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slides/slide4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11" r:id="rId2"/>
    <p:sldId id="384" r:id="rId3"/>
    <p:sldId id="385" r:id="rId4"/>
    <p:sldId id="386" r:id="rId5"/>
    <p:sldId id="383" r:id="rId6"/>
    <p:sldId id="411" r:id="rId7"/>
    <p:sldId id="387" r:id="rId8"/>
    <p:sldId id="388" r:id="rId9"/>
    <p:sldId id="390" r:id="rId10"/>
    <p:sldId id="425" r:id="rId11"/>
    <p:sldId id="426" r:id="rId12"/>
    <p:sldId id="391" r:id="rId13"/>
    <p:sldId id="394" r:id="rId14"/>
    <p:sldId id="395" r:id="rId15"/>
    <p:sldId id="396" r:id="rId16"/>
    <p:sldId id="397" r:id="rId17"/>
    <p:sldId id="398" r:id="rId18"/>
    <p:sldId id="399" r:id="rId19"/>
    <p:sldId id="400" r:id="rId20"/>
    <p:sldId id="401" r:id="rId21"/>
    <p:sldId id="406" r:id="rId22"/>
    <p:sldId id="407" r:id="rId23"/>
    <p:sldId id="408" r:id="rId24"/>
    <p:sldId id="409" r:id="rId25"/>
    <p:sldId id="402" r:id="rId26"/>
    <p:sldId id="403" r:id="rId27"/>
    <p:sldId id="404" r:id="rId28"/>
    <p:sldId id="405" r:id="rId29"/>
    <p:sldId id="412" r:id="rId30"/>
    <p:sldId id="413" r:id="rId31"/>
    <p:sldId id="414" r:id="rId32"/>
    <p:sldId id="415" r:id="rId33"/>
    <p:sldId id="416" r:id="rId34"/>
    <p:sldId id="417" r:id="rId35"/>
    <p:sldId id="423" r:id="rId36"/>
    <p:sldId id="422" r:id="rId37"/>
    <p:sldId id="421" r:id="rId38"/>
    <p:sldId id="420" r:id="rId39"/>
    <p:sldId id="419" r:id="rId40"/>
    <p:sldId id="418" r:id="rId41"/>
    <p:sldId id="424" r:id="rId42"/>
    <p:sldId id="342" r:id="rId43"/>
  </p:sldIdLst>
  <p:sldSz cx="9144000" cy="6858000" type="screen4x3"/>
  <p:notesSz cx="6858000" cy="9144000"/>
  <p:defaultTextStyle>
    <a:defPPr>
      <a:defRPr lang="th-TH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Arial" pitchFamily="34" charset="0"/>
        <a:ea typeface="+mn-ea"/>
        <a:cs typeface="Angsana New" pitchFamily="18" charset="-34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33"/>
    <a:srgbClr val="FFCC00"/>
    <a:srgbClr val="FFFF66"/>
    <a:srgbClr val="FFCC66"/>
    <a:srgbClr val="FFFF00"/>
    <a:srgbClr val="CC0000"/>
    <a:srgbClr val="CC99FF"/>
    <a:srgbClr val="8000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1330" autoAdjust="0"/>
    <p:restoredTop sz="92349" autoAdjust="0"/>
  </p:normalViewPr>
  <p:slideViewPr>
    <p:cSldViewPr>
      <p:cViewPr>
        <p:scale>
          <a:sx n="66" d="100"/>
          <a:sy n="66" d="100"/>
        </p:scale>
        <p:origin x="-1452" y="-24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ชื่อเรื่องรอง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th-TH" smtClean="0"/>
              <a:t>คลิกเพื่อแก้ไขลักษณะชื่อเรื่องรองต้นแบบ</a:t>
            </a:r>
            <a:endParaRPr lang="th-TH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B8AA3-C312-46A3-81EB-FA970D34CD99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ข้อความแนวตั้ง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408D04-1C16-455E-B14E-B3F224E1E0C3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แนวตั้ง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ข้อความแนวตั้ง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E58235-E999-47B0-8CD4-689DF99A37AE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ชื่อเรื่องและตารา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ตาราง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th-TH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07BCDF-A3D2-46CA-9A4C-841FE5FD2E68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ชื่อเรื่องและเนื้อห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เนื้อหา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FE96F2-97C3-4DCB-897E-A621181EA2A4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ข้อความ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2A0147-D58A-4672-AFF1-B3206080829F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เนื้อหา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4" name="ตัวยึดเนื้อหา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9949A6-C720-4B0C-B200-AE6B222B902A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ข้อความ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4" name="ตัวยึดเนื้อหา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5" name="ตัวยึดข้อความ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6" name="ตัวยึดเนื้อหา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D7C24A-868F-4AFD-BAC3-7EAB51AE8824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21A373-5667-4C75-8EE8-F359F8C0CA30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C55EE-86EA-49B8-A5B8-43428792BD78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เนื้อหา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4" name="ตัวยึดข้อความ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C8E7A2-7BB6-4882-BAA2-69C25E47AEF2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th-TH"/>
          </a:p>
        </p:txBody>
      </p:sp>
      <p:sp>
        <p:nvSpPr>
          <p:cNvPr id="3" name="ตัวยึดรูปภาพ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th-TH" noProof="0" smtClean="0"/>
          </a:p>
        </p:txBody>
      </p:sp>
      <p:sp>
        <p:nvSpPr>
          <p:cNvPr id="4" name="ตัวยึดข้อความ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98D0BE-2615-4862-82E8-1F533100B510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Ovr>
    <a:masterClrMapping/>
  </p:clrMapOvr>
  <p:transition spd="slow">
    <p:wipe dir="d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th-TH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th-TH" smtClean="0"/>
              <a:t>Click to edit Master text styles</a:t>
            </a:r>
          </a:p>
          <a:p>
            <a:pPr lvl="1"/>
            <a:r>
              <a:rPr lang="th-TH" smtClean="0"/>
              <a:t>Second level</a:t>
            </a:r>
          </a:p>
          <a:p>
            <a:pPr lvl="2"/>
            <a:r>
              <a:rPr lang="th-TH" smtClean="0"/>
              <a:t>Third level</a:t>
            </a:r>
          </a:p>
          <a:p>
            <a:pPr lvl="3"/>
            <a:r>
              <a:rPr lang="th-TH" smtClean="0"/>
              <a:t>Fourth level</a:t>
            </a:r>
          </a:p>
          <a:p>
            <a:pPr lvl="4"/>
            <a:r>
              <a:rPr lang="th-TH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D304F84A-B4F6-4E2D-83BE-6128DFD93077}" type="slidenum">
              <a:rPr lang="en-US"/>
              <a:pPr>
                <a:defRPr/>
              </a:pPr>
              <a:t>‹#›</a:t>
            </a:fld>
            <a:endParaRPr lang="th-TH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wipe dir="d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ngsana New" pitchFamily="18" charset="-34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wmf"/><Relationship Id="rId4" Type="http://schemas.openxmlformats.org/officeDocument/2006/relationships/image" Target="../media/image31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AutoShape 2"/>
          <p:cNvSpPr>
            <a:spLocks noChangeArrowheads="1"/>
          </p:cNvSpPr>
          <p:nvPr/>
        </p:nvSpPr>
        <p:spPr bwMode="auto">
          <a:xfrm>
            <a:off x="5143500" y="904875"/>
            <a:ext cx="3714750" cy="5667375"/>
          </a:xfrm>
          <a:prstGeom prst="foldedCorner">
            <a:avLst>
              <a:gd name="adj" fmla="val 12500"/>
            </a:avLst>
          </a:prstGeom>
          <a:solidFill>
            <a:srgbClr val="FFCC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2051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xfrm>
            <a:off x="214313" y="490538"/>
            <a:ext cx="8429625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การบริหารจัดการงานทะเบียนนักศึกษา</a:t>
            </a:r>
          </a:p>
        </p:txBody>
      </p:sp>
      <p:sp>
        <p:nvSpPr>
          <p:cNvPr id="2053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2054" name="Group 407"/>
          <p:cNvGrpSpPr>
            <a:grpSpLocks/>
          </p:cNvGrpSpPr>
          <p:nvPr/>
        </p:nvGrpSpPr>
        <p:grpSpPr bwMode="auto">
          <a:xfrm>
            <a:off x="5500688" y="4143375"/>
            <a:ext cx="3286125" cy="2500313"/>
            <a:chOff x="249" y="1888"/>
            <a:chExt cx="2449" cy="2090"/>
          </a:xfrm>
        </p:grpSpPr>
        <p:sp>
          <p:nvSpPr>
            <p:cNvPr id="2056" name="AutoShape 13"/>
            <p:cNvSpPr>
              <a:spLocks noChangeAspect="1" noChangeArrowheads="1" noTextEdit="1"/>
            </p:cNvSpPr>
            <p:nvPr/>
          </p:nvSpPr>
          <p:spPr bwMode="auto">
            <a:xfrm>
              <a:off x="249" y="1888"/>
              <a:ext cx="2449" cy="2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57" name="Freeform 16"/>
            <p:cNvSpPr>
              <a:spLocks/>
            </p:cNvSpPr>
            <p:nvPr/>
          </p:nvSpPr>
          <p:spPr bwMode="auto">
            <a:xfrm>
              <a:off x="1535" y="3444"/>
              <a:ext cx="65" cy="521"/>
            </a:xfrm>
            <a:custGeom>
              <a:avLst/>
              <a:gdLst>
                <a:gd name="T0" fmla="*/ 52 w 65"/>
                <a:gd name="T1" fmla="*/ 521 h 521"/>
                <a:gd name="T2" fmla="*/ 0 w 65"/>
                <a:gd name="T3" fmla="*/ 521 h 521"/>
                <a:gd name="T4" fmla="*/ 9 w 65"/>
                <a:gd name="T5" fmla="*/ 0 h 521"/>
                <a:gd name="T6" fmla="*/ 65 w 65"/>
                <a:gd name="T7" fmla="*/ 0 h 521"/>
                <a:gd name="T8" fmla="*/ 52 w 65"/>
                <a:gd name="T9" fmla="*/ 521 h 5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21"/>
                <a:gd name="T17" fmla="*/ 65 w 65"/>
                <a:gd name="T18" fmla="*/ 521 h 5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21">
                  <a:moveTo>
                    <a:pt x="52" y="521"/>
                  </a:moveTo>
                  <a:lnTo>
                    <a:pt x="0" y="521"/>
                  </a:lnTo>
                  <a:lnTo>
                    <a:pt x="9" y="0"/>
                  </a:lnTo>
                  <a:lnTo>
                    <a:pt x="65" y="0"/>
                  </a:lnTo>
                  <a:lnTo>
                    <a:pt x="52" y="52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58" name="Freeform 17"/>
            <p:cNvSpPr>
              <a:spLocks/>
            </p:cNvSpPr>
            <p:nvPr/>
          </p:nvSpPr>
          <p:spPr bwMode="auto">
            <a:xfrm>
              <a:off x="1228" y="3358"/>
              <a:ext cx="60" cy="599"/>
            </a:xfrm>
            <a:custGeom>
              <a:avLst/>
              <a:gdLst>
                <a:gd name="T0" fmla="*/ 60 w 60"/>
                <a:gd name="T1" fmla="*/ 599 h 599"/>
                <a:gd name="T2" fmla="*/ 0 w 60"/>
                <a:gd name="T3" fmla="*/ 594 h 599"/>
                <a:gd name="T4" fmla="*/ 0 w 60"/>
                <a:gd name="T5" fmla="*/ 0 h 599"/>
                <a:gd name="T6" fmla="*/ 55 w 60"/>
                <a:gd name="T7" fmla="*/ 0 h 599"/>
                <a:gd name="T8" fmla="*/ 60 w 60"/>
                <a:gd name="T9" fmla="*/ 599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599"/>
                <a:gd name="T17" fmla="*/ 60 w 60"/>
                <a:gd name="T18" fmla="*/ 599 h 5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599">
                  <a:moveTo>
                    <a:pt x="60" y="599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55" y="0"/>
                  </a:lnTo>
                  <a:lnTo>
                    <a:pt x="60" y="59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59" name="Freeform 18"/>
            <p:cNvSpPr>
              <a:spLocks/>
            </p:cNvSpPr>
            <p:nvPr/>
          </p:nvSpPr>
          <p:spPr bwMode="auto">
            <a:xfrm>
              <a:off x="1053" y="3316"/>
              <a:ext cx="581" cy="269"/>
            </a:xfrm>
            <a:custGeom>
              <a:avLst/>
              <a:gdLst>
                <a:gd name="T0" fmla="*/ 564 w 581"/>
                <a:gd name="T1" fmla="*/ 76 h 269"/>
                <a:gd name="T2" fmla="*/ 564 w 581"/>
                <a:gd name="T3" fmla="*/ 76 h 269"/>
                <a:gd name="T4" fmla="*/ 551 w 581"/>
                <a:gd name="T5" fmla="*/ 72 h 269"/>
                <a:gd name="T6" fmla="*/ 205 w 581"/>
                <a:gd name="T7" fmla="*/ 0 h 269"/>
                <a:gd name="T8" fmla="*/ 205 w 581"/>
                <a:gd name="T9" fmla="*/ 0 h 269"/>
                <a:gd name="T10" fmla="*/ 188 w 581"/>
                <a:gd name="T11" fmla="*/ 0 h 269"/>
                <a:gd name="T12" fmla="*/ 166 w 581"/>
                <a:gd name="T13" fmla="*/ 0 h 269"/>
                <a:gd name="T14" fmla="*/ 149 w 581"/>
                <a:gd name="T15" fmla="*/ 8 h 269"/>
                <a:gd name="T16" fmla="*/ 123 w 581"/>
                <a:gd name="T17" fmla="*/ 17 h 269"/>
                <a:gd name="T18" fmla="*/ 81 w 581"/>
                <a:gd name="T19" fmla="*/ 42 h 269"/>
                <a:gd name="T20" fmla="*/ 59 w 581"/>
                <a:gd name="T21" fmla="*/ 64 h 269"/>
                <a:gd name="T22" fmla="*/ 42 w 581"/>
                <a:gd name="T23" fmla="*/ 81 h 269"/>
                <a:gd name="T24" fmla="*/ 42 w 581"/>
                <a:gd name="T25" fmla="*/ 81 h 269"/>
                <a:gd name="T26" fmla="*/ 21 w 581"/>
                <a:gd name="T27" fmla="*/ 111 h 269"/>
                <a:gd name="T28" fmla="*/ 4 w 581"/>
                <a:gd name="T29" fmla="*/ 136 h 269"/>
                <a:gd name="T30" fmla="*/ 4 w 581"/>
                <a:gd name="T31" fmla="*/ 136 h 269"/>
                <a:gd name="T32" fmla="*/ 0 w 581"/>
                <a:gd name="T33" fmla="*/ 158 h 269"/>
                <a:gd name="T34" fmla="*/ 4 w 581"/>
                <a:gd name="T35" fmla="*/ 175 h 269"/>
                <a:gd name="T36" fmla="*/ 12 w 581"/>
                <a:gd name="T37" fmla="*/ 188 h 269"/>
                <a:gd name="T38" fmla="*/ 29 w 581"/>
                <a:gd name="T39" fmla="*/ 196 h 269"/>
                <a:gd name="T40" fmla="*/ 376 w 581"/>
                <a:gd name="T41" fmla="*/ 269 h 269"/>
                <a:gd name="T42" fmla="*/ 376 w 581"/>
                <a:gd name="T43" fmla="*/ 269 h 269"/>
                <a:gd name="T44" fmla="*/ 393 w 581"/>
                <a:gd name="T45" fmla="*/ 269 h 269"/>
                <a:gd name="T46" fmla="*/ 410 w 581"/>
                <a:gd name="T47" fmla="*/ 269 h 269"/>
                <a:gd name="T48" fmla="*/ 431 w 581"/>
                <a:gd name="T49" fmla="*/ 260 h 269"/>
                <a:gd name="T50" fmla="*/ 453 w 581"/>
                <a:gd name="T51" fmla="*/ 252 h 269"/>
                <a:gd name="T52" fmla="*/ 500 w 581"/>
                <a:gd name="T53" fmla="*/ 222 h 269"/>
                <a:gd name="T54" fmla="*/ 521 w 581"/>
                <a:gd name="T55" fmla="*/ 205 h 269"/>
                <a:gd name="T56" fmla="*/ 538 w 581"/>
                <a:gd name="T57" fmla="*/ 188 h 269"/>
                <a:gd name="T58" fmla="*/ 538 w 581"/>
                <a:gd name="T59" fmla="*/ 188 h 269"/>
                <a:gd name="T60" fmla="*/ 564 w 581"/>
                <a:gd name="T61" fmla="*/ 153 h 269"/>
                <a:gd name="T62" fmla="*/ 572 w 581"/>
                <a:gd name="T63" fmla="*/ 136 h 269"/>
                <a:gd name="T64" fmla="*/ 577 w 581"/>
                <a:gd name="T65" fmla="*/ 119 h 269"/>
                <a:gd name="T66" fmla="*/ 581 w 581"/>
                <a:gd name="T67" fmla="*/ 106 h 269"/>
                <a:gd name="T68" fmla="*/ 577 w 581"/>
                <a:gd name="T69" fmla="*/ 94 h 269"/>
                <a:gd name="T70" fmla="*/ 572 w 581"/>
                <a:gd name="T71" fmla="*/ 85 h 269"/>
                <a:gd name="T72" fmla="*/ 564 w 581"/>
                <a:gd name="T73" fmla="*/ 76 h 269"/>
                <a:gd name="T74" fmla="*/ 564 w 581"/>
                <a:gd name="T75" fmla="*/ 76 h 2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1"/>
                <a:gd name="T115" fmla="*/ 0 h 269"/>
                <a:gd name="T116" fmla="*/ 581 w 581"/>
                <a:gd name="T117" fmla="*/ 269 h 2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1" h="269">
                  <a:moveTo>
                    <a:pt x="564" y="76"/>
                  </a:moveTo>
                  <a:lnTo>
                    <a:pt x="564" y="76"/>
                  </a:lnTo>
                  <a:lnTo>
                    <a:pt x="551" y="72"/>
                  </a:lnTo>
                  <a:lnTo>
                    <a:pt x="205" y="0"/>
                  </a:lnTo>
                  <a:lnTo>
                    <a:pt x="188" y="0"/>
                  </a:lnTo>
                  <a:lnTo>
                    <a:pt x="166" y="0"/>
                  </a:lnTo>
                  <a:lnTo>
                    <a:pt x="149" y="8"/>
                  </a:lnTo>
                  <a:lnTo>
                    <a:pt x="123" y="17"/>
                  </a:lnTo>
                  <a:lnTo>
                    <a:pt x="81" y="42"/>
                  </a:lnTo>
                  <a:lnTo>
                    <a:pt x="59" y="64"/>
                  </a:lnTo>
                  <a:lnTo>
                    <a:pt x="42" y="81"/>
                  </a:lnTo>
                  <a:lnTo>
                    <a:pt x="21" y="111"/>
                  </a:lnTo>
                  <a:lnTo>
                    <a:pt x="4" y="136"/>
                  </a:lnTo>
                  <a:lnTo>
                    <a:pt x="0" y="158"/>
                  </a:lnTo>
                  <a:lnTo>
                    <a:pt x="4" y="175"/>
                  </a:lnTo>
                  <a:lnTo>
                    <a:pt x="12" y="188"/>
                  </a:lnTo>
                  <a:lnTo>
                    <a:pt x="29" y="196"/>
                  </a:lnTo>
                  <a:lnTo>
                    <a:pt x="376" y="269"/>
                  </a:lnTo>
                  <a:lnTo>
                    <a:pt x="393" y="269"/>
                  </a:lnTo>
                  <a:lnTo>
                    <a:pt x="410" y="269"/>
                  </a:lnTo>
                  <a:lnTo>
                    <a:pt x="431" y="260"/>
                  </a:lnTo>
                  <a:lnTo>
                    <a:pt x="453" y="252"/>
                  </a:lnTo>
                  <a:lnTo>
                    <a:pt x="500" y="222"/>
                  </a:lnTo>
                  <a:lnTo>
                    <a:pt x="521" y="205"/>
                  </a:lnTo>
                  <a:lnTo>
                    <a:pt x="538" y="188"/>
                  </a:lnTo>
                  <a:lnTo>
                    <a:pt x="564" y="153"/>
                  </a:lnTo>
                  <a:lnTo>
                    <a:pt x="572" y="136"/>
                  </a:lnTo>
                  <a:lnTo>
                    <a:pt x="577" y="119"/>
                  </a:lnTo>
                  <a:lnTo>
                    <a:pt x="581" y="106"/>
                  </a:lnTo>
                  <a:lnTo>
                    <a:pt x="577" y="94"/>
                  </a:lnTo>
                  <a:lnTo>
                    <a:pt x="572" y="85"/>
                  </a:lnTo>
                  <a:lnTo>
                    <a:pt x="564" y="76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0" name="Freeform 19"/>
            <p:cNvSpPr>
              <a:spLocks/>
            </p:cNvSpPr>
            <p:nvPr/>
          </p:nvSpPr>
          <p:spPr bwMode="auto">
            <a:xfrm>
              <a:off x="1091" y="3106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81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81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1" name="Freeform 20"/>
            <p:cNvSpPr>
              <a:spLocks/>
            </p:cNvSpPr>
            <p:nvPr/>
          </p:nvSpPr>
          <p:spPr bwMode="auto">
            <a:xfrm>
              <a:off x="980" y="2901"/>
              <a:ext cx="355" cy="385"/>
            </a:xfrm>
            <a:custGeom>
              <a:avLst/>
              <a:gdLst>
                <a:gd name="T0" fmla="*/ 355 w 355"/>
                <a:gd name="T1" fmla="*/ 120 h 385"/>
                <a:gd name="T2" fmla="*/ 355 w 355"/>
                <a:gd name="T3" fmla="*/ 120 h 385"/>
                <a:gd name="T4" fmla="*/ 346 w 355"/>
                <a:gd name="T5" fmla="*/ 90 h 385"/>
                <a:gd name="T6" fmla="*/ 337 w 355"/>
                <a:gd name="T7" fmla="*/ 60 h 385"/>
                <a:gd name="T8" fmla="*/ 325 w 355"/>
                <a:gd name="T9" fmla="*/ 38 h 385"/>
                <a:gd name="T10" fmla="*/ 308 w 355"/>
                <a:gd name="T11" fmla="*/ 21 h 385"/>
                <a:gd name="T12" fmla="*/ 286 w 355"/>
                <a:gd name="T13" fmla="*/ 8 h 385"/>
                <a:gd name="T14" fmla="*/ 265 w 355"/>
                <a:gd name="T15" fmla="*/ 0 h 385"/>
                <a:gd name="T16" fmla="*/ 239 w 355"/>
                <a:gd name="T17" fmla="*/ 0 h 385"/>
                <a:gd name="T18" fmla="*/ 218 w 355"/>
                <a:gd name="T19" fmla="*/ 8 h 385"/>
                <a:gd name="T20" fmla="*/ 137 w 355"/>
                <a:gd name="T21" fmla="*/ 43 h 385"/>
                <a:gd name="T22" fmla="*/ 102 w 355"/>
                <a:gd name="T23" fmla="*/ 56 h 385"/>
                <a:gd name="T24" fmla="*/ 102 w 355"/>
                <a:gd name="T25" fmla="*/ 56 h 385"/>
                <a:gd name="T26" fmla="*/ 81 w 355"/>
                <a:gd name="T27" fmla="*/ 68 h 385"/>
                <a:gd name="T28" fmla="*/ 60 w 355"/>
                <a:gd name="T29" fmla="*/ 85 h 385"/>
                <a:gd name="T30" fmla="*/ 38 w 355"/>
                <a:gd name="T31" fmla="*/ 111 h 385"/>
                <a:gd name="T32" fmla="*/ 25 w 355"/>
                <a:gd name="T33" fmla="*/ 137 h 385"/>
                <a:gd name="T34" fmla="*/ 13 w 355"/>
                <a:gd name="T35" fmla="*/ 167 h 385"/>
                <a:gd name="T36" fmla="*/ 4 w 355"/>
                <a:gd name="T37" fmla="*/ 201 h 385"/>
                <a:gd name="T38" fmla="*/ 0 w 355"/>
                <a:gd name="T39" fmla="*/ 231 h 385"/>
                <a:gd name="T40" fmla="*/ 4 w 355"/>
                <a:gd name="T41" fmla="*/ 265 h 385"/>
                <a:gd name="T42" fmla="*/ 4 w 355"/>
                <a:gd name="T43" fmla="*/ 265 h 385"/>
                <a:gd name="T44" fmla="*/ 8 w 355"/>
                <a:gd name="T45" fmla="*/ 295 h 385"/>
                <a:gd name="T46" fmla="*/ 21 w 355"/>
                <a:gd name="T47" fmla="*/ 325 h 385"/>
                <a:gd name="T48" fmla="*/ 34 w 355"/>
                <a:gd name="T49" fmla="*/ 346 h 385"/>
                <a:gd name="T50" fmla="*/ 51 w 355"/>
                <a:gd name="T51" fmla="*/ 363 h 385"/>
                <a:gd name="T52" fmla="*/ 73 w 355"/>
                <a:gd name="T53" fmla="*/ 376 h 385"/>
                <a:gd name="T54" fmla="*/ 94 w 355"/>
                <a:gd name="T55" fmla="*/ 385 h 385"/>
                <a:gd name="T56" fmla="*/ 115 w 355"/>
                <a:gd name="T57" fmla="*/ 385 h 385"/>
                <a:gd name="T58" fmla="*/ 141 w 355"/>
                <a:gd name="T59" fmla="*/ 376 h 385"/>
                <a:gd name="T60" fmla="*/ 252 w 355"/>
                <a:gd name="T61" fmla="*/ 329 h 385"/>
                <a:gd name="T62" fmla="*/ 252 w 355"/>
                <a:gd name="T63" fmla="*/ 329 h 385"/>
                <a:gd name="T64" fmla="*/ 269 w 355"/>
                <a:gd name="T65" fmla="*/ 320 h 385"/>
                <a:gd name="T66" fmla="*/ 286 w 355"/>
                <a:gd name="T67" fmla="*/ 312 h 385"/>
                <a:gd name="T68" fmla="*/ 286 w 355"/>
                <a:gd name="T69" fmla="*/ 312 h 385"/>
                <a:gd name="T70" fmla="*/ 303 w 355"/>
                <a:gd name="T71" fmla="*/ 295 h 385"/>
                <a:gd name="T72" fmla="*/ 316 w 355"/>
                <a:gd name="T73" fmla="*/ 273 h 385"/>
                <a:gd name="T74" fmla="*/ 329 w 355"/>
                <a:gd name="T75" fmla="*/ 252 h 385"/>
                <a:gd name="T76" fmla="*/ 342 w 355"/>
                <a:gd name="T77" fmla="*/ 226 h 385"/>
                <a:gd name="T78" fmla="*/ 350 w 355"/>
                <a:gd name="T79" fmla="*/ 201 h 385"/>
                <a:gd name="T80" fmla="*/ 355 w 355"/>
                <a:gd name="T81" fmla="*/ 175 h 385"/>
                <a:gd name="T82" fmla="*/ 355 w 355"/>
                <a:gd name="T83" fmla="*/ 145 h 385"/>
                <a:gd name="T84" fmla="*/ 355 w 355"/>
                <a:gd name="T85" fmla="*/ 120 h 385"/>
                <a:gd name="T86" fmla="*/ 355 w 355"/>
                <a:gd name="T87" fmla="*/ 120 h 3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5"/>
                <a:gd name="T134" fmla="*/ 355 w 355"/>
                <a:gd name="T135" fmla="*/ 385 h 3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5">
                  <a:moveTo>
                    <a:pt x="355" y="120"/>
                  </a:moveTo>
                  <a:lnTo>
                    <a:pt x="355" y="120"/>
                  </a:lnTo>
                  <a:lnTo>
                    <a:pt x="346" y="90"/>
                  </a:lnTo>
                  <a:lnTo>
                    <a:pt x="337" y="60"/>
                  </a:lnTo>
                  <a:lnTo>
                    <a:pt x="325" y="38"/>
                  </a:lnTo>
                  <a:lnTo>
                    <a:pt x="308" y="21"/>
                  </a:lnTo>
                  <a:lnTo>
                    <a:pt x="286" y="8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8"/>
                  </a:lnTo>
                  <a:lnTo>
                    <a:pt x="137" y="43"/>
                  </a:lnTo>
                  <a:lnTo>
                    <a:pt x="102" y="56"/>
                  </a:lnTo>
                  <a:lnTo>
                    <a:pt x="81" y="68"/>
                  </a:lnTo>
                  <a:lnTo>
                    <a:pt x="60" y="85"/>
                  </a:lnTo>
                  <a:lnTo>
                    <a:pt x="38" y="111"/>
                  </a:lnTo>
                  <a:lnTo>
                    <a:pt x="25" y="137"/>
                  </a:lnTo>
                  <a:lnTo>
                    <a:pt x="13" y="167"/>
                  </a:lnTo>
                  <a:lnTo>
                    <a:pt x="4" y="201"/>
                  </a:lnTo>
                  <a:lnTo>
                    <a:pt x="0" y="231"/>
                  </a:lnTo>
                  <a:lnTo>
                    <a:pt x="4" y="265"/>
                  </a:lnTo>
                  <a:lnTo>
                    <a:pt x="8" y="295"/>
                  </a:lnTo>
                  <a:lnTo>
                    <a:pt x="21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3" y="376"/>
                  </a:lnTo>
                  <a:lnTo>
                    <a:pt x="94" y="385"/>
                  </a:lnTo>
                  <a:lnTo>
                    <a:pt x="115" y="385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12"/>
                  </a:lnTo>
                  <a:lnTo>
                    <a:pt x="303" y="295"/>
                  </a:lnTo>
                  <a:lnTo>
                    <a:pt x="316" y="273"/>
                  </a:lnTo>
                  <a:lnTo>
                    <a:pt x="329" y="252"/>
                  </a:lnTo>
                  <a:lnTo>
                    <a:pt x="342" y="226"/>
                  </a:lnTo>
                  <a:lnTo>
                    <a:pt x="350" y="201"/>
                  </a:lnTo>
                  <a:lnTo>
                    <a:pt x="355" y="175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2" name="Freeform 21"/>
            <p:cNvSpPr>
              <a:spLocks/>
            </p:cNvSpPr>
            <p:nvPr/>
          </p:nvSpPr>
          <p:spPr bwMode="auto">
            <a:xfrm>
              <a:off x="1014" y="2974"/>
              <a:ext cx="231" cy="269"/>
            </a:xfrm>
            <a:custGeom>
              <a:avLst/>
              <a:gdLst>
                <a:gd name="T0" fmla="*/ 86 w 231"/>
                <a:gd name="T1" fmla="*/ 12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6 h 269"/>
                <a:gd name="T14" fmla="*/ 51 w 231"/>
                <a:gd name="T15" fmla="*/ 128 h 269"/>
                <a:gd name="T16" fmla="*/ 51 w 231"/>
                <a:gd name="T17" fmla="*/ 149 h 269"/>
                <a:gd name="T18" fmla="*/ 51 w 231"/>
                <a:gd name="T19" fmla="*/ 149 h 269"/>
                <a:gd name="T20" fmla="*/ 56 w 231"/>
                <a:gd name="T21" fmla="*/ 175 h 269"/>
                <a:gd name="T22" fmla="*/ 64 w 231"/>
                <a:gd name="T23" fmla="*/ 196 h 269"/>
                <a:gd name="T24" fmla="*/ 77 w 231"/>
                <a:gd name="T25" fmla="*/ 213 h 269"/>
                <a:gd name="T26" fmla="*/ 90 w 231"/>
                <a:gd name="T27" fmla="*/ 230 h 269"/>
                <a:gd name="T28" fmla="*/ 107 w 231"/>
                <a:gd name="T29" fmla="*/ 239 h 269"/>
                <a:gd name="T30" fmla="*/ 124 w 231"/>
                <a:gd name="T31" fmla="*/ 243 h 269"/>
                <a:gd name="T32" fmla="*/ 145 w 231"/>
                <a:gd name="T33" fmla="*/ 243 h 269"/>
                <a:gd name="T34" fmla="*/ 167 w 231"/>
                <a:gd name="T35" fmla="*/ 239 h 269"/>
                <a:gd name="T36" fmla="*/ 231 w 231"/>
                <a:gd name="T37" fmla="*/ 213 h 269"/>
                <a:gd name="T38" fmla="*/ 231 w 231"/>
                <a:gd name="T39" fmla="*/ 213 h 269"/>
                <a:gd name="T40" fmla="*/ 205 w 231"/>
                <a:gd name="T41" fmla="*/ 226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7 w 231"/>
                <a:gd name="T49" fmla="*/ 269 h 269"/>
                <a:gd name="T50" fmla="*/ 56 w 231"/>
                <a:gd name="T51" fmla="*/ 265 h 269"/>
                <a:gd name="T52" fmla="*/ 43 w 231"/>
                <a:gd name="T53" fmla="*/ 256 h 269"/>
                <a:gd name="T54" fmla="*/ 26 w 231"/>
                <a:gd name="T55" fmla="*/ 243 h 269"/>
                <a:gd name="T56" fmla="*/ 17 w 231"/>
                <a:gd name="T57" fmla="*/ 222 h 269"/>
                <a:gd name="T58" fmla="*/ 9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4 w 231"/>
                <a:gd name="T67" fmla="*/ 124 h 269"/>
                <a:gd name="T68" fmla="*/ 9 w 231"/>
                <a:gd name="T69" fmla="*/ 98 h 269"/>
                <a:gd name="T70" fmla="*/ 21 w 231"/>
                <a:gd name="T71" fmla="*/ 77 h 269"/>
                <a:gd name="T72" fmla="*/ 30 w 231"/>
                <a:gd name="T73" fmla="*/ 55 h 269"/>
                <a:gd name="T74" fmla="*/ 47 w 231"/>
                <a:gd name="T75" fmla="*/ 38 h 269"/>
                <a:gd name="T76" fmla="*/ 64 w 231"/>
                <a:gd name="T77" fmla="*/ 21 h 269"/>
                <a:gd name="T78" fmla="*/ 86 w 231"/>
                <a:gd name="T79" fmla="*/ 12 h 269"/>
                <a:gd name="T80" fmla="*/ 86 w 231"/>
                <a:gd name="T81" fmla="*/ 12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6" y="12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6"/>
                  </a:lnTo>
                  <a:lnTo>
                    <a:pt x="51" y="128"/>
                  </a:lnTo>
                  <a:lnTo>
                    <a:pt x="51" y="149"/>
                  </a:lnTo>
                  <a:lnTo>
                    <a:pt x="56" y="175"/>
                  </a:lnTo>
                  <a:lnTo>
                    <a:pt x="64" y="196"/>
                  </a:lnTo>
                  <a:lnTo>
                    <a:pt x="77" y="213"/>
                  </a:lnTo>
                  <a:lnTo>
                    <a:pt x="90" y="230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5" y="243"/>
                  </a:lnTo>
                  <a:lnTo>
                    <a:pt x="167" y="239"/>
                  </a:lnTo>
                  <a:lnTo>
                    <a:pt x="231" y="213"/>
                  </a:lnTo>
                  <a:lnTo>
                    <a:pt x="205" y="226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7" y="269"/>
                  </a:lnTo>
                  <a:lnTo>
                    <a:pt x="56" y="265"/>
                  </a:lnTo>
                  <a:lnTo>
                    <a:pt x="43" y="256"/>
                  </a:lnTo>
                  <a:lnTo>
                    <a:pt x="26" y="243"/>
                  </a:lnTo>
                  <a:lnTo>
                    <a:pt x="17" y="222"/>
                  </a:lnTo>
                  <a:lnTo>
                    <a:pt x="9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4" y="124"/>
                  </a:lnTo>
                  <a:lnTo>
                    <a:pt x="9" y="98"/>
                  </a:lnTo>
                  <a:lnTo>
                    <a:pt x="21" y="77"/>
                  </a:lnTo>
                  <a:lnTo>
                    <a:pt x="30" y="55"/>
                  </a:lnTo>
                  <a:lnTo>
                    <a:pt x="47" y="38"/>
                  </a:lnTo>
                  <a:lnTo>
                    <a:pt x="64" y="21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3" name="Freeform 22"/>
            <p:cNvSpPr>
              <a:spLocks/>
            </p:cNvSpPr>
            <p:nvPr/>
          </p:nvSpPr>
          <p:spPr bwMode="auto">
            <a:xfrm>
              <a:off x="1065" y="2944"/>
              <a:ext cx="240" cy="273"/>
            </a:xfrm>
            <a:custGeom>
              <a:avLst/>
              <a:gdLst>
                <a:gd name="T0" fmla="*/ 0 w 240"/>
                <a:gd name="T1" fmla="*/ 179 h 273"/>
                <a:gd name="T2" fmla="*/ 0 w 240"/>
                <a:gd name="T3" fmla="*/ 179 h 273"/>
                <a:gd name="T4" fmla="*/ 0 w 240"/>
                <a:gd name="T5" fmla="*/ 158 h 273"/>
                <a:gd name="T6" fmla="*/ 0 w 240"/>
                <a:gd name="T7" fmla="*/ 136 h 273"/>
                <a:gd name="T8" fmla="*/ 13 w 240"/>
                <a:gd name="T9" fmla="*/ 94 h 273"/>
                <a:gd name="T10" fmla="*/ 30 w 240"/>
                <a:gd name="T11" fmla="*/ 60 h 273"/>
                <a:gd name="T12" fmla="*/ 43 w 240"/>
                <a:gd name="T13" fmla="*/ 42 h 273"/>
                <a:gd name="T14" fmla="*/ 56 w 240"/>
                <a:gd name="T15" fmla="*/ 30 h 273"/>
                <a:gd name="T16" fmla="*/ 124 w 240"/>
                <a:gd name="T17" fmla="*/ 4 h 273"/>
                <a:gd name="T18" fmla="*/ 124 w 240"/>
                <a:gd name="T19" fmla="*/ 4 h 273"/>
                <a:gd name="T20" fmla="*/ 146 w 240"/>
                <a:gd name="T21" fmla="*/ 0 h 273"/>
                <a:gd name="T22" fmla="*/ 163 w 240"/>
                <a:gd name="T23" fmla="*/ 0 h 273"/>
                <a:gd name="T24" fmla="*/ 180 w 240"/>
                <a:gd name="T25" fmla="*/ 4 h 273"/>
                <a:gd name="T26" fmla="*/ 197 w 240"/>
                <a:gd name="T27" fmla="*/ 13 h 273"/>
                <a:gd name="T28" fmla="*/ 210 w 240"/>
                <a:gd name="T29" fmla="*/ 25 h 273"/>
                <a:gd name="T30" fmla="*/ 223 w 240"/>
                <a:gd name="T31" fmla="*/ 47 h 273"/>
                <a:gd name="T32" fmla="*/ 231 w 240"/>
                <a:gd name="T33" fmla="*/ 68 h 273"/>
                <a:gd name="T34" fmla="*/ 235 w 240"/>
                <a:gd name="T35" fmla="*/ 94 h 273"/>
                <a:gd name="T36" fmla="*/ 235 w 240"/>
                <a:gd name="T37" fmla="*/ 94 h 273"/>
                <a:gd name="T38" fmla="*/ 240 w 240"/>
                <a:gd name="T39" fmla="*/ 115 h 273"/>
                <a:gd name="T40" fmla="*/ 235 w 240"/>
                <a:gd name="T41" fmla="*/ 136 h 273"/>
                <a:gd name="T42" fmla="*/ 227 w 240"/>
                <a:gd name="T43" fmla="*/ 175 h 273"/>
                <a:gd name="T44" fmla="*/ 205 w 240"/>
                <a:gd name="T45" fmla="*/ 213 h 273"/>
                <a:gd name="T46" fmla="*/ 193 w 240"/>
                <a:gd name="T47" fmla="*/ 230 h 273"/>
                <a:gd name="T48" fmla="*/ 180 w 240"/>
                <a:gd name="T49" fmla="*/ 243 h 273"/>
                <a:gd name="T50" fmla="*/ 116 w 240"/>
                <a:gd name="T51" fmla="*/ 269 h 273"/>
                <a:gd name="T52" fmla="*/ 116 w 240"/>
                <a:gd name="T53" fmla="*/ 269 h 273"/>
                <a:gd name="T54" fmla="*/ 94 w 240"/>
                <a:gd name="T55" fmla="*/ 273 h 273"/>
                <a:gd name="T56" fmla="*/ 73 w 240"/>
                <a:gd name="T57" fmla="*/ 273 h 273"/>
                <a:gd name="T58" fmla="*/ 56 w 240"/>
                <a:gd name="T59" fmla="*/ 269 h 273"/>
                <a:gd name="T60" fmla="*/ 39 w 240"/>
                <a:gd name="T61" fmla="*/ 260 h 273"/>
                <a:gd name="T62" fmla="*/ 26 w 240"/>
                <a:gd name="T63" fmla="*/ 243 h 273"/>
                <a:gd name="T64" fmla="*/ 13 w 240"/>
                <a:gd name="T65" fmla="*/ 226 h 273"/>
                <a:gd name="T66" fmla="*/ 5 w 240"/>
                <a:gd name="T67" fmla="*/ 205 h 273"/>
                <a:gd name="T68" fmla="*/ 0 w 240"/>
                <a:gd name="T69" fmla="*/ 179 h 273"/>
                <a:gd name="T70" fmla="*/ 0 w 240"/>
                <a:gd name="T71" fmla="*/ 179 h 2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0"/>
                <a:gd name="T109" fmla="*/ 0 h 273"/>
                <a:gd name="T110" fmla="*/ 240 w 240"/>
                <a:gd name="T111" fmla="*/ 273 h 2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0" h="273">
                  <a:moveTo>
                    <a:pt x="0" y="179"/>
                  </a:moveTo>
                  <a:lnTo>
                    <a:pt x="0" y="179"/>
                  </a:lnTo>
                  <a:lnTo>
                    <a:pt x="0" y="158"/>
                  </a:lnTo>
                  <a:lnTo>
                    <a:pt x="0" y="136"/>
                  </a:lnTo>
                  <a:lnTo>
                    <a:pt x="13" y="94"/>
                  </a:lnTo>
                  <a:lnTo>
                    <a:pt x="30" y="60"/>
                  </a:lnTo>
                  <a:lnTo>
                    <a:pt x="43" y="42"/>
                  </a:lnTo>
                  <a:lnTo>
                    <a:pt x="56" y="30"/>
                  </a:lnTo>
                  <a:lnTo>
                    <a:pt x="124" y="4"/>
                  </a:lnTo>
                  <a:lnTo>
                    <a:pt x="146" y="0"/>
                  </a:lnTo>
                  <a:lnTo>
                    <a:pt x="163" y="0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25"/>
                  </a:lnTo>
                  <a:lnTo>
                    <a:pt x="223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40" y="115"/>
                  </a:lnTo>
                  <a:lnTo>
                    <a:pt x="235" y="136"/>
                  </a:lnTo>
                  <a:lnTo>
                    <a:pt x="227" y="175"/>
                  </a:lnTo>
                  <a:lnTo>
                    <a:pt x="205" y="213"/>
                  </a:lnTo>
                  <a:lnTo>
                    <a:pt x="193" y="230"/>
                  </a:lnTo>
                  <a:lnTo>
                    <a:pt x="180" y="243"/>
                  </a:lnTo>
                  <a:lnTo>
                    <a:pt x="116" y="269"/>
                  </a:lnTo>
                  <a:lnTo>
                    <a:pt x="94" y="273"/>
                  </a:lnTo>
                  <a:lnTo>
                    <a:pt x="73" y="273"/>
                  </a:lnTo>
                  <a:lnTo>
                    <a:pt x="56" y="269"/>
                  </a:lnTo>
                  <a:lnTo>
                    <a:pt x="39" y="260"/>
                  </a:lnTo>
                  <a:lnTo>
                    <a:pt x="26" y="243"/>
                  </a:lnTo>
                  <a:lnTo>
                    <a:pt x="13" y="226"/>
                  </a:lnTo>
                  <a:lnTo>
                    <a:pt x="5" y="205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4" name="Freeform 23"/>
            <p:cNvSpPr>
              <a:spLocks/>
            </p:cNvSpPr>
            <p:nvPr/>
          </p:nvSpPr>
          <p:spPr bwMode="auto">
            <a:xfrm>
              <a:off x="1091" y="3298"/>
              <a:ext cx="534" cy="231"/>
            </a:xfrm>
            <a:custGeom>
              <a:avLst/>
              <a:gdLst>
                <a:gd name="T0" fmla="*/ 4 w 534"/>
                <a:gd name="T1" fmla="*/ 120 h 231"/>
                <a:gd name="T2" fmla="*/ 4 w 534"/>
                <a:gd name="T3" fmla="*/ 120 h 231"/>
                <a:gd name="T4" fmla="*/ 17 w 534"/>
                <a:gd name="T5" fmla="*/ 94 h 231"/>
                <a:gd name="T6" fmla="*/ 38 w 534"/>
                <a:gd name="T7" fmla="*/ 69 h 231"/>
                <a:gd name="T8" fmla="*/ 38 w 534"/>
                <a:gd name="T9" fmla="*/ 69 h 231"/>
                <a:gd name="T10" fmla="*/ 73 w 534"/>
                <a:gd name="T11" fmla="*/ 39 h 231"/>
                <a:gd name="T12" fmla="*/ 115 w 534"/>
                <a:gd name="T13" fmla="*/ 13 h 231"/>
                <a:gd name="T14" fmla="*/ 154 w 534"/>
                <a:gd name="T15" fmla="*/ 0 h 231"/>
                <a:gd name="T16" fmla="*/ 171 w 534"/>
                <a:gd name="T17" fmla="*/ 0 h 231"/>
                <a:gd name="T18" fmla="*/ 188 w 534"/>
                <a:gd name="T19" fmla="*/ 0 h 231"/>
                <a:gd name="T20" fmla="*/ 509 w 534"/>
                <a:gd name="T21" fmla="*/ 65 h 231"/>
                <a:gd name="T22" fmla="*/ 509 w 534"/>
                <a:gd name="T23" fmla="*/ 65 h 231"/>
                <a:gd name="T24" fmla="*/ 521 w 534"/>
                <a:gd name="T25" fmla="*/ 69 h 231"/>
                <a:gd name="T26" fmla="*/ 521 w 534"/>
                <a:gd name="T27" fmla="*/ 69 h 231"/>
                <a:gd name="T28" fmla="*/ 526 w 534"/>
                <a:gd name="T29" fmla="*/ 73 h 231"/>
                <a:gd name="T30" fmla="*/ 534 w 534"/>
                <a:gd name="T31" fmla="*/ 82 h 231"/>
                <a:gd name="T32" fmla="*/ 534 w 534"/>
                <a:gd name="T33" fmla="*/ 90 h 231"/>
                <a:gd name="T34" fmla="*/ 534 w 534"/>
                <a:gd name="T35" fmla="*/ 103 h 231"/>
                <a:gd name="T36" fmla="*/ 521 w 534"/>
                <a:gd name="T37" fmla="*/ 133 h 231"/>
                <a:gd name="T38" fmla="*/ 496 w 534"/>
                <a:gd name="T39" fmla="*/ 163 h 231"/>
                <a:gd name="T40" fmla="*/ 496 w 534"/>
                <a:gd name="T41" fmla="*/ 163 h 231"/>
                <a:gd name="T42" fmla="*/ 462 w 534"/>
                <a:gd name="T43" fmla="*/ 193 h 231"/>
                <a:gd name="T44" fmla="*/ 419 w 534"/>
                <a:gd name="T45" fmla="*/ 218 h 231"/>
                <a:gd name="T46" fmla="*/ 380 w 534"/>
                <a:gd name="T47" fmla="*/ 231 h 231"/>
                <a:gd name="T48" fmla="*/ 363 w 534"/>
                <a:gd name="T49" fmla="*/ 231 h 231"/>
                <a:gd name="T50" fmla="*/ 346 w 534"/>
                <a:gd name="T51" fmla="*/ 231 h 231"/>
                <a:gd name="T52" fmla="*/ 26 w 534"/>
                <a:gd name="T53" fmla="*/ 167 h 231"/>
                <a:gd name="T54" fmla="*/ 26 w 534"/>
                <a:gd name="T55" fmla="*/ 167 h 231"/>
                <a:gd name="T56" fmla="*/ 13 w 534"/>
                <a:gd name="T57" fmla="*/ 163 h 231"/>
                <a:gd name="T58" fmla="*/ 4 w 534"/>
                <a:gd name="T59" fmla="*/ 150 h 231"/>
                <a:gd name="T60" fmla="*/ 0 w 534"/>
                <a:gd name="T61" fmla="*/ 137 h 231"/>
                <a:gd name="T62" fmla="*/ 4 w 534"/>
                <a:gd name="T63" fmla="*/ 120 h 231"/>
                <a:gd name="T64" fmla="*/ 4 w 534"/>
                <a:gd name="T65" fmla="*/ 120 h 2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1"/>
                <a:gd name="T101" fmla="*/ 534 w 534"/>
                <a:gd name="T102" fmla="*/ 231 h 2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1">
                  <a:moveTo>
                    <a:pt x="4" y="120"/>
                  </a:moveTo>
                  <a:lnTo>
                    <a:pt x="4" y="120"/>
                  </a:lnTo>
                  <a:lnTo>
                    <a:pt x="17" y="94"/>
                  </a:lnTo>
                  <a:lnTo>
                    <a:pt x="38" y="69"/>
                  </a:lnTo>
                  <a:lnTo>
                    <a:pt x="73" y="39"/>
                  </a:lnTo>
                  <a:lnTo>
                    <a:pt x="115" y="13"/>
                  </a:lnTo>
                  <a:lnTo>
                    <a:pt x="154" y="0"/>
                  </a:lnTo>
                  <a:lnTo>
                    <a:pt x="171" y="0"/>
                  </a:lnTo>
                  <a:lnTo>
                    <a:pt x="188" y="0"/>
                  </a:lnTo>
                  <a:lnTo>
                    <a:pt x="509" y="65"/>
                  </a:lnTo>
                  <a:lnTo>
                    <a:pt x="521" y="69"/>
                  </a:lnTo>
                  <a:lnTo>
                    <a:pt x="526" y="73"/>
                  </a:lnTo>
                  <a:lnTo>
                    <a:pt x="534" y="82"/>
                  </a:lnTo>
                  <a:lnTo>
                    <a:pt x="534" y="90"/>
                  </a:lnTo>
                  <a:lnTo>
                    <a:pt x="534" y="103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2" y="193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1"/>
                  </a:lnTo>
                  <a:lnTo>
                    <a:pt x="346" y="231"/>
                  </a:lnTo>
                  <a:lnTo>
                    <a:pt x="26" y="167"/>
                  </a:lnTo>
                  <a:lnTo>
                    <a:pt x="13" y="163"/>
                  </a:lnTo>
                  <a:lnTo>
                    <a:pt x="4" y="150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5" name="Freeform 24"/>
            <p:cNvSpPr>
              <a:spLocks/>
            </p:cNvSpPr>
            <p:nvPr/>
          </p:nvSpPr>
          <p:spPr bwMode="auto">
            <a:xfrm>
              <a:off x="1091" y="3367"/>
              <a:ext cx="534" cy="162"/>
            </a:xfrm>
            <a:custGeom>
              <a:avLst/>
              <a:gdLst>
                <a:gd name="T0" fmla="*/ 338 w 534"/>
                <a:gd name="T1" fmla="*/ 115 h 162"/>
                <a:gd name="T2" fmla="*/ 338 w 534"/>
                <a:gd name="T3" fmla="*/ 115 h 162"/>
                <a:gd name="T4" fmla="*/ 350 w 534"/>
                <a:gd name="T5" fmla="*/ 115 h 162"/>
                <a:gd name="T6" fmla="*/ 372 w 534"/>
                <a:gd name="T7" fmla="*/ 115 h 162"/>
                <a:gd name="T8" fmla="*/ 410 w 534"/>
                <a:gd name="T9" fmla="*/ 102 h 162"/>
                <a:gd name="T10" fmla="*/ 449 w 534"/>
                <a:gd name="T11" fmla="*/ 77 h 162"/>
                <a:gd name="T12" fmla="*/ 487 w 534"/>
                <a:gd name="T13" fmla="*/ 47 h 162"/>
                <a:gd name="T14" fmla="*/ 487 w 534"/>
                <a:gd name="T15" fmla="*/ 47 h 162"/>
                <a:gd name="T16" fmla="*/ 509 w 534"/>
                <a:gd name="T17" fmla="*/ 21 h 162"/>
                <a:gd name="T18" fmla="*/ 521 w 534"/>
                <a:gd name="T19" fmla="*/ 0 h 162"/>
                <a:gd name="T20" fmla="*/ 521 w 534"/>
                <a:gd name="T21" fmla="*/ 0 h 162"/>
                <a:gd name="T22" fmla="*/ 526 w 534"/>
                <a:gd name="T23" fmla="*/ 4 h 162"/>
                <a:gd name="T24" fmla="*/ 534 w 534"/>
                <a:gd name="T25" fmla="*/ 13 h 162"/>
                <a:gd name="T26" fmla="*/ 534 w 534"/>
                <a:gd name="T27" fmla="*/ 21 h 162"/>
                <a:gd name="T28" fmla="*/ 534 w 534"/>
                <a:gd name="T29" fmla="*/ 34 h 162"/>
                <a:gd name="T30" fmla="*/ 521 w 534"/>
                <a:gd name="T31" fmla="*/ 64 h 162"/>
                <a:gd name="T32" fmla="*/ 496 w 534"/>
                <a:gd name="T33" fmla="*/ 94 h 162"/>
                <a:gd name="T34" fmla="*/ 496 w 534"/>
                <a:gd name="T35" fmla="*/ 94 h 162"/>
                <a:gd name="T36" fmla="*/ 462 w 534"/>
                <a:gd name="T37" fmla="*/ 124 h 162"/>
                <a:gd name="T38" fmla="*/ 419 w 534"/>
                <a:gd name="T39" fmla="*/ 149 h 162"/>
                <a:gd name="T40" fmla="*/ 380 w 534"/>
                <a:gd name="T41" fmla="*/ 162 h 162"/>
                <a:gd name="T42" fmla="*/ 363 w 534"/>
                <a:gd name="T43" fmla="*/ 162 h 162"/>
                <a:gd name="T44" fmla="*/ 346 w 534"/>
                <a:gd name="T45" fmla="*/ 162 h 162"/>
                <a:gd name="T46" fmla="*/ 26 w 534"/>
                <a:gd name="T47" fmla="*/ 98 h 162"/>
                <a:gd name="T48" fmla="*/ 26 w 534"/>
                <a:gd name="T49" fmla="*/ 98 h 162"/>
                <a:gd name="T50" fmla="*/ 13 w 534"/>
                <a:gd name="T51" fmla="*/ 94 h 162"/>
                <a:gd name="T52" fmla="*/ 4 w 534"/>
                <a:gd name="T53" fmla="*/ 81 h 162"/>
                <a:gd name="T54" fmla="*/ 0 w 534"/>
                <a:gd name="T55" fmla="*/ 68 h 162"/>
                <a:gd name="T56" fmla="*/ 4 w 534"/>
                <a:gd name="T57" fmla="*/ 51 h 162"/>
                <a:gd name="T58" fmla="*/ 4 w 534"/>
                <a:gd name="T59" fmla="*/ 51 h 162"/>
                <a:gd name="T60" fmla="*/ 17 w 534"/>
                <a:gd name="T61" fmla="*/ 51 h 162"/>
                <a:gd name="T62" fmla="*/ 338 w 534"/>
                <a:gd name="T63" fmla="*/ 115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2"/>
                <a:gd name="T98" fmla="*/ 534 w 534"/>
                <a:gd name="T99" fmla="*/ 162 h 1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2">
                  <a:moveTo>
                    <a:pt x="338" y="115"/>
                  </a:moveTo>
                  <a:lnTo>
                    <a:pt x="338" y="115"/>
                  </a:lnTo>
                  <a:lnTo>
                    <a:pt x="350" y="115"/>
                  </a:lnTo>
                  <a:lnTo>
                    <a:pt x="372" y="115"/>
                  </a:lnTo>
                  <a:lnTo>
                    <a:pt x="410" y="102"/>
                  </a:lnTo>
                  <a:lnTo>
                    <a:pt x="449" y="77"/>
                  </a:lnTo>
                  <a:lnTo>
                    <a:pt x="487" y="47"/>
                  </a:lnTo>
                  <a:lnTo>
                    <a:pt x="509" y="21"/>
                  </a:lnTo>
                  <a:lnTo>
                    <a:pt x="521" y="0"/>
                  </a:lnTo>
                  <a:lnTo>
                    <a:pt x="526" y="4"/>
                  </a:lnTo>
                  <a:lnTo>
                    <a:pt x="534" y="13"/>
                  </a:lnTo>
                  <a:lnTo>
                    <a:pt x="534" y="21"/>
                  </a:lnTo>
                  <a:lnTo>
                    <a:pt x="534" y="34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2" y="124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2"/>
                  </a:lnTo>
                  <a:lnTo>
                    <a:pt x="346" y="162"/>
                  </a:lnTo>
                  <a:lnTo>
                    <a:pt x="26" y="98"/>
                  </a:lnTo>
                  <a:lnTo>
                    <a:pt x="13" y="94"/>
                  </a:lnTo>
                  <a:lnTo>
                    <a:pt x="4" y="81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1"/>
                  </a:lnTo>
                  <a:lnTo>
                    <a:pt x="338" y="115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6" name="Freeform 25"/>
            <p:cNvSpPr>
              <a:spLocks/>
            </p:cNvSpPr>
            <p:nvPr/>
          </p:nvSpPr>
          <p:spPr bwMode="auto">
            <a:xfrm>
              <a:off x="1095" y="3298"/>
              <a:ext cx="517" cy="184"/>
            </a:xfrm>
            <a:custGeom>
              <a:avLst/>
              <a:gdLst>
                <a:gd name="T0" fmla="*/ 184 w 517"/>
                <a:gd name="T1" fmla="*/ 0 h 184"/>
                <a:gd name="T2" fmla="*/ 505 w 517"/>
                <a:gd name="T3" fmla="*/ 65 h 184"/>
                <a:gd name="T4" fmla="*/ 505 w 517"/>
                <a:gd name="T5" fmla="*/ 65 h 184"/>
                <a:gd name="T6" fmla="*/ 517 w 517"/>
                <a:gd name="T7" fmla="*/ 69 h 184"/>
                <a:gd name="T8" fmla="*/ 517 w 517"/>
                <a:gd name="T9" fmla="*/ 69 h 184"/>
                <a:gd name="T10" fmla="*/ 505 w 517"/>
                <a:gd name="T11" fmla="*/ 90 h 184"/>
                <a:gd name="T12" fmla="*/ 483 w 517"/>
                <a:gd name="T13" fmla="*/ 116 h 184"/>
                <a:gd name="T14" fmla="*/ 483 w 517"/>
                <a:gd name="T15" fmla="*/ 116 h 184"/>
                <a:gd name="T16" fmla="*/ 445 w 517"/>
                <a:gd name="T17" fmla="*/ 146 h 184"/>
                <a:gd name="T18" fmla="*/ 406 w 517"/>
                <a:gd name="T19" fmla="*/ 171 h 184"/>
                <a:gd name="T20" fmla="*/ 368 w 517"/>
                <a:gd name="T21" fmla="*/ 184 h 184"/>
                <a:gd name="T22" fmla="*/ 346 w 517"/>
                <a:gd name="T23" fmla="*/ 184 h 184"/>
                <a:gd name="T24" fmla="*/ 334 w 517"/>
                <a:gd name="T25" fmla="*/ 184 h 184"/>
                <a:gd name="T26" fmla="*/ 13 w 517"/>
                <a:gd name="T27" fmla="*/ 120 h 184"/>
                <a:gd name="T28" fmla="*/ 13 w 517"/>
                <a:gd name="T29" fmla="*/ 120 h 184"/>
                <a:gd name="T30" fmla="*/ 0 w 517"/>
                <a:gd name="T31" fmla="*/ 120 h 184"/>
                <a:gd name="T32" fmla="*/ 0 w 517"/>
                <a:gd name="T33" fmla="*/ 120 h 184"/>
                <a:gd name="T34" fmla="*/ 13 w 517"/>
                <a:gd name="T35" fmla="*/ 94 h 184"/>
                <a:gd name="T36" fmla="*/ 34 w 517"/>
                <a:gd name="T37" fmla="*/ 69 h 184"/>
                <a:gd name="T38" fmla="*/ 34 w 517"/>
                <a:gd name="T39" fmla="*/ 69 h 184"/>
                <a:gd name="T40" fmla="*/ 69 w 517"/>
                <a:gd name="T41" fmla="*/ 39 h 184"/>
                <a:gd name="T42" fmla="*/ 111 w 517"/>
                <a:gd name="T43" fmla="*/ 13 h 184"/>
                <a:gd name="T44" fmla="*/ 150 w 517"/>
                <a:gd name="T45" fmla="*/ 0 h 184"/>
                <a:gd name="T46" fmla="*/ 167 w 517"/>
                <a:gd name="T47" fmla="*/ 0 h 184"/>
                <a:gd name="T48" fmla="*/ 184 w 517"/>
                <a:gd name="T49" fmla="*/ 0 h 184"/>
                <a:gd name="T50" fmla="*/ 184 w 517"/>
                <a:gd name="T51" fmla="*/ 0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4"/>
                <a:gd name="T80" fmla="*/ 517 w 517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4">
                  <a:moveTo>
                    <a:pt x="184" y="0"/>
                  </a:moveTo>
                  <a:lnTo>
                    <a:pt x="505" y="65"/>
                  </a:lnTo>
                  <a:lnTo>
                    <a:pt x="517" y="69"/>
                  </a:lnTo>
                  <a:lnTo>
                    <a:pt x="505" y="90"/>
                  </a:lnTo>
                  <a:lnTo>
                    <a:pt x="483" y="116"/>
                  </a:lnTo>
                  <a:lnTo>
                    <a:pt x="445" y="146"/>
                  </a:lnTo>
                  <a:lnTo>
                    <a:pt x="406" y="171"/>
                  </a:lnTo>
                  <a:lnTo>
                    <a:pt x="368" y="184"/>
                  </a:lnTo>
                  <a:lnTo>
                    <a:pt x="346" y="184"/>
                  </a:lnTo>
                  <a:lnTo>
                    <a:pt x="334" y="184"/>
                  </a:lnTo>
                  <a:lnTo>
                    <a:pt x="13" y="120"/>
                  </a:lnTo>
                  <a:lnTo>
                    <a:pt x="0" y="120"/>
                  </a:lnTo>
                  <a:lnTo>
                    <a:pt x="13" y="94"/>
                  </a:lnTo>
                  <a:lnTo>
                    <a:pt x="34" y="69"/>
                  </a:lnTo>
                  <a:lnTo>
                    <a:pt x="69" y="39"/>
                  </a:lnTo>
                  <a:lnTo>
                    <a:pt x="111" y="13"/>
                  </a:lnTo>
                  <a:lnTo>
                    <a:pt x="150" y="0"/>
                  </a:lnTo>
                  <a:lnTo>
                    <a:pt x="167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7" name="Freeform 26"/>
            <p:cNvSpPr>
              <a:spLocks/>
            </p:cNvSpPr>
            <p:nvPr/>
          </p:nvSpPr>
          <p:spPr bwMode="auto">
            <a:xfrm>
              <a:off x="1100" y="3495"/>
              <a:ext cx="55" cy="316"/>
            </a:xfrm>
            <a:custGeom>
              <a:avLst/>
              <a:gdLst>
                <a:gd name="T0" fmla="*/ 55 w 55"/>
                <a:gd name="T1" fmla="*/ 316 h 316"/>
                <a:gd name="T2" fmla="*/ 0 w 55"/>
                <a:gd name="T3" fmla="*/ 312 h 316"/>
                <a:gd name="T4" fmla="*/ 0 w 55"/>
                <a:gd name="T5" fmla="*/ 0 h 316"/>
                <a:gd name="T6" fmla="*/ 55 w 55"/>
                <a:gd name="T7" fmla="*/ 0 h 316"/>
                <a:gd name="T8" fmla="*/ 55 w 55"/>
                <a:gd name="T9" fmla="*/ 316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16"/>
                <a:gd name="T17" fmla="*/ 55 w 55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16">
                  <a:moveTo>
                    <a:pt x="55" y="316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31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8" name="Freeform 27"/>
            <p:cNvSpPr>
              <a:spLocks/>
            </p:cNvSpPr>
            <p:nvPr/>
          </p:nvSpPr>
          <p:spPr bwMode="auto">
            <a:xfrm>
              <a:off x="1373" y="3563"/>
              <a:ext cx="60" cy="406"/>
            </a:xfrm>
            <a:custGeom>
              <a:avLst/>
              <a:gdLst>
                <a:gd name="T0" fmla="*/ 51 w 60"/>
                <a:gd name="T1" fmla="*/ 406 h 406"/>
                <a:gd name="T2" fmla="*/ 4 w 60"/>
                <a:gd name="T3" fmla="*/ 402 h 406"/>
                <a:gd name="T4" fmla="*/ 0 w 60"/>
                <a:gd name="T5" fmla="*/ 0 h 406"/>
                <a:gd name="T6" fmla="*/ 60 w 60"/>
                <a:gd name="T7" fmla="*/ 0 h 406"/>
                <a:gd name="T8" fmla="*/ 51 w 60"/>
                <a:gd name="T9" fmla="*/ 406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406"/>
                <a:gd name="T17" fmla="*/ 60 w 60"/>
                <a:gd name="T18" fmla="*/ 406 h 4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406">
                  <a:moveTo>
                    <a:pt x="51" y="406"/>
                  </a:moveTo>
                  <a:lnTo>
                    <a:pt x="4" y="402"/>
                  </a:lnTo>
                  <a:lnTo>
                    <a:pt x="0" y="0"/>
                  </a:lnTo>
                  <a:lnTo>
                    <a:pt x="60" y="0"/>
                  </a:lnTo>
                  <a:lnTo>
                    <a:pt x="51" y="40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69" name="Freeform 28"/>
            <p:cNvSpPr>
              <a:spLocks/>
            </p:cNvSpPr>
            <p:nvPr/>
          </p:nvSpPr>
          <p:spPr bwMode="auto">
            <a:xfrm>
              <a:off x="1125" y="2350"/>
              <a:ext cx="342" cy="397"/>
            </a:xfrm>
            <a:custGeom>
              <a:avLst/>
              <a:gdLst>
                <a:gd name="T0" fmla="*/ 321 w 342"/>
                <a:gd name="T1" fmla="*/ 299 h 397"/>
                <a:gd name="T2" fmla="*/ 321 w 342"/>
                <a:gd name="T3" fmla="*/ 299 h 397"/>
                <a:gd name="T4" fmla="*/ 329 w 342"/>
                <a:gd name="T5" fmla="*/ 209 h 397"/>
                <a:gd name="T6" fmla="*/ 329 w 342"/>
                <a:gd name="T7" fmla="*/ 153 h 397"/>
                <a:gd name="T8" fmla="*/ 329 w 342"/>
                <a:gd name="T9" fmla="*/ 128 h 397"/>
                <a:gd name="T10" fmla="*/ 325 w 342"/>
                <a:gd name="T11" fmla="*/ 102 h 397"/>
                <a:gd name="T12" fmla="*/ 316 w 342"/>
                <a:gd name="T13" fmla="*/ 81 h 397"/>
                <a:gd name="T14" fmla="*/ 304 w 342"/>
                <a:gd name="T15" fmla="*/ 55 h 397"/>
                <a:gd name="T16" fmla="*/ 287 w 342"/>
                <a:gd name="T17" fmla="*/ 38 h 397"/>
                <a:gd name="T18" fmla="*/ 265 w 342"/>
                <a:gd name="T19" fmla="*/ 21 h 397"/>
                <a:gd name="T20" fmla="*/ 240 w 342"/>
                <a:gd name="T21" fmla="*/ 8 h 397"/>
                <a:gd name="T22" fmla="*/ 205 w 342"/>
                <a:gd name="T23" fmla="*/ 0 h 397"/>
                <a:gd name="T24" fmla="*/ 167 w 342"/>
                <a:gd name="T25" fmla="*/ 0 h 397"/>
                <a:gd name="T26" fmla="*/ 120 w 342"/>
                <a:gd name="T27" fmla="*/ 0 h 397"/>
                <a:gd name="T28" fmla="*/ 120 w 342"/>
                <a:gd name="T29" fmla="*/ 0 h 397"/>
                <a:gd name="T30" fmla="*/ 86 w 342"/>
                <a:gd name="T31" fmla="*/ 12 h 397"/>
                <a:gd name="T32" fmla="*/ 60 w 342"/>
                <a:gd name="T33" fmla="*/ 25 h 397"/>
                <a:gd name="T34" fmla="*/ 43 w 342"/>
                <a:gd name="T35" fmla="*/ 42 h 397"/>
                <a:gd name="T36" fmla="*/ 26 w 342"/>
                <a:gd name="T37" fmla="*/ 64 h 397"/>
                <a:gd name="T38" fmla="*/ 13 w 342"/>
                <a:gd name="T39" fmla="*/ 89 h 397"/>
                <a:gd name="T40" fmla="*/ 4 w 342"/>
                <a:gd name="T41" fmla="*/ 115 h 397"/>
                <a:gd name="T42" fmla="*/ 0 w 342"/>
                <a:gd name="T43" fmla="*/ 141 h 397"/>
                <a:gd name="T44" fmla="*/ 0 w 342"/>
                <a:gd name="T45" fmla="*/ 171 h 397"/>
                <a:gd name="T46" fmla="*/ 4 w 342"/>
                <a:gd name="T47" fmla="*/ 226 h 397"/>
                <a:gd name="T48" fmla="*/ 17 w 342"/>
                <a:gd name="T49" fmla="*/ 286 h 397"/>
                <a:gd name="T50" fmla="*/ 43 w 342"/>
                <a:gd name="T51" fmla="*/ 380 h 397"/>
                <a:gd name="T52" fmla="*/ 43 w 342"/>
                <a:gd name="T53" fmla="*/ 380 h 397"/>
                <a:gd name="T54" fmla="*/ 124 w 342"/>
                <a:gd name="T55" fmla="*/ 393 h 397"/>
                <a:gd name="T56" fmla="*/ 158 w 342"/>
                <a:gd name="T57" fmla="*/ 397 h 397"/>
                <a:gd name="T58" fmla="*/ 192 w 342"/>
                <a:gd name="T59" fmla="*/ 397 h 397"/>
                <a:gd name="T60" fmla="*/ 227 w 342"/>
                <a:gd name="T61" fmla="*/ 393 h 397"/>
                <a:gd name="T62" fmla="*/ 261 w 342"/>
                <a:gd name="T63" fmla="*/ 389 h 397"/>
                <a:gd name="T64" fmla="*/ 342 w 342"/>
                <a:gd name="T65" fmla="*/ 367 h 397"/>
                <a:gd name="T66" fmla="*/ 342 w 342"/>
                <a:gd name="T67" fmla="*/ 367 h 397"/>
                <a:gd name="T68" fmla="*/ 334 w 342"/>
                <a:gd name="T69" fmla="*/ 363 h 397"/>
                <a:gd name="T70" fmla="*/ 325 w 342"/>
                <a:gd name="T71" fmla="*/ 346 h 397"/>
                <a:gd name="T72" fmla="*/ 321 w 342"/>
                <a:gd name="T73" fmla="*/ 329 h 397"/>
                <a:gd name="T74" fmla="*/ 321 w 342"/>
                <a:gd name="T75" fmla="*/ 299 h 397"/>
                <a:gd name="T76" fmla="*/ 321 w 342"/>
                <a:gd name="T77" fmla="*/ 299 h 39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2"/>
                <a:gd name="T118" fmla="*/ 0 h 397"/>
                <a:gd name="T119" fmla="*/ 342 w 342"/>
                <a:gd name="T120" fmla="*/ 397 h 39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2" h="397">
                  <a:moveTo>
                    <a:pt x="321" y="299"/>
                  </a:moveTo>
                  <a:lnTo>
                    <a:pt x="321" y="299"/>
                  </a:lnTo>
                  <a:lnTo>
                    <a:pt x="329" y="209"/>
                  </a:lnTo>
                  <a:lnTo>
                    <a:pt x="329" y="153"/>
                  </a:lnTo>
                  <a:lnTo>
                    <a:pt x="329" y="128"/>
                  </a:lnTo>
                  <a:lnTo>
                    <a:pt x="325" y="102"/>
                  </a:lnTo>
                  <a:lnTo>
                    <a:pt x="316" y="81"/>
                  </a:lnTo>
                  <a:lnTo>
                    <a:pt x="304" y="55"/>
                  </a:lnTo>
                  <a:lnTo>
                    <a:pt x="287" y="38"/>
                  </a:lnTo>
                  <a:lnTo>
                    <a:pt x="265" y="21"/>
                  </a:lnTo>
                  <a:lnTo>
                    <a:pt x="240" y="8"/>
                  </a:lnTo>
                  <a:lnTo>
                    <a:pt x="205" y="0"/>
                  </a:lnTo>
                  <a:lnTo>
                    <a:pt x="167" y="0"/>
                  </a:lnTo>
                  <a:lnTo>
                    <a:pt x="120" y="0"/>
                  </a:lnTo>
                  <a:lnTo>
                    <a:pt x="86" y="12"/>
                  </a:lnTo>
                  <a:lnTo>
                    <a:pt x="60" y="25"/>
                  </a:lnTo>
                  <a:lnTo>
                    <a:pt x="43" y="42"/>
                  </a:lnTo>
                  <a:lnTo>
                    <a:pt x="26" y="64"/>
                  </a:lnTo>
                  <a:lnTo>
                    <a:pt x="13" y="89"/>
                  </a:lnTo>
                  <a:lnTo>
                    <a:pt x="4" y="115"/>
                  </a:lnTo>
                  <a:lnTo>
                    <a:pt x="0" y="141"/>
                  </a:lnTo>
                  <a:lnTo>
                    <a:pt x="0" y="171"/>
                  </a:lnTo>
                  <a:lnTo>
                    <a:pt x="4" y="226"/>
                  </a:lnTo>
                  <a:lnTo>
                    <a:pt x="17" y="286"/>
                  </a:lnTo>
                  <a:lnTo>
                    <a:pt x="43" y="380"/>
                  </a:lnTo>
                  <a:lnTo>
                    <a:pt x="124" y="393"/>
                  </a:lnTo>
                  <a:lnTo>
                    <a:pt x="158" y="397"/>
                  </a:lnTo>
                  <a:lnTo>
                    <a:pt x="192" y="397"/>
                  </a:lnTo>
                  <a:lnTo>
                    <a:pt x="227" y="393"/>
                  </a:lnTo>
                  <a:lnTo>
                    <a:pt x="261" y="389"/>
                  </a:lnTo>
                  <a:lnTo>
                    <a:pt x="342" y="367"/>
                  </a:lnTo>
                  <a:lnTo>
                    <a:pt x="334" y="363"/>
                  </a:lnTo>
                  <a:lnTo>
                    <a:pt x="325" y="346"/>
                  </a:lnTo>
                  <a:lnTo>
                    <a:pt x="321" y="329"/>
                  </a:lnTo>
                  <a:lnTo>
                    <a:pt x="321" y="299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0" name="Freeform 29"/>
            <p:cNvSpPr>
              <a:spLocks/>
            </p:cNvSpPr>
            <p:nvPr/>
          </p:nvSpPr>
          <p:spPr bwMode="auto">
            <a:xfrm>
              <a:off x="1724" y="3063"/>
              <a:ext cx="51" cy="22"/>
            </a:xfrm>
            <a:custGeom>
              <a:avLst/>
              <a:gdLst>
                <a:gd name="T0" fmla="*/ 51 w 51"/>
                <a:gd name="T1" fmla="*/ 22 h 22"/>
                <a:gd name="T2" fmla="*/ 21 w 51"/>
                <a:gd name="T3" fmla="*/ 0 h 22"/>
                <a:gd name="T4" fmla="*/ 0 w 51"/>
                <a:gd name="T5" fmla="*/ 0 h 22"/>
                <a:gd name="T6" fmla="*/ 0 w 51"/>
                <a:gd name="T7" fmla="*/ 0 h 22"/>
                <a:gd name="T8" fmla="*/ 17 w 51"/>
                <a:gd name="T9" fmla="*/ 13 h 22"/>
                <a:gd name="T10" fmla="*/ 34 w 51"/>
                <a:gd name="T11" fmla="*/ 22 h 22"/>
                <a:gd name="T12" fmla="*/ 42 w 51"/>
                <a:gd name="T13" fmla="*/ 22 h 22"/>
                <a:gd name="T14" fmla="*/ 51 w 51"/>
                <a:gd name="T15" fmla="*/ 22 h 22"/>
                <a:gd name="T16" fmla="*/ 51 w 51"/>
                <a:gd name="T17" fmla="*/ 2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22"/>
                <a:gd name="T29" fmla="*/ 51 w 51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22">
                  <a:moveTo>
                    <a:pt x="51" y="22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17" y="13"/>
                  </a:lnTo>
                  <a:lnTo>
                    <a:pt x="34" y="22"/>
                  </a:lnTo>
                  <a:lnTo>
                    <a:pt x="42" y="22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1" name="Freeform 30"/>
            <p:cNvSpPr>
              <a:spLocks/>
            </p:cNvSpPr>
            <p:nvPr/>
          </p:nvSpPr>
          <p:spPr bwMode="auto">
            <a:xfrm>
              <a:off x="1270" y="2790"/>
              <a:ext cx="278" cy="367"/>
            </a:xfrm>
            <a:custGeom>
              <a:avLst/>
              <a:gdLst>
                <a:gd name="T0" fmla="*/ 129 w 278"/>
                <a:gd name="T1" fmla="*/ 282 h 367"/>
                <a:gd name="T2" fmla="*/ 129 w 278"/>
                <a:gd name="T3" fmla="*/ 282 h 367"/>
                <a:gd name="T4" fmla="*/ 124 w 278"/>
                <a:gd name="T5" fmla="*/ 239 h 367"/>
                <a:gd name="T6" fmla="*/ 120 w 278"/>
                <a:gd name="T7" fmla="*/ 149 h 367"/>
                <a:gd name="T8" fmla="*/ 112 w 278"/>
                <a:gd name="T9" fmla="*/ 98 h 367"/>
                <a:gd name="T10" fmla="*/ 103 w 278"/>
                <a:gd name="T11" fmla="*/ 55 h 367"/>
                <a:gd name="T12" fmla="*/ 90 w 278"/>
                <a:gd name="T13" fmla="*/ 21 h 367"/>
                <a:gd name="T14" fmla="*/ 86 w 278"/>
                <a:gd name="T15" fmla="*/ 8 h 367"/>
                <a:gd name="T16" fmla="*/ 77 w 278"/>
                <a:gd name="T17" fmla="*/ 4 h 367"/>
                <a:gd name="T18" fmla="*/ 77 w 278"/>
                <a:gd name="T19" fmla="*/ 4 h 367"/>
                <a:gd name="T20" fmla="*/ 65 w 278"/>
                <a:gd name="T21" fmla="*/ 0 h 367"/>
                <a:gd name="T22" fmla="*/ 56 w 278"/>
                <a:gd name="T23" fmla="*/ 0 h 367"/>
                <a:gd name="T24" fmla="*/ 47 w 278"/>
                <a:gd name="T25" fmla="*/ 4 h 367"/>
                <a:gd name="T26" fmla="*/ 35 w 278"/>
                <a:gd name="T27" fmla="*/ 17 h 367"/>
                <a:gd name="T28" fmla="*/ 35 w 278"/>
                <a:gd name="T29" fmla="*/ 17 h 367"/>
                <a:gd name="T30" fmla="*/ 22 w 278"/>
                <a:gd name="T31" fmla="*/ 34 h 367"/>
                <a:gd name="T32" fmla="*/ 13 w 278"/>
                <a:gd name="T33" fmla="*/ 55 h 367"/>
                <a:gd name="T34" fmla="*/ 5 w 278"/>
                <a:gd name="T35" fmla="*/ 81 h 367"/>
                <a:gd name="T36" fmla="*/ 0 w 278"/>
                <a:gd name="T37" fmla="*/ 107 h 367"/>
                <a:gd name="T38" fmla="*/ 0 w 278"/>
                <a:gd name="T39" fmla="*/ 107 h 367"/>
                <a:gd name="T40" fmla="*/ 30 w 278"/>
                <a:gd name="T41" fmla="*/ 226 h 367"/>
                <a:gd name="T42" fmla="*/ 52 w 278"/>
                <a:gd name="T43" fmla="*/ 312 h 367"/>
                <a:gd name="T44" fmla="*/ 60 w 278"/>
                <a:gd name="T45" fmla="*/ 367 h 367"/>
                <a:gd name="T46" fmla="*/ 60 w 278"/>
                <a:gd name="T47" fmla="*/ 367 h 367"/>
                <a:gd name="T48" fmla="*/ 99 w 278"/>
                <a:gd name="T49" fmla="*/ 363 h 367"/>
                <a:gd name="T50" fmla="*/ 150 w 278"/>
                <a:gd name="T51" fmla="*/ 355 h 367"/>
                <a:gd name="T52" fmla="*/ 257 w 278"/>
                <a:gd name="T53" fmla="*/ 337 h 367"/>
                <a:gd name="T54" fmla="*/ 257 w 278"/>
                <a:gd name="T55" fmla="*/ 337 h 367"/>
                <a:gd name="T56" fmla="*/ 278 w 278"/>
                <a:gd name="T57" fmla="*/ 286 h 367"/>
                <a:gd name="T58" fmla="*/ 129 w 278"/>
                <a:gd name="T59" fmla="*/ 282 h 3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8"/>
                <a:gd name="T91" fmla="*/ 0 h 367"/>
                <a:gd name="T92" fmla="*/ 278 w 278"/>
                <a:gd name="T93" fmla="*/ 367 h 3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8" h="367">
                  <a:moveTo>
                    <a:pt x="129" y="282"/>
                  </a:moveTo>
                  <a:lnTo>
                    <a:pt x="129" y="282"/>
                  </a:lnTo>
                  <a:lnTo>
                    <a:pt x="124" y="239"/>
                  </a:lnTo>
                  <a:lnTo>
                    <a:pt x="120" y="149"/>
                  </a:lnTo>
                  <a:lnTo>
                    <a:pt x="112" y="98"/>
                  </a:lnTo>
                  <a:lnTo>
                    <a:pt x="103" y="55"/>
                  </a:lnTo>
                  <a:lnTo>
                    <a:pt x="90" y="21"/>
                  </a:lnTo>
                  <a:lnTo>
                    <a:pt x="86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5" y="17"/>
                  </a:lnTo>
                  <a:lnTo>
                    <a:pt x="22" y="34"/>
                  </a:lnTo>
                  <a:lnTo>
                    <a:pt x="13" y="55"/>
                  </a:lnTo>
                  <a:lnTo>
                    <a:pt x="5" y="81"/>
                  </a:lnTo>
                  <a:lnTo>
                    <a:pt x="0" y="107"/>
                  </a:lnTo>
                  <a:lnTo>
                    <a:pt x="30" y="226"/>
                  </a:lnTo>
                  <a:lnTo>
                    <a:pt x="52" y="312"/>
                  </a:lnTo>
                  <a:lnTo>
                    <a:pt x="60" y="367"/>
                  </a:lnTo>
                  <a:lnTo>
                    <a:pt x="99" y="363"/>
                  </a:lnTo>
                  <a:lnTo>
                    <a:pt x="150" y="355"/>
                  </a:lnTo>
                  <a:lnTo>
                    <a:pt x="257" y="337"/>
                  </a:lnTo>
                  <a:lnTo>
                    <a:pt x="278" y="286"/>
                  </a:lnTo>
                  <a:lnTo>
                    <a:pt x="129" y="282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2" name="Freeform 31"/>
            <p:cNvSpPr>
              <a:spLocks/>
            </p:cNvSpPr>
            <p:nvPr/>
          </p:nvSpPr>
          <p:spPr bwMode="auto">
            <a:xfrm>
              <a:off x="1275" y="3431"/>
              <a:ext cx="427" cy="534"/>
            </a:xfrm>
            <a:custGeom>
              <a:avLst/>
              <a:gdLst>
                <a:gd name="T0" fmla="*/ 419 w 427"/>
                <a:gd name="T1" fmla="*/ 175 h 534"/>
                <a:gd name="T2" fmla="*/ 419 w 427"/>
                <a:gd name="T3" fmla="*/ 175 h 534"/>
                <a:gd name="T4" fmla="*/ 389 w 427"/>
                <a:gd name="T5" fmla="*/ 141 h 534"/>
                <a:gd name="T6" fmla="*/ 355 w 427"/>
                <a:gd name="T7" fmla="*/ 111 h 534"/>
                <a:gd name="T8" fmla="*/ 320 w 427"/>
                <a:gd name="T9" fmla="*/ 85 h 534"/>
                <a:gd name="T10" fmla="*/ 286 w 427"/>
                <a:gd name="T11" fmla="*/ 64 h 534"/>
                <a:gd name="T12" fmla="*/ 218 w 427"/>
                <a:gd name="T13" fmla="*/ 30 h 534"/>
                <a:gd name="T14" fmla="*/ 145 w 427"/>
                <a:gd name="T15" fmla="*/ 0 h 534"/>
                <a:gd name="T16" fmla="*/ 145 w 427"/>
                <a:gd name="T17" fmla="*/ 0 h 534"/>
                <a:gd name="T18" fmla="*/ 119 w 427"/>
                <a:gd name="T19" fmla="*/ 21 h 534"/>
                <a:gd name="T20" fmla="*/ 94 w 427"/>
                <a:gd name="T21" fmla="*/ 47 h 534"/>
                <a:gd name="T22" fmla="*/ 72 w 427"/>
                <a:gd name="T23" fmla="*/ 73 h 534"/>
                <a:gd name="T24" fmla="*/ 55 w 427"/>
                <a:gd name="T25" fmla="*/ 103 h 534"/>
                <a:gd name="T26" fmla="*/ 51 w 427"/>
                <a:gd name="T27" fmla="*/ 115 h 534"/>
                <a:gd name="T28" fmla="*/ 51 w 427"/>
                <a:gd name="T29" fmla="*/ 128 h 534"/>
                <a:gd name="T30" fmla="*/ 51 w 427"/>
                <a:gd name="T31" fmla="*/ 141 h 534"/>
                <a:gd name="T32" fmla="*/ 55 w 427"/>
                <a:gd name="T33" fmla="*/ 154 h 534"/>
                <a:gd name="T34" fmla="*/ 64 w 427"/>
                <a:gd name="T35" fmla="*/ 167 h 534"/>
                <a:gd name="T36" fmla="*/ 72 w 427"/>
                <a:gd name="T37" fmla="*/ 179 h 534"/>
                <a:gd name="T38" fmla="*/ 90 w 427"/>
                <a:gd name="T39" fmla="*/ 188 h 534"/>
                <a:gd name="T40" fmla="*/ 111 w 427"/>
                <a:gd name="T41" fmla="*/ 197 h 534"/>
                <a:gd name="T42" fmla="*/ 111 w 427"/>
                <a:gd name="T43" fmla="*/ 197 h 534"/>
                <a:gd name="T44" fmla="*/ 239 w 427"/>
                <a:gd name="T45" fmla="*/ 248 h 534"/>
                <a:gd name="T46" fmla="*/ 239 w 427"/>
                <a:gd name="T47" fmla="*/ 248 h 534"/>
                <a:gd name="T48" fmla="*/ 201 w 427"/>
                <a:gd name="T49" fmla="*/ 286 h 534"/>
                <a:gd name="T50" fmla="*/ 154 w 427"/>
                <a:gd name="T51" fmla="*/ 333 h 534"/>
                <a:gd name="T52" fmla="*/ 154 w 427"/>
                <a:gd name="T53" fmla="*/ 333 h 534"/>
                <a:gd name="T54" fmla="*/ 98 w 427"/>
                <a:gd name="T55" fmla="*/ 397 h 534"/>
                <a:gd name="T56" fmla="*/ 47 w 427"/>
                <a:gd name="T57" fmla="*/ 462 h 534"/>
                <a:gd name="T58" fmla="*/ 0 w 427"/>
                <a:gd name="T59" fmla="*/ 526 h 534"/>
                <a:gd name="T60" fmla="*/ 0 w 427"/>
                <a:gd name="T61" fmla="*/ 526 h 534"/>
                <a:gd name="T62" fmla="*/ 64 w 427"/>
                <a:gd name="T63" fmla="*/ 534 h 534"/>
                <a:gd name="T64" fmla="*/ 64 w 427"/>
                <a:gd name="T65" fmla="*/ 534 h 534"/>
                <a:gd name="T66" fmla="*/ 141 w 427"/>
                <a:gd name="T67" fmla="*/ 479 h 534"/>
                <a:gd name="T68" fmla="*/ 231 w 427"/>
                <a:gd name="T69" fmla="*/ 415 h 534"/>
                <a:gd name="T70" fmla="*/ 231 w 427"/>
                <a:gd name="T71" fmla="*/ 415 h 534"/>
                <a:gd name="T72" fmla="*/ 282 w 427"/>
                <a:gd name="T73" fmla="*/ 376 h 534"/>
                <a:gd name="T74" fmla="*/ 325 w 427"/>
                <a:gd name="T75" fmla="*/ 338 h 534"/>
                <a:gd name="T76" fmla="*/ 402 w 427"/>
                <a:gd name="T77" fmla="*/ 269 h 534"/>
                <a:gd name="T78" fmla="*/ 402 w 427"/>
                <a:gd name="T79" fmla="*/ 269 h 534"/>
                <a:gd name="T80" fmla="*/ 419 w 427"/>
                <a:gd name="T81" fmla="*/ 239 h 534"/>
                <a:gd name="T82" fmla="*/ 427 w 427"/>
                <a:gd name="T83" fmla="*/ 214 h 534"/>
                <a:gd name="T84" fmla="*/ 427 w 427"/>
                <a:gd name="T85" fmla="*/ 197 h 534"/>
                <a:gd name="T86" fmla="*/ 419 w 427"/>
                <a:gd name="T87" fmla="*/ 175 h 534"/>
                <a:gd name="T88" fmla="*/ 419 w 427"/>
                <a:gd name="T89" fmla="*/ 175 h 5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534"/>
                <a:gd name="T137" fmla="*/ 427 w 427"/>
                <a:gd name="T138" fmla="*/ 534 h 53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534">
                  <a:moveTo>
                    <a:pt x="419" y="175"/>
                  </a:moveTo>
                  <a:lnTo>
                    <a:pt x="419" y="175"/>
                  </a:lnTo>
                  <a:lnTo>
                    <a:pt x="389" y="141"/>
                  </a:lnTo>
                  <a:lnTo>
                    <a:pt x="355" y="111"/>
                  </a:lnTo>
                  <a:lnTo>
                    <a:pt x="320" y="85"/>
                  </a:lnTo>
                  <a:lnTo>
                    <a:pt x="286" y="64"/>
                  </a:lnTo>
                  <a:lnTo>
                    <a:pt x="218" y="30"/>
                  </a:lnTo>
                  <a:lnTo>
                    <a:pt x="145" y="0"/>
                  </a:lnTo>
                  <a:lnTo>
                    <a:pt x="119" y="21"/>
                  </a:lnTo>
                  <a:lnTo>
                    <a:pt x="94" y="47"/>
                  </a:lnTo>
                  <a:lnTo>
                    <a:pt x="72" y="73"/>
                  </a:lnTo>
                  <a:lnTo>
                    <a:pt x="55" y="103"/>
                  </a:lnTo>
                  <a:lnTo>
                    <a:pt x="51" y="115"/>
                  </a:lnTo>
                  <a:lnTo>
                    <a:pt x="51" y="128"/>
                  </a:lnTo>
                  <a:lnTo>
                    <a:pt x="51" y="141"/>
                  </a:lnTo>
                  <a:lnTo>
                    <a:pt x="55" y="154"/>
                  </a:lnTo>
                  <a:lnTo>
                    <a:pt x="64" y="167"/>
                  </a:lnTo>
                  <a:lnTo>
                    <a:pt x="72" y="179"/>
                  </a:lnTo>
                  <a:lnTo>
                    <a:pt x="90" y="188"/>
                  </a:lnTo>
                  <a:lnTo>
                    <a:pt x="111" y="197"/>
                  </a:lnTo>
                  <a:lnTo>
                    <a:pt x="239" y="248"/>
                  </a:lnTo>
                  <a:lnTo>
                    <a:pt x="201" y="286"/>
                  </a:lnTo>
                  <a:lnTo>
                    <a:pt x="154" y="333"/>
                  </a:lnTo>
                  <a:lnTo>
                    <a:pt x="98" y="397"/>
                  </a:lnTo>
                  <a:lnTo>
                    <a:pt x="47" y="462"/>
                  </a:lnTo>
                  <a:lnTo>
                    <a:pt x="0" y="526"/>
                  </a:lnTo>
                  <a:lnTo>
                    <a:pt x="64" y="534"/>
                  </a:lnTo>
                  <a:lnTo>
                    <a:pt x="141" y="479"/>
                  </a:lnTo>
                  <a:lnTo>
                    <a:pt x="231" y="415"/>
                  </a:lnTo>
                  <a:lnTo>
                    <a:pt x="282" y="376"/>
                  </a:lnTo>
                  <a:lnTo>
                    <a:pt x="325" y="338"/>
                  </a:lnTo>
                  <a:lnTo>
                    <a:pt x="402" y="269"/>
                  </a:lnTo>
                  <a:lnTo>
                    <a:pt x="419" y="239"/>
                  </a:lnTo>
                  <a:lnTo>
                    <a:pt x="427" y="214"/>
                  </a:lnTo>
                  <a:lnTo>
                    <a:pt x="427" y="197"/>
                  </a:lnTo>
                  <a:lnTo>
                    <a:pt x="419" y="17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3" name="Freeform 32"/>
            <p:cNvSpPr>
              <a:spLocks/>
            </p:cNvSpPr>
            <p:nvPr/>
          </p:nvSpPr>
          <p:spPr bwMode="auto">
            <a:xfrm>
              <a:off x="1035" y="3183"/>
              <a:ext cx="633" cy="286"/>
            </a:xfrm>
            <a:custGeom>
              <a:avLst/>
              <a:gdLst>
                <a:gd name="T0" fmla="*/ 287 w 633"/>
                <a:gd name="T1" fmla="*/ 0 h 286"/>
                <a:gd name="T2" fmla="*/ 282 w 633"/>
                <a:gd name="T3" fmla="*/ 21 h 286"/>
                <a:gd name="T4" fmla="*/ 633 w 633"/>
                <a:gd name="T5" fmla="*/ 30 h 286"/>
                <a:gd name="T6" fmla="*/ 633 w 633"/>
                <a:gd name="T7" fmla="*/ 30 h 286"/>
                <a:gd name="T8" fmla="*/ 607 w 633"/>
                <a:gd name="T9" fmla="*/ 68 h 286"/>
                <a:gd name="T10" fmla="*/ 582 w 633"/>
                <a:gd name="T11" fmla="*/ 111 h 286"/>
                <a:gd name="T12" fmla="*/ 543 w 633"/>
                <a:gd name="T13" fmla="*/ 197 h 286"/>
                <a:gd name="T14" fmla="*/ 518 w 633"/>
                <a:gd name="T15" fmla="*/ 256 h 286"/>
                <a:gd name="T16" fmla="*/ 509 w 633"/>
                <a:gd name="T17" fmla="*/ 282 h 286"/>
                <a:gd name="T18" fmla="*/ 509 w 633"/>
                <a:gd name="T19" fmla="*/ 282 h 286"/>
                <a:gd name="T20" fmla="*/ 347 w 633"/>
                <a:gd name="T21" fmla="*/ 286 h 286"/>
                <a:gd name="T22" fmla="*/ 223 w 633"/>
                <a:gd name="T23" fmla="*/ 286 h 286"/>
                <a:gd name="T24" fmla="*/ 154 w 633"/>
                <a:gd name="T25" fmla="*/ 282 h 286"/>
                <a:gd name="T26" fmla="*/ 154 w 633"/>
                <a:gd name="T27" fmla="*/ 282 h 286"/>
                <a:gd name="T28" fmla="*/ 112 w 633"/>
                <a:gd name="T29" fmla="*/ 269 h 286"/>
                <a:gd name="T30" fmla="*/ 73 w 633"/>
                <a:gd name="T31" fmla="*/ 252 h 286"/>
                <a:gd name="T32" fmla="*/ 43 w 633"/>
                <a:gd name="T33" fmla="*/ 227 h 286"/>
                <a:gd name="T34" fmla="*/ 18 w 633"/>
                <a:gd name="T35" fmla="*/ 201 h 286"/>
                <a:gd name="T36" fmla="*/ 9 w 633"/>
                <a:gd name="T37" fmla="*/ 184 h 286"/>
                <a:gd name="T38" fmla="*/ 5 w 633"/>
                <a:gd name="T39" fmla="*/ 162 h 286"/>
                <a:gd name="T40" fmla="*/ 0 w 633"/>
                <a:gd name="T41" fmla="*/ 145 h 286"/>
                <a:gd name="T42" fmla="*/ 0 w 633"/>
                <a:gd name="T43" fmla="*/ 124 h 286"/>
                <a:gd name="T44" fmla="*/ 0 w 633"/>
                <a:gd name="T45" fmla="*/ 103 h 286"/>
                <a:gd name="T46" fmla="*/ 5 w 633"/>
                <a:gd name="T47" fmla="*/ 77 h 286"/>
                <a:gd name="T48" fmla="*/ 22 w 633"/>
                <a:gd name="T49" fmla="*/ 26 h 286"/>
                <a:gd name="T50" fmla="*/ 22 w 633"/>
                <a:gd name="T51" fmla="*/ 26 h 286"/>
                <a:gd name="T52" fmla="*/ 56 w 633"/>
                <a:gd name="T53" fmla="*/ 34 h 286"/>
                <a:gd name="T54" fmla="*/ 90 w 633"/>
                <a:gd name="T55" fmla="*/ 43 h 286"/>
                <a:gd name="T56" fmla="*/ 124 w 633"/>
                <a:gd name="T57" fmla="*/ 47 h 286"/>
                <a:gd name="T58" fmla="*/ 159 w 633"/>
                <a:gd name="T59" fmla="*/ 47 h 286"/>
                <a:gd name="T60" fmla="*/ 193 w 633"/>
                <a:gd name="T61" fmla="*/ 43 h 286"/>
                <a:gd name="T62" fmla="*/ 227 w 633"/>
                <a:gd name="T63" fmla="*/ 34 h 286"/>
                <a:gd name="T64" fmla="*/ 257 w 633"/>
                <a:gd name="T65" fmla="*/ 21 h 286"/>
                <a:gd name="T66" fmla="*/ 287 w 633"/>
                <a:gd name="T67" fmla="*/ 0 h 286"/>
                <a:gd name="T68" fmla="*/ 287 w 633"/>
                <a:gd name="T69" fmla="*/ 0 h 2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33"/>
                <a:gd name="T106" fmla="*/ 0 h 286"/>
                <a:gd name="T107" fmla="*/ 633 w 633"/>
                <a:gd name="T108" fmla="*/ 286 h 2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33" h="286">
                  <a:moveTo>
                    <a:pt x="287" y="0"/>
                  </a:moveTo>
                  <a:lnTo>
                    <a:pt x="282" y="21"/>
                  </a:lnTo>
                  <a:lnTo>
                    <a:pt x="633" y="30"/>
                  </a:lnTo>
                  <a:lnTo>
                    <a:pt x="607" y="68"/>
                  </a:lnTo>
                  <a:lnTo>
                    <a:pt x="582" y="111"/>
                  </a:lnTo>
                  <a:lnTo>
                    <a:pt x="543" y="197"/>
                  </a:lnTo>
                  <a:lnTo>
                    <a:pt x="518" y="256"/>
                  </a:lnTo>
                  <a:lnTo>
                    <a:pt x="509" y="282"/>
                  </a:lnTo>
                  <a:lnTo>
                    <a:pt x="347" y="286"/>
                  </a:lnTo>
                  <a:lnTo>
                    <a:pt x="223" y="286"/>
                  </a:lnTo>
                  <a:lnTo>
                    <a:pt x="154" y="282"/>
                  </a:lnTo>
                  <a:lnTo>
                    <a:pt x="112" y="269"/>
                  </a:lnTo>
                  <a:lnTo>
                    <a:pt x="73" y="252"/>
                  </a:lnTo>
                  <a:lnTo>
                    <a:pt x="43" y="227"/>
                  </a:lnTo>
                  <a:lnTo>
                    <a:pt x="18" y="201"/>
                  </a:lnTo>
                  <a:lnTo>
                    <a:pt x="9" y="184"/>
                  </a:lnTo>
                  <a:lnTo>
                    <a:pt x="5" y="162"/>
                  </a:lnTo>
                  <a:lnTo>
                    <a:pt x="0" y="145"/>
                  </a:lnTo>
                  <a:lnTo>
                    <a:pt x="0" y="124"/>
                  </a:lnTo>
                  <a:lnTo>
                    <a:pt x="0" y="103"/>
                  </a:lnTo>
                  <a:lnTo>
                    <a:pt x="5" y="77"/>
                  </a:lnTo>
                  <a:lnTo>
                    <a:pt x="22" y="26"/>
                  </a:lnTo>
                  <a:lnTo>
                    <a:pt x="56" y="34"/>
                  </a:lnTo>
                  <a:lnTo>
                    <a:pt x="90" y="43"/>
                  </a:lnTo>
                  <a:lnTo>
                    <a:pt x="124" y="47"/>
                  </a:lnTo>
                  <a:lnTo>
                    <a:pt x="159" y="47"/>
                  </a:lnTo>
                  <a:lnTo>
                    <a:pt x="193" y="43"/>
                  </a:lnTo>
                  <a:lnTo>
                    <a:pt x="227" y="34"/>
                  </a:lnTo>
                  <a:lnTo>
                    <a:pt x="257" y="21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4" name="Freeform 33"/>
            <p:cNvSpPr>
              <a:spLocks/>
            </p:cNvSpPr>
            <p:nvPr/>
          </p:nvSpPr>
          <p:spPr bwMode="auto">
            <a:xfrm>
              <a:off x="1057" y="2777"/>
              <a:ext cx="350" cy="453"/>
            </a:xfrm>
            <a:custGeom>
              <a:avLst/>
              <a:gdLst>
                <a:gd name="T0" fmla="*/ 0 w 350"/>
                <a:gd name="T1" fmla="*/ 432 h 453"/>
                <a:gd name="T2" fmla="*/ 0 w 350"/>
                <a:gd name="T3" fmla="*/ 432 h 453"/>
                <a:gd name="T4" fmla="*/ 21 w 350"/>
                <a:gd name="T5" fmla="*/ 380 h 453"/>
                <a:gd name="T6" fmla="*/ 60 w 350"/>
                <a:gd name="T7" fmla="*/ 325 h 453"/>
                <a:gd name="T8" fmla="*/ 60 w 350"/>
                <a:gd name="T9" fmla="*/ 325 h 453"/>
                <a:gd name="T10" fmla="*/ 64 w 350"/>
                <a:gd name="T11" fmla="*/ 316 h 453"/>
                <a:gd name="T12" fmla="*/ 68 w 350"/>
                <a:gd name="T13" fmla="*/ 299 h 453"/>
                <a:gd name="T14" fmla="*/ 77 w 350"/>
                <a:gd name="T15" fmla="*/ 261 h 453"/>
                <a:gd name="T16" fmla="*/ 81 w 350"/>
                <a:gd name="T17" fmla="*/ 214 h 453"/>
                <a:gd name="T18" fmla="*/ 85 w 350"/>
                <a:gd name="T19" fmla="*/ 162 h 453"/>
                <a:gd name="T20" fmla="*/ 90 w 350"/>
                <a:gd name="T21" fmla="*/ 68 h 453"/>
                <a:gd name="T22" fmla="*/ 94 w 350"/>
                <a:gd name="T23" fmla="*/ 30 h 453"/>
                <a:gd name="T24" fmla="*/ 98 w 350"/>
                <a:gd name="T25" fmla="*/ 4 h 453"/>
                <a:gd name="T26" fmla="*/ 98 w 350"/>
                <a:gd name="T27" fmla="*/ 4 h 453"/>
                <a:gd name="T28" fmla="*/ 98 w 350"/>
                <a:gd name="T29" fmla="*/ 0 h 453"/>
                <a:gd name="T30" fmla="*/ 98 w 350"/>
                <a:gd name="T31" fmla="*/ 0 h 453"/>
                <a:gd name="T32" fmla="*/ 201 w 350"/>
                <a:gd name="T33" fmla="*/ 4 h 453"/>
                <a:gd name="T34" fmla="*/ 201 w 350"/>
                <a:gd name="T35" fmla="*/ 4 h 453"/>
                <a:gd name="T36" fmla="*/ 260 w 350"/>
                <a:gd name="T37" fmla="*/ 9 h 453"/>
                <a:gd name="T38" fmla="*/ 282 w 350"/>
                <a:gd name="T39" fmla="*/ 13 h 453"/>
                <a:gd name="T40" fmla="*/ 303 w 350"/>
                <a:gd name="T41" fmla="*/ 85 h 453"/>
                <a:gd name="T42" fmla="*/ 303 w 350"/>
                <a:gd name="T43" fmla="*/ 85 h 453"/>
                <a:gd name="T44" fmla="*/ 325 w 350"/>
                <a:gd name="T45" fmla="*/ 103 h 453"/>
                <a:gd name="T46" fmla="*/ 337 w 350"/>
                <a:gd name="T47" fmla="*/ 120 h 453"/>
                <a:gd name="T48" fmla="*/ 346 w 350"/>
                <a:gd name="T49" fmla="*/ 137 h 453"/>
                <a:gd name="T50" fmla="*/ 350 w 350"/>
                <a:gd name="T51" fmla="*/ 154 h 453"/>
                <a:gd name="T52" fmla="*/ 346 w 350"/>
                <a:gd name="T53" fmla="*/ 171 h 453"/>
                <a:gd name="T54" fmla="*/ 333 w 350"/>
                <a:gd name="T55" fmla="*/ 184 h 453"/>
                <a:gd name="T56" fmla="*/ 312 w 350"/>
                <a:gd name="T57" fmla="*/ 201 h 453"/>
                <a:gd name="T58" fmla="*/ 286 w 350"/>
                <a:gd name="T59" fmla="*/ 218 h 453"/>
                <a:gd name="T60" fmla="*/ 265 w 350"/>
                <a:gd name="T61" fmla="*/ 406 h 453"/>
                <a:gd name="T62" fmla="*/ 265 w 350"/>
                <a:gd name="T63" fmla="*/ 406 h 453"/>
                <a:gd name="T64" fmla="*/ 235 w 350"/>
                <a:gd name="T65" fmla="*/ 427 h 453"/>
                <a:gd name="T66" fmla="*/ 205 w 350"/>
                <a:gd name="T67" fmla="*/ 440 h 453"/>
                <a:gd name="T68" fmla="*/ 171 w 350"/>
                <a:gd name="T69" fmla="*/ 449 h 453"/>
                <a:gd name="T70" fmla="*/ 137 w 350"/>
                <a:gd name="T71" fmla="*/ 453 h 453"/>
                <a:gd name="T72" fmla="*/ 102 w 350"/>
                <a:gd name="T73" fmla="*/ 453 h 453"/>
                <a:gd name="T74" fmla="*/ 68 w 350"/>
                <a:gd name="T75" fmla="*/ 449 h 453"/>
                <a:gd name="T76" fmla="*/ 34 w 350"/>
                <a:gd name="T77" fmla="*/ 440 h 453"/>
                <a:gd name="T78" fmla="*/ 0 w 350"/>
                <a:gd name="T79" fmla="*/ 432 h 453"/>
                <a:gd name="T80" fmla="*/ 0 w 350"/>
                <a:gd name="T81" fmla="*/ 432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0"/>
                <a:gd name="T124" fmla="*/ 0 h 453"/>
                <a:gd name="T125" fmla="*/ 350 w 350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0" h="453">
                  <a:moveTo>
                    <a:pt x="0" y="432"/>
                  </a:moveTo>
                  <a:lnTo>
                    <a:pt x="0" y="432"/>
                  </a:lnTo>
                  <a:lnTo>
                    <a:pt x="21" y="380"/>
                  </a:lnTo>
                  <a:lnTo>
                    <a:pt x="60" y="325"/>
                  </a:lnTo>
                  <a:lnTo>
                    <a:pt x="64" y="316"/>
                  </a:lnTo>
                  <a:lnTo>
                    <a:pt x="68" y="299"/>
                  </a:lnTo>
                  <a:lnTo>
                    <a:pt x="77" y="261"/>
                  </a:lnTo>
                  <a:lnTo>
                    <a:pt x="81" y="214"/>
                  </a:lnTo>
                  <a:lnTo>
                    <a:pt x="85" y="162"/>
                  </a:lnTo>
                  <a:lnTo>
                    <a:pt x="90" y="68"/>
                  </a:lnTo>
                  <a:lnTo>
                    <a:pt x="94" y="30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201" y="4"/>
                  </a:lnTo>
                  <a:lnTo>
                    <a:pt x="260" y="9"/>
                  </a:lnTo>
                  <a:lnTo>
                    <a:pt x="282" y="13"/>
                  </a:lnTo>
                  <a:lnTo>
                    <a:pt x="303" y="85"/>
                  </a:lnTo>
                  <a:lnTo>
                    <a:pt x="325" y="103"/>
                  </a:lnTo>
                  <a:lnTo>
                    <a:pt x="337" y="120"/>
                  </a:lnTo>
                  <a:lnTo>
                    <a:pt x="346" y="137"/>
                  </a:lnTo>
                  <a:lnTo>
                    <a:pt x="350" y="154"/>
                  </a:lnTo>
                  <a:lnTo>
                    <a:pt x="346" y="171"/>
                  </a:lnTo>
                  <a:lnTo>
                    <a:pt x="333" y="184"/>
                  </a:lnTo>
                  <a:lnTo>
                    <a:pt x="312" y="201"/>
                  </a:lnTo>
                  <a:lnTo>
                    <a:pt x="286" y="218"/>
                  </a:lnTo>
                  <a:lnTo>
                    <a:pt x="265" y="406"/>
                  </a:lnTo>
                  <a:lnTo>
                    <a:pt x="235" y="427"/>
                  </a:lnTo>
                  <a:lnTo>
                    <a:pt x="205" y="440"/>
                  </a:lnTo>
                  <a:lnTo>
                    <a:pt x="171" y="449"/>
                  </a:lnTo>
                  <a:lnTo>
                    <a:pt x="137" y="453"/>
                  </a:lnTo>
                  <a:lnTo>
                    <a:pt x="102" y="453"/>
                  </a:lnTo>
                  <a:lnTo>
                    <a:pt x="68" y="449"/>
                  </a:lnTo>
                  <a:lnTo>
                    <a:pt x="34" y="440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5" name="Freeform 34"/>
            <p:cNvSpPr>
              <a:spLocks/>
            </p:cNvSpPr>
            <p:nvPr/>
          </p:nvSpPr>
          <p:spPr bwMode="auto">
            <a:xfrm>
              <a:off x="1206" y="2627"/>
              <a:ext cx="107" cy="274"/>
            </a:xfrm>
            <a:custGeom>
              <a:avLst/>
              <a:gdLst>
                <a:gd name="T0" fmla="*/ 56 w 107"/>
                <a:gd name="T1" fmla="*/ 0 h 274"/>
                <a:gd name="T2" fmla="*/ 56 w 107"/>
                <a:gd name="T3" fmla="*/ 0 h 274"/>
                <a:gd name="T4" fmla="*/ 43 w 107"/>
                <a:gd name="T5" fmla="*/ 43 h 274"/>
                <a:gd name="T6" fmla="*/ 0 w 107"/>
                <a:gd name="T7" fmla="*/ 150 h 274"/>
                <a:gd name="T8" fmla="*/ 0 w 107"/>
                <a:gd name="T9" fmla="*/ 150 h 274"/>
                <a:gd name="T10" fmla="*/ 39 w 107"/>
                <a:gd name="T11" fmla="*/ 214 h 274"/>
                <a:gd name="T12" fmla="*/ 73 w 107"/>
                <a:gd name="T13" fmla="*/ 253 h 274"/>
                <a:gd name="T14" fmla="*/ 86 w 107"/>
                <a:gd name="T15" fmla="*/ 265 h 274"/>
                <a:gd name="T16" fmla="*/ 99 w 107"/>
                <a:gd name="T17" fmla="*/ 274 h 274"/>
                <a:gd name="T18" fmla="*/ 99 w 107"/>
                <a:gd name="T19" fmla="*/ 274 h 274"/>
                <a:gd name="T20" fmla="*/ 99 w 107"/>
                <a:gd name="T21" fmla="*/ 253 h 274"/>
                <a:gd name="T22" fmla="*/ 99 w 107"/>
                <a:gd name="T23" fmla="*/ 214 h 274"/>
                <a:gd name="T24" fmla="*/ 94 w 107"/>
                <a:gd name="T25" fmla="*/ 159 h 274"/>
                <a:gd name="T26" fmla="*/ 94 w 107"/>
                <a:gd name="T27" fmla="*/ 159 h 274"/>
                <a:gd name="T28" fmla="*/ 86 w 107"/>
                <a:gd name="T29" fmla="*/ 154 h 274"/>
                <a:gd name="T30" fmla="*/ 82 w 107"/>
                <a:gd name="T31" fmla="*/ 146 h 274"/>
                <a:gd name="T32" fmla="*/ 77 w 107"/>
                <a:gd name="T33" fmla="*/ 137 h 274"/>
                <a:gd name="T34" fmla="*/ 73 w 107"/>
                <a:gd name="T35" fmla="*/ 120 h 274"/>
                <a:gd name="T36" fmla="*/ 77 w 107"/>
                <a:gd name="T37" fmla="*/ 103 h 274"/>
                <a:gd name="T38" fmla="*/ 90 w 107"/>
                <a:gd name="T39" fmla="*/ 77 h 274"/>
                <a:gd name="T40" fmla="*/ 107 w 107"/>
                <a:gd name="T41" fmla="*/ 47 h 274"/>
                <a:gd name="T42" fmla="*/ 56 w 107"/>
                <a:gd name="T43" fmla="*/ 0 h 2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7"/>
                <a:gd name="T67" fmla="*/ 0 h 274"/>
                <a:gd name="T68" fmla="*/ 107 w 107"/>
                <a:gd name="T69" fmla="*/ 274 h 27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7" h="274">
                  <a:moveTo>
                    <a:pt x="56" y="0"/>
                  </a:moveTo>
                  <a:lnTo>
                    <a:pt x="56" y="0"/>
                  </a:lnTo>
                  <a:lnTo>
                    <a:pt x="43" y="43"/>
                  </a:lnTo>
                  <a:lnTo>
                    <a:pt x="0" y="150"/>
                  </a:lnTo>
                  <a:lnTo>
                    <a:pt x="39" y="214"/>
                  </a:lnTo>
                  <a:lnTo>
                    <a:pt x="73" y="253"/>
                  </a:lnTo>
                  <a:lnTo>
                    <a:pt x="86" y="265"/>
                  </a:lnTo>
                  <a:lnTo>
                    <a:pt x="99" y="274"/>
                  </a:lnTo>
                  <a:lnTo>
                    <a:pt x="99" y="253"/>
                  </a:lnTo>
                  <a:lnTo>
                    <a:pt x="99" y="214"/>
                  </a:lnTo>
                  <a:lnTo>
                    <a:pt x="94" y="159"/>
                  </a:lnTo>
                  <a:lnTo>
                    <a:pt x="86" y="154"/>
                  </a:lnTo>
                  <a:lnTo>
                    <a:pt x="82" y="146"/>
                  </a:lnTo>
                  <a:lnTo>
                    <a:pt x="77" y="137"/>
                  </a:lnTo>
                  <a:lnTo>
                    <a:pt x="73" y="120"/>
                  </a:lnTo>
                  <a:lnTo>
                    <a:pt x="77" y="103"/>
                  </a:lnTo>
                  <a:lnTo>
                    <a:pt x="90" y="77"/>
                  </a:lnTo>
                  <a:lnTo>
                    <a:pt x="107" y="4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6" name="Freeform 35"/>
            <p:cNvSpPr>
              <a:spLocks/>
            </p:cNvSpPr>
            <p:nvPr/>
          </p:nvSpPr>
          <p:spPr bwMode="auto">
            <a:xfrm>
              <a:off x="1189" y="2392"/>
              <a:ext cx="235" cy="325"/>
            </a:xfrm>
            <a:custGeom>
              <a:avLst/>
              <a:gdLst>
                <a:gd name="T0" fmla="*/ 227 w 235"/>
                <a:gd name="T1" fmla="*/ 94 h 325"/>
                <a:gd name="T2" fmla="*/ 227 w 235"/>
                <a:gd name="T3" fmla="*/ 94 h 325"/>
                <a:gd name="T4" fmla="*/ 218 w 235"/>
                <a:gd name="T5" fmla="*/ 69 h 325"/>
                <a:gd name="T6" fmla="*/ 210 w 235"/>
                <a:gd name="T7" fmla="*/ 52 h 325"/>
                <a:gd name="T8" fmla="*/ 193 w 235"/>
                <a:gd name="T9" fmla="*/ 35 h 325"/>
                <a:gd name="T10" fmla="*/ 176 w 235"/>
                <a:gd name="T11" fmla="*/ 17 h 325"/>
                <a:gd name="T12" fmla="*/ 154 w 235"/>
                <a:gd name="T13" fmla="*/ 5 h 325"/>
                <a:gd name="T14" fmla="*/ 128 w 235"/>
                <a:gd name="T15" fmla="*/ 0 h 325"/>
                <a:gd name="T16" fmla="*/ 103 w 235"/>
                <a:gd name="T17" fmla="*/ 0 h 325"/>
                <a:gd name="T18" fmla="*/ 103 w 235"/>
                <a:gd name="T19" fmla="*/ 0 h 325"/>
                <a:gd name="T20" fmla="*/ 77 w 235"/>
                <a:gd name="T21" fmla="*/ 5 h 325"/>
                <a:gd name="T22" fmla="*/ 56 w 235"/>
                <a:gd name="T23" fmla="*/ 13 h 325"/>
                <a:gd name="T24" fmla="*/ 39 w 235"/>
                <a:gd name="T25" fmla="*/ 26 h 325"/>
                <a:gd name="T26" fmla="*/ 22 w 235"/>
                <a:gd name="T27" fmla="*/ 39 h 325"/>
                <a:gd name="T28" fmla="*/ 13 w 235"/>
                <a:gd name="T29" fmla="*/ 56 h 325"/>
                <a:gd name="T30" fmla="*/ 5 w 235"/>
                <a:gd name="T31" fmla="*/ 73 h 325"/>
                <a:gd name="T32" fmla="*/ 0 w 235"/>
                <a:gd name="T33" fmla="*/ 94 h 325"/>
                <a:gd name="T34" fmla="*/ 0 w 235"/>
                <a:gd name="T35" fmla="*/ 116 h 325"/>
                <a:gd name="T36" fmla="*/ 0 w 235"/>
                <a:gd name="T37" fmla="*/ 116 h 325"/>
                <a:gd name="T38" fmla="*/ 5 w 235"/>
                <a:gd name="T39" fmla="*/ 154 h 325"/>
                <a:gd name="T40" fmla="*/ 9 w 235"/>
                <a:gd name="T41" fmla="*/ 184 h 325"/>
                <a:gd name="T42" fmla="*/ 13 w 235"/>
                <a:gd name="T43" fmla="*/ 214 h 325"/>
                <a:gd name="T44" fmla="*/ 22 w 235"/>
                <a:gd name="T45" fmla="*/ 235 h 325"/>
                <a:gd name="T46" fmla="*/ 34 w 235"/>
                <a:gd name="T47" fmla="*/ 257 h 325"/>
                <a:gd name="T48" fmla="*/ 43 w 235"/>
                <a:gd name="T49" fmla="*/ 274 h 325"/>
                <a:gd name="T50" fmla="*/ 64 w 235"/>
                <a:gd name="T51" fmla="*/ 300 h 325"/>
                <a:gd name="T52" fmla="*/ 86 w 235"/>
                <a:gd name="T53" fmla="*/ 312 h 325"/>
                <a:gd name="T54" fmla="*/ 107 w 235"/>
                <a:gd name="T55" fmla="*/ 321 h 325"/>
                <a:gd name="T56" fmla="*/ 133 w 235"/>
                <a:gd name="T57" fmla="*/ 325 h 325"/>
                <a:gd name="T58" fmla="*/ 133 w 235"/>
                <a:gd name="T59" fmla="*/ 325 h 325"/>
                <a:gd name="T60" fmla="*/ 141 w 235"/>
                <a:gd name="T61" fmla="*/ 321 h 325"/>
                <a:gd name="T62" fmla="*/ 158 w 235"/>
                <a:gd name="T63" fmla="*/ 312 h 325"/>
                <a:gd name="T64" fmla="*/ 180 w 235"/>
                <a:gd name="T65" fmla="*/ 300 h 325"/>
                <a:gd name="T66" fmla="*/ 197 w 235"/>
                <a:gd name="T67" fmla="*/ 274 h 325"/>
                <a:gd name="T68" fmla="*/ 214 w 235"/>
                <a:gd name="T69" fmla="*/ 244 h 325"/>
                <a:gd name="T70" fmla="*/ 227 w 235"/>
                <a:gd name="T71" fmla="*/ 205 h 325"/>
                <a:gd name="T72" fmla="*/ 235 w 235"/>
                <a:gd name="T73" fmla="*/ 158 h 325"/>
                <a:gd name="T74" fmla="*/ 231 w 235"/>
                <a:gd name="T75" fmla="*/ 129 h 325"/>
                <a:gd name="T76" fmla="*/ 227 w 235"/>
                <a:gd name="T77" fmla="*/ 94 h 325"/>
                <a:gd name="T78" fmla="*/ 227 w 235"/>
                <a:gd name="T79" fmla="*/ 94 h 3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5"/>
                <a:gd name="T121" fmla="*/ 0 h 325"/>
                <a:gd name="T122" fmla="*/ 235 w 235"/>
                <a:gd name="T123" fmla="*/ 325 h 3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5" h="325">
                  <a:moveTo>
                    <a:pt x="227" y="94"/>
                  </a:moveTo>
                  <a:lnTo>
                    <a:pt x="227" y="94"/>
                  </a:lnTo>
                  <a:lnTo>
                    <a:pt x="218" y="69"/>
                  </a:lnTo>
                  <a:lnTo>
                    <a:pt x="210" y="52"/>
                  </a:lnTo>
                  <a:lnTo>
                    <a:pt x="193" y="35"/>
                  </a:lnTo>
                  <a:lnTo>
                    <a:pt x="176" y="17"/>
                  </a:lnTo>
                  <a:lnTo>
                    <a:pt x="154" y="5"/>
                  </a:lnTo>
                  <a:lnTo>
                    <a:pt x="128" y="0"/>
                  </a:lnTo>
                  <a:lnTo>
                    <a:pt x="103" y="0"/>
                  </a:lnTo>
                  <a:lnTo>
                    <a:pt x="77" y="5"/>
                  </a:lnTo>
                  <a:lnTo>
                    <a:pt x="56" y="13"/>
                  </a:lnTo>
                  <a:lnTo>
                    <a:pt x="39" y="26"/>
                  </a:lnTo>
                  <a:lnTo>
                    <a:pt x="22" y="39"/>
                  </a:lnTo>
                  <a:lnTo>
                    <a:pt x="13" y="56"/>
                  </a:lnTo>
                  <a:lnTo>
                    <a:pt x="5" y="7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5" y="154"/>
                  </a:lnTo>
                  <a:lnTo>
                    <a:pt x="9" y="184"/>
                  </a:lnTo>
                  <a:lnTo>
                    <a:pt x="13" y="214"/>
                  </a:lnTo>
                  <a:lnTo>
                    <a:pt x="22" y="235"/>
                  </a:lnTo>
                  <a:lnTo>
                    <a:pt x="34" y="257"/>
                  </a:lnTo>
                  <a:lnTo>
                    <a:pt x="43" y="274"/>
                  </a:lnTo>
                  <a:lnTo>
                    <a:pt x="64" y="300"/>
                  </a:lnTo>
                  <a:lnTo>
                    <a:pt x="86" y="312"/>
                  </a:lnTo>
                  <a:lnTo>
                    <a:pt x="107" y="321"/>
                  </a:lnTo>
                  <a:lnTo>
                    <a:pt x="133" y="325"/>
                  </a:lnTo>
                  <a:lnTo>
                    <a:pt x="141" y="321"/>
                  </a:lnTo>
                  <a:lnTo>
                    <a:pt x="158" y="312"/>
                  </a:lnTo>
                  <a:lnTo>
                    <a:pt x="180" y="300"/>
                  </a:lnTo>
                  <a:lnTo>
                    <a:pt x="197" y="274"/>
                  </a:lnTo>
                  <a:lnTo>
                    <a:pt x="214" y="244"/>
                  </a:lnTo>
                  <a:lnTo>
                    <a:pt x="227" y="205"/>
                  </a:lnTo>
                  <a:lnTo>
                    <a:pt x="235" y="158"/>
                  </a:lnTo>
                  <a:lnTo>
                    <a:pt x="231" y="129"/>
                  </a:lnTo>
                  <a:lnTo>
                    <a:pt x="227" y="9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7" name="Freeform 36"/>
            <p:cNvSpPr>
              <a:spLocks/>
            </p:cNvSpPr>
            <p:nvPr/>
          </p:nvSpPr>
          <p:spPr bwMode="auto">
            <a:xfrm>
              <a:off x="1317" y="2482"/>
              <a:ext cx="107" cy="137"/>
            </a:xfrm>
            <a:custGeom>
              <a:avLst/>
              <a:gdLst>
                <a:gd name="T0" fmla="*/ 35 w 107"/>
                <a:gd name="T1" fmla="*/ 4 h 137"/>
                <a:gd name="T2" fmla="*/ 35 w 107"/>
                <a:gd name="T3" fmla="*/ 4 h 137"/>
                <a:gd name="T4" fmla="*/ 43 w 107"/>
                <a:gd name="T5" fmla="*/ 0 h 137"/>
                <a:gd name="T6" fmla="*/ 60 w 107"/>
                <a:gd name="T7" fmla="*/ 0 h 137"/>
                <a:gd name="T8" fmla="*/ 86 w 107"/>
                <a:gd name="T9" fmla="*/ 0 h 137"/>
                <a:gd name="T10" fmla="*/ 95 w 107"/>
                <a:gd name="T11" fmla="*/ 9 h 137"/>
                <a:gd name="T12" fmla="*/ 107 w 107"/>
                <a:gd name="T13" fmla="*/ 17 h 137"/>
                <a:gd name="T14" fmla="*/ 107 w 107"/>
                <a:gd name="T15" fmla="*/ 17 h 137"/>
                <a:gd name="T16" fmla="*/ 103 w 107"/>
                <a:gd name="T17" fmla="*/ 13 h 137"/>
                <a:gd name="T18" fmla="*/ 82 w 107"/>
                <a:gd name="T19" fmla="*/ 9 h 137"/>
                <a:gd name="T20" fmla="*/ 60 w 107"/>
                <a:gd name="T21" fmla="*/ 4 h 137"/>
                <a:gd name="T22" fmla="*/ 48 w 107"/>
                <a:gd name="T23" fmla="*/ 9 h 137"/>
                <a:gd name="T24" fmla="*/ 39 w 107"/>
                <a:gd name="T25" fmla="*/ 13 h 137"/>
                <a:gd name="T26" fmla="*/ 39 w 107"/>
                <a:gd name="T27" fmla="*/ 13 h 137"/>
                <a:gd name="T28" fmla="*/ 26 w 107"/>
                <a:gd name="T29" fmla="*/ 21 h 137"/>
                <a:gd name="T30" fmla="*/ 22 w 107"/>
                <a:gd name="T31" fmla="*/ 30 h 137"/>
                <a:gd name="T32" fmla="*/ 13 w 107"/>
                <a:gd name="T33" fmla="*/ 43 h 137"/>
                <a:gd name="T34" fmla="*/ 9 w 107"/>
                <a:gd name="T35" fmla="*/ 56 h 137"/>
                <a:gd name="T36" fmla="*/ 9 w 107"/>
                <a:gd name="T37" fmla="*/ 73 h 137"/>
                <a:gd name="T38" fmla="*/ 13 w 107"/>
                <a:gd name="T39" fmla="*/ 90 h 137"/>
                <a:gd name="T40" fmla="*/ 22 w 107"/>
                <a:gd name="T41" fmla="*/ 111 h 137"/>
                <a:gd name="T42" fmla="*/ 39 w 107"/>
                <a:gd name="T43" fmla="*/ 128 h 137"/>
                <a:gd name="T44" fmla="*/ 0 w 107"/>
                <a:gd name="T45" fmla="*/ 137 h 137"/>
                <a:gd name="T46" fmla="*/ 30 w 107"/>
                <a:gd name="T47" fmla="*/ 128 h 137"/>
                <a:gd name="T48" fmla="*/ 30 w 107"/>
                <a:gd name="T49" fmla="*/ 128 h 137"/>
                <a:gd name="T50" fmla="*/ 22 w 107"/>
                <a:gd name="T51" fmla="*/ 115 h 137"/>
                <a:gd name="T52" fmla="*/ 13 w 107"/>
                <a:gd name="T53" fmla="*/ 107 h 137"/>
                <a:gd name="T54" fmla="*/ 9 w 107"/>
                <a:gd name="T55" fmla="*/ 90 h 137"/>
                <a:gd name="T56" fmla="*/ 5 w 107"/>
                <a:gd name="T57" fmla="*/ 73 h 137"/>
                <a:gd name="T58" fmla="*/ 9 w 107"/>
                <a:gd name="T59" fmla="*/ 51 h 137"/>
                <a:gd name="T60" fmla="*/ 18 w 107"/>
                <a:gd name="T61" fmla="*/ 30 h 137"/>
                <a:gd name="T62" fmla="*/ 35 w 107"/>
                <a:gd name="T63" fmla="*/ 4 h 137"/>
                <a:gd name="T64" fmla="*/ 35 w 107"/>
                <a:gd name="T65" fmla="*/ 4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137"/>
                <a:gd name="T101" fmla="*/ 107 w 10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137">
                  <a:moveTo>
                    <a:pt x="35" y="4"/>
                  </a:moveTo>
                  <a:lnTo>
                    <a:pt x="35" y="4"/>
                  </a:lnTo>
                  <a:lnTo>
                    <a:pt x="43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95" y="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82" y="9"/>
                  </a:lnTo>
                  <a:lnTo>
                    <a:pt x="60" y="4"/>
                  </a:lnTo>
                  <a:lnTo>
                    <a:pt x="48" y="9"/>
                  </a:lnTo>
                  <a:lnTo>
                    <a:pt x="39" y="13"/>
                  </a:lnTo>
                  <a:lnTo>
                    <a:pt x="26" y="21"/>
                  </a:lnTo>
                  <a:lnTo>
                    <a:pt x="22" y="30"/>
                  </a:lnTo>
                  <a:lnTo>
                    <a:pt x="13" y="43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3" y="90"/>
                  </a:lnTo>
                  <a:lnTo>
                    <a:pt x="22" y="111"/>
                  </a:lnTo>
                  <a:lnTo>
                    <a:pt x="39" y="128"/>
                  </a:lnTo>
                  <a:lnTo>
                    <a:pt x="0" y="137"/>
                  </a:lnTo>
                  <a:lnTo>
                    <a:pt x="30" y="128"/>
                  </a:lnTo>
                  <a:lnTo>
                    <a:pt x="22" y="115"/>
                  </a:lnTo>
                  <a:lnTo>
                    <a:pt x="13" y="107"/>
                  </a:lnTo>
                  <a:lnTo>
                    <a:pt x="9" y="90"/>
                  </a:lnTo>
                  <a:lnTo>
                    <a:pt x="5" y="73"/>
                  </a:lnTo>
                  <a:lnTo>
                    <a:pt x="9" y="51"/>
                  </a:lnTo>
                  <a:lnTo>
                    <a:pt x="18" y="30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8" name="Freeform 37"/>
            <p:cNvSpPr>
              <a:spLocks/>
            </p:cNvSpPr>
            <p:nvPr/>
          </p:nvSpPr>
          <p:spPr bwMode="auto">
            <a:xfrm>
              <a:off x="1335" y="2482"/>
              <a:ext cx="89" cy="30"/>
            </a:xfrm>
            <a:custGeom>
              <a:avLst/>
              <a:gdLst>
                <a:gd name="T0" fmla="*/ 17 w 89"/>
                <a:gd name="T1" fmla="*/ 4 h 30"/>
                <a:gd name="T2" fmla="*/ 17 w 89"/>
                <a:gd name="T3" fmla="*/ 4 h 30"/>
                <a:gd name="T4" fmla="*/ 30 w 89"/>
                <a:gd name="T5" fmla="*/ 0 h 30"/>
                <a:gd name="T6" fmla="*/ 47 w 89"/>
                <a:gd name="T7" fmla="*/ 0 h 30"/>
                <a:gd name="T8" fmla="*/ 68 w 89"/>
                <a:gd name="T9" fmla="*/ 4 h 30"/>
                <a:gd name="T10" fmla="*/ 81 w 89"/>
                <a:gd name="T11" fmla="*/ 9 h 30"/>
                <a:gd name="T12" fmla="*/ 89 w 89"/>
                <a:gd name="T13" fmla="*/ 17 h 30"/>
                <a:gd name="T14" fmla="*/ 89 w 89"/>
                <a:gd name="T15" fmla="*/ 17 h 30"/>
                <a:gd name="T16" fmla="*/ 85 w 89"/>
                <a:gd name="T17" fmla="*/ 13 h 30"/>
                <a:gd name="T18" fmla="*/ 68 w 89"/>
                <a:gd name="T19" fmla="*/ 9 h 30"/>
                <a:gd name="T20" fmla="*/ 42 w 89"/>
                <a:gd name="T21" fmla="*/ 4 h 30"/>
                <a:gd name="T22" fmla="*/ 34 w 89"/>
                <a:gd name="T23" fmla="*/ 4 h 30"/>
                <a:gd name="T24" fmla="*/ 21 w 89"/>
                <a:gd name="T25" fmla="*/ 13 h 30"/>
                <a:gd name="T26" fmla="*/ 21 w 89"/>
                <a:gd name="T27" fmla="*/ 13 h 30"/>
                <a:gd name="T28" fmla="*/ 4 w 89"/>
                <a:gd name="T29" fmla="*/ 26 h 30"/>
                <a:gd name="T30" fmla="*/ 4 w 89"/>
                <a:gd name="T31" fmla="*/ 26 h 30"/>
                <a:gd name="T32" fmla="*/ 0 w 89"/>
                <a:gd name="T33" fmla="*/ 30 h 30"/>
                <a:gd name="T34" fmla="*/ 0 w 89"/>
                <a:gd name="T35" fmla="*/ 26 h 30"/>
                <a:gd name="T36" fmla="*/ 0 w 89"/>
                <a:gd name="T37" fmla="*/ 26 h 30"/>
                <a:gd name="T38" fmla="*/ 8 w 89"/>
                <a:gd name="T39" fmla="*/ 13 h 30"/>
                <a:gd name="T40" fmla="*/ 17 w 89"/>
                <a:gd name="T41" fmla="*/ 4 h 30"/>
                <a:gd name="T42" fmla="*/ 17 w 89"/>
                <a:gd name="T43" fmla="*/ 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9"/>
                <a:gd name="T67" fmla="*/ 0 h 30"/>
                <a:gd name="T68" fmla="*/ 89 w 89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9" h="30">
                  <a:moveTo>
                    <a:pt x="17" y="4"/>
                  </a:moveTo>
                  <a:lnTo>
                    <a:pt x="17" y="4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68" y="4"/>
                  </a:lnTo>
                  <a:lnTo>
                    <a:pt x="81" y="9"/>
                  </a:lnTo>
                  <a:lnTo>
                    <a:pt x="89" y="17"/>
                  </a:lnTo>
                  <a:lnTo>
                    <a:pt x="85" y="13"/>
                  </a:lnTo>
                  <a:lnTo>
                    <a:pt x="68" y="9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21" y="13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8" y="13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79" name="Freeform 38"/>
            <p:cNvSpPr>
              <a:spLocks/>
            </p:cNvSpPr>
            <p:nvPr/>
          </p:nvSpPr>
          <p:spPr bwMode="auto">
            <a:xfrm>
              <a:off x="1202" y="2482"/>
              <a:ext cx="94" cy="26"/>
            </a:xfrm>
            <a:custGeom>
              <a:avLst/>
              <a:gdLst>
                <a:gd name="T0" fmla="*/ 73 w 94"/>
                <a:gd name="T1" fmla="*/ 4 h 26"/>
                <a:gd name="T2" fmla="*/ 73 w 94"/>
                <a:gd name="T3" fmla="*/ 4 h 26"/>
                <a:gd name="T4" fmla="*/ 64 w 94"/>
                <a:gd name="T5" fmla="*/ 0 h 26"/>
                <a:gd name="T6" fmla="*/ 43 w 94"/>
                <a:gd name="T7" fmla="*/ 0 h 26"/>
                <a:gd name="T8" fmla="*/ 21 w 94"/>
                <a:gd name="T9" fmla="*/ 4 h 26"/>
                <a:gd name="T10" fmla="*/ 13 w 94"/>
                <a:gd name="T11" fmla="*/ 13 h 26"/>
                <a:gd name="T12" fmla="*/ 0 w 94"/>
                <a:gd name="T13" fmla="*/ 21 h 26"/>
                <a:gd name="T14" fmla="*/ 0 w 94"/>
                <a:gd name="T15" fmla="*/ 21 h 26"/>
                <a:gd name="T16" fmla="*/ 9 w 94"/>
                <a:gd name="T17" fmla="*/ 17 h 26"/>
                <a:gd name="T18" fmla="*/ 26 w 94"/>
                <a:gd name="T19" fmla="*/ 9 h 26"/>
                <a:gd name="T20" fmla="*/ 47 w 94"/>
                <a:gd name="T21" fmla="*/ 4 h 26"/>
                <a:gd name="T22" fmla="*/ 60 w 94"/>
                <a:gd name="T23" fmla="*/ 9 h 26"/>
                <a:gd name="T24" fmla="*/ 68 w 94"/>
                <a:gd name="T25" fmla="*/ 13 h 26"/>
                <a:gd name="T26" fmla="*/ 68 w 94"/>
                <a:gd name="T27" fmla="*/ 13 h 26"/>
                <a:gd name="T28" fmla="*/ 86 w 94"/>
                <a:gd name="T29" fmla="*/ 26 h 26"/>
                <a:gd name="T30" fmla="*/ 86 w 94"/>
                <a:gd name="T31" fmla="*/ 26 h 26"/>
                <a:gd name="T32" fmla="*/ 90 w 94"/>
                <a:gd name="T33" fmla="*/ 26 h 26"/>
                <a:gd name="T34" fmla="*/ 94 w 94"/>
                <a:gd name="T35" fmla="*/ 21 h 26"/>
                <a:gd name="T36" fmla="*/ 94 w 94"/>
                <a:gd name="T37" fmla="*/ 21 h 26"/>
                <a:gd name="T38" fmla="*/ 86 w 94"/>
                <a:gd name="T39" fmla="*/ 13 h 26"/>
                <a:gd name="T40" fmla="*/ 73 w 94"/>
                <a:gd name="T41" fmla="*/ 4 h 26"/>
                <a:gd name="T42" fmla="*/ 73 w 94"/>
                <a:gd name="T43" fmla="*/ 4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4"/>
                <a:gd name="T67" fmla="*/ 0 h 26"/>
                <a:gd name="T68" fmla="*/ 94 w 94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4" h="26">
                  <a:moveTo>
                    <a:pt x="73" y="4"/>
                  </a:moveTo>
                  <a:lnTo>
                    <a:pt x="73" y="4"/>
                  </a:lnTo>
                  <a:lnTo>
                    <a:pt x="64" y="0"/>
                  </a:lnTo>
                  <a:lnTo>
                    <a:pt x="43" y="0"/>
                  </a:lnTo>
                  <a:lnTo>
                    <a:pt x="21" y="4"/>
                  </a:lnTo>
                  <a:lnTo>
                    <a:pt x="13" y="13"/>
                  </a:lnTo>
                  <a:lnTo>
                    <a:pt x="0" y="21"/>
                  </a:lnTo>
                  <a:lnTo>
                    <a:pt x="9" y="17"/>
                  </a:lnTo>
                  <a:lnTo>
                    <a:pt x="26" y="9"/>
                  </a:lnTo>
                  <a:lnTo>
                    <a:pt x="47" y="4"/>
                  </a:lnTo>
                  <a:lnTo>
                    <a:pt x="60" y="9"/>
                  </a:lnTo>
                  <a:lnTo>
                    <a:pt x="68" y="13"/>
                  </a:lnTo>
                  <a:lnTo>
                    <a:pt x="86" y="26"/>
                  </a:lnTo>
                  <a:lnTo>
                    <a:pt x="90" y="26"/>
                  </a:lnTo>
                  <a:lnTo>
                    <a:pt x="94" y="21"/>
                  </a:lnTo>
                  <a:lnTo>
                    <a:pt x="86" y="13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0" name="Freeform 39"/>
            <p:cNvSpPr>
              <a:spLocks/>
            </p:cNvSpPr>
            <p:nvPr/>
          </p:nvSpPr>
          <p:spPr bwMode="auto">
            <a:xfrm>
              <a:off x="1262" y="2375"/>
              <a:ext cx="175" cy="364"/>
            </a:xfrm>
            <a:custGeom>
              <a:avLst/>
              <a:gdLst>
                <a:gd name="T0" fmla="*/ 4 w 175"/>
                <a:gd name="T1" fmla="*/ 0 h 364"/>
                <a:gd name="T2" fmla="*/ 4 w 175"/>
                <a:gd name="T3" fmla="*/ 0 h 364"/>
                <a:gd name="T4" fmla="*/ 0 w 175"/>
                <a:gd name="T5" fmla="*/ 0 h 364"/>
                <a:gd name="T6" fmla="*/ 0 w 175"/>
                <a:gd name="T7" fmla="*/ 0 h 364"/>
                <a:gd name="T8" fmla="*/ 4 w 175"/>
                <a:gd name="T9" fmla="*/ 5 h 364"/>
                <a:gd name="T10" fmla="*/ 4 w 175"/>
                <a:gd name="T11" fmla="*/ 5 h 364"/>
                <a:gd name="T12" fmla="*/ 55 w 175"/>
                <a:gd name="T13" fmla="*/ 5 h 364"/>
                <a:gd name="T14" fmla="*/ 73 w 175"/>
                <a:gd name="T15" fmla="*/ 9 h 364"/>
                <a:gd name="T16" fmla="*/ 94 w 175"/>
                <a:gd name="T17" fmla="*/ 13 h 364"/>
                <a:gd name="T18" fmla="*/ 107 w 175"/>
                <a:gd name="T19" fmla="*/ 22 h 364"/>
                <a:gd name="T20" fmla="*/ 124 w 175"/>
                <a:gd name="T21" fmla="*/ 30 h 364"/>
                <a:gd name="T22" fmla="*/ 145 w 175"/>
                <a:gd name="T23" fmla="*/ 60 h 364"/>
                <a:gd name="T24" fmla="*/ 145 w 175"/>
                <a:gd name="T25" fmla="*/ 60 h 364"/>
                <a:gd name="T26" fmla="*/ 158 w 175"/>
                <a:gd name="T27" fmla="*/ 77 h 364"/>
                <a:gd name="T28" fmla="*/ 167 w 175"/>
                <a:gd name="T29" fmla="*/ 94 h 364"/>
                <a:gd name="T30" fmla="*/ 171 w 175"/>
                <a:gd name="T31" fmla="*/ 120 h 364"/>
                <a:gd name="T32" fmla="*/ 171 w 175"/>
                <a:gd name="T33" fmla="*/ 141 h 364"/>
                <a:gd name="T34" fmla="*/ 171 w 175"/>
                <a:gd name="T35" fmla="*/ 193 h 364"/>
                <a:gd name="T36" fmla="*/ 162 w 175"/>
                <a:gd name="T37" fmla="*/ 240 h 364"/>
                <a:gd name="T38" fmla="*/ 150 w 175"/>
                <a:gd name="T39" fmla="*/ 287 h 364"/>
                <a:gd name="T40" fmla="*/ 137 w 175"/>
                <a:gd name="T41" fmla="*/ 325 h 364"/>
                <a:gd name="T42" fmla="*/ 124 w 175"/>
                <a:gd name="T43" fmla="*/ 359 h 364"/>
                <a:gd name="T44" fmla="*/ 124 w 175"/>
                <a:gd name="T45" fmla="*/ 359 h 364"/>
                <a:gd name="T46" fmla="*/ 128 w 175"/>
                <a:gd name="T47" fmla="*/ 364 h 364"/>
                <a:gd name="T48" fmla="*/ 128 w 175"/>
                <a:gd name="T49" fmla="*/ 364 h 364"/>
                <a:gd name="T50" fmla="*/ 128 w 175"/>
                <a:gd name="T51" fmla="*/ 364 h 364"/>
                <a:gd name="T52" fmla="*/ 128 w 175"/>
                <a:gd name="T53" fmla="*/ 364 h 364"/>
                <a:gd name="T54" fmla="*/ 141 w 175"/>
                <a:gd name="T55" fmla="*/ 325 h 364"/>
                <a:gd name="T56" fmla="*/ 154 w 175"/>
                <a:gd name="T57" fmla="*/ 287 h 364"/>
                <a:gd name="T58" fmla="*/ 167 w 175"/>
                <a:gd name="T59" fmla="*/ 240 h 364"/>
                <a:gd name="T60" fmla="*/ 175 w 175"/>
                <a:gd name="T61" fmla="*/ 193 h 364"/>
                <a:gd name="T62" fmla="*/ 175 w 175"/>
                <a:gd name="T63" fmla="*/ 141 h 364"/>
                <a:gd name="T64" fmla="*/ 175 w 175"/>
                <a:gd name="T65" fmla="*/ 116 h 364"/>
                <a:gd name="T66" fmla="*/ 171 w 175"/>
                <a:gd name="T67" fmla="*/ 94 h 364"/>
                <a:gd name="T68" fmla="*/ 162 w 175"/>
                <a:gd name="T69" fmla="*/ 73 h 364"/>
                <a:gd name="T70" fmla="*/ 150 w 175"/>
                <a:gd name="T71" fmla="*/ 56 h 364"/>
                <a:gd name="T72" fmla="*/ 150 w 175"/>
                <a:gd name="T73" fmla="*/ 56 h 364"/>
                <a:gd name="T74" fmla="*/ 124 w 175"/>
                <a:gd name="T75" fmla="*/ 26 h 364"/>
                <a:gd name="T76" fmla="*/ 111 w 175"/>
                <a:gd name="T77" fmla="*/ 17 h 364"/>
                <a:gd name="T78" fmla="*/ 94 w 175"/>
                <a:gd name="T79" fmla="*/ 9 h 364"/>
                <a:gd name="T80" fmla="*/ 77 w 175"/>
                <a:gd name="T81" fmla="*/ 5 h 364"/>
                <a:gd name="T82" fmla="*/ 55 w 175"/>
                <a:gd name="T83" fmla="*/ 0 h 364"/>
                <a:gd name="T84" fmla="*/ 4 w 175"/>
                <a:gd name="T85" fmla="*/ 0 h 364"/>
                <a:gd name="T86" fmla="*/ 4 w 175"/>
                <a:gd name="T87" fmla="*/ 0 h 3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5"/>
                <a:gd name="T133" fmla="*/ 0 h 364"/>
                <a:gd name="T134" fmla="*/ 175 w 175"/>
                <a:gd name="T135" fmla="*/ 364 h 3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5" h="36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55" y="5"/>
                  </a:lnTo>
                  <a:lnTo>
                    <a:pt x="73" y="9"/>
                  </a:lnTo>
                  <a:lnTo>
                    <a:pt x="94" y="13"/>
                  </a:lnTo>
                  <a:lnTo>
                    <a:pt x="107" y="22"/>
                  </a:lnTo>
                  <a:lnTo>
                    <a:pt x="124" y="30"/>
                  </a:lnTo>
                  <a:lnTo>
                    <a:pt x="145" y="60"/>
                  </a:lnTo>
                  <a:lnTo>
                    <a:pt x="158" y="77"/>
                  </a:lnTo>
                  <a:lnTo>
                    <a:pt x="167" y="94"/>
                  </a:lnTo>
                  <a:lnTo>
                    <a:pt x="171" y="120"/>
                  </a:lnTo>
                  <a:lnTo>
                    <a:pt x="171" y="141"/>
                  </a:lnTo>
                  <a:lnTo>
                    <a:pt x="171" y="193"/>
                  </a:lnTo>
                  <a:lnTo>
                    <a:pt x="162" y="240"/>
                  </a:lnTo>
                  <a:lnTo>
                    <a:pt x="150" y="287"/>
                  </a:lnTo>
                  <a:lnTo>
                    <a:pt x="137" y="325"/>
                  </a:lnTo>
                  <a:lnTo>
                    <a:pt x="124" y="359"/>
                  </a:lnTo>
                  <a:lnTo>
                    <a:pt x="128" y="364"/>
                  </a:lnTo>
                  <a:lnTo>
                    <a:pt x="141" y="325"/>
                  </a:lnTo>
                  <a:lnTo>
                    <a:pt x="154" y="287"/>
                  </a:lnTo>
                  <a:lnTo>
                    <a:pt x="167" y="240"/>
                  </a:lnTo>
                  <a:lnTo>
                    <a:pt x="175" y="193"/>
                  </a:lnTo>
                  <a:lnTo>
                    <a:pt x="175" y="141"/>
                  </a:lnTo>
                  <a:lnTo>
                    <a:pt x="175" y="116"/>
                  </a:lnTo>
                  <a:lnTo>
                    <a:pt x="171" y="94"/>
                  </a:lnTo>
                  <a:lnTo>
                    <a:pt x="162" y="73"/>
                  </a:lnTo>
                  <a:lnTo>
                    <a:pt x="150" y="56"/>
                  </a:lnTo>
                  <a:lnTo>
                    <a:pt x="124" y="26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77" y="5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1" name="Freeform 40"/>
            <p:cNvSpPr>
              <a:spLocks/>
            </p:cNvSpPr>
            <p:nvPr/>
          </p:nvSpPr>
          <p:spPr bwMode="auto">
            <a:xfrm>
              <a:off x="1245" y="2354"/>
              <a:ext cx="209" cy="376"/>
            </a:xfrm>
            <a:custGeom>
              <a:avLst/>
              <a:gdLst>
                <a:gd name="T0" fmla="*/ 4 w 209"/>
                <a:gd name="T1" fmla="*/ 0 h 376"/>
                <a:gd name="T2" fmla="*/ 4 w 209"/>
                <a:gd name="T3" fmla="*/ 0 h 376"/>
                <a:gd name="T4" fmla="*/ 0 w 209"/>
                <a:gd name="T5" fmla="*/ 0 h 376"/>
                <a:gd name="T6" fmla="*/ 0 w 209"/>
                <a:gd name="T7" fmla="*/ 0 h 376"/>
                <a:gd name="T8" fmla="*/ 4 w 209"/>
                <a:gd name="T9" fmla="*/ 4 h 376"/>
                <a:gd name="T10" fmla="*/ 4 w 209"/>
                <a:gd name="T11" fmla="*/ 4 h 376"/>
                <a:gd name="T12" fmla="*/ 55 w 209"/>
                <a:gd name="T13" fmla="*/ 4 h 376"/>
                <a:gd name="T14" fmla="*/ 102 w 209"/>
                <a:gd name="T15" fmla="*/ 13 h 376"/>
                <a:gd name="T16" fmla="*/ 120 w 209"/>
                <a:gd name="T17" fmla="*/ 21 h 376"/>
                <a:gd name="T18" fmla="*/ 141 w 209"/>
                <a:gd name="T19" fmla="*/ 30 h 376"/>
                <a:gd name="T20" fmla="*/ 154 w 209"/>
                <a:gd name="T21" fmla="*/ 43 h 376"/>
                <a:gd name="T22" fmla="*/ 171 w 209"/>
                <a:gd name="T23" fmla="*/ 60 h 376"/>
                <a:gd name="T24" fmla="*/ 171 w 209"/>
                <a:gd name="T25" fmla="*/ 60 h 376"/>
                <a:gd name="T26" fmla="*/ 184 w 209"/>
                <a:gd name="T27" fmla="*/ 77 h 376"/>
                <a:gd name="T28" fmla="*/ 192 w 209"/>
                <a:gd name="T29" fmla="*/ 98 h 376"/>
                <a:gd name="T30" fmla="*/ 201 w 209"/>
                <a:gd name="T31" fmla="*/ 120 h 376"/>
                <a:gd name="T32" fmla="*/ 205 w 209"/>
                <a:gd name="T33" fmla="*/ 145 h 376"/>
                <a:gd name="T34" fmla="*/ 205 w 209"/>
                <a:gd name="T35" fmla="*/ 196 h 376"/>
                <a:gd name="T36" fmla="*/ 201 w 209"/>
                <a:gd name="T37" fmla="*/ 248 h 376"/>
                <a:gd name="T38" fmla="*/ 192 w 209"/>
                <a:gd name="T39" fmla="*/ 295 h 376"/>
                <a:gd name="T40" fmla="*/ 184 w 209"/>
                <a:gd name="T41" fmla="*/ 338 h 376"/>
                <a:gd name="T42" fmla="*/ 175 w 209"/>
                <a:gd name="T43" fmla="*/ 376 h 376"/>
                <a:gd name="T44" fmla="*/ 175 w 209"/>
                <a:gd name="T45" fmla="*/ 376 h 376"/>
                <a:gd name="T46" fmla="*/ 175 w 209"/>
                <a:gd name="T47" fmla="*/ 376 h 376"/>
                <a:gd name="T48" fmla="*/ 175 w 209"/>
                <a:gd name="T49" fmla="*/ 376 h 376"/>
                <a:gd name="T50" fmla="*/ 179 w 209"/>
                <a:gd name="T51" fmla="*/ 376 h 376"/>
                <a:gd name="T52" fmla="*/ 179 w 209"/>
                <a:gd name="T53" fmla="*/ 376 h 376"/>
                <a:gd name="T54" fmla="*/ 188 w 209"/>
                <a:gd name="T55" fmla="*/ 338 h 376"/>
                <a:gd name="T56" fmla="*/ 196 w 209"/>
                <a:gd name="T57" fmla="*/ 295 h 376"/>
                <a:gd name="T58" fmla="*/ 205 w 209"/>
                <a:gd name="T59" fmla="*/ 248 h 376"/>
                <a:gd name="T60" fmla="*/ 209 w 209"/>
                <a:gd name="T61" fmla="*/ 196 h 376"/>
                <a:gd name="T62" fmla="*/ 209 w 209"/>
                <a:gd name="T63" fmla="*/ 141 h 376"/>
                <a:gd name="T64" fmla="*/ 205 w 209"/>
                <a:gd name="T65" fmla="*/ 115 h 376"/>
                <a:gd name="T66" fmla="*/ 196 w 209"/>
                <a:gd name="T67" fmla="*/ 94 h 376"/>
                <a:gd name="T68" fmla="*/ 188 w 209"/>
                <a:gd name="T69" fmla="*/ 73 h 376"/>
                <a:gd name="T70" fmla="*/ 175 w 209"/>
                <a:gd name="T71" fmla="*/ 55 h 376"/>
                <a:gd name="T72" fmla="*/ 175 w 209"/>
                <a:gd name="T73" fmla="*/ 55 h 376"/>
                <a:gd name="T74" fmla="*/ 158 w 209"/>
                <a:gd name="T75" fmla="*/ 38 h 376"/>
                <a:gd name="T76" fmla="*/ 141 w 209"/>
                <a:gd name="T77" fmla="*/ 26 h 376"/>
                <a:gd name="T78" fmla="*/ 124 w 209"/>
                <a:gd name="T79" fmla="*/ 17 h 376"/>
                <a:gd name="T80" fmla="*/ 102 w 209"/>
                <a:gd name="T81" fmla="*/ 8 h 376"/>
                <a:gd name="T82" fmla="*/ 81 w 209"/>
                <a:gd name="T83" fmla="*/ 4 h 376"/>
                <a:gd name="T84" fmla="*/ 55 w 209"/>
                <a:gd name="T85" fmla="*/ 0 h 376"/>
                <a:gd name="T86" fmla="*/ 4 w 209"/>
                <a:gd name="T87" fmla="*/ 0 h 376"/>
                <a:gd name="T88" fmla="*/ 4 w 209"/>
                <a:gd name="T89" fmla="*/ 0 h 3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9"/>
                <a:gd name="T136" fmla="*/ 0 h 376"/>
                <a:gd name="T137" fmla="*/ 209 w 209"/>
                <a:gd name="T138" fmla="*/ 376 h 3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9" h="376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55" y="4"/>
                  </a:lnTo>
                  <a:lnTo>
                    <a:pt x="102" y="13"/>
                  </a:lnTo>
                  <a:lnTo>
                    <a:pt x="120" y="21"/>
                  </a:lnTo>
                  <a:lnTo>
                    <a:pt x="141" y="30"/>
                  </a:lnTo>
                  <a:lnTo>
                    <a:pt x="154" y="43"/>
                  </a:lnTo>
                  <a:lnTo>
                    <a:pt x="171" y="60"/>
                  </a:lnTo>
                  <a:lnTo>
                    <a:pt x="184" y="77"/>
                  </a:lnTo>
                  <a:lnTo>
                    <a:pt x="192" y="98"/>
                  </a:lnTo>
                  <a:lnTo>
                    <a:pt x="201" y="120"/>
                  </a:lnTo>
                  <a:lnTo>
                    <a:pt x="205" y="145"/>
                  </a:lnTo>
                  <a:lnTo>
                    <a:pt x="205" y="196"/>
                  </a:lnTo>
                  <a:lnTo>
                    <a:pt x="201" y="248"/>
                  </a:lnTo>
                  <a:lnTo>
                    <a:pt x="192" y="295"/>
                  </a:lnTo>
                  <a:lnTo>
                    <a:pt x="184" y="338"/>
                  </a:lnTo>
                  <a:lnTo>
                    <a:pt x="175" y="376"/>
                  </a:lnTo>
                  <a:lnTo>
                    <a:pt x="179" y="376"/>
                  </a:lnTo>
                  <a:lnTo>
                    <a:pt x="188" y="338"/>
                  </a:lnTo>
                  <a:lnTo>
                    <a:pt x="196" y="295"/>
                  </a:lnTo>
                  <a:lnTo>
                    <a:pt x="205" y="248"/>
                  </a:lnTo>
                  <a:lnTo>
                    <a:pt x="209" y="196"/>
                  </a:lnTo>
                  <a:lnTo>
                    <a:pt x="209" y="141"/>
                  </a:lnTo>
                  <a:lnTo>
                    <a:pt x="205" y="115"/>
                  </a:lnTo>
                  <a:lnTo>
                    <a:pt x="196" y="94"/>
                  </a:lnTo>
                  <a:lnTo>
                    <a:pt x="188" y="73"/>
                  </a:lnTo>
                  <a:lnTo>
                    <a:pt x="175" y="55"/>
                  </a:lnTo>
                  <a:lnTo>
                    <a:pt x="158" y="38"/>
                  </a:lnTo>
                  <a:lnTo>
                    <a:pt x="141" y="26"/>
                  </a:lnTo>
                  <a:lnTo>
                    <a:pt x="124" y="17"/>
                  </a:lnTo>
                  <a:lnTo>
                    <a:pt x="102" y="8"/>
                  </a:lnTo>
                  <a:lnTo>
                    <a:pt x="81" y="4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2" name="Freeform 41"/>
            <p:cNvSpPr>
              <a:spLocks/>
            </p:cNvSpPr>
            <p:nvPr/>
          </p:nvSpPr>
          <p:spPr bwMode="auto">
            <a:xfrm>
              <a:off x="1211" y="2508"/>
              <a:ext cx="85" cy="34"/>
            </a:xfrm>
            <a:custGeom>
              <a:avLst/>
              <a:gdLst>
                <a:gd name="T0" fmla="*/ 47 w 85"/>
                <a:gd name="T1" fmla="*/ 21 h 34"/>
                <a:gd name="T2" fmla="*/ 47 w 85"/>
                <a:gd name="T3" fmla="*/ 21 h 34"/>
                <a:gd name="T4" fmla="*/ 64 w 85"/>
                <a:gd name="T5" fmla="*/ 25 h 34"/>
                <a:gd name="T6" fmla="*/ 77 w 85"/>
                <a:gd name="T7" fmla="*/ 30 h 34"/>
                <a:gd name="T8" fmla="*/ 85 w 85"/>
                <a:gd name="T9" fmla="*/ 34 h 34"/>
                <a:gd name="T10" fmla="*/ 85 w 85"/>
                <a:gd name="T11" fmla="*/ 34 h 34"/>
                <a:gd name="T12" fmla="*/ 77 w 85"/>
                <a:gd name="T13" fmla="*/ 25 h 34"/>
                <a:gd name="T14" fmla="*/ 59 w 85"/>
                <a:gd name="T15" fmla="*/ 8 h 34"/>
                <a:gd name="T16" fmla="*/ 51 w 85"/>
                <a:gd name="T17" fmla="*/ 4 h 34"/>
                <a:gd name="T18" fmla="*/ 34 w 85"/>
                <a:gd name="T19" fmla="*/ 0 h 34"/>
                <a:gd name="T20" fmla="*/ 21 w 85"/>
                <a:gd name="T21" fmla="*/ 4 h 34"/>
                <a:gd name="T22" fmla="*/ 0 w 85"/>
                <a:gd name="T23" fmla="*/ 17 h 34"/>
                <a:gd name="T24" fmla="*/ 0 w 85"/>
                <a:gd name="T25" fmla="*/ 17 h 34"/>
                <a:gd name="T26" fmla="*/ 47 w 85"/>
                <a:gd name="T27" fmla="*/ 21 h 34"/>
                <a:gd name="T28" fmla="*/ 47 w 85"/>
                <a:gd name="T29" fmla="*/ 21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34"/>
                <a:gd name="T47" fmla="*/ 85 w 8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34">
                  <a:moveTo>
                    <a:pt x="47" y="21"/>
                  </a:moveTo>
                  <a:lnTo>
                    <a:pt x="47" y="21"/>
                  </a:lnTo>
                  <a:lnTo>
                    <a:pt x="64" y="25"/>
                  </a:lnTo>
                  <a:lnTo>
                    <a:pt x="77" y="30"/>
                  </a:lnTo>
                  <a:lnTo>
                    <a:pt x="85" y="34"/>
                  </a:lnTo>
                  <a:lnTo>
                    <a:pt x="77" y="25"/>
                  </a:lnTo>
                  <a:lnTo>
                    <a:pt x="59" y="8"/>
                  </a:lnTo>
                  <a:lnTo>
                    <a:pt x="51" y="4"/>
                  </a:lnTo>
                  <a:lnTo>
                    <a:pt x="34" y="0"/>
                  </a:lnTo>
                  <a:lnTo>
                    <a:pt x="21" y="4"/>
                  </a:lnTo>
                  <a:lnTo>
                    <a:pt x="0" y="17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3" name="Freeform 42"/>
            <p:cNvSpPr>
              <a:spLocks/>
            </p:cNvSpPr>
            <p:nvPr/>
          </p:nvSpPr>
          <p:spPr bwMode="auto">
            <a:xfrm>
              <a:off x="1206" y="2508"/>
              <a:ext cx="86" cy="30"/>
            </a:xfrm>
            <a:custGeom>
              <a:avLst/>
              <a:gdLst>
                <a:gd name="T0" fmla="*/ 0 w 86"/>
                <a:gd name="T1" fmla="*/ 13 h 30"/>
                <a:gd name="T2" fmla="*/ 0 w 86"/>
                <a:gd name="T3" fmla="*/ 13 h 30"/>
                <a:gd name="T4" fmla="*/ 9 w 86"/>
                <a:gd name="T5" fmla="*/ 8 h 30"/>
                <a:gd name="T6" fmla="*/ 30 w 86"/>
                <a:gd name="T7" fmla="*/ 0 h 30"/>
                <a:gd name="T8" fmla="*/ 43 w 86"/>
                <a:gd name="T9" fmla="*/ 0 h 30"/>
                <a:gd name="T10" fmla="*/ 56 w 86"/>
                <a:gd name="T11" fmla="*/ 4 h 30"/>
                <a:gd name="T12" fmla="*/ 73 w 86"/>
                <a:gd name="T13" fmla="*/ 13 h 30"/>
                <a:gd name="T14" fmla="*/ 86 w 86"/>
                <a:gd name="T15" fmla="*/ 30 h 30"/>
                <a:gd name="T16" fmla="*/ 86 w 86"/>
                <a:gd name="T17" fmla="*/ 30 h 30"/>
                <a:gd name="T18" fmla="*/ 82 w 86"/>
                <a:gd name="T19" fmla="*/ 25 h 30"/>
                <a:gd name="T20" fmla="*/ 64 w 86"/>
                <a:gd name="T21" fmla="*/ 13 h 30"/>
                <a:gd name="T22" fmla="*/ 52 w 86"/>
                <a:gd name="T23" fmla="*/ 8 h 30"/>
                <a:gd name="T24" fmla="*/ 39 w 86"/>
                <a:gd name="T25" fmla="*/ 4 h 30"/>
                <a:gd name="T26" fmla="*/ 22 w 86"/>
                <a:gd name="T27" fmla="*/ 8 h 30"/>
                <a:gd name="T28" fmla="*/ 9 w 86"/>
                <a:gd name="T29" fmla="*/ 17 h 30"/>
                <a:gd name="T30" fmla="*/ 0 w 86"/>
                <a:gd name="T31" fmla="*/ 13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6"/>
                <a:gd name="T49" fmla="*/ 0 h 30"/>
                <a:gd name="T50" fmla="*/ 86 w 86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6" h="30">
                  <a:moveTo>
                    <a:pt x="0" y="13"/>
                  </a:moveTo>
                  <a:lnTo>
                    <a:pt x="0" y="13"/>
                  </a:lnTo>
                  <a:lnTo>
                    <a:pt x="9" y="8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4"/>
                  </a:lnTo>
                  <a:lnTo>
                    <a:pt x="73" y="13"/>
                  </a:lnTo>
                  <a:lnTo>
                    <a:pt x="86" y="30"/>
                  </a:lnTo>
                  <a:lnTo>
                    <a:pt x="82" y="25"/>
                  </a:lnTo>
                  <a:lnTo>
                    <a:pt x="64" y="13"/>
                  </a:lnTo>
                  <a:lnTo>
                    <a:pt x="52" y="8"/>
                  </a:lnTo>
                  <a:lnTo>
                    <a:pt x="39" y="4"/>
                  </a:lnTo>
                  <a:lnTo>
                    <a:pt x="22" y="8"/>
                  </a:lnTo>
                  <a:lnTo>
                    <a:pt x="9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4" name="Freeform 43"/>
            <p:cNvSpPr>
              <a:spLocks/>
            </p:cNvSpPr>
            <p:nvPr/>
          </p:nvSpPr>
          <p:spPr bwMode="auto">
            <a:xfrm>
              <a:off x="1211" y="2521"/>
              <a:ext cx="85" cy="29"/>
            </a:xfrm>
            <a:custGeom>
              <a:avLst/>
              <a:gdLst>
                <a:gd name="T0" fmla="*/ 21 w 85"/>
                <a:gd name="T1" fmla="*/ 21 h 29"/>
                <a:gd name="T2" fmla="*/ 21 w 85"/>
                <a:gd name="T3" fmla="*/ 21 h 29"/>
                <a:gd name="T4" fmla="*/ 38 w 85"/>
                <a:gd name="T5" fmla="*/ 25 h 29"/>
                <a:gd name="T6" fmla="*/ 51 w 85"/>
                <a:gd name="T7" fmla="*/ 29 h 29"/>
                <a:gd name="T8" fmla="*/ 85 w 85"/>
                <a:gd name="T9" fmla="*/ 21 h 29"/>
                <a:gd name="T10" fmla="*/ 85 w 85"/>
                <a:gd name="T11" fmla="*/ 21 h 29"/>
                <a:gd name="T12" fmla="*/ 51 w 85"/>
                <a:gd name="T13" fmla="*/ 8 h 29"/>
                <a:gd name="T14" fmla="*/ 25 w 85"/>
                <a:gd name="T15" fmla="*/ 0 h 29"/>
                <a:gd name="T16" fmla="*/ 12 w 85"/>
                <a:gd name="T17" fmla="*/ 4 h 29"/>
                <a:gd name="T18" fmla="*/ 4 w 85"/>
                <a:gd name="T19" fmla="*/ 8 h 29"/>
                <a:gd name="T20" fmla="*/ 4 w 85"/>
                <a:gd name="T21" fmla="*/ 8 h 29"/>
                <a:gd name="T22" fmla="*/ 0 w 85"/>
                <a:gd name="T23" fmla="*/ 12 h 29"/>
                <a:gd name="T24" fmla="*/ 8 w 85"/>
                <a:gd name="T25" fmla="*/ 17 h 29"/>
                <a:gd name="T26" fmla="*/ 21 w 85"/>
                <a:gd name="T27" fmla="*/ 21 h 29"/>
                <a:gd name="T28" fmla="*/ 21 w 85"/>
                <a:gd name="T29" fmla="*/ 21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29"/>
                <a:gd name="T47" fmla="*/ 85 w 85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29">
                  <a:moveTo>
                    <a:pt x="21" y="21"/>
                  </a:moveTo>
                  <a:lnTo>
                    <a:pt x="21" y="21"/>
                  </a:lnTo>
                  <a:lnTo>
                    <a:pt x="38" y="25"/>
                  </a:lnTo>
                  <a:lnTo>
                    <a:pt x="51" y="29"/>
                  </a:lnTo>
                  <a:lnTo>
                    <a:pt x="85" y="21"/>
                  </a:lnTo>
                  <a:lnTo>
                    <a:pt x="51" y="8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5" name="Freeform 44"/>
            <p:cNvSpPr>
              <a:spLocks/>
            </p:cNvSpPr>
            <p:nvPr/>
          </p:nvSpPr>
          <p:spPr bwMode="auto">
            <a:xfrm>
              <a:off x="1253" y="2529"/>
              <a:ext cx="22" cy="17"/>
            </a:xfrm>
            <a:custGeom>
              <a:avLst/>
              <a:gdLst>
                <a:gd name="T0" fmla="*/ 0 w 22"/>
                <a:gd name="T1" fmla="*/ 9 h 17"/>
                <a:gd name="T2" fmla="*/ 0 w 22"/>
                <a:gd name="T3" fmla="*/ 9 h 17"/>
                <a:gd name="T4" fmla="*/ 5 w 22"/>
                <a:gd name="T5" fmla="*/ 17 h 17"/>
                <a:gd name="T6" fmla="*/ 13 w 22"/>
                <a:gd name="T7" fmla="*/ 17 h 17"/>
                <a:gd name="T8" fmla="*/ 13 w 22"/>
                <a:gd name="T9" fmla="*/ 17 h 17"/>
                <a:gd name="T10" fmla="*/ 22 w 22"/>
                <a:gd name="T11" fmla="*/ 17 h 17"/>
                <a:gd name="T12" fmla="*/ 22 w 22"/>
                <a:gd name="T13" fmla="*/ 9 h 17"/>
                <a:gd name="T14" fmla="*/ 22 w 22"/>
                <a:gd name="T15" fmla="*/ 9 h 17"/>
                <a:gd name="T16" fmla="*/ 22 w 22"/>
                <a:gd name="T17" fmla="*/ 4 h 17"/>
                <a:gd name="T18" fmla="*/ 13 w 22"/>
                <a:gd name="T19" fmla="*/ 0 h 17"/>
                <a:gd name="T20" fmla="*/ 13 w 22"/>
                <a:gd name="T21" fmla="*/ 0 h 17"/>
                <a:gd name="T22" fmla="*/ 5 w 22"/>
                <a:gd name="T23" fmla="*/ 0 h 17"/>
                <a:gd name="T24" fmla="*/ 0 w 22"/>
                <a:gd name="T25" fmla="*/ 9 h 17"/>
                <a:gd name="T26" fmla="*/ 0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22" y="17"/>
                  </a:lnTo>
                  <a:lnTo>
                    <a:pt x="22" y="9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6" name="Freeform 45"/>
            <p:cNvSpPr>
              <a:spLocks/>
            </p:cNvSpPr>
            <p:nvPr/>
          </p:nvSpPr>
          <p:spPr bwMode="auto">
            <a:xfrm>
              <a:off x="1266" y="2533"/>
              <a:ext cx="9" cy="9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5 h 9"/>
                <a:gd name="T4" fmla="*/ 4 w 9"/>
                <a:gd name="T5" fmla="*/ 9 h 9"/>
                <a:gd name="T6" fmla="*/ 4 w 9"/>
                <a:gd name="T7" fmla="*/ 9 h 9"/>
                <a:gd name="T8" fmla="*/ 0 w 9"/>
                <a:gd name="T9" fmla="*/ 5 h 9"/>
                <a:gd name="T10" fmla="*/ 0 w 9"/>
                <a:gd name="T11" fmla="*/ 5 h 9"/>
                <a:gd name="T12" fmla="*/ 4 w 9"/>
                <a:gd name="T13" fmla="*/ 0 h 9"/>
                <a:gd name="T14" fmla="*/ 4 w 9"/>
                <a:gd name="T15" fmla="*/ 0 h 9"/>
                <a:gd name="T16" fmla="*/ 9 w 9"/>
                <a:gd name="T17" fmla="*/ 5 h 9"/>
                <a:gd name="T18" fmla="*/ 9 w 9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9" y="5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7" name="Freeform 46"/>
            <p:cNvSpPr>
              <a:spLocks/>
            </p:cNvSpPr>
            <p:nvPr/>
          </p:nvSpPr>
          <p:spPr bwMode="auto">
            <a:xfrm>
              <a:off x="1181" y="2392"/>
              <a:ext cx="98" cy="355"/>
            </a:xfrm>
            <a:custGeom>
              <a:avLst/>
              <a:gdLst>
                <a:gd name="T0" fmla="*/ 21 w 98"/>
                <a:gd name="T1" fmla="*/ 35 h 355"/>
                <a:gd name="T2" fmla="*/ 21 w 98"/>
                <a:gd name="T3" fmla="*/ 35 h 355"/>
                <a:gd name="T4" fmla="*/ 30 w 98"/>
                <a:gd name="T5" fmla="*/ 17 h 355"/>
                <a:gd name="T6" fmla="*/ 42 w 98"/>
                <a:gd name="T7" fmla="*/ 5 h 355"/>
                <a:gd name="T8" fmla="*/ 68 w 98"/>
                <a:gd name="T9" fmla="*/ 0 h 355"/>
                <a:gd name="T10" fmla="*/ 98 w 98"/>
                <a:gd name="T11" fmla="*/ 0 h 355"/>
                <a:gd name="T12" fmla="*/ 98 w 98"/>
                <a:gd name="T13" fmla="*/ 0 h 355"/>
                <a:gd name="T14" fmla="*/ 89 w 98"/>
                <a:gd name="T15" fmla="*/ 17 h 355"/>
                <a:gd name="T16" fmla="*/ 72 w 98"/>
                <a:gd name="T17" fmla="*/ 56 h 355"/>
                <a:gd name="T18" fmla="*/ 51 w 98"/>
                <a:gd name="T19" fmla="*/ 116 h 355"/>
                <a:gd name="T20" fmla="*/ 47 w 98"/>
                <a:gd name="T21" fmla="*/ 146 h 355"/>
                <a:gd name="T22" fmla="*/ 42 w 98"/>
                <a:gd name="T23" fmla="*/ 176 h 355"/>
                <a:gd name="T24" fmla="*/ 42 w 98"/>
                <a:gd name="T25" fmla="*/ 176 h 355"/>
                <a:gd name="T26" fmla="*/ 47 w 98"/>
                <a:gd name="T27" fmla="*/ 223 h 355"/>
                <a:gd name="T28" fmla="*/ 55 w 98"/>
                <a:gd name="T29" fmla="*/ 261 h 355"/>
                <a:gd name="T30" fmla="*/ 60 w 98"/>
                <a:gd name="T31" fmla="*/ 291 h 355"/>
                <a:gd name="T32" fmla="*/ 68 w 98"/>
                <a:gd name="T33" fmla="*/ 317 h 355"/>
                <a:gd name="T34" fmla="*/ 85 w 98"/>
                <a:gd name="T35" fmla="*/ 347 h 355"/>
                <a:gd name="T36" fmla="*/ 89 w 98"/>
                <a:gd name="T37" fmla="*/ 355 h 355"/>
                <a:gd name="T38" fmla="*/ 51 w 98"/>
                <a:gd name="T39" fmla="*/ 351 h 355"/>
                <a:gd name="T40" fmla="*/ 51 w 98"/>
                <a:gd name="T41" fmla="*/ 351 h 355"/>
                <a:gd name="T42" fmla="*/ 38 w 98"/>
                <a:gd name="T43" fmla="*/ 321 h 355"/>
                <a:gd name="T44" fmla="*/ 25 w 98"/>
                <a:gd name="T45" fmla="*/ 291 h 355"/>
                <a:gd name="T46" fmla="*/ 13 w 98"/>
                <a:gd name="T47" fmla="*/ 248 h 355"/>
                <a:gd name="T48" fmla="*/ 4 w 98"/>
                <a:gd name="T49" fmla="*/ 201 h 355"/>
                <a:gd name="T50" fmla="*/ 0 w 98"/>
                <a:gd name="T51" fmla="*/ 146 h 355"/>
                <a:gd name="T52" fmla="*/ 4 w 98"/>
                <a:gd name="T53" fmla="*/ 90 h 355"/>
                <a:gd name="T54" fmla="*/ 8 w 98"/>
                <a:gd name="T55" fmla="*/ 64 h 355"/>
                <a:gd name="T56" fmla="*/ 21 w 98"/>
                <a:gd name="T57" fmla="*/ 35 h 355"/>
                <a:gd name="T58" fmla="*/ 21 w 98"/>
                <a:gd name="T59" fmla="*/ 35 h 3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355"/>
                <a:gd name="T92" fmla="*/ 98 w 98"/>
                <a:gd name="T93" fmla="*/ 355 h 3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355">
                  <a:moveTo>
                    <a:pt x="21" y="35"/>
                  </a:moveTo>
                  <a:lnTo>
                    <a:pt x="21" y="35"/>
                  </a:lnTo>
                  <a:lnTo>
                    <a:pt x="30" y="17"/>
                  </a:lnTo>
                  <a:lnTo>
                    <a:pt x="42" y="5"/>
                  </a:lnTo>
                  <a:lnTo>
                    <a:pt x="68" y="0"/>
                  </a:lnTo>
                  <a:lnTo>
                    <a:pt x="98" y="0"/>
                  </a:lnTo>
                  <a:lnTo>
                    <a:pt x="89" y="17"/>
                  </a:lnTo>
                  <a:lnTo>
                    <a:pt x="72" y="56"/>
                  </a:lnTo>
                  <a:lnTo>
                    <a:pt x="51" y="116"/>
                  </a:lnTo>
                  <a:lnTo>
                    <a:pt x="47" y="146"/>
                  </a:lnTo>
                  <a:lnTo>
                    <a:pt x="42" y="176"/>
                  </a:lnTo>
                  <a:lnTo>
                    <a:pt x="47" y="223"/>
                  </a:lnTo>
                  <a:lnTo>
                    <a:pt x="55" y="261"/>
                  </a:lnTo>
                  <a:lnTo>
                    <a:pt x="60" y="291"/>
                  </a:lnTo>
                  <a:lnTo>
                    <a:pt x="68" y="317"/>
                  </a:lnTo>
                  <a:lnTo>
                    <a:pt x="85" y="347"/>
                  </a:lnTo>
                  <a:lnTo>
                    <a:pt x="89" y="355"/>
                  </a:lnTo>
                  <a:lnTo>
                    <a:pt x="51" y="351"/>
                  </a:lnTo>
                  <a:lnTo>
                    <a:pt x="38" y="321"/>
                  </a:lnTo>
                  <a:lnTo>
                    <a:pt x="25" y="291"/>
                  </a:lnTo>
                  <a:lnTo>
                    <a:pt x="13" y="248"/>
                  </a:lnTo>
                  <a:lnTo>
                    <a:pt x="4" y="201"/>
                  </a:lnTo>
                  <a:lnTo>
                    <a:pt x="0" y="146"/>
                  </a:lnTo>
                  <a:lnTo>
                    <a:pt x="4" y="90"/>
                  </a:lnTo>
                  <a:lnTo>
                    <a:pt x="8" y="64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8" name="Freeform 47"/>
            <p:cNvSpPr>
              <a:spLocks/>
            </p:cNvSpPr>
            <p:nvPr/>
          </p:nvSpPr>
          <p:spPr bwMode="auto">
            <a:xfrm>
              <a:off x="1151" y="2354"/>
              <a:ext cx="94" cy="380"/>
            </a:xfrm>
            <a:custGeom>
              <a:avLst/>
              <a:gdLst>
                <a:gd name="T0" fmla="*/ 90 w 94"/>
                <a:gd name="T1" fmla="*/ 0 h 380"/>
                <a:gd name="T2" fmla="*/ 90 w 94"/>
                <a:gd name="T3" fmla="*/ 0 h 380"/>
                <a:gd name="T4" fmla="*/ 64 w 94"/>
                <a:gd name="T5" fmla="*/ 17 h 380"/>
                <a:gd name="T6" fmla="*/ 43 w 94"/>
                <a:gd name="T7" fmla="*/ 38 h 380"/>
                <a:gd name="T8" fmla="*/ 25 w 94"/>
                <a:gd name="T9" fmla="*/ 64 h 380"/>
                <a:gd name="T10" fmla="*/ 17 w 94"/>
                <a:gd name="T11" fmla="*/ 90 h 380"/>
                <a:gd name="T12" fmla="*/ 8 w 94"/>
                <a:gd name="T13" fmla="*/ 124 h 380"/>
                <a:gd name="T14" fmla="*/ 4 w 94"/>
                <a:gd name="T15" fmla="*/ 154 h 380"/>
                <a:gd name="T16" fmla="*/ 0 w 94"/>
                <a:gd name="T17" fmla="*/ 218 h 380"/>
                <a:gd name="T18" fmla="*/ 8 w 94"/>
                <a:gd name="T19" fmla="*/ 278 h 380"/>
                <a:gd name="T20" fmla="*/ 17 w 94"/>
                <a:gd name="T21" fmla="*/ 329 h 380"/>
                <a:gd name="T22" fmla="*/ 25 w 94"/>
                <a:gd name="T23" fmla="*/ 376 h 380"/>
                <a:gd name="T24" fmla="*/ 25 w 94"/>
                <a:gd name="T25" fmla="*/ 376 h 380"/>
                <a:gd name="T26" fmla="*/ 30 w 94"/>
                <a:gd name="T27" fmla="*/ 380 h 380"/>
                <a:gd name="T28" fmla="*/ 30 w 94"/>
                <a:gd name="T29" fmla="*/ 380 h 380"/>
                <a:gd name="T30" fmla="*/ 30 w 94"/>
                <a:gd name="T31" fmla="*/ 376 h 380"/>
                <a:gd name="T32" fmla="*/ 30 w 94"/>
                <a:gd name="T33" fmla="*/ 376 h 380"/>
                <a:gd name="T34" fmla="*/ 21 w 94"/>
                <a:gd name="T35" fmla="*/ 329 h 380"/>
                <a:gd name="T36" fmla="*/ 13 w 94"/>
                <a:gd name="T37" fmla="*/ 278 h 380"/>
                <a:gd name="T38" fmla="*/ 4 w 94"/>
                <a:gd name="T39" fmla="*/ 222 h 380"/>
                <a:gd name="T40" fmla="*/ 8 w 94"/>
                <a:gd name="T41" fmla="*/ 158 h 380"/>
                <a:gd name="T42" fmla="*/ 13 w 94"/>
                <a:gd name="T43" fmla="*/ 124 h 380"/>
                <a:gd name="T44" fmla="*/ 21 w 94"/>
                <a:gd name="T45" fmla="*/ 94 h 380"/>
                <a:gd name="T46" fmla="*/ 30 w 94"/>
                <a:gd name="T47" fmla="*/ 68 h 380"/>
                <a:gd name="T48" fmla="*/ 47 w 94"/>
                <a:gd name="T49" fmla="*/ 43 h 380"/>
                <a:gd name="T50" fmla="*/ 64 w 94"/>
                <a:gd name="T51" fmla="*/ 21 h 380"/>
                <a:gd name="T52" fmla="*/ 90 w 94"/>
                <a:gd name="T53" fmla="*/ 4 h 380"/>
                <a:gd name="T54" fmla="*/ 90 w 94"/>
                <a:gd name="T55" fmla="*/ 4 h 380"/>
                <a:gd name="T56" fmla="*/ 94 w 94"/>
                <a:gd name="T57" fmla="*/ 0 h 380"/>
                <a:gd name="T58" fmla="*/ 94 w 94"/>
                <a:gd name="T59" fmla="*/ 0 h 380"/>
                <a:gd name="T60" fmla="*/ 90 w 94"/>
                <a:gd name="T61" fmla="*/ 0 h 380"/>
                <a:gd name="T62" fmla="*/ 90 w 94"/>
                <a:gd name="T63" fmla="*/ 0 h 3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380"/>
                <a:gd name="T98" fmla="*/ 94 w 94"/>
                <a:gd name="T99" fmla="*/ 380 h 3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380">
                  <a:moveTo>
                    <a:pt x="90" y="0"/>
                  </a:moveTo>
                  <a:lnTo>
                    <a:pt x="90" y="0"/>
                  </a:lnTo>
                  <a:lnTo>
                    <a:pt x="64" y="17"/>
                  </a:lnTo>
                  <a:lnTo>
                    <a:pt x="43" y="38"/>
                  </a:lnTo>
                  <a:lnTo>
                    <a:pt x="25" y="64"/>
                  </a:lnTo>
                  <a:lnTo>
                    <a:pt x="17" y="90"/>
                  </a:lnTo>
                  <a:lnTo>
                    <a:pt x="8" y="124"/>
                  </a:lnTo>
                  <a:lnTo>
                    <a:pt x="4" y="154"/>
                  </a:lnTo>
                  <a:lnTo>
                    <a:pt x="0" y="218"/>
                  </a:lnTo>
                  <a:lnTo>
                    <a:pt x="8" y="278"/>
                  </a:lnTo>
                  <a:lnTo>
                    <a:pt x="17" y="329"/>
                  </a:lnTo>
                  <a:lnTo>
                    <a:pt x="25" y="376"/>
                  </a:lnTo>
                  <a:lnTo>
                    <a:pt x="30" y="380"/>
                  </a:lnTo>
                  <a:lnTo>
                    <a:pt x="30" y="376"/>
                  </a:lnTo>
                  <a:lnTo>
                    <a:pt x="21" y="329"/>
                  </a:lnTo>
                  <a:lnTo>
                    <a:pt x="13" y="278"/>
                  </a:lnTo>
                  <a:lnTo>
                    <a:pt x="4" y="222"/>
                  </a:lnTo>
                  <a:lnTo>
                    <a:pt x="8" y="158"/>
                  </a:lnTo>
                  <a:lnTo>
                    <a:pt x="13" y="124"/>
                  </a:lnTo>
                  <a:lnTo>
                    <a:pt x="21" y="94"/>
                  </a:lnTo>
                  <a:lnTo>
                    <a:pt x="30" y="68"/>
                  </a:lnTo>
                  <a:lnTo>
                    <a:pt x="47" y="43"/>
                  </a:lnTo>
                  <a:lnTo>
                    <a:pt x="64" y="21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89" name="Freeform 48"/>
            <p:cNvSpPr>
              <a:spLocks/>
            </p:cNvSpPr>
            <p:nvPr/>
          </p:nvSpPr>
          <p:spPr bwMode="auto">
            <a:xfrm>
              <a:off x="1185" y="2362"/>
              <a:ext cx="68" cy="377"/>
            </a:xfrm>
            <a:custGeom>
              <a:avLst/>
              <a:gdLst>
                <a:gd name="T0" fmla="*/ 64 w 68"/>
                <a:gd name="T1" fmla="*/ 0 h 377"/>
                <a:gd name="T2" fmla="*/ 64 w 68"/>
                <a:gd name="T3" fmla="*/ 0 h 377"/>
                <a:gd name="T4" fmla="*/ 47 w 68"/>
                <a:gd name="T5" fmla="*/ 18 h 377"/>
                <a:gd name="T6" fmla="*/ 30 w 68"/>
                <a:gd name="T7" fmla="*/ 43 h 377"/>
                <a:gd name="T8" fmla="*/ 17 w 68"/>
                <a:gd name="T9" fmla="*/ 69 h 377"/>
                <a:gd name="T10" fmla="*/ 9 w 68"/>
                <a:gd name="T11" fmla="*/ 94 h 377"/>
                <a:gd name="T12" fmla="*/ 0 w 68"/>
                <a:gd name="T13" fmla="*/ 159 h 377"/>
                <a:gd name="T14" fmla="*/ 0 w 68"/>
                <a:gd name="T15" fmla="*/ 218 h 377"/>
                <a:gd name="T16" fmla="*/ 0 w 68"/>
                <a:gd name="T17" fmla="*/ 278 h 377"/>
                <a:gd name="T18" fmla="*/ 4 w 68"/>
                <a:gd name="T19" fmla="*/ 325 h 377"/>
                <a:gd name="T20" fmla="*/ 13 w 68"/>
                <a:gd name="T21" fmla="*/ 372 h 377"/>
                <a:gd name="T22" fmla="*/ 13 w 68"/>
                <a:gd name="T23" fmla="*/ 372 h 377"/>
                <a:gd name="T24" fmla="*/ 17 w 68"/>
                <a:gd name="T25" fmla="*/ 377 h 377"/>
                <a:gd name="T26" fmla="*/ 17 w 68"/>
                <a:gd name="T27" fmla="*/ 377 h 377"/>
                <a:gd name="T28" fmla="*/ 17 w 68"/>
                <a:gd name="T29" fmla="*/ 372 h 377"/>
                <a:gd name="T30" fmla="*/ 17 w 68"/>
                <a:gd name="T31" fmla="*/ 372 h 377"/>
                <a:gd name="T32" fmla="*/ 9 w 68"/>
                <a:gd name="T33" fmla="*/ 325 h 377"/>
                <a:gd name="T34" fmla="*/ 4 w 68"/>
                <a:gd name="T35" fmla="*/ 278 h 377"/>
                <a:gd name="T36" fmla="*/ 4 w 68"/>
                <a:gd name="T37" fmla="*/ 218 h 377"/>
                <a:gd name="T38" fmla="*/ 4 w 68"/>
                <a:gd name="T39" fmla="*/ 159 h 377"/>
                <a:gd name="T40" fmla="*/ 13 w 68"/>
                <a:gd name="T41" fmla="*/ 99 h 377"/>
                <a:gd name="T42" fmla="*/ 21 w 68"/>
                <a:gd name="T43" fmla="*/ 69 h 377"/>
                <a:gd name="T44" fmla="*/ 34 w 68"/>
                <a:gd name="T45" fmla="*/ 43 h 377"/>
                <a:gd name="T46" fmla="*/ 47 w 68"/>
                <a:gd name="T47" fmla="*/ 22 h 377"/>
                <a:gd name="T48" fmla="*/ 68 w 68"/>
                <a:gd name="T49" fmla="*/ 5 h 377"/>
                <a:gd name="T50" fmla="*/ 68 w 68"/>
                <a:gd name="T51" fmla="*/ 5 h 377"/>
                <a:gd name="T52" fmla="*/ 68 w 68"/>
                <a:gd name="T53" fmla="*/ 0 h 377"/>
                <a:gd name="T54" fmla="*/ 68 w 68"/>
                <a:gd name="T55" fmla="*/ 0 h 377"/>
                <a:gd name="T56" fmla="*/ 64 w 68"/>
                <a:gd name="T57" fmla="*/ 0 h 377"/>
                <a:gd name="T58" fmla="*/ 64 w 68"/>
                <a:gd name="T59" fmla="*/ 0 h 3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377"/>
                <a:gd name="T92" fmla="*/ 68 w 68"/>
                <a:gd name="T93" fmla="*/ 377 h 3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377">
                  <a:moveTo>
                    <a:pt x="64" y="0"/>
                  </a:moveTo>
                  <a:lnTo>
                    <a:pt x="64" y="0"/>
                  </a:lnTo>
                  <a:lnTo>
                    <a:pt x="47" y="18"/>
                  </a:lnTo>
                  <a:lnTo>
                    <a:pt x="30" y="43"/>
                  </a:lnTo>
                  <a:lnTo>
                    <a:pt x="17" y="69"/>
                  </a:lnTo>
                  <a:lnTo>
                    <a:pt x="9" y="94"/>
                  </a:lnTo>
                  <a:lnTo>
                    <a:pt x="0" y="159"/>
                  </a:lnTo>
                  <a:lnTo>
                    <a:pt x="0" y="218"/>
                  </a:lnTo>
                  <a:lnTo>
                    <a:pt x="0" y="278"/>
                  </a:lnTo>
                  <a:lnTo>
                    <a:pt x="4" y="325"/>
                  </a:lnTo>
                  <a:lnTo>
                    <a:pt x="13" y="372"/>
                  </a:lnTo>
                  <a:lnTo>
                    <a:pt x="17" y="377"/>
                  </a:lnTo>
                  <a:lnTo>
                    <a:pt x="17" y="372"/>
                  </a:lnTo>
                  <a:lnTo>
                    <a:pt x="9" y="325"/>
                  </a:lnTo>
                  <a:lnTo>
                    <a:pt x="4" y="278"/>
                  </a:lnTo>
                  <a:lnTo>
                    <a:pt x="4" y="218"/>
                  </a:lnTo>
                  <a:lnTo>
                    <a:pt x="4" y="159"/>
                  </a:lnTo>
                  <a:lnTo>
                    <a:pt x="13" y="99"/>
                  </a:lnTo>
                  <a:lnTo>
                    <a:pt x="21" y="69"/>
                  </a:lnTo>
                  <a:lnTo>
                    <a:pt x="34" y="43"/>
                  </a:lnTo>
                  <a:lnTo>
                    <a:pt x="47" y="22"/>
                  </a:lnTo>
                  <a:lnTo>
                    <a:pt x="68" y="5"/>
                  </a:lnTo>
                  <a:lnTo>
                    <a:pt x="6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0" name="Freeform 49"/>
            <p:cNvSpPr>
              <a:spLocks/>
            </p:cNvSpPr>
            <p:nvPr/>
          </p:nvSpPr>
          <p:spPr bwMode="auto">
            <a:xfrm>
              <a:off x="1202" y="2375"/>
              <a:ext cx="60" cy="368"/>
            </a:xfrm>
            <a:custGeom>
              <a:avLst/>
              <a:gdLst>
                <a:gd name="T0" fmla="*/ 60 w 60"/>
                <a:gd name="T1" fmla="*/ 0 h 368"/>
                <a:gd name="T2" fmla="*/ 60 w 60"/>
                <a:gd name="T3" fmla="*/ 0 h 368"/>
                <a:gd name="T4" fmla="*/ 39 w 60"/>
                <a:gd name="T5" fmla="*/ 17 h 368"/>
                <a:gd name="T6" fmla="*/ 26 w 60"/>
                <a:gd name="T7" fmla="*/ 39 h 368"/>
                <a:gd name="T8" fmla="*/ 17 w 60"/>
                <a:gd name="T9" fmla="*/ 64 h 368"/>
                <a:gd name="T10" fmla="*/ 9 w 60"/>
                <a:gd name="T11" fmla="*/ 94 h 368"/>
                <a:gd name="T12" fmla="*/ 4 w 60"/>
                <a:gd name="T13" fmla="*/ 124 h 368"/>
                <a:gd name="T14" fmla="*/ 0 w 60"/>
                <a:gd name="T15" fmla="*/ 154 h 368"/>
                <a:gd name="T16" fmla="*/ 0 w 60"/>
                <a:gd name="T17" fmla="*/ 214 h 368"/>
                <a:gd name="T18" fmla="*/ 9 w 60"/>
                <a:gd name="T19" fmla="*/ 274 h 368"/>
                <a:gd name="T20" fmla="*/ 13 w 60"/>
                <a:gd name="T21" fmla="*/ 321 h 368"/>
                <a:gd name="T22" fmla="*/ 26 w 60"/>
                <a:gd name="T23" fmla="*/ 368 h 368"/>
                <a:gd name="T24" fmla="*/ 26 w 60"/>
                <a:gd name="T25" fmla="*/ 368 h 368"/>
                <a:gd name="T26" fmla="*/ 30 w 60"/>
                <a:gd name="T27" fmla="*/ 368 h 368"/>
                <a:gd name="T28" fmla="*/ 30 w 60"/>
                <a:gd name="T29" fmla="*/ 368 h 368"/>
                <a:gd name="T30" fmla="*/ 30 w 60"/>
                <a:gd name="T31" fmla="*/ 364 h 368"/>
                <a:gd name="T32" fmla="*/ 30 w 60"/>
                <a:gd name="T33" fmla="*/ 364 h 368"/>
                <a:gd name="T34" fmla="*/ 17 w 60"/>
                <a:gd name="T35" fmla="*/ 321 h 368"/>
                <a:gd name="T36" fmla="*/ 13 w 60"/>
                <a:gd name="T37" fmla="*/ 274 h 368"/>
                <a:gd name="T38" fmla="*/ 4 w 60"/>
                <a:gd name="T39" fmla="*/ 214 h 368"/>
                <a:gd name="T40" fmla="*/ 4 w 60"/>
                <a:gd name="T41" fmla="*/ 154 h 368"/>
                <a:gd name="T42" fmla="*/ 9 w 60"/>
                <a:gd name="T43" fmla="*/ 124 h 368"/>
                <a:gd name="T44" fmla="*/ 13 w 60"/>
                <a:gd name="T45" fmla="*/ 94 h 368"/>
                <a:gd name="T46" fmla="*/ 17 w 60"/>
                <a:gd name="T47" fmla="*/ 69 h 368"/>
                <a:gd name="T48" fmla="*/ 30 w 60"/>
                <a:gd name="T49" fmla="*/ 43 h 368"/>
                <a:gd name="T50" fmla="*/ 43 w 60"/>
                <a:gd name="T51" fmla="*/ 22 h 368"/>
                <a:gd name="T52" fmla="*/ 60 w 60"/>
                <a:gd name="T53" fmla="*/ 5 h 368"/>
                <a:gd name="T54" fmla="*/ 60 w 60"/>
                <a:gd name="T55" fmla="*/ 5 h 368"/>
                <a:gd name="T56" fmla="*/ 60 w 60"/>
                <a:gd name="T57" fmla="*/ 0 h 368"/>
                <a:gd name="T58" fmla="*/ 60 w 60"/>
                <a:gd name="T59" fmla="*/ 0 h 368"/>
                <a:gd name="T60" fmla="*/ 60 w 60"/>
                <a:gd name="T61" fmla="*/ 0 h 368"/>
                <a:gd name="T62" fmla="*/ 60 w 60"/>
                <a:gd name="T63" fmla="*/ 0 h 3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368"/>
                <a:gd name="T98" fmla="*/ 60 w 60"/>
                <a:gd name="T99" fmla="*/ 368 h 3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368">
                  <a:moveTo>
                    <a:pt x="60" y="0"/>
                  </a:moveTo>
                  <a:lnTo>
                    <a:pt x="60" y="0"/>
                  </a:lnTo>
                  <a:lnTo>
                    <a:pt x="39" y="17"/>
                  </a:lnTo>
                  <a:lnTo>
                    <a:pt x="26" y="39"/>
                  </a:lnTo>
                  <a:lnTo>
                    <a:pt x="17" y="64"/>
                  </a:lnTo>
                  <a:lnTo>
                    <a:pt x="9" y="94"/>
                  </a:lnTo>
                  <a:lnTo>
                    <a:pt x="4" y="124"/>
                  </a:lnTo>
                  <a:lnTo>
                    <a:pt x="0" y="154"/>
                  </a:lnTo>
                  <a:lnTo>
                    <a:pt x="0" y="214"/>
                  </a:lnTo>
                  <a:lnTo>
                    <a:pt x="9" y="274"/>
                  </a:lnTo>
                  <a:lnTo>
                    <a:pt x="13" y="321"/>
                  </a:lnTo>
                  <a:lnTo>
                    <a:pt x="26" y="368"/>
                  </a:lnTo>
                  <a:lnTo>
                    <a:pt x="30" y="368"/>
                  </a:lnTo>
                  <a:lnTo>
                    <a:pt x="30" y="364"/>
                  </a:lnTo>
                  <a:lnTo>
                    <a:pt x="17" y="321"/>
                  </a:lnTo>
                  <a:lnTo>
                    <a:pt x="13" y="274"/>
                  </a:lnTo>
                  <a:lnTo>
                    <a:pt x="4" y="214"/>
                  </a:lnTo>
                  <a:lnTo>
                    <a:pt x="4" y="154"/>
                  </a:lnTo>
                  <a:lnTo>
                    <a:pt x="9" y="124"/>
                  </a:lnTo>
                  <a:lnTo>
                    <a:pt x="13" y="94"/>
                  </a:lnTo>
                  <a:lnTo>
                    <a:pt x="17" y="69"/>
                  </a:lnTo>
                  <a:lnTo>
                    <a:pt x="30" y="43"/>
                  </a:lnTo>
                  <a:lnTo>
                    <a:pt x="43" y="22"/>
                  </a:lnTo>
                  <a:lnTo>
                    <a:pt x="60" y="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1" name="Freeform 50"/>
            <p:cNvSpPr>
              <a:spLocks/>
            </p:cNvSpPr>
            <p:nvPr/>
          </p:nvSpPr>
          <p:spPr bwMode="auto">
            <a:xfrm>
              <a:off x="1223" y="2392"/>
              <a:ext cx="56" cy="355"/>
            </a:xfrm>
            <a:custGeom>
              <a:avLst/>
              <a:gdLst>
                <a:gd name="T0" fmla="*/ 52 w 56"/>
                <a:gd name="T1" fmla="*/ 0 h 355"/>
                <a:gd name="T2" fmla="*/ 52 w 56"/>
                <a:gd name="T3" fmla="*/ 0 h 355"/>
                <a:gd name="T4" fmla="*/ 35 w 56"/>
                <a:gd name="T5" fmla="*/ 35 h 355"/>
                <a:gd name="T6" fmla="*/ 22 w 56"/>
                <a:gd name="T7" fmla="*/ 69 h 355"/>
                <a:gd name="T8" fmla="*/ 13 w 56"/>
                <a:gd name="T9" fmla="*/ 103 h 355"/>
                <a:gd name="T10" fmla="*/ 5 w 56"/>
                <a:gd name="T11" fmla="*/ 137 h 355"/>
                <a:gd name="T12" fmla="*/ 0 w 56"/>
                <a:gd name="T13" fmla="*/ 167 h 355"/>
                <a:gd name="T14" fmla="*/ 0 w 56"/>
                <a:gd name="T15" fmla="*/ 193 h 355"/>
                <a:gd name="T16" fmla="*/ 5 w 56"/>
                <a:gd name="T17" fmla="*/ 248 h 355"/>
                <a:gd name="T18" fmla="*/ 18 w 56"/>
                <a:gd name="T19" fmla="*/ 291 h 355"/>
                <a:gd name="T20" fmla="*/ 30 w 56"/>
                <a:gd name="T21" fmla="*/ 325 h 355"/>
                <a:gd name="T22" fmla="*/ 43 w 56"/>
                <a:gd name="T23" fmla="*/ 355 h 355"/>
                <a:gd name="T24" fmla="*/ 43 w 56"/>
                <a:gd name="T25" fmla="*/ 355 h 355"/>
                <a:gd name="T26" fmla="*/ 47 w 56"/>
                <a:gd name="T27" fmla="*/ 355 h 355"/>
                <a:gd name="T28" fmla="*/ 47 w 56"/>
                <a:gd name="T29" fmla="*/ 355 h 355"/>
                <a:gd name="T30" fmla="*/ 47 w 56"/>
                <a:gd name="T31" fmla="*/ 351 h 355"/>
                <a:gd name="T32" fmla="*/ 47 w 56"/>
                <a:gd name="T33" fmla="*/ 351 h 355"/>
                <a:gd name="T34" fmla="*/ 30 w 56"/>
                <a:gd name="T35" fmla="*/ 321 h 355"/>
                <a:gd name="T36" fmla="*/ 22 w 56"/>
                <a:gd name="T37" fmla="*/ 287 h 355"/>
                <a:gd name="T38" fmla="*/ 13 w 56"/>
                <a:gd name="T39" fmla="*/ 244 h 355"/>
                <a:gd name="T40" fmla="*/ 5 w 56"/>
                <a:gd name="T41" fmla="*/ 188 h 355"/>
                <a:gd name="T42" fmla="*/ 9 w 56"/>
                <a:gd name="T43" fmla="*/ 163 h 355"/>
                <a:gd name="T44" fmla="*/ 9 w 56"/>
                <a:gd name="T45" fmla="*/ 133 h 355"/>
                <a:gd name="T46" fmla="*/ 18 w 56"/>
                <a:gd name="T47" fmla="*/ 99 h 355"/>
                <a:gd name="T48" fmla="*/ 26 w 56"/>
                <a:gd name="T49" fmla="*/ 69 h 355"/>
                <a:gd name="T50" fmla="*/ 39 w 56"/>
                <a:gd name="T51" fmla="*/ 35 h 355"/>
                <a:gd name="T52" fmla="*/ 56 w 56"/>
                <a:gd name="T53" fmla="*/ 0 h 355"/>
                <a:gd name="T54" fmla="*/ 56 w 56"/>
                <a:gd name="T55" fmla="*/ 0 h 355"/>
                <a:gd name="T56" fmla="*/ 56 w 56"/>
                <a:gd name="T57" fmla="*/ 0 h 355"/>
                <a:gd name="T58" fmla="*/ 56 w 56"/>
                <a:gd name="T59" fmla="*/ 0 h 355"/>
                <a:gd name="T60" fmla="*/ 52 w 56"/>
                <a:gd name="T61" fmla="*/ 0 h 355"/>
                <a:gd name="T62" fmla="*/ 52 w 56"/>
                <a:gd name="T63" fmla="*/ 0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"/>
                <a:gd name="T97" fmla="*/ 0 h 355"/>
                <a:gd name="T98" fmla="*/ 56 w 5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" h="355">
                  <a:moveTo>
                    <a:pt x="52" y="0"/>
                  </a:moveTo>
                  <a:lnTo>
                    <a:pt x="52" y="0"/>
                  </a:lnTo>
                  <a:lnTo>
                    <a:pt x="35" y="35"/>
                  </a:lnTo>
                  <a:lnTo>
                    <a:pt x="22" y="69"/>
                  </a:lnTo>
                  <a:lnTo>
                    <a:pt x="13" y="103"/>
                  </a:lnTo>
                  <a:lnTo>
                    <a:pt x="5" y="137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5" y="248"/>
                  </a:lnTo>
                  <a:lnTo>
                    <a:pt x="18" y="291"/>
                  </a:lnTo>
                  <a:lnTo>
                    <a:pt x="30" y="325"/>
                  </a:lnTo>
                  <a:lnTo>
                    <a:pt x="43" y="355"/>
                  </a:lnTo>
                  <a:lnTo>
                    <a:pt x="47" y="355"/>
                  </a:lnTo>
                  <a:lnTo>
                    <a:pt x="47" y="351"/>
                  </a:lnTo>
                  <a:lnTo>
                    <a:pt x="30" y="321"/>
                  </a:lnTo>
                  <a:lnTo>
                    <a:pt x="22" y="287"/>
                  </a:lnTo>
                  <a:lnTo>
                    <a:pt x="13" y="244"/>
                  </a:lnTo>
                  <a:lnTo>
                    <a:pt x="5" y="188"/>
                  </a:lnTo>
                  <a:lnTo>
                    <a:pt x="9" y="163"/>
                  </a:lnTo>
                  <a:lnTo>
                    <a:pt x="9" y="133"/>
                  </a:lnTo>
                  <a:lnTo>
                    <a:pt x="18" y="99"/>
                  </a:lnTo>
                  <a:lnTo>
                    <a:pt x="26" y="69"/>
                  </a:lnTo>
                  <a:lnTo>
                    <a:pt x="39" y="35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2" name="Freeform 51"/>
            <p:cNvSpPr>
              <a:spLocks/>
            </p:cNvSpPr>
            <p:nvPr/>
          </p:nvSpPr>
          <p:spPr bwMode="auto">
            <a:xfrm>
              <a:off x="1241" y="2350"/>
              <a:ext cx="38" cy="42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0 h 42"/>
                <a:gd name="T4" fmla="*/ 0 w 38"/>
                <a:gd name="T5" fmla="*/ 4 h 42"/>
                <a:gd name="T6" fmla="*/ 38 w 38"/>
                <a:gd name="T7" fmla="*/ 42 h 42"/>
                <a:gd name="T8" fmla="*/ 38 w 38"/>
                <a:gd name="T9" fmla="*/ 42 h 42"/>
                <a:gd name="T10" fmla="*/ 38 w 38"/>
                <a:gd name="T11" fmla="*/ 42 h 42"/>
                <a:gd name="T12" fmla="*/ 38 w 38"/>
                <a:gd name="T13" fmla="*/ 42 h 42"/>
                <a:gd name="T14" fmla="*/ 38 w 38"/>
                <a:gd name="T15" fmla="*/ 42 h 42"/>
                <a:gd name="T16" fmla="*/ 4 w 38"/>
                <a:gd name="T17" fmla="*/ 4 h 42"/>
                <a:gd name="T18" fmla="*/ 4 w 38"/>
                <a:gd name="T19" fmla="*/ 4 h 42"/>
                <a:gd name="T20" fmla="*/ 0 w 38"/>
                <a:gd name="T21" fmla="*/ 0 h 42"/>
                <a:gd name="T22" fmla="*/ 0 w 38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2"/>
                <a:gd name="T38" fmla="*/ 38 w 38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8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3" name="Freeform 52"/>
            <p:cNvSpPr>
              <a:spLocks/>
            </p:cNvSpPr>
            <p:nvPr/>
          </p:nvSpPr>
          <p:spPr bwMode="auto">
            <a:xfrm>
              <a:off x="1198" y="2512"/>
              <a:ext cx="98" cy="30"/>
            </a:xfrm>
            <a:custGeom>
              <a:avLst/>
              <a:gdLst>
                <a:gd name="T0" fmla="*/ 98 w 98"/>
                <a:gd name="T1" fmla="*/ 30 h 30"/>
                <a:gd name="T2" fmla="*/ 98 w 98"/>
                <a:gd name="T3" fmla="*/ 30 h 30"/>
                <a:gd name="T4" fmla="*/ 94 w 98"/>
                <a:gd name="T5" fmla="*/ 26 h 30"/>
                <a:gd name="T6" fmla="*/ 81 w 98"/>
                <a:gd name="T7" fmla="*/ 17 h 30"/>
                <a:gd name="T8" fmla="*/ 60 w 98"/>
                <a:gd name="T9" fmla="*/ 13 h 30"/>
                <a:gd name="T10" fmla="*/ 25 w 98"/>
                <a:gd name="T11" fmla="*/ 9 h 30"/>
                <a:gd name="T12" fmla="*/ 25 w 98"/>
                <a:gd name="T13" fmla="*/ 9 h 30"/>
                <a:gd name="T14" fmla="*/ 13 w 98"/>
                <a:gd name="T15" fmla="*/ 9 h 30"/>
                <a:gd name="T16" fmla="*/ 8 w 98"/>
                <a:gd name="T17" fmla="*/ 4 h 30"/>
                <a:gd name="T18" fmla="*/ 0 w 98"/>
                <a:gd name="T19" fmla="*/ 0 h 30"/>
                <a:gd name="T20" fmla="*/ 0 w 98"/>
                <a:gd name="T21" fmla="*/ 0 h 30"/>
                <a:gd name="T22" fmla="*/ 4 w 98"/>
                <a:gd name="T23" fmla="*/ 9 h 30"/>
                <a:gd name="T24" fmla="*/ 13 w 98"/>
                <a:gd name="T25" fmla="*/ 13 h 30"/>
                <a:gd name="T26" fmla="*/ 25 w 98"/>
                <a:gd name="T27" fmla="*/ 17 h 30"/>
                <a:gd name="T28" fmla="*/ 25 w 98"/>
                <a:gd name="T29" fmla="*/ 17 h 30"/>
                <a:gd name="T30" fmla="*/ 55 w 98"/>
                <a:gd name="T31" fmla="*/ 17 h 30"/>
                <a:gd name="T32" fmla="*/ 77 w 98"/>
                <a:gd name="T33" fmla="*/ 26 h 30"/>
                <a:gd name="T34" fmla="*/ 98 w 98"/>
                <a:gd name="T35" fmla="*/ 30 h 30"/>
                <a:gd name="T36" fmla="*/ 98 w 98"/>
                <a:gd name="T37" fmla="*/ 3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8"/>
                <a:gd name="T58" fmla="*/ 0 h 30"/>
                <a:gd name="T59" fmla="*/ 98 w 98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8" h="30">
                  <a:moveTo>
                    <a:pt x="98" y="30"/>
                  </a:moveTo>
                  <a:lnTo>
                    <a:pt x="98" y="30"/>
                  </a:lnTo>
                  <a:lnTo>
                    <a:pt x="94" y="26"/>
                  </a:lnTo>
                  <a:lnTo>
                    <a:pt x="81" y="17"/>
                  </a:lnTo>
                  <a:lnTo>
                    <a:pt x="60" y="13"/>
                  </a:lnTo>
                  <a:lnTo>
                    <a:pt x="25" y="9"/>
                  </a:lnTo>
                  <a:lnTo>
                    <a:pt x="13" y="9"/>
                  </a:lnTo>
                  <a:lnTo>
                    <a:pt x="8" y="4"/>
                  </a:lnTo>
                  <a:lnTo>
                    <a:pt x="0" y="0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25" y="17"/>
                  </a:lnTo>
                  <a:lnTo>
                    <a:pt x="55" y="17"/>
                  </a:lnTo>
                  <a:lnTo>
                    <a:pt x="77" y="26"/>
                  </a:lnTo>
                  <a:lnTo>
                    <a:pt x="9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4" name="Freeform 53"/>
            <p:cNvSpPr>
              <a:spLocks/>
            </p:cNvSpPr>
            <p:nvPr/>
          </p:nvSpPr>
          <p:spPr bwMode="auto">
            <a:xfrm>
              <a:off x="1206" y="2521"/>
              <a:ext cx="43" cy="25"/>
            </a:xfrm>
            <a:custGeom>
              <a:avLst/>
              <a:gdLst>
                <a:gd name="T0" fmla="*/ 9 w 43"/>
                <a:gd name="T1" fmla="*/ 4 h 25"/>
                <a:gd name="T2" fmla="*/ 9 w 43"/>
                <a:gd name="T3" fmla="*/ 4 h 25"/>
                <a:gd name="T4" fmla="*/ 9 w 43"/>
                <a:gd name="T5" fmla="*/ 8 h 25"/>
                <a:gd name="T6" fmla="*/ 13 w 43"/>
                <a:gd name="T7" fmla="*/ 12 h 25"/>
                <a:gd name="T8" fmla="*/ 22 w 43"/>
                <a:gd name="T9" fmla="*/ 21 h 25"/>
                <a:gd name="T10" fmla="*/ 43 w 43"/>
                <a:gd name="T11" fmla="*/ 25 h 25"/>
                <a:gd name="T12" fmla="*/ 43 w 43"/>
                <a:gd name="T13" fmla="*/ 25 h 25"/>
                <a:gd name="T14" fmla="*/ 22 w 43"/>
                <a:gd name="T15" fmla="*/ 25 h 25"/>
                <a:gd name="T16" fmla="*/ 9 w 43"/>
                <a:gd name="T17" fmla="*/ 17 h 25"/>
                <a:gd name="T18" fmla="*/ 5 w 43"/>
                <a:gd name="T19" fmla="*/ 8 h 25"/>
                <a:gd name="T20" fmla="*/ 0 w 43"/>
                <a:gd name="T21" fmla="*/ 0 h 25"/>
                <a:gd name="T22" fmla="*/ 9 w 43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25"/>
                <a:gd name="T38" fmla="*/ 43 w 43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25">
                  <a:moveTo>
                    <a:pt x="9" y="4"/>
                  </a:moveTo>
                  <a:lnTo>
                    <a:pt x="9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22" y="21"/>
                  </a:lnTo>
                  <a:lnTo>
                    <a:pt x="43" y="25"/>
                  </a:lnTo>
                  <a:lnTo>
                    <a:pt x="22" y="25"/>
                  </a:lnTo>
                  <a:lnTo>
                    <a:pt x="9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5" name="Freeform 54"/>
            <p:cNvSpPr>
              <a:spLocks/>
            </p:cNvSpPr>
            <p:nvPr/>
          </p:nvSpPr>
          <p:spPr bwMode="auto">
            <a:xfrm>
              <a:off x="1527" y="3076"/>
              <a:ext cx="111" cy="51"/>
            </a:xfrm>
            <a:custGeom>
              <a:avLst/>
              <a:gdLst>
                <a:gd name="T0" fmla="*/ 107 w 111"/>
                <a:gd name="T1" fmla="*/ 4 h 51"/>
                <a:gd name="T2" fmla="*/ 21 w 111"/>
                <a:gd name="T3" fmla="*/ 0 h 51"/>
                <a:gd name="T4" fmla="*/ 21 w 111"/>
                <a:gd name="T5" fmla="*/ 0 h 51"/>
                <a:gd name="T6" fmla="*/ 0 w 111"/>
                <a:gd name="T7" fmla="*/ 51 h 51"/>
                <a:gd name="T8" fmla="*/ 0 w 111"/>
                <a:gd name="T9" fmla="*/ 51 h 51"/>
                <a:gd name="T10" fmla="*/ 81 w 111"/>
                <a:gd name="T11" fmla="*/ 39 h 51"/>
                <a:gd name="T12" fmla="*/ 81 w 111"/>
                <a:gd name="T13" fmla="*/ 39 h 51"/>
                <a:gd name="T14" fmla="*/ 103 w 111"/>
                <a:gd name="T15" fmla="*/ 26 h 51"/>
                <a:gd name="T16" fmla="*/ 111 w 111"/>
                <a:gd name="T17" fmla="*/ 17 h 51"/>
                <a:gd name="T18" fmla="*/ 111 w 111"/>
                <a:gd name="T19" fmla="*/ 13 h 51"/>
                <a:gd name="T20" fmla="*/ 107 w 111"/>
                <a:gd name="T21" fmla="*/ 4 h 51"/>
                <a:gd name="T22" fmla="*/ 107 w 111"/>
                <a:gd name="T23" fmla="*/ 4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1"/>
                <a:gd name="T37" fmla="*/ 0 h 51"/>
                <a:gd name="T38" fmla="*/ 111 w 111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1" h="51">
                  <a:moveTo>
                    <a:pt x="107" y="4"/>
                  </a:moveTo>
                  <a:lnTo>
                    <a:pt x="21" y="0"/>
                  </a:lnTo>
                  <a:lnTo>
                    <a:pt x="0" y="51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11" y="17"/>
                  </a:lnTo>
                  <a:lnTo>
                    <a:pt x="111" y="13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6" name="Freeform 55"/>
            <p:cNvSpPr>
              <a:spLocks/>
            </p:cNvSpPr>
            <p:nvPr/>
          </p:nvSpPr>
          <p:spPr bwMode="auto">
            <a:xfrm>
              <a:off x="1574" y="3033"/>
              <a:ext cx="231" cy="82"/>
            </a:xfrm>
            <a:custGeom>
              <a:avLst/>
              <a:gdLst>
                <a:gd name="T0" fmla="*/ 34 w 231"/>
                <a:gd name="T1" fmla="*/ 43 h 82"/>
                <a:gd name="T2" fmla="*/ 34 w 231"/>
                <a:gd name="T3" fmla="*/ 43 h 82"/>
                <a:gd name="T4" fmla="*/ 43 w 231"/>
                <a:gd name="T5" fmla="*/ 30 h 82"/>
                <a:gd name="T6" fmla="*/ 56 w 231"/>
                <a:gd name="T7" fmla="*/ 22 h 82"/>
                <a:gd name="T8" fmla="*/ 81 w 231"/>
                <a:gd name="T9" fmla="*/ 9 h 82"/>
                <a:gd name="T10" fmla="*/ 107 w 231"/>
                <a:gd name="T11" fmla="*/ 0 h 82"/>
                <a:gd name="T12" fmla="*/ 179 w 231"/>
                <a:gd name="T13" fmla="*/ 9 h 82"/>
                <a:gd name="T14" fmla="*/ 231 w 231"/>
                <a:gd name="T15" fmla="*/ 35 h 82"/>
                <a:gd name="T16" fmla="*/ 231 w 231"/>
                <a:gd name="T17" fmla="*/ 35 h 82"/>
                <a:gd name="T18" fmla="*/ 226 w 231"/>
                <a:gd name="T19" fmla="*/ 39 h 82"/>
                <a:gd name="T20" fmla="*/ 222 w 231"/>
                <a:gd name="T21" fmla="*/ 39 h 82"/>
                <a:gd name="T22" fmla="*/ 214 w 231"/>
                <a:gd name="T23" fmla="*/ 39 h 82"/>
                <a:gd name="T24" fmla="*/ 214 w 231"/>
                <a:gd name="T25" fmla="*/ 39 h 82"/>
                <a:gd name="T26" fmla="*/ 184 w 231"/>
                <a:gd name="T27" fmla="*/ 35 h 82"/>
                <a:gd name="T28" fmla="*/ 162 w 231"/>
                <a:gd name="T29" fmla="*/ 35 h 82"/>
                <a:gd name="T30" fmla="*/ 115 w 231"/>
                <a:gd name="T31" fmla="*/ 43 h 82"/>
                <a:gd name="T32" fmla="*/ 115 w 231"/>
                <a:gd name="T33" fmla="*/ 43 h 82"/>
                <a:gd name="T34" fmla="*/ 111 w 231"/>
                <a:gd name="T35" fmla="*/ 52 h 82"/>
                <a:gd name="T36" fmla="*/ 98 w 231"/>
                <a:gd name="T37" fmla="*/ 65 h 82"/>
                <a:gd name="T38" fmla="*/ 90 w 231"/>
                <a:gd name="T39" fmla="*/ 73 h 82"/>
                <a:gd name="T40" fmla="*/ 77 w 231"/>
                <a:gd name="T41" fmla="*/ 77 h 82"/>
                <a:gd name="T42" fmla="*/ 64 w 231"/>
                <a:gd name="T43" fmla="*/ 82 h 82"/>
                <a:gd name="T44" fmla="*/ 47 w 231"/>
                <a:gd name="T45" fmla="*/ 82 h 82"/>
                <a:gd name="T46" fmla="*/ 47 w 231"/>
                <a:gd name="T47" fmla="*/ 82 h 82"/>
                <a:gd name="T48" fmla="*/ 47 w 231"/>
                <a:gd name="T49" fmla="*/ 82 h 82"/>
                <a:gd name="T50" fmla="*/ 47 w 231"/>
                <a:gd name="T51" fmla="*/ 82 h 82"/>
                <a:gd name="T52" fmla="*/ 34 w 231"/>
                <a:gd name="T53" fmla="*/ 82 h 82"/>
                <a:gd name="T54" fmla="*/ 34 w 231"/>
                <a:gd name="T55" fmla="*/ 82 h 82"/>
                <a:gd name="T56" fmla="*/ 30 w 231"/>
                <a:gd name="T57" fmla="*/ 73 h 82"/>
                <a:gd name="T58" fmla="*/ 17 w 231"/>
                <a:gd name="T59" fmla="*/ 65 h 82"/>
                <a:gd name="T60" fmla="*/ 8 w 231"/>
                <a:gd name="T61" fmla="*/ 56 h 82"/>
                <a:gd name="T62" fmla="*/ 0 w 231"/>
                <a:gd name="T63" fmla="*/ 47 h 82"/>
                <a:gd name="T64" fmla="*/ 34 w 231"/>
                <a:gd name="T65" fmla="*/ 43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1"/>
                <a:gd name="T100" fmla="*/ 0 h 82"/>
                <a:gd name="T101" fmla="*/ 231 w 231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1" h="82">
                  <a:moveTo>
                    <a:pt x="34" y="43"/>
                  </a:moveTo>
                  <a:lnTo>
                    <a:pt x="34" y="43"/>
                  </a:lnTo>
                  <a:lnTo>
                    <a:pt x="43" y="30"/>
                  </a:lnTo>
                  <a:lnTo>
                    <a:pt x="56" y="22"/>
                  </a:lnTo>
                  <a:lnTo>
                    <a:pt x="81" y="9"/>
                  </a:lnTo>
                  <a:lnTo>
                    <a:pt x="107" y="0"/>
                  </a:lnTo>
                  <a:lnTo>
                    <a:pt x="179" y="9"/>
                  </a:lnTo>
                  <a:lnTo>
                    <a:pt x="231" y="35"/>
                  </a:lnTo>
                  <a:lnTo>
                    <a:pt x="226" y="39"/>
                  </a:lnTo>
                  <a:lnTo>
                    <a:pt x="222" y="39"/>
                  </a:lnTo>
                  <a:lnTo>
                    <a:pt x="214" y="39"/>
                  </a:lnTo>
                  <a:lnTo>
                    <a:pt x="184" y="35"/>
                  </a:lnTo>
                  <a:lnTo>
                    <a:pt x="162" y="35"/>
                  </a:lnTo>
                  <a:lnTo>
                    <a:pt x="115" y="43"/>
                  </a:lnTo>
                  <a:lnTo>
                    <a:pt x="111" y="52"/>
                  </a:lnTo>
                  <a:lnTo>
                    <a:pt x="98" y="65"/>
                  </a:lnTo>
                  <a:lnTo>
                    <a:pt x="90" y="73"/>
                  </a:lnTo>
                  <a:lnTo>
                    <a:pt x="77" y="77"/>
                  </a:lnTo>
                  <a:lnTo>
                    <a:pt x="64" y="82"/>
                  </a:lnTo>
                  <a:lnTo>
                    <a:pt x="47" y="82"/>
                  </a:lnTo>
                  <a:lnTo>
                    <a:pt x="34" y="82"/>
                  </a:lnTo>
                  <a:lnTo>
                    <a:pt x="30" y="73"/>
                  </a:lnTo>
                  <a:lnTo>
                    <a:pt x="17" y="65"/>
                  </a:lnTo>
                  <a:lnTo>
                    <a:pt x="8" y="56"/>
                  </a:lnTo>
                  <a:lnTo>
                    <a:pt x="0" y="47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7" name="Freeform 56"/>
            <p:cNvSpPr>
              <a:spLocks/>
            </p:cNvSpPr>
            <p:nvPr/>
          </p:nvSpPr>
          <p:spPr bwMode="auto">
            <a:xfrm>
              <a:off x="1655" y="3085"/>
              <a:ext cx="81" cy="21"/>
            </a:xfrm>
            <a:custGeom>
              <a:avLst/>
              <a:gdLst>
                <a:gd name="T0" fmla="*/ 26 w 81"/>
                <a:gd name="T1" fmla="*/ 0 h 21"/>
                <a:gd name="T2" fmla="*/ 51 w 81"/>
                <a:gd name="T3" fmla="*/ 4 h 21"/>
                <a:gd name="T4" fmla="*/ 51 w 81"/>
                <a:gd name="T5" fmla="*/ 4 h 21"/>
                <a:gd name="T6" fmla="*/ 60 w 81"/>
                <a:gd name="T7" fmla="*/ 4 h 21"/>
                <a:gd name="T8" fmla="*/ 73 w 81"/>
                <a:gd name="T9" fmla="*/ 4 h 21"/>
                <a:gd name="T10" fmla="*/ 73 w 81"/>
                <a:gd name="T11" fmla="*/ 4 h 21"/>
                <a:gd name="T12" fmla="*/ 81 w 81"/>
                <a:gd name="T13" fmla="*/ 13 h 21"/>
                <a:gd name="T14" fmla="*/ 81 w 81"/>
                <a:gd name="T15" fmla="*/ 13 h 21"/>
                <a:gd name="T16" fmla="*/ 69 w 81"/>
                <a:gd name="T17" fmla="*/ 21 h 21"/>
                <a:gd name="T18" fmla="*/ 51 w 81"/>
                <a:gd name="T19" fmla="*/ 21 h 21"/>
                <a:gd name="T20" fmla="*/ 34 w 81"/>
                <a:gd name="T21" fmla="*/ 21 h 21"/>
                <a:gd name="T22" fmla="*/ 0 w 81"/>
                <a:gd name="T23" fmla="*/ 21 h 21"/>
                <a:gd name="T24" fmla="*/ 26 w 81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1"/>
                <a:gd name="T40" fmla="*/ 0 h 21"/>
                <a:gd name="T41" fmla="*/ 81 w 81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1" h="21">
                  <a:moveTo>
                    <a:pt x="26" y="0"/>
                  </a:moveTo>
                  <a:lnTo>
                    <a:pt x="51" y="4"/>
                  </a:lnTo>
                  <a:lnTo>
                    <a:pt x="60" y="4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69" y="21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0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8" name="Freeform 57"/>
            <p:cNvSpPr>
              <a:spLocks/>
            </p:cNvSpPr>
            <p:nvPr/>
          </p:nvSpPr>
          <p:spPr bwMode="auto">
            <a:xfrm>
              <a:off x="1501" y="3166"/>
              <a:ext cx="124" cy="34"/>
            </a:xfrm>
            <a:custGeom>
              <a:avLst/>
              <a:gdLst>
                <a:gd name="T0" fmla="*/ 77 w 124"/>
                <a:gd name="T1" fmla="*/ 34 h 34"/>
                <a:gd name="T2" fmla="*/ 94 w 124"/>
                <a:gd name="T3" fmla="*/ 21 h 34"/>
                <a:gd name="T4" fmla="*/ 94 w 124"/>
                <a:gd name="T5" fmla="*/ 21 h 34"/>
                <a:gd name="T6" fmla="*/ 103 w 124"/>
                <a:gd name="T7" fmla="*/ 17 h 34"/>
                <a:gd name="T8" fmla="*/ 116 w 124"/>
                <a:gd name="T9" fmla="*/ 8 h 34"/>
                <a:gd name="T10" fmla="*/ 116 w 124"/>
                <a:gd name="T11" fmla="*/ 8 h 34"/>
                <a:gd name="T12" fmla="*/ 124 w 124"/>
                <a:gd name="T13" fmla="*/ 0 h 34"/>
                <a:gd name="T14" fmla="*/ 124 w 124"/>
                <a:gd name="T15" fmla="*/ 0 h 34"/>
                <a:gd name="T16" fmla="*/ 94 w 124"/>
                <a:gd name="T17" fmla="*/ 4 h 34"/>
                <a:gd name="T18" fmla="*/ 73 w 124"/>
                <a:gd name="T19" fmla="*/ 4 h 34"/>
                <a:gd name="T20" fmla="*/ 56 w 124"/>
                <a:gd name="T21" fmla="*/ 8 h 34"/>
                <a:gd name="T22" fmla="*/ 0 w 124"/>
                <a:gd name="T23" fmla="*/ 34 h 34"/>
                <a:gd name="T24" fmla="*/ 77 w 124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34"/>
                <a:gd name="T41" fmla="*/ 124 w 124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34">
                  <a:moveTo>
                    <a:pt x="77" y="34"/>
                  </a:moveTo>
                  <a:lnTo>
                    <a:pt x="94" y="21"/>
                  </a:lnTo>
                  <a:lnTo>
                    <a:pt x="103" y="17"/>
                  </a:lnTo>
                  <a:lnTo>
                    <a:pt x="116" y="8"/>
                  </a:lnTo>
                  <a:lnTo>
                    <a:pt x="124" y="0"/>
                  </a:lnTo>
                  <a:lnTo>
                    <a:pt x="94" y="4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0" y="34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99" name="Freeform 58"/>
            <p:cNvSpPr>
              <a:spLocks/>
            </p:cNvSpPr>
            <p:nvPr/>
          </p:nvSpPr>
          <p:spPr bwMode="auto">
            <a:xfrm>
              <a:off x="1100" y="2777"/>
              <a:ext cx="346" cy="444"/>
            </a:xfrm>
            <a:custGeom>
              <a:avLst/>
              <a:gdLst>
                <a:gd name="T0" fmla="*/ 188 w 346"/>
                <a:gd name="T1" fmla="*/ 329 h 444"/>
                <a:gd name="T2" fmla="*/ 72 w 346"/>
                <a:gd name="T3" fmla="*/ 13 h 444"/>
                <a:gd name="T4" fmla="*/ 72 w 346"/>
                <a:gd name="T5" fmla="*/ 13 h 444"/>
                <a:gd name="T6" fmla="*/ 59 w 346"/>
                <a:gd name="T7" fmla="*/ 0 h 444"/>
                <a:gd name="T8" fmla="*/ 59 w 346"/>
                <a:gd name="T9" fmla="*/ 0 h 444"/>
                <a:gd name="T10" fmla="*/ 51 w 346"/>
                <a:gd name="T11" fmla="*/ 0 h 444"/>
                <a:gd name="T12" fmla="*/ 42 w 346"/>
                <a:gd name="T13" fmla="*/ 0 h 444"/>
                <a:gd name="T14" fmla="*/ 29 w 346"/>
                <a:gd name="T15" fmla="*/ 9 h 444"/>
                <a:gd name="T16" fmla="*/ 21 w 346"/>
                <a:gd name="T17" fmla="*/ 21 h 444"/>
                <a:gd name="T18" fmla="*/ 21 w 346"/>
                <a:gd name="T19" fmla="*/ 21 h 444"/>
                <a:gd name="T20" fmla="*/ 8 w 346"/>
                <a:gd name="T21" fmla="*/ 38 h 444"/>
                <a:gd name="T22" fmla="*/ 4 w 346"/>
                <a:gd name="T23" fmla="*/ 60 h 444"/>
                <a:gd name="T24" fmla="*/ 0 w 346"/>
                <a:gd name="T25" fmla="*/ 85 h 444"/>
                <a:gd name="T26" fmla="*/ 0 w 346"/>
                <a:gd name="T27" fmla="*/ 111 h 444"/>
                <a:gd name="T28" fmla="*/ 115 w 346"/>
                <a:gd name="T29" fmla="*/ 402 h 444"/>
                <a:gd name="T30" fmla="*/ 115 w 346"/>
                <a:gd name="T31" fmla="*/ 402 h 444"/>
                <a:gd name="T32" fmla="*/ 329 w 346"/>
                <a:gd name="T33" fmla="*/ 444 h 444"/>
                <a:gd name="T34" fmla="*/ 329 w 346"/>
                <a:gd name="T35" fmla="*/ 444 h 444"/>
                <a:gd name="T36" fmla="*/ 341 w 346"/>
                <a:gd name="T37" fmla="*/ 423 h 444"/>
                <a:gd name="T38" fmla="*/ 346 w 346"/>
                <a:gd name="T39" fmla="*/ 397 h 444"/>
                <a:gd name="T40" fmla="*/ 188 w 346"/>
                <a:gd name="T41" fmla="*/ 329 h 4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6"/>
                <a:gd name="T64" fmla="*/ 0 h 444"/>
                <a:gd name="T65" fmla="*/ 346 w 346"/>
                <a:gd name="T66" fmla="*/ 444 h 4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6" h="444">
                  <a:moveTo>
                    <a:pt x="188" y="329"/>
                  </a:moveTo>
                  <a:lnTo>
                    <a:pt x="72" y="13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29" y="9"/>
                  </a:lnTo>
                  <a:lnTo>
                    <a:pt x="21" y="21"/>
                  </a:lnTo>
                  <a:lnTo>
                    <a:pt x="8" y="38"/>
                  </a:lnTo>
                  <a:lnTo>
                    <a:pt x="4" y="60"/>
                  </a:lnTo>
                  <a:lnTo>
                    <a:pt x="0" y="85"/>
                  </a:lnTo>
                  <a:lnTo>
                    <a:pt x="0" y="111"/>
                  </a:lnTo>
                  <a:lnTo>
                    <a:pt x="115" y="402"/>
                  </a:lnTo>
                  <a:lnTo>
                    <a:pt x="329" y="444"/>
                  </a:lnTo>
                  <a:lnTo>
                    <a:pt x="341" y="423"/>
                  </a:lnTo>
                  <a:lnTo>
                    <a:pt x="346" y="397"/>
                  </a:lnTo>
                  <a:lnTo>
                    <a:pt x="188" y="329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0" name="Freeform 59"/>
            <p:cNvSpPr>
              <a:spLocks/>
            </p:cNvSpPr>
            <p:nvPr/>
          </p:nvSpPr>
          <p:spPr bwMode="auto">
            <a:xfrm>
              <a:off x="1429" y="3174"/>
              <a:ext cx="273" cy="73"/>
            </a:xfrm>
            <a:custGeom>
              <a:avLst/>
              <a:gdLst>
                <a:gd name="T0" fmla="*/ 252 w 273"/>
                <a:gd name="T1" fmla="*/ 56 h 73"/>
                <a:gd name="T2" fmla="*/ 162 w 273"/>
                <a:gd name="T3" fmla="*/ 5 h 73"/>
                <a:gd name="T4" fmla="*/ 162 w 273"/>
                <a:gd name="T5" fmla="*/ 5 h 73"/>
                <a:gd name="T6" fmla="*/ 132 w 273"/>
                <a:gd name="T7" fmla="*/ 5 h 73"/>
                <a:gd name="T8" fmla="*/ 106 w 273"/>
                <a:gd name="T9" fmla="*/ 13 h 73"/>
                <a:gd name="T10" fmla="*/ 89 w 273"/>
                <a:gd name="T11" fmla="*/ 18 h 73"/>
                <a:gd name="T12" fmla="*/ 81 w 273"/>
                <a:gd name="T13" fmla="*/ 26 h 73"/>
                <a:gd name="T14" fmla="*/ 17 w 273"/>
                <a:gd name="T15" fmla="*/ 0 h 73"/>
                <a:gd name="T16" fmla="*/ 17 w 273"/>
                <a:gd name="T17" fmla="*/ 0 h 73"/>
                <a:gd name="T18" fmla="*/ 12 w 273"/>
                <a:gd name="T19" fmla="*/ 26 h 73"/>
                <a:gd name="T20" fmla="*/ 0 w 273"/>
                <a:gd name="T21" fmla="*/ 47 h 73"/>
                <a:gd name="T22" fmla="*/ 0 w 273"/>
                <a:gd name="T23" fmla="*/ 47 h 73"/>
                <a:gd name="T24" fmla="*/ 81 w 273"/>
                <a:gd name="T25" fmla="*/ 65 h 73"/>
                <a:gd name="T26" fmla="*/ 81 w 273"/>
                <a:gd name="T27" fmla="*/ 65 h 73"/>
                <a:gd name="T28" fmla="*/ 81 w 273"/>
                <a:gd name="T29" fmla="*/ 65 h 73"/>
                <a:gd name="T30" fmla="*/ 98 w 273"/>
                <a:gd name="T31" fmla="*/ 69 h 73"/>
                <a:gd name="T32" fmla="*/ 111 w 273"/>
                <a:gd name="T33" fmla="*/ 69 h 73"/>
                <a:gd name="T34" fmla="*/ 124 w 273"/>
                <a:gd name="T35" fmla="*/ 69 h 73"/>
                <a:gd name="T36" fmla="*/ 136 w 273"/>
                <a:gd name="T37" fmla="*/ 65 h 73"/>
                <a:gd name="T38" fmla="*/ 153 w 273"/>
                <a:gd name="T39" fmla="*/ 56 h 73"/>
                <a:gd name="T40" fmla="*/ 158 w 273"/>
                <a:gd name="T41" fmla="*/ 47 h 73"/>
                <a:gd name="T42" fmla="*/ 205 w 273"/>
                <a:gd name="T43" fmla="*/ 52 h 73"/>
                <a:gd name="T44" fmla="*/ 205 w 273"/>
                <a:gd name="T45" fmla="*/ 52 h 73"/>
                <a:gd name="T46" fmla="*/ 226 w 273"/>
                <a:gd name="T47" fmla="*/ 60 h 73"/>
                <a:gd name="T48" fmla="*/ 256 w 273"/>
                <a:gd name="T49" fmla="*/ 69 h 73"/>
                <a:gd name="T50" fmla="*/ 256 w 273"/>
                <a:gd name="T51" fmla="*/ 69 h 73"/>
                <a:gd name="T52" fmla="*/ 260 w 273"/>
                <a:gd name="T53" fmla="*/ 73 h 73"/>
                <a:gd name="T54" fmla="*/ 269 w 273"/>
                <a:gd name="T55" fmla="*/ 73 h 73"/>
                <a:gd name="T56" fmla="*/ 273 w 273"/>
                <a:gd name="T57" fmla="*/ 69 h 73"/>
                <a:gd name="T58" fmla="*/ 252 w 273"/>
                <a:gd name="T59" fmla="*/ 56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3"/>
                <a:gd name="T91" fmla="*/ 0 h 73"/>
                <a:gd name="T92" fmla="*/ 273 w 273"/>
                <a:gd name="T93" fmla="*/ 73 h 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3" h="73">
                  <a:moveTo>
                    <a:pt x="252" y="56"/>
                  </a:moveTo>
                  <a:lnTo>
                    <a:pt x="162" y="5"/>
                  </a:lnTo>
                  <a:lnTo>
                    <a:pt x="132" y="5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81" y="26"/>
                  </a:lnTo>
                  <a:lnTo>
                    <a:pt x="17" y="0"/>
                  </a:lnTo>
                  <a:lnTo>
                    <a:pt x="12" y="26"/>
                  </a:lnTo>
                  <a:lnTo>
                    <a:pt x="0" y="47"/>
                  </a:lnTo>
                  <a:lnTo>
                    <a:pt x="81" y="65"/>
                  </a:lnTo>
                  <a:lnTo>
                    <a:pt x="98" y="69"/>
                  </a:lnTo>
                  <a:lnTo>
                    <a:pt x="111" y="69"/>
                  </a:lnTo>
                  <a:lnTo>
                    <a:pt x="124" y="69"/>
                  </a:lnTo>
                  <a:lnTo>
                    <a:pt x="136" y="65"/>
                  </a:lnTo>
                  <a:lnTo>
                    <a:pt x="153" y="56"/>
                  </a:lnTo>
                  <a:lnTo>
                    <a:pt x="158" y="47"/>
                  </a:lnTo>
                  <a:lnTo>
                    <a:pt x="205" y="52"/>
                  </a:lnTo>
                  <a:lnTo>
                    <a:pt x="226" y="60"/>
                  </a:lnTo>
                  <a:lnTo>
                    <a:pt x="256" y="69"/>
                  </a:lnTo>
                  <a:lnTo>
                    <a:pt x="260" y="73"/>
                  </a:lnTo>
                  <a:lnTo>
                    <a:pt x="269" y="73"/>
                  </a:lnTo>
                  <a:lnTo>
                    <a:pt x="273" y="69"/>
                  </a:lnTo>
                  <a:lnTo>
                    <a:pt x="252" y="5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1" name="Freeform 60"/>
            <p:cNvSpPr>
              <a:spLocks/>
            </p:cNvSpPr>
            <p:nvPr/>
          </p:nvSpPr>
          <p:spPr bwMode="auto">
            <a:xfrm>
              <a:off x="1612" y="3192"/>
              <a:ext cx="90" cy="29"/>
            </a:xfrm>
            <a:custGeom>
              <a:avLst/>
              <a:gdLst>
                <a:gd name="T0" fmla="*/ 0 w 90"/>
                <a:gd name="T1" fmla="*/ 0 h 29"/>
                <a:gd name="T2" fmla="*/ 60 w 90"/>
                <a:gd name="T3" fmla="*/ 8 h 29"/>
                <a:gd name="T4" fmla="*/ 90 w 90"/>
                <a:gd name="T5" fmla="*/ 25 h 29"/>
                <a:gd name="T6" fmla="*/ 90 w 90"/>
                <a:gd name="T7" fmla="*/ 25 h 29"/>
                <a:gd name="T8" fmla="*/ 77 w 90"/>
                <a:gd name="T9" fmla="*/ 29 h 29"/>
                <a:gd name="T10" fmla="*/ 69 w 90"/>
                <a:gd name="T11" fmla="*/ 25 h 29"/>
                <a:gd name="T12" fmla="*/ 60 w 90"/>
                <a:gd name="T13" fmla="*/ 21 h 29"/>
                <a:gd name="T14" fmla="*/ 26 w 90"/>
                <a:gd name="T15" fmla="*/ 21 h 29"/>
                <a:gd name="T16" fmla="*/ 0 w 90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29"/>
                <a:gd name="T29" fmla="*/ 90 w 90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29">
                  <a:moveTo>
                    <a:pt x="0" y="0"/>
                  </a:moveTo>
                  <a:lnTo>
                    <a:pt x="60" y="8"/>
                  </a:lnTo>
                  <a:lnTo>
                    <a:pt x="90" y="25"/>
                  </a:lnTo>
                  <a:lnTo>
                    <a:pt x="77" y="29"/>
                  </a:lnTo>
                  <a:lnTo>
                    <a:pt x="69" y="25"/>
                  </a:lnTo>
                  <a:lnTo>
                    <a:pt x="60" y="21"/>
                  </a:lnTo>
                  <a:lnTo>
                    <a:pt x="26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2" name="Freeform 61"/>
            <p:cNvSpPr>
              <a:spLocks/>
            </p:cNvSpPr>
            <p:nvPr/>
          </p:nvSpPr>
          <p:spPr bwMode="auto">
            <a:xfrm>
              <a:off x="1565" y="3217"/>
              <a:ext cx="86" cy="26"/>
            </a:xfrm>
            <a:custGeom>
              <a:avLst/>
              <a:gdLst>
                <a:gd name="T0" fmla="*/ 0 w 86"/>
                <a:gd name="T1" fmla="*/ 0 h 26"/>
                <a:gd name="T2" fmla="*/ 60 w 86"/>
                <a:gd name="T3" fmla="*/ 9 h 26"/>
                <a:gd name="T4" fmla="*/ 86 w 86"/>
                <a:gd name="T5" fmla="*/ 26 h 26"/>
                <a:gd name="T6" fmla="*/ 86 w 86"/>
                <a:gd name="T7" fmla="*/ 26 h 26"/>
                <a:gd name="T8" fmla="*/ 77 w 86"/>
                <a:gd name="T9" fmla="*/ 26 h 26"/>
                <a:gd name="T10" fmla="*/ 65 w 86"/>
                <a:gd name="T11" fmla="*/ 26 h 26"/>
                <a:gd name="T12" fmla="*/ 56 w 86"/>
                <a:gd name="T13" fmla="*/ 17 h 26"/>
                <a:gd name="T14" fmla="*/ 9 w 86"/>
                <a:gd name="T15" fmla="*/ 13 h 26"/>
                <a:gd name="T16" fmla="*/ 0 w 86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6"/>
                <a:gd name="T29" fmla="*/ 86 w 86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6">
                  <a:moveTo>
                    <a:pt x="0" y="0"/>
                  </a:moveTo>
                  <a:lnTo>
                    <a:pt x="60" y="9"/>
                  </a:lnTo>
                  <a:lnTo>
                    <a:pt x="86" y="26"/>
                  </a:lnTo>
                  <a:lnTo>
                    <a:pt x="77" y="26"/>
                  </a:lnTo>
                  <a:lnTo>
                    <a:pt x="65" y="26"/>
                  </a:lnTo>
                  <a:lnTo>
                    <a:pt x="56" y="17"/>
                  </a:lnTo>
                  <a:lnTo>
                    <a:pt x="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3" name="Freeform 62"/>
            <p:cNvSpPr>
              <a:spLocks/>
            </p:cNvSpPr>
            <p:nvPr/>
          </p:nvSpPr>
          <p:spPr bwMode="auto">
            <a:xfrm>
              <a:off x="1582" y="3174"/>
              <a:ext cx="95" cy="22"/>
            </a:xfrm>
            <a:custGeom>
              <a:avLst/>
              <a:gdLst>
                <a:gd name="T0" fmla="*/ 0 w 95"/>
                <a:gd name="T1" fmla="*/ 5 h 22"/>
                <a:gd name="T2" fmla="*/ 65 w 95"/>
                <a:gd name="T3" fmla="*/ 0 h 22"/>
                <a:gd name="T4" fmla="*/ 95 w 95"/>
                <a:gd name="T5" fmla="*/ 18 h 22"/>
                <a:gd name="T6" fmla="*/ 95 w 95"/>
                <a:gd name="T7" fmla="*/ 18 h 22"/>
                <a:gd name="T8" fmla="*/ 82 w 95"/>
                <a:gd name="T9" fmla="*/ 18 h 22"/>
                <a:gd name="T10" fmla="*/ 73 w 95"/>
                <a:gd name="T11" fmla="*/ 18 h 22"/>
                <a:gd name="T12" fmla="*/ 65 w 95"/>
                <a:gd name="T13" fmla="*/ 13 h 22"/>
                <a:gd name="T14" fmla="*/ 30 w 95"/>
                <a:gd name="T15" fmla="*/ 22 h 22"/>
                <a:gd name="T16" fmla="*/ 0 w 95"/>
                <a:gd name="T17" fmla="*/ 5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"/>
                <a:gd name="T28" fmla="*/ 0 h 22"/>
                <a:gd name="T29" fmla="*/ 95 w 9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" h="22">
                  <a:moveTo>
                    <a:pt x="0" y="5"/>
                  </a:moveTo>
                  <a:lnTo>
                    <a:pt x="65" y="0"/>
                  </a:lnTo>
                  <a:lnTo>
                    <a:pt x="95" y="18"/>
                  </a:lnTo>
                  <a:lnTo>
                    <a:pt x="82" y="18"/>
                  </a:lnTo>
                  <a:lnTo>
                    <a:pt x="73" y="18"/>
                  </a:lnTo>
                  <a:lnTo>
                    <a:pt x="65" y="13"/>
                  </a:lnTo>
                  <a:lnTo>
                    <a:pt x="30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4" name="Freeform 63"/>
            <p:cNvSpPr>
              <a:spLocks/>
            </p:cNvSpPr>
            <p:nvPr/>
          </p:nvSpPr>
          <p:spPr bwMode="auto">
            <a:xfrm>
              <a:off x="1288" y="2645"/>
              <a:ext cx="72" cy="29"/>
            </a:xfrm>
            <a:custGeom>
              <a:avLst/>
              <a:gdLst>
                <a:gd name="T0" fmla="*/ 0 w 72"/>
                <a:gd name="T1" fmla="*/ 4 h 29"/>
                <a:gd name="T2" fmla="*/ 0 w 72"/>
                <a:gd name="T3" fmla="*/ 4 h 29"/>
                <a:gd name="T4" fmla="*/ 4 w 72"/>
                <a:gd name="T5" fmla="*/ 8 h 29"/>
                <a:gd name="T6" fmla="*/ 21 w 72"/>
                <a:gd name="T7" fmla="*/ 21 h 29"/>
                <a:gd name="T8" fmla="*/ 29 w 72"/>
                <a:gd name="T9" fmla="*/ 25 h 29"/>
                <a:gd name="T10" fmla="*/ 42 w 72"/>
                <a:gd name="T11" fmla="*/ 29 h 29"/>
                <a:gd name="T12" fmla="*/ 55 w 72"/>
                <a:gd name="T13" fmla="*/ 25 h 29"/>
                <a:gd name="T14" fmla="*/ 72 w 72"/>
                <a:gd name="T15" fmla="*/ 17 h 29"/>
                <a:gd name="T16" fmla="*/ 72 w 72"/>
                <a:gd name="T17" fmla="*/ 17 h 29"/>
                <a:gd name="T18" fmla="*/ 72 w 72"/>
                <a:gd name="T19" fmla="*/ 12 h 29"/>
                <a:gd name="T20" fmla="*/ 72 w 72"/>
                <a:gd name="T21" fmla="*/ 8 h 29"/>
                <a:gd name="T22" fmla="*/ 72 w 72"/>
                <a:gd name="T23" fmla="*/ 4 h 29"/>
                <a:gd name="T24" fmla="*/ 64 w 72"/>
                <a:gd name="T25" fmla="*/ 0 h 29"/>
                <a:gd name="T26" fmla="*/ 51 w 72"/>
                <a:gd name="T27" fmla="*/ 0 h 29"/>
                <a:gd name="T28" fmla="*/ 29 w 72"/>
                <a:gd name="T29" fmla="*/ 0 h 29"/>
                <a:gd name="T30" fmla="*/ 0 w 72"/>
                <a:gd name="T31" fmla="*/ 4 h 29"/>
                <a:gd name="T32" fmla="*/ 0 w 72"/>
                <a:gd name="T33" fmla="*/ 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9"/>
                <a:gd name="T53" fmla="*/ 72 w 7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9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21" y="21"/>
                  </a:lnTo>
                  <a:lnTo>
                    <a:pt x="29" y="25"/>
                  </a:lnTo>
                  <a:lnTo>
                    <a:pt x="42" y="29"/>
                  </a:lnTo>
                  <a:lnTo>
                    <a:pt x="55" y="25"/>
                  </a:lnTo>
                  <a:lnTo>
                    <a:pt x="72" y="17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4" y="0"/>
                  </a:lnTo>
                  <a:lnTo>
                    <a:pt x="51" y="0"/>
                  </a:lnTo>
                  <a:lnTo>
                    <a:pt x="2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A5B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5" name="Freeform 64"/>
            <p:cNvSpPr>
              <a:spLocks/>
            </p:cNvSpPr>
            <p:nvPr/>
          </p:nvSpPr>
          <p:spPr bwMode="auto">
            <a:xfrm>
              <a:off x="1313" y="2662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4 w 13"/>
                <a:gd name="T5" fmla="*/ 8 h 8"/>
                <a:gd name="T6" fmla="*/ 4 w 13"/>
                <a:gd name="T7" fmla="*/ 8 h 8"/>
                <a:gd name="T8" fmla="*/ 0 w 13"/>
                <a:gd name="T9" fmla="*/ 0 h 8"/>
                <a:gd name="T10" fmla="*/ 0 w 13"/>
                <a:gd name="T11" fmla="*/ 0 h 8"/>
                <a:gd name="T12" fmla="*/ 4 w 13"/>
                <a:gd name="T13" fmla="*/ 0 h 8"/>
                <a:gd name="T14" fmla="*/ 4 w 13"/>
                <a:gd name="T15" fmla="*/ 0 h 8"/>
                <a:gd name="T16" fmla="*/ 13 w 13"/>
                <a:gd name="T17" fmla="*/ 4 h 8"/>
                <a:gd name="T18" fmla="*/ 13 w 13"/>
                <a:gd name="T19" fmla="*/ 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8"/>
                <a:gd name="T32" fmla="*/ 13 w 1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4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CBF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6" name="Freeform 65"/>
            <p:cNvSpPr>
              <a:spLocks/>
            </p:cNvSpPr>
            <p:nvPr/>
          </p:nvSpPr>
          <p:spPr bwMode="auto">
            <a:xfrm>
              <a:off x="1275" y="2388"/>
              <a:ext cx="154" cy="359"/>
            </a:xfrm>
            <a:custGeom>
              <a:avLst/>
              <a:gdLst>
                <a:gd name="T0" fmla="*/ 0 w 154"/>
                <a:gd name="T1" fmla="*/ 4 h 359"/>
                <a:gd name="T2" fmla="*/ 0 w 154"/>
                <a:gd name="T3" fmla="*/ 4 h 359"/>
                <a:gd name="T4" fmla="*/ 4 w 154"/>
                <a:gd name="T5" fmla="*/ 9 h 359"/>
                <a:gd name="T6" fmla="*/ 4 w 154"/>
                <a:gd name="T7" fmla="*/ 9 h 359"/>
                <a:gd name="T8" fmla="*/ 13 w 154"/>
                <a:gd name="T9" fmla="*/ 9 h 359"/>
                <a:gd name="T10" fmla="*/ 30 w 154"/>
                <a:gd name="T11" fmla="*/ 4 h 359"/>
                <a:gd name="T12" fmla="*/ 55 w 154"/>
                <a:gd name="T13" fmla="*/ 9 h 359"/>
                <a:gd name="T14" fmla="*/ 72 w 154"/>
                <a:gd name="T15" fmla="*/ 13 h 359"/>
                <a:gd name="T16" fmla="*/ 85 w 154"/>
                <a:gd name="T17" fmla="*/ 21 h 359"/>
                <a:gd name="T18" fmla="*/ 85 w 154"/>
                <a:gd name="T19" fmla="*/ 21 h 359"/>
                <a:gd name="T20" fmla="*/ 107 w 154"/>
                <a:gd name="T21" fmla="*/ 39 h 359"/>
                <a:gd name="T22" fmla="*/ 124 w 154"/>
                <a:gd name="T23" fmla="*/ 64 h 359"/>
                <a:gd name="T24" fmla="*/ 137 w 154"/>
                <a:gd name="T25" fmla="*/ 90 h 359"/>
                <a:gd name="T26" fmla="*/ 145 w 154"/>
                <a:gd name="T27" fmla="*/ 128 h 359"/>
                <a:gd name="T28" fmla="*/ 145 w 154"/>
                <a:gd name="T29" fmla="*/ 128 h 359"/>
                <a:gd name="T30" fmla="*/ 149 w 154"/>
                <a:gd name="T31" fmla="*/ 154 h 359"/>
                <a:gd name="T32" fmla="*/ 149 w 154"/>
                <a:gd name="T33" fmla="*/ 180 h 359"/>
                <a:gd name="T34" fmla="*/ 141 w 154"/>
                <a:gd name="T35" fmla="*/ 222 h 359"/>
                <a:gd name="T36" fmla="*/ 128 w 154"/>
                <a:gd name="T37" fmla="*/ 265 h 359"/>
                <a:gd name="T38" fmla="*/ 111 w 154"/>
                <a:gd name="T39" fmla="*/ 295 h 359"/>
                <a:gd name="T40" fmla="*/ 90 w 154"/>
                <a:gd name="T41" fmla="*/ 321 h 359"/>
                <a:gd name="T42" fmla="*/ 72 w 154"/>
                <a:gd name="T43" fmla="*/ 338 h 359"/>
                <a:gd name="T44" fmla="*/ 55 w 154"/>
                <a:gd name="T45" fmla="*/ 355 h 359"/>
                <a:gd name="T46" fmla="*/ 55 w 154"/>
                <a:gd name="T47" fmla="*/ 355 h 359"/>
                <a:gd name="T48" fmla="*/ 55 w 154"/>
                <a:gd name="T49" fmla="*/ 359 h 359"/>
                <a:gd name="T50" fmla="*/ 55 w 154"/>
                <a:gd name="T51" fmla="*/ 359 h 359"/>
                <a:gd name="T52" fmla="*/ 60 w 154"/>
                <a:gd name="T53" fmla="*/ 359 h 359"/>
                <a:gd name="T54" fmla="*/ 60 w 154"/>
                <a:gd name="T55" fmla="*/ 359 h 359"/>
                <a:gd name="T56" fmla="*/ 77 w 154"/>
                <a:gd name="T57" fmla="*/ 342 h 359"/>
                <a:gd name="T58" fmla="*/ 94 w 154"/>
                <a:gd name="T59" fmla="*/ 325 h 359"/>
                <a:gd name="T60" fmla="*/ 115 w 154"/>
                <a:gd name="T61" fmla="*/ 299 h 359"/>
                <a:gd name="T62" fmla="*/ 132 w 154"/>
                <a:gd name="T63" fmla="*/ 265 h 359"/>
                <a:gd name="T64" fmla="*/ 145 w 154"/>
                <a:gd name="T65" fmla="*/ 227 h 359"/>
                <a:gd name="T66" fmla="*/ 154 w 154"/>
                <a:gd name="T67" fmla="*/ 180 h 359"/>
                <a:gd name="T68" fmla="*/ 154 w 154"/>
                <a:gd name="T69" fmla="*/ 154 h 359"/>
                <a:gd name="T70" fmla="*/ 149 w 154"/>
                <a:gd name="T71" fmla="*/ 124 h 359"/>
                <a:gd name="T72" fmla="*/ 149 w 154"/>
                <a:gd name="T73" fmla="*/ 124 h 359"/>
                <a:gd name="T74" fmla="*/ 141 w 154"/>
                <a:gd name="T75" fmla="*/ 90 h 359"/>
                <a:gd name="T76" fmla="*/ 128 w 154"/>
                <a:gd name="T77" fmla="*/ 60 h 359"/>
                <a:gd name="T78" fmla="*/ 111 w 154"/>
                <a:gd name="T79" fmla="*/ 34 h 359"/>
                <a:gd name="T80" fmla="*/ 90 w 154"/>
                <a:gd name="T81" fmla="*/ 17 h 359"/>
                <a:gd name="T82" fmla="*/ 90 w 154"/>
                <a:gd name="T83" fmla="*/ 17 h 359"/>
                <a:gd name="T84" fmla="*/ 72 w 154"/>
                <a:gd name="T85" fmla="*/ 9 h 359"/>
                <a:gd name="T86" fmla="*/ 60 w 154"/>
                <a:gd name="T87" fmla="*/ 4 h 359"/>
                <a:gd name="T88" fmla="*/ 30 w 154"/>
                <a:gd name="T89" fmla="*/ 0 h 359"/>
                <a:gd name="T90" fmla="*/ 8 w 154"/>
                <a:gd name="T91" fmla="*/ 0 h 359"/>
                <a:gd name="T92" fmla="*/ 0 w 154"/>
                <a:gd name="T93" fmla="*/ 4 h 359"/>
                <a:gd name="T94" fmla="*/ 0 w 154"/>
                <a:gd name="T95" fmla="*/ 4 h 359"/>
                <a:gd name="T96" fmla="*/ 0 w 154"/>
                <a:gd name="T97" fmla="*/ 4 h 359"/>
                <a:gd name="T98" fmla="*/ 0 w 154"/>
                <a:gd name="T99" fmla="*/ 4 h 3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4"/>
                <a:gd name="T151" fmla="*/ 0 h 359"/>
                <a:gd name="T152" fmla="*/ 154 w 154"/>
                <a:gd name="T153" fmla="*/ 359 h 3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4" h="359">
                  <a:moveTo>
                    <a:pt x="0" y="4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13" y="9"/>
                  </a:lnTo>
                  <a:lnTo>
                    <a:pt x="30" y="4"/>
                  </a:lnTo>
                  <a:lnTo>
                    <a:pt x="55" y="9"/>
                  </a:lnTo>
                  <a:lnTo>
                    <a:pt x="72" y="13"/>
                  </a:lnTo>
                  <a:lnTo>
                    <a:pt x="85" y="21"/>
                  </a:lnTo>
                  <a:lnTo>
                    <a:pt x="107" y="39"/>
                  </a:lnTo>
                  <a:lnTo>
                    <a:pt x="124" y="64"/>
                  </a:lnTo>
                  <a:lnTo>
                    <a:pt x="137" y="90"/>
                  </a:lnTo>
                  <a:lnTo>
                    <a:pt x="145" y="128"/>
                  </a:lnTo>
                  <a:lnTo>
                    <a:pt x="149" y="154"/>
                  </a:lnTo>
                  <a:lnTo>
                    <a:pt x="149" y="180"/>
                  </a:lnTo>
                  <a:lnTo>
                    <a:pt x="141" y="222"/>
                  </a:lnTo>
                  <a:lnTo>
                    <a:pt x="128" y="265"/>
                  </a:lnTo>
                  <a:lnTo>
                    <a:pt x="111" y="295"/>
                  </a:lnTo>
                  <a:lnTo>
                    <a:pt x="90" y="321"/>
                  </a:lnTo>
                  <a:lnTo>
                    <a:pt x="72" y="338"/>
                  </a:lnTo>
                  <a:lnTo>
                    <a:pt x="55" y="355"/>
                  </a:lnTo>
                  <a:lnTo>
                    <a:pt x="55" y="359"/>
                  </a:lnTo>
                  <a:lnTo>
                    <a:pt x="60" y="359"/>
                  </a:lnTo>
                  <a:lnTo>
                    <a:pt x="77" y="342"/>
                  </a:lnTo>
                  <a:lnTo>
                    <a:pt x="94" y="325"/>
                  </a:lnTo>
                  <a:lnTo>
                    <a:pt x="115" y="299"/>
                  </a:lnTo>
                  <a:lnTo>
                    <a:pt x="132" y="265"/>
                  </a:lnTo>
                  <a:lnTo>
                    <a:pt x="145" y="227"/>
                  </a:lnTo>
                  <a:lnTo>
                    <a:pt x="154" y="180"/>
                  </a:lnTo>
                  <a:lnTo>
                    <a:pt x="154" y="154"/>
                  </a:lnTo>
                  <a:lnTo>
                    <a:pt x="149" y="124"/>
                  </a:lnTo>
                  <a:lnTo>
                    <a:pt x="141" y="90"/>
                  </a:lnTo>
                  <a:lnTo>
                    <a:pt x="128" y="60"/>
                  </a:lnTo>
                  <a:lnTo>
                    <a:pt x="111" y="34"/>
                  </a:lnTo>
                  <a:lnTo>
                    <a:pt x="90" y="17"/>
                  </a:lnTo>
                  <a:lnTo>
                    <a:pt x="72" y="9"/>
                  </a:lnTo>
                  <a:lnTo>
                    <a:pt x="60" y="4"/>
                  </a:lnTo>
                  <a:lnTo>
                    <a:pt x="30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7" name="Freeform 66"/>
            <p:cNvSpPr>
              <a:spLocks/>
            </p:cNvSpPr>
            <p:nvPr/>
          </p:nvSpPr>
          <p:spPr bwMode="auto">
            <a:xfrm>
              <a:off x="1339" y="2525"/>
              <a:ext cx="81" cy="30"/>
            </a:xfrm>
            <a:custGeom>
              <a:avLst/>
              <a:gdLst>
                <a:gd name="T0" fmla="*/ 60 w 81"/>
                <a:gd name="T1" fmla="*/ 25 h 30"/>
                <a:gd name="T2" fmla="*/ 60 w 81"/>
                <a:gd name="T3" fmla="*/ 25 h 30"/>
                <a:gd name="T4" fmla="*/ 43 w 81"/>
                <a:gd name="T5" fmla="*/ 30 h 30"/>
                <a:gd name="T6" fmla="*/ 30 w 81"/>
                <a:gd name="T7" fmla="*/ 25 h 30"/>
                <a:gd name="T8" fmla="*/ 0 w 81"/>
                <a:gd name="T9" fmla="*/ 17 h 30"/>
                <a:gd name="T10" fmla="*/ 0 w 81"/>
                <a:gd name="T11" fmla="*/ 17 h 30"/>
                <a:gd name="T12" fmla="*/ 8 w 81"/>
                <a:gd name="T13" fmla="*/ 13 h 30"/>
                <a:gd name="T14" fmla="*/ 34 w 81"/>
                <a:gd name="T15" fmla="*/ 4 h 30"/>
                <a:gd name="T16" fmla="*/ 47 w 81"/>
                <a:gd name="T17" fmla="*/ 0 h 30"/>
                <a:gd name="T18" fmla="*/ 60 w 81"/>
                <a:gd name="T19" fmla="*/ 0 h 30"/>
                <a:gd name="T20" fmla="*/ 73 w 81"/>
                <a:gd name="T21" fmla="*/ 4 h 30"/>
                <a:gd name="T22" fmla="*/ 81 w 81"/>
                <a:gd name="T23" fmla="*/ 13 h 30"/>
                <a:gd name="T24" fmla="*/ 81 w 81"/>
                <a:gd name="T25" fmla="*/ 13 h 30"/>
                <a:gd name="T26" fmla="*/ 81 w 81"/>
                <a:gd name="T27" fmla="*/ 17 h 30"/>
                <a:gd name="T28" fmla="*/ 77 w 81"/>
                <a:gd name="T29" fmla="*/ 21 h 30"/>
                <a:gd name="T30" fmla="*/ 60 w 81"/>
                <a:gd name="T31" fmla="*/ 25 h 30"/>
                <a:gd name="T32" fmla="*/ 60 w 81"/>
                <a:gd name="T33" fmla="*/ 25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30"/>
                <a:gd name="T53" fmla="*/ 81 w 8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30">
                  <a:moveTo>
                    <a:pt x="60" y="25"/>
                  </a:moveTo>
                  <a:lnTo>
                    <a:pt x="60" y="25"/>
                  </a:lnTo>
                  <a:lnTo>
                    <a:pt x="43" y="30"/>
                  </a:lnTo>
                  <a:lnTo>
                    <a:pt x="30" y="25"/>
                  </a:lnTo>
                  <a:lnTo>
                    <a:pt x="0" y="17"/>
                  </a:lnTo>
                  <a:lnTo>
                    <a:pt x="8" y="13"/>
                  </a:lnTo>
                  <a:lnTo>
                    <a:pt x="34" y="4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81" y="17"/>
                  </a:lnTo>
                  <a:lnTo>
                    <a:pt x="77" y="21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8" name="Freeform 67"/>
            <p:cNvSpPr>
              <a:spLocks/>
            </p:cNvSpPr>
            <p:nvPr/>
          </p:nvSpPr>
          <p:spPr bwMode="auto">
            <a:xfrm>
              <a:off x="1339" y="2516"/>
              <a:ext cx="81" cy="26"/>
            </a:xfrm>
            <a:custGeom>
              <a:avLst/>
              <a:gdLst>
                <a:gd name="T0" fmla="*/ 38 w 81"/>
                <a:gd name="T1" fmla="*/ 17 h 26"/>
                <a:gd name="T2" fmla="*/ 38 w 81"/>
                <a:gd name="T3" fmla="*/ 17 h 26"/>
                <a:gd name="T4" fmla="*/ 17 w 81"/>
                <a:gd name="T5" fmla="*/ 22 h 26"/>
                <a:gd name="T6" fmla="*/ 4 w 81"/>
                <a:gd name="T7" fmla="*/ 22 h 26"/>
                <a:gd name="T8" fmla="*/ 0 w 81"/>
                <a:gd name="T9" fmla="*/ 26 h 26"/>
                <a:gd name="T10" fmla="*/ 0 w 81"/>
                <a:gd name="T11" fmla="*/ 26 h 26"/>
                <a:gd name="T12" fmla="*/ 4 w 81"/>
                <a:gd name="T13" fmla="*/ 17 h 26"/>
                <a:gd name="T14" fmla="*/ 21 w 81"/>
                <a:gd name="T15" fmla="*/ 5 h 26"/>
                <a:gd name="T16" fmla="*/ 34 w 81"/>
                <a:gd name="T17" fmla="*/ 0 h 26"/>
                <a:gd name="T18" fmla="*/ 51 w 81"/>
                <a:gd name="T19" fmla="*/ 0 h 26"/>
                <a:gd name="T20" fmla="*/ 64 w 81"/>
                <a:gd name="T21" fmla="*/ 5 h 26"/>
                <a:gd name="T22" fmla="*/ 81 w 81"/>
                <a:gd name="T23" fmla="*/ 17 h 26"/>
                <a:gd name="T24" fmla="*/ 81 w 81"/>
                <a:gd name="T25" fmla="*/ 17 h 26"/>
                <a:gd name="T26" fmla="*/ 38 w 81"/>
                <a:gd name="T27" fmla="*/ 17 h 26"/>
                <a:gd name="T28" fmla="*/ 38 w 81"/>
                <a:gd name="T29" fmla="*/ 1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1"/>
                <a:gd name="T46" fmla="*/ 0 h 26"/>
                <a:gd name="T47" fmla="*/ 81 w 81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1" h="26">
                  <a:moveTo>
                    <a:pt x="38" y="17"/>
                  </a:moveTo>
                  <a:lnTo>
                    <a:pt x="38" y="17"/>
                  </a:lnTo>
                  <a:lnTo>
                    <a:pt x="17" y="22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4" y="17"/>
                  </a:lnTo>
                  <a:lnTo>
                    <a:pt x="21" y="5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64" y="5"/>
                  </a:lnTo>
                  <a:lnTo>
                    <a:pt x="81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09" name="Freeform 68"/>
            <p:cNvSpPr>
              <a:spLocks/>
            </p:cNvSpPr>
            <p:nvPr/>
          </p:nvSpPr>
          <p:spPr bwMode="auto">
            <a:xfrm>
              <a:off x="1390" y="2533"/>
              <a:ext cx="22" cy="17"/>
            </a:xfrm>
            <a:custGeom>
              <a:avLst/>
              <a:gdLst>
                <a:gd name="T0" fmla="*/ 22 w 22"/>
                <a:gd name="T1" fmla="*/ 9 h 17"/>
                <a:gd name="T2" fmla="*/ 22 w 22"/>
                <a:gd name="T3" fmla="*/ 9 h 17"/>
                <a:gd name="T4" fmla="*/ 17 w 22"/>
                <a:gd name="T5" fmla="*/ 13 h 17"/>
                <a:gd name="T6" fmla="*/ 9 w 22"/>
                <a:gd name="T7" fmla="*/ 17 h 17"/>
                <a:gd name="T8" fmla="*/ 9 w 22"/>
                <a:gd name="T9" fmla="*/ 17 h 17"/>
                <a:gd name="T10" fmla="*/ 0 w 22"/>
                <a:gd name="T11" fmla="*/ 13 h 17"/>
                <a:gd name="T12" fmla="*/ 0 w 22"/>
                <a:gd name="T13" fmla="*/ 5 h 17"/>
                <a:gd name="T14" fmla="*/ 0 w 22"/>
                <a:gd name="T15" fmla="*/ 5 h 17"/>
                <a:gd name="T16" fmla="*/ 0 w 22"/>
                <a:gd name="T17" fmla="*/ 0 h 17"/>
                <a:gd name="T18" fmla="*/ 13 w 22"/>
                <a:gd name="T19" fmla="*/ 0 h 17"/>
                <a:gd name="T20" fmla="*/ 13 w 22"/>
                <a:gd name="T21" fmla="*/ 0 h 17"/>
                <a:gd name="T22" fmla="*/ 17 w 22"/>
                <a:gd name="T23" fmla="*/ 0 h 17"/>
                <a:gd name="T24" fmla="*/ 22 w 22"/>
                <a:gd name="T25" fmla="*/ 9 h 17"/>
                <a:gd name="T26" fmla="*/ 22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22" y="9"/>
                  </a:moveTo>
                  <a:lnTo>
                    <a:pt x="22" y="9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0" name="Freeform 69"/>
            <p:cNvSpPr>
              <a:spLocks/>
            </p:cNvSpPr>
            <p:nvPr/>
          </p:nvSpPr>
          <p:spPr bwMode="auto">
            <a:xfrm>
              <a:off x="1403" y="2538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1" name="Freeform 70"/>
            <p:cNvSpPr>
              <a:spLocks/>
            </p:cNvSpPr>
            <p:nvPr/>
          </p:nvSpPr>
          <p:spPr bwMode="auto">
            <a:xfrm>
              <a:off x="1339" y="2512"/>
              <a:ext cx="90" cy="30"/>
            </a:xfrm>
            <a:custGeom>
              <a:avLst/>
              <a:gdLst>
                <a:gd name="T0" fmla="*/ 90 w 90"/>
                <a:gd name="T1" fmla="*/ 21 h 30"/>
                <a:gd name="T2" fmla="*/ 90 w 90"/>
                <a:gd name="T3" fmla="*/ 21 h 30"/>
                <a:gd name="T4" fmla="*/ 81 w 90"/>
                <a:gd name="T5" fmla="*/ 13 h 30"/>
                <a:gd name="T6" fmla="*/ 60 w 90"/>
                <a:gd name="T7" fmla="*/ 4 h 30"/>
                <a:gd name="T8" fmla="*/ 47 w 90"/>
                <a:gd name="T9" fmla="*/ 0 h 30"/>
                <a:gd name="T10" fmla="*/ 34 w 90"/>
                <a:gd name="T11" fmla="*/ 4 h 30"/>
                <a:gd name="T12" fmla="*/ 17 w 90"/>
                <a:gd name="T13" fmla="*/ 13 h 30"/>
                <a:gd name="T14" fmla="*/ 0 w 90"/>
                <a:gd name="T15" fmla="*/ 30 h 30"/>
                <a:gd name="T16" fmla="*/ 0 w 90"/>
                <a:gd name="T17" fmla="*/ 30 h 30"/>
                <a:gd name="T18" fmla="*/ 8 w 90"/>
                <a:gd name="T19" fmla="*/ 21 h 30"/>
                <a:gd name="T20" fmla="*/ 26 w 90"/>
                <a:gd name="T21" fmla="*/ 9 h 30"/>
                <a:gd name="T22" fmla="*/ 38 w 90"/>
                <a:gd name="T23" fmla="*/ 9 h 30"/>
                <a:gd name="T24" fmla="*/ 51 w 90"/>
                <a:gd name="T25" fmla="*/ 4 h 30"/>
                <a:gd name="T26" fmla="*/ 68 w 90"/>
                <a:gd name="T27" fmla="*/ 13 h 30"/>
                <a:gd name="T28" fmla="*/ 81 w 90"/>
                <a:gd name="T29" fmla="*/ 21 h 30"/>
                <a:gd name="T30" fmla="*/ 90 w 90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30"/>
                <a:gd name="T50" fmla="*/ 90 w 90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30">
                  <a:moveTo>
                    <a:pt x="90" y="21"/>
                  </a:moveTo>
                  <a:lnTo>
                    <a:pt x="90" y="21"/>
                  </a:lnTo>
                  <a:lnTo>
                    <a:pt x="81" y="13"/>
                  </a:lnTo>
                  <a:lnTo>
                    <a:pt x="60" y="4"/>
                  </a:lnTo>
                  <a:lnTo>
                    <a:pt x="47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0"/>
                  </a:lnTo>
                  <a:lnTo>
                    <a:pt x="8" y="21"/>
                  </a:lnTo>
                  <a:lnTo>
                    <a:pt x="26" y="9"/>
                  </a:lnTo>
                  <a:lnTo>
                    <a:pt x="38" y="9"/>
                  </a:lnTo>
                  <a:lnTo>
                    <a:pt x="51" y="4"/>
                  </a:lnTo>
                  <a:lnTo>
                    <a:pt x="68" y="13"/>
                  </a:lnTo>
                  <a:lnTo>
                    <a:pt x="81" y="21"/>
                  </a:lnTo>
                  <a:lnTo>
                    <a:pt x="90" y="21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2" name="Freeform 71"/>
            <p:cNvSpPr>
              <a:spLocks/>
            </p:cNvSpPr>
            <p:nvPr/>
          </p:nvSpPr>
          <p:spPr bwMode="auto">
            <a:xfrm>
              <a:off x="1382" y="2533"/>
              <a:ext cx="47" cy="22"/>
            </a:xfrm>
            <a:custGeom>
              <a:avLst/>
              <a:gdLst>
                <a:gd name="T0" fmla="*/ 38 w 47"/>
                <a:gd name="T1" fmla="*/ 0 h 22"/>
                <a:gd name="T2" fmla="*/ 38 w 47"/>
                <a:gd name="T3" fmla="*/ 0 h 22"/>
                <a:gd name="T4" fmla="*/ 38 w 47"/>
                <a:gd name="T5" fmla="*/ 5 h 22"/>
                <a:gd name="T6" fmla="*/ 34 w 47"/>
                <a:gd name="T7" fmla="*/ 9 h 22"/>
                <a:gd name="T8" fmla="*/ 21 w 47"/>
                <a:gd name="T9" fmla="*/ 17 h 22"/>
                <a:gd name="T10" fmla="*/ 0 w 47"/>
                <a:gd name="T11" fmla="*/ 22 h 22"/>
                <a:gd name="T12" fmla="*/ 0 w 47"/>
                <a:gd name="T13" fmla="*/ 22 h 22"/>
                <a:gd name="T14" fmla="*/ 21 w 47"/>
                <a:gd name="T15" fmla="*/ 17 h 22"/>
                <a:gd name="T16" fmla="*/ 34 w 47"/>
                <a:gd name="T17" fmla="*/ 13 h 22"/>
                <a:gd name="T18" fmla="*/ 42 w 47"/>
                <a:gd name="T19" fmla="*/ 9 h 22"/>
                <a:gd name="T20" fmla="*/ 47 w 47"/>
                <a:gd name="T21" fmla="*/ 0 h 22"/>
                <a:gd name="T22" fmla="*/ 38 w 47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22"/>
                <a:gd name="T38" fmla="*/ 47 w 47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22">
                  <a:moveTo>
                    <a:pt x="38" y="0"/>
                  </a:moveTo>
                  <a:lnTo>
                    <a:pt x="38" y="0"/>
                  </a:lnTo>
                  <a:lnTo>
                    <a:pt x="38" y="5"/>
                  </a:lnTo>
                  <a:lnTo>
                    <a:pt x="34" y="9"/>
                  </a:lnTo>
                  <a:lnTo>
                    <a:pt x="21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7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3" name="Freeform 72"/>
            <p:cNvSpPr>
              <a:spLocks/>
            </p:cNvSpPr>
            <p:nvPr/>
          </p:nvSpPr>
          <p:spPr bwMode="auto">
            <a:xfrm>
              <a:off x="1339" y="2521"/>
              <a:ext cx="94" cy="21"/>
            </a:xfrm>
            <a:custGeom>
              <a:avLst/>
              <a:gdLst>
                <a:gd name="T0" fmla="*/ 0 w 94"/>
                <a:gd name="T1" fmla="*/ 21 h 21"/>
                <a:gd name="T2" fmla="*/ 0 w 94"/>
                <a:gd name="T3" fmla="*/ 21 h 21"/>
                <a:gd name="T4" fmla="*/ 4 w 94"/>
                <a:gd name="T5" fmla="*/ 17 h 21"/>
                <a:gd name="T6" fmla="*/ 17 w 94"/>
                <a:gd name="T7" fmla="*/ 12 h 21"/>
                <a:gd name="T8" fmla="*/ 38 w 94"/>
                <a:gd name="T9" fmla="*/ 8 h 21"/>
                <a:gd name="T10" fmla="*/ 73 w 94"/>
                <a:gd name="T11" fmla="*/ 8 h 21"/>
                <a:gd name="T12" fmla="*/ 73 w 94"/>
                <a:gd name="T13" fmla="*/ 8 h 21"/>
                <a:gd name="T14" fmla="*/ 81 w 94"/>
                <a:gd name="T15" fmla="*/ 8 h 21"/>
                <a:gd name="T16" fmla="*/ 90 w 94"/>
                <a:gd name="T17" fmla="*/ 4 h 21"/>
                <a:gd name="T18" fmla="*/ 94 w 94"/>
                <a:gd name="T19" fmla="*/ 0 h 21"/>
                <a:gd name="T20" fmla="*/ 94 w 94"/>
                <a:gd name="T21" fmla="*/ 0 h 21"/>
                <a:gd name="T22" fmla="*/ 94 w 94"/>
                <a:gd name="T23" fmla="*/ 8 h 21"/>
                <a:gd name="T24" fmla="*/ 85 w 94"/>
                <a:gd name="T25" fmla="*/ 12 h 21"/>
                <a:gd name="T26" fmla="*/ 68 w 94"/>
                <a:gd name="T27" fmla="*/ 12 h 21"/>
                <a:gd name="T28" fmla="*/ 68 w 94"/>
                <a:gd name="T29" fmla="*/ 12 h 21"/>
                <a:gd name="T30" fmla="*/ 43 w 94"/>
                <a:gd name="T31" fmla="*/ 12 h 21"/>
                <a:gd name="T32" fmla="*/ 17 w 94"/>
                <a:gd name="T33" fmla="*/ 17 h 21"/>
                <a:gd name="T34" fmla="*/ 0 w 94"/>
                <a:gd name="T35" fmla="*/ 21 h 21"/>
                <a:gd name="T36" fmla="*/ 0 w 94"/>
                <a:gd name="T37" fmla="*/ 21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"/>
                <a:gd name="T58" fmla="*/ 0 h 21"/>
                <a:gd name="T59" fmla="*/ 94 w 94"/>
                <a:gd name="T60" fmla="*/ 21 h 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" h="21">
                  <a:moveTo>
                    <a:pt x="0" y="21"/>
                  </a:moveTo>
                  <a:lnTo>
                    <a:pt x="0" y="21"/>
                  </a:lnTo>
                  <a:lnTo>
                    <a:pt x="4" y="17"/>
                  </a:lnTo>
                  <a:lnTo>
                    <a:pt x="17" y="12"/>
                  </a:lnTo>
                  <a:lnTo>
                    <a:pt x="38" y="8"/>
                  </a:lnTo>
                  <a:lnTo>
                    <a:pt x="73" y="8"/>
                  </a:lnTo>
                  <a:lnTo>
                    <a:pt x="81" y="8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4" y="8"/>
                  </a:lnTo>
                  <a:lnTo>
                    <a:pt x="85" y="12"/>
                  </a:lnTo>
                  <a:lnTo>
                    <a:pt x="68" y="12"/>
                  </a:lnTo>
                  <a:lnTo>
                    <a:pt x="43" y="12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4" name="Freeform 73"/>
            <p:cNvSpPr>
              <a:spLocks/>
            </p:cNvSpPr>
            <p:nvPr/>
          </p:nvSpPr>
          <p:spPr bwMode="auto">
            <a:xfrm>
              <a:off x="1121" y="2345"/>
              <a:ext cx="346" cy="385"/>
            </a:xfrm>
            <a:custGeom>
              <a:avLst/>
              <a:gdLst>
                <a:gd name="T0" fmla="*/ 26 w 346"/>
                <a:gd name="T1" fmla="*/ 69 h 385"/>
                <a:gd name="T2" fmla="*/ 8 w 346"/>
                <a:gd name="T3" fmla="*/ 116 h 385"/>
                <a:gd name="T4" fmla="*/ 4 w 346"/>
                <a:gd name="T5" fmla="*/ 218 h 385"/>
                <a:gd name="T6" fmla="*/ 21 w 346"/>
                <a:gd name="T7" fmla="*/ 312 h 385"/>
                <a:gd name="T8" fmla="*/ 43 w 346"/>
                <a:gd name="T9" fmla="*/ 385 h 385"/>
                <a:gd name="T10" fmla="*/ 47 w 346"/>
                <a:gd name="T11" fmla="*/ 385 h 385"/>
                <a:gd name="T12" fmla="*/ 47 w 346"/>
                <a:gd name="T13" fmla="*/ 381 h 385"/>
                <a:gd name="T14" fmla="*/ 38 w 346"/>
                <a:gd name="T15" fmla="*/ 347 h 385"/>
                <a:gd name="T16" fmla="*/ 17 w 346"/>
                <a:gd name="T17" fmla="*/ 265 h 385"/>
                <a:gd name="T18" fmla="*/ 8 w 346"/>
                <a:gd name="T19" fmla="*/ 167 h 385"/>
                <a:gd name="T20" fmla="*/ 21 w 346"/>
                <a:gd name="T21" fmla="*/ 94 h 385"/>
                <a:gd name="T22" fmla="*/ 30 w 346"/>
                <a:gd name="T23" fmla="*/ 73 h 385"/>
                <a:gd name="T24" fmla="*/ 64 w 346"/>
                <a:gd name="T25" fmla="*/ 30 h 385"/>
                <a:gd name="T26" fmla="*/ 120 w 346"/>
                <a:gd name="T27" fmla="*/ 9 h 385"/>
                <a:gd name="T28" fmla="*/ 171 w 346"/>
                <a:gd name="T29" fmla="*/ 5 h 385"/>
                <a:gd name="T30" fmla="*/ 235 w 346"/>
                <a:gd name="T31" fmla="*/ 13 h 385"/>
                <a:gd name="T32" fmla="*/ 269 w 346"/>
                <a:gd name="T33" fmla="*/ 30 h 385"/>
                <a:gd name="T34" fmla="*/ 286 w 346"/>
                <a:gd name="T35" fmla="*/ 43 h 385"/>
                <a:gd name="T36" fmla="*/ 312 w 346"/>
                <a:gd name="T37" fmla="*/ 86 h 385"/>
                <a:gd name="T38" fmla="*/ 329 w 346"/>
                <a:gd name="T39" fmla="*/ 129 h 385"/>
                <a:gd name="T40" fmla="*/ 329 w 346"/>
                <a:gd name="T41" fmla="*/ 223 h 385"/>
                <a:gd name="T42" fmla="*/ 325 w 346"/>
                <a:gd name="T43" fmla="*/ 282 h 385"/>
                <a:gd name="T44" fmla="*/ 329 w 346"/>
                <a:gd name="T45" fmla="*/ 355 h 385"/>
                <a:gd name="T46" fmla="*/ 338 w 346"/>
                <a:gd name="T47" fmla="*/ 372 h 385"/>
                <a:gd name="T48" fmla="*/ 346 w 346"/>
                <a:gd name="T49" fmla="*/ 372 h 385"/>
                <a:gd name="T50" fmla="*/ 342 w 346"/>
                <a:gd name="T51" fmla="*/ 368 h 385"/>
                <a:gd name="T52" fmla="*/ 338 w 346"/>
                <a:gd name="T53" fmla="*/ 364 h 385"/>
                <a:gd name="T54" fmla="*/ 329 w 346"/>
                <a:gd name="T55" fmla="*/ 347 h 385"/>
                <a:gd name="T56" fmla="*/ 329 w 346"/>
                <a:gd name="T57" fmla="*/ 304 h 385"/>
                <a:gd name="T58" fmla="*/ 338 w 346"/>
                <a:gd name="T59" fmla="*/ 223 h 385"/>
                <a:gd name="T60" fmla="*/ 338 w 346"/>
                <a:gd name="T61" fmla="*/ 176 h 385"/>
                <a:gd name="T62" fmla="*/ 325 w 346"/>
                <a:gd name="T63" fmla="*/ 103 h 385"/>
                <a:gd name="T64" fmla="*/ 303 w 346"/>
                <a:gd name="T65" fmla="*/ 60 h 385"/>
                <a:gd name="T66" fmla="*/ 286 w 346"/>
                <a:gd name="T67" fmla="*/ 39 h 385"/>
                <a:gd name="T68" fmla="*/ 256 w 346"/>
                <a:gd name="T69" fmla="*/ 17 h 385"/>
                <a:gd name="T70" fmla="*/ 218 w 346"/>
                <a:gd name="T71" fmla="*/ 5 h 385"/>
                <a:gd name="T72" fmla="*/ 120 w 346"/>
                <a:gd name="T73" fmla="*/ 5 h 385"/>
                <a:gd name="T74" fmla="*/ 90 w 346"/>
                <a:gd name="T75" fmla="*/ 13 h 385"/>
                <a:gd name="T76" fmla="*/ 43 w 346"/>
                <a:gd name="T77" fmla="*/ 43 h 385"/>
                <a:gd name="T78" fmla="*/ 26 w 346"/>
                <a:gd name="T79" fmla="*/ 69 h 3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6"/>
                <a:gd name="T121" fmla="*/ 0 h 385"/>
                <a:gd name="T122" fmla="*/ 346 w 346"/>
                <a:gd name="T123" fmla="*/ 385 h 3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6" h="385">
                  <a:moveTo>
                    <a:pt x="26" y="69"/>
                  </a:moveTo>
                  <a:lnTo>
                    <a:pt x="26" y="69"/>
                  </a:lnTo>
                  <a:lnTo>
                    <a:pt x="13" y="90"/>
                  </a:lnTo>
                  <a:lnTo>
                    <a:pt x="8" y="116"/>
                  </a:lnTo>
                  <a:lnTo>
                    <a:pt x="0" y="163"/>
                  </a:lnTo>
                  <a:lnTo>
                    <a:pt x="4" y="218"/>
                  </a:lnTo>
                  <a:lnTo>
                    <a:pt x="8" y="265"/>
                  </a:lnTo>
                  <a:lnTo>
                    <a:pt x="21" y="312"/>
                  </a:lnTo>
                  <a:lnTo>
                    <a:pt x="30" y="351"/>
                  </a:lnTo>
                  <a:lnTo>
                    <a:pt x="43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38" y="347"/>
                  </a:lnTo>
                  <a:lnTo>
                    <a:pt x="26" y="312"/>
                  </a:lnTo>
                  <a:lnTo>
                    <a:pt x="17" y="265"/>
                  </a:lnTo>
                  <a:lnTo>
                    <a:pt x="8" y="218"/>
                  </a:lnTo>
                  <a:lnTo>
                    <a:pt x="8" y="167"/>
                  </a:lnTo>
                  <a:lnTo>
                    <a:pt x="13" y="116"/>
                  </a:lnTo>
                  <a:lnTo>
                    <a:pt x="21" y="94"/>
                  </a:lnTo>
                  <a:lnTo>
                    <a:pt x="30" y="73"/>
                  </a:lnTo>
                  <a:lnTo>
                    <a:pt x="47" y="47"/>
                  </a:lnTo>
                  <a:lnTo>
                    <a:pt x="64" y="30"/>
                  </a:lnTo>
                  <a:lnTo>
                    <a:pt x="90" y="17"/>
                  </a:lnTo>
                  <a:lnTo>
                    <a:pt x="120" y="9"/>
                  </a:lnTo>
                  <a:lnTo>
                    <a:pt x="171" y="5"/>
                  </a:lnTo>
                  <a:lnTo>
                    <a:pt x="214" y="9"/>
                  </a:lnTo>
                  <a:lnTo>
                    <a:pt x="235" y="13"/>
                  </a:lnTo>
                  <a:lnTo>
                    <a:pt x="252" y="22"/>
                  </a:lnTo>
                  <a:lnTo>
                    <a:pt x="269" y="30"/>
                  </a:lnTo>
                  <a:lnTo>
                    <a:pt x="286" y="43"/>
                  </a:lnTo>
                  <a:lnTo>
                    <a:pt x="299" y="64"/>
                  </a:lnTo>
                  <a:lnTo>
                    <a:pt x="312" y="86"/>
                  </a:lnTo>
                  <a:lnTo>
                    <a:pt x="320" y="107"/>
                  </a:lnTo>
                  <a:lnTo>
                    <a:pt x="329" y="129"/>
                  </a:lnTo>
                  <a:lnTo>
                    <a:pt x="333" y="176"/>
                  </a:lnTo>
                  <a:lnTo>
                    <a:pt x="329" y="223"/>
                  </a:lnTo>
                  <a:lnTo>
                    <a:pt x="325" y="282"/>
                  </a:lnTo>
                  <a:lnTo>
                    <a:pt x="325" y="325"/>
                  </a:lnTo>
                  <a:lnTo>
                    <a:pt x="329" y="355"/>
                  </a:lnTo>
                  <a:lnTo>
                    <a:pt x="333" y="368"/>
                  </a:lnTo>
                  <a:lnTo>
                    <a:pt x="338" y="372"/>
                  </a:lnTo>
                  <a:lnTo>
                    <a:pt x="346" y="372"/>
                  </a:lnTo>
                  <a:lnTo>
                    <a:pt x="342" y="368"/>
                  </a:lnTo>
                  <a:lnTo>
                    <a:pt x="338" y="364"/>
                  </a:lnTo>
                  <a:lnTo>
                    <a:pt x="333" y="359"/>
                  </a:lnTo>
                  <a:lnTo>
                    <a:pt x="329" y="347"/>
                  </a:lnTo>
                  <a:lnTo>
                    <a:pt x="329" y="329"/>
                  </a:lnTo>
                  <a:lnTo>
                    <a:pt x="329" y="304"/>
                  </a:lnTo>
                  <a:lnTo>
                    <a:pt x="329" y="270"/>
                  </a:lnTo>
                  <a:lnTo>
                    <a:pt x="338" y="223"/>
                  </a:lnTo>
                  <a:lnTo>
                    <a:pt x="338" y="176"/>
                  </a:lnTo>
                  <a:lnTo>
                    <a:pt x="333" y="129"/>
                  </a:lnTo>
                  <a:lnTo>
                    <a:pt x="325" y="103"/>
                  </a:lnTo>
                  <a:lnTo>
                    <a:pt x="316" y="82"/>
                  </a:lnTo>
                  <a:lnTo>
                    <a:pt x="303" y="60"/>
                  </a:lnTo>
                  <a:lnTo>
                    <a:pt x="286" y="39"/>
                  </a:lnTo>
                  <a:lnTo>
                    <a:pt x="273" y="26"/>
                  </a:lnTo>
                  <a:lnTo>
                    <a:pt x="256" y="17"/>
                  </a:lnTo>
                  <a:lnTo>
                    <a:pt x="239" y="9"/>
                  </a:lnTo>
                  <a:lnTo>
                    <a:pt x="218" y="5"/>
                  </a:lnTo>
                  <a:lnTo>
                    <a:pt x="171" y="0"/>
                  </a:lnTo>
                  <a:lnTo>
                    <a:pt x="120" y="5"/>
                  </a:lnTo>
                  <a:lnTo>
                    <a:pt x="90" y="13"/>
                  </a:lnTo>
                  <a:lnTo>
                    <a:pt x="64" y="26"/>
                  </a:lnTo>
                  <a:lnTo>
                    <a:pt x="43" y="43"/>
                  </a:lnTo>
                  <a:lnTo>
                    <a:pt x="26" y="69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5" name="Freeform 74"/>
            <p:cNvSpPr>
              <a:spLocks/>
            </p:cNvSpPr>
            <p:nvPr/>
          </p:nvSpPr>
          <p:spPr bwMode="auto">
            <a:xfrm>
              <a:off x="1198" y="3568"/>
              <a:ext cx="64" cy="389"/>
            </a:xfrm>
            <a:custGeom>
              <a:avLst/>
              <a:gdLst>
                <a:gd name="T0" fmla="*/ 55 w 64"/>
                <a:gd name="T1" fmla="*/ 389 h 389"/>
                <a:gd name="T2" fmla="*/ 0 w 64"/>
                <a:gd name="T3" fmla="*/ 384 h 389"/>
                <a:gd name="T4" fmla="*/ 8 w 64"/>
                <a:gd name="T5" fmla="*/ 0 h 389"/>
                <a:gd name="T6" fmla="*/ 64 w 64"/>
                <a:gd name="T7" fmla="*/ 0 h 389"/>
                <a:gd name="T8" fmla="*/ 55 w 64"/>
                <a:gd name="T9" fmla="*/ 389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89"/>
                <a:gd name="T17" fmla="*/ 64 w 64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89">
                  <a:moveTo>
                    <a:pt x="55" y="389"/>
                  </a:moveTo>
                  <a:lnTo>
                    <a:pt x="0" y="384"/>
                  </a:lnTo>
                  <a:lnTo>
                    <a:pt x="8" y="0"/>
                  </a:lnTo>
                  <a:lnTo>
                    <a:pt x="64" y="0"/>
                  </a:lnTo>
                  <a:lnTo>
                    <a:pt x="55" y="38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6" name="Rectangle 75"/>
            <p:cNvSpPr>
              <a:spLocks noChangeArrowheads="1"/>
            </p:cNvSpPr>
            <p:nvPr/>
          </p:nvSpPr>
          <p:spPr bwMode="auto">
            <a:xfrm>
              <a:off x="886" y="3482"/>
              <a:ext cx="55" cy="466"/>
            </a:xfrm>
            <a:prstGeom prst="rect">
              <a:avLst/>
            </a:prstGeom>
            <a:solidFill>
              <a:srgbClr val="48342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7" name="Freeform 76"/>
            <p:cNvSpPr>
              <a:spLocks/>
            </p:cNvSpPr>
            <p:nvPr/>
          </p:nvSpPr>
          <p:spPr bwMode="auto">
            <a:xfrm>
              <a:off x="715" y="3435"/>
              <a:ext cx="577" cy="274"/>
            </a:xfrm>
            <a:custGeom>
              <a:avLst/>
              <a:gdLst>
                <a:gd name="T0" fmla="*/ 564 w 577"/>
                <a:gd name="T1" fmla="*/ 81 h 274"/>
                <a:gd name="T2" fmla="*/ 564 w 577"/>
                <a:gd name="T3" fmla="*/ 81 h 274"/>
                <a:gd name="T4" fmla="*/ 551 w 577"/>
                <a:gd name="T5" fmla="*/ 77 h 274"/>
                <a:gd name="T6" fmla="*/ 205 w 577"/>
                <a:gd name="T7" fmla="*/ 4 h 274"/>
                <a:gd name="T8" fmla="*/ 205 w 577"/>
                <a:gd name="T9" fmla="*/ 4 h 274"/>
                <a:gd name="T10" fmla="*/ 188 w 577"/>
                <a:gd name="T11" fmla="*/ 0 h 274"/>
                <a:gd name="T12" fmla="*/ 167 w 577"/>
                <a:gd name="T13" fmla="*/ 4 h 274"/>
                <a:gd name="T14" fmla="*/ 145 w 577"/>
                <a:gd name="T15" fmla="*/ 9 h 274"/>
                <a:gd name="T16" fmla="*/ 124 w 577"/>
                <a:gd name="T17" fmla="*/ 22 h 274"/>
                <a:gd name="T18" fmla="*/ 81 w 577"/>
                <a:gd name="T19" fmla="*/ 47 h 274"/>
                <a:gd name="T20" fmla="*/ 60 w 577"/>
                <a:gd name="T21" fmla="*/ 64 h 274"/>
                <a:gd name="T22" fmla="*/ 38 w 577"/>
                <a:gd name="T23" fmla="*/ 86 h 274"/>
                <a:gd name="T24" fmla="*/ 38 w 577"/>
                <a:gd name="T25" fmla="*/ 86 h 274"/>
                <a:gd name="T26" fmla="*/ 17 w 577"/>
                <a:gd name="T27" fmla="*/ 111 h 274"/>
                <a:gd name="T28" fmla="*/ 4 w 577"/>
                <a:gd name="T29" fmla="*/ 141 h 274"/>
                <a:gd name="T30" fmla="*/ 4 w 577"/>
                <a:gd name="T31" fmla="*/ 141 h 274"/>
                <a:gd name="T32" fmla="*/ 0 w 577"/>
                <a:gd name="T33" fmla="*/ 163 h 274"/>
                <a:gd name="T34" fmla="*/ 4 w 577"/>
                <a:gd name="T35" fmla="*/ 180 h 274"/>
                <a:gd name="T36" fmla="*/ 13 w 577"/>
                <a:gd name="T37" fmla="*/ 193 h 274"/>
                <a:gd name="T38" fmla="*/ 26 w 577"/>
                <a:gd name="T39" fmla="*/ 197 h 274"/>
                <a:gd name="T40" fmla="*/ 376 w 577"/>
                <a:gd name="T41" fmla="*/ 274 h 274"/>
                <a:gd name="T42" fmla="*/ 376 w 577"/>
                <a:gd name="T43" fmla="*/ 274 h 274"/>
                <a:gd name="T44" fmla="*/ 393 w 577"/>
                <a:gd name="T45" fmla="*/ 274 h 274"/>
                <a:gd name="T46" fmla="*/ 410 w 577"/>
                <a:gd name="T47" fmla="*/ 269 h 274"/>
                <a:gd name="T48" fmla="*/ 432 w 577"/>
                <a:gd name="T49" fmla="*/ 265 h 274"/>
                <a:gd name="T50" fmla="*/ 453 w 577"/>
                <a:gd name="T51" fmla="*/ 257 h 274"/>
                <a:gd name="T52" fmla="*/ 496 w 577"/>
                <a:gd name="T53" fmla="*/ 227 h 274"/>
                <a:gd name="T54" fmla="*/ 517 w 577"/>
                <a:gd name="T55" fmla="*/ 210 h 274"/>
                <a:gd name="T56" fmla="*/ 538 w 577"/>
                <a:gd name="T57" fmla="*/ 188 h 274"/>
                <a:gd name="T58" fmla="*/ 538 w 577"/>
                <a:gd name="T59" fmla="*/ 188 h 274"/>
                <a:gd name="T60" fmla="*/ 564 w 577"/>
                <a:gd name="T61" fmla="*/ 154 h 274"/>
                <a:gd name="T62" fmla="*/ 573 w 577"/>
                <a:gd name="T63" fmla="*/ 137 h 274"/>
                <a:gd name="T64" fmla="*/ 577 w 577"/>
                <a:gd name="T65" fmla="*/ 124 h 274"/>
                <a:gd name="T66" fmla="*/ 577 w 577"/>
                <a:gd name="T67" fmla="*/ 111 h 274"/>
                <a:gd name="T68" fmla="*/ 577 w 577"/>
                <a:gd name="T69" fmla="*/ 99 h 274"/>
                <a:gd name="T70" fmla="*/ 573 w 577"/>
                <a:gd name="T71" fmla="*/ 90 h 274"/>
                <a:gd name="T72" fmla="*/ 564 w 577"/>
                <a:gd name="T73" fmla="*/ 81 h 274"/>
                <a:gd name="T74" fmla="*/ 564 w 577"/>
                <a:gd name="T75" fmla="*/ 81 h 2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7"/>
                <a:gd name="T115" fmla="*/ 0 h 274"/>
                <a:gd name="T116" fmla="*/ 577 w 577"/>
                <a:gd name="T117" fmla="*/ 274 h 27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7" h="274">
                  <a:moveTo>
                    <a:pt x="564" y="81"/>
                  </a:moveTo>
                  <a:lnTo>
                    <a:pt x="564" y="81"/>
                  </a:lnTo>
                  <a:lnTo>
                    <a:pt x="551" y="77"/>
                  </a:lnTo>
                  <a:lnTo>
                    <a:pt x="205" y="4"/>
                  </a:lnTo>
                  <a:lnTo>
                    <a:pt x="188" y="0"/>
                  </a:lnTo>
                  <a:lnTo>
                    <a:pt x="167" y="4"/>
                  </a:lnTo>
                  <a:lnTo>
                    <a:pt x="145" y="9"/>
                  </a:lnTo>
                  <a:lnTo>
                    <a:pt x="124" y="22"/>
                  </a:lnTo>
                  <a:lnTo>
                    <a:pt x="81" y="47"/>
                  </a:lnTo>
                  <a:lnTo>
                    <a:pt x="60" y="64"/>
                  </a:lnTo>
                  <a:lnTo>
                    <a:pt x="38" y="86"/>
                  </a:lnTo>
                  <a:lnTo>
                    <a:pt x="17" y="111"/>
                  </a:lnTo>
                  <a:lnTo>
                    <a:pt x="4" y="141"/>
                  </a:lnTo>
                  <a:lnTo>
                    <a:pt x="0" y="163"/>
                  </a:lnTo>
                  <a:lnTo>
                    <a:pt x="4" y="180"/>
                  </a:lnTo>
                  <a:lnTo>
                    <a:pt x="13" y="193"/>
                  </a:lnTo>
                  <a:lnTo>
                    <a:pt x="26" y="197"/>
                  </a:lnTo>
                  <a:lnTo>
                    <a:pt x="376" y="274"/>
                  </a:lnTo>
                  <a:lnTo>
                    <a:pt x="393" y="274"/>
                  </a:lnTo>
                  <a:lnTo>
                    <a:pt x="410" y="269"/>
                  </a:lnTo>
                  <a:lnTo>
                    <a:pt x="432" y="265"/>
                  </a:lnTo>
                  <a:lnTo>
                    <a:pt x="453" y="257"/>
                  </a:lnTo>
                  <a:lnTo>
                    <a:pt x="496" y="227"/>
                  </a:lnTo>
                  <a:lnTo>
                    <a:pt x="517" y="210"/>
                  </a:lnTo>
                  <a:lnTo>
                    <a:pt x="538" y="188"/>
                  </a:lnTo>
                  <a:lnTo>
                    <a:pt x="564" y="154"/>
                  </a:lnTo>
                  <a:lnTo>
                    <a:pt x="573" y="137"/>
                  </a:lnTo>
                  <a:lnTo>
                    <a:pt x="577" y="124"/>
                  </a:lnTo>
                  <a:lnTo>
                    <a:pt x="577" y="111"/>
                  </a:lnTo>
                  <a:lnTo>
                    <a:pt x="577" y="99"/>
                  </a:lnTo>
                  <a:lnTo>
                    <a:pt x="573" y="90"/>
                  </a:lnTo>
                  <a:lnTo>
                    <a:pt x="564" y="8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8" name="Freeform 77"/>
            <p:cNvSpPr>
              <a:spLocks/>
            </p:cNvSpPr>
            <p:nvPr/>
          </p:nvSpPr>
          <p:spPr bwMode="auto">
            <a:xfrm>
              <a:off x="753" y="3230"/>
              <a:ext cx="163" cy="363"/>
            </a:xfrm>
            <a:custGeom>
              <a:avLst/>
              <a:gdLst>
                <a:gd name="T0" fmla="*/ 22 w 163"/>
                <a:gd name="T1" fmla="*/ 363 h 363"/>
                <a:gd name="T2" fmla="*/ 163 w 163"/>
                <a:gd name="T3" fmla="*/ 286 h 363"/>
                <a:gd name="T4" fmla="*/ 141 w 163"/>
                <a:gd name="T5" fmla="*/ 0 h 363"/>
                <a:gd name="T6" fmla="*/ 0 w 163"/>
                <a:gd name="T7" fmla="*/ 77 h 363"/>
                <a:gd name="T8" fmla="*/ 22 w 163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363"/>
                <a:gd name="T17" fmla="*/ 163 w 163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363">
                  <a:moveTo>
                    <a:pt x="22" y="363"/>
                  </a:moveTo>
                  <a:lnTo>
                    <a:pt x="163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2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19" name="Freeform 78"/>
            <p:cNvSpPr>
              <a:spLocks/>
            </p:cNvSpPr>
            <p:nvPr/>
          </p:nvSpPr>
          <p:spPr bwMode="auto">
            <a:xfrm>
              <a:off x="642" y="3025"/>
              <a:ext cx="355" cy="380"/>
            </a:xfrm>
            <a:custGeom>
              <a:avLst/>
              <a:gdLst>
                <a:gd name="T0" fmla="*/ 355 w 355"/>
                <a:gd name="T1" fmla="*/ 120 h 380"/>
                <a:gd name="T2" fmla="*/ 355 w 355"/>
                <a:gd name="T3" fmla="*/ 120 h 380"/>
                <a:gd name="T4" fmla="*/ 346 w 355"/>
                <a:gd name="T5" fmla="*/ 85 h 380"/>
                <a:gd name="T6" fmla="*/ 338 w 355"/>
                <a:gd name="T7" fmla="*/ 60 h 380"/>
                <a:gd name="T8" fmla="*/ 321 w 355"/>
                <a:gd name="T9" fmla="*/ 34 h 380"/>
                <a:gd name="T10" fmla="*/ 304 w 355"/>
                <a:gd name="T11" fmla="*/ 17 h 380"/>
                <a:gd name="T12" fmla="*/ 287 w 355"/>
                <a:gd name="T13" fmla="*/ 4 h 380"/>
                <a:gd name="T14" fmla="*/ 265 w 355"/>
                <a:gd name="T15" fmla="*/ 0 h 380"/>
                <a:gd name="T16" fmla="*/ 240 w 355"/>
                <a:gd name="T17" fmla="*/ 0 h 380"/>
                <a:gd name="T18" fmla="*/ 214 w 355"/>
                <a:gd name="T19" fmla="*/ 4 h 380"/>
                <a:gd name="T20" fmla="*/ 133 w 355"/>
                <a:gd name="T21" fmla="*/ 38 h 380"/>
                <a:gd name="T22" fmla="*/ 103 w 355"/>
                <a:gd name="T23" fmla="*/ 51 h 380"/>
                <a:gd name="T24" fmla="*/ 103 w 355"/>
                <a:gd name="T25" fmla="*/ 51 h 380"/>
                <a:gd name="T26" fmla="*/ 77 w 355"/>
                <a:gd name="T27" fmla="*/ 68 h 380"/>
                <a:gd name="T28" fmla="*/ 56 w 355"/>
                <a:gd name="T29" fmla="*/ 85 h 380"/>
                <a:gd name="T30" fmla="*/ 39 w 355"/>
                <a:gd name="T31" fmla="*/ 107 h 380"/>
                <a:gd name="T32" fmla="*/ 26 w 355"/>
                <a:gd name="T33" fmla="*/ 137 h 380"/>
                <a:gd name="T34" fmla="*/ 13 w 355"/>
                <a:gd name="T35" fmla="*/ 167 h 380"/>
                <a:gd name="T36" fmla="*/ 4 w 355"/>
                <a:gd name="T37" fmla="*/ 196 h 380"/>
                <a:gd name="T38" fmla="*/ 0 w 355"/>
                <a:gd name="T39" fmla="*/ 231 h 380"/>
                <a:gd name="T40" fmla="*/ 0 w 355"/>
                <a:gd name="T41" fmla="*/ 265 h 380"/>
                <a:gd name="T42" fmla="*/ 0 w 355"/>
                <a:gd name="T43" fmla="*/ 265 h 380"/>
                <a:gd name="T44" fmla="*/ 9 w 355"/>
                <a:gd name="T45" fmla="*/ 295 h 380"/>
                <a:gd name="T46" fmla="*/ 17 w 355"/>
                <a:gd name="T47" fmla="*/ 325 h 380"/>
                <a:gd name="T48" fmla="*/ 34 w 355"/>
                <a:gd name="T49" fmla="*/ 346 h 380"/>
                <a:gd name="T50" fmla="*/ 51 w 355"/>
                <a:gd name="T51" fmla="*/ 363 h 380"/>
                <a:gd name="T52" fmla="*/ 69 w 355"/>
                <a:gd name="T53" fmla="*/ 376 h 380"/>
                <a:gd name="T54" fmla="*/ 90 w 355"/>
                <a:gd name="T55" fmla="*/ 380 h 380"/>
                <a:gd name="T56" fmla="*/ 116 w 355"/>
                <a:gd name="T57" fmla="*/ 380 h 380"/>
                <a:gd name="T58" fmla="*/ 141 w 355"/>
                <a:gd name="T59" fmla="*/ 376 h 380"/>
                <a:gd name="T60" fmla="*/ 252 w 355"/>
                <a:gd name="T61" fmla="*/ 329 h 380"/>
                <a:gd name="T62" fmla="*/ 252 w 355"/>
                <a:gd name="T63" fmla="*/ 329 h 380"/>
                <a:gd name="T64" fmla="*/ 269 w 355"/>
                <a:gd name="T65" fmla="*/ 320 h 380"/>
                <a:gd name="T66" fmla="*/ 282 w 355"/>
                <a:gd name="T67" fmla="*/ 308 h 380"/>
                <a:gd name="T68" fmla="*/ 282 w 355"/>
                <a:gd name="T69" fmla="*/ 308 h 380"/>
                <a:gd name="T70" fmla="*/ 299 w 355"/>
                <a:gd name="T71" fmla="*/ 291 h 380"/>
                <a:gd name="T72" fmla="*/ 316 w 355"/>
                <a:gd name="T73" fmla="*/ 273 h 380"/>
                <a:gd name="T74" fmla="*/ 329 w 355"/>
                <a:gd name="T75" fmla="*/ 248 h 380"/>
                <a:gd name="T76" fmla="*/ 338 w 355"/>
                <a:gd name="T77" fmla="*/ 226 h 380"/>
                <a:gd name="T78" fmla="*/ 346 w 355"/>
                <a:gd name="T79" fmla="*/ 201 h 380"/>
                <a:gd name="T80" fmla="*/ 351 w 355"/>
                <a:gd name="T81" fmla="*/ 171 h 380"/>
                <a:gd name="T82" fmla="*/ 355 w 355"/>
                <a:gd name="T83" fmla="*/ 145 h 380"/>
                <a:gd name="T84" fmla="*/ 355 w 355"/>
                <a:gd name="T85" fmla="*/ 120 h 380"/>
                <a:gd name="T86" fmla="*/ 355 w 355"/>
                <a:gd name="T87" fmla="*/ 120 h 3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0"/>
                <a:gd name="T134" fmla="*/ 355 w 355"/>
                <a:gd name="T135" fmla="*/ 380 h 3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0">
                  <a:moveTo>
                    <a:pt x="355" y="120"/>
                  </a:moveTo>
                  <a:lnTo>
                    <a:pt x="355" y="120"/>
                  </a:lnTo>
                  <a:lnTo>
                    <a:pt x="346" y="85"/>
                  </a:lnTo>
                  <a:lnTo>
                    <a:pt x="338" y="60"/>
                  </a:lnTo>
                  <a:lnTo>
                    <a:pt x="321" y="34"/>
                  </a:lnTo>
                  <a:lnTo>
                    <a:pt x="304" y="17"/>
                  </a:lnTo>
                  <a:lnTo>
                    <a:pt x="287" y="4"/>
                  </a:lnTo>
                  <a:lnTo>
                    <a:pt x="265" y="0"/>
                  </a:lnTo>
                  <a:lnTo>
                    <a:pt x="240" y="0"/>
                  </a:lnTo>
                  <a:lnTo>
                    <a:pt x="214" y="4"/>
                  </a:lnTo>
                  <a:lnTo>
                    <a:pt x="133" y="38"/>
                  </a:lnTo>
                  <a:lnTo>
                    <a:pt x="103" y="51"/>
                  </a:lnTo>
                  <a:lnTo>
                    <a:pt x="77" y="68"/>
                  </a:lnTo>
                  <a:lnTo>
                    <a:pt x="56" y="85"/>
                  </a:lnTo>
                  <a:lnTo>
                    <a:pt x="39" y="107"/>
                  </a:lnTo>
                  <a:lnTo>
                    <a:pt x="26" y="137"/>
                  </a:lnTo>
                  <a:lnTo>
                    <a:pt x="13" y="167"/>
                  </a:lnTo>
                  <a:lnTo>
                    <a:pt x="4" y="196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9" y="295"/>
                  </a:lnTo>
                  <a:lnTo>
                    <a:pt x="17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69" y="376"/>
                  </a:lnTo>
                  <a:lnTo>
                    <a:pt x="90" y="380"/>
                  </a:lnTo>
                  <a:lnTo>
                    <a:pt x="116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2" y="308"/>
                  </a:lnTo>
                  <a:lnTo>
                    <a:pt x="299" y="291"/>
                  </a:lnTo>
                  <a:lnTo>
                    <a:pt x="316" y="273"/>
                  </a:lnTo>
                  <a:lnTo>
                    <a:pt x="329" y="248"/>
                  </a:lnTo>
                  <a:lnTo>
                    <a:pt x="338" y="226"/>
                  </a:lnTo>
                  <a:lnTo>
                    <a:pt x="346" y="201"/>
                  </a:lnTo>
                  <a:lnTo>
                    <a:pt x="351" y="171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0" name="Freeform 79"/>
            <p:cNvSpPr>
              <a:spLocks/>
            </p:cNvSpPr>
            <p:nvPr/>
          </p:nvSpPr>
          <p:spPr bwMode="auto">
            <a:xfrm>
              <a:off x="676" y="3098"/>
              <a:ext cx="231" cy="269"/>
            </a:xfrm>
            <a:custGeom>
              <a:avLst/>
              <a:gdLst>
                <a:gd name="T0" fmla="*/ 82 w 231"/>
                <a:gd name="T1" fmla="*/ 8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2 w 231"/>
                <a:gd name="T9" fmla="*/ 29 h 269"/>
                <a:gd name="T10" fmla="*/ 65 w 231"/>
                <a:gd name="T11" fmla="*/ 64 h 269"/>
                <a:gd name="T12" fmla="*/ 52 w 231"/>
                <a:gd name="T13" fmla="*/ 106 h 269"/>
                <a:gd name="T14" fmla="*/ 52 w 231"/>
                <a:gd name="T15" fmla="*/ 128 h 269"/>
                <a:gd name="T16" fmla="*/ 52 w 231"/>
                <a:gd name="T17" fmla="*/ 149 h 269"/>
                <a:gd name="T18" fmla="*/ 52 w 231"/>
                <a:gd name="T19" fmla="*/ 149 h 269"/>
                <a:gd name="T20" fmla="*/ 56 w 231"/>
                <a:gd name="T21" fmla="*/ 175 h 269"/>
                <a:gd name="T22" fmla="*/ 65 w 231"/>
                <a:gd name="T23" fmla="*/ 196 h 269"/>
                <a:gd name="T24" fmla="*/ 77 w 231"/>
                <a:gd name="T25" fmla="*/ 213 h 269"/>
                <a:gd name="T26" fmla="*/ 90 w 231"/>
                <a:gd name="T27" fmla="*/ 226 h 269"/>
                <a:gd name="T28" fmla="*/ 107 w 231"/>
                <a:gd name="T29" fmla="*/ 239 h 269"/>
                <a:gd name="T30" fmla="*/ 124 w 231"/>
                <a:gd name="T31" fmla="*/ 243 h 269"/>
                <a:gd name="T32" fmla="*/ 146 w 231"/>
                <a:gd name="T33" fmla="*/ 243 h 269"/>
                <a:gd name="T34" fmla="*/ 163 w 231"/>
                <a:gd name="T35" fmla="*/ 239 h 269"/>
                <a:gd name="T36" fmla="*/ 231 w 231"/>
                <a:gd name="T37" fmla="*/ 209 h 269"/>
                <a:gd name="T38" fmla="*/ 231 w 231"/>
                <a:gd name="T39" fmla="*/ 209 h 269"/>
                <a:gd name="T40" fmla="*/ 206 w 231"/>
                <a:gd name="T41" fmla="*/ 226 h 269"/>
                <a:gd name="T42" fmla="*/ 112 w 231"/>
                <a:gd name="T43" fmla="*/ 265 h 269"/>
                <a:gd name="T44" fmla="*/ 112 w 231"/>
                <a:gd name="T45" fmla="*/ 265 h 269"/>
                <a:gd name="T46" fmla="*/ 94 w 231"/>
                <a:gd name="T47" fmla="*/ 269 h 269"/>
                <a:gd name="T48" fmla="*/ 73 w 231"/>
                <a:gd name="T49" fmla="*/ 269 h 269"/>
                <a:gd name="T50" fmla="*/ 56 w 231"/>
                <a:gd name="T51" fmla="*/ 265 h 269"/>
                <a:gd name="T52" fmla="*/ 39 w 231"/>
                <a:gd name="T53" fmla="*/ 252 h 269"/>
                <a:gd name="T54" fmla="*/ 26 w 231"/>
                <a:gd name="T55" fmla="*/ 239 h 269"/>
                <a:gd name="T56" fmla="*/ 13 w 231"/>
                <a:gd name="T57" fmla="*/ 222 h 269"/>
                <a:gd name="T58" fmla="*/ 5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5 w 231"/>
                <a:gd name="T67" fmla="*/ 123 h 269"/>
                <a:gd name="T68" fmla="*/ 9 w 231"/>
                <a:gd name="T69" fmla="*/ 98 h 269"/>
                <a:gd name="T70" fmla="*/ 17 w 231"/>
                <a:gd name="T71" fmla="*/ 72 h 269"/>
                <a:gd name="T72" fmla="*/ 30 w 231"/>
                <a:gd name="T73" fmla="*/ 51 h 269"/>
                <a:gd name="T74" fmla="*/ 47 w 231"/>
                <a:gd name="T75" fmla="*/ 34 h 269"/>
                <a:gd name="T76" fmla="*/ 65 w 231"/>
                <a:gd name="T77" fmla="*/ 21 h 269"/>
                <a:gd name="T78" fmla="*/ 82 w 231"/>
                <a:gd name="T79" fmla="*/ 8 h 269"/>
                <a:gd name="T80" fmla="*/ 82 w 231"/>
                <a:gd name="T81" fmla="*/ 8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2" y="8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2" y="29"/>
                  </a:lnTo>
                  <a:lnTo>
                    <a:pt x="65" y="64"/>
                  </a:lnTo>
                  <a:lnTo>
                    <a:pt x="52" y="106"/>
                  </a:lnTo>
                  <a:lnTo>
                    <a:pt x="52" y="128"/>
                  </a:lnTo>
                  <a:lnTo>
                    <a:pt x="52" y="149"/>
                  </a:lnTo>
                  <a:lnTo>
                    <a:pt x="56" y="175"/>
                  </a:lnTo>
                  <a:lnTo>
                    <a:pt x="65" y="196"/>
                  </a:lnTo>
                  <a:lnTo>
                    <a:pt x="77" y="213"/>
                  </a:lnTo>
                  <a:lnTo>
                    <a:pt x="90" y="226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6" y="243"/>
                  </a:lnTo>
                  <a:lnTo>
                    <a:pt x="163" y="239"/>
                  </a:lnTo>
                  <a:lnTo>
                    <a:pt x="231" y="209"/>
                  </a:lnTo>
                  <a:lnTo>
                    <a:pt x="206" y="226"/>
                  </a:lnTo>
                  <a:lnTo>
                    <a:pt x="112" y="265"/>
                  </a:lnTo>
                  <a:lnTo>
                    <a:pt x="94" y="269"/>
                  </a:lnTo>
                  <a:lnTo>
                    <a:pt x="73" y="269"/>
                  </a:lnTo>
                  <a:lnTo>
                    <a:pt x="56" y="265"/>
                  </a:lnTo>
                  <a:lnTo>
                    <a:pt x="39" y="252"/>
                  </a:lnTo>
                  <a:lnTo>
                    <a:pt x="26" y="239"/>
                  </a:lnTo>
                  <a:lnTo>
                    <a:pt x="13" y="222"/>
                  </a:lnTo>
                  <a:lnTo>
                    <a:pt x="5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5" y="123"/>
                  </a:lnTo>
                  <a:lnTo>
                    <a:pt x="9" y="98"/>
                  </a:lnTo>
                  <a:lnTo>
                    <a:pt x="17" y="72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5" y="21"/>
                  </a:lnTo>
                  <a:lnTo>
                    <a:pt x="82" y="8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1" name="Freeform 80"/>
            <p:cNvSpPr>
              <a:spLocks/>
            </p:cNvSpPr>
            <p:nvPr/>
          </p:nvSpPr>
          <p:spPr bwMode="auto">
            <a:xfrm>
              <a:off x="728" y="3063"/>
              <a:ext cx="235" cy="278"/>
            </a:xfrm>
            <a:custGeom>
              <a:avLst/>
              <a:gdLst>
                <a:gd name="T0" fmla="*/ 0 w 235"/>
                <a:gd name="T1" fmla="*/ 184 h 278"/>
                <a:gd name="T2" fmla="*/ 0 w 235"/>
                <a:gd name="T3" fmla="*/ 184 h 278"/>
                <a:gd name="T4" fmla="*/ 0 w 235"/>
                <a:gd name="T5" fmla="*/ 163 h 278"/>
                <a:gd name="T6" fmla="*/ 0 w 235"/>
                <a:gd name="T7" fmla="*/ 141 h 278"/>
                <a:gd name="T8" fmla="*/ 13 w 235"/>
                <a:gd name="T9" fmla="*/ 99 h 278"/>
                <a:gd name="T10" fmla="*/ 30 w 235"/>
                <a:gd name="T11" fmla="*/ 64 h 278"/>
                <a:gd name="T12" fmla="*/ 42 w 235"/>
                <a:gd name="T13" fmla="*/ 47 h 278"/>
                <a:gd name="T14" fmla="*/ 55 w 235"/>
                <a:gd name="T15" fmla="*/ 35 h 278"/>
                <a:gd name="T16" fmla="*/ 124 w 235"/>
                <a:gd name="T17" fmla="*/ 9 h 278"/>
                <a:gd name="T18" fmla="*/ 124 w 235"/>
                <a:gd name="T19" fmla="*/ 9 h 278"/>
                <a:gd name="T20" fmla="*/ 141 w 235"/>
                <a:gd name="T21" fmla="*/ 0 h 278"/>
                <a:gd name="T22" fmla="*/ 162 w 235"/>
                <a:gd name="T23" fmla="*/ 0 h 278"/>
                <a:gd name="T24" fmla="*/ 179 w 235"/>
                <a:gd name="T25" fmla="*/ 9 h 278"/>
                <a:gd name="T26" fmla="*/ 196 w 235"/>
                <a:gd name="T27" fmla="*/ 17 h 278"/>
                <a:gd name="T28" fmla="*/ 209 w 235"/>
                <a:gd name="T29" fmla="*/ 30 h 278"/>
                <a:gd name="T30" fmla="*/ 222 w 235"/>
                <a:gd name="T31" fmla="*/ 47 h 278"/>
                <a:gd name="T32" fmla="*/ 230 w 235"/>
                <a:gd name="T33" fmla="*/ 69 h 278"/>
                <a:gd name="T34" fmla="*/ 235 w 235"/>
                <a:gd name="T35" fmla="*/ 94 h 278"/>
                <a:gd name="T36" fmla="*/ 235 w 235"/>
                <a:gd name="T37" fmla="*/ 94 h 278"/>
                <a:gd name="T38" fmla="*/ 235 w 235"/>
                <a:gd name="T39" fmla="*/ 116 h 278"/>
                <a:gd name="T40" fmla="*/ 235 w 235"/>
                <a:gd name="T41" fmla="*/ 137 h 278"/>
                <a:gd name="T42" fmla="*/ 222 w 235"/>
                <a:gd name="T43" fmla="*/ 180 h 278"/>
                <a:gd name="T44" fmla="*/ 205 w 235"/>
                <a:gd name="T45" fmla="*/ 218 h 278"/>
                <a:gd name="T46" fmla="*/ 192 w 235"/>
                <a:gd name="T47" fmla="*/ 231 h 278"/>
                <a:gd name="T48" fmla="*/ 179 w 235"/>
                <a:gd name="T49" fmla="*/ 244 h 278"/>
                <a:gd name="T50" fmla="*/ 111 w 235"/>
                <a:gd name="T51" fmla="*/ 274 h 278"/>
                <a:gd name="T52" fmla="*/ 111 w 235"/>
                <a:gd name="T53" fmla="*/ 274 h 278"/>
                <a:gd name="T54" fmla="*/ 94 w 235"/>
                <a:gd name="T55" fmla="*/ 278 h 278"/>
                <a:gd name="T56" fmla="*/ 72 w 235"/>
                <a:gd name="T57" fmla="*/ 278 h 278"/>
                <a:gd name="T58" fmla="*/ 55 w 235"/>
                <a:gd name="T59" fmla="*/ 274 h 278"/>
                <a:gd name="T60" fmla="*/ 38 w 235"/>
                <a:gd name="T61" fmla="*/ 261 h 278"/>
                <a:gd name="T62" fmla="*/ 25 w 235"/>
                <a:gd name="T63" fmla="*/ 248 h 278"/>
                <a:gd name="T64" fmla="*/ 13 w 235"/>
                <a:gd name="T65" fmla="*/ 231 h 278"/>
                <a:gd name="T66" fmla="*/ 4 w 235"/>
                <a:gd name="T67" fmla="*/ 210 h 278"/>
                <a:gd name="T68" fmla="*/ 0 w 235"/>
                <a:gd name="T69" fmla="*/ 184 h 278"/>
                <a:gd name="T70" fmla="*/ 0 w 235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278"/>
                <a:gd name="T110" fmla="*/ 235 w 235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278">
                  <a:moveTo>
                    <a:pt x="0" y="184"/>
                  </a:moveTo>
                  <a:lnTo>
                    <a:pt x="0" y="184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13" y="99"/>
                  </a:lnTo>
                  <a:lnTo>
                    <a:pt x="30" y="64"/>
                  </a:lnTo>
                  <a:lnTo>
                    <a:pt x="42" y="47"/>
                  </a:lnTo>
                  <a:lnTo>
                    <a:pt x="55" y="35"/>
                  </a:lnTo>
                  <a:lnTo>
                    <a:pt x="124" y="9"/>
                  </a:lnTo>
                  <a:lnTo>
                    <a:pt x="141" y="0"/>
                  </a:lnTo>
                  <a:lnTo>
                    <a:pt x="162" y="0"/>
                  </a:lnTo>
                  <a:lnTo>
                    <a:pt x="179" y="9"/>
                  </a:lnTo>
                  <a:lnTo>
                    <a:pt x="196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0" y="69"/>
                  </a:lnTo>
                  <a:lnTo>
                    <a:pt x="235" y="94"/>
                  </a:lnTo>
                  <a:lnTo>
                    <a:pt x="235" y="116"/>
                  </a:lnTo>
                  <a:lnTo>
                    <a:pt x="235" y="137"/>
                  </a:lnTo>
                  <a:lnTo>
                    <a:pt x="222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79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2" y="278"/>
                  </a:lnTo>
                  <a:lnTo>
                    <a:pt x="55" y="274"/>
                  </a:lnTo>
                  <a:lnTo>
                    <a:pt x="38" y="261"/>
                  </a:lnTo>
                  <a:lnTo>
                    <a:pt x="25" y="248"/>
                  </a:lnTo>
                  <a:lnTo>
                    <a:pt x="13" y="231"/>
                  </a:lnTo>
                  <a:lnTo>
                    <a:pt x="4" y="210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2" name="Freeform 81"/>
            <p:cNvSpPr>
              <a:spLocks/>
            </p:cNvSpPr>
            <p:nvPr/>
          </p:nvSpPr>
          <p:spPr bwMode="auto">
            <a:xfrm>
              <a:off x="753" y="3418"/>
              <a:ext cx="535" cy="235"/>
            </a:xfrm>
            <a:custGeom>
              <a:avLst/>
              <a:gdLst>
                <a:gd name="T0" fmla="*/ 5 w 535"/>
                <a:gd name="T1" fmla="*/ 120 h 235"/>
                <a:gd name="T2" fmla="*/ 5 w 535"/>
                <a:gd name="T3" fmla="*/ 120 h 235"/>
                <a:gd name="T4" fmla="*/ 17 w 535"/>
                <a:gd name="T5" fmla="*/ 98 h 235"/>
                <a:gd name="T6" fmla="*/ 39 w 535"/>
                <a:gd name="T7" fmla="*/ 73 h 235"/>
                <a:gd name="T8" fmla="*/ 39 w 535"/>
                <a:gd name="T9" fmla="*/ 73 h 235"/>
                <a:gd name="T10" fmla="*/ 73 w 535"/>
                <a:gd name="T11" fmla="*/ 43 h 235"/>
                <a:gd name="T12" fmla="*/ 116 w 535"/>
                <a:gd name="T13" fmla="*/ 17 h 235"/>
                <a:gd name="T14" fmla="*/ 154 w 535"/>
                <a:gd name="T15" fmla="*/ 4 h 235"/>
                <a:gd name="T16" fmla="*/ 171 w 535"/>
                <a:gd name="T17" fmla="*/ 0 h 235"/>
                <a:gd name="T18" fmla="*/ 188 w 535"/>
                <a:gd name="T19" fmla="*/ 4 h 235"/>
                <a:gd name="T20" fmla="*/ 509 w 535"/>
                <a:gd name="T21" fmla="*/ 64 h 235"/>
                <a:gd name="T22" fmla="*/ 509 w 535"/>
                <a:gd name="T23" fmla="*/ 64 h 235"/>
                <a:gd name="T24" fmla="*/ 517 w 535"/>
                <a:gd name="T25" fmla="*/ 68 h 235"/>
                <a:gd name="T26" fmla="*/ 517 w 535"/>
                <a:gd name="T27" fmla="*/ 68 h 235"/>
                <a:gd name="T28" fmla="*/ 526 w 535"/>
                <a:gd name="T29" fmla="*/ 77 h 235"/>
                <a:gd name="T30" fmla="*/ 530 w 535"/>
                <a:gd name="T31" fmla="*/ 86 h 235"/>
                <a:gd name="T32" fmla="*/ 535 w 535"/>
                <a:gd name="T33" fmla="*/ 94 h 235"/>
                <a:gd name="T34" fmla="*/ 530 w 535"/>
                <a:gd name="T35" fmla="*/ 107 h 235"/>
                <a:gd name="T36" fmla="*/ 522 w 535"/>
                <a:gd name="T37" fmla="*/ 133 h 235"/>
                <a:gd name="T38" fmla="*/ 496 w 535"/>
                <a:gd name="T39" fmla="*/ 163 h 235"/>
                <a:gd name="T40" fmla="*/ 496 w 535"/>
                <a:gd name="T41" fmla="*/ 163 h 235"/>
                <a:gd name="T42" fmla="*/ 458 w 535"/>
                <a:gd name="T43" fmla="*/ 197 h 235"/>
                <a:gd name="T44" fmla="*/ 419 w 535"/>
                <a:gd name="T45" fmla="*/ 218 h 235"/>
                <a:gd name="T46" fmla="*/ 381 w 535"/>
                <a:gd name="T47" fmla="*/ 231 h 235"/>
                <a:gd name="T48" fmla="*/ 359 w 535"/>
                <a:gd name="T49" fmla="*/ 235 h 235"/>
                <a:gd name="T50" fmla="*/ 347 w 535"/>
                <a:gd name="T51" fmla="*/ 235 h 235"/>
                <a:gd name="T52" fmla="*/ 26 w 535"/>
                <a:gd name="T53" fmla="*/ 171 h 235"/>
                <a:gd name="T54" fmla="*/ 26 w 535"/>
                <a:gd name="T55" fmla="*/ 171 h 235"/>
                <a:gd name="T56" fmla="*/ 9 w 535"/>
                <a:gd name="T57" fmla="*/ 167 h 235"/>
                <a:gd name="T58" fmla="*/ 0 w 535"/>
                <a:gd name="T59" fmla="*/ 154 h 235"/>
                <a:gd name="T60" fmla="*/ 0 w 535"/>
                <a:gd name="T61" fmla="*/ 137 h 235"/>
                <a:gd name="T62" fmla="*/ 5 w 535"/>
                <a:gd name="T63" fmla="*/ 120 h 235"/>
                <a:gd name="T64" fmla="*/ 5 w 535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5"/>
                <a:gd name="T100" fmla="*/ 0 h 235"/>
                <a:gd name="T101" fmla="*/ 535 w 535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5" h="235">
                  <a:moveTo>
                    <a:pt x="5" y="120"/>
                  </a:moveTo>
                  <a:lnTo>
                    <a:pt x="5" y="120"/>
                  </a:lnTo>
                  <a:lnTo>
                    <a:pt x="17" y="98"/>
                  </a:lnTo>
                  <a:lnTo>
                    <a:pt x="39" y="73"/>
                  </a:lnTo>
                  <a:lnTo>
                    <a:pt x="73" y="43"/>
                  </a:lnTo>
                  <a:lnTo>
                    <a:pt x="116" y="17"/>
                  </a:lnTo>
                  <a:lnTo>
                    <a:pt x="154" y="4"/>
                  </a:lnTo>
                  <a:lnTo>
                    <a:pt x="171" y="0"/>
                  </a:lnTo>
                  <a:lnTo>
                    <a:pt x="188" y="4"/>
                  </a:lnTo>
                  <a:lnTo>
                    <a:pt x="509" y="64"/>
                  </a:lnTo>
                  <a:lnTo>
                    <a:pt x="517" y="68"/>
                  </a:lnTo>
                  <a:lnTo>
                    <a:pt x="526" y="77"/>
                  </a:lnTo>
                  <a:lnTo>
                    <a:pt x="530" y="86"/>
                  </a:lnTo>
                  <a:lnTo>
                    <a:pt x="535" y="94"/>
                  </a:lnTo>
                  <a:lnTo>
                    <a:pt x="530" y="107"/>
                  </a:lnTo>
                  <a:lnTo>
                    <a:pt x="522" y="133"/>
                  </a:lnTo>
                  <a:lnTo>
                    <a:pt x="496" y="163"/>
                  </a:lnTo>
                  <a:lnTo>
                    <a:pt x="458" y="197"/>
                  </a:lnTo>
                  <a:lnTo>
                    <a:pt x="419" y="218"/>
                  </a:lnTo>
                  <a:lnTo>
                    <a:pt x="381" y="231"/>
                  </a:lnTo>
                  <a:lnTo>
                    <a:pt x="359" y="235"/>
                  </a:lnTo>
                  <a:lnTo>
                    <a:pt x="347" y="235"/>
                  </a:lnTo>
                  <a:lnTo>
                    <a:pt x="26" y="171"/>
                  </a:lnTo>
                  <a:lnTo>
                    <a:pt x="9" y="167"/>
                  </a:lnTo>
                  <a:lnTo>
                    <a:pt x="0" y="154"/>
                  </a:lnTo>
                  <a:lnTo>
                    <a:pt x="0" y="137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3" name="Freeform 82"/>
            <p:cNvSpPr>
              <a:spLocks/>
            </p:cNvSpPr>
            <p:nvPr/>
          </p:nvSpPr>
          <p:spPr bwMode="auto">
            <a:xfrm>
              <a:off x="753" y="3486"/>
              <a:ext cx="535" cy="167"/>
            </a:xfrm>
            <a:custGeom>
              <a:avLst/>
              <a:gdLst>
                <a:gd name="T0" fmla="*/ 334 w 535"/>
                <a:gd name="T1" fmla="*/ 120 h 167"/>
                <a:gd name="T2" fmla="*/ 334 w 535"/>
                <a:gd name="T3" fmla="*/ 120 h 167"/>
                <a:gd name="T4" fmla="*/ 351 w 535"/>
                <a:gd name="T5" fmla="*/ 120 h 167"/>
                <a:gd name="T6" fmla="*/ 368 w 535"/>
                <a:gd name="T7" fmla="*/ 120 h 167"/>
                <a:gd name="T8" fmla="*/ 406 w 535"/>
                <a:gd name="T9" fmla="*/ 103 h 167"/>
                <a:gd name="T10" fmla="*/ 449 w 535"/>
                <a:gd name="T11" fmla="*/ 82 h 167"/>
                <a:gd name="T12" fmla="*/ 488 w 535"/>
                <a:gd name="T13" fmla="*/ 48 h 167"/>
                <a:gd name="T14" fmla="*/ 488 w 535"/>
                <a:gd name="T15" fmla="*/ 48 h 167"/>
                <a:gd name="T16" fmla="*/ 505 w 535"/>
                <a:gd name="T17" fmla="*/ 26 h 167"/>
                <a:gd name="T18" fmla="*/ 517 w 535"/>
                <a:gd name="T19" fmla="*/ 0 h 167"/>
                <a:gd name="T20" fmla="*/ 517 w 535"/>
                <a:gd name="T21" fmla="*/ 0 h 167"/>
                <a:gd name="T22" fmla="*/ 526 w 535"/>
                <a:gd name="T23" fmla="*/ 9 h 167"/>
                <a:gd name="T24" fmla="*/ 530 w 535"/>
                <a:gd name="T25" fmla="*/ 18 h 167"/>
                <a:gd name="T26" fmla="*/ 535 w 535"/>
                <a:gd name="T27" fmla="*/ 26 h 167"/>
                <a:gd name="T28" fmla="*/ 530 w 535"/>
                <a:gd name="T29" fmla="*/ 39 h 167"/>
                <a:gd name="T30" fmla="*/ 522 w 535"/>
                <a:gd name="T31" fmla="*/ 65 h 167"/>
                <a:gd name="T32" fmla="*/ 496 w 535"/>
                <a:gd name="T33" fmla="*/ 95 h 167"/>
                <a:gd name="T34" fmla="*/ 496 w 535"/>
                <a:gd name="T35" fmla="*/ 95 h 167"/>
                <a:gd name="T36" fmla="*/ 458 w 535"/>
                <a:gd name="T37" fmla="*/ 129 h 167"/>
                <a:gd name="T38" fmla="*/ 419 w 535"/>
                <a:gd name="T39" fmla="*/ 150 h 167"/>
                <a:gd name="T40" fmla="*/ 381 w 535"/>
                <a:gd name="T41" fmla="*/ 163 h 167"/>
                <a:gd name="T42" fmla="*/ 359 w 535"/>
                <a:gd name="T43" fmla="*/ 167 h 167"/>
                <a:gd name="T44" fmla="*/ 347 w 535"/>
                <a:gd name="T45" fmla="*/ 167 h 167"/>
                <a:gd name="T46" fmla="*/ 26 w 535"/>
                <a:gd name="T47" fmla="*/ 103 h 167"/>
                <a:gd name="T48" fmla="*/ 26 w 535"/>
                <a:gd name="T49" fmla="*/ 103 h 167"/>
                <a:gd name="T50" fmla="*/ 9 w 535"/>
                <a:gd name="T51" fmla="*/ 99 h 167"/>
                <a:gd name="T52" fmla="*/ 0 w 535"/>
                <a:gd name="T53" fmla="*/ 86 h 167"/>
                <a:gd name="T54" fmla="*/ 0 w 535"/>
                <a:gd name="T55" fmla="*/ 69 h 167"/>
                <a:gd name="T56" fmla="*/ 5 w 535"/>
                <a:gd name="T57" fmla="*/ 52 h 167"/>
                <a:gd name="T58" fmla="*/ 5 w 535"/>
                <a:gd name="T59" fmla="*/ 52 h 167"/>
                <a:gd name="T60" fmla="*/ 13 w 535"/>
                <a:gd name="T61" fmla="*/ 56 h 167"/>
                <a:gd name="T62" fmla="*/ 334 w 535"/>
                <a:gd name="T63" fmla="*/ 120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5"/>
                <a:gd name="T97" fmla="*/ 0 h 167"/>
                <a:gd name="T98" fmla="*/ 535 w 535"/>
                <a:gd name="T99" fmla="*/ 167 h 1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5" h="167">
                  <a:moveTo>
                    <a:pt x="334" y="120"/>
                  </a:moveTo>
                  <a:lnTo>
                    <a:pt x="334" y="120"/>
                  </a:lnTo>
                  <a:lnTo>
                    <a:pt x="351" y="120"/>
                  </a:lnTo>
                  <a:lnTo>
                    <a:pt x="368" y="120"/>
                  </a:lnTo>
                  <a:lnTo>
                    <a:pt x="406" y="103"/>
                  </a:lnTo>
                  <a:lnTo>
                    <a:pt x="449" y="82"/>
                  </a:lnTo>
                  <a:lnTo>
                    <a:pt x="488" y="48"/>
                  </a:lnTo>
                  <a:lnTo>
                    <a:pt x="505" y="26"/>
                  </a:lnTo>
                  <a:lnTo>
                    <a:pt x="517" y="0"/>
                  </a:lnTo>
                  <a:lnTo>
                    <a:pt x="526" y="9"/>
                  </a:lnTo>
                  <a:lnTo>
                    <a:pt x="530" y="18"/>
                  </a:lnTo>
                  <a:lnTo>
                    <a:pt x="535" y="26"/>
                  </a:lnTo>
                  <a:lnTo>
                    <a:pt x="530" y="39"/>
                  </a:lnTo>
                  <a:lnTo>
                    <a:pt x="522" y="65"/>
                  </a:lnTo>
                  <a:lnTo>
                    <a:pt x="496" y="95"/>
                  </a:lnTo>
                  <a:lnTo>
                    <a:pt x="458" y="129"/>
                  </a:lnTo>
                  <a:lnTo>
                    <a:pt x="419" y="150"/>
                  </a:lnTo>
                  <a:lnTo>
                    <a:pt x="381" y="163"/>
                  </a:lnTo>
                  <a:lnTo>
                    <a:pt x="359" y="167"/>
                  </a:lnTo>
                  <a:lnTo>
                    <a:pt x="347" y="167"/>
                  </a:lnTo>
                  <a:lnTo>
                    <a:pt x="26" y="103"/>
                  </a:lnTo>
                  <a:lnTo>
                    <a:pt x="9" y="99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5" y="52"/>
                  </a:lnTo>
                  <a:lnTo>
                    <a:pt x="13" y="56"/>
                  </a:lnTo>
                  <a:lnTo>
                    <a:pt x="334" y="120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4" name="Freeform 83"/>
            <p:cNvSpPr>
              <a:spLocks/>
            </p:cNvSpPr>
            <p:nvPr/>
          </p:nvSpPr>
          <p:spPr bwMode="auto">
            <a:xfrm>
              <a:off x="758" y="3418"/>
              <a:ext cx="512" cy="188"/>
            </a:xfrm>
            <a:custGeom>
              <a:avLst/>
              <a:gdLst>
                <a:gd name="T0" fmla="*/ 183 w 512"/>
                <a:gd name="T1" fmla="*/ 4 h 188"/>
                <a:gd name="T2" fmla="*/ 504 w 512"/>
                <a:gd name="T3" fmla="*/ 64 h 188"/>
                <a:gd name="T4" fmla="*/ 504 w 512"/>
                <a:gd name="T5" fmla="*/ 64 h 188"/>
                <a:gd name="T6" fmla="*/ 512 w 512"/>
                <a:gd name="T7" fmla="*/ 68 h 188"/>
                <a:gd name="T8" fmla="*/ 512 w 512"/>
                <a:gd name="T9" fmla="*/ 68 h 188"/>
                <a:gd name="T10" fmla="*/ 500 w 512"/>
                <a:gd name="T11" fmla="*/ 94 h 188"/>
                <a:gd name="T12" fmla="*/ 483 w 512"/>
                <a:gd name="T13" fmla="*/ 116 h 188"/>
                <a:gd name="T14" fmla="*/ 483 w 512"/>
                <a:gd name="T15" fmla="*/ 116 h 188"/>
                <a:gd name="T16" fmla="*/ 444 w 512"/>
                <a:gd name="T17" fmla="*/ 150 h 188"/>
                <a:gd name="T18" fmla="*/ 401 w 512"/>
                <a:gd name="T19" fmla="*/ 171 h 188"/>
                <a:gd name="T20" fmla="*/ 363 w 512"/>
                <a:gd name="T21" fmla="*/ 188 h 188"/>
                <a:gd name="T22" fmla="*/ 346 w 512"/>
                <a:gd name="T23" fmla="*/ 188 h 188"/>
                <a:gd name="T24" fmla="*/ 329 w 512"/>
                <a:gd name="T25" fmla="*/ 188 h 188"/>
                <a:gd name="T26" fmla="*/ 8 w 512"/>
                <a:gd name="T27" fmla="*/ 124 h 188"/>
                <a:gd name="T28" fmla="*/ 8 w 512"/>
                <a:gd name="T29" fmla="*/ 124 h 188"/>
                <a:gd name="T30" fmla="*/ 0 w 512"/>
                <a:gd name="T31" fmla="*/ 120 h 188"/>
                <a:gd name="T32" fmla="*/ 0 w 512"/>
                <a:gd name="T33" fmla="*/ 120 h 188"/>
                <a:gd name="T34" fmla="*/ 12 w 512"/>
                <a:gd name="T35" fmla="*/ 98 h 188"/>
                <a:gd name="T36" fmla="*/ 34 w 512"/>
                <a:gd name="T37" fmla="*/ 73 h 188"/>
                <a:gd name="T38" fmla="*/ 34 w 512"/>
                <a:gd name="T39" fmla="*/ 73 h 188"/>
                <a:gd name="T40" fmla="*/ 68 w 512"/>
                <a:gd name="T41" fmla="*/ 43 h 188"/>
                <a:gd name="T42" fmla="*/ 111 w 512"/>
                <a:gd name="T43" fmla="*/ 17 h 188"/>
                <a:gd name="T44" fmla="*/ 149 w 512"/>
                <a:gd name="T45" fmla="*/ 4 h 188"/>
                <a:gd name="T46" fmla="*/ 166 w 512"/>
                <a:gd name="T47" fmla="*/ 0 h 188"/>
                <a:gd name="T48" fmla="*/ 183 w 512"/>
                <a:gd name="T49" fmla="*/ 4 h 188"/>
                <a:gd name="T50" fmla="*/ 183 w 512"/>
                <a:gd name="T51" fmla="*/ 4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2"/>
                <a:gd name="T79" fmla="*/ 0 h 188"/>
                <a:gd name="T80" fmla="*/ 512 w 512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2" h="188">
                  <a:moveTo>
                    <a:pt x="183" y="4"/>
                  </a:moveTo>
                  <a:lnTo>
                    <a:pt x="504" y="64"/>
                  </a:lnTo>
                  <a:lnTo>
                    <a:pt x="512" y="68"/>
                  </a:lnTo>
                  <a:lnTo>
                    <a:pt x="500" y="94"/>
                  </a:lnTo>
                  <a:lnTo>
                    <a:pt x="483" y="116"/>
                  </a:lnTo>
                  <a:lnTo>
                    <a:pt x="444" y="150"/>
                  </a:lnTo>
                  <a:lnTo>
                    <a:pt x="401" y="171"/>
                  </a:lnTo>
                  <a:lnTo>
                    <a:pt x="363" y="188"/>
                  </a:lnTo>
                  <a:lnTo>
                    <a:pt x="346" y="188"/>
                  </a:lnTo>
                  <a:lnTo>
                    <a:pt x="329" y="188"/>
                  </a:lnTo>
                  <a:lnTo>
                    <a:pt x="8" y="124"/>
                  </a:lnTo>
                  <a:lnTo>
                    <a:pt x="0" y="120"/>
                  </a:lnTo>
                  <a:lnTo>
                    <a:pt x="12" y="98"/>
                  </a:lnTo>
                  <a:lnTo>
                    <a:pt x="34" y="73"/>
                  </a:lnTo>
                  <a:lnTo>
                    <a:pt x="68" y="43"/>
                  </a:lnTo>
                  <a:lnTo>
                    <a:pt x="111" y="17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83" y="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5" name="Freeform 84"/>
            <p:cNvSpPr>
              <a:spLocks/>
            </p:cNvSpPr>
            <p:nvPr/>
          </p:nvSpPr>
          <p:spPr bwMode="auto">
            <a:xfrm>
              <a:off x="758" y="3619"/>
              <a:ext cx="59" cy="312"/>
            </a:xfrm>
            <a:custGeom>
              <a:avLst/>
              <a:gdLst>
                <a:gd name="T0" fmla="*/ 59 w 59"/>
                <a:gd name="T1" fmla="*/ 312 h 312"/>
                <a:gd name="T2" fmla="*/ 0 w 59"/>
                <a:gd name="T3" fmla="*/ 312 h 312"/>
                <a:gd name="T4" fmla="*/ 0 w 59"/>
                <a:gd name="T5" fmla="*/ 0 h 312"/>
                <a:gd name="T6" fmla="*/ 55 w 59"/>
                <a:gd name="T7" fmla="*/ 0 h 312"/>
                <a:gd name="T8" fmla="*/ 59 w 59"/>
                <a:gd name="T9" fmla="*/ 31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12"/>
                <a:gd name="T17" fmla="*/ 59 w 59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12">
                  <a:moveTo>
                    <a:pt x="59" y="312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9" y="31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6" name="Freeform 85"/>
            <p:cNvSpPr>
              <a:spLocks/>
            </p:cNvSpPr>
            <p:nvPr/>
          </p:nvSpPr>
          <p:spPr bwMode="auto">
            <a:xfrm>
              <a:off x="1035" y="3687"/>
              <a:ext cx="56" cy="261"/>
            </a:xfrm>
            <a:custGeom>
              <a:avLst/>
              <a:gdLst>
                <a:gd name="T0" fmla="*/ 52 w 56"/>
                <a:gd name="T1" fmla="*/ 257 h 261"/>
                <a:gd name="T2" fmla="*/ 0 w 56"/>
                <a:gd name="T3" fmla="*/ 261 h 261"/>
                <a:gd name="T4" fmla="*/ 0 w 56"/>
                <a:gd name="T5" fmla="*/ 0 h 261"/>
                <a:gd name="T6" fmla="*/ 56 w 56"/>
                <a:gd name="T7" fmla="*/ 0 h 261"/>
                <a:gd name="T8" fmla="*/ 52 w 56"/>
                <a:gd name="T9" fmla="*/ 257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261"/>
                <a:gd name="T17" fmla="*/ 56 w 56"/>
                <a:gd name="T18" fmla="*/ 261 h 2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261">
                  <a:moveTo>
                    <a:pt x="52" y="257"/>
                  </a:moveTo>
                  <a:lnTo>
                    <a:pt x="0" y="26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2" y="25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7" name="Freeform 86"/>
            <p:cNvSpPr>
              <a:spLocks/>
            </p:cNvSpPr>
            <p:nvPr/>
          </p:nvSpPr>
          <p:spPr bwMode="auto">
            <a:xfrm>
              <a:off x="847" y="2905"/>
              <a:ext cx="479" cy="329"/>
            </a:xfrm>
            <a:custGeom>
              <a:avLst/>
              <a:gdLst>
                <a:gd name="T0" fmla="*/ 475 w 479"/>
                <a:gd name="T1" fmla="*/ 214 h 329"/>
                <a:gd name="T2" fmla="*/ 218 w 479"/>
                <a:gd name="T3" fmla="*/ 282 h 329"/>
                <a:gd name="T4" fmla="*/ 39 w 479"/>
                <a:gd name="T5" fmla="*/ 0 h 329"/>
                <a:gd name="T6" fmla="*/ 39 w 479"/>
                <a:gd name="T7" fmla="*/ 0 h 329"/>
                <a:gd name="T8" fmla="*/ 0 w 479"/>
                <a:gd name="T9" fmla="*/ 34 h 329"/>
                <a:gd name="T10" fmla="*/ 206 w 479"/>
                <a:gd name="T11" fmla="*/ 329 h 329"/>
                <a:gd name="T12" fmla="*/ 445 w 479"/>
                <a:gd name="T13" fmla="*/ 244 h 329"/>
                <a:gd name="T14" fmla="*/ 445 w 479"/>
                <a:gd name="T15" fmla="*/ 244 h 329"/>
                <a:gd name="T16" fmla="*/ 470 w 479"/>
                <a:gd name="T17" fmla="*/ 235 h 329"/>
                <a:gd name="T18" fmla="*/ 479 w 479"/>
                <a:gd name="T19" fmla="*/ 231 h 329"/>
                <a:gd name="T20" fmla="*/ 479 w 479"/>
                <a:gd name="T21" fmla="*/ 222 h 329"/>
                <a:gd name="T22" fmla="*/ 475 w 479"/>
                <a:gd name="T23" fmla="*/ 214 h 329"/>
                <a:gd name="T24" fmla="*/ 475 w 479"/>
                <a:gd name="T25" fmla="*/ 214 h 3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9"/>
                <a:gd name="T40" fmla="*/ 0 h 329"/>
                <a:gd name="T41" fmla="*/ 479 w 479"/>
                <a:gd name="T42" fmla="*/ 329 h 3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9" h="329">
                  <a:moveTo>
                    <a:pt x="475" y="214"/>
                  </a:moveTo>
                  <a:lnTo>
                    <a:pt x="218" y="282"/>
                  </a:lnTo>
                  <a:lnTo>
                    <a:pt x="39" y="0"/>
                  </a:lnTo>
                  <a:lnTo>
                    <a:pt x="0" y="34"/>
                  </a:lnTo>
                  <a:lnTo>
                    <a:pt x="206" y="329"/>
                  </a:lnTo>
                  <a:lnTo>
                    <a:pt x="445" y="244"/>
                  </a:lnTo>
                  <a:lnTo>
                    <a:pt x="470" y="235"/>
                  </a:lnTo>
                  <a:lnTo>
                    <a:pt x="479" y="231"/>
                  </a:lnTo>
                  <a:lnTo>
                    <a:pt x="479" y="222"/>
                  </a:lnTo>
                  <a:lnTo>
                    <a:pt x="475" y="21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8" name="Freeform 87"/>
            <p:cNvSpPr>
              <a:spLocks/>
            </p:cNvSpPr>
            <p:nvPr/>
          </p:nvSpPr>
          <p:spPr bwMode="auto">
            <a:xfrm>
              <a:off x="655" y="2341"/>
              <a:ext cx="427" cy="654"/>
            </a:xfrm>
            <a:custGeom>
              <a:avLst/>
              <a:gdLst>
                <a:gd name="T0" fmla="*/ 26 w 427"/>
                <a:gd name="T1" fmla="*/ 457 h 654"/>
                <a:gd name="T2" fmla="*/ 26 w 427"/>
                <a:gd name="T3" fmla="*/ 457 h 654"/>
                <a:gd name="T4" fmla="*/ 21 w 427"/>
                <a:gd name="T5" fmla="*/ 351 h 654"/>
                <a:gd name="T6" fmla="*/ 17 w 427"/>
                <a:gd name="T7" fmla="*/ 286 h 654"/>
                <a:gd name="T8" fmla="*/ 13 w 427"/>
                <a:gd name="T9" fmla="*/ 239 h 654"/>
                <a:gd name="T10" fmla="*/ 17 w 427"/>
                <a:gd name="T11" fmla="*/ 184 h 654"/>
                <a:gd name="T12" fmla="*/ 17 w 427"/>
                <a:gd name="T13" fmla="*/ 184 h 654"/>
                <a:gd name="T14" fmla="*/ 26 w 427"/>
                <a:gd name="T15" fmla="*/ 141 h 654"/>
                <a:gd name="T16" fmla="*/ 34 w 427"/>
                <a:gd name="T17" fmla="*/ 103 h 654"/>
                <a:gd name="T18" fmla="*/ 51 w 427"/>
                <a:gd name="T19" fmla="*/ 64 h 654"/>
                <a:gd name="T20" fmla="*/ 64 w 427"/>
                <a:gd name="T21" fmla="*/ 47 h 654"/>
                <a:gd name="T22" fmla="*/ 81 w 427"/>
                <a:gd name="T23" fmla="*/ 30 h 654"/>
                <a:gd name="T24" fmla="*/ 81 w 427"/>
                <a:gd name="T25" fmla="*/ 30 h 654"/>
                <a:gd name="T26" fmla="*/ 98 w 427"/>
                <a:gd name="T27" fmla="*/ 17 h 654"/>
                <a:gd name="T28" fmla="*/ 124 w 427"/>
                <a:gd name="T29" fmla="*/ 4 h 654"/>
                <a:gd name="T30" fmla="*/ 154 w 427"/>
                <a:gd name="T31" fmla="*/ 0 h 654"/>
                <a:gd name="T32" fmla="*/ 184 w 427"/>
                <a:gd name="T33" fmla="*/ 0 h 654"/>
                <a:gd name="T34" fmla="*/ 184 w 427"/>
                <a:gd name="T35" fmla="*/ 0 h 654"/>
                <a:gd name="T36" fmla="*/ 214 w 427"/>
                <a:gd name="T37" fmla="*/ 4 h 654"/>
                <a:gd name="T38" fmla="*/ 239 w 427"/>
                <a:gd name="T39" fmla="*/ 13 h 654"/>
                <a:gd name="T40" fmla="*/ 239 w 427"/>
                <a:gd name="T41" fmla="*/ 13 h 654"/>
                <a:gd name="T42" fmla="*/ 286 w 427"/>
                <a:gd name="T43" fmla="*/ 64 h 654"/>
                <a:gd name="T44" fmla="*/ 329 w 427"/>
                <a:gd name="T45" fmla="*/ 115 h 654"/>
                <a:gd name="T46" fmla="*/ 359 w 427"/>
                <a:gd name="T47" fmla="*/ 171 h 654"/>
                <a:gd name="T48" fmla="*/ 389 w 427"/>
                <a:gd name="T49" fmla="*/ 231 h 654"/>
                <a:gd name="T50" fmla="*/ 410 w 427"/>
                <a:gd name="T51" fmla="*/ 299 h 654"/>
                <a:gd name="T52" fmla="*/ 423 w 427"/>
                <a:gd name="T53" fmla="*/ 376 h 654"/>
                <a:gd name="T54" fmla="*/ 427 w 427"/>
                <a:gd name="T55" fmla="*/ 470 h 654"/>
                <a:gd name="T56" fmla="*/ 427 w 427"/>
                <a:gd name="T57" fmla="*/ 581 h 654"/>
                <a:gd name="T58" fmla="*/ 427 w 427"/>
                <a:gd name="T59" fmla="*/ 581 h 654"/>
                <a:gd name="T60" fmla="*/ 325 w 427"/>
                <a:gd name="T61" fmla="*/ 620 h 654"/>
                <a:gd name="T62" fmla="*/ 274 w 427"/>
                <a:gd name="T63" fmla="*/ 637 h 654"/>
                <a:gd name="T64" fmla="*/ 222 w 427"/>
                <a:gd name="T65" fmla="*/ 650 h 654"/>
                <a:gd name="T66" fmla="*/ 167 w 427"/>
                <a:gd name="T67" fmla="*/ 654 h 654"/>
                <a:gd name="T68" fmla="*/ 115 w 427"/>
                <a:gd name="T69" fmla="*/ 650 h 654"/>
                <a:gd name="T70" fmla="*/ 86 w 427"/>
                <a:gd name="T71" fmla="*/ 641 h 654"/>
                <a:gd name="T72" fmla="*/ 60 w 427"/>
                <a:gd name="T73" fmla="*/ 633 h 654"/>
                <a:gd name="T74" fmla="*/ 30 w 427"/>
                <a:gd name="T75" fmla="*/ 620 h 654"/>
                <a:gd name="T76" fmla="*/ 0 w 427"/>
                <a:gd name="T77" fmla="*/ 603 h 654"/>
                <a:gd name="T78" fmla="*/ 0 w 427"/>
                <a:gd name="T79" fmla="*/ 603 h 654"/>
                <a:gd name="T80" fmla="*/ 9 w 427"/>
                <a:gd name="T81" fmla="*/ 590 h 654"/>
                <a:gd name="T82" fmla="*/ 17 w 427"/>
                <a:gd name="T83" fmla="*/ 560 h 654"/>
                <a:gd name="T84" fmla="*/ 21 w 427"/>
                <a:gd name="T85" fmla="*/ 517 h 654"/>
                <a:gd name="T86" fmla="*/ 26 w 427"/>
                <a:gd name="T87" fmla="*/ 457 h 654"/>
                <a:gd name="T88" fmla="*/ 26 w 427"/>
                <a:gd name="T89" fmla="*/ 457 h 6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654"/>
                <a:gd name="T137" fmla="*/ 427 w 427"/>
                <a:gd name="T138" fmla="*/ 654 h 6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654">
                  <a:moveTo>
                    <a:pt x="26" y="457"/>
                  </a:moveTo>
                  <a:lnTo>
                    <a:pt x="26" y="457"/>
                  </a:lnTo>
                  <a:lnTo>
                    <a:pt x="21" y="351"/>
                  </a:lnTo>
                  <a:lnTo>
                    <a:pt x="17" y="286"/>
                  </a:lnTo>
                  <a:lnTo>
                    <a:pt x="13" y="239"/>
                  </a:lnTo>
                  <a:lnTo>
                    <a:pt x="17" y="184"/>
                  </a:lnTo>
                  <a:lnTo>
                    <a:pt x="26" y="141"/>
                  </a:lnTo>
                  <a:lnTo>
                    <a:pt x="34" y="103"/>
                  </a:lnTo>
                  <a:lnTo>
                    <a:pt x="51" y="64"/>
                  </a:lnTo>
                  <a:lnTo>
                    <a:pt x="64" y="47"/>
                  </a:lnTo>
                  <a:lnTo>
                    <a:pt x="81" y="30"/>
                  </a:lnTo>
                  <a:lnTo>
                    <a:pt x="98" y="17"/>
                  </a:lnTo>
                  <a:lnTo>
                    <a:pt x="124" y="4"/>
                  </a:lnTo>
                  <a:lnTo>
                    <a:pt x="154" y="0"/>
                  </a:lnTo>
                  <a:lnTo>
                    <a:pt x="184" y="0"/>
                  </a:lnTo>
                  <a:lnTo>
                    <a:pt x="214" y="4"/>
                  </a:lnTo>
                  <a:lnTo>
                    <a:pt x="239" y="13"/>
                  </a:lnTo>
                  <a:lnTo>
                    <a:pt x="286" y="64"/>
                  </a:lnTo>
                  <a:lnTo>
                    <a:pt x="329" y="115"/>
                  </a:lnTo>
                  <a:lnTo>
                    <a:pt x="359" y="171"/>
                  </a:lnTo>
                  <a:lnTo>
                    <a:pt x="389" y="231"/>
                  </a:lnTo>
                  <a:lnTo>
                    <a:pt x="410" y="299"/>
                  </a:lnTo>
                  <a:lnTo>
                    <a:pt x="423" y="376"/>
                  </a:lnTo>
                  <a:lnTo>
                    <a:pt x="427" y="470"/>
                  </a:lnTo>
                  <a:lnTo>
                    <a:pt x="427" y="581"/>
                  </a:lnTo>
                  <a:lnTo>
                    <a:pt x="325" y="620"/>
                  </a:lnTo>
                  <a:lnTo>
                    <a:pt x="274" y="637"/>
                  </a:lnTo>
                  <a:lnTo>
                    <a:pt x="222" y="650"/>
                  </a:lnTo>
                  <a:lnTo>
                    <a:pt x="167" y="654"/>
                  </a:lnTo>
                  <a:lnTo>
                    <a:pt x="115" y="650"/>
                  </a:lnTo>
                  <a:lnTo>
                    <a:pt x="86" y="641"/>
                  </a:lnTo>
                  <a:lnTo>
                    <a:pt x="60" y="633"/>
                  </a:lnTo>
                  <a:lnTo>
                    <a:pt x="30" y="620"/>
                  </a:lnTo>
                  <a:lnTo>
                    <a:pt x="0" y="603"/>
                  </a:lnTo>
                  <a:lnTo>
                    <a:pt x="9" y="590"/>
                  </a:lnTo>
                  <a:lnTo>
                    <a:pt x="17" y="560"/>
                  </a:lnTo>
                  <a:lnTo>
                    <a:pt x="21" y="517"/>
                  </a:lnTo>
                  <a:lnTo>
                    <a:pt x="26" y="457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29" name="Freeform 88"/>
            <p:cNvSpPr>
              <a:spLocks/>
            </p:cNvSpPr>
            <p:nvPr/>
          </p:nvSpPr>
          <p:spPr bwMode="auto">
            <a:xfrm>
              <a:off x="788" y="2815"/>
              <a:ext cx="98" cy="124"/>
            </a:xfrm>
            <a:custGeom>
              <a:avLst/>
              <a:gdLst>
                <a:gd name="T0" fmla="*/ 98 w 98"/>
                <a:gd name="T1" fmla="*/ 90 h 124"/>
                <a:gd name="T2" fmla="*/ 42 w 98"/>
                <a:gd name="T3" fmla="*/ 0 h 124"/>
                <a:gd name="T4" fmla="*/ 42 w 98"/>
                <a:gd name="T5" fmla="*/ 0 h 124"/>
                <a:gd name="T6" fmla="*/ 29 w 98"/>
                <a:gd name="T7" fmla="*/ 5 h 124"/>
                <a:gd name="T8" fmla="*/ 21 w 98"/>
                <a:gd name="T9" fmla="*/ 18 h 124"/>
                <a:gd name="T10" fmla="*/ 8 w 98"/>
                <a:gd name="T11" fmla="*/ 30 h 124"/>
                <a:gd name="T12" fmla="*/ 0 w 98"/>
                <a:gd name="T13" fmla="*/ 39 h 124"/>
                <a:gd name="T14" fmla="*/ 59 w 98"/>
                <a:gd name="T15" fmla="*/ 124 h 124"/>
                <a:gd name="T16" fmla="*/ 59 w 98"/>
                <a:gd name="T17" fmla="*/ 124 h 124"/>
                <a:gd name="T18" fmla="*/ 98 w 98"/>
                <a:gd name="T19" fmla="*/ 90 h 124"/>
                <a:gd name="T20" fmla="*/ 98 w 98"/>
                <a:gd name="T21" fmla="*/ 9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8"/>
                <a:gd name="T34" fmla="*/ 0 h 124"/>
                <a:gd name="T35" fmla="*/ 98 w 98"/>
                <a:gd name="T36" fmla="*/ 124 h 1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8" h="124">
                  <a:moveTo>
                    <a:pt x="98" y="90"/>
                  </a:moveTo>
                  <a:lnTo>
                    <a:pt x="42" y="0"/>
                  </a:lnTo>
                  <a:lnTo>
                    <a:pt x="29" y="5"/>
                  </a:lnTo>
                  <a:lnTo>
                    <a:pt x="21" y="18"/>
                  </a:lnTo>
                  <a:lnTo>
                    <a:pt x="8" y="30"/>
                  </a:lnTo>
                  <a:lnTo>
                    <a:pt x="0" y="39"/>
                  </a:lnTo>
                  <a:lnTo>
                    <a:pt x="59" y="124"/>
                  </a:lnTo>
                  <a:lnTo>
                    <a:pt x="98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0" name="Freeform 89"/>
            <p:cNvSpPr>
              <a:spLocks/>
            </p:cNvSpPr>
            <p:nvPr/>
          </p:nvSpPr>
          <p:spPr bwMode="auto">
            <a:xfrm>
              <a:off x="1309" y="2999"/>
              <a:ext cx="162" cy="141"/>
            </a:xfrm>
            <a:custGeom>
              <a:avLst/>
              <a:gdLst>
                <a:gd name="T0" fmla="*/ 162 w 162"/>
                <a:gd name="T1" fmla="*/ 47 h 141"/>
                <a:gd name="T2" fmla="*/ 162 w 162"/>
                <a:gd name="T3" fmla="*/ 47 h 141"/>
                <a:gd name="T4" fmla="*/ 158 w 162"/>
                <a:gd name="T5" fmla="*/ 47 h 141"/>
                <a:gd name="T6" fmla="*/ 154 w 162"/>
                <a:gd name="T7" fmla="*/ 47 h 141"/>
                <a:gd name="T8" fmla="*/ 141 w 162"/>
                <a:gd name="T9" fmla="*/ 56 h 141"/>
                <a:gd name="T10" fmla="*/ 128 w 162"/>
                <a:gd name="T11" fmla="*/ 69 h 141"/>
                <a:gd name="T12" fmla="*/ 94 w 162"/>
                <a:gd name="T13" fmla="*/ 77 h 141"/>
                <a:gd name="T14" fmla="*/ 120 w 162"/>
                <a:gd name="T15" fmla="*/ 56 h 141"/>
                <a:gd name="T16" fmla="*/ 124 w 162"/>
                <a:gd name="T17" fmla="*/ 13 h 141"/>
                <a:gd name="T18" fmla="*/ 124 w 162"/>
                <a:gd name="T19" fmla="*/ 13 h 141"/>
                <a:gd name="T20" fmla="*/ 120 w 162"/>
                <a:gd name="T21" fmla="*/ 13 h 141"/>
                <a:gd name="T22" fmla="*/ 115 w 162"/>
                <a:gd name="T23" fmla="*/ 17 h 141"/>
                <a:gd name="T24" fmla="*/ 111 w 162"/>
                <a:gd name="T25" fmla="*/ 30 h 141"/>
                <a:gd name="T26" fmla="*/ 107 w 162"/>
                <a:gd name="T27" fmla="*/ 47 h 141"/>
                <a:gd name="T28" fmla="*/ 85 w 162"/>
                <a:gd name="T29" fmla="*/ 64 h 141"/>
                <a:gd name="T30" fmla="*/ 98 w 162"/>
                <a:gd name="T31" fmla="*/ 43 h 141"/>
                <a:gd name="T32" fmla="*/ 81 w 162"/>
                <a:gd name="T33" fmla="*/ 0 h 141"/>
                <a:gd name="T34" fmla="*/ 81 w 162"/>
                <a:gd name="T35" fmla="*/ 0 h 141"/>
                <a:gd name="T36" fmla="*/ 77 w 162"/>
                <a:gd name="T37" fmla="*/ 13 h 141"/>
                <a:gd name="T38" fmla="*/ 77 w 162"/>
                <a:gd name="T39" fmla="*/ 26 h 141"/>
                <a:gd name="T40" fmla="*/ 81 w 162"/>
                <a:gd name="T41" fmla="*/ 39 h 141"/>
                <a:gd name="T42" fmla="*/ 81 w 162"/>
                <a:gd name="T43" fmla="*/ 39 h 141"/>
                <a:gd name="T44" fmla="*/ 68 w 162"/>
                <a:gd name="T45" fmla="*/ 56 h 141"/>
                <a:gd name="T46" fmla="*/ 56 w 162"/>
                <a:gd name="T47" fmla="*/ 64 h 141"/>
                <a:gd name="T48" fmla="*/ 56 w 162"/>
                <a:gd name="T49" fmla="*/ 64 h 141"/>
                <a:gd name="T50" fmla="*/ 21 w 162"/>
                <a:gd name="T51" fmla="*/ 64 h 141"/>
                <a:gd name="T52" fmla="*/ 21 w 162"/>
                <a:gd name="T53" fmla="*/ 64 h 141"/>
                <a:gd name="T54" fmla="*/ 17 w 162"/>
                <a:gd name="T55" fmla="*/ 69 h 141"/>
                <a:gd name="T56" fmla="*/ 17 w 162"/>
                <a:gd name="T57" fmla="*/ 69 h 141"/>
                <a:gd name="T58" fmla="*/ 13 w 162"/>
                <a:gd name="T59" fmla="*/ 73 h 141"/>
                <a:gd name="T60" fmla="*/ 4 w 162"/>
                <a:gd name="T61" fmla="*/ 86 h 141"/>
                <a:gd name="T62" fmla="*/ 0 w 162"/>
                <a:gd name="T63" fmla="*/ 107 h 141"/>
                <a:gd name="T64" fmla="*/ 0 w 162"/>
                <a:gd name="T65" fmla="*/ 137 h 141"/>
                <a:gd name="T66" fmla="*/ 0 w 162"/>
                <a:gd name="T67" fmla="*/ 137 h 141"/>
                <a:gd name="T68" fmla="*/ 17 w 162"/>
                <a:gd name="T69" fmla="*/ 141 h 141"/>
                <a:gd name="T70" fmla="*/ 30 w 162"/>
                <a:gd name="T71" fmla="*/ 141 h 141"/>
                <a:gd name="T72" fmla="*/ 43 w 162"/>
                <a:gd name="T73" fmla="*/ 141 h 141"/>
                <a:gd name="T74" fmla="*/ 56 w 162"/>
                <a:gd name="T75" fmla="*/ 133 h 141"/>
                <a:gd name="T76" fmla="*/ 77 w 162"/>
                <a:gd name="T77" fmla="*/ 124 h 141"/>
                <a:gd name="T78" fmla="*/ 85 w 162"/>
                <a:gd name="T79" fmla="*/ 116 h 141"/>
                <a:gd name="T80" fmla="*/ 115 w 162"/>
                <a:gd name="T81" fmla="*/ 107 h 141"/>
                <a:gd name="T82" fmla="*/ 115 w 162"/>
                <a:gd name="T83" fmla="*/ 107 h 141"/>
                <a:gd name="T84" fmla="*/ 145 w 162"/>
                <a:gd name="T85" fmla="*/ 94 h 141"/>
                <a:gd name="T86" fmla="*/ 145 w 162"/>
                <a:gd name="T87" fmla="*/ 94 h 141"/>
                <a:gd name="T88" fmla="*/ 141 w 162"/>
                <a:gd name="T89" fmla="*/ 90 h 141"/>
                <a:gd name="T90" fmla="*/ 132 w 162"/>
                <a:gd name="T91" fmla="*/ 90 h 141"/>
                <a:gd name="T92" fmla="*/ 115 w 162"/>
                <a:gd name="T93" fmla="*/ 99 h 141"/>
                <a:gd name="T94" fmla="*/ 115 w 162"/>
                <a:gd name="T95" fmla="*/ 99 h 141"/>
                <a:gd name="T96" fmla="*/ 107 w 162"/>
                <a:gd name="T97" fmla="*/ 99 h 141"/>
                <a:gd name="T98" fmla="*/ 98 w 162"/>
                <a:gd name="T99" fmla="*/ 99 h 141"/>
                <a:gd name="T100" fmla="*/ 90 w 162"/>
                <a:gd name="T101" fmla="*/ 99 h 141"/>
                <a:gd name="T102" fmla="*/ 132 w 162"/>
                <a:gd name="T103" fmla="*/ 77 h 141"/>
                <a:gd name="T104" fmla="*/ 132 w 162"/>
                <a:gd name="T105" fmla="*/ 77 h 141"/>
                <a:gd name="T106" fmla="*/ 162 w 162"/>
                <a:gd name="T107" fmla="*/ 47 h 141"/>
                <a:gd name="T108" fmla="*/ 162 w 162"/>
                <a:gd name="T109" fmla="*/ 47 h 1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2"/>
                <a:gd name="T166" fmla="*/ 0 h 141"/>
                <a:gd name="T167" fmla="*/ 162 w 162"/>
                <a:gd name="T168" fmla="*/ 141 h 14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2" h="141">
                  <a:moveTo>
                    <a:pt x="162" y="47"/>
                  </a:moveTo>
                  <a:lnTo>
                    <a:pt x="162" y="47"/>
                  </a:lnTo>
                  <a:lnTo>
                    <a:pt x="158" y="47"/>
                  </a:lnTo>
                  <a:lnTo>
                    <a:pt x="154" y="47"/>
                  </a:lnTo>
                  <a:lnTo>
                    <a:pt x="141" y="56"/>
                  </a:lnTo>
                  <a:lnTo>
                    <a:pt x="128" y="69"/>
                  </a:lnTo>
                  <a:lnTo>
                    <a:pt x="94" y="77"/>
                  </a:lnTo>
                  <a:lnTo>
                    <a:pt x="120" y="56"/>
                  </a:lnTo>
                  <a:lnTo>
                    <a:pt x="124" y="13"/>
                  </a:lnTo>
                  <a:lnTo>
                    <a:pt x="120" y="13"/>
                  </a:lnTo>
                  <a:lnTo>
                    <a:pt x="115" y="17"/>
                  </a:lnTo>
                  <a:lnTo>
                    <a:pt x="111" y="30"/>
                  </a:lnTo>
                  <a:lnTo>
                    <a:pt x="107" y="47"/>
                  </a:lnTo>
                  <a:lnTo>
                    <a:pt x="85" y="64"/>
                  </a:lnTo>
                  <a:lnTo>
                    <a:pt x="98" y="43"/>
                  </a:lnTo>
                  <a:lnTo>
                    <a:pt x="81" y="0"/>
                  </a:lnTo>
                  <a:lnTo>
                    <a:pt x="77" y="13"/>
                  </a:lnTo>
                  <a:lnTo>
                    <a:pt x="77" y="26"/>
                  </a:lnTo>
                  <a:lnTo>
                    <a:pt x="81" y="39"/>
                  </a:lnTo>
                  <a:lnTo>
                    <a:pt x="68" y="56"/>
                  </a:lnTo>
                  <a:lnTo>
                    <a:pt x="56" y="64"/>
                  </a:lnTo>
                  <a:lnTo>
                    <a:pt x="21" y="64"/>
                  </a:lnTo>
                  <a:lnTo>
                    <a:pt x="17" y="69"/>
                  </a:lnTo>
                  <a:lnTo>
                    <a:pt x="13" y="73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7"/>
                  </a:lnTo>
                  <a:lnTo>
                    <a:pt x="17" y="141"/>
                  </a:lnTo>
                  <a:lnTo>
                    <a:pt x="30" y="141"/>
                  </a:lnTo>
                  <a:lnTo>
                    <a:pt x="43" y="141"/>
                  </a:lnTo>
                  <a:lnTo>
                    <a:pt x="56" y="133"/>
                  </a:lnTo>
                  <a:lnTo>
                    <a:pt x="77" y="124"/>
                  </a:lnTo>
                  <a:lnTo>
                    <a:pt x="85" y="116"/>
                  </a:lnTo>
                  <a:lnTo>
                    <a:pt x="115" y="107"/>
                  </a:lnTo>
                  <a:lnTo>
                    <a:pt x="145" y="94"/>
                  </a:lnTo>
                  <a:lnTo>
                    <a:pt x="141" y="90"/>
                  </a:lnTo>
                  <a:lnTo>
                    <a:pt x="132" y="90"/>
                  </a:lnTo>
                  <a:lnTo>
                    <a:pt x="115" y="99"/>
                  </a:lnTo>
                  <a:lnTo>
                    <a:pt x="107" y="99"/>
                  </a:lnTo>
                  <a:lnTo>
                    <a:pt x="98" y="99"/>
                  </a:lnTo>
                  <a:lnTo>
                    <a:pt x="90" y="99"/>
                  </a:lnTo>
                  <a:lnTo>
                    <a:pt x="132" y="77"/>
                  </a:lnTo>
                  <a:lnTo>
                    <a:pt x="162" y="47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1" name="Freeform 90"/>
            <p:cNvSpPr>
              <a:spLocks/>
            </p:cNvSpPr>
            <p:nvPr/>
          </p:nvSpPr>
          <p:spPr bwMode="auto">
            <a:xfrm>
              <a:off x="1313" y="3008"/>
              <a:ext cx="60" cy="85"/>
            </a:xfrm>
            <a:custGeom>
              <a:avLst/>
              <a:gdLst>
                <a:gd name="T0" fmla="*/ 47 w 60"/>
                <a:gd name="T1" fmla="*/ 30 h 85"/>
                <a:gd name="T2" fmla="*/ 47 w 60"/>
                <a:gd name="T3" fmla="*/ 30 h 85"/>
                <a:gd name="T4" fmla="*/ 60 w 60"/>
                <a:gd name="T5" fmla="*/ 13 h 85"/>
                <a:gd name="T6" fmla="*/ 60 w 60"/>
                <a:gd name="T7" fmla="*/ 4 h 85"/>
                <a:gd name="T8" fmla="*/ 60 w 60"/>
                <a:gd name="T9" fmla="*/ 0 h 85"/>
                <a:gd name="T10" fmla="*/ 60 w 60"/>
                <a:gd name="T11" fmla="*/ 0 h 85"/>
                <a:gd name="T12" fmla="*/ 39 w 60"/>
                <a:gd name="T13" fmla="*/ 21 h 85"/>
                <a:gd name="T14" fmla="*/ 39 w 60"/>
                <a:gd name="T15" fmla="*/ 21 h 85"/>
                <a:gd name="T16" fmla="*/ 17 w 60"/>
                <a:gd name="T17" fmla="*/ 43 h 85"/>
                <a:gd name="T18" fmla="*/ 17 w 60"/>
                <a:gd name="T19" fmla="*/ 43 h 85"/>
                <a:gd name="T20" fmla="*/ 9 w 60"/>
                <a:gd name="T21" fmla="*/ 55 h 85"/>
                <a:gd name="T22" fmla="*/ 4 w 60"/>
                <a:gd name="T23" fmla="*/ 68 h 85"/>
                <a:gd name="T24" fmla="*/ 0 w 60"/>
                <a:gd name="T25" fmla="*/ 85 h 85"/>
                <a:gd name="T26" fmla="*/ 0 w 60"/>
                <a:gd name="T27" fmla="*/ 85 h 85"/>
                <a:gd name="T28" fmla="*/ 13 w 60"/>
                <a:gd name="T29" fmla="*/ 81 h 85"/>
                <a:gd name="T30" fmla="*/ 30 w 60"/>
                <a:gd name="T31" fmla="*/ 72 h 85"/>
                <a:gd name="T32" fmla="*/ 47 w 60"/>
                <a:gd name="T33" fmla="*/ 60 h 85"/>
                <a:gd name="T34" fmla="*/ 56 w 60"/>
                <a:gd name="T35" fmla="*/ 55 h 85"/>
                <a:gd name="T36" fmla="*/ 56 w 60"/>
                <a:gd name="T37" fmla="*/ 55 h 85"/>
                <a:gd name="T38" fmla="*/ 52 w 60"/>
                <a:gd name="T39" fmla="*/ 51 h 85"/>
                <a:gd name="T40" fmla="*/ 47 w 60"/>
                <a:gd name="T41" fmla="*/ 43 h 85"/>
                <a:gd name="T42" fmla="*/ 47 w 60"/>
                <a:gd name="T43" fmla="*/ 34 h 85"/>
                <a:gd name="T44" fmla="*/ 47 w 60"/>
                <a:gd name="T45" fmla="*/ 30 h 85"/>
                <a:gd name="T46" fmla="*/ 47 w 60"/>
                <a:gd name="T47" fmla="*/ 3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"/>
                <a:gd name="T73" fmla="*/ 0 h 85"/>
                <a:gd name="T74" fmla="*/ 60 w 60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" h="85">
                  <a:moveTo>
                    <a:pt x="47" y="30"/>
                  </a:moveTo>
                  <a:lnTo>
                    <a:pt x="47" y="30"/>
                  </a:lnTo>
                  <a:lnTo>
                    <a:pt x="60" y="13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39" y="21"/>
                  </a:lnTo>
                  <a:lnTo>
                    <a:pt x="17" y="43"/>
                  </a:lnTo>
                  <a:lnTo>
                    <a:pt x="9" y="55"/>
                  </a:lnTo>
                  <a:lnTo>
                    <a:pt x="4" y="68"/>
                  </a:lnTo>
                  <a:lnTo>
                    <a:pt x="0" y="85"/>
                  </a:lnTo>
                  <a:lnTo>
                    <a:pt x="13" y="81"/>
                  </a:lnTo>
                  <a:lnTo>
                    <a:pt x="30" y="72"/>
                  </a:lnTo>
                  <a:lnTo>
                    <a:pt x="47" y="60"/>
                  </a:lnTo>
                  <a:lnTo>
                    <a:pt x="56" y="55"/>
                  </a:lnTo>
                  <a:lnTo>
                    <a:pt x="52" y="51"/>
                  </a:lnTo>
                  <a:lnTo>
                    <a:pt x="47" y="43"/>
                  </a:lnTo>
                  <a:lnTo>
                    <a:pt x="47" y="34"/>
                  </a:lnTo>
                  <a:lnTo>
                    <a:pt x="47" y="3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2" name="Freeform 91"/>
            <p:cNvSpPr>
              <a:spLocks/>
            </p:cNvSpPr>
            <p:nvPr/>
          </p:nvSpPr>
          <p:spPr bwMode="auto">
            <a:xfrm>
              <a:off x="864" y="2354"/>
              <a:ext cx="35" cy="64"/>
            </a:xfrm>
            <a:custGeom>
              <a:avLst/>
              <a:gdLst>
                <a:gd name="T0" fmla="*/ 35 w 35"/>
                <a:gd name="T1" fmla="*/ 0 h 64"/>
                <a:gd name="T2" fmla="*/ 35 w 35"/>
                <a:gd name="T3" fmla="*/ 0 h 64"/>
                <a:gd name="T4" fmla="*/ 35 w 35"/>
                <a:gd name="T5" fmla="*/ 4 h 64"/>
                <a:gd name="T6" fmla="*/ 18 w 35"/>
                <a:gd name="T7" fmla="*/ 64 h 64"/>
                <a:gd name="T8" fmla="*/ 18 w 35"/>
                <a:gd name="T9" fmla="*/ 64 h 64"/>
                <a:gd name="T10" fmla="*/ 0 w 35"/>
                <a:gd name="T11" fmla="*/ 64 h 64"/>
                <a:gd name="T12" fmla="*/ 30 w 35"/>
                <a:gd name="T13" fmla="*/ 0 h 64"/>
                <a:gd name="T14" fmla="*/ 30 w 35"/>
                <a:gd name="T15" fmla="*/ 0 h 64"/>
                <a:gd name="T16" fmla="*/ 30 w 35"/>
                <a:gd name="T17" fmla="*/ 0 h 64"/>
                <a:gd name="T18" fmla="*/ 35 w 35"/>
                <a:gd name="T19" fmla="*/ 0 h 64"/>
                <a:gd name="T20" fmla="*/ 35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64"/>
                <a:gd name="T35" fmla="*/ 35 w 35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64">
                  <a:moveTo>
                    <a:pt x="35" y="0"/>
                  </a:moveTo>
                  <a:lnTo>
                    <a:pt x="35" y="0"/>
                  </a:lnTo>
                  <a:lnTo>
                    <a:pt x="35" y="4"/>
                  </a:lnTo>
                  <a:lnTo>
                    <a:pt x="18" y="64"/>
                  </a:lnTo>
                  <a:lnTo>
                    <a:pt x="0" y="64"/>
                  </a:lnTo>
                  <a:lnTo>
                    <a:pt x="3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3" name="Freeform 92"/>
            <p:cNvSpPr>
              <a:spLocks/>
            </p:cNvSpPr>
            <p:nvPr/>
          </p:nvSpPr>
          <p:spPr bwMode="auto">
            <a:xfrm>
              <a:off x="894" y="2354"/>
              <a:ext cx="197" cy="573"/>
            </a:xfrm>
            <a:custGeom>
              <a:avLst/>
              <a:gdLst>
                <a:gd name="T0" fmla="*/ 0 w 197"/>
                <a:gd name="T1" fmla="*/ 0 h 573"/>
                <a:gd name="T2" fmla="*/ 0 w 197"/>
                <a:gd name="T3" fmla="*/ 0 h 573"/>
                <a:gd name="T4" fmla="*/ 43 w 197"/>
                <a:gd name="T5" fmla="*/ 34 h 573"/>
                <a:gd name="T6" fmla="*/ 77 w 197"/>
                <a:gd name="T7" fmla="*/ 73 h 573"/>
                <a:gd name="T8" fmla="*/ 107 w 197"/>
                <a:gd name="T9" fmla="*/ 115 h 573"/>
                <a:gd name="T10" fmla="*/ 133 w 197"/>
                <a:gd name="T11" fmla="*/ 162 h 573"/>
                <a:gd name="T12" fmla="*/ 150 w 197"/>
                <a:gd name="T13" fmla="*/ 209 h 573"/>
                <a:gd name="T14" fmla="*/ 167 w 197"/>
                <a:gd name="T15" fmla="*/ 256 h 573"/>
                <a:gd name="T16" fmla="*/ 180 w 197"/>
                <a:gd name="T17" fmla="*/ 303 h 573"/>
                <a:gd name="T18" fmla="*/ 184 w 197"/>
                <a:gd name="T19" fmla="*/ 350 h 573"/>
                <a:gd name="T20" fmla="*/ 193 w 197"/>
                <a:gd name="T21" fmla="*/ 436 h 573"/>
                <a:gd name="T22" fmla="*/ 197 w 197"/>
                <a:gd name="T23" fmla="*/ 504 h 573"/>
                <a:gd name="T24" fmla="*/ 193 w 197"/>
                <a:gd name="T25" fmla="*/ 573 h 573"/>
                <a:gd name="T26" fmla="*/ 193 w 197"/>
                <a:gd name="T27" fmla="*/ 573 h 573"/>
                <a:gd name="T28" fmla="*/ 188 w 197"/>
                <a:gd name="T29" fmla="*/ 573 h 573"/>
                <a:gd name="T30" fmla="*/ 184 w 197"/>
                <a:gd name="T31" fmla="*/ 568 h 573"/>
                <a:gd name="T32" fmla="*/ 184 w 197"/>
                <a:gd name="T33" fmla="*/ 568 h 573"/>
                <a:gd name="T34" fmla="*/ 188 w 197"/>
                <a:gd name="T35" fmla="*/ 508 h 573"/>
                <a:gd name="T36" fmla="*/ 188 w 197"/>
                <a:gd name="T37" fmla="*/ 440 h 573"/>
                <a:gd name="T38" fmla="*/ 180 w 197"/>
                <a:gd name="T39" fmla="*/ 359 h 573"/>
                <a:gd name="T40" fmla="*/ 171 w 197"/>
                <a:gd name="T41" fmla="*/ 316 h 573"/>
                <a:gd name="T42" fmla="*/ 163 w 197"/>
                <a:gd name="T43" fmla="*/ 269 h 573"/>
                <a:gd name="T44" fmla="*/ 146 w 197"/>
                <a:gd name="T45" fmla="*/ 222 h 573"/>
                <a:gd name="T46" fmla="*/ 129 w 197"/>
                <a:gd name="T47" fmla="*/ 175 h 573"/>
                <a:gd name="T48" fmla="*/ 103 w 197"/>
                <a:gd name="T49" fmla="*/ 132 h 573"/>
                <a:gd name="T50" fmla="*/ 77 w 197"/>
                <a:gd name="T51" fmla="*/ 85 h 573"/>
                <a:gd name="T52" fmla="*/ 43 w 197"/>
                <a:gd name="T53" fmla="*/ 43 h 573"/>
                <a:gd name="T54" fmla="*/ 0 w 197"/>
                <a:gd name="T55" fmla="*/ 4 h 573"/>
                <a:gd name="T56" fmla="*/ 0 w 197"/>
                <a:gd name="T57" fmla="*/ 4 h 573"/>
                <a:gd name="T58" fmla="*/ 0 w 197"/>
                <a:gd name="T59" fmla="*/ 0 h 573"/>
                <a:gd name="T60" fmla="*/ 0 w 197"/>
                <a:gd name="T61" fmla="*/ 0 h 573"/>
                <a:gd name="T62" fmla="*/ 0 w 197"/>
                <a:gd name="T63" fmla="*/ 0 h 573"/>
                <a:gd name="T64" fmla="*/ 0 w 197"/>
                <a:gd name="T65" fmla="*/ 0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573"/>
                <a:gd name="T101" fmla="*/ 197 w 197"/>
                <a:gd name="T102" fmla="*/ 573 h 5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573">
                  <a:moveTo>
                    <a:pt x="0" y="0"/>
                  </a:moveTo>
                  <a:lnTo>
                    <a:pt x="0" y="0"/>
                  </a:lnTo>
                  <a:lnTo>
                    <a:pt x="43" y="34"/>
                  </a:lnTo>
                  <a:lnTo>
                    <a:pt x="77" y="73"/>
                  </a:lnTo>
                  <a:lnTo>
                    <a:pt x="107" y="115"/>
                  </a:lnTo>
                  <a:lnTo>
                    <a:pt x="133" y="162"/>
                  </a:lnTo>
                  <a:lnTo>
                    <a:pt x="150" y="209"/>
                  </a:lnTo>
                  <a:lnTo>
                    <a:pt x="167" y="256"/>
                  </a:lnTo>
                  <a:lnTo>
                    <a:pt x="180" y="303"/>
                  </a:lnTo>
                  <a:lnTo>
                    <a:pt x="184" y="350"/>
                  </a:lnTo>
                  <a:lnTo>
                    <a:pt x="193" y="436"/>
                  </a:lnTo>
                  <a:lnTo>
                    <a:pt x="197" y="504"/>
                  </a:lnTo>
                  <a:lnTo>
                    <a:pt x="193" y="573"/>
                  </a:lnTo>
                  <a:lnTo>
                    <a:pt x="188" y="573"/>
                  </a:lnTo>
                  <a:lnTo>
                    <a:pt x="184" y="568"/>
                  </a:lnTo>
                  <a:lnTo>
                    <a:pt x="188" y="508"/>
                  </a:lnTo>
                  <a:lnTo>
                    <a:pt x="188" y="440"/>
                  </a:lnTo>
                  <a:lnTo>
                    <a:pt x="180" y="359"/>
                  </a:lnTo>
                  <a:lnTo>
                    <a:pt x="171" y="316"/>
                  </a:lnTo>
                  <a:lnTo>
                    <a:pt x="163" y="269"/>
                  </a:lnTo>
                  <a:lnTo>
                    <a:pt x="146" y="222"/>
                  </a:lnTo>
                  <a:lnTo>
                    <a:pt x="129" y="175"/>
                  </a:lnTo>
                  <a:lnTo>
                    <a:pt x="103" y="132"/>
                  </a:lnTo>
                  <a:lnTo>
                    <a:pt x="77" y="85"/>
                  </a:lnTo>
                  <a:lnTo>
                    <a:pt x="43" y="4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4" name="Freeform 93"/>
            <p:cNvSpPr>
              <a:spLocks/>
            </p:cNvSpPr>
            <p:nvPr/>
          </p:nvSpPr>
          <p:spPr bwMode="auto">
            <a:xfrm>
              <a:off x="993" y="3636"/>
              <a:ext cx="350" cy="312"/>
            </a:xfrm>
            <a:custGeom>
              <a:avLst/>
              <a:gdLst>
                <a:gd name="T0" fmla="*/ 149 w 350"/>
                <a:gd name="T1" fmla="*/ 124 h 312"/>
                <a:gd name="T2" fmla="*/ 149 w 350"/>
                <a:gd name="T3" fmla="*/ 124 h 312"/>
                <a:gd name="T4" fmla="*/ 81 w 350"/>
                <a:gd name="T5" fmla="*/ 205 h 312"/>
                <a:gd name="T6" fmla="*/ 0 w 350"/>
                <a:gd name="T7" fmla="*/ 312 h 312"/>
                <a:gd name="T8" fmla="*/ 81 w 350"/>
                <a:gd name="T9" fmla="*/ 312 h 312"/>
                <a:gd name="T10" fmla="*/ 81 w 350"/>
                <a:gd name="T11" fmla="*/ 312 h 312"/>
                <a:gd name="T12" fmla="*/ 171 w 350"/>
                <a:gd name="T13" fmla="*/ 235 h 312"/>
                <a:gd name="T14" fmla="*/ 252 w 350"/>
                <a:gd name="T15" fmla="*/ 167 h 312"/>
                <a:gd name="T16" fmla="*/ 252 w 350"/>
                <a:gd name="T17" fmla="*/ 167 h 312"/>
                <a:gd name="T18" fmla="*/ 350 w 350"/>
                <a:gd name="T19" fmla="*/ 81 h 312"/>
                <a:gd name="T20" fmla="*/ 350 w 350"/>
                <a:gd name="T21" fmla="*/ 81 h 312"/>
                <a:gd name="T22" fmla="*/ 303 w 350"/>
                <a:gd name="T23" fmla="*/ 0 h 312"/>
                <a:gd name="T24" fmla="*/ 303 w 350"/>
                <a:gd name="T25" fmla="*/ 0 h 312"/>
                <a:gd name="T26" fmla="*/ 273 w 350"/>
                <a:gd name="T27" fmla="*/ 21 h 312"/>
                <a:gd name="T28" fmla="*/ 235 w 350"/>
                <a:gd name="T29" fmla="*/ 47 h 312"/>
                <a:gd name="T30" fmla="*/ 196 w 350"/>
                <a:gd name="T31" fmla="*/ 81 h 312"/>
                <a:gd name="T32" fmla="*/ 149 w 350"/>
                <a:gd name="T33" fmla="*/ 124 h 312"/>
                <a:gd name="T34" fmla="*/ 149 w 350"/>
                <a:gd name="T35" fmla="*/ 124 h 3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0"/>
                <a:gd name="T55" fmla="*/ 0 h 312"/>
                <a:gd name="T56" fmla="*/ 350 w 350"/>
                <a:gd name="T57" fmla="*/ 312 h 3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0" h="312">
                  <a:moveTo>
                    <a:pt x="149" y="124"/>
                  </a:moveTo>
                  <a:lnTo>
                    <a:pt x="149" y="124"/>
                  </a:lnTo>
                  <a:lnTo>
                    <a:pt x="81" y="205"/>
                  </a:lnTo>
                  <a:lnTo>
                    <a:pt x="0" y="312"/>
                  </a:lnTo>
                  <a:lnTo>
                    <a:pt x="81" y="312"/>
                  </a:lnTo>
                  <a:lnTo>
                    <a:pt x="171" y="235"/>
                  </a:lnTo>
                  <a:lnTo>
                    <a:pt x="252" y="167"/>
                  </a:lnTo>
                  <a:lnTo>
                    <a:pt x="350" y="81"/>
                  </a:lnTo>
                  <a:lnTo>
                    <a:pt x="303" y="0"/>
                  </a:lnTo>
                  <a:lnTo>
                    <a:pt x="273" y="21"/>
                  </a:lnTo>
                  <a:lnTo>
                    <a:pt x="235" y="47"/>
                  </a:lnTo>
                  <a:lnTo>
                    <a:pt x="196" y="81"/>
                  </a:lnTo>
                  <a:lnTo>
                    <a:pt x="149" y="12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5" name="Freeform 94"/>
            <p:cNvSpPr>
              <a:spLocks/>
            </p:cNvSpPr>
            <p:nvPr/>
          </p:nvSpPr>
          <p:spPr bwMode="auto">
            <a:xfrm>
              <a:off x="997" y="3619"/>
              <a:ext cx="338" cy="329"/>
            </a:xfrm>
            <a:custGeom>
              <a:avLst/>
              <a:gdLst>
                <a:gd name="T0" fmla="*/ 338 w 338"/>
                <a:gd name="T1" fmla="*/ 21 h 329"/>
                <a:gd name="T2" fmla="*/ 338 w 338"/>
                <a:gd name="T3" fmla="*/ 21 h 329"/>
                <a:gd name="T4" fmla="*/ 338 w 338"/>
                <a:gd name="T5" fmla="*/ 13 h 329"/>
                <a:gd name="T6" fmla="*/ 333 w 338"/>
                <a:gd name="T7" fmla="*/ 9 h 329"/>
                <a:gd name="T8" fmla="*/ 325 w 338"/>
                <a:gd name="T9" fmla="*/ 4 h 329"/>
                <a:gd name="T10" fmla="*/ 316 w 338"/>
                <a:gd name="T11" fmla="*/ 0 h 329"/>
                <a:gd name="T12" fmla="*/ 291 w 338"/>
                <a:gd name="T13" fmla="*/ 0 h 329"/>
                <a:gd name="T14" fmla="*/ 278 w 338"/>
                <a:gd name="T15" fmla="*/ 4 h 329"/>
                <a:gd name="T16" fmla="*/ 278 w 338"/>
                <a:gd name="T17" fmla="*/ 4 h 329"/>
                <a:gd name="T18" fmla="*/ 261 w 338"/>
                <a:gd name="T19" fmla="*/ 9 h 329"/>
                <a:gd name="T20" fmla="*/ 239 w 338"/>
                <a:gd name="T21" fmla="*/ 17 h 329"/>
                <a:gd name="T22" fmla="*/ 214 w 338"/>
                <a:gd name="T23" fmla="*/ 34 h 329"/>
                <a:gd name="T24" fmla="*/ 179 w 338"/>
                <a:gd name="T25" fmla="*/ 60 h 329"/>
                <a:gd name="T26" fmla="*/ 141 w 338"/>
                <a:gd name="T27" fmla="*/ 98 h 329"/>
                <a:gd name="T28" fmla="*/ 98 w 338"/>
                <a:gd name="T29" fmla="*/ 154 h 329"/>
                <a:gd name="T30" fmla="*/ 56 w 338"/>
                <a:gd name="T31" fmla="*/ 222 h 329"/>
                <a:gd name="T32" fmla="*/ 56 w 338"/>
                <a:gd name="T33" fmla="*/ 222 h 329"/>
                <a:gd name="T34" fmla="*/ 26 w 338"/>
                <a:gd name="T35" fmla="*/ 269 h 329"/>
                <a:gd name="T36" fmla="*/ 0 w 338"/>
                <a:gd name="T37" fmla="*/ 329 h 329"/>
                <a:gd name="T38" fmla="*/ 90 w 338"/>
                <a:gd name="T39" fmla="*/ 329 h 329"/>
                <a:gd name="T40" fmla="*/ 90 w 338"/>
                <a:gd name="T41" fmla="*/ 329 h 329"/>
                <a:gd name="T42" fmla="*/ 120 w 338"/>
                <a:gd name="T43" fmla="*/ 291 h 329"/>
                <a:gd name="T44" fmla="*/ 120 w 338"/>
                <a:gd name="T45" fmla="*/ 291 h 329"/>
                <a:gd name="T46" fmla="*/ 248 w 338"/>
                <a:gd name="T47" fmla="*/ 132 h 329"/>
                <a:gd name="T48" fmla="*/ 299 w 338"/>
                <a:gd name="T49" fmla="*/ 68 h 329"/>
                <a:gd name="T50" fmla="*/ 338 w 338"/>
                <a:gd name="T51" fmla="*/ 21 h 329"/>
                <a:gd name="T52" fmla="*/ 338 w 338"/>
                <a:gd name="T53" fmla="*/ 21 h 3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8"/>
                <a:gd name="T82" fmla="*/ 0 h 329"/>
                <a:gd name="T83" fmla="*/ 338 w 338"/>
                <a:gd name="T84" fmla="*/ 329 h 3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8" h="329">
                  <a:moveTo>
                    <a:pt x="338" y="21"/>
                  </a:moveTo>
                  <a:lnTo>
                    <a:pt x="338" y="21"/>
                  </a:lnTo>
                  <a:lnTo>
                    <a:pt x="338" y="13"/>
                  </a:lnTo>
                  <a:lnTo>
                    <a:pt x="333" y="9"/>
                  </a:lnTo>
                  <a:lnTo>
                    <a:pt x="325" y="4"/>
                  </a:lnTo>
                  <a:lnTo>
                    <a:pt x="316" y="0"/>
                  </a:lnTo>
                  <a:lnTo>
                    <a:pt x="291" y="0"/>
                  </a:lnTo>
                  <a:lnTo>
                    <a:pt x="278" y="4"/>
                  </a:lnTo>
                  <a:lnTo>
                    <a:pt x="261" y="9"/>
                  </a:lnTo>
                  <a:lnTo>
                    <a:pt x="239" y="17"/>
                  </a:lnTo>
                  <a:lnTo>
                    <a:pt x="214" y="34"/>
                  </a:lnTo>
                  <a:lnTo>
                    <a:pt x="179" y="60"/>
                  </a:lnTo>
                  <a:lnTo>
                    <a:pt x="141" y="98"/>
                  </a:lnTo>
                  <a:lnTo>
                    <a:pt x="98" y="154"/>
                  </a:lnTo>
                  <a:lnTo>
                    <a:pt x="56" y="222"/>
                  </a:lnTo>
                  <a:lnTo>
                    <a:pt x="26" y="269"/>
                  </a:lnTo>
                  <a:lnTo>
                    <a:pt x="0" y="329"/>
                  </a:lnTo>
                  <a:lnTo>
                    <a:pt x="90" y="329"/>
                  </a:lnTo>
                  <a:lnTo>
                    <a:pt x="120" y="291"/>
                  </a:lnTo>
                  <a:lnTo>
                    <a:pt x="248" y="132"/>
                  </a:lnTo>
                  <a:lnTo>
                    <a:pt x="299" y="68"/>
                  </a:lnTo>
                  <a:lnTo>
                    <a:pt x="338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6" name="Freeform 95"/>
            <p:cNvSpPr>
              <a:spLocks/>
            </p:cNvSpPr>
            <p:nvPr/>
          </p:nvSpPr>
          <p:spPr bwMode="auto">
            <a:xfrm>
              <a:off x="711" y="2388"/>
              <a:ext cx="256" cy="351"/>
            </a:xfrm>
            <a:custGeom>
              <a:avLst/>
              <a:gdLst>
                <a:gd name="T0" fmla="*/ 252 w 256"/>
                <a:gd name="T1" fmla="*/ 107 h 351"/>
                <a:gd name="T2" fmla="*/ 252 w 256"/>
                <a:gd name="T3" fmla="*/ 107 h 351"/>
                <a:gd name="T4" fmla="*/ 252 w 256"/>
                <a:gd name="T5" fmla="*/ 94 h 351"/>
                <a:gd name="T6" fmla="*/ 243 w 256"/>
                <a:gd name="T7" fmla="*/ 77 h 351"/>
                <a:gd name="T8" fmla="*/ 230 w 256"/>
                <a:gd name="T9" fmla="*/ 56 h 351"/>
                <a:gd name="T10" fmla="*/ 213 w 256"/>
                <a:gd name="T11" fmla="*/ 34 h 351"/>
                <a:gd name="T12" fmla="*/ 196 w 256"/>
                <a:gd name="T13" fmla="*/ 17 h 351"/>
                <a:gd name="T14" fmla="*/ 171 w 256"/>
                <a:gd name="T15" fmla="*/ 4 h 351"/>
                <a:gd name="T16" fmla="*/ 141 w 256"/>
                <a:gd name="T17" fmla="*/ 0 h 351"/>
                <a:gd name="T18" fmla="*/ 111 w 256"/>
                <a:gd name="T19" fmla="*/ 0 h 351"/>
                <a:gd name="T20" fmla="*/ 111 w 256"/>
                <a:gd name="T21" fmla="*/ 0 h 351"/>
                <a:gd name="T22" fmla="*/ 81 w 256"/>
                <a:gd name="T23" fmla="*/ 9 h 351"/>
                <a:gd name="T24" fmla="*/ 59 w 256"/>
                <a:gd name="T25" fmla="*/ 17 h 351"/>
                <a:gd name="T26" fmla="*/ 38 w 256"/>
                <a:gd name="T27" fmla="*/ 30 h 351"/>
                <a:gd name="T28" fmla="*/ 21 w 256"/>
                <a:gd name="T29" fmla="*/ 47 h 351"/>
                <a:gd name="T30" fmla="*/ 12 w 256"/>
                <a:gd name="T31" fmla="*/ 64 h 351"/>
                <a:gd name="T32" fmla="*/ 4 w 256"/>
                <a:gd name="T33" fmla="*/ 86 h 351"/>
                <a:gd name="T34" fmla="*/ 0 w 256"/>
                <a:gd name="T35" fmla="*/ 107 h 351"/>
                <a:gd name="T36" fmla="*/ 0 w 256"/>
                <a:gd name="T37" fmla="*/ 133 h 351"/>
                <a:gd name="T38" fmla="*/ 0 w 256"/>
                <a:gd name="T39" fmla="*/ 133 h 351"/>
                <a:gd name="T40" fmla="*/ 4 w 256"/>
                <a:gd name="T41" fmla="*/ 167 h 351"/>
                <a:gd name="T42" fmla="*/ 8 w 256"/>
                <a:gd name="T43" fmla="*/ 192 h 351"/>
                <a:gd name="T44" fmla="*/ 17 w 256"/>
                <a:gd name="T45" fmla="*/ 222 h 351"/>
                <a:gd name="T46" fmla="*/ 25 w 256"/>
                <a:gd name="T47" fmla="*/ 244 h 351"/>
                <a:gd name="T48" fmla="*/ 51 w 256"/>
                <a:gd name="T49" fmla="*/ 282 h 351"/>
                <a:gd name="T50" fmla="*/ 77 w 256"/>
                <a:gd name="T51" fmla="*/ 308 h 351"/>
                <a:gd name="T52" fmla="*/ 102 w 256"/>
                <a:gd name="T53" fmla="*/ 329 h 351"/>
                <a:gd name="T54" fmla="*/ 124 w 256"/>
                <a:gd name="T55" fmla="*/ 342 h 351"/>
                <a:gd name="T56" fmla="*/ 145 w 256"/>
                <a:gd name="T57" fmla="*/ 351 h 351"/>
                <a:gd name="T58" fmla="*/ 145 w 256"/>
                <a:gd name="T59" fmla="*/ 351 h 351"/>
                <a:gd name="T60" fmla="*/ 171 w 256"/>
                <a:gd name="T61" fmla="*/ 333 h 351"/>
                <a:gd name="T62" fmla="*/ 188 w 256"/>
                <a:gd name="T63" fmla="*/ 312 h 351"/>
                <a:gd name="T64" fmla="*/ 209 w 256"/>
                <a:gd name="T65" fmla="*/ 286 h 351"/>
                <a:gd name="T66" fmla="*/ 230 w 256"/>
                <a:gd name="T67" fmla="*/ 252 h 351"/>
                <a:gd name="T68" fmla="*/ 247 w 256"/>
                <a:gd name="T69" fmla="*/ 209 h 351"/>
                <a:gd name="T70" fmla="*/ 256 w 256"/>
                <a:gd name="T71" fmla="*/ 162 h 351"/>
                <a:gd name="T72" fmla="*/ 256 w 256"/>
                <a:gd name="T73" fmla="*/ 137 h 351"/>
                <a:gd name="T74" fmla="*/ 252 w 256"/>
                <a:gd name="T75" fmla="*/ 107 h 351"/>
                <a:gd name="T76" fmla="*/ 252 w 256"/>
                <a:gd name="T77" fmla="*/ 107 h 3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6"/>
                <a:gd name="T118" fmla="*/ 0 h 351"/>
                <a:gd name="T119" fmla="*/ 256 w 256"/>
                <a:gd name="T120" fmla="*/ 351 h 3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6" h="351">
                  <a:moveTo>
                    <a:pt x="252" y="107"/>
                  </a:moveTo>
                  <a:lnTo>
                    <a:pt x="252" y="107"/>
                  </a:lnTo>
                  <a:lnTo>
                    <a:pt x="252" y="94"/>
                  </a:lnTo>
                  <a:lnTo>
                    <a:pt x="243" y="77"/>
                  </a:lnTo>
                  <a:lnTo>
                    <a:pt x="230" y="56"/>
                  </a:lnTo>
                  <a:lnTo>
                    <a:pt x="213" y="34"/>
                  </a:lnTo>
                  <a:lnTo>
                    <a:pt x="196" y="17"/>
                  </a:lnTo>
                  <a:lnTo>
                    <a:pt x="171" y="4"/>
                  </a:lnTo>
                  <a:lnTo>
                    <a:pt x="141" y="0"/>
                  </a:lnTo>
                  <a:lnTo>
                    <a:pt x="111" y="0"/>
                  </a:lnTo>
                  <a:lnTo>
                    <a:pt x="81" y="9"/>
                  </a:lnTo>
                  <a:lnTo>
                    <a:pt x="59" y="17"/>
                  </a:lnTo>
                  <a:lnTo>
                    <a:pt x="38" y="30"/>
                  </a:lnTo>
                  <a:lnTo>
                    <a:pt x="21" y="47"/>
                  </a:lnTo>
                  <a:lnTo>
                    <a:pt x="12" y="64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3"/>
                  </a:lnTo>
                  <a:lnTo>
                    <a:pt x="4" y="167"/>
                  </a:lnTo>
                  <a:lnTo>
                    <a:pt x="8" y="192"/>
                  </a:lnTo>
                  <a:lnTo>
                    <a:pt x="17" y="222"/>
                  </a:lnTo>
                  <a:lnTo>
                    <a:pt x="25" y="244"/>
                  </a:lnTo>
                  <a:lnTo>
                    <a:pt x="51" y="282"/>
                  </a:lnTo>
                  <a:lnTo>
                    <a:pt x="77" y="308"/>
                  </a:lnTo>
                  <a:lnTo>
                    <a:pt x="102" y="329"/>
                  </a:lnTo>
                  <a:lnTo>
                    <a:pt x="124" y="342"/>
                  </a:lnTo>
                  <a:lnTo>
                    <a:pt x="145" y="351"/>
                  </a:lnTo>
                  <a:lnTo>
                    <a:pt x="171" y="333"/>
                  </a:lnTo>
                  <a:lnTo>
                    <a:pt x="188" y="312"/>
                  </a:lnTo>
                  <a:lnTo>
                    <a:pt x="209" y="286"/>
                  </a:lnTo>
                  <a:lnTo>
                    <a:pt x="230" y="252"/>
                  </a:lnTo>
                  <a:lnTo>
                    <a:pt x="247" y="209"/>
                  </a:lnTo>
                  <a:lnTo>
                    <a:pt x="256" y="162"/>
                  </a:lnTo>
                  <a:lnTo>
                    <a:pt x="256" y="137"/>
                  </a:lnTo>
                  <a:lnTo>
                    <a:pt x="252" y="10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7" name="Freeform 96"/>
            <p:cNvSpPr>
              <a:spLocks/>
            </p:cNvSpPr>
            <p:nvPr/>
          </p:nvSpPr>
          <p:spPr bwMode="auto">
            <a:xfrm>
              <a:off x="852" y="2461"/>
              <a:ext cx="111" cy="162"/>
            </a:xfrm>
            <a:custGeom>
              <a:avLst/>
              <a:gdLst>
                <a:gd name="T0" fmla="*/ 25 w 111"/>
                <a:gd name="T1" fmla="*/ 13 h 162"/>
                <a:gd name="T2" fmla="*/ 25 w 111"/>
                <a:gd name="T3" fmla="*/ 13 h 162"/>
                <a:gd name="T4" fmla="*/ 38 w 111"/>
                <a:gd name="T5" fmla="*/ 4 h 162"/>
                <a:gd name="T6" fmla="*/ 55 w 111"/>
                <a:gd name="T7" fmla="*/ 0 h 162"/>
                <a:gd name="T8" fmla="*/ 68 w 111"/>
                <a:gd name="T9" fmla="*/ 0 h 162"/>
                <a:gd name="T10" fmla="*/ 81 w 111"/>
                <a:gd name="T11" fmla="*/ 0 h 162"/>
                <a:gd name="T12" fmla="*/ 94 w 111"/>
                <a:gd name="T13" fmla="*/ 8 h 162"/>
                <a:gd name="T14" fmla="*/ 111 w 111"/>
                <a:gd name="T15" fmla="*/ 17 h 162"/>
                <a:gd name="T16" fmla="*/ 111 w 111"/>
                <a:gd name="T17" fmla="*/ 17 h 162"/>
                <a:gd name="T18" fmla="*/ 102 w 111"/>
                <a:gd name="T19" fmla="*/ 13 h 162"/>
                <a:gd name="T20" fmla="*/ 81 w 111"/>
                <a:gd name="T21" fmla="*/ 8 h 162"/>
                <a:gd name="T22" fmla="*/ 55 w 111"/>
                <a:gd name="T23" fmla="*/ 8 h 162"/>
                <a:gd name="T24" fmla="*/ 42 w 111"/>
                <a:gd name="T25" fmla="*/ 13 h 162"/>
                <a:gd name="T26" fmla="*/ 30 w 111"/>
                <a:gd name="T27" fmla="*/ 17 h 162"/>
                <a:gd name="T28" fmla="*/ 30 w 111"/>
                <a:gd name="T29" fmla="*/ 17 h 162"/>
                <a:gd name="T30" fmla="*/ 21 w 111"/>
                <a:gd name="T31" fmla="*/ 30 h 162"/>
                <a:gd name="T32" fmla="*/ 12 w 111"/>
                <a:gd name="T33" fmla="*/ 42 h 162"/>
                <a:gd name="T34" fmla="*/ 8 w 111"/>
                <a:gd name="T35" fmla="*/ 55 h 162"/>
                <a:gd name="T36" fmla="*/ 8 w 111"/>
                <a:gd name="T37" fmla="*/ 72 h 162"/>
                <a:gd name="T38" fmla="*/ 8 w 111"/>
                <a:gd name="T39" fmla="*/ 89 h 162"/>
                <a:gd name="T40" fmla="*/ 12 w 111"/>
                <a:gd name="T41" fmla="*/ 111 h 162"/>
                <a:gd name="T42" fmla="*/ 25 w 111"/>
                <a:gd name="T43" fmla="*/ 128 h 162"/>
                <a:gd name="T44" fmla="*/ 47 w 111"/>
                <a:gd name="T45" fmla="*/ 149 h 162"/>
                <a:gd name="T46" fmla="*/ 4 w 111"/>
                <a:gd name="T47" fmla="*/ 162 h 162"/>
                <a:gd name="T48" fmla="*/ 34 w 111"/>
                <a:gd name="T49" fmla="*/ 149 h 162"/>
                <a:gd name="T50" fmla="*/ 34 w 111"/>
                <a:gd name="T51" fmla="*/ 149 h 162"/>
                <a:gd name="T52" fmla="*/ 25 w 111"/>
                <a:gd name="T53" fmla="*/ 136 h 162"/>
                <a:gd name="T54" fmla="*/ 17 w 111"/>
                <a:gd name="T55" fmla="*/ 124 h 162"/>
                <a:gd name="T56" fmla="*/ 8 w 111"/>
                <a:gd name="T57" fmla="*/ 107 h 162"/>
                <a:gd name="T58" fmla="*/ 0 w 111"/>
                <a:gd name="T59" fmla="*/ 89 h 162"/>
                <a:gd name="T60" fmla="*/ 0 w 111"/>
                <a:gd name="T61" fmla="*/ 64 h 162"/>
                <a:gd name="T62" fmla="*/ 8 w 111"/>
                <a:gd name="T63" fmla="*/ 38 h 162"/>
                <a:gd name="T64" fmla="*/ 25 w 111"/>
                <a:gd name="T65" fmla="*/ 13 h 162"/>
                <a:gd name="T66" fmla="*/ 25 w 111"/>
                <a:gd name="T67" fmla="*/ 13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162"/>
                <a:gd name="T104" fmla="*/ 111 w 111"/>
                <a:gd name="T105" fmla="*/ 162 h 1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162">
                  <a:moveTo>
                    <a:pt x="25" y="13"/>
                  </a:moveTo>
                  <a:lnTo>
                    <a:pt x="25" y="13"/>
                  </a:lnTo>
                  <a:lnTo>
                    <a:pt x="38" y="4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94" y="8"/>
                  </a:lnTo>
                  <a:lnTo>
                    <a:pt x="111" y="17"/>
                  </a:lnTo>
                  <a:lnTo>
                    <a:pt x="102" y="13"/>
                  </a:lnTo>
                  <a:lnTo>
                    <a:pt x="81" y="8"/>
                  </a:lnTo>
                  <a:lnTo>
                    <a:pt x="55" y="8"/>
                  </a:lnTo>
                  <a:lnTo>
                    <a:pt x="42" y="13"/>
                  </a:lnTo>
                  <a:lnTo>
                    <a:pt x="30" y="17"/>
                  </a:lnTo>
                  <a:lnTo>
                    <a:pt x="21" y="30"/>
                  </a:lnTo>
                  <a:lnTo>
                    <a:pt x="12" y="42"/>
                  </a:lnTo>
                  <a:lnTo>
                    <a:pt x="8" y="55"/>
                  </a:lnTo>
                  <a:lnTo>
                    <a:pt x="8" y="72"/>
                  </a:lnTo>
                  <a:lnTo>
                    <a:pt x="8" y="89"/>
                  </a:lnTo>
                  <a:lnTo>
                    <a:pt x="12" y="111"/>
                  </a:lnTo>
                  <a:lnTo>
                    <a:pt x="25" y="128"/>
                  </a:lnTo>
                  <a:lnTo>
                    <a:pt x="47" y="149"/>
                  </a:lnTo>
                  <a:lnTo>
                    <a:pt x="4" y="162"/>
                  </a:lnTo>
                  <a:lnTo>
                    <a:pt x="34" y="149"/>
                  </a:lnTo>
                  <a:lnTo>
                    <a:pt x="25" y="136"/>
                  </a:lnTo>
                  <a:lnTo>
                    <a:pt x="17" y="124"/>
                  </a:lnTo>
                  <a:lnTo>
                    <a:pt x="8" y="107"/>
                  </a:lnTo>
                  <a:lnTo>
                    <a:pt x="0" y="89"/>
                  </a:lnTo>
                  <a:lnTo>
                    <a:pt x="0" y="64"/>
                  </a:lnTo>
                  <a:lnTo>
                    <a:pt x="8" y="3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8" name="Freeform 97"/>
            <p:cNvSpPr>
              <a:spLocks/>
            </p:cNvSpPr>
            <p:nvPr/>
          </p:nvSpPr>
          <p:spPr bwMode="auto">
            <a:xfrm>
              <a:off x="860" y="2461"/>
              <a:ext cx="103" cy="38"/>
            </a:xfrm>
            <a:custGeom>
              <a:avLst/>
              <a:gdLst>
                <a:gd name="T0" fmla="*/ 17 w 103"/>
                <a:gd name="T1" fmla="*/ 13 h 38"/>
                <a:gd name="T2" fmla="*/ 17 w 103"/>
                <a:gd name="T3" fmla="*/ 13 h 38"/>
                <a:gd name="T4" fmla="*/ 30 w 103"/>
                <a:gd name="T5" fmla="*/ 4 h 38"/>
                <a:gd name="T6" fmla="*/ 51 w 103"/>
                <a:gd name="T7" fmla="*/ 0 h 38"/>
                <a:gd name="T8" fmla="*/ 60 w 103"/>
                <a:gd name="T9" fmla="*/ 0 h 38"/>
                <a:gd name="T10" fmla="*/ 73 w 103"/>
                <a:gd name="T11" fmla="*/ 0 h 38"/>
                <a:gd name="T12" fmla="*/ 90 w 103"/>
                <a:gd name="T13" fmla="*/ 8 h 38"/>
                <a:gd name="T14" fmla="*/ 103 w 103"/>
                <a:gd name="T15" fmla="*/ 17 h 38"/>
                <a:gd name="T16" fmla="*/ 103 w 103"/>
                <a:gd name="T17" fmla="*/ 17 h 38"/>
                <a:gd name="T18" fmla="*/ 94 w 103"/>
                <a:gd name="T19" fmla="*/ 13 h 38"/>
                <a:gd name="T20" fmla="*/ 73 w 103"/>
                <a:gd name="T21" fmla="*/ 8 h 38"/>
                <a:gd name="T22" fmla="*/ 47 w 103"/>
                <a:gd name="T23" fmla="*/ 8 h 38"/>
                <a:gd name="T24" fmla="*/ 34 w 103"/>
                <a:gd name="T25" fmla="*/ 13 h 38"/>
                <a:gd name="T26" fmla="*/ 22 w 103"/>
                <a:gd name="T27" fmla="*/ 17 h 38"/>
                <a:gd name="T28" fmla="*/ 22 w 103"/>
                <a:gd name="T29" fmla="*/ 17 h 38"/>
                <a:gd name="T30" fmla="*/ 9 w 103"/>
                <a:gd name="T31" fmla="*/ 38 h 38"/>
                <a:gd name="T32" fmla="*/ 9 w 103"/>
                <a:gd name="T33" fmla="*/ 38 h 38"/>
                <a:gd name="T34" fmla="*/ 4 w 103"/>
                <a:gd name="T35" fmla="*/ 38 h 38"/>
                <a:gd name="T36" fmla="*/ 0 w 103"/>
                <a:gd name="T37" fmla="*/ 34 h 38"/>
                <a:gd name="T38" fmla="*/ 0 w 103"/>
                <a:gd name="T39" fmla="*/ 34 h 38"/>
                <a:gd name="T40" fmla="*/ 9 w 103"/>
                <a:gd name="T41" fmla="*/ 21 h 38"/>
                <a:gd name="T42" fmla="*/ 17 w 103"/>
                <a:gd name="T43" fmla="*/ 13 h 38"/>
                <a:gd name="T44" fmla="*/ 17 w 103"/>
                <a:gd name="T45" fmla="*/ 13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38"/>
                <a:gd name="T71" fmla="*/ 103 w 10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38">
                  <a:moveTo>
                    <a:pt x="17" y="13"/>
                  </a:moveTo>
                  <a:lnTo>
                    <a:pt x="17" y="13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8"/>
                  </a:lnTo>
                  <a:lnTo>
                    <a:pt x="103" y="17"/>
                  </a:lnTo>
                  <a:lnTo>
                    <a:pt x="94" y="13"/>
                  </a:lnTo>
                  <a:lnTo>
                    <a:pt x="73" y="8"/>
                  </a:lnTo>
                  <a:lnTo>
                    <a:pt x="47" y="8"/>
                  </a:lnTo>
                  <a:lnTo>
                    <a:pt x="34" y="13"/>
                  </a:lnTo>
                  <a:lnTo>
                    <a:pt x="22" y="17"/>
                  </a:lnTo>
                  <a:lnTo>
                    <a:pt x="9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9" y="21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39" name="Freeform 98"/>
            <p:cNvSpPr>
              <a:spLocks/>
            </p:cNvSpPr>
            <p:nvPr/>
          </p:nvSpPr>
          <p:spPr bwMode="auto">
            <a:xfrm>
              <a:off x="711" y="2469"/>
              <a:ext cx="106" cy="30"/>
            </a:xfrm>
            <a:custGeom>
              <a:avLst/>
              <a:gdLst>
                <a:gd name="T0" fmla="*/ 81 w 106"/>
                <a:gd name="T1" fmla="*/ 9 h 30"/>
                <a:gd name="T2" fmla="*/ 81 w 106"/>
                <a:gd name="T3" fmla="*/ 9 h 30"/>
                <a:gd name="T4" fmla="*/ 68 w 106"/>
                <a:gd name="T5" fmla="*/ 5 h 30"/>
                <a:gd name="T6" fmla="*/ 51 w 106"/>
                <a:gd name="T7" fmla="*/ 0 h 30"/>
                <a:gd name="T8" fmla="*/ 38 w 106"/>
                <a:gd name="T9" fmla="*/ 5 h 30"/>
                <a:gd name="T10" fmla="*/ 25 w 106"/>
                <a:gd name="T11" fmla="*/ 9 h 30"/>
                <a:gd name="T12" fmla="*/ 12 w 106"/>
                <a:gd name="T13" fmla="*/ 13 h 30"/>
                <a:gd name="T14" fmla="*/ 0 w 106"/>
                <a:gd name="T15" fmla="*/ 26 h 30"/>
                <a:gd name="T16" fmla="*/ 0 w 106"/>
                <a:gd name="T17" fmla="*/ 26 h 30"/>
                <a:gd name="T18" fmla="*/ 8 w 106"/>
                <a:gd name="T19" fmla="*/ 22 h 30"/>
                <a:gd name="T20" fmla="*/ 25 w 106"/>
                <a:gd name="T21" fmla="*/ 13 h 30"/>
                <a:gd name="T22" fmla="*/ 51 w 106"/>
                <a:gd name="T23" fmla="*/ 9 h 30"/>
                <a:gd name="T24" fmla="*/ 64 w 106"/>
                <a:gd name="T25" fmla="*/ 9 h 30"/>
                <a:gd name="T26" fmla="*/ 77 w 106"/>
                <a:gd name="T27" fmla="*/ 13 h 30"/>
                <a:gd name="T28" fmla="*/ 77 w 106"/>
                <a:gd name="T29" fmla="*/ 13 h 30"/>
                <a:gd name="T30" fmla="*/ 98 w 106"/>
                <a:gd name="T31" fmla="*/ 30 h 30"/>
                <a:gd name="T32" fmla="*/ 98 w 106"/>
                <a:gd name="T33" fmla="*/ 30 h 30"/>
                <a:gd name="T34" fmla="*/ 102 w 106"/>
                <a:gd name="T35" fmla="*/ 30 h 30"/>
                <a:gd name="T36" fmla="*/ 106 w 106"/>
                <a:gd name="T37" fmla="*/ 26 h 30"/>
                <a:gd name="T38" fmla="*/ 106 w 106"/>
                <a:gd name="T39" fmla="*/ 26 h 30"/>
                <a:gd name="T40" fmla="*/ 94 w 106"/>
                <a:gd name="T41" fmla="*/ 17 h 30"/>
                <a:gd name="T42" fmla="*/ 81 w 106"/>
                <a:gd name="T43" fmla="*/ 9 h 30"/>
                <a:gd name="T44" fmla="*/ 81 w 106"/>
                <a:gd name="T45" fmla="*/ 9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30"/>
                <a:gd name="T71" fmla="*/ 106 w 106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30">
                  <a:moveTo>
                    <a:pt x="81" y="9"/>
                  </a:moveTo>
                  <a:lnTo>
                    <a:pt x="81" y="9"/>
                  </a:lnTo>
                  <a:lnTo>
                    <a:pt x="68" y="5"/>
                  </a:lnTo>
                  <a:lnTo>
                    <a:pt x="51" y="0"/>
                  </a:lnTo>
                  <a:lnTo>
                    <a:pt x="38" y="5"/>
                  </a:lnTo>
                  <a:lnTo>
                    <a:pt x="25" y="9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8" y="22"/>
                  </a:lnTo>
                  <a:lnTo>
                    <a:pt x="25" y="13"/>
                  </a:lnTo>
                  <a:lnTo>
                    <a:pt x="51" y="9"/>
                  </a:lnTo>
                  <a:lnTo>
                    <a:pt x="64" y="9"/>
                  </a:lnTo>
                  <a:lnTo>
                    <a:pt x="77" y="13"/>
                  </a:lnTo>
                  <a:lnTo>
                    <a:pt x="98" y="30"/>
                  </a:lnTo>
                  <a:lnTo>
                    <a:pt x="102" y="30"/>
                  </a:lnTo>
                  <a:lnTo>
                    <a:pt x="106" y="26"/>
                  </a:lnTo>
                  <a:lnTo>
                    <a:pt x="94" y="17"/>
                  </a:lnTo>
                  <a:lnTo>
                    <a:pt x="81" y="9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0" name="Freeform 99"/>
            <p:cNvSpPr>
              <a:spLocks/>
            </p:cNvSpPr>
            <p:nvPr/>
          </p:nvSpPr>
          <p:spPr bwMode="auto">
            <a:xfrm>
              <a:off x="869" y="2512"/>
              <a:ext cx="94" cy="34"/>
            </a:xfrm>
            <a:custGeom>
              <a:avLst/>
              <a:gdLst>
                <a:gd name="T0" fmla="*/ 72 w 94"/>
                <a:gd name="T1" fmla="*/ 30 h 34"/>
                <a:gd name="T2" fmla="*/ 72 w 94"/>
                <a:gd name="T3" fmla="*/ 30 h 34"/>
                <a:gd name="T4" fmla="*/ 51 w 94"/>
                <a:gd name="T5" fmla="*/ 34 h 34"/>
                <a:gd name="T6" fmla="*/ 34 w 94"/>
                <a:gd name="T7" fmla="*/ 34 h 34"/>
                <a:gd name="T8" fmla="*/ 0 w 94"/>
                <a:gd name="T9" fmla="*/ 26 h 34"/>
                <a:gd name="T10" fmla="*/ 0 w 94"/>
                <a:gd name="T11" fmla="*/ 26 h 34"/>
                <a:gd name="T12" fmla="*/ 13 w 94"/>
                <a:gd name="T13" fmla="*/ 17 h 34"/>
                <a:gd name="T14" fmla="*/ 38 w 94"/>
                <a:gd name="T15" fmla="*/ 9 h 34"/>
                <a:gd name="T16" fmla="*/ 55 w 94"/>
                <a:gd name="T17" fmla="*/ 4 h 34"/>
                <a:gd name="T18" fmla="*/ 72 w 94"/>
                <a:gd name="T19" fmla="*/ 0 h 34"/>
                <a:gd name="T20" fmla="*/ 85 w 94"/>
                <a:gd name="T21" fmla="*/ 4 h 34"/>
                <a:gd name="T22" fmla="*/ 94 w 94"/>
                <a:gd name="T23" fmla="*/ 13 h 34"/>
                <a:gd name="T24" fmla="*/ 94 w 94"/>
                <a:gd name="T25" fmla="*/ 13 h 34"/>
                <a:gd name="T26" fmla="*/ 94 w 94"/>
                <a:gd name="T27" fmla="*/ 17 h 34"/>
                <a:gd name="T28" fmla="*/ 94 w 94"/>
                <a:gd name="T29" fmla="*/ 21 h 34"/>
                <a:gd name="T30" fmla="*/ 85 w 94"/>
                <a:gd name="T31" fmla="*/ 26 h 34"/>
                <a:gd name="T32" fmla="*/ 72 w 94"/>
                <a:gd name="T33" fmla="*/ 30 h 34"/>
                <a:gd name="T34" fmla="*/ 72 w 94"/>
                <a:gd name="T35" fmla="*/ 30 h 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4"/>
                <a:gd name="T55" fmla="*/ 0 h 34"/>
                <a:gd name="T56" fmla="*/ 94 w 94"/>
                <a:gd name="T57" fmla="*/ 34 h 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4" h="34">
                  <a:moveTo>
                    <a:pt x="72" y="30"/>
                  </a:moveTo>
                  <a:lnTo>
                    <a:pt x="72" y="30"/>
                  </a:lnTo>
                  <a:lnTo>
                    <a:pt x="51" y="34"/>
                  </a:lnTo>
                  <a:lnTo>
                    <a:pt x="34" y="34"/>
                  </a:lnTo>
                  <a:lnTo>
                    <a:pt x="0" y="26"/>
                  </a:lnTo>
                  <a:lnTo>
                    <a:pt x="13" y="17"/>
                  </a:lnTo>
                  <a:lnTo>
                    <a:pt x="38" y="9"/>
                  </a:lnTo>
                  <a:lnTo>
                    <a:pt x="55" y="4"/>
                  </a:lnTo>
                  <a:lnTo>
                    <a:pt x="72" y="0"/>
                  </a:lnTo>
                  <a:lnTo>
                    <a:pt x="85" y="4"/>
                  </a:lnTo>
                  <a:lnTo>
                    <a:pt x="94" y="13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85" y="26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1" name="Freeform 100"/>
            <p:cNvSpPr>
              <a:spLocks/>
            </p:cNvSpPr>
            <p:nvPr/>
          </p:nvSpPr>
          <p:spPr bwMode="auto">
            <a:xfrm>
              <a:off x="869" y="2503"/>
              <a:ext cx="94" cy="35"/>
            </a:xfrm>
            <a:custGeom>
              <a:avLst/>
              <a:gdLst>
                <a:gd name="T0" fmla="*/ 42 w 94"/>
                <a:gd name="T1" fmla="*/ 22 h 35"/>
                <a:gd name="T2" fmla="*/ 42 w 94"/>
                <a:gd name="T3" fmla="*/ 22 h 35"/>
                <a:gd name="T4" fmla="*/ 21 w 94"/>
                <a:gd name="T5" fmla="*/ 26 h 35"/>
                <a:gd name="T6" fmla="*/ 8 w 94"/>
                <a:gd name="T7" fmla="*/ 30 h 35"/>
                <a:gd name="T8" fmla="*/ 0 w 94"/>
                <a:gd name="T9" fmla="*/ 35 h 35"/>
                <a:gd name="T10" fmla="*/ 0 w 94"/>
                <a:gd name="T11" fmla="*/ 35 h 35"/>
                <a:gd name="T12" fmla="*/ 8 w 94"/>
                <a:gd name="T13" fmla="*/ 26 h 35"/>
                <a:gd name="T14" fmla="*/ 17 w 94"/>
                <a:gd name="T15" fmla="*/ 13 h 35"/>
                <a:gd name="T16" fmla="*/ 30 w 94"/>
                <a:gd name="T17" fmla="*/ 9 h 35"/>
                <a:gd name="T18" fmla="*/ 42 w 94"/>
                <a:gd name="T19" fmla="*/ 0 h 35"/>
                <a:gd name="T20" fmla="*/ 55 w 94"/>
                <a:gd name="T21" fmla="*/ 0 h 35"/>
                <a:gd name="T22" fmla="*/ 77 w 94"/>
                <a:gd name="T23" fmla="*/ 5 h 35"/>
                <a:gd name="T24" fmla="*/ 94 w 94"/>
                <a:gd name="T25" fmla="*/ 22 h 35"/>
                <a:gd name="T26" fmla="*/ 94 w 94"/>
                <a:gd name="T27" fmla="*/ 22 h 35"/>
                <a:gd name="T28" fmla="*/ 42 w 94"/>
                <a:gd name="T29" fmla="*/ 22 h 35"/>
                <a:gd name="T30" fmla="*/ 42 w 94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35"/>
                <a:gd name="T50" fmla="*/ 94 w 94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35">
                  <a:moveTo>
                    <a:pt x="42" y="22"/>
                  </a:moveTo>
                  <a:lnTo>
                    <a:pt x="42" y="22"/>
                  </a:lnTo>
                  <a:lnTo>
                    <a:pt x="21" y="26"/>
                  </a:lnTo>
                  <a:lnTo>
                    <a:pt x="8" y="30"/>
                  </a:lnTo>
                  <a:lnTo>
                    <a:pt x="0" y="35"/>
                  </a:lnTo>
                  <a:lnTo>
                    <a:pt x="8" y="26"/>
                  </a:lnTo>
                  <a:lnTo>
                    <a:pt x="17" y="13"/>
                  </a:lnTo>
                  <a:lnTo>
                    <a:pt x="30" y="9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77" y="5"/>
                  </a:lnTo>
                  <a:lnTo>
                    <a:pt x="94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2" name="Freeform 101"/>
            <p:cNvSpPr>
              <a:spLocks/>
            </p:cNvSpPr>
            <p:nvPr/>
          </p:nvSpPr>
          <p:spPr bwMode="auto">
            <a:xfrm>
              <a:off x="929" y="2525"/>
              <a:ext cx="25" cy="17"/>
            </a:xfrm>
            <a:custGeom>
              <a:avLst/>
              <a:gdLst>
                <a:gd name="T0" fmla="*/ 25 w 25"/>
                <a:gd name="T1" fmla="*/ 4 h 17"/>
                <a:gd name="T2" fmla="*/ 25 w 25"/>
                <a:gd name="T3" fmla="*/ 4 h 17"/>
                <a:gd name="T4" fmla="*/ 21 w 25"/>
                <a:gd name="T5" fmla="*/ 13 h 17"/>
                <a:gd name="T6" fmla="*/ 12 w 25"/>
                <a:gd name="T7" fmla="*/ 17 h 17"/>
                <a:gd name="T8" fmla="*/ 12 w 25"/>
                <a:gd name="T9" fmla="*/ 17 h 17"/>
                <a:gd name="T10" fmla="*/ 4 w 25"/>
                <a:gd name="T11" fmla="*/ 13 h 17"/>
                <a:gd name="T12" fmla="*/ 0 w 25"/>
                <a:gd name="T13" fmla="*/ 4 h 17"/>
                <a:gd name="T14" fmla="*/ 0 w 25"/>
                <a:gd name="T15" fmla="*/ 4 h 17"/>
                <a:gd name="T16" fmla="*/ 0 w 25"/>
                <a:gd name="T17" fmla="*/ 0 h 17"/>
                <a:gd name="T18" fmla="*/ 12 w 25"/>
                <a:gd name="T19" fmla="*/ 0 h 17"/>
                <a:gd name="T20" fmla="*/ 12 w 25"/>
                <a:gd name="T21" fmla="*/ 0 h 17"/>
                <a:gd name="T22" fmla="*/ 21 w 25"/>
                <a:gd name="T23" fmla="*/ 0 h 17"/>
                <a:gd name="T24" fmla="*/ 25 w 25"/>
                <a:gd name="T25" fmla="*/ 4 h 17"/>
                <a:gd name="T26" fmla="*/ 25 w 25"/>
                <a:gd name="T27" fmla="*/ 4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25" y="4"/>
                  </a:moveTo>
                  <a:lnTo>
                    <a:pt x="25" y="4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3" name="Freeform 102"/>
            <p:cNvSpPr>
              <a:spLocks/>
            </p:cNvSpPr>
            <p:nvPr/>
          </p:nvSpPr>
          <p:spPr bwMode="auto">
            <a:xfrm>
              <a:off x="946" y="2525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4 h 4"/>
                <a:gd name="T18" fmla="*/ 0 w 4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4" name="Freeform 103"/>
            <p:cNvSpPr>
              <a:spLocks/>
            </p:cNvSpPr>
            <p:nvPr/>
          </p:nvSpPr>
          <p:spPr bwMode="auto">
            <a:xfrm>
              <a:off x="873" y="2499"/>
              <a:ext cx="98" cy="34"/>
            </a:xfrm>
            <a:custGeom>
              <a:avLst/>
              <a:gdLst>
                <a:gd name="T0" fmla="*/ 98 w 98"/>
                <a:gd name="T1" fmla="*/ 22 h 34"/>
                <a:gd name="T2" fmla="*/ 98 w 98"/>
                <a:gd name="T3" fmla="*/ 22 h 34"/>
                <a:gd name="T4" fmla="*/ 85 w 98"/>
                <a:gd name="T5" fmla="*/ 13 h 34"/>
                <a:gd name="T6" fmla="*/ 77 w 98"/>
                <a:gd name="T7" fmla="*/ 9 h 34"/>
                <a:gd name="T8" fmla="*/ 64 w 98"/>
                <a:gd name="T9" fmla="*/ 4 h 34"/>
                <a:gd name="T10" fmla="*/ 51 w 98"/>
                <a:gd name="T11" fmla="*/ 0 h 34"/>
                <a:gd name="T12" fmla="*/ 34 w 98"/>
                <a:gd name="T13" fmla="*/ 4 h 34"/>
                <a:gd name="T14" fmla="*/ 17 w 98"/>
                <a:gd name="T15" fmla="*/ 13 h 34"/>
                <a:gd name="T16" fmla="*/ 0 w 98"/>
                <a:gd name="T17" fmla="*/ 34 h 34"/>
                <a:gd name="T18" fmla="*/ 0 w 98"/>
                <a:gd name="T19" fmla="*/ 34 h 34"/>
                <a:gd name="T20" fmla="*/ 9 w 98"/>
                <a:gd name="T21" fmla="*/ 26 h 34"/>
                <a:gd name="T22" fmla="*/ 26 w 98"/>
                <a:gd name="T23" fmla="*/ 13 h 34"/>
                <a:gd name="T24" fmla="*/ 43 w 98"/>
                <a:gd name="T25" fmla="*/ 9 h 34"/>
                <a:gd name="T26" fmla="*/ 56 w 98"/>
                <a:gd name="T27" fmla="*/ 9 h 34"/>
                <a:gd name="T28" fmla="*/ 73 w 98"/>
                <a:gd name="T29" fmla="*/ 13 h 34"/>
                <a:gd name="T30" fmla="*/ 90 w 98"/>
                <a:gd name="T31" fmla="*/ 26 h 34"/>
                <a:gd name="T32" fmla="*/ 98 w 98"/>
                <a:gd name="T33" fmla="*/ 2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98" y="22"/>
                  </a:moveTo>
                  <a:lnTo>
                    <a:pt x="98" y="22"/>
                  </a:lnTo>
                  <a:lnTo>
                    <a:pt x="85" y="13"/>
                  </a:lnTo>
                  <a:lnTo>
                    <a:pt x="77" y="9"/>
                  </a:lnTo>
                  <a:lnTo>
                    <a:pt x="64" y="4"/>
                  </a:lnTo>
                  <a:lnTo>
                    <a:pt x="51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4"/>
                  </a:lnTo>
                  <a:lnTo>
                    <a:pt x="9" y="26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56" y="9"/>
                  </a:lnTo>
                  <a:lnTo>
                    <a:pt x="73" y="13"/>
                  </a:lnTo>
                  <a:lnTo>
                    <a:pt x="90" y="26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5" name="Freeform 104"/>
            <p:cNvSpPr>
              <a:spLocks/>
            </p:cNvSpPr>
            <p:nvPr/>
          </p:nvSpPr>
          <p:spPr bwMode="auto">
            <a:xfrm>
              <a:off x="920" y="2521"/>
              <a:ext cx="51" cy="25"/>
            </a:xfrm>
            <a:custGeom>
              <a:avLst/>
              <a:gdLst>
                <a:gd name="T0" fmla="*/ 43 w 51"/>
                <a:gd name="T1" fmla="*/ 4 h 25"/>
                <a:gd name="T2" fmla="*/ 43 w 51"/>
                <a:gd name="T3" fmla="*/ 4 h 25"/>
                <a:gd name="T4" fmla="*/ 43 w 51"/>
                <a:gd name="T5" fmla="*/ 4 h 25"/>
                <a:gd name="T6" fmla="*/ 38 w 51"/>
                <a:gd name="T7" fmla="*/ 12 h 25"/>
                <a:gd name="T8" fmla="*/ 26 w 51"/>
                <a:gd name="T9" fmla="*/ 21 h 25"/>
                <a:gd name="T10" fmla="*/ 0 w 51"/>
                <a:gd name="T11" fmla="*/ 25 h 25"/>
                <a:gd name="T12" fmla="*/ 0 w 51"/>
                <a:gd name="T13" fmla="*/ 25 h 25"/>
                <a:gd name="T14" fmla="*/ 21 w 51"/>
                <a:gd name="T15" fmla="*/ 21 h 25"/>
                <a:gd name="T16" fmla="*/ 38 w 51"/>
                <a:gd name="T17" fmla="*/ 17 h 25"/>
                <a:gd name="T18" fmla="*/ 47 w 51"/>
                <a:gd name="T19" fmla="*/ 8 h 25"/>
                <a:gd name="T20" fmla="*/ 51 w 51"/>
                <a:gd name="T21" fmla="*/ 0 h 25"/>
                <a:gd name="T22" fmla="*/ 43 w 51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5"/>
                <a:gd name="T38" fmla="*/ 51 w 51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5">
                  <a:moveTo>
                    <a:pt x="43" y="4"/>
                  </a:moveTo>
                  <a:lnTo>
                    <a:pt x="43" y="4"/>
                  </a:lnTo>
                  <a:lnTo>
                    <a:pt x="38" y="12"/>
                  </a:lnTo>
                  <a:lnTo>
                    <a:pt x="26" y="21"/>
                  </a:lnTo>
                  <a:lnTo>
                    <a:pt x="0" y="25"/>
                  </a:lnTo>
                  <a:lnTo>
                    <a:pt x="21" y="21"/>
                  </a:lnTo>
                  <a:lnTo>
                    <a:pt x="38" y="17"/>
                  </a:lnTo>
                  <a:lnTo>
                    <a:pt x="47" y="8"/>
                  </a:lnTo>
                  <a:lnTo>
                    <a:pt x="51" y="0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6" name="Freeform 105"/>
            <p:cNvSpPr>
              <a:spLocks/>
            </p:cNvSpPr>
            <p:nvPr/>
          </p:nvSpPr>
          <p:spPr bwMode="auto">
            <a:xfrm>
              <a:off x="869" y="2508"/>
              <a:ext cx="111" cy="30"/>
            </a:xfrm>
            <a:custGeom>
              <a:avLst/>
              <a:gdLst>
                <a:gd name="T0" fmla="*/ 0 w 111"/>
                <a:gd name="T1" fmla="*/ 30 h 30"/>
                <a:gd name="T2" fmla="*/ 0 w 111"/>
                <a:gd name="T3" fmla="*/ 30 h 30"/>
                <a:gd name="T4" fmla="*/ 4 w 111"/>
                <a:gd name="T5" fmla="*/ 25 h 30"/>
                <a:gd name="T6" fmla="*/ 21 w 111"/>
                <a:gd name="T7" fmla="*/ 17 h 30"/>
                <a:gd name="T8" fmla="*/ 47 w 111"/>
                <a:gd name="T9" fmla="*/ 8 h 30"/>
                <a:gd name="T10" fmla="*/ 81 w 111"/>
                <a:gd name="T11" fmla="*/ 8 h 30"/>
                <a:gd name="T12" fmla="*/ 81 w 111"/>
                <a:gd name="T13" fmla="*/ 8 h 30"/>
                <a:gd name="T14" fmla="*/ 94 w 111"/>
                <a:gd name="T15" fmla="*/ 8 h 30"/>
                <a:gd name="T16" fmla="*/ 102 w 111"/>
                <a:gd name="T17" fmla="*/ 4 h 30"/>
                <a:gd name="T18" fmla="*/ 111 w 111"/>
                <a:gd name="T19" fmla="*/ 0 h 30"/>
                <a:gd name="T20" fmla="*/ 111 w 111"/>
                <a:gd name="T21" fmla="*/ 0 h 30"/>
                <a:gd name="T22" fmla="*/ 111 w 111"/>
                <a:gd name="T23" fmla="*/ 4 h 30"/>
                <a:gd name="T24" fmla="*/ 107 w 111"/>
                <a:gd name="T25" fmla="*/ 8 h 30"/>
                <a:gd name="T26" fmla="*/ 98 w 111"/>
                <a:gd name="T27" fmla="*/ 17 h 30"/>
                <a:gd name="T28" fmla="*/ 81 w 111"/>
                <a:gd name="T29" fmla="*/ 17 h 30"/>
                <a:gd name="T30" fmla="*/ 81 w 111"/>
                <a:gd name="T31" fmla="*/ 17 h 30"/>
                <a:gd name="T32" fmla="*/ 47 w 111"/>
                <a:gd name="T33" fmla="*/ 17 h 30"/>
                <a:gd name="T34" fmla="*/ 21 w 111"/>
                <a:gd name="T35" fmla="*/ 21 h 30"/>
                <a:gd name="T36" fmla="*/ 0 w 111"/>
                <a:gd name="T37" fmla="*/ 30 h 30"/>
                <a:gd name="T38" fmla="*/ 0 w 111"/>
                <a:gd name="T39" fmla="*/ 30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1"/>
                <a:gd name="T61" fmla="*/ 0 h 30"/>
                <a:gd name="T62" fmla="*/ 111 w 111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1" h="30">
                  <a:moveTo>
                    <a:pt x="0" y="30"/>
                  </a:moveTo>
                  <a:lnTo>
                    <a:pt x="0" y="30"/>
                  </a:lnTo>
                  <a:lnTo>
                    <a:pt x="4" y="25"/>
                  </a:lnTo>
                  <a:lnTo>
                    <a:pt x="21" y="17"/>
                  </a:lnTo>
                  <a:lnTo>
                    <a:pt x="47" y="8"/>
                  </a:lnTo>
                  <a:lnTo>
                    <a:pt x="81" y="8"/>
                  </a:lnTo>
                  <a:lnTo>
                    <a:pt x="94" y="8"/>
                  </a:lnTo>
                  <a:lnTo>
                    <a:pt x="102" y="4"/>
                  </a:lnTo>
                  <a:lnTo>
                    <a:pt x="111" y="0"/>
                  </a:lnTo>
                  <a:lnTo>
                    <a:pt x="111" y="4"/>
                  </a:lnTo>
                  <a:lnTo>
                    <a:pt x="107" y="8"/>
                  </a:lnTo>
                  <a:lnTo>
                    <a:pt x="98" y="17"/>
                  </a:lnTo>
                  <a:lnTo>
                    <a:pt x="81" y="17"/>
                  </a:lnTo>
                  <a:lnTo>
                    <a:pt x="47" y="17"/>
                  </a:lnTo>
                  <a:lnTo>
                    <a:pt x="21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7" name="Freeform 106"/>
            <p:cNvSpPr>
              <a:spLocks/>
            </p:cNvSpPr>
            <p:nvPr/>
          </p:nvSpPr>
          <p:spPr bwMode="auto">
            <a:xfrm>
              <a:off x="736" y="2503"/>
              <a:ext cx="99" cy="35"/>
            </a:xfrm>
            <a:custGeom>
              <a:avLst/>
              <a:gdLst>
                <a:gd name="T0" fmla="*/ 52 w 99"/>
                <a:gd name="T1" fmla="*/ 22 h 35"/>
                <a:gd name="T2" fmla="*/ 52 w 99"/>
                <a:gd name="T3" fmla="*/ 22 h 35"/>
                <a:gd name="T4" fmla="*/ 77 w 99"/>
                <a:gd name="T5" fmla="*/ 26 h 35"/>
                <a:gd name="T6" fmla="*/ 90 w 99"/>
                <a:gd name="T7" fmla="*/ 26 h 35"/>
                <a:gd name="T8" fmla="*/ 99 w 99"/>
                <a:gd name="T9" fmla="*/ 35 h 35"/>
                <a:gd name="T10" fmla="*/ 99 w 99"/>
                <a:gd name="T11" fmla="*/ 35 h 35"/>
                <a:gd name="T12" fmla="*/ 90 w 99"/>
                <a:gd name="T13" fmla="*/ 22 h 35"/>
                <a:gd name="T14" fmla="*/ 81 w 99"/>
                <a:gd name="T15" fmla="*/ 13 h 35"/>
                <a:gd name="T16" fmla="*/ 69 w 99"/>
                <a:gd name="T17" fmla="*/ 9 h 35"/>
                <a:gd name="T18" fmla="*/ 56 w 99"/>
                <a:gd name="T19" fmla="*/ 0 h 35"/>
                <a:gd name="T20" fmla="*/ 39 w 99"/>
                <a:gd name="T21" fmla="*/ 0 h 35"/>
                <a:gd name="T22" fmla="*/ 22 w 99"/>
                <a:gd name="T23" fmla="*/ 5 h 35"/>
                <a:gd name="T24" fmla="*/ 0 w 99"/>
                <a:gd name="T25" fmla="*/ 22 h 35"/>
                <a:gd name="T26" fmla="*/ 0 w 99"/>
                <a:gd name="T27" fmla="*/ 22 h 35"/>
                <a:gd name="T28" fmla="*/ 52 w 99"/>
                <a:gd name="T29" fmla="*/ 22 h 35"/>
                <a:gd name="T30" fmla="*/ 52 w 99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9"/>
                <a:gd name="T49" fmla="*/ 0 h 35"/>
                <a:gd name="T50" fmla="*/ 99 w 99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9" h="35">
                  <a:moveTo>
                    <a:pt x="52" y="22"/>
                  </a:moveTo>
                  <a:lnTo>
                    <a:pt x="52" y="22"/>
                  </a:lnTo>
                  <a:lnTo>
                    <a:pt x="77" y="26"/>
                  </a:lnTo>
                  <a:lnTo>
                    <a:pt x="90" y="26"/>
                  </a:lnTo>
                  <a:lnTo>
                    <a:pt x="99" y="35"/>
                  </a:lnTo>
                  <a:lnTo>
                    <a:pt x="90" y="22"/>
                  </a:lnTo>
                  <a:lnTo>
                    <a:pt x="81" y="13"/>
                  </a:lnTo>
                  <a:lnTo>
                    <a:pt x="69" y="9"/>
                  </a:lnTo>
                  <a:lnTo>
                    <a:pt x="56" y="0"/>
                  </a:lnTo>
                  <a:lnTo>
                    <a:pt x="39" y="0"/>
                  </a:lnTo>
                  <a:lnTo>
                    <a:pt x="22" y="5"/>
                  </a:lnTo>
                  <a:lnTo>
                    <a:pt x="0" y="22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8" name="Freeform 107"/>
            <p:cNvSpPr>
              <a:spLocks/>
            </p:cNvSpPr>
            <p:nvPr/>
          </p:nvSpPr>
          <p:spPr bwMode="auto">
            <a:xfrm>
              <a:off x="732" y="2499"/>
              <a:ext cx="98" cy="34"/>
            </a:xfrm>
            <a:custGeom>
              <a:avLst/>
              <a:gdLst>
                <a:gd name="T0" fmla="*/ 0 w 98"/>
                <a:gd name="T1" fmla="*/ 26 h 34"/>
                <a:gd name="T2" fmla="*/ 0 w 98"/>
                <a:gd name="T3" fmla="*/ 26 h 34"/>
                <a:gd name="T4" fmla="*/ 9 w 98"/>
                <a:gd name="T5" fmla="*/ 17 h 34"/>
                <a:gd name="T6" fmla="*/ 21 w 98"/>
                <a:gd name="T7" fmla="*/ 9 h 34"/>
                <a:gd name="T8" fmla="*/ 30 w 98"/>
                <a:gd name="T9" fmla="*/ 4 h 34"/>
                <a:gd name="T10" fmla="*/ 47 w 98"/>
                <a:gd name="T11" fmla="*/ 0 h 34"/>
                <a:gd name="T12" fmla="*/ 64 w 98"/>
                <a:gd name="T13" fmla="*/ 4 h 34"/>
                <a:gd name="T14" fmla="*/ 81 w 98"/>
                <a:gd name="T15" fmla="*/ 13 h 34"/>
                <a:gd name="T16" fmla="*/ 98 w 98"/>
                <a:gd name="T17" fmla="*/ 34 h 34"/>
                <a:gd name="T18" fmla="*/ 98 w 98"/>
                <a:gd name="T19" fmla="*/ 34 h 34"/>
                <a:gd name="T20" fmla="*/ 90 w 98"/>
                <a:gd name="T21" fmla="*/ 26 h 34"/>
                <a:gd name="T22" fmla="*/ 68 w 98"/>
                <a:gd name="T23" fmla="*/ 13 h 34"/>
                <a:gd name="T24" fmla="*/ 56 w 98"/>
                <a:gd name="T25" fmla="*/ 9 h 34"/>
                <a:gd name="T26" fmla="*/ 43 w 98"/>
                <a:gd name="T27" fmla="*/ 9 h 34"/>
                <a:gd name="T28" fmla="*/ 26 w 98"/>
                <a:gd name="T29" fmla="*/ 13 h 34"/>
                <a:gd name="T30" fmla="*/ 9 w 98"/>
                <a:gd name="T31" fmla="*/ 26 h 34"/>
                <a:gd name="T32" fmla="*/ 0 w 98"/>
                <a:gd name="T33" fmla="*/ 26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0" y="26"/>
                  </a:moveTo>
                  <a:lnTo>
                    <a:pt x="0" y="26"/>
                  </a:lnTo>
                  <a:lnTo>
                    <a:pt x="9" y="17"/>
                  </a:lnTo>
                  <a:lnTo>
                    <a:pt x="21" y="9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1" y="13"/>
                  </a:lnTo>
                  <a:lnTo>
                    <a:pt x="98" y="34"/>
                  </a:lnTo>
                  <a:lnTo>
                    <a:pt x="90" y="26"/>
                  </a:lnTo>
                  <a:lnTo>
                    <a:pt x="68" y="13"/>
                  </a:lnTo>
                  <a:lnTo>
                    <a:pt x="56" y="9"/>
                  </a:lnTo>
                  <a:lnTo>
                    <a:pt x="43" y="9"/>
                  </a:lnTo>
                  <a:lnTo>
                    <a:pt x="26" y="13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49" name="Freeform 108"/>
            <p:cNvSpPr>
              <a:spLocks/>
            </p:cNvSpPr>
            <p:nvPr/>
          </p:nvSpPr>
          <p:spPr bwMode="auto">
            <a:xfrm>
              <a:off x="741" y="2521"/>
              <a:ext cx="94" cy="25"/>
            </a:xfrm>
            <a:custGeom>
              <a:avLst/>
              <a:gdLst>
                <a:gd name="T0" fmla="*/ 21 w 94"/>
                <a:gd name="T1" fmla="*/ 25 h 25"/>
                <a:gd name="T2" fmla="*/ 21 w 94"/>
                <a:gd name="T3" fmla="*/ 25 h 25"/>
                <a:gd name="T4" fmla="*/ 42 w 94"/>
                <a:gd name="T5" fmla="*/ 25 h 25"/>
                <a:gd name="T6" fmla="*/ 59 w 94"/>
                <a:gd name="T7" fmla="*/ 25 h 25"/>
                <a:gd name="T8" fmla="*/ 94 w 94"/>
                <a:gd name="T9" fmla="*/ 17 h 25"/>
                <a:gd name="T10" fmla="*/ 94 w 94"/>
                <a:gd name="T11" fmla="*/ 17 h 25"/>
                <a:gd name="T12" fmla="*/ 81 w 94"/>
                <a:gd name="T13" fmla="*/ 12 h 25"/>
                <a:gd name="T14" fmla="*/ 55 w 94"/>
                <a:gd name="T15" fmla="*/ 4 h 25"/>
                <a:gd name="T16" fmla="*/ 25 w 94"/>
                <a:gd name="T17" fmla="*/ 0 h 25"/>
                <a:gd name="T18" fmla="*/ 12 w 94"/>
                <a:gd name="T19" fmla="*/ 0 h 25"/>
                <a:gd name="T20" fmla="*/ 0 w 94"/>
                <a:gd name="T21" fmla="*/ 8 h 25"/>
                <a:gd name="T22" fmla="*/ 0 w 94"/>
                <a:gd name="T23" fmla="*/ 8 h 25"/>
                <a:gd name="T24" fmla="*/ 0 w 94"/>
                <a:gd name="T25" fmla="*/ 8 h 25"/>
                <a:gd name="T26" fmla="*/ 0 w 94"/>
                <a:gd name="T27" fmla="*/ 12 h 25"/>
                <a:gd name="T28" fmla="*/ 8 w 94"/>
                <a:gd name="T29" fmla="*/ 17 h 25"/>
                <a:gd name="T30" fmla="*/ 21 w 94"/>
                <a:gd name="T31" fmla="*/ 25 h 25"/>
                <a:gd name="T32" fmla="*/ 21 w 94"/>
                <a:gd name="T33" fmla="*/ 25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5"/>
                <a:gd name="T53" fmla="*/ 94 w 9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5">
                  <a:moveTo>
                    <a:pt x="21" y="25"/>
                  </a:moveTo>
                  <a:lnTo>
                    <a:pt x="21" y="25"/>
                  </a:lnTo>
                  <a:lnTo>
                    <a:pt x="42" y="25"/>
                  </a:lnTo>
                  <a:lnTo>
                    <a:pt x="59" y="25"/>
                  </a:lnTo>
                  <a:lnTo>
                    <a:pt x="94" y="17"/>
                  </a:lnTo>
                  <a:lnTo>
                    <a:pt x="81" y="12"/>
                  </a:lnTo>
                  <a:lnTo>
                    <a:pt x="55" y="4"/>
                  </a:lnTo>
                  <a:lnTo>
                    <a:pt x="25" y="0"/>
                  </a:lnTo>
                  <a:lnTo>
                    <a:pt x="12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0" name="Freeform 109"/>
            <p:cNvSpPr>
              <a:spLocks/>
            </p:cNvSpPr>
            <p:nvPr/>
          </p:nvSpPr>
          <p:spPr bwMode="auto">
            <a:xfrm>
              <a:off x="788" y="2525"/>
              <a:ext cx="25" cy="21"/>
            </a:xfrm>
            <a:custGeom>
              <a:avLst/>
              <a:gdLst>
                <a:gd name="T0" fmla="*/ 0 w 25"/>
                <a:gd name="T1" fmla="*/ 8 h 21"/>
                <a:gd name="T2" fmla="*/ 0 w 25"/>
                <a:gd name="T3" fmla="*/ 8 h 21"/>
                <a:gd name="T4" fmla="*/ 4 w 25"/>
                <a:gd name="T5" fmla="*/ 17 h 21"/>
                <a:gd name="T6" fmla="*/ 12 w 25"/>
                <a:gd name="T7" fmla="*/ 21 h 21"/>
                <a:gd name="T8" fmla="*/ 12 w 25"/>
                <a:gd name="T9" fmla="*/ 21 h 21"/>
                <a:gd name="T10" fmla="*/ 21 w 25"/>
                <a:gd name="T11" fmla="*/ 17 h 21"/>
                <a:gd name="T12" fmla="*/ 25 w 25"/>
                <a:gd name="T13" fmla="*/ 8 h 21"/>
                <a:gd name="T14" fmla="*/ 25 w 25"/>
                <a:gd name="T15" fmla="*/ 8 h 21"/>
                <a:gd name="T16" fmla="*/ 21 w 25"/>
                <a:gd name="T17" fmla="*/ 4 h 21"/>
                <a:gd name="T18" fmla="*/ 12 w 25"/>
                <a:gd name="T19" fmla="*/ 0 h 21"/>
                <a:gd name="T20" fmla="*/ 12 w 25"/>
                <a:gd name="T21" fmla="*/ 0 h 21"/>
                <a:gd name="T22" fmla="*/ 4 w 25"/>
                <a:gd name="T23" fmla="*/ 4 h 21"/>
                <a:gd name="T24" fmla="*/ 0 w 25"/>
                <a:gd name="T25" fmla="*/ 8 h 21"/>
                <a:gd name="T26" fmla="*/ 0 w 25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21"/>
                <a:gd name="T44" fmla="*/ 25 w 25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21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1" name="Freeform 110"/>
            <p:cNvSpPr>
              <a:spLocks/>
            </p:cNvSpPr>
            <p:nvPr/>
          </p:nvSpPr>
          <p:spPr bwMode="auto">
            <a:xfrm>
              <a:off x="800" y="2529"/>
              <a:ext cx="9" cy="4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5 w 9"/>
                <a:gd name="T5" fmla="*/ 4 h 4"/>
                <a:gd name="T6" fmla="*/ 5 w 9"/>
                <a:gd name="T7" fmla="*/ 4 h 4"/>
                <a:gd name="T8" fmla="*/ 0 w 9"/>
                <a:gd name="T9" fmla="*/ 4 h 4"/>
                <a:gd name="T10" fmla="*/ 0 w 9"/>
                <a:gd name="T11" fmla="*/ 4 h 4"/>
                <a:gd name="T12" fmla="*/ 5 w 9"/>
                <a:gd name="T13" fmla="*/ 0 h 4"/>
                <a:gd name="T14" fmla="*/ 5 w 9"/>
                <a:gd name="T15" fmla="*/ 0 h 4"/>
                <a:gd name="T16" fmla="*/ 9 w 9"/>
                <a:gd name="T17" fmla="*/ 4 h 4"/>
                <a:gd name="T18" fmla="*/ 9 w 9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4"/>
                <a:gd name="T32" fmla="*/ 9 w 9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5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2" name="Freeform 111"/>
            <p:cNvSpPr>
              <a:spLocks/>
            </p:cNvSpPr>
            <p:nvPr/>
          </p:nvSpPr>
          <p:spPr bwMode="auto">
            <a:xfrm>
              <a:off x="723" y="2512"/>
              <a:ext cx="112" cy="26"/>
            </a:xfrm>
            <a:custGeom>
              <a:avLst/>
              <a:gdLst>
                <a:gd name="T0" fmla="*/ 112 w 112"/>
                <a:gd name="T1" fmla="*/ 26 h 26"/>
                <a:gd name="T2" fmla="*/ 112 w 112"/>
                <a:gd name="T3" fmla="*/ 26 h 26"/>
                <a:gd name="T4" fmla="*/ 103 w 112"/>
                <a:gd name="T5" fmla="*/ 21 h 26"/>
                <a:gd name="T6" fmla="*/ 90 w 112"/>
                <a:gd name="T7" fmla="*/ 13 h 26"/>
                <a:gd name="T8" fmla="*/ 65 w 112"/>
                <a:gd name="T9" fmla="*/ 4 h 26"/>
                <a:gd name="T10" fmla="*/ 26 w 112"/>
                <a:gd name="T11" fmla="*/ 9 h 26"/>
                <a:gd name="T12" fmla="*/ 26 w 112"/>
                <a:gd name="T13" fmla="*/ 9 h 26"/>
                <a:gd name="T14" fmla="*/ 13 w 112"/>
                <a:gd name="T15" fmla="*/ 9 h 26"/>
                <a:gd name="T16" fmla="*/ 5 w 112"/>
                <a:gd name="T17" fmla="*/ 4 h 26"/>
                <a:gd name="T18" fmla="*/ 0 w 112"/>
                <a:gd name="T19" fmla="*/ 0 h 26"/>
                <a:gd name="T20" fmla="*/ 0 w 112"/>
                <a:gd name="T21" fmla="*/ 0 h 26"/>
                <a:gd name="T22" fmla="*/ 0 w 112"/>
                <a:gd name="T23" fmla="*/ 4 h 26"/>
                <a:gd name="T24" fmla="*/ 5 w 112"/>
                <a:gd name="T25" fmla="*/ 9 h 26"/>
                <a:gd name="T26" fmla="*/ 13 w 112"/>
                <a:gd name="T27" fmla="*/ 13 h 26"/>
                <a:gd name="T28" fmla="*/ 30 w 112"/>
                <a:gd name="T29" fmla="*/ 13 h 26"/>
                <a:gd name="T30" fmla="*/ 30 w 112"/>
                <a:gd name="T31" fmla="*/ 13 h 26"/>
                <a:gd name="T32" fmla="*/ 60 w 112"/>
                <a:gd name="T33" fmla="*/ 13 h 26"/>
                <a:gd name="T34" fmla="*/ 86 w 112"/>
                <a:gd name="T35" fmla="*/ 17 h 26"/>
                <a:gd name="T36" fmla="*/ 112 w 112"/>
                <a:gd name="T37" fmla="*/ 26 h 26"/>
                <a:gd name="T38" fmla="*/ 112 w 112"/>
                <a:gd name="T39" fmla="*/ 26 h 2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2"/>
                <a:gd name="T61" fmla="*/ 0 h 26"/>
                <a:gd name="T62" fmla="*/ 112 w 112"/>
                <a:gd name="T63" fmla="*/ 26 h 2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2" h="26">
                  <a:moveTo>
                    <a:pt x="112" y="26"/>
                  </a:moveTo>
                  <a:lnTo>
                    <a:pt x="112" y="26"/>
                  </a:lnTo>
                  <a:lnTo>
                    <a:pt x="103" y="21"/>
                  </a:lnTo>
                  <a:lnTo>
                    <a:pt x="90" y="13"/>
                  </a:lnTo>
                  <a:lnTo>
                    <a:pt x="65" y="4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13" y="13"/>
                  </a:lnTo>
                  <a:lnTo>
                    <a:pt x="30" y="13"/>
                  </a:lnTo>
                  <a:lnTo>
                    <a:pt x="60" y="13"/>
                  </a:lnTo>
                  <a:lnTo>
                    <a:pt x="86" y="17"/>
                  </a:lnTo>
                  <a:lnTo>
                    <a:pt x="112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3" name="Freeform 112"/>
            <p:cNvSpPr>
              <a:spLocks/>
            </p:cNvSpPr>
            <p:nvPr/>
          </p:nvSpPr>
          <p:spPr bwMode="auto">
            <a:xfrm>
              <a:off x="732" y="2525"/>
              <a:ext cx="51" cy="21"/>
            </a:xfrm>
            <a:custGeom>
              <a:avLst/>
              <a:gdLst>
                <a:gd name="T0" fmla="*/ 9 w 51"/>
                <a:gd name="T1" fmla="*/ 0 h 21"/>
                <a:gd name="T2" fmla="*/ 9 w 51"/>
                <a:gd name="T3" fmla="*/ 0 h 21"/>
                <a:gd name="T4" fmla="*/ 9 w 51"/>
                <a:gd name="T5" fmla="*/ 4 h 21"/>
                <a:gd name="T6" fmla="*/ 13 w 51"/>
                <a:gd name="T7" fmla="*/ 8 h 21"/>
                <a:gd name="T8" fmla="*/ 26 w 51"/>
                <a:gd name="T9" fmla="*/ 17 h 21"/>
                <a:gd name="T10" fmla="*/ 51 w 51"/>
                <a:gd name="T11" fmla="*/ 21 h 21"/>
                <a:gd name="T12" fmla="*/ 51 w 51"/>
                <a:gd name="T13" fmla="*/ 21 h 21"/>
                <a:gd name="T14" fmla="*/ 30 w 51"/>
                <a:gd name="T15" fmla="*/ 21 h 21"/>
                <a:gd name="T16" fmla="*/ 9 w 51"/>
                <a:gd name="T17" fmla="*/ 13 h 21"/>
                <a:gd name="T18" fmla="*/ 4 w 51"/>
                <a:gd name="T19" fmla="*/ 8 h 21"/>
                <a:gd name="T20" fmla="*/ 0 w 51"/>
                <a:gd name="T21" fmla="*/ 0 h 21"/>
                <a:gd name="T22" fmla="*/ 9 w 51"/>
                <a:gd name="T23" fmla="*/ 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1"/>
                <a:gd name="T38" fmla="*/ 51 w 51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1">
                  <a:moveTo>
                    <a:pt x="9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26" y="17"/>
                  </a:lnTo>
                  <a:lnTo>
                    <a:pt x="51" y="21"/>
                  </a:lnTo>
                  <a:lnTo>
                    <a:pt x="30" y="21"/>
                  </a:lnTo>
                  <a:lnTo>
                    <a:pt x="9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4" name="Freeform 113"/>
            <p:cNvSpPr>
              <a:spLocks/>
            </p:cNvSpPr>
            <p:nvPr/>
          </p:nvSpPr>
          <p:spPr bwMode="auto">
            <a:xfrm>
              <a:off x="839" y="2529"/>
              <a:ext cx="30" cy="13"/>
            </a:xfrm>
            <a:custGeom>
              <a:avLst/>
              <a:gdLst>
                <a:gd name="T0" fmla="*/ 0 w 30"/>
                <a:gd name="T1" fmla="*/ 4 h 13"/>
                <a:gd name="T2" fmla="*/ 0 w 30"/>
                <a:gd name="T3" fmla="*/ 4 h 13"/>
                <a:gd name="T4" fmla="*/ 0 w 30"/>
                <a:gd name="T5" fmla="*/ 13 h 13"/>
                <a:gd name="T6" fmla="*/ 4 w 30"/>
                <a:gd name="T7" fmla="*/ 9 h 13"/>
                <a:gd name="T8" fmla="*/ 4 w 30"/>
                <a:gd name="T9" fmla="*/ 9 h 13"/>
                <a:gd name="T10" fmla="*/ 17 w 30"/>
                <a:gd name="T11" fmla="*/ 9 h 13"/>
                <a:gd name="T12" fmla="*/ 25 w 30"/>
                <a:gd name="T13" fmla="*/ 9 h 13"/>
                <a:gd name="T14" fmla="*/ 30 w 30"/>
                <a:gd name="T15" fmla="*/ 9 h 13"/>
                <a:gd name="T16" fmla="*/ 30 w 30"/>
                <a:gd name="T17" fmla="*/ 4 h 13"/>
                <a:gd name="T18" fmla="*/ 30 w 30"/>
                <a:gd name="T19" fmla="*/ 0 h 13"/>
                <a:gd name="T20" fmla="*/ 30 w 30"/>
                <a:gd name="T21" fmla="*/ 0 h 13"/>
                <a:gd name="T22" fmla="*/ 17 w 30"/>
                <a:gd name="T23" fmla="*/ 0 h 13"/>
                <a:gd name="T24" fmla="*/ 8 w 30"/>
                <a:gd name="T25" fmla="*/ 0 h 13"/>
                <a:gd name="T26" fmla="*/ 0 w 30"/>
                <a:gd name="T27" fmla="*/ 4 h 13"/>
                <a:gd name="T28" fmla="*/ 0 w 30"/>
                <a:gd name="T29" fmla="*/ 4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3"/>
                <a:gd name="T47" fmla="*/ 30 w 30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3">
                  <a:moveTo>
                    <a:pt x="0" y="4"/>
                  </a:moveTo>
                  <a:lnTo>
                    <a:pt x="0" y="4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30" y="9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5" name="Freeform 114"/>
            <p:cNvSpPr>
              <a:spLocks noEditPoints="1"/>
            </p:cNvSpPr>
            <p:nvPr/>
          </p:nvSpPr>
          <p:spPr bwMode="auto">
            <a:xfrm>
              <a:off x="860" y="2499"/>
              <a:ext cx="116" cy="69"/>
            </a:xfrm>
            <a:custGeom>
              <a:avLst/>
              <a:gdLst>
                <a:gd name="T0" fmla="*/ 77 w 116"/>
                <a:gd name="T1" fmla="*/ 0 h 69"/>
                <a:gd name="T2" fmla="*/ 26 w 116"/>
                <a:gd name="T3" fmla="*/ 4 h 69"/>
                <a:gd name="T4" fmla="*/ 17 w 116"/>
                <a:gd name="T5" fmla="*/ 9 h 69"/>
                <a:gd name="T6" fmla="*/ 4 w 116"/>
                <a:gd name="T7" fmla="*/ 22 h 69"/>
                <a:gd name="T8" fmla="*/ 0 w 116"/>
                <a:gd name="T9" fmla="*/ 30 h 69"/>
                <a:gd name="T10" fmla="*/ 0 w 116"/>
                <a:gd name="T11" fmla="*/ 39 h 69"/>
                <a:gd name="T12" fmla="*/ 0 w 116"/>
                <a:gd name="T13" fmla="*/ 39 h 69"/>
                <a:gd name="T14" fmla="*/ 0 w 116"/>
                <a:gd name="T15" fmla="*/ 39 h 69"/>
                <a:gd name="T16" fmla="*/ 0 w 116"/>
                <a:gd name="T17" fmla="*/ 43 h 69"/>
                <a:gd name="T18" fmla="*/ 4 w 116"/>
                <a:gd name="T19" fmla="*/ 43 h 69"/>
                <a:gd name="T20" fmla="*/ 22 w 116"/>
                <a:gd name="T21" fmla="*/ 64 h 69"/>
                <a:gd name="T22" fmla="*/ 30 w 116"/>
                <a:gd name="T23" fmla="*/ 69 h 69"/>
                <a:gd name="T24" fmla="*/ 64 w 116"/>
                <a:gd name="T25" fmla="*/ 69 h 69"/>
                <a:gd name="T26" fmla="*/ 90 w 116"/>
                <a:gd name="T27" fmla="*/ 60 h 69"/>
                <a:gd name="T28" fmla="*/ 111 w 116"/>
                <a:gd name="T29" fmla="*/ 43 h 69"/>
                <a:gd name="T30" fmla="*/ 116 w 116"/>
                <a:gd name="T31" fmla="*/ 34 h 69"/>
                <a:gd name="T32" fmla="*/ 116 w 116"/>
                <a:gd name="T33" fmla="*/ 22 h 69"/>
                <a:gd name="T34" fmla="*/ 103 w 116"/>
                <a:gd name="T35" fmla="*/ 4 h 69"/>
                <a:gd name="T36" fmla="*/ 77 w 116"/>
                <a:gd name="T37" fmla="*/ 0 h 69"/>
                <a:gd name="T38" fmla="*/ 9 w 116"/>
                <a:gd name="T39" fmla="*/ 39 h 69"/>
                <a:gd name="T40" fmla="*/ 9 w 116"/>
                <a:gd name="T41" fmla="*/ 30 h 69"/>
                <a:gd name="T42" fmla="*/ 13 w 116"/>
                <a:gd name="T43" fmla="*/ 17 h 69"/>
                <a:gd name="T44" fmla="*/ 26 w 116"/>
                <a:gd name="T45" fmla="*/ 13 h 69"/>
                <a:gd name="T46" fmla="*/ 43 w 116"/>
                <a:gd name="T47" fmla="*/ 9 h 69"/>
                <a:gd name="T48" fmla="*/ 77 w 116"/>
                <a:gd name="T49" fmla="*/ 4 h 69"/>
                <a:gd name="T50" fmla="*/ 98 w 116"/>
                <a:gd name="T51" fmla="*/ 13 h 69"/>
                <a:gd name="T52" fmla="*/ 107 w 116"/>
                <a:gd name="T53" fmla="*/ 30 h 69"/>
                <a:gd name="T54" fmla="*/ 107 w 116"/>
                <a:gd name="T55" fmla="*/ 39 h 69"/>
                <a:gd name="T56" fmla="*/ 90 w 116"/>
                <a:gd name="T57" fmla="*/ 51 h 69"/>
                <a:gd name="T58" fmla="*/ 64 w 116"/>
                <a:gd name="T59" fmla="*/ 60 h 69"/>
                <a:gd name="T60" fmla="*/ 22 w 116"/>
                <a:gd name="T61" fmla="*/ 60 h 69"/>
                <a:gd name="T62" fmla="*/ 13 w 116"/>
                <a:gd name="T63" fmla="*/ 51 h 69"/>
                <a:gd name="T64" fmla="*/ 9 w 116"/>
                <a:gd name="T65" fmla="*/ 39 h 69"/>
                <a:gd name="T66" fmla="*/ 9 w 116"/>
                <a:gd name="T67" fmla="*/ 39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"/>
                <a:gd name="T103" fmla="*/ 0 h 69"/>
                <a:gd name="T104" fmla="*/ 116 w 116"/>
                <a:gd name="T105" fmla="*/ 69 h 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" h="69">
                  <a:moveTo>
                    <a:pt x="77" y="0"/>
                  </a:moveTo>
                  <a:lnTo>
                    <a:pt x="77" y="0"/>
                  </a:lnTo>
                  <a:lnTo>
                    <a:pt x="43" y="0"/>
                  </a:lnTo>
                  <a:lnTo>
                    <a:pt x="26" y="4"/>
                  </a:lnTo>
                  <a:lnTo>
                    <a:pt x="17" y="9"/>
                  </a:lnTo>
                  <a:lnTo>
                    <a:pt x="9" y="13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9" y="56"/>
                  </a:lnTo>
                  <a:lnTo>
                    <a:pt x="22" y="64"/>
                  </a:lnTo>
                  <a:lnTo>
                    <a:pt x="30" y="69"/>
                  </a:lnTo>
                  <a:lnTo>
                    <a:pt x="43" y="69"/>
                  </a:lnTo>
                  <a:lnTo>
                    <a:pt x="64" y="69"/>
                  </a:lnTo>
                  <a:lnTo>
                    <a:pt x="90" y="60"/>
                  </a:lnTo>
                  <a:lnTo>
                    <a:pt x="107" y="51"/>
                  </a:lnTo>
                  <a:lnTo>
                    <a:pt x="111" y="43"/>
                  </a:lnTo>
                  <a:lnTo>
                    <a:pt x="116" y="34"/>
                  </a:lnTo>
                  <a:lnTo>
                    <a:pt x="116" y="22"/>
                  </a:lnTo>
                  <a:lnTo>
                    <a:pt x="107" y="13"/>
                  </a:lnTo>
                  <a:lnTo>
                    <a:pt x="103" y="4"/>
                  </a:lnTo>
                  <a:lnTo>
                    <a:pt x="90" y="0"/>
                  </a:lnTo>
                  <a:lnTo>
                    <a:pt x="77" y="0"/>
                  </a:lnTo>
                  <a:close/>
                  <a:moveTo>
                    <a:pt x="9" y="39"/>
                  </a:moveTo>
                  <a:lnTo>
                    <a:pt x="9" y="39"/>
                  </a:lnTo>
                  <a:lnTo>
                    <a:pt x="9" y="30"/>
                  </a:lnTo>
                  <a:lnTo>
                    <a:pt x="13" y="17"/>
                  </a:lnTo>
                  <a:lnTo>
                    <a:pt x="22" y="13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77" y="4"/>
                  </a:lnTo>
                  <a:lnTo>
                    <a:pt x="90" y="9"/>
                  </a:lnTo>
                  <a:lnTo>
                    <a:pt x="98" y="13"/>
                  </a:lnTo>
                  <a:lnTo>
                    <a:pt x="103" y="22"/>
                  </a:lnTo>
                  <a:lnTo>
                    <a:pt x="107" y="30"/>
                  </a:lnTo>
                  <a:lnTo>
                    <a:pt x="107" y="39"/>
                  </a:lnTo>
                  <a:lnTo>
                    <a:pt x="103" y="43"/>
                  </a:lnTo>
                  <a:lnTo>
                    <a:pt x="90" y="51"/>
                  </a:lnTo>
                  <a:lnTo>
                    <a:pt x="64" y="60"/>
                  </a:lnTo>
                  <a:lnTo>
                    <a:pt x="43" y="60"/>
                  </a:lnTo>
                  <a:lnTo>
                    <a:pt x="22" y="60"/>
                  </a:lnTo>
                  <a:lnTo>
                    <a:pt x="13" y="51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6" name="Freeform 115"/>
            <p:cNvSpPr>
              <a:spLocks/>
            </p:cNvSpPr>
            <p:nvPr/>
          </p:nvSpPr>
          <p:spPr bwMode="auto">
            <a:xfrm>
              <a:off x="864" y="2538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5 w 5"/>
                <a:gd name="T9" fmla="*/ 0 h 1"/>
                <a:gd name="T10" fmla="*/ 5 w 5"/>
                <a:gd name="T11" fmla="*/ 0 h 1"/>
                <a:gd name="T12" fmla="*/ 5 w 5"/>
                <a:gd name="T13" fmla="*/ 0 h 1"/>
                <a:gd name="T14" fmla="*/ 5 w 5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1"/>
                <a:gd name="T26" fmla="*/ 5 w 5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7" name="Freeform 116"/>
            <p:cNvSpPr>
              <a:spLocks noEditPoints="1"/>
            </p:cNvSpPr>
            <p:nvPr/>
          </p:nvSpPr>
          <p:spPr bwMode="auto">
            <a:xfrm>
              <a:off x="732" y="2495"/>
              <a:ext cx="111" cy="73"/>
            </a:xfrm>
            <a:custGeom>
              <a:avLst/>
              <a:gdLst>
                <a:gd name="T0" fmla="*/ 0 w 111"/>
                <a:gd name="T1" fmla="*/ 26 h 73"/>
                <a:gd name="T2" fmla="*/ 0 w 111"/>
                <a:gd name="T3" fmla="*/ 34 h 73"/>
                <a:gd name="T4" fmla="*/ 4 w 111"/>
                <a:gd name="T5" fmla="*/ 51 h 73"/>
                <a:gd name="T6" fmla="*/ 21 w 111"/>
                <a:gd name="T7" fmla="*/ 60 h 73"/>
                <a:gd name="T8" fmla="*/ 68 w 111"/>
                <a:gd name="T9" fmla="*/ 73 h 73"/>
                <a:gd name="T10" fmla="*/ 90 w 111"/>
                <a:gd name="T11" fmla="*/ 73 h 73"/>
                <a:gd name="T12" fmla="*/ 103 w 111"/>
                <a:gd name="T13" fmla="*/ 64 h 73"/>
                <a:gd name="T14" fmla="*/ 111 w 111"/>
                <a:gd name="T15" fmla="*/ 47 h 73"/>
                <a:gd name="T16" fmla="*/ 111 w 111"/>
                <a:gd name="T17" fmla="*/ 47 h 73"/>
                <a:gd name="T18" fmla="*/ 111 w 111"/>
                <a:gd name="T19" fmla="*/ 47 h 73"/>
                <a:gd name="T20" fmla="*/ 111 w 111"/>
                <a:gd name="T21" fmla="*/ 43 h 73"/>
                <a:gd name="T22" fmla="*/ 111 w 111"/>
                <a:gd name="T23" fmla="*/ 43 h 73"/>
                <a:gd name="T24" fmla="*/ 111 w 111"/>
                <a:gd name="T25" fmla="*/ 38 h 73"/>
                <a:gd name="T26" fmla="*/ 111 w 111"/>
                <a:gd name="T27" fmla="*/ 38 h 73"/>
                <a:gd name="T28" fmla="*/ 107 w 111"/>
                <a:gd name="T29" fmla="*/ 17 h 73"/>
                <a:gd name="T30" fmla="*/ 85 w 111"/>
                <a:gd name="T31" fmla="*/ 8 h 73"/>
                <a:gd name="T32" fmla="*/ 90 w 111"/>
                <a:gd name="T33" fmla="*/ 8 h 73"/>
                <a:gd name="T34" fmla="*/ 38 w 111"/>
                <a:gd name="T35" fmla="*/ 0 h 73"/>
                <a:gd name="T36" fmla="*/ 26 w 111"/>
                <a:gd name="T37" fmla="*/ 4 h 73"/>
                <a:gd name="T38" fmla="*/ 4 w 111"/>
                <a:gd name="T39" fmla="*/ 17 h 73"/>
                <a:gd name="T40" fmla="*/ 0 w 111"/>
                <a:gd name="T41" fmla="*/ 26 h 73"/>
                <a:gd name="T42" fmla="*/ 26 w 111"/>
                <a:gd name="T43" fmla="*/ 55 h 73"/>
                <a:gd name="T44" fmla="*/ 9 w 111"/>
                <a:gd name="T45" fmla="*/ 38 h 73"/>
                <a:gd name="T46" fmla="*/ 4 w 111"/>
                <a:gd name="T47" fmla="*/ 30 h 73"/>
                <a:gd name="T48" fmla="*/ 17 w 111"/>
                <a:gd name="T49" fmla="*/ 13 h 73"/>
                <a:gd name="T50" fmla="*/ 34 w 111"/>
                <a:gd name="T51" fmla="*/ 8 h 73"/>
                <a:gd name="T52" fmla="*/ 73 w 111"/>
                <a:gd name="T53" fmla="*/ 13 h 73"/>
                <a:gd name="T54" fmla="*/ 85 w 111"/>
                <a:gd name="T55" fmla="*/ 17 h 73"/>
                <a:gd name="T56" fmla="*/ 98 w 111"/>
                <a:gd name="T57" fmla="*/ 26 h 73"/>
                <a:gd name="T58" fmla="*/ 103 w 111"/>
                <a:gd name="T59" fmla="*/ 38 h 73"/>
                <a:gd name="T60" fmla="*/ 103 w 111"/>
                <a:gd name="T61" fmla="*/ 38 h 73"/>
                <a:gd name="T62" fmla="*/ 103 w 111"/>
                <a:gd name="T63" fmla="*/ 43 h 73"/>
                <a:gd name="T64" fmla="*/ 103 w 111"/>
                <a:gd name="T65" fmla="*/ 47 h 73"/>
                <a:gd name="T66" fmla="*/ 90 w 111"/>
                <a:gd name="T67" fmla="*/ 64 h 73"/>
                <a:gd name="T68" fmla="*/ 68 w 111"/>
                <a:gd name="T69" fmla="*/ 64 h 73"/>
                <a:gd name="T70" fmla="*/ 26 w 111"/>
                <a:gd name="T71" fmla="*/ 55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"/>
                <a:gd name="T109" fmla="*/ 0 h 73"/>
                <a:gd name="T110" fmla="*/ 111 w 111"/>
                <a:gd name="T111" fmla="*/ 73 h 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" h="73">
                  <a:moveTo>
                    <a:pt x="0" y="26"/>
                  </a:moveTo>
                  <a:lnTo>
                    <a:pt x="0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4" y="51"/>
                  </a:lnTo>
                  <a:lnTo>
                    <a:pt x="21" y="60"/>
                  </a:lnTo>
                  <a:lnTo>
                    <a:pt x="47" y="68"/>
                  </a:lnTo>
                  <a:lnTo>
                    <a:pt x="68" y="73"/>
                  </a:lnTo>
                  <a:lnTo>
                    <a:pt x="81" y="73"/>
                  </a:lnTo>
                  <a:lnTo>
                    <a:pt x="90" y="73"/>
                  </a:lnTo>
                  <a:lnTo>
                    <a:pt x="103" y="64"/>
                  </a:lnTo>
                  <a:lnTo>
                    <a:pt x="111" y="47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26"/>
                  </a:lnTo>
                  <a:lnTo>
                    <a:pt x="107" y="17"/>
                  </a:lnTo>
                  <a:lnTo>
                    <a:pt x="98" y="13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68" y="4"/>
                  </a:lnTo>
                  <a:lnTo>
                    <a:pt x="38" y="0"/>
                  </a:lnTo>
                  <a:lnTo>
                    <a:pt x="26" y="4"/>
                  </a:lnTo>
                  <a:lnTo>
                    <a:pt x="13" y="8"/>
                  </a:lnTo>
                  <a:lnTo>
                    <a:pt x="4" y="17"/>
                  </a:lnTo>
                  <a:lnTo>
                    <a:pt x="0" y="26"/>
                  </a:lnTo>
                  <a:close/>
                  <a:moveTo>
                    <a:pt x="26" y="55"/>
                  </a:moveTo>
                  <a:lnTo>
                    <a:pt x="26" y="55"/>
                  </a:lnTo>
                  <a:lnTo>
                    <a:pt x="13" y="47"/>
                  </a:lnTo>
                  <a:lnTo>
                    <a:pt x="9" y="38"/>
                  </a:lnTo>
                  <a:lnTo>
                    <a:pt x="4" y="30"/>
                  </a:lnTo>
                  <a:lnTo>
                    <a:pt x="9" y="21"/>
                  </a:lnTo>
                  <a:lnTo>
                    <a:pt x="17" y="13"/>
                  </a:lnTo>
                  <a:lnTo>
                    <a:pt x="26" y="8"/>
                  </a:lnTo>
                  <a:lnTo>
                    <a:pt x="34" y="8"/>
                  </a:lnTo>
                  <a:lnTo>
                    <a:pt x="73" y="13"/>
                  </a:lnTo>
                  <a:lnTo>
                    <a:pt x="85" y="17"/>
                  </a:lnTo>
                  <a:lnTo>
                    <a:pt x="94" y="17"/>
                  </a:lnTo>
                  <a:lnTo>
                    <a:pt x="98" y="26"/>
                  </a:lnTo>
                  <a:lnTo>
                    <a:pt x="103" y="38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98" y="55"/>
                  </a:lnTo>
                  <a:lnTo>
                    <a:pt x="90" y="64"/>
                  </a:lnTo>
                  <a:lnTo>
                    <a:pt x="68" y="64"/>
                  </a:lnTo>
                  <a:lnTo>
                    <a:pt x="51" y="64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8" name="Freeform 117"/>
            <p:cNvSpPr>
              <a:spLocks/>
            </p:cNvSpPr>
            <p:nvPr/>
          </p:nvSpPr>
          <p:spPr bwMode="auto">
            <a:xfrm>
              <a:off x="711" y="2371"/>
              <a:ext cx="171" cy="278"/>
            </a:xfrm>
            <a:custGeom>
              <a:avLst/>
              <a:gdLst>
                <a:gd name="T0" fmla="*/ 171 w 171"/>
                <a:gd name="T1" fmla="*/ 21 h 278"/>
                <a:gd name="T2" fmla="*/ 171 w 171"/>
                <a:gd name="T3" fmla="*/ 21 h 278"/>
                <a:gd name="T4" fmla="*/ 149 w 171"/>
                <a:gd name="T5" fmla="*/ 26 h 278"/>
                <a:gd name="T6" fmla="*/ 124 w 171"/>
                <a:gd name="T7" fmla="*/ 38 h 278"/>
                <a:gd name="T8" fmla="*/ 98 w 171"/>
                <a:gd name="T9" fmla="*/ 60 h 278"/>
                <a:gd name="T10" fmla="*/ 72 w 171"/>
                <a:gd name="T11" fmla="*/ 94 h 278"/>
                <a:gd name="T12" fmla="*/ 59 w 171"/>
                <a:gd name="T13" fmla="*/ 115 h 278"/>
                <a:gd name="T14" fmla="*/ 47 w 171"/>
                <a:gd name="T15" fmla="*/ 137 h 278"/>
                <a:gd name="T16" fmla="*/ 38 w 171"/>
                <a:gd name="T17" fmla="*/ 167 h 278"/>
                <a:gd name="T18" fmla="*/ 30 w 171"/>
                <a:gd name="T19" fmla="*/ 201 h 278"/>
                <a:gd name="T20" fmla="*/ 25 w 171"/>
                <a:gd name="T21" fmla="*/ 239 h 278"/>
                <a:gd name="T22" fmla="*/ 25 w 171"/>
                <a:gd name="T23" fmla="*/ 278 h 278"/>
                <a:gd name="T24" fmla="*/ 25 w 171"/>
                <a:gd name="T25" fmla="*/ 278 h 278"/>
                <a:gd name="T26" fmla="*/ 21 w 171"/>
                <a:gd name="T27" fmla="*/ 274 h 278"/>
                <a:gd name="T28" fmla="*/ 8 w 171"/>
                <a:gd name="T29" fmla="*/ 252 h 278"/>
                <a:gd name="T30" fmla="*/ 4 w 171"/>
                <a:gd name="T31" fmla="*/ 235 h 278"/>
                <a:gd name="T32" fmla="*/ 0 w 171"/>
                <a:gd name="T33" fmla="*/ 209 h 278"/>
                <a:gd name="T34" fmla="*/ 0 w 171"/>
                <a:gd name="T35" fmla="*/ 184 h 278"/>
                <a:gd name="T36" fmla="*/ 0 w 171"/>
                <a:gd name="T37" fmla="*/ 150 h 278"/>
                <a:gd name="T38" fmla="*/ 0 w 171"/>
                <a:gd name="T39" fmla="*/ 150 h 278"/>
                <a:gd name="T40" fmla="*/ 4 w 171"/>
                <a:gd name="T41" fmla="*/ 120 h 278"/>
                <a:gd name="T42" fmla="*/ 8 w 171"/>
                <a:gd name="T43" fmla="*/ 94 h 278"/>
                <a:gd name="T44" fmla="*/ 17 w 171"/>
                <a:gd name="T45" fmla="*/ 68 h 278"/>
                <a:gd name="T46" fmla="*/ 25 w 171"/>
                <a:gd name="T47" fmla="*/ 51 h 278"/>
                <a:gd name="T48" fmla="*/ 38 w 171"/>
                <a:gd name="T49" fmla="*/ 34 h 278"/>
                <a:gd name="T50" fmla="*/ 47 w 171"/>
                <a:gd name="T51" fmla="*/ 26 h 278"/>
                <a:gd name="T52" fmla="*/ 59 w 171"/>
                <a:gd name="T53" fmla="*/ 13 h 278"/>
                <a:gd name="T54" fmla="*/ 72 w 171"/>
                <a:gd name="T55" fmla="*/ 9 h 278"/>
                <a:gd name="T56" fmla="*/ 102 w 171"/>
                <a:gd name="T57" fmla="*/ 0 h 278"/>
                <a:gd name="T58" fmla="*/ 128 w 171"/>
                <a:gd name="T59" fmla="*/ 4 h 278"/>
                <a:gd name="T60" fmla="*/ 153 w 171"/>
                <a:gd name="T61" fmla="*/ 9 h 278"/>
                <a:gd name="T62" fmla="*/ 171 w 171"/>
                <a:gd name="T63" fmla="*/ 21 h 278"/>
                <a:gd name="T64" fmla="*/ 171 w 171"/>
                <a:gd name="T65" fmla="*/ 21 h 2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"/>
                <a:gd name="T100" fmla="*/ 0 h 278"/>
                <a:gd name="T101" fmla="*/ 171 w 171"/>
                <a:gd name="T102" fmla="*/ 278 h 2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" h="278">
                  <a:moveTo>
                    <a:pt x="171" y="21"/>
                  </a:moveTo>
                  <a:lnTo>
                    <a:pt x="171" y="21"/>
                  </a:lnTo>
                  <a:lnTo>
                    <a:pt x="149" y="26"/>
                  </a:lnTo>
                  <a:lnTo>
                    <a:pt x="124" y="38"/>
                  </a:lnTo>
                  <a:lnTo>
                    <a:pt x="98" y="60"/>
                  </a:lnTo>
                  <a:lnTo>
                    <a:pt x="72" y="94"/>
                  </a:lnTo>
                  <a:lnTo>
                    <a:pt x="59" y="115"/>
                  </a:lnTo>
                  <a:lnTo>
                    <a:pt x="47" y="137"/>
                  </a:lnTo>
                  <a:lnTo>
                    <a:pt x="38" y="167"/>
                  </a:lnTo>
                  <a:lnTo>
                    <a:pt x="30" y="201"/>
                  </a:lnTo>
                  <a:lnTo>
                    <a:pt x="25" y="239"/>
                  </a:lnTo>
                  <a:lnTo>
                    <a:pt x="25" y="278"/>
                  </a:lnTo>
                  <a:lnTo>
                    <a:pt x="21" y="274"/>
                  </a:lnTo>
                  <a:lnTo>
                    <a:pt x="8" y="252"/>
                  </a:lnTo>
                  <a:lnTo>
                    <a:pt x="4" y="235"/>
                  </a:lnTo>
                  <a:lnTo>
                    <a:pt x="0" y="209"/>
                  </a:lnTo>
                  <a:lnTo>
                    <a:pt x="0" y="184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8" y="94"/>
                  </a:lnTo>
                  <a:lnTo>
                    <a:pt x="17" y="68"/>
                  </a:lnTo>
                  <a:lnTo>
                    <a:pt x="25" y="51"/>
                  </a:lnTo>
                  <a:lnTo>
                    <a:pt x="38" y="34"/>
                  </a:lnTo>
                  <a:lnTo>
                    <a:pt x="47" y="26"/>
                  </a:lnTo>
                  <a:lnTo>
                    <a:pt x="59" y="13"/>
                  </a:lnTo>
                  <a:lnTo>
                    <a:pt x="72" y="9"/>
                  </a:lnTo>
                  <a:lnTo>
                    <a:pt x="102" y="0"/>
                  </a:lnTo>
                  <a:lnTo>
                    <a:pt x="128" y="4"/>
                  </a:lnTo>
                  <a:lnTo>
                    <a:pt x="153" y="9"/>
                  </a:lnTo>
                  <a:lnTo>
                    <a:pt x="171" y="21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59" name="Freeform 118"/>
            <p:cNvSpPr>
              <a:spLocks/>
            </p:cNvSpPr>
            <p:nvPr/>
          </p:nvSpPr>
          <p:spPr bwMode="auto">
            <a:xfrm>
              <a:off x="672" y="2337"/>
              <a:ext cx="227" cy="624"/>
            </a:xfrm>
            <a:custGeom>
              <a:avLst/>
              <a:gdLst>
                <a:gd name="T0" fmla="*/ 222 w 227"/>
                <a:gd name="T1" fmla="*/ 13 h 624"/>
                <a:gd name="T2" fmla="*/ 222 w 227"/>
                <a:gd name="T3" fmla="*/ 13 h 624"/>
                <a:gd name="T4" fmla="*/ 192 w 227"/>
                <a:gd name="T5" fmla="*/ 4 h 624"/>
                <a:gd name="T6" fmla="*/ 158 w 227"/>
                <a:gd name="T7" fmla="*/ 0 h 624"/>
                <a:gd name="T8" fmla="*/ 120 w 227"/>
                <a:gd name="T9" fmla="*/ 0 h 624"/>
                <a:gd name="T10" fmla="*/ 120 w 227"/>
                <a:gd name="T11" fmla="*/ 0 h 624"/>
                <a:gd name="T12" fmla="*/ 103 w 227"/>
                <a:gd name="T13" fmla="*/ 4 h 624"/>
                <a:gd name="T14" fmla="*/ 81 w 227"/>
                <a:gd name="T15" fmla="*/ 17 h 624"/>
                <a:gd name="T16" fmla="*/ 60 w 227"/>
                <a:gd name="T17" fmla="*/ 30 h 624"/>
                <a:gd name="T18" fmla="*/ 43 w 227"/>
                <a:gd name="T19" fmla="*/ 51 h 624"/>
                <a:gd name="T20" fmla="*/ 43 w 227"/>
                <a:gd name="T21" fmla="*/ 51 h 624"/>
                <a:gd name="T22" fmla="*/ 30 w 227"/>
                <a:gd name="T23" fmla="*/ 72 h 624"/>
                <a:gd name="T24" fmla="*/ 21 w 227"/>
                <a:gd name="T25" fmla="*/ 94 h 624"/>
                <a:gd name="T26" fmla="*/ 13 w 227"/>
                <a:gd name="T27" fmla="*/ 119 h 624"/>
                <a:gd name="T28" fmla="*/ 9 w 227"/>
                <a:gd name="T29" fmla="*/ 149 h 624"/>
                <a:gd name="T30" fmla="*/ 0 w 227"/>
                <a:gd name="T31" fmla="*/ 218 h 624"/>
                <a:gd name="T32" fmla="*/ 0 w 227"/>
                <a:gd name="T33" fmla="*/ 295 h 624"/>
                <a:gd name="T34" fmla="*/ 9 w 227"/>
                <a:gd name="T35" fmla="*/ 376 h 624"/>
                <a:gd name="T36" fmla="*/ 9 w 227"/>
                <a:gd name="T37" fmla="*/ 376 h 624"/>
                <a:gd name="T38" fmla="*/ 13 w 227"/>
                <a:gd name="T39" fmla="*/ 444 h 624"/>
                <a:gd name="T40" fmla="*/ 17 w 227"/>
                <a:gd name="T41" fmla="*/ 508 h 624"/>
                <a:gd name="T42" fmla="*/ 17 w 227"/>
                <a:gd name="T43" fmla="*/ 568 h 624"/>
                <a:gd name="T44" fmla="*/ 9 w 227"/>
                <a:gd name="T45" fmla="*/ 624 h 624"/>
                <a:gd name="T46" fmla="*/ 9 w 227"/>
                <a:gd name="T47" fmla="*/ 624 h 624"/>
                <a:gd name="T48" fmla="*/ 13 w 227"/>
                <a:gd name="T49" fmla="*/ 624 h 624"/>
                <a:gd name="T50" fmla="*/ 13 w 227"/>
                <a:gd name="T51" fmla="*/ 624 h 624"/>
                <a:gd name="T52" fmla="*/ 21 w 227"/>
                <a:gd name="T53" fmla="*/ 568 h 624"/>
                <a:gd name="T54" fmla="*/ 21 w 227"/>
                <a:gd name="T55" fmla="*/ 508 h 624"/>
                <a:gd name="T56" fmla="*/ 17 w 227"/>
                <a:gd name="T57" fmla="*/ 444 h 624"/>
                <a:gd name="T58" fmla="*/ 13 w 227"/>
                <a:gd name="T59" fmla="*/ 376 h 624"/>
                <a:gd name="T60" fmla="*/ 9 w 227"/>
                <a:gd name="T61" fmla="*/ 299 h 624"/>
                <a:gd name="T62" fmla="*/ 9 w 227"/>
                <a:gd name="T63" fmla="*/ 299 h 624"/>
                <a:gd name="T64" fmla="*/ 4 w 227"/>
                <a:gd name="T65" fmla="*/ 222 h 624"/>
                <a:gd name="T66" fmla="*/ 13 w 227"/>
                <a:gd name="T67" fmla="*/ 154 h 624"/>
                <a:gd name="T68" fmla="*/ 17 w 227"/>
                <a:gd name="T69" fmla="*/ 124 h 624"/>
                <a:gd name="T70" fmla="*/ 26 w 227"/>
                <a:gd name="T71" fmla="*/ 98 h 624"/>
                <a:gd name="T72" fmla="*/ 34 w 227"/>
                <a:gd name="T73" fmla="*/ 77 h 624"/>
                <a:gd name="T74" fmla="*/ 47 w 227"/>
                <a:gd name="T75" fmla="*/ 60 h 624"/>
                <a:gd name="T76" fmla="*/ 47 w 227"/>
                <a:gd name="T77" fmla="*/ 60 h 624"/>
                <a:gd name="T78" fmla="*/ 64 w 227"/>
                <a:gd name="T79" fmla="*/ 38 h 624"/>
                <a:gd name="T80" fmla="*/ 86 w 227"/>
                <a:gd name="T81" fmla="*/ 21 h 624"/>
                <a:gd name="T82" fmla="*/ 107 w 227"/>
                <a:gd name="T83" fmla="*/ 13 h 624"/>
                <a:gd name="T84" fmla="*/ 128 w 227"/>
                <a:gd name="T85" fmla="*/ 8 h 624"/>
                <a:gd name="T86" fmla="*/ 128 w 227"/>
                <a:gd name="T87" fmla="*/ 8 h 624"/>
                <a:gd name="T88" fmla="*/ 163 w 227"/>
                <a:gd name="T89" fmla="*/ 8 h 624"/>
                <a:gd name="T90" fmla="*/ 192 w 227"/>
                <a:gd name="T91" fmla="*/ 13 h 624"/>
                <a:gd name="T92" fmla="*/ 222 w 227"/>
                <a:gd name="T93" fmla="*/ 21 h 624"/>
                <a:gd name="T94" fmla="*/ 222 w 227"/>
                <a:gd name="T95" fmla="*/ 21 h 624"/>
                <a:gd name="T96" fmla="*/ 227 w 227"/>
                <a:gd name="T97" fmla="*/ 21 h 624"/>
                <a:gd name="T98" fmla="*/ 227 w 227"/>
                <a:gd name="T99" fmla="*/ 21 h 624"/>
                <a:gd name="T100" fmla="*/ 222 w 227"/>
                <a:gd name="T101" fmla="*/ 13 h 624"/>
                <a:gd name="T102" fmla="*/ 222 w 227"/>
                <a:gd name="T103" fmla="*/ 13 h 6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624"/>
                <a:gd name="T158" fmla="*/ 227 w 227"/>
                <a:gd name="T159" fmla="*/ 624 h 6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624">
                  <a:moveTo>
                    <a:pt x="222" y="13"/>
                  </a:moveTo>
                  <a:lnTo>
                    <a:pt x="222" y="13"/>
                  </a:lnTo>
                  <a:lnTo>
                    <a:pt x="192" y="4"/>
                  </a:lnTo>
                  <a:lnTo>
                    <a:pt x="158" y="0"/>
                  </a:lnTo>
                  <a:lnTo>
                    <a:pt x="120" y="0"/>
                  </a:lnTo>
                  <a:lnTo>
                    <a:pt x="103" y="4"/>
                  </a:lnTo>
                  <a:lnTo>
                    <a:pt x="81" y="17"/>
                  </a:lnTo>
                  <a:lnTo>
                    <a:pt x="60" y="30"/>
                  </a:lnTo>
                  <a:lnTo>
                    <a:pt x="43" y="51"/>
                  </a:lnTo>
                  <a:lnTo>
                    <a:pt x="30" y="72"/>
                  </a:lnTo>
                  <a:lnTo>
                    <a:pt x="21" y="94"/>
                  </a:lnTo>
                  <a:lnTo>
                    <a:pt x="13" y="119"/>
                  </a:lnTo>
                  <a:lnTo>
                    <a:pt x="9" y="149"/>
                  </a:lnTo>
                  <a:lnTo>
                    <a:pt x="0" y="218"/>
                  </a:lnTo>
                  <a:lnTo>
                    <a:pt x="0" y="295"/>
                  </a:lnTo>
                  <a:lnTo>
                    <a:pt x="9" y="376"/>
                  </a:lnTo>
                  <a:lnTo>
                    <a:pt x="13" y="444"/>
                  </a:lnTo>
                  <a:lnTo>
                    <a:pt x="17" y="508"/>
                  </a:lnTo>
                  <a:lnTo>
                    <a:pt x="17" y="568"/>
                  </a:lnTo>
                  <a:lnTo>
                    <a:pt x="9" y="624"/>
                  </a:lnTo>
                  <a:lnTo>
                    <a:pt x="13" y="624"/>
                  </a:lnTo>
                  <a:lnTo>
                    <a:pt x="21" y="568"/>
                  </a:lnTo>
                  <a:lnTo>
                    <a:pt x="21" y="508"/>
                  </a:lnTo>
                  <a:lnTo>
                    <a:pt x="17" y="444"/>
                  </a:lnTo>
                  <a:lnTo>
                    <a:pt x="13" y="376"/>
                  </a:lnTo>
                  <a:lnTo>
                    <a:pt x="9" y="299"/>
                  </a:lnTo>
                  <a:lnTo>
                    <a:pt x="4" y="222"/>
                  </a:lnTo>
                  <a:lnTo>
                    <a:pt x="13" y="154"/>
                  </a:lnTo>
                  <a:lnTo>
                    <a:pt x="17" y="124"/>
                  </a:lnTo>
                  <a:lnTo>
                    <a:pt x="26" y="98"/>
                  </a:lnTo>
                  <a:lnTo>
                    <a:pt x="34" y="77"/>
                  </a:lnTo>
                  <a:lnTo>
                    <a:pt x="47" y="60"/>
                  </a:lnTo>
                  <a:lnTo>
                    <a:pt x="64" y="38"/>
                  </a:lnTo>
                  <a:lnTo>
                    <a:pt x="86" y="21"/>
                  </a:lnTo>
                  <a:lnTo>
                    <a:pt x="107" y="13"/>
                  </a:lnTo>
                  <a:lnTo>
                    <a:pt x="128" y="8"/>
                  </a:lnTo>
                  <a:lnTo>
                    <a:pt x="163" y="8"/>
                  </a:lnTo>
                  <a:lnTo>
                    <a:pt x="192" y="13"/>
                  </a:lnTo>
                  <a:lnTo>
                    <a:pt x="222" y="21"/>
                  </a:lnTo>
                  <a:lnTo>
                    <a:pt x="227" y="21"/>
                  </a:lnTo>
                  <a:lnTo>
                    <a:pt x="222" y="13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0" name="Freeform 119"/>
            <p:cNvSpPr>
              <a:spLocks/>
            </p:cNvSpPr>
            <p:nvPr/>
          </p:nvSpPr>
          <p:spPr bwMode="auto">
            <a:xfrm>
              <a:off x="715" y="2388"/>
              <a:ext cx="171" cy="603"/>
            </a:xfrm>
            <a:custGeom>
              <a:avLst/>
              <a:gdLst>
                <a:gd name="T0" fmla="*/ 13 w 171"/>
                <a:gd name="T1" fmla="*/ 128 h 603"/>
                <a:gd name="T2" fmla="*/ 13 w 171"/>
                <a:gd name="T3" fmla="*/ 128 h 603"/>
                <a:gd name="T4" fmla="*/ 8 w 171"/>
                <a:gd name="T5" fmla="*/ 162 h 603"/>
                <a:gd name="T6" fmla="*/ 4 w 171"/>
                <a:gd name="T7" fmla="*/ 201 h 603"/>
                <a:gd name="T8" fmla="*/ 0 w 171"/>
                <a:gd name="T9" fmla="*/ 278 h 603"/>
                <a:gd name="T10" fmla="*/ 4 w 171"/>
                <a:gd name="T11" fmla="*/ 355 h 603"/>
                <a:gd name="T12" fmla="*/ 17 w 171"/>
                <a:gd name="T13" fmla="*/ 427 h 603"/>
                <a:gd name="T14" fmla="*/ 30 w 171"/>
                <a:gd name="T15" fmla="*/ 496 h 603"/>
                <a:gd name="T16" fmla="*/ 43 w 171"/>
                <a:gd name="T17" fmla="*/ 547 h 603"/>
                <a:gd name="T18" fmla="*/ 51 w 171"/>
                <a:gd name="T19" fmla="*/ 586 h 603"/>
                <a:gd name="T20" fmla="*/ 60 w 171"/>
                <a:gd name="T21" fmla="*/ 603 h 603"/>
                <a:gd name="T22" fmla="*/ 60 w 171"/>
                <a:gd name="T23" fmla="*/ 603 h 603"/>
                <a:gd name="T24" fmla="*/ 64 w 171"/>
                <a:gd name="T25" fmla="*/ 603 h 603"/>
                <a:gd name="T26" fmla="*/ 64 w 171"/>
                <a:gd name="T27" fmla="*/ 603 h 603"/>
                <a:gd name="T28" fmla="*/ 47 w 171"/>
                <a:gd name="T29" fmla="*/ 539 h 603"/>
                <a:gd name="T30" fmla="*/ 34 w 171"/>
                <a:gd name="T31" fmla="*/ 487 h 603"/>
                <a:gd name="T32" fmla="*/ 21 w 171"/>
                <a:gd name="T33" fmla="*/ 419 h 603"/>
                <a:gd name="T34" fmla="*/ 13 w 171"/>
                <a:gd name="T35" fmla="*/ 346 h 603"/>
                <a:gd name="T36" fmla="*/ 8 w 171"/>
                <a:gd name="T37" fmla="*/ 274 h 603"/>
                <a:gd name="T38" fmla="*/ 8 w 171"/>
                <a:gd name="T39" fmla="*/ 201 h 603"/>
                <a:gd name="T40" fmla="*/ 13 w 171"/>
                <a:gd name="T41" fmla="*/ 167 h 603"/>
                <a:gd name="T42" fmla="*/ 17 w 171"/>
                <a:gd name="T43" fmla="*/ 133 h 603"/>
                <a:gd name="T44" fmla="*/ 17 w 171"/>
                <a:gd name="T45" fmla="*/ 133 h 603"/>
                <a:gd name="T46" fmla="*/ 30 w 171"/>
                <a:gd name="T47" fmla="*/ 103 h 603"/>
                <a:gd name="T48" fmla="*/ 38 w 171"/>
                <a:gd name="T49" fmla="*/ 77 h 603"/>
                <a:gd name="T50" fmla="*/ 51 w 171"/>
                <a:gd name="T51" fmla="*/ 56 h 603"/>
                <a:gd name="T52" fmla="*/ 68 w 171"/>
                <a:gd name="T53" fmla="*/ 39 h 603"/>
                <a:gd name="T54" fmla="*/ 90 w 171"/>
                <a:gd name="T55" fmla="*/ 21 h 603"/>
                <a:gd name="T56" fmla="*/ 111 w 171"/>
                <a:gd name="T57" fmla="*/ 13 h 603"/>
                <a:gd name="T58" fmla="*/ 137 w 171"/>
                <a:gd name="T59" fmla="*/ 9 h 603"/>
                <a:gd name="T60" fmla="*/ 171 w 171"/>
                <a:gd name="T61" fmla="*/ 9 h 603"/>
                <a:gd name="T62" fmla="*/ 171 w 171"/>
                <a:gd name="T63" fmla="*/ 9 h 603"/>
                <a:gd name="T64" fmla="*/ 171 w 171"/>
                <a:gd name="T65" fmla="*/ 4 h 603"/>
                <a:gd name="T66" fmla="*/ 171 w 171"/>
                <a:gd name="T67" fmla="*/ 4 h 603"/>
                <a:gd name="T68" fmla="*/ 167 w 171"/>
                <a:gd name="T69" fmla="*/ 0 h 603"/>
                <a:gd name="T70" fmla="*/ 167 w 171"/>
                <a:gd name="T71" fmla="*/ 0 h 603"/>
                <a:gd name="T72" fmla="*/ 137 w 171"/>
                <a:gd name="T73" fmla="*/ 0 h 603"/>
                <a:gd name="T74" fmla="*/ 111 w 171"/>
                <a:gd name="T75" fmla="*/ 4 h 603"/>
                <a:gd name="T76" fmla="*/ 85 w 171"/>
                <a:gd name="T77" fmla="*/ 17 h 603"/>
                <a:gd name="T78" fmla="*/ 64 w 171"/>
                <a:gd name="T79" fmla="*/ 30 h 603"/>
                <a:gd name="T80" fmla="*/ 47 w 171"/>
                <a:gd name="T81" fmla="*/ 47 h 603"/>
                <a:gd name="T82" fmla="*/ 34 w 171"/>
                <a:gd name="T83" fmla="*/ 68 h 603"/>
                <a:gd name="T84" fmla="*/ 21 w 171"/>
                <a:gd name="T85" fmla="*/ 98 h 603"/>
                <a:gd name="T86" fmla="*/ 13 w 171"/>
                <a:gd name="T87" fmla="*/ 128 h 603"/>
                <a:gd name="T88" fmla="*/ 13 w 171"/>
                <a:gd name="T89" fmla="*/ 128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1"/>
                <a:gd name="T136" fmla="*/ 0 h 603"/>
                <a:gd name="T137" fmla="*/ 171 w 171"/>
                <a:gd name="T138" fmla="*/ 603 h 6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1" h="603">
                  <a:moveTo>
                    <a:pt x="13" y="128"/>
                  </a:moveTo>
                  <a:lnTo>
                    <a:pt x="13" y="128"/>
                  </a:lnTo>
                  <a:lnTo>
                    <a:pt x="8" y="162"/>
                  </a:lnTo>
                  <a:lnTo>
                    <a:pt x="4" y="201"/>
                  </a:lnTo>
                  <a:lnTo>
                    <a:pt x="0" y="278"/>
                  </a:lnTo>
                  <a:lnTo>
                    <a:pt x="4" y="355"/>
                  </a:lnTo>
                  <a:lnTo>
                    <a:pt x="17" y="427"/>
                  </a:lnTo>
                  <a:lnTo>
                    <a:pt x="30" y="496"/>
                  </a:lnTo>
                  <a:lnTo>
                    <a:pt x="43" y="547"/>
                  </a:lnTo>
                  <a:lnTo>
                    <a:pt x="51" y="586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7" y="539"/>
                  </a:lnTo>
                  <a:lnTo>
                    <a:pt x="34" y="487"/>
                  </a:lnTo>
                  <a:lnTo>
                    <a:pt x="21" y="419"/>
                  </a:lnTo>
                  <a:lnTo>
                    <a:pt x="13" y="346"/>
                  </a:lnTo>
                  <a:lnTo>
                    <a:pt x="8" y="274"/>
                  </a:lnTo>
                  <a:lnTo>
                    <a:pt x="8" y="201"/>
                  </a:lnTo>
                  <a:lnTo>
                    <a:pt x="13" y="167"/>
                  </a:lnTo>
                  <a:lnTo>
                    <a:pt x="17" y="133"/>
                  </a:lnTo>
                  <a:lnTo>
                    <a:pt x="30" y="103"/>
                  </a:lnTo>
                  <a:lnTo>
                    <a:pt x="38" y="77"/>
                  </a:lnTo>
                  <a:lnTo>
                    <a:pt x="51" y="56"/>
                  </a:lnTo>
                  <a:lnTo>
                    <a:pt x="68" y="39"/>
                  </a:lnTo>
                  <a:lnTo>
                    <a:pt x="90" y="21"/>
                  </a:lnTo>
                  <a:lnTo>
                    <a:pt x="111" y="13"/>
                  </a:lnTo>
                  <a:lnTo>
                    <a:pt x="137" y="9"/>
                  </a:lnTo>
                  <a:lnTo>
                    <a:pt x="171" y="9"/>
                  </a:lnTo>
                  <a:lnTo>
                    <a:pt x="171" y="4"/>
                  </a:lnTo>
                  <a:lnTo>
                    <a:pt x="167" y="0"/>
                  </a:lnTo>
                  <a:lnTo>
                    <a:pt x="137" y="0"/>
                  </a:lnTo>
                  <a:lnTo>
                    <a:pt x="111" y="4"/>
                  </a:lnTo>
                  <a:lnTo>
                    <a:pt x="85" y="17"/>
                  </a:lnTo>
                  <a:lnTo>
                    <a:pt x="64" y="30"/>
                  </a:lnTo>
                  <a:lnTo>
                    <a:pt x="47" y="47"/>
                  </a:lnTo>
                  <a:lnTo>
                    <a:pt x="34" y="68"/>
                  </a:lnTo>
                  <a:lnTo>
                    <a:pt x="21" y="98"/>
                  </a:lnTo>
                  <a:lnTo>
                    <a:pt x="13" y="12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1" name="Freeform 120"/>
            <p:cNvSpPr>
              <a:spLocks/>
            </p:cNvSpPr>
            <p:nvPr/>
          </p:nvSpPr>
          <p:spPr bwMode="auto">
            <a:xfrm>
              <a:off x="693" y="2371"/>
              <a:ext cx="197" cy="611"/>
            </a:xfrm>
            <a:custGeom>
              <a:avLst/>
              <a:gdLst>
                <a:gd name="T0" fmla="*/ 22 w 197"/>
                <a:gd name="T1" fmla="*/ 98 h 611"/>
                <a:gd name="T2" fmla="*/ 22 w 197"/>
                <a:gd name="T3" fmla="*/ 98 h 611"/>
                <a:gd name="T4" fmla="*/ 13 w 197"/>
                <a:gd name="T5" fmla="*/ 132 h 611"/>
                <a:gd name="T6" fmla="*/ 5 w 197"/>
                <a:gd name="T7" fmla="*/ 171 h 611"/>
                <a:gd name="T8" fmla="*/ 0 w 197"/>
                <a:gd name="T9" fmla="*/ 252 h 611"/>
                <a:gd name="T10" fmla="*/ 5 w 197"/>
                <a:gd name="T11" fmla="*/ 333 h 611"/>
                <a:gd name="T12" fmla="*/ 13 w 197"/>
                <a:gd name="T13" fmla="*/ 415 h 611"/>
                <a:gd name="T14" fmla="*/ 22 w 197"/>
                <a:gd name="T15" fmla="*/ 487 h 611"/>
                <a:gd name="T16" fmla="*/ 35 w 197"/>
                <a:gd name="T17" fmla="*/ 547 h 611"/>
                <a:gd name="T18" fmla="*/ 48 w 197"/>
                <a:gd name="T19" fmla="*/ 611 h 611"/>
                <a:gd name="T20" fmla="*/ 48 w 197"/>
                <a:gd name="T21" fmla="*/ 611 h 611"/>
                <a:gd name="T22" fmla="*/ 60 w 197"/>
                <a:gd name="T23" fmla="*/ 611 h 611"/>
                <a:gd name="T24" fmla="*/ 60 w 197"/>
                <a:gd name="T25" fmla="*/ 611 h 611"/>
                <a:gd name="T26" fmla="*/ 43 w 197"/>
                <a:gd name="T27" fmla="*/ 543 h 611"/>
                <a:gd name="T28" fmla="*/ 30 w 197"/>
                <a:gd name="T29" fmla="*/ 483 h 611"/>
                <a:gd name="T30" fmla="*/ 22 w 197"/>
                <a:gd name="T31" fmla="*/ 410 h 611"/>
                <a:gd name="T32" fmla="*/ 13 w 197"/>
                <a:gd name="T33" fmla="*/ 329 h 611"/>
                <a:gd name="T34" fmla="*/ 9 w 197"/>
                <a:gd name="T35" fmla="*/ 248 h 611"/>
                <a:gd name="T36" fmla="*/ 13 w 197"/>
                <a:gd name="T37" fmla="*/ 171 h 611"/>
                <a:gd name="T38" fmla="*/ 22 w 197"/>
                <a:gd name="T39" fmla="*/ 132 h 611"/>
                <a:gd name="T40" fmla="*/ 30 w 197"/>
                <a:gd name="T41" fmla="*/ 103 h 611"/>
                <a:gd name="T42" fmla="*/ 30 w 197"/>
                <a:gd name="T43" fmla="*/ 103 h 611"/>
                <a:gd name="T44" fmla="*/ 43 w 197"/>
                <a:gd name="T45" fmla="*/ 73 h 611"/>
                <a:gd name="T46" fmla="*/ 56 w 197"/>
                <a:gd name="T47" fmla="*/ 47 h 611"/>
                <a:gd name="T48" fmla="*/ 73 w 197"/>
                <a:gd name="T49" fmla="*/ 30 h 611"/>
                <a:gd name="T50" fmla="*/ 90 w 197"/>
                <a:gd name="T51" fmla="*/ 21 h 611"/>
                <a:gd name="T52" fmla="*/ 112 w 197"/>
                <a:gd name="T53" fmla="*/ 13 h 611"/>
                <a:gd name="T54" fmla="*/ 137 w 197"/>
                <a:gd name="T55" fmla="*/ 9 h 611"/>
                <a:gd name="T56" fmla="*/ 163 w 197"/>
                <a:gd name="T57" fmla="*/ 9 h 611"/>
                <a:gd name="T58" fmla="*/ 193 w 197"/>
                <a:gd name="T59" fmla="*/ 9 h 611"/>
                <a:gd name="T60" fmla="*/ 193 w 197"/>
                <a:gd name="T61" fmla="*/ 9 h 611"/>
                <a:gd name="T62" fmla="*/ 197 w 197"/>
                <a:gd name="T63" fmla="*/ 4 h 611"/>
                <a:gd name="T64" fmla="*/ 197 w 197"/>
                <a:gd name="T65" fmla="*/ 4 h 611"/>
                <a:gd name="T66" fmla="*/ 193 w 197"/>
                <a:gd name="T67" fmla="*/ 0 h 611"/>
                <a:gd name="T68" fmla="*/ 193 w 197"/>
                <a:gd name="T69" fmla="*/ 0 h 611"/>
                <a:gd name="T70" fmla="*/ 163 w 197"/>
                <a:gd name="T71" fmla="*/ 0 h 611"/>
                <a:gd name="T72" fmla="*/ 133 w 197"/>
                <a:gd name="T73" fmla="*/ 0 h 611"/>
                <a:gd name="T74" fmla="*/ 107 w 197"/>
                <a:gd name="T75" fmla="*/ 4 h 611"/>
                <a:gd name="T76" fmla="*/ 86 w 197"/>
                <a:gd name="T77" fmla="*/ 13 h 611"/>
                <a:gd name="T78" fmla="*/ 65 w 197"/>
                <a:gd name="T79" fmla="*/ 26 h 611"/>
                <a:gd name="T80" fmla="*/ 48 w 197"/>
                <a:gd name="T81" fmla="*/ 43 h 611"/>
                <a:gd name="T82" fmla="*/ 35 w 197"/>
                <a:gd name="T83" fmla="*/ 68 h 611"/>
                <a:gd name="T84" fmla="*/ 22 w 197"/>
                <a:gd name="T85" fmla="*/ 98 h 611"/>
                <a:gd name="T86" fmla="*/ 22 w 197"/>
                <a:gd name="T87" fmla="*/ 98 h 6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7"/>
                <a:gd name="T133" fmla="*/ 0 h 611"/>
                <a:gd name="T134" fmla="*/ 197 w 197"/>
                <a:gd name="T135" fmla="*/ 611 h 6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7" h="611">
                  <a:moveTo>
                    <a:pt x="22" y="98"/>
                  </a:moveTo>
                  <a:lnTo>
                    <a:pt x="22" y="98"/>
                  </a:lnTo>
                  <a:lnTo>
                    <a:pt x="13" y="132"/>
                  </a:lnTo>
                  <a:lnTo>
                    <a:pt x="5" y="171"/>
                  </a:lnTo>
                  <a:lnTo>
                    <a:pt x="0" y="252"/>
                  </a:lnTo>
                  <a:lnTo>
                    <a:pt x="5" y="333"/>
                  </a:lnTo>
                  <a:lnTo>
                    <a:pt x="13" y="415"/>
                  </a:lnTo>
                  <a:lnTo>
                    <a:pt x="22" y="487"/>
                  </a:lnTo>
                  <a:lnTo>
                    <a:pt x="35" y="547"/>
                  </a:lnTo>
                  <a:lnTo>
                    <a:pt x="48" y="611"/>
                  </a:lnTo>
                  <a:lnTo>
                    <a:pt x="60" y="611"/>
                  </a:lnTo>
                  <a:lnTo>
                    <a:pt x="43" y="543"/>
                  </a:lnTo>
                  <a:lnTo>
                    <a:pt x="30" y="483"/>
                  </a:lnTo>
                  <a:lnTo>
                    <a:pt x="22" y="410"/>
                  </a:lnTo>
                  <a:lnTo>
                    <a:pt x="13" y="329"/>
                  </a:lnTo>
                  <a:lnTo>
                    <a:pt x="9" y="248"/>
                  </a:lnTo>
                  <a:lnTo>
                    <a:pt x="13" y="171"/>
                  </a:lnTo>
                  <a:lnTo>
                    <a:pt x="22" y="132"/>
                  </a:lnTo>
                  <a:lnTo>
                    <a:pt x="30" y="103"/>
                  </a:lnTo>
                  <a:lnTo>
                    <a:pt x="43" y="73"/>
                  </a:lnTo>
                  <a:lnTo>
                    <a:pt x="56" y="47"/>
                  </a:lnTo>
                  <a:lnTo>
                    <a:pt x="73" y="30"/>
                  </a:lnTo>
                  <a:lnTo>
                    <a:pt x="90" y="21"/>
                  </a:lnTo>
                  <a:lnTo>
                    <a:pt x="112" y="13"/>
                  </a:lnTo>
                  <a:lnTo>
                    <a:pt x="137" y="9"/>
                  </a:lnTo>
                  <a:lnTo>
                    <a:pt x="163" y="9"/>
                  </a:lnTo>
                  <a:lnTo>
                    <a:pt x="193" y="9"/>
                  </a:lnTo>
                  <a:lnTo>
                    <a:pt x="197" y="4"/>
                  </a:lnTo>
                  <a:lnTo>
                    <a:pt x="193" y="0"/>
                  </a:lnTo>
                  <a:lnTo>
                    <a:pt x="163" y="0"/>
                  </a:lnTo>
                  <a:lnTo>
                    <a:pt x="133" y="0"/>
                  </a:lnTo>
                  <a:lnTo>
                    <a:pt x="107" y="4"/>
                  </a:lnTo>
                  <a:lnTo>
                    <a:pt x="86" y="13"/>
                  </a:lnTo>
                  <a:lnTo>
                    <a:pt x="65" y="26"/>
                  </a:lnTo>
                  <a:lnTo>
                    <a:pt x="48" y="43"/>
                  </a:lnTo>
                  <a:lnTo>
                    <a:pt x="35" y="68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2" name="Freeform 121"/>
            <p:cNvSpPr>
              <a:spLocks/>
            </p:cNvSpPr>
            <p:nvPr/>
          </p:nvSpPr>
          <p:spPr bwMode="auto">
            <a:xfrm>
              <a:off x="736" y="2388"/>
              <a:ext cx="150" cy="603"/>
            </a:xfrm>
            <a:custGeom>
              <a:avLst/>
              <a:gdLst>
                <a:gd name="T0" fmla="*/ 146 w 150"/>
                <a:gd name="T1" fmla="*/ 0 h 603"/>
                <a:gd name="T2" fmla="*/ 146 w 150"/>
                <a:gd name="T3" fmla="*/ 0 h 603"/>
                <a:gd name="T4" fmla="*/ 124 w 150"/>
                <a:gd name="T5" fmla="*/ 9 h 603"/>
                <a:gd name="T6" fmla="*/ 99 w 150"/>
                <a:gd name="T7" fmla="*/ 17 h 603"/>
                <a:gd name="T8" fmla="*/ 77 w 150"/>
                <a:gd name="T9" fmla="*/ 34 h 603"/>
                <a:gd name="T10" fmla="*/ 60 w 150"/>
                <a:gd name="T11" fmla="*/ 51 h 603"/>
                <a:gd name="T12" fmla="*/ 43 w 150"/>
                <a:gd name="T13" fmla="*/ 73 h 603"/>
                <a:gd name="T14" fmla="*/ 30 w 150"/>
                <a:gd name="T15" fmla="*/ 98 h 603"/>
                <a:gd name="T16" fmla="*/ 17 w 150"/>
                <a:gd name="T17" fmla="*/ 124 h 603"/>
                <a:gd name="T18" fmla="*/ 9 w 150"/>
                <a:gd name="T19" fmla="*/ 154 h 603"/>
                <a:gd name="T20" fmla="*/ 9 w 150"/>
                <a:gd name="T21" fmla="*/ 154 h 603"/>
                <a:gd name="T22" fmla="*/ 0 w 150"/>
                <a:gd name="T23" fmla="*/ 218 h 603"/>
                <a:gd name="T24" fmla="*/ 0 w 150"/>
                <a:gd name="T25" fmla="*/ 282 h 603"/>
                <a:gd name="T26" fmla="*/ 5 w 150"/>
                <a:gd name="T27" fmla="*/ 351 h 603"/>
                <a:gd name="T28" fmla="*/ 13 w 150"/>
                <a:gd name="T29" fmla="*/ 415 h 603"/>
                <a:gd name="T30" fmla="*/ 26 w 150"/>
                <a:gd name="T31" fmla="*/ 479 h 603"/>
                <a:gd name="T32" fmla="*/ 39 w 150"/>
                <a:gd name="T33" fmla="*/ 530 h 603"/>
                <a:gd name="T34" fmla="*/ 60 w 150"/>
                <a:gd name="T35" fmla="*/ 603 h 603"/>
                <a:gd name="T36" fmla="*/ 60 w 150"/>
                <a:gd name="T37" fmla="*/ 603 h 603"/>
                <a:gd name="T38" fmla="*/ 64 w 150"/>
                <a:gd name="T39" fmla="*/ 603 h 603"/>
                <a:gd name="T40" fmla="*/ 64 w 150"/>
                <a:gd name="T41" fmla="*/ 603 h 603"/>
                <a:gd name="T42" fmla="*/ 43 w 150"/>
                <a:gd name="T43" fmla="*/ 534 h 603"/>
                <a:gd name="T44" fmla="*/ 30 w 150"/>
                <a:gd name="T45" fmla="*/ 483 h 603"/>
                <a:gd name="T46" fmla="*/ 22 w 150"/>
                <a:gd name="T47" fmla="*/ 423 h 603"/>
                <a:gd name="T48" fmla="*/ 9 w 150"/>
                <a:gd name="T49" fmla="*/ 355 h 603"/>
                <a:gd name="T50" fmla="*/ 5 w 150"/>
                <a:gd name="T51" fmla="*/ 286 h 603"/>
                <a:gd name="T52" fmla="*/ 5 w 150"/>
                <a:gd name="T53" fmla="*/ 222 h 603"/>
                <a:gd name="T54" fmla="*/ 13 w 150"/>
                <a:gd name="T55" fmla="*/ 158 h 603"/>
                <a:gd name="T56" fmla="*/ 13 w 150"/>
                <a:gd name="T57" fmla="*/ 158 h 603"/>
                <a:gd name="T58" fmla="*/ 22 w 150"/>
                <a:gd name="T59" fmla="*/ 128 h 603"/>
                <a:gd name="T60" fmla="*/ 34 w 150"/>
                <a:gd name="T61" fmla="*/ 103 h 603"/>
                <a:gd name="T62" fmla="*/ 47 w 150"/>
                <a:gd name="T63" fmla="*/ 77 h 603"/>
                <a:gd name="T64" fmla="*/ 64 w 150"/>
                <a:gd name="T65" fmla="*/ 60 h 603"/>
                <a:gd name="T66" fmla="*/ 81 w 150"/>
                <a:gd name="T67" fmla="*/ 39 h 603"/>
                <a:gd name="T68" fmla="*/ 103 w 150"/>
                <a:gd name="T69" fmla="*/ 26 h 603"/>
                <a:gd name="T70" fmla="*/ 124 w 150"/>
                <a:gd name="T71" fmla="*/ 17 h 603"/>
                <a:gd name="T72" fmla="*/ 150 w 150"/>
                <a:gd name="T73" fmla="*/ 9 h 603"/>
                <a:gd name="T74" fmla="*/ 150 w 150"/>
                <a:gd name="T75" fmla="*/ 9 h 603"/>
                <a:gd name="T76" fmla="*/ 150 w 150"/>
                <a:gd name="T77" fmla="*/ 4 h 603"/>
                <a:gd name="T78" fmla="*/ 150 w 150"/>
                <a:gd name="T79" fmla="*/ 4 h 603"/>
                <a:gd name="T80" fmla="*/ 146 w 150"/>
                <a:gd name="T81" fmla="*/ 0 h 603"/>
                <a:gd name="T82" fmla="*/ 146 w 150"/>
                <a:gd name="T83" fmla="*/ 0 h 6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"/>
                <a:gd name="T127" fmla="*/ 0 h 603"/>
                <a:gd name="T128" fmla="*/ 150 w 150"/>
                <a:gd name="T129" fmla="*/ 603 h 6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" h="603">
                  <a:moveTo>
                    <a:pt x="146" y="0"/>
                  </a:moveTo>
                  <a:lnTo>
                    <a:pt x="146" y="0"/>
                  </a:lnTo>
                  <a:lnTo>
                    <a:pt x="124" y="9"/>
                  </a:lnTo>
                  <a:lnTo>
                    <a:pt x="99" y="17"/>
                  </a:lnTo>
                  <a:lnTo>
                    <a:pt x="77" y="34"/>
                  </a:lnTo>
                  <a:lnTo>
                    <a:pt x="60" y="51"/>
                  </a:lnTo>
                  <a:lnTo>
                    <a:pt x="43" y="73"/>
                  </a:lnTo>
                  <a:lnTo>
                    <a:pt x="30" y="98"/>
                  </a:lnTo>
                  <a:lnTo>
                    <a:pt x="17" y="124"/>
                  </a:lnTo>
                  <a:lnTo>
                    <a:pt x="9" y="154"/>
                  </a:lnTo>
                  <a:lnTo>
                    <a:pt x="0" y="218"/>
                  </a:lnTo>
                  <a:lnTo>
                    <a:pt x="0" y="282"/>
                  </a:lnTo>
                  <a:lnTo>
                    <a:pt x="5" y="351"/>
                  </a:lnTo>
                  <a:lnTo>
                    <a:pt x="13" y="415"/>
                  </a:lnTo>
                  <a:lnTo>
                    <a:pt x="26" y="479"/>
                  </a:lnTo>
                  <a:lnTo>
                    <a:pt x="39" y="530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3" y="534"/>
                  </a:lnTo>
                  <a:lnTo>
                    <a:pt x="30" y="483"/>
                  </a:lnTo>
                  <a:lnTo>
                    <a:pt x="22" y="423"/>
                  </a:lnTo>
                  <a:lnTo>
                    <a:pt x="9" y="355"/>
                  </a:lnTo>
                  <a:lnTo>
                    <a:pt x="5" y="286"/>
                  </a:lnTo>
                  <a:lnTo>
                    <a:pt x="5" y="222"/>
                  </a:lnTo>
                  <a:lnTo>
                    <a:pt x="13" y="158"/>
                  </a:lnTo>
                  <a:lnTo>
                    <a:pt x="22" y="128"/>
                  </a:lnTo>
                  <a:lnTo>
                    <a:pt x="34" y="103"/>
                  </a:lnTo>
                  <a:lnTo>
                    <a:pt x="47" y="77"/>
                  </a:lnTo>
                  <a:lnTo>
                    <a:pt x="64" y="60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24" y="17"/>
                  </a:lnTo>
                  <a:lnTo>
                    <a:pt x="150" y="9"/>
                  </a:lnTo>
                  <a:lnTo>
                    <a:pt x="150" y="4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3" name="Freeform 122"/>
            <p:cNvSpPr>
              <a:spLocks/>
            </p:cNvSpPr>
            <p:nvPr/>
          </p:nvSpPr>
          <p:spPr bwMode="auto">
            <a:xfrm>
              <a:off x="890" y="2371"/>
              <a:ext cx="167" cy="577"/>
            </a:xfrm>
            <a:custGeom>
              <a:avLst/>
              <a:gdLst>
                <a:gd name="T0" fmla="*/ 4 w 167"/>
                <a:gd name="T1" fmla="*/ 0 h 577"/>
                <a:gd name="T2" fmla="*/ 4 w 167"/>
                <a:gd name="T3" fmla="*/ 0 h 577"/>
                <a:gd name="T4" fmla="*/ 47 w 167"/>
                <a:gd name="T5" fmla="*/ 47 h 577"/>
                <a:gd name="T6" fmla="*/ 81 w 167"/>
                <a:gd name="T7" fmla="*/ 94 h 577"/>
                <a:gd name="T8" fmla="*/ 111 w 167"/>
                <a:gd name="T9" fmla="*/ 141 h 577"/>
                <a:gd name="T10" fmla="*/ 133 w 167"/>
                <a:gd name="T11" fmla="*/ 192 h 577"/>
                <a:gd name="T12" fmla="*/ 150 w 167"/>
                <a:gd name="T13" fmla="*/ 239 h 577"/>
                <a:gd name="T14" fmla="*/ 158 w 167"/>
                <a:gd name="T15" fmla="*/ 286 h 577"/>
                <a:gd name="T16" fmla="*/ 163 w 167"/>
                <a:gd name="T17" fmla="*/ 333 h 577"/>
                <a:gd name="T18" fmla="*/ 167 w 167"/>
                <a:gd name="T19" fmla="*/ 376 h 577"/>
                <a:gd name="T20" fmla="*/ 163 w 167"/>
                <a:gd name="T21" fmla="*/ 419 h 577"/>
                <a:gd name="T22" fmla="*/ 158 w 167"/>
                <a:gd name="T23" fmla="*/ 457 h 577"/>
                <a:gd name="T24" fmla="*/ 150 w 167"/>
                <a:gd name="T25" fmla="*/ 517 h 577"/>
                <a:gd name="T26" fmla="*/ 137 w 167"/>
                <a:gd name="T27" fmla="*/ 560 h 577"/>
                <a:gd name="T28" fmla="*/ 133 w 167"/>
                <a:gd name="T29" fmla="*/ 577 h 577"/>
                <a:gd name="T30" fmla="*/ 133 w 167"/>
                <a:gd name="T31" fmla="*/ 577 h 577"/>
                <a:gd name="T32" fmla="*/ 128 w 167"/>
                <a:gd name="T33" fmla="*/ 577 h 577"/>
                <a:gd name="T34" fmla="*/ 128 w 167"/>
                <a:gd name="T35" fmla="*/ 577 h 577"/>
                <a:gd name="T36" fmla="*/ 128 w 167"/>
                <a:gd name="T37" fmla="*/ 573 h 577"/>
                <a:gd name="T38" fmla="*/ 128 w 167"/>
                <a:gd name="T39" fmla="*/ 573 h 577"/>
                <a:gd name="T40" fmla="*/ 141 w 167"/>
                <a:gd name="T41" fmla="*/ 513 h 577"/>
                <a:gd name="T42" fmla="*/ 154 w 167"/>
                <a:gd name="T43" fmla="*/ 453 h 577"/>
                <a:gd name="T44" fmla="*/ 154 w 167"/>
                <a:gd name="T45" fmla="*/ 372 h 577"/>
                <a:gd name="T46" fmla="*/ 154 w 167"/>
                <a:gd name="T47" fmla="*/ 329 h 577"/>
                <a:gd name="T48" fmla="*/ 150 w 167"/>
                <a:gd name="T49" fmla="*/ 282 h 577"/>
                <a:gd name="T50" fmla="*/ 137 w 167"/>
                <a:gd name="T51" fmla="*/ 239 h 577"/>
                <a:gd name="T52" fmla="*/ 124 w 167"/>
                <a:gd name="T53" fmla="*/ 188 h 577"/>
                <a:gd name="T54" fmla="*/ 103 w 167"/>
                <a:gd name="T55" fmla="*/ 141 h 577"/>
                <a:gd name="T56" fmla="*/ 77 w 167"/>
                <a:gd name="T57" fmla="*/ 94 h 577"/>
                <a:gd name="T58" fmla="*/ 43 w 167"/>
                <a:gd name="T59" fmla="*/ 51 h 577"/>
                <a:gd name="T60" fmla="*/ 0 w 167"/>
                <a:gd name="T61" fmla="*/ 4 h 577"/>
                <a:gd name="T62" fmla="*/ 0 w 167"/>
                <a:gd name="T63" fmla="*/ 4 h 577"/>
                <a:gd name="T64" fmla="*/ 0 w 167"/>
                <a:gd name="T65" fmla="*/ 0 h 577"/>
                <a:gd name="T66" fmla="*/ 0 w 167"/>
                <a:gd name="T67" fmla="*/ 0 h 577"/>
                <a:gd name="T68" fmla="*/ 4 w 167"/>
                <a:gd name="T69" fmla="*/ 0 h 577"/>
                <a:gd name="T70" fmla="*/ 4 w 167"/>
                <a:gd name="T71" fmla="*/ 0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67"/>
                <a:gd name="T109" fmla="*/ 0 h 577"/>
                <a:gd name="T110" fmla="*/ 167 w 167"/>
                <a:gd name="T111" fmla="*/ 577 h 57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67" h="577">
                  <a:moveTo>
                    <a:pt x="4" y="0"/>
                  </a:moveTo>
                  <a:lnTo>
                    <a:pt x="4" y="0"/>
                  </a:lnTo>
                  <a:lnTo>
                    <a:pt x="47" y="47"/>
                  </a:lnTo>
                  <a:lnTo>
                    <a:pt x="81" y="94"/>
                  </a:lnTo>
                  <a:lnTo>
                    <a:pt x="111" y="141"/>
                  </a:lnTo>
                  <a:lnTo>
                    <a:pt x="133" y="192"/>
                  </a:lnTo>
                  <a:lnTo>
                    <a:pt x="150" y="239"/>
                  </a:lnTo>
                  <a:lnTo>
                    <a:pt x="158" y="286"/>
                  </a:lnTo>
                  <a:lnTo>
                    <a:pt x="163" y="333"/>
                  </a:lnTo>
                  <a:lnTo>
                    <a:pt x="167" y="376"/>
                  </a:lnTo>
                  <a:lnTo>
                    <a:pt x="163" y="419"/>
                  </a:lnTo>
                  <a:lnTo>
                    <a:pt x="158" y="457"/>
                  </a:lnTo>
                  <a:lnTo>
                    <a:pt x="150" y="517"/>
                  </a:lnTo>
                  <a:lnTo>
                    <a:pt x="137" y="560"/>
                  </a:lnTo>
                  <a:lnTo>
                    <a:pt x="133" y="577"/>
                  </a:lnTo>
                  <a:lnTo>
                    <a:pt x="128" y="577"/>
                  </a:lnTo>
                  <a:lnTo>
                    <a:pt x="128" y="573"/>
                  </a:lnTo>
                  <a:lnTo>
                    <a:pt x="141" y="513"/>
                  </a:lnTo>
                  <a:lnTo>
                    <a:pt x="154" y="453"/>
                  </a:lnTo>
                  <a:lnTo>
                    <a:pt x="154" y="372"/>
                  </a:lnTo>
                  <a:lnTo>
                    <a:pt x="154" y="329"/>
                  </a:lnTo>
                  <a:lnTo>
                    <a:pt x="150" y="282"/>
                  </a:lnTo>
                  <a:lnTo>
                    <a:pt x="137" y="239"/>
                  </a:lnTo>
                  <a:lnTo>
                    <a:pt x="124" y="188"/>
                  </a:lnTo>
                  <a:lnTo>
                    <a:pt x="103" y="141"/>
                  </a:lnTo>
                  <a:lnTo>
                    <a:pt x="77" y="94"/>
                  </a:lnTo>
                  <a:lnTo>
                    <a:pt x="43" y="5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4" name="Freeform 123"/>
            <p:cNvSpPr>
              <a:spLocks/>
            </p:cNvSpPr>
            <p:nvPr/>
          </p:nvSpPr>
          <p:spPr bwMode="auto">
            <a:xfrm>
              <a:off x="882" y="2388"/>
              <a:ext cx="141" cy="564"/>
            </a:xfrm>
            <a:custGeom>
              <a:avLst/>
              <a:gdLst>
                <a:gd name="T0" fmla="*/ 4 w 141"/>
                <a:gd name="T1" fmla="*/ 0 h 564"/>
                <a:gd name="T2" fmla="*/ 4 w 141"/>
                <a:gd name="T3" fmla="*/ 0 h 564"/>
                <a:gd name="T4" fmla="*/ 38 w 141"/>
                <a:gd name="T5" fmla="*/ 30 h 564"/>
                <a:gd name="T6" fmla="*/ 68 w 141"/>
                <a:gd name="T7" fmla="*/ 64 h 564"/>
                <a:gd name="T8" fmla="*/ 89 w 141"/>
                <a:gd name="T9" fmla="*/ 103 h 564"/>
                <a:gd name="T10" fmla="*/ 106 w 141"/>
                <a:gd name="T11" fmla="*/ 145 h 564"/>
                <a:gd name="T12" fmla="*/ 119 w 141"/>
                <a:gd name="T13" fmla="*/ 188 h 564"/>
                <a:gd name="T14" fmla="*/ 128 w 141"/>
                <a:gd name="T15" fmla="*/ 235 h 564"/>
                <a:gd name="T16" fmla="*/ 136 w 141"/>
                <a:gd name="T17" fmla="*/ 282 h 564"/>
                <a:gd name="T18" fmla="*/ 141 w 141"/>
                <a:gd name="T19" fmla="*/ 329 h 564"/>
                <a:gd name="T20" fmla="*/ 141 w 141"/>
                <a:gd name="T21" fmla="*/ 415 h 564"/>
                <a:gd name="T22" fmla="*/ 136 w 141"/>
                <a:gd name="T23" fmla="*/ 487 h 564"/>
                <a:gd name="T24" fmla="*/ 128 w 141"/>
                <a:gd name="T25" fmla="*/ 556 h 564"/>
                <a:gd name="T26" fmla="*/ 128 w 141"/>
                <a:gd name="T27" fmla="*/ 556 h 564"/>
                <a:gd name="T28" fmla="*/ 123 w 141"/>
                <a:gd name="T29" fmla="*/ 564 h 564"/>
                <a:gd name="T30" fmla="*/ 123 w 141"/>
                <a:gd name="T31" fmla="*/ 564 h 564"/>
                <a:gd name="T32" fmla="*/ 119 w 141"/>
                <a:gd name="T33" fmla="*/ 564 h 564"/>
                <a:gd name="T34" fmla="*/ 119 w 141"/>
                <a:gd name="T35" fmla="*/ 564 h 564"/>
                <a:gd name="T36" fmla="*/ 128 w 141"/>
                <a:gd name="T37" fmla="*/ 492 h 564"/>
                <a:gd name="T38" fmla="*/ 132 w 141"/>
                <a:gd name="T39" fmla="*/ 415 h 564"/>
                <a:gd name="T40" fmla="*/ 132 w 141"/>
                <a:gd name="T41" fmla="*/ 329 h 564"/>
                <a:gd name="T42" fmla="*/ 128 w 141"/>
                <a:gd name="T43" fmla="*/ 278 h 564"/>
                <a:gd name="T44" fmla="*/ 123 w 141"/>
                <a:gd name="T45" fmla="*/ 231 h 564"/>
                <a:gd name="T46" fmla="*/ 115 w 141"/>
                <a:gd name="T47" fmla="*/ 188 h 564"/>
                <a:gd name="T48" fmla="*/ 98 w 141"/>
                <a:gd name="T49" fmla="*/ 141 h 564"/>
                <a:gd name="T50" fmla="*/ 81 w 141"/>
                <a:gd name="T51" fmla="*/ 103 h 564"/>
                <a:gd name="T52" fmla="*/ 59 w 141"/>
                <a:gd name="T53" fmla="*/ 64 h 564"/>
                <a:gd name="T54" fmla="*/ 34 w 141"/>
                <a:gd name="T55" fmla="*/ 34 h 564"/>
                <a:gd name="T56" fmla="*/ 0 w 141"/>
                <a:gd name="T57" fmla="*/ 9 h 564"/>
                <a:gd name="T58" fmla="*/ 0 w 141"/>
                <a:gd name="T59" fmla="*/ 9 h 564"/>
                <a:gd name="T60" fmla="*/ 4 w 141"/>
                <a:gd name="T61" fmla="*/ 0 h 564"/>
                <a:gd name="T62" fmla="*/ 4 w 141"/>
                <a:gd name="T63" fmla="*/ 0 h 5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1"/>
                <a:gd name="T97" fmla="*/ 0 h 564"/>
                <a:gd name="T98" fmla="*/ 141 w 141"/>
                <a:gd name="T99" fmla="*/ 564 h 5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1" h="564">
                  <a:moveTo>
                    <a:pt x="4" y="0"/>
                  </a:moveTo>
                  <a:lnTo>
                    <a:pt x="4" y="0"/>
                  </a:lnTo>
                  <a:lnTo>
                    <a:pt x="38" y="30"/>
                  </a:lnTo>
                  <a:lnTo>
                    <a:pt x="68" y="64"/>
                  </a:lnTo>
                  <a:lnTo>
                    <a:pt x="89" y="103"/>
                  </a:lnTo>
                  <a:lnTo>
                    <a:pt x="106" y="145"/>
                  </a:lnTo>
                  <a:lnTo>
                    <a:pt x="119" y="188"/>
                  </a:lnTo>
                  <a:lnTo>
                    <a:pt x="128" y="235"/>
                  </a:lnTo>
                  <a:lnTo>
                    <a:pt x="136" y="282"/>
                  </a:lnTo>
                  <a:lnTo>
                    <a:pt x="141" y="329"/>
                  </a:lnTo>
                  <a:lnTo>
                    <a:pt x="141" y="415"/>
                  </a:lnTo>
                  <a:lnTo>
                    <a:pt x="136" y="487"/>
                  </a:lnTo>
                  <a:lnTo>
                    <a:pt x="128" y="556"/>
                  </a:lnTo>
                  <a:lnTo>
                    <a:pt x="123" y="564"/>
                  </a:lnTo>
                  <a:lnTo>
                    <a:pt x="119" y="564"/>
                  </a:lnTo>
                  <a:lnTo>
                    <a:pt x="128" y="492"/>
                  </a:lnTo>
                  <a:lnTo>
                    <a:pt x="132" y="415"/>
                  </a:lnTo>
                  <a:lnTo>
                    <a:pt x="132" y="329"/>
                  </a:lnTo>
                  <a:lnTo>
                    <a:pt x="128" y="278"/>
                  </a:lnTo>
                  <a:lnTo>
                    <a:pt x="123" y="231"/>
                  </a:lnTo>
                  <a:lnTo>
                    <a:pt x="115" y="188"/>
                  </a:lnTo>
                  <a:lnTo>
                    <a:pt x="98" y="141"/>
                  </a:lnTo>
                  <a:lnTo>
                    <a:pt x="81" y="103"/>
                  </a:lnTo>
                  <a:lnTo>
                    <a:pt x="59" y="64"/>
                  </a:lnTo>
                  <a:lnTo>
                    <a:pt x="34" y="34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5" name="Freeform 124"/>
            <p:cNvSpPr>
              <a:spLocks/>
            </p:cNvSpPr>
            <p:nvPr/>
          </p:nvSpPr>
          <p:spPr bwMode="auto">
            <a:xfrm>
              <a:off x="685" y="3384"/>
              <a:ext cx="1021" cy="385"/>
            </a:xfrm>
            <a:custGeom>
              <a:avLst/>
              <a:gdLst>
                <a:gd name="T0" fmla="*/ 1021 w 1021"/>
                <a:gd name="T1" fmla="*/ 162 h 385"/>
                <a:gd name="T2" fmla="*/ 1021 w 1021"/>
                <a:gd name="T3" fmla="*/ 162 h 385"/>
                <a:gd name="T4" fmla="*/ 906 w 1021"/>
                <a:gd name="T5" fmla="*/ 137 h 385"/>
                <a:gd name="T6" fmla="*/ 641 w 1021"/>
                <a:gd name="T7" fmla="*/ 81 h 385"/>
                <a:gd name="T8" fmla="*/ 483 w 1021"/>
                <a:gd name="T9" fmla="*/ 51 h 385"/>
                <a:gd name="T10" fmla="*/ 333 w 1021"/>
                <a:gd name="T11" fmla="*/ 26 h 385"/>
                <a:gd name="T12" fmla="*/ 201 w 1021"/>
                <a:gd name="T13" fmla="*/ 8 h 385"/>
                <a:gd name="T14" fmla="*/ 98 w 1021"/>
                <a:gd name="T15" fmla="*/ 0 h 385"/>
                <a:gd name="T16" fmla="*/ 98 w 1021"/>
                <a:gd name="T17" fmla="*/ 0 h 385"/>
                <a:gd name="T18" fmla="*/ 90 w 1021"/>
                <a:gd name="T19" fmla="*/ 0 h 385"/>
                <a:gd name="T20" fmla="*/ 90 w 1021"/>
                <a:gd name="T21" fmla="*/ 0 h 385"/>
                <a:gd name="T22" fmla="*/ 68 w 1021"/>
                <a:gd name="T23" fmla="*/ 13 h 385"/>
                <a:gd name="T24" fmla="*/ 47 w 1021"/>
                <a:gd name="T25" fmla="*/ 30 h 385"/>
                <a:gd name="T26" fmla="*/ 30 w 1021"/>
                <a:gd name="T27" fmla="*/ 51 h 385"/>
                <a:gd name="T28" fmla="*/ 17 w 1021"/>
                <a:gd name="T29" fmla="*/ 68 h 385"/>
                <a:gd name="T30" fmla="*/ 8 w 1021"/>
                <a:gd name="T31" fmla="*/ 85 h 385"/>
                <a:gd name="T32" fmla="*/ 4 w 1021"/>
                <a:gd name="T33" fmla="*/ 107 h 385"/>
                <a:gd name="T34" fmla="*/ 0 w 1021"/>
                <a:gd name="T35" fmla="*/ 141 h 385"/>
                <a:gd name="T36" fmla="*/ 4 w 1021"/>
                <a:gd name="T37" fmla="*/ 179 h 385"/>
                <a:gd name="T38" fmla="*/ 13 w 1021"/>
                <a:gd name="T39" fmla="*/ 205 h 385"/>
                <a:gd name="T40" fmla="*/ 30 w 1021"/>
                <a:gd name="T41" fmla="*/ 231 h 385"/>
                <a:gd name="T42" fmla="*/ 43 w 1021"/>
                <a:gd name="T43" fmla="*/ 244 h 385"/>
                <a:gd name="T44" fmla="*/ 43 w 1021"/>
                <a:gd name="T45" fmla="*/ 244 h 385"/>
                <a:gd name="T46" fmla="*/ 107 w 1021"/>
                <a:gd name="T47" fmla="*/ 269 h 385"/>
                <a:gd name="T48" fmla="*/ 171 w 1021"/>
                <a:gd name="T49" fmla="*/ 282 h 385"/>
                <a:gd name="T50" fmla="*/ 226 w 1021"/>
                <a:gd name="T51" fmla="*/ 286 h 385"/>
                <a:gd name="T52" fmla="*/ 282 w 1021"/>
                <a:gd name="T53" fmla="*/ 291 h 385"/>
                <a:gd name="T54" fmla="*/ 389 w 1021"/>
                <a:gd name="T55" fmla="*/ 295 h 385"/>
                <a:gd name="T56" fmla="*/ 440 w 1021"/>
                <a:gd name="T57" fmla="*/ 299 h 385"/>
                <a:gd name="T58" fmla="*/ 500 w 1021"/>
                <a:gd name="T59" fmla="*/ 312 h 385"/>
                <a:gd name="T60" fmla="*/ 645 w 1021"/>
                <a:gd name="T61" fmla="*/ 385 h 385"/>
                <a:gd name="T62" fmla="*/ 714 w 1021"/>
                <a:gd name="T63" fmla="*/ 265 h 385"/>
                <a:gd name="T64" fmla="*/ 799 w 1021"/>
                <a:gd name="T65" fmla="*/ 286 h 385"/>
                <a:gd name="T66" fmla="*/ 1021 w 1021"/>
                <a:gd name="T67" fmla="*/ 162 h 3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1"/>
                <a:gd name="T103" fmla="*/ 0 h 385"/>
                <a:gd name="T104" fmla="*/ 1021 w 1021"/>
                <a:gd name="T105" fmla="*/ 385 h 38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1" h="385">
                  <a:moveTo>
                    <a:pt x="1021" y="162"/>
                  </a:moveTo>
                  <a:lnTo>
                    <a:pt x="1021" y="162"/>
                  </a:lnTo>
                  <a:lnTo>
                    <a:pt x="906" y="137"/>
                  </a:lnTo>
                  <a:lnTo>
                    <a:pt x="641" y="81"/>
                  </a:lnTo>
                  <a:lnTo>
                    <a:pt x="483" y="51"/>
                  </a:lnTo>
                  <a:lnTo>
                    <a:pt x="333" y="26"/>
                  </a:lnTo>
                  <a:lnTo>
                    <a:pt x="201" y="8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68" y="13"/>
                  </a:lnTo>
                  <a:lnTo>
                    <a:pt x="47" y="30"/>
                  </a:lnTo>
                  <a:lnTo>
                    <a:pt x="30" y="51"/>
                  </a:lnTo>
                  <a:lnTo>
                    <a:pt x="17" y="68"/>
                  </a:lnTo>
                  <a:lnTo>
                    <a:pt x="8" y="85"/>
                  </a:lnTo>
                  <a:lnTo>
                    <a:pt x="4" y="107"/>
                  </a:lnTo>
                  <a:lnTo>
                    <a:pt x="0" y="141"/>
                  </a:lnTo>
                  <a:lnTo>
                    <a:pt x="4" y="179"/>
                  </a:lnTo>
                  <a:lnTo>
                    <a:pt x="13" y="205"/>
                  </a:lnTo>
                  <a:lnTo>
                    <a:pt x="30" y="231"/>
                  </a:lnTo>
                  <a:lnTo>
                    <a:pt x="43" y="244"/>
                  </a:lnTo>
                  <a:lnTo>
                    <a:pt x="107" y="269"/>
                  </a:lnTo>
                  <a:lnTo>
                    <a:pt x="171" y="282"/>
                  </a:lnTo>
                  <a:lnTo>
                    <a:pt x="226" y="286"/>
                  </a:lnTo>
                  <a:lnTo>
                    <a:pt x="282" y="291"/>
                  </a:lnTo>
                  <a:lnTo>
                    <a:pt x="389" y="295"/>
                  </a:lnTo>
                  <a:lnTo>
                    <a:pt x="440" y="299"/>
                  </a:lnTo>
                  <a:lnTo>
                    <a:pt x="500" y="312"/>
                  </a:lnTo>
                  <a:lnTo>
                    <a:pt x="645" y="385"/>
                  </a:lnTo>
                  <a:lnTo>
                    <a:pt x="714" y="265"/>
                  </a:lnTo>
                  <a:lnTo>
                    <a:pt x="799" y="286"/>
                  </a:lnTo>
                  <a:lnTo>
                    <a:pt x="1021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6" name="Freeform 125"/>
            <p:cNvSpPr>
              <a:spLocks/>
            </p:cNvSpPr>
            <p:nvPr/>
          </p:nvSpPr>
          <p:spPr bwMode="auto">
            <a:xfrm>
              <a:off x="719" y="2811"/>
              <a:ext cx="308" cy="633"/>
            </a:xfrm>
            <a:custGeom>
              <a:avLst/>
              <a:gdLst>
                <a:gd name="T0" fmla="*/ 308 w 308"/>
                <a:gd name="T1" fmla="*/ 603 h 633"/>
                <a:gd name="T2" fmla="*/ 308 w 308"/>
                <a:gd name="T3" fmla="*/ 603 h 633"/>
                <a:gd name="T4" fmla="*/ 154 w 308"/>
                <a:gd name="T5" fmla="*/ 539 h 633"/>
                <a:gd name="T6" fmla="*/ 133 w 308"/>
                <a:gd name="T7" fmla="*/ 299 h 633"/>
                <a:gd name="T8" fmla="*/ 175 w 308"/>
                <a:gd name="T9" fmla="*/ 107 h 633"/>
                <a:gd name="T10" fmla="*/ 175 w 308"/>
                <a:gd name="T11" fmla="*/ 107 h 633"/>
                <a:gd name="T12" fmla="*/ 175 w 308"/>
                <a:gd name="T13" fmla="*/ 90 h 633"/>
                <a:gd name="T14" fmla="*/ 171 w 308"/>
                <a:gd name="T15" fmla="*/ 56 h 633"/>
                <a:gd name="T16" fmla="*/ 163 w 308"/>
                <a:gd name="T17" fmla="*/ 39 h 633"/>
                <a:gd name="T18" fmla="*/ 154 w 308"/>
                <a:gd name="T19" fmla="*/ 22 h 633"/>
                <a:gd name="T20" fmla="*/ 141 w 308"/>
                <a:gd name="T21" fmla="*/ 9 h 633"/>
                <a:gd name="T22" fmla="*/ 128 w 308"/>
                <a:gd name="T23" fmla="*/ 0 h 633"/>
                <a:gd name="T24" fmla="*/ 128 w 308"/>
                <a:gd name="T25" fmla="*/ 0 h 633"/>
                <a:gd name="T26" fmla="*/ 98 w 308"/>
                <a:gd name="T27" fmla="*/ 0 h 633"/>
                <a:gd name="T28" fmla="*/ 81 w 308"/>
                <a:gd name="T29" fmla="*/ 4 h 633"/>
                <a:gd name="T30" fmla="*/ 73 w 308"/>
                <a:gd name="T31" fmla="*/ 9 h 633"/>
                <a:gd name="T32" fmla="*/ 69 w 308"/>
                <a:gd name="T33" fmla="*/ 13 h 633"/>
                <a:gd name="T34" fmla="*/ 69 w 308"/>
                <a:gd name="T35" fmla="*/ 13 h 633"/>
                <a:gd name="T36" fmla="*/ 60 w 308"/>
                <a:gd name="T37" fmla="*/ 30 h 633"/>
                <a:gd name="T38" fmla="*/ 51 w 308"/>
                <a:gd name="T39" fmla="*/ 47 h 633"/>
                <a:gd name="T40" fmla="*/ 43 w 308"/>
                <a:gd name="T41" fmla="*/ 81 h 633"/>
                <a:gd name="T42" fmla="*/ 34 w 308"/>
                <a:gd name="T43" fmla="*/ 120 h 633"/>
                <a:gd name="T44" fmla="*/ 30 w 308"/>
                <a:gd name="T45" fmla="*/ 175 h 633"/>
                <a:gd name="T46" fmla="*/ 26 w 308"/>
                <a:gd name="T47" fmla="*/ 244 h 633"/>
                <a:gd name="T48" fmla="*/ 26 w 308"/>
                <a:gd name="T49" fmla="*/ 325 h 633"/>
                <a:gd name="T50" fmla="*/ 26 w 308"/>
                <a:gd name="T51" fmla="*/ 325 h 633"/>
                <a:gd name="T52" fmla="*/ 30 w 308"/>
                <a:gd name="T53" fmla="*/ 355 h 633"/>
                <a:gd name="T54" fmla="*/ 30 w 308"/>
                <a:gd name="T55" fmla="*/ 432 h 633"/>
                <a:gd name="T56" fmla="*/ 30 w 308"/>
                <a:gd name="T57" fmla="*/ 479 h 633"/>
                <a:gd name="T58" fmla="*/ 26 w 308"/>
                <a:gd name="T59" fmla="*/ 530 h 633"/>
                <a:gd name="T60" fmla="*/ 17 w 308"/>
                <a:gd name="T61" fmla="*/ 581 h 633"/>
                <a:gd name="T62" fmla="*/ 0 w 308"/>
                <a:gd name="T63" fmla="*/ 633 h 633"/>
                <a:gd name="T64" fmla="*/ 0 w 308"/>
                <a:gd name="T65" fmla="*/ 633 h 633"/>
                <a:gd name="T66" fmla="*/ 308 w 308"/>
                <a:gd name="T67" fmla="*/ 603 h 633"/>
                <a:gd name="T68" fmla="*/ 308 w 308"/>
                <a:gd name="T69" fmla="*/ 603 h 6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8"/>
                <a:gd name="T106" fmla="*/ 0 h 633"/>
                <a:gd name="T107" fmla="*/ 308 w 308"/>
                <a:gd name="T108" fmla="*/ 633 h 6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8" h="633">
                  <a:moveTo>
                    <a:pt x="308" y="603"/>
                  </a:moveTo>
                  <a:lnTo>
                    <a:pt x="308" y="603"/>
                  </a:lnTo>
                  <a:lnTo>
                    <a:pt x="154" y="539"/>
                  </a:lnTo>
                  <a:lnTo>
                    <a:pt x="133" y="299"/>
                  </a:lnTo>
                  <a:lnTo>
                    <a:pt x="175" y="107"/>
                  </a:lnTo>
                  <a:lnTo>
                    <a:pt x="175" y="90"/>
                  </a:lnTo>
                  <a:lnTo>
                    <a:pt x="171" y="56"/>
                  </a:lnTo>
                  <a:lnTo>
                    <a:pt x="163" y="39"/>
                  </a:lnTo>
                  <a:lnTo>
                    <a:pt x="154" y="22"/>
                  </a:lnTo>
                  <a:lnTo>
                    <a:pt x="141" y="9"/>
                  </a:lnTo>
                  <a:lnTo>
                    <a:pt x="128" y="0"/>
                  </a:lnTo>
                  <a:lnTo>
                    <a:pt x="98" y="0"/>
                  </a:lnTo>
                  <a:lnTo>
                    <a:pt x="81" y="4"/>
                  </a:lnTo>
                  <a:lnTo>
                    <a:pt x="73" y="9"/>
                  </a:lnTo>
                  <a:lnTo>
                    <a:pt x="69" y="13"/>
                  </a:lnTo>
                  <a:lnTo>
                    <a:pt x="60" y="30"/>
                  </a:lnTo>
                  <a:lnTo>
                    <a:pt x="51" y="47"/>
                  </a:lnTo>
                  <a:lnTo>
                    <a:pt x="43" y="81"/>
                  </a:lnTo>
                  <a:lnTo>
                    <a:pt x="34" y="120"/>
                  </a:lnTo>
                  <a:lnTo>
                    <a:pt x="30" y="175"/>
                  </a:lnTo>
                  <a:lnTo>
                    <a:pt x="26" y="244"/>
                  </a:lnTo>
                  <a:lnTo>
                    <a:pt x="26" y="325"/>
                  </a:lnTo>
                  <a:lnTo>
                    <a:pt x="30" y="355"/>
                  </a:lnTo>
                  <a:lnTo>
                    <a:pt x="30" y="432"/>
                  </a:lnTo>
                  <a:lnTo>
                    <a:pt x="30" y="479"/>
                  </a:lnTo>
                  <a:lnTo>
                    <a:pt x="26" y="530"/>
                  </a:lnTo>
                  <a:lnTo>
                    <a:pt x="17" y="581"/>
                  </a:lnTo>
                  <a:lnTo>
                    <a:pt x="0" y="633"/>
                  </a:lnTo>
                  <a:lnTo>
                    <a:pt x="308" y="6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7" name="Freeform 126"/>
            <p:cNvSpPr>
              <a:spLocks/>
            </p:cNvSpPr>
            <p:nvPr/>
          </p:nvSpPr>
          <p:spPr bwMode="auto">
            <a:xfrm>
              <a:off x="843" y="2905"/>
              <a:ext cx="81" cy="99"/>
            </a:xfrm>
            <a:custGeom>
              <a:avLst/>
              <a:gdLst>
                <a:gd name="T0" fmla="*/ 60 w 81"/>
                <a:gd name="T1" fmla="*/ 17 h 99"/>
                <a:gd name="T2" fmla="*/ 60 w 81"/>
                <a:gd name="T3" fmla="*/ 17 h 99"/>
                <a:gd name="T4" fmla="*/ 68 w 81"/>
                <a:gd name="T5" fmla="*/ 26 h 99"/>
                <a:gd name="T6" fmla="*/ 73 w 81"/>
                <a:gd name="T7" fmla="*/ 34 h 99"/>
                <a:gd name="T8" fmla="*/ 81 w 81"/>
                <a:gd name="T9" fmla="*/ 47 h 99"/>
                <a:gd name="T10" fmla="*/ 81 w 81"/>
                <a:gd name="T11" fmla="*/ 60 h 99"/>
                <a:gd name="T12" fmla="*/ 81 w 81"/>
                <a:gd name="T13" fmla="*/ 73 h 99"/>
                <a:gd name="T14" fmla="*/ 68 w 81"/>
                <a:gd name="T15" fmla="*/ 86 h 99"/>
                <a:gd name="T16" fmla="*/ 47 w 81"/>
                <a:gd name="T17" fmla="*/ 94 h 99"/>
                <a:gd name="T18" fmla="*/ 47 w 81"/>
                <a:gd name="T19" fmla="*/ 94 h 99"/>
                <a:gd name="T20" fmla="*/ 34 w 81"/>
                <a:gd name="T21" fmla="*/ 99 h 99"/>
                <a:gd name="T22" fmla="*/ 21 w 81"/>
                <a:gd name="T23" fmla="*/ 99 h 99"/>
                <a:gd name="T24" fmla="*/ 13 w 81"/>
                <a:gd name="T25" fmla="*/ 90 h 99"/>
                <a:gd name="T26" fmla="*/ 9 w 81"/>
                <a:gd name="T27" fmla="*/ 86 h 99"/>
                <a:gd name="T28" fmla="*/ 0 w 81"/>
                <a:gd name="T29" fmla="*/ 64 h 99"/>
                <a:gd name="T30" fmla="*/ 0 w 81"/>
                <a:gd name="T31" fmla="*/ 39 h 99"/>
                <a:gd name="T32" fmla="*/ 9 w 81"/>
                <a:gd name="T33" fmla="*/ 17 h 99"/>
                <a:gd name="T34" fmla="*/ 13 w 81"/>
                <a:gd name="T35" fmla="*/ 9 h 99"/>
                <a:gd name="T36" fmla="*/ 21 w 81"/>
                <a:gd name="T37" fmla="*/ 4 h 99"/>
                <a:gd name="T38" fmla="*/ 30 w 81"/>
                <a:gd name="T39" fmla="*/ 0 h 99"/>
                <a:gd name="T40" fmla="*/ 39 w 81"/>
                <a:gd name="T41" fmla="*/ 0 h 99"/>
                <a:gd name="T42" fmla="*/ 47 w 81"/>
                <a:gd name="T43" fmla="*/ 9 h 99"/>
                <a:gd name="T44" fmla="*/ 60 w 81"/>
                <a:gd name="T45" fmla="*/ 17 h 99"/>
                <a:gd name="T46" fmla="*/ 60 w 81"/>
                <a:gd name="T47" fmla="*/ 17 h 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99"/>
                <a:gd name="T74" fmla="*/ 81 w 81"/>
                <a:gd name="T75" fmla="*/ 99 h 9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99">
                  <a:moveTo>
                    <a:pt x="60" y="17"/>
                  </a:moveTo>
                  <a:lnTo>
                    <a:pt x="60" y="17"/>
                  </a:lnTo>
                  <a:lnTo>
                    <a:pt x="68" y="26"/>
                  </a:lnTo>
                  <a:lnTo>
                    <a:pt x="73" y="34"/>
                  </a:lnTo>
                  <a:lnTo>
                    <a:pt x="81" y="47"/>
                  </a:lnTo>
                  <a:lnTo>
                    <a:pt x="81" y="60"/>
                  </a:lnTo>
                  <a:lnTo>
                    <a:pt x="81" y="73"/>
                  </a:lnTo>
                  <a:lnTo>
                    <a:pt x="68" y="86"/>
                  </a:lnTo>
                  <a:lnTo>
                    <a:pt x="47" y="94"/>
                  </a:lnTo>
                  <a:lnTo>
                    <a:pt x="34" y="99"/>
                  </a:lnTo>
                  <a:lnTo>
                    <a:pt x="21" y="99"/>
                  </a:lnTo>
                  <a:lnTo>
                    <a:pt x="13" y="90"/>
                  </a:lnTo>
                  <a:lnTo>
                    <a:pt x="9" y="86"/>
                  </a:lnTo>
                  <a:lnTo>
                    <a:pt x="0" y="64"/>
                  </a:lnTo>
                  <a:lnTo>
                    <a:pt x="0" y="39"/>
                  </a:lnTo>
                  <a:lnTo>
                    <a:pt x="9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9"/>
                  </a:lnTo>
                  <a:lnTo>
                    <a:pt x="6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8" name="Freeform 127"/>
            <p:cNvSpPr>
              <a:spLocks/>
            </p:cNvSpPr>
            <p:nvPr/>
          </p:nvSpPr>
          <p:spPr bwMode="auto">
            <a:xfrm>
              <a:off x="796" y="2709"/>
              <a:ext cx="60" cy="162"/>
            </a:xfrm>
            <a:custGeom>
              <a:avLst/>
              <a:gdLst>
                <a:gd name="T0" fmla="*/ 43 w 60"/>
                <a:gd name="T1" fmla="*/ 25 h 162"/>
                <a:gd name="T2" fmla="*/ 43 w 60"/>
                <a:gd name="T3" fmla="*/ 25 h 162"/>
                <a:gd name="T4" fmla="*/ 21 w 60"/>
                <a:gd name="T5" fmla="*/ 12 h 162"/>
                <a:gd name="T6" fmla="*/ 0 w 60"/>
                <a:gd name="T7" fmla="*/ 0 h 162"/>
                <a:gd name="T8" fmla="*/ 0 w 60"/>
                <a:gd name="T9" fmla="*/ 0 h 162"/>
                <a:gd name="T10" fmla="*/ 9 w 60"/>
                <a:gd name="T11" fmla="*/ 30 h 162"/>
                <a:gd name="T12" fmla="*/ 9 w 60"/>
                <a:gd name="T13" fmla="*/ 59 h 162"/>
                <a:gd name="T14" fmla="*/ 4 w 60"/>
                <a:gd name="T15" fmla="*/ 115 h 162"/>
                <a:gd name="T16" fmla="*/ 4 w 60"/>
                <a:gd name="T17" fmla="*/ 115 h 162"/>
                <a:gd name="T18" fmla="*/ 13 w 60"/>
                <a:gd name="T19" fmla="*/ 115 h 162"/>
                <a:gd name="T20" fmla="*/ 21 w 60"/>
                <a:gd name="T21" fmla="*/ 124 h 162"/>
                <a:gd name="T22" fmla="*/ 34 w 60"/>
                <a:gd name="T23" fmla="*/ 141 h 162"/>
                <a:gd name="T24" fmla="*/ 47 w 60"/>
                <a:gd name="T25" fmla="*/ 158 h 162"/>
                <a:gd name="T26" fmla="*/ 56 w 60"/>
                <a:gd name="T27" fmla="*/ 162 h 162"/>
                <a:gd name="T28" fmla="*/ 60 w 60"/>
                <a:gd name="T29" fmla="*/ 162 h 162"/>
                <a:gd name="T30" fmla="*/ 60 w 60"/>
                <a:gd name="T31" fmla="*/ 162 h 162"/>
                <a:gd name="T32" fmla="*/ 51 w 60"/>
                <a:gd name="T33" fmla="*/ 119 h 162"/>
                <a:gd name="T34" fmla="*/ 47 w 60"/>
                <a:gd name="T35" fmla="*/ 81 h 162"/>
                <a:gd name="T36" fmla="*/ 43 w 60"/>
                <a:gd name="T37" fmla="*/ 25 h 162"/>
                <a:gd name="T38" fmla="*/ 43 w 60"/>
                <a:gd name="T39" fmla="*/ 25 h 1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162"/>
                <a:gd name="T62" fmla="*/ 60 w 60"/>
                <a:gd name="T63" fmla="*/ 162 h 1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162">
                  <a:moveTo>
                    <a:pt x="43" y="25"/>
                  </a:moveTo>
                  <a:lnTo>
                    <a:pt x="43" y="25"/>
                  </a:lnTo>
                  <a:lnTo>
                    <a:pt x="21" y="12"/>
                  </a:lnTo>
                  <a:lnTo>
                    <a:pt x="0" y="0"/>
                  </a:lnTo>
                  <a:lnTo>
                    <a:pt x="9" y="30"/>
                  </a:lnTo>
                  <a:lnTo>
                    <a:pt x="9" y="59"/>
                  </a:lnTo>
                  <a:lnTo>
                    <a:pt x="4" y="115"/>
                  </a:lnTo>
                  <a:lnTo>
                    <a:pt x="13" y="115"/>
                  </a:lnTo>
                  <a:lnTo>
                    <a:pt x="21" y="124"/>
                  </a:lnTo>
                  <a:lnTo>
                    <a:pt x="34" y="141"/>
                  </a:lnTo>
                  <a:lnTo>
                    <a:pt x="47" y="158"/>
                  </a:lnTo>
                  <a:lnTo>
                    <a:pt x="56" y="162"/>
                  </a:lnTo>
                  <a:lnTo>
                    <a:pt x="60" y="162"/>
                  </a:lnTo>
                  <a:lnTo>
                    <a:pt x="51" y="119"/>
                  </a:lnTo>
                  <a:lnTo>
                    <a:pt x="47" y="81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69" name="Freeform 128"/>
            <p:cNvSpPr>
              <a:spLocks/>
            </p:cNvSpPr>
            <p:nvPr/>
          </p:nvSpPr>
          <p:spPr bwMode="auto">
            <a:xfrm>
              <a:off x="783" y="2632"/>
              <a:ext cx="128" cy="81"/>
            </a:xfrm>
            <a:custGeom>
              <a:avLst/>
              <a:gdLst>
                <a:gd name="T0" fmla="*/ 0 w 128"/>
                <a:gd name="T1" fmla="*/ 8 h 81"/>
                <a:gd name="T2" fmla="*/ 0 w 128"/>
                <a:gd name="T3" fmla="*/ 8 h 81"/>
                <a:gd name="T4" fmla="*/ 9 w 128"/>
                <a:gd name="T5" fmla="*/ 34 h 81"/>
                <a:gd name="T6" fmla="*/ 22 w 128"/>
                <a:gd name="T7" fmla="*/ 51 h 81"/>
                <a:gd name="T8" fmla="*/ 39 w 128"/>
                <a:gd name="T9" fmla="*/ 72 h 81"/>
                <a:gd name="T10" fmla="*/ 52 w 128"/>
                <a:gd name="T11" fmla="*/ 77 h 81"/>
                <a:gd name="T12" fmla="*/ 60 w 128"/>
                <a:gd name="T13" fmla="*/ 81 h 81"/>
                <a:gd name="T14" fmla="*/ 69 w 128"/>
                <a:gd name="T15" fmla="*/ 81 h 81"/>
                <a:gd name="T16" fmla="*/ 81 w 128"/>
                <a:gd name="T17" fmla="*/ 77 h 81"/>
                <a:gd name="T18" fmla="*/ 94 w 128"/>
                <a:gd name="T19" fmla="*/ 68 h 81"/>
                <a:gd name="T20" fmla="*/ 103 w 128"/>
                <a:gd name="T21" fmla="*/ 55 h 81"/>
                <a:gd name="T22" fmla="*/ 116 w 128"/>
                <a:gd name="T23" fmla="*/ 34 h 81"/>
                <a:gd name="T24" fmla="*/ 128 w 128"/>
                <a:gd name="T25" fmla="*/ 4 h 81"/>
                <a:gd name="T26" fmla="*/ 128 w 128"/>
                <a:gd name="T27" fmla="*/ 4 h 81"/>
                <a:gd name="T28" fmla="*/ 90 w 128"/>
                <a:gd name="T29" fmla="*/ 0 h 81"/>
                <a:gd name="T30" fmla="*/ 47 w 128"/>
                <a:gd name="T31" fmla="*/ 0 h 81"/>
                <a:gd name="T32" fmla="*/ 0 w 128"/>
                <a:gd name="T33" fmla="*/ 8 h 81"/>
                <a:gd name="T34" fmla="*/ 0 w 128"/>
                <a:gd name="T35" fmla="*/ 8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8"/>
                <a:gd name="T55" fmla="*/ 0 h 81"/>
                <a:gd name="T56" fmla="*/ 128 w 128"/>
                <a:gd name="T57" fmla="*/ 81 h 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8" h="81">
                  <a:moveTo>
                    <a:pt x="0" y="8"/>
                  </a:moveTo>
                  <a:lnTo>
                    <a:pt x="0" y="8"/>
                  </a:lnTo>
                  <a:lnTo>
                    <a:pt x="9" y="34"/>
                  </a:lnTo>
                  <a:lnTo>
                    <a:pt x="22" y="51"/>
                  </a:lnTo>
                  <a:lnTo>
                    <a:pt x="39" y="72"/>
                  </a:lnTo>
                  <a:lnTo>
                    <a:pt x="52" y="77"/>
                  </a:lnTo>
                  <a:lnTo>
                    <a:pt x="60" y="81"/>
                  </a:lnTo>
                  <a:lnTo>
                    <a:pt x="69" y="81"/>
                  </a:lnTo>
                  <a:lnTo>
                    <a:pt x="81" y="77"/>
                  </a:lnTo>
                  <a:lnTo>
                    <a:pt x="94" y="68"/>
                  </a:lnTo>
                  <a:lnTo>
                    <a:pt x="103" y="55"/>
                  </a:lnTo>
                  <a:lnTo>
                    <a:pt x="116" y="34"/>
                  </a:lnTo>
                  <a:lnTo>
                    <a:pt x="128" y="4"/>
                  </a:lnTo>
                  <a:lnTo>
                    <a:pt x="90" y="0"/>
                  </a:lnTo>
                  <a:lnTo>
                    <a:pt x="4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0" name="Freeform 129"/>
            <p:cNvSpPr>
              <a:spLocks/>
            </p:cNvSpPr>
            <p:nvPr/>
          </p:nvSpPr>
          <p:spPr bwMode="auto">
            <a:xfrm>
              <a:off x="788" y="2636"/>
              <a:ext cx="119" cy="64"/>
            </a:xfrm>
            <a:custGeom>
              <a:avLst/>
              <a:gdLst>
                <a:gd name="T0" fmla="*/ 0 w 119"/>
                <a:gd name="T1" fmla="*/ 9 h 64"/>
                <a:gd name="T2" fmla="*/ 0 w 119"/>
                <a:gd name="T3" fmla="*/ 9 h 64"/>
                <a:gd name="T4" fmla="*/ 8 w 119"/>
                <a:gd name="T5" fmla="*/ 26 h 64"/>
                <a:gd name="T6" fmla="*/ 21 w 119"/>
                <a:gd name="T7" fmla="*/ 43 h 64"/>
                <a:gd name="T8" fmla="*/ 38 w 119"/>
                <a:gd name="T9" fmla="*/ 56 h 64"/>
                <a:gd name="T10" fmla="*/ 55 w 119"/>
                <a:gd name="T11" fmla="*/ 64 h 64"/>
                <a:gd name="T12" fmla="*/ 64 w 119"/>
                <a:gd name="T13" fmla="*/ 64 h 64"/>
                <a:gd name="T14" fmla="*/ 76 w 119"/>
                <a:gd name="T15" fmla="*/ 60 h 64"/>
                <a:gd name="T16" fmla="*/ 85 w 119"/>
                <a:gd name="T17" fmla="*/ 56 h 64"/>
                <a:gd name="T18" fmla="*/ 98 w 119"/>
                <a:gd name="T19" fmla="*/ 43 h 64"/>
                <a:gd name="T20" fmla="*/ 106 w 119"/>
                <a:gd name="T21" fmla="*/ 26 h 64"/>
                <a:gd name="T22" fmla="*/ 119 w 119"/>
                <a:gd name="T23" fmla="*/ 0 h 64"/>
                <a:gd name="T24" fmla="*/ 119 w 119"/>
                <a:gd name="T25" fmla="*/ 0 h 64"/>
                <a:gd name="T26" fmla="*/ 76 w 119"/>
                <a:gd name="T27" fmla="*/ 4 h 64"/>
                <a:gd name="T28" fmla="*/ 38 w 119"/>
                <a:gd name="T29" fmla="*/ 9 h 64"/>
                <a:gd name="T30" fmla="*/ 0 w 119"/>
                <a:gd name="T31" fmla="*/ 9 h 64"/>
                <a:gd name="T32" fmla="*/ 0 w 119"/>
                <a:gd name="T33" fmla="*/ 9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64"/>
                <a:gd name="T53" fmla="*/ 119 w 119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64">
                  <a:moveTo>
                    <a:pt x="0" y="9"/>
                  </a:moveTo>
                  <a:lnTo>
                    <a:pt x="0" y="9"/>
                  </a:lnTo>
                  <a:lnTo>
                    <a:pt x="8" y="26"/>
                  </a:lnTo>
                  <a:lnTo>
                    <a:pt x="21" y="43"/>
                  </a:lnTo>
                  <a:lnTo>
                    <a:pt x="38" y="56"/>
                  </a:lnTo>
                  <a:lnTo>
                    <a:pt x="55" y="64"/>
                  </a:lnTo>
                  <a:lnTo>
                    <a:pt x="64" y="64"/>
                  </a:lnTo>
                  <a:lnTo>
                    <a:pt x="76" y="60"/>
                  </a:lnTo>
                  <a:lnTo>
                    <a:pt x="85" y="56"/>
                  </a:lnTo>
                  <a:lnTo>
                    <a:pt x="98" y="43"/>
                  </a:lnTo>
                  <a:lnTo>
                    <a:pt x="106" y="26"/>
                  </a:lnTo>
                  <a:lnTo>
                    <a:pt x="119" y="0"/>
                  </a:lnTo>
                  <a:lnTo>
                    <a:pt x="76" y="4"/>
                  </a:lnTo>
                  <a:lnTo>
                    <a:pt x="38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1" name="Freeform 130"/>
            <p:cNvSpPr>
              <a:spLocks/>
            </p:cNvSpPr>
            <p:nvPr/>
          </p:nvSpPr>
          <p:spPr bwMode="auto">
            <a:xfrm>
              <a:off x="847" y="2704"/>
              <a:ext cx="17" cy="5"/>
            </a:xfrm>
            <a:custGeom>
              <a:avLst/>
              <a:gdLst>
                <a:gd name="T0" fmla="*/ 17 w 17"/>
                <a:gd name="T1" fmla="*/ 5 h 5"/>
                <a:gd name="T2" fmla="*/ 17 w 17"/>
                <a:gd name="T3" fmla="*/ 5 h 5"/>
                <a:gd name="T4" fmla="*/ 9 w 17"/>
                <a:gd name="T5" fmla="*/ 5 h 5"/>
                <a:gd name="T6" fmla="*/ 9 w 17"/>
                <a:gd name="T7" fmla="*/ 5 h 5"/>
                <a:gd name="T8" fmla="*/ 0 w 17"/>
                <a:gd name="T9" fmla="*/ 5 h 5"/>
                <a:gd name="T10" fmla="*/ 0 w 17"/>
                <a:gd name="T11" fmla="*/ 5 h 5"/>
                <a:gd name="T12" fmla="*/ 9 w 17"/>
                <a:gd name="T13" fmla="*/ 0 h 5"/>
                <a:gd name="T14" fmla="*/ 9 w 17"/>
                <a:gd name="T15" fmla="*/ 0 h 5"/>
                <a:gd name="T16" fmla="*/ 17 w 17"/>
                <a:gd name="T17" fmla="*/ 5 h 5"/>
                <a:gd name="T18" fmla="*/ 17 w 17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5"/>
                <a:gd name="T32" fmla="*/ 17 w 17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5">
                  <a:moveTo>
                    <a:pt x="17" y="5"/>
                  </a:moveTo>
                  <a:lnTo>
                    <a:pt x="17" y="5"/>
                  </a:lnTo>
                  <a:lnTo>
                    <a:pt x="9" y="5"/>
                  </a:lnTo>
                  <a:lnTo>
                    <a:pt x="0" y="5"/>
                  </a:lnTo>
                  <a:lnTo>
                    <a:pt x="9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199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2" name="Freeform 131"/>
            <p:cNvSpPr>
              <a:spLocks/>
            </p:cNvSpPr>
            <p:nvPr/>
          </p:nvSpPr>
          <p:spPr bwMode="auto">
            <a:xfrm>
              <a:off x="1330" y="2986"/>
              <a:ext cx="60" cy="65"/>
            </a:xfrm>
            <a:custGeom>
              <a:avLst/>
              <a:gdLst>
                <a:gd name="T0" fmla="*/ 22 w 60"/>
                <a:gd name="T1" fmla="*/ 13 h 65"/>
                <a:gd name="T2" fmla="*/ 22 w 60"/>
                <a:gd name="T3" fmla="*/ 13 h 65"/>
                <a:gd name="T4" fmla="*/ 22 w 60"/>
                <a:gd name="T5" fmla="*/ 5 h 65"/>
                <a:gd name="T6" fmla="*/ 22 w 60"/>
                <a:gd name="T7" fmla="*/ 0 h 65"/>
                <a:gd name="T8" fmla="*/ 22 w 60"/>
                <a:gd name="T9" fmla="*/ 0 h 65"/>
                <a:gd name="T10" fmla="*/ 39 w 60"/>
                <a:gd name="T11" fmla="*/ 0 h 65"/>
                <a:gd name="T12" fmla="*/ 47 w 60"/>
                <a:gd name="T13" fmla="*/ 5 h 65"/>
                <a:gd name="T14" fmla="*/ 52 w 60"/>
                <a:gd name="T15" fmla="*/ 9 h 65"/>
                <a:gd name="T16" fmla="*/ 52 w 60"/>
                <a:gd name="T17" fmla="*/ 9 h 65"/>
                <a:gd name="T18" fmla="*/ 56 w 60"/>
                <a:gd name="T19" fmla="*/ 13 h 65"/>
                <a:gd name="T20" fmla="*/ 60 w 60"/>
                <a:gd name="T21" fmla="*/ 22 h 65"/>
                <a:gd name="T22" fmla="*/ 60 w 60"/>
                <a:gd name="T23" fmla="*/ 22 h 65"/>
                <a:gd name="T24" fmla="*/ 56 w 60"/>
                <a:gd name="T25" fmla="*/ 30 h 65"/>
                <a:gd name="T26" fmla="*/ 52 w 60"/>
                <a:gd name="T27" fmla="*/ 39 h 65"/>
                <a:gd name="T28" fmla="*/ 35 w 60"/>
                <a:gd name="T29" fmla="*/ 52 h 65"/>
                <a:gd name="T30" fmla="*/ 17 w 60"/>
                <a:gd name="T31" fmla="*/ 60 h 65"/>
                <a:gd name="T32" fmla="*/ 0 w 60"/>
                <a:gd name="T33" fmla="*/ 65 h 65"/>
                <a:gd name="T34" fmla="*/ 0 w 60"/>
                <a:gd name="T35" fmla="*/ 65 h 65"/>
                <a:gd name="T36" fmla="*/ 9 w 60"/>
                <a:gd name="T37" fmla="*/ 47 h 65"/>
                <a:gd name="T38" fmla="*/ 9 w 60"/>
                <a:gd name="T39" fmla="*/ 47 h 65"/>
                <a:gd name="T40" fmla="*/ 22 w 60"/>
                <a:gd name="T41" fmla="*/ 47 h 65"/>
                <a:gd name="T42" fmla="*/ 35 w 60"/>
                <a:gd name="T43" fmla="*/ 43 h 65"/>
                <a:gd name="T44" fmla="*/ 43 w 60"/>
                <a:gd name="T45" fmla="*/ 35 h 65"/>
                <a:gd name="T46" fmla="*/ 47 w 60"/>
                <a:gd name="T47" fmla="*/ 26 h 65"/>
                <a:gd name="T48" fmla="*/ 47 w 60"/>
                <a:gd name="T49" fmla="*/ 18 h 65"/>
                <a:gd name="T50" fmla="*/ 43 w 60"/>
                <a:gd name="T51" fmla="*/ 13 h 65"/>
                <a:gd name="T52" fmla="*/ 35 w 60"/>
                <a:gd name="T53" fmla="*/ 9 h 65"/>
                <a:gd name="T54" fmla="*/ 22 w 60"/>
                <a:gd name="T55" fmla="*/ 13 h 65"/>
                <a:gd name="T56" fmla="*/ 22 w 60"/>
                <a:gd name="T57" fmla="*/ 13 h 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5"/>
                <a:gd name="T89" fmla="*/ 60 w 60"/>
                <a:gd name="T90" fmla="*/ 65 h 6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5">
                  <a:moveTo>
                    <a:pt x="22" y="13"/>
                  </a:moveTo>
                  <a:lnTo>
                    <a:pt x="22" y="13"/>
                  </a:lnTo>
                  <a:lnTo>
                    <a:pt x="22" y="5"/>
                  </a:lnTo>
                  <a:lnTo>
                    <a:pt x="22" y="0"/>
                  </a:lnTo>
                  <a:lnTo>
                    <a:pt x="39" y="0"/>
                  </a:lnTo>
                  <a:lnTo>
                    <a:pt x="47" y="5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22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2"/>
                  </a:lnTo>
                  <a:lnTo>
                    <a:pt x="17" y="60"/>
                  </a:lnTo>
                  <a:lnTo>
                    <a:pt x="0" y="65"/>
                  </a:lnTo>
                  <a:lnTo>
                    <a:pt x="9" y="47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5"/>
                  </a:lnTo>
                  <a:lnTo>
                    <a:pt x="47" y="26"/>
                  </a:lnTo>
                  <a:lnTo>
                    <a:pt x="47" y="18"/>
                  </a:lnTo>
                  <a:lnTo>
                    <a:pt x="43" y="13"/>
                  </a:lnTo>
                  <a:lnTo>
                    <a:pt x="35" y="9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3" name="Freeform 132"/>
            <p:cNvSpPr>
              <a:spLocks/>
            </p:cNvSpPr>
            <p:nvPr/>
          </p:nvSpPr>
          <p:spPr bwMode="auto">
            <a:xfrm>
              <a:off x="1253" y="2978"/>
              <a:ext cx="103" cy="98"/>
            </a:xfrm>
            <a:custGeom>
              <a:avLst/>
              <a:gdLst>
                <a:gd name="T0" fmla="*/ 0 w 103"/>
                <a:gd name="T1" fmla="*/ 0 h 98"/>
                <a:gd name="T2" fmla="*/ 103 w 103"/>
                <a:gd name="T3" fmla="*/ 0 h 98"/>
                <a:gd name="T4" fmla="*/ 103 w 103"/>
                <a:gd name="T5" fmla="*/ 0 h 98"/>
                <a:gd name="T6" fmla="*/ 103 w 103"/>
                <a:gd name="T7" fmla="*/ 13 h 98"/>
                <a:gd name="T8" fmla="*/ 103 w 103"/>
                <a:gd name="T9" fmla="*/ 38 h 98"/>
                <a:gd name="T10" fmla="*/ 99 w 103"/>
                <a:gd name="T11" fmla="*/ 51 h 98"/>
                <a:gd name="T12" fmla="*/ 94 w 103"/>
                <a:gd name="T13" fmla="*/ 64 h 98"/>
                <a:gd name="T14" fmla="*/ 82 w 103"/>
                <a:gd name="T15" fmla="*/ 77 h 98"/>
                <a:gd name="T16" fmla="*/ 73 w 103"/>
                <a:gd name="T17" fmla="*/ 85 h 98"/>
                <a:gd name="T18" fmla="*/ 73 w 103"/>
                <a:gd name="T19" fmla="*/ 98 h 98"/>
                <a:gd name="T20" fmla="*/ 30 w 103"/>
                <a:gd name="T21" fmla="*/ 98 h 98"/>
                <a:gd name="T22" fmla="*/ 30 w 103"/>
                <a:gd name="T23" fmla="*/ 90 h 98"/>
                <a:gd name="T24" fmla="*/ 30 w 103"/>
                <a:gd name="T25" fmla="*/ 90 h 98"/>
                <a:gd name="T26" fmla="*/ 22 w 103"/>
                <a:gd name="T27" fmla="*/ 77 h 98"/>
                <a:gd name="T28" fmla="*/ 13 w 103"/>
                <a:gd name="T29" fmla="*/ 68 h 98"/>
                <a:gd name="T30" fmla="*/ 5 w 103"/>
                <a:gd name="T31" fmla="*/ 38 h 98"/>
                <a:gd name="T32" fmla="*/ 0 w 103"/>
                <a:gd name="T33" fmla="*/ 0 h 98"/>
                <a:gd name="T34" fmla="*/ 0 w 103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8"/>
                <a:gd name="T56" fmla="*/ 103 w 103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8">
                  <a:moveTo>
                    <a:pt x="0" y="0"/>
                  </a:moveTo>
                  <a:lnTo>
                    <a:pt x="103" y="0"/>
                  </a:lnTo>
                  <a:lnTo>
                    <a:pt x="103" y="13"/>
                  </a:lnTo>
                  <a:lnTo>
                    <a:pt x="103" y="38"/>
                  </a:lnTo>
                  <a:lnTo>
                    <a:pt x="99" y="51"/>
                  </a:lnTo>
                  <a:lnTo>
                    <a:pt x="94" y="64"/>
                  </a:lnTo>
                  <a:lnTo>
                    <a:pt x="82" y="77"/>
                  </a:lnTo>
                  <a:lnTo>
                    <a:pt x="73" y="85"/>
                  </a:lnTo>
                  <a:lnTo>
                    <a:pt x="73" y="98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22" y="77"/>
                  </a:lnTo>
                  <a:lnTo>
                    <a:pt x="13" y="68"/>
                  </a:lnTo>
                  <a:lnTo>
                    <a:pt x="5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4" name="Freeform 133"/>
            <p:cNvSpPr>
              <a:spLocks/>
            </p:cNvSpPr>
            <p:nvPr/>
          </p:nvSpPr>
          <p:spPr bwMode="auto">
            <a:xfrm>
              <a:off x="822" y="3679"/>
              <a:ext cx="55" cy="265"/>
            </a:xfrm>
            <a:custGeom>
              <a:avLst/>
              <a:gdLst>
                <a:gd name="T0" fmla="*/ 55 w 55"/>
                <a:gd name="T1" fmla="*/ 265 h 265"/>
                <a:gd name="T2" fmla="*/ 4 w 55"/>
                <a:gd name="T3" fmla="*/ 265 h 265"/>
                <a:gd name="T4" fmla="*/ 0 w 55"/>
                <a:gd name="T5" fmla="*/ 0 h 265"/>
                <a:gd name="T6" fmla="*/ 55 w 55"/>
                <a:gd name="T7" fmla="*/ 0 h 265"/>
                <a:gd name="T8" fmla="*/ 55 w 55"/>
                <a:gd name="T9" fmla="*/ 265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65"/>
                <a:gd name="T17" fmla="*/ 55 w 55"/>
                <a:gd name="T18" fmla="*/ 265 h 2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65">
                  <a:moveTo>
                    <a:pt x="55" y="265"/>
                  </a:moveTo>
                  <a:lnTo>
                    <a:pt x="4" y="265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265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5" name="Freeform 134"/>
            <p:cNvSpPr>
              <a:spLocks/>
            </p:cNvSpPr>
            <p:nvPr/>
          </p:nvSpPr>
          <p:spPr bwMode="auto">
            <a:xfrm>
              <a:off x="493" y="3593"/>
              <a:ext cx="55" cy="304"/>
            </a:xfrm>
            <a:custGeom>
              <a:avLst/>
              <a:gdLst>
                <a:gd name="T0" fmla="*/ 51 w 55"/>
                <a:gd name="T1" fmla="*/ 304 h 304"/>
                <a:gd name="T2" fmla="*/ 0 w 55"/>
                <a:gd name="T3" fmla="*/ 287 h 304"/>
                <a:gd name="T4" fmla="*/ 0 w 55"/>
                <a:gd name="T5" fmla="*/ 0 h 304"/>
                <a:gd name="T6" fmla="*/ 55 w 55"/>
                <a:gd name="T7" fmla="*/ 0 h 304"/>
                <a:gd name="T8" fmla="*/ 51 w 55"/>
                <a:gd name="T9" fmla="*/ 304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04"/>
                <a:gd name="T17" fmla="*/ 55 w 55"/>
                <a:gd name="T18" fmla="*/ 304 h 3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04">
                  <a:moveTo>
                    <a:pt x="51" y="304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1" y="304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6" name="Freeform 135"/>
            <p:cNvSpPr>
              <a:spLocks/>
            </p:cNvSpPr>
            <p:nvPr/>
          </p:nvSpPr>
          <p:spPr bwMode="auto">
            <a:xfrm>
              <a:off x="334" y="3546"/>
              <a:ext cx="565" cy="274"/>
            </a:xfrm>
            <a:custGeom>
              <a:avLst/>
              <a:gdLst>
                <a:gd name="T0" fmla="*/ 548 w 565"/>
                <a:gd name="T1" fmla="*/ 82 h 274"/>
                <a:gd name="T2" fmla="*/ 548 w 565"/>
                <a:gd name="T3" fmla="*/ 82 h 274"/>
                <a:gd name="T4" fmla="*/ 535 w 565"/>
                <a:gd name="T5" fmla="*/ 77 h 274"/>
                <a:gd name="T6" fmla="*/ 189 w 565"/>
                <a:gd name="T7" fmla="*/ 5 h 274"/>
                <a:gd name="T8" fmla="*/ 189 w 565"/>
                <a:gd name="T9" fmla="*/ 5 h 274"/>
                <a:gd name="T10" fmla="*/ 171 w 565"/>
                <a:gd name="T11" fmla="*/ 0 h 274"/>
                <a:gd name="T12" fmla="*/ 150 w 565"/>
                <a:gd name="T13" fmla="*/ 5 h 274"/>
                <a:gd name="T14" fmla="*/ 129 w 565"/>
                <a:gd name="T15" fmla="*/ 9 h 274"/>
                <a:gd name="T16" fmla="*/ 107 w 565"/>
                <a:gd name="T17" fmla="*/ 22 h 274"/>
                <a:gd name="T18" fmla="*/ 65 w 565"/>
                <a:gd name="T19" fmla="*/ 47 h 274"/>
                <a:gd name="T20" fmla="*/ 43 w 565"/>
                <a:gd name="T21" fmla="*/ 64 h 274"/>
                <a:gd name="T22" fmla="*/ 26 w 565"/>
                <a:gd name="T23" fmla="*/ 86 h 274"/>
                <a:gd name="T24" fmla="*/ 26 w 565"/>
                <a:gd name="T25" fmla="*/ 86 h 274"/>
                <a:gd name="T26" fmla="*/ 5 w 565"/>
                <a:gd name="T27" fmla="*/ 111 h 274"/>
                <a:gd name="T28" fmla="*/ 0 w 565"/>
                <a:gd name="T29" fmla="*/ 124 h 274"/>
                <a:gd name="T30" fmla="*/ 0 w 565"/>
                <a:gd name="T31" fmla="*/ 137 h 274"/>
                <a:gd name="T32" fmla="*/ 0 w 565"/>
                <a:gd name="T33" fmla="*/ 137 h 274"/>
                <a:gd name="T34" fmla="*/ 0 w 565"/>
                <a:gd name="T35" fmla="*/ 167 h 274"/>
                <a:gd name="T36" fmla="*/ 5 w 565"/>
                <a:gd name="T37" fmla="*/ 188 h 274"/>
                <a:gd name="T38" fmla="*/ 13 w 565"/>
                <a:gd name="T39" fmla="*/ 193 h 274"/>
                <a:gd name="T40" fmla="*/ 18 w 565"/>
                <a:gd name="T41" fmla="*/ 197 h 274"/>
                <a:gd name="T42" fmla="*/ 43 w 565"/>
                <a:gd name="T43" fmla="*/ 201 h 274"/>
                <a:gd name="T44" fmla="*/ 359 w 565"/>
                <a:gd name="T45" fmla="*/ 274 h 274"/>
                <a:gd name="T46" fmla="*/ 359 w 565"/>
                <a:gd name="T47" fmla="*/ 274 h 274"/>
                <a:gd name="T48" fmla="*/ 377 w 565"/>
                <a:gd name="T49" fmla="*/ 274 h 274"/>
                <a:gd name="T50" fmla="*/ 394 w 565"/>
                <a:gd name="T51" fmla="*/ 270 h 274"/>
                <a:gd name="T52" fmla="*/ 415 w 565"/>
                <a:gd name="T53" fmla="*/ 265 h 274"/>
                <a:gd name="T54" fmla="*/ 436 w 565"/>
                <a:gd name="T55" fmla="*/ 257 h 274"/>
                <a:gd name="T56" fmla="*/ 483 w 565"/>
                <a:gd name="T57" fmla="*/ 227 h 274"/>
                <a:gd name="T58" fmla="*/ 505 w 565"/>
                <a:gd name="T59" fmla="*/ 210 h 274"/>
                <a:gd name="T60" fmla="*/ 522 w 565"/>
                <a:gd name="T61" fmla="*/ 188 h 274"/>
                <a:gd name="T62" fmla="*/ 522 w 565"/>
                <a:gd name="T63" fmla="*/ 188 h 274"/>
                <a:gd name="T64" fmla="*/ 548 w 565"/>
                <a:gd name="T65" fmla="*/ 154 h 274"/>
                <a:gd name="T66" fmla="*/ 556 w 565"/>
                <a:gd name="T67" fmla="*/ 137 h 274"/>
                <a:gd name="T68" fmla="*/ 560 w 565"/>
                <a:gd name="T69" fmla="*/ 124 h 274"/>
                <a:gd name="T70" fmla="*/ 565 w 565"/>
                <a:gd name="T71" fmla="*/ 111 h 274"/>
                <a:gd name="T72" fmla="*/ 560 w 565"/>
                <a:gd name="T73" fmla="*/ 99 h 274"/>
                <a:gd name="T74" fmla="*/ 556 w 565"/>
                <a:gd name="T75" fmla="*/ 90 h 274"/>
                <a:gd name="T76" fmla="*/ 548 w 565"/>
                <a:gd name="T77" fmla="*/ 82 h 274"/>
                <a:gd name="T78" fmla="*/ 548 w 565"/>
                <a:gd name="T79" fmla="*/ 82 h 2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5"/>
                <a:gd name="T121" fmla="*/ 0 h 274"/>
                <a:gd name="T122" fmla="*/ 565 w 565"/>
                <a:gd name="T123" fmla="*/ 274 h 2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5" h="274">
                  <a:moveTo>
                    <a:pt x="548" y="82"/>
                  </a:moveTo>
                  <a:lnTo>
                    <a:pt x="548" y="82"/>
                  </a:lnTo>
                  <a:lnTo>
                    <a:pt x="535" y="77"/>
                  </a:lnTo>
                  <a:lnTo>
                    <a:pt x="189" y="5"/>
                  </a:lnTo>
                  <a:lnTo>
                    <a:pt x="171" y="0"/>
                  </a:lnTo>
                  <a:lnTo>
                    <a:pt x="150" y="5"/>
                  </a:lnTo>
                  <a:lnTo>
                    <a:pt x="129" y="9"/>
                  </a:lnTo>
                  <a:lnTo>
                    <a:pt x="107" y="22"/>
                  </a:lnTo>
                  <a:lnTo>
                    <a:pt x="65" y="47"/>
                  </a:lnTo>
                  <a:lnTo>
                    <a:pt x="43" y="64"/>
                  </a:lnTo>
                  <a:lnTo>
                    <a:pt x="26" y="86"/>
                  </a:lnTo>
                  <a:lnTo>
                    <a:pt x="5" y="111"/>
                  </a:lnTo>
                  <a:lnTo>
                    <a:pt x="0" y="124"/>
                  </a:lnTo>
                  <a:lnTo>
                    <a:pt x="0" y="137"/>
                  </a:lnTo>
                  <a:lnTo>
                    <a:pt x="0" y="167"/>
                  </a:lnTo>
                  <a:lnTo>
                    <a:pt x="5" y="188"/>
                  </a:lnTo>
                  <a:lnTo>
                    <a:pt x="13" y="193"/>
                  </a:lnTo>
                  <a:lnTo>
                    <a:pt x="18" y="197"/>
                  </a:lnTo>
                  <a:lnTo>
                    <a:pt x="43" y="201"/>
                  </a:lnTo>
                  <a:lnTo>
                    <a:pt x="359" y="274"/>
                  </a:lnTo>
                  <a:lnTo>
                    <a:pt x="377" y="274"/>
                  </a:lnTo>
                  <a:lnTo>
                    <a:pt x="394" y="270"/>
                  </a:lnTo>
                  <a:lnTo>
                    <a:pt x="415" y="265"/>
                  </a:lnTo>
                  <a:lnTo>
                    <a:pt x="436" y="257"/>
                  </a:lnTo>
                  <a:lnTo>
                    <a:pt x="483" y="227"/>
                  </a:lnTo>
                  <a:lnTo>
                    <a:pt x="505" y="210"/>
                  </a:lnTo>
                  <a:lnTo>
                    <a:pt x="522" y="188"/>
                  </a:lnTo>
                  <a:lnTo>
                    <a:pt x="548" y="154"/>
                  </a:lnTo>
                  <a:lnTo>
                    <a:pt x="556" y="137"/>
                  </a:lnTo>
                  <a:lnTo>
                    <a:pt x="560" y="124"/>
                  </a:lnTo>
                  <a:lnTo>
                    <a:pt x="565" y="111"/>
                  </a:lnTo>
                  <a:lnTo>
                    <a:pt x="560" y="99"/>
                  </a:lnTo>
                  <a:lnTo>
                    <a:pt x="556" y="90"/>
                  </a:lnTo>
                  <a:lnTo>
                    <a:pt x="548" y="8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7" name="Freeform 136"/>
            <p:cNvSpPr>
              <a:spLocks/>
            </p:cNvSpPr>
            <p:nvPr/>
          </p:nvSpPr>
          <p:spPr bwMode="auto">
            <a:xfrm>
              <a:off x="369" y="3303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77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8" name="Freeform 137"/>
            <p:cNvSpPr>
              <a:spLocks/>
            </p:cNvSpPr>
            <p:nvPr/>
          </p:nvSpPr>
          <p:spPr bwMode="auto">
            <a:xfrm>
              <a:off x="258" y="3098"/>
              <a:ext cx="354" cy="384"/>
            </a:xfrm>
            <a:custGeom>
              <a:avLst/>
              <a:gdLst>
                <a:gd name="T0" fmla="*/ 354 w 354"/>
                <a:gd name="T1" fmla="*/ 119 h 384"/>
                <a:gd name="T2" fmla="*/ 354 w 354"/>
                <a:gd name="T3" fmla="*/ 119 h 384"/>
                <a:gd name="T4" fmla="*/ 346 w 354"/>
                <a:gd name="T5" fmla="*/ 85 h 384"/>
                <a:gd name="T6" fmla="*/ 337 w 354"/>
                <a:gd name="T7" fmla="*/ 59 h 384"/>
                <a:gd name="T8" fmla="*/ 324 w 354"/>
                <a:gd name="T9" fmla="*/ 34 h 384"/>
                <a:gd name="T10" fmla="*/ 307 w 354"/>
                <a:gd name="T11" fmla="*/ 17 h 384"/>
                <a:gd name="T12" fmla="*/ 286 w 354"/>
                <a:gd name="T13" fmla="*/ 4 h 384"/>
                <a:gd name="T14" fmla="*/ 265 w 354"/>
                <a:gd name="T15" fmla="*/ 0 h 384"/>
                <a:gd name="T16" fmla="*/ 239 w 354"/>
                <a:gd name="T17" fmla="*/ 0 h 384"/>
                <a:gd name="T18" fmla="*/ 218 w 354"/>
                <a:gd name="T19" fmla="*/ 4 h 384"/>
                <a:gd name="T20" fmla="*/ 136 w 354"/>
                <a:gd name="T21" fmla="*/ 38 h 384"/>
                <a:gd name="T22" fmla="*/ 102 w 354"/>
                <a:gd name="T23" fmla="*/ 51 h 384"/>
                <a:gd name="T24" fmla="*/ 102 w 354"/>
                <a:gd name="T25" fmla="*/ 51 h 384"/>
                <a:gd name="T26" fmla="*/ 81 w 354"/>
                <a:gd name="T27" fmla="*/ 68 h 384"/>
                <a:gd name="T28" fmla="*/ 59 w 354"/>
                <a:gd name="T29" fmla="*/ 85 h 384"/>
                <a:gd name="T30" fmla="*/ 38 w 354"/>
                <a:gd name="T31" fmla="*/ 111 h 384"/>
                <a:gd name="T32" fmla="*/ 25 w 354"/>
                <a:gd name="T33" fmla="*/ 136 h 384"/>
                <a:gd name="T34" fmla="*/ 25 w 354"/>
                <a:gd name="T35" fmla="*/ 136 h 384"/>
                <a:gd name="T36" fmla="*/ 12 w 354"/>
                <a:gd name="T37" fmla="*/ 171 h 384"/>
                <a:gd name="T38" fmla="*/ 4 w 354"/>
                <a:gd name="T39" fmla="*/ 205 h 384"/>
                <a:gd name="T40" fmla="*/ 4 w 354"/>
                <a:gd name="T41" fmla="*/ 205 h 384"/>
                <a:gd name="T42" fmla="*/ 0 w 354"/>
                <a:gd name="T43" fmla="*/ 239 h 384"/>
                <a:gd name="T44" fmla="*/ 0 w 354"/>
                <a:gd name="T45" fmla="*/ 239 h 384"/>
                <a:gd name="T46" fmla="*/ 4 w 354"/>
                <a:gd name="T47" fmla="*/ 265 h 384"/>
                <a:gd name="T48" fmla="*/ 4 w 354"/>
                <a:gd name="T49" fmla="*/ 265 h 384"/>
                <a:gd name="T50" fmla="*/ 8 w 354"/>
                <a:gd name="T51" fmla="*/ 286 h 384"/>
                <a:gd name="T52" fmla="*/ 12 w 354"/>
                <a:gd name="T53" fmla="*/ 307 h 384"/>
                <a:gd name="T54" fmla="*/ 12 w 354"/>
                <a:gd name="T55" fmla="*/ 307 h 384"/>
                <a:gd name="T56" fmla="*/ 21 w 354"/>
                <a:gd name="T57" fmla="*/ 329 h 384"/>
                <a:gd name="T58" fmla="*/ 34 w 354"/>
                <a:gd name="T59" fmla="*/ 346 h 384"/>
                <a:gd name="T60" fmla="*/ 34 w 354"/>
                <a:gd name="T61" fmla="*/ 346 h 384"/>
                <a:gd name="T62" fmla="*/ 51 w 354"/>
                <a:gd name="T63" fmla="*/ 363 h 384"/>
                <a:gd name="T64" fmla="*/ 72 w 354"/>
                <a:gd name="T65" fmla="*/ 376 h 384"/>
                <a:gd name="T66" fmla="*/ 72 w 354"/>
                <a:gd name="T67" fmla="*/ 376 h 384"/>
                <a:gd name="T68" fmla="*/ 85 w 354"/>
                <a:gd name="T69" fmla="*/ 380 h 384"/>
                <a:gd name="T70" fmla="*/ 102 w 354"/>
                <a:gd name="T71" fmla="*/ 384 h 384"/>
                <a:gd name="T72" fmla="*/ 123 w 354"/>
                <a:gd name="T73" fmla="*/ 380 h 384"/>
                <a:gd name="T74" fmla="*/ 141 w 354"/>
                <a:gd name="T75" fmla="*/ 376 h 384"/>
                <a:gd name="T76" fmla="*/ 252 w 354"/>
                <a:gd name="T77" fmla="*/ 329 h 384"/>
                <a:gd name="T78" fmla="*/ 252 w 354"/>
                <a:gd name="T79" fmla="*/ 329 h 384"/>
                <a:gd name="T80" fmla="*/ 269 w 354"/>
                <a:gd name="T81" fmla="*/ 320 h 384"/>
                <a:gd name="T82" fmla="*/ 286 w 354"/>
                <a:gd name="T83" fmla="*/ 307 h 384"/>
                <a:gd name="T84" fmla="*/ 286 w 354"/>
                <a:gd name="T85" fmla="*/ 307 h 384"/>
                <a:gd name="T86" fmla="*/ 303 w 354"/>
                <a:gd name="T87" fmla="*/ 290 h 384"/>
                <a:gd name="T88" fmla="*/ 316 w 354"/>
                <a:gd name="T89" fmla="*/ 273 h 384"/>
                <a:gd name="T90" fmla="*/ 329 w 354"/>
                <a:gd name="T91" fmla="*/ 247 h 384"/>
                <a:gd name="T92" fmla="*/ 341 w 354"/>
                <a:gd name="T93" fmla="*/ 226 h 384"/>
                <a:gd name="T94" fmla="*/ 350 w 354"/>
                <a:gd name="T95" fmla="*/ 200 h 384"/>
                <a:gd name="T96" fmla="*/ 354 w 354"/>
                <a:gd name="T97" fmla="*/ 171 h 384"/>
                <a:gd name="T98" fmla="*/ 354 w 354"/>
                <a:gd name="T99" fmla="*/ 145 h 384"/>
                <a:gd name="T100" fmla="*/ 354 w 354"/>
                <a:gd name="T101" fmla="*/ 119 h 384"/>
                <a:gd name="T102" fmla="*/ 354 w 354"/>
                <a:gd name="T103" fmla="*/ 119 h 3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4"/>
                <a:gd name="T157" fmla="*/ 0 h 384"/>
                <a:gd name="T158" fmla="*/ 354 w 354"/>
                <a:gd name="T159" fmla="*/ 384 h 3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4" h="384">
                  <a:moveTo>
                    <a:pt x="354" y="119"/>
                  </a:moveTo>
                  <a:lnTo>
                    <a:pt x="354" y="119"/>
                  </a:lnTo>
                  <a:lnTo>
                    <a:pt x="346" y="85"/>
                  </a:lnTo>
                  <a:lnTo>
                    <a:pt x="337" y="59"/>
                  </a:lnTo>
                  <a:lnTo>
                    <a:pt x="324" y="34"/>
                  </a:lnTo>
                  <a:lnTo>
                    <a:pt x="307" y="17"/>
                  </a:lnTo>
                  <a:lnTo>
                    <a:pt x="286" y="4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4"/>
                  </a:lnTo>
                  <a:lnTo>
                    <a:pt x="136" y="38"/>
                  </a:lnTo>
                  <a:lnTo>
                    <a:pt x="102" y="51"/>
                  </a:lnTo>
                  <a:lnTo>
                    <a:pt x="81" y="68"/>
                  </a:lnTo>
                  <a:lnTo>
                    <a:pt x="59" y="85"/>
                  </a:lnTo>
                  <a:lnTo>
                    <a:pt x="38" y="111"/>
                  </a:lnTo>
                  <a:lnTo>
                    <a:pt x="25" y="136"/>
                  </a:lnTo>
                  <a:lnTo>
                    <a:pt x="12" y="171"/>
                  </a:lnTo>
                  <a:lnTo>
                    <a:pt x="4" y="205"/>
                  </a:lnTo>
                  <a:lnTo>
                    <a:pt x="0" y="239"/>
                  </a:lnTo>
                  <a:lnTo>
                    <a:pt x="4" y="265"/>
                  </a:lnTo>
                  <a:lnTo>
                    <a:pt x="8" y="286"/>
                  </a:lnTo>
                  <a:lnTo>
                    <a:pt x="12" y="307"/>
                  </a:lnTo>
                  <a:lnTo>
                    <a:pt x="21" y="329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2" y="376"/>
                  </a:lnTo>
                  <a:lnTo>
                    <a:pt x="85" y="380"/>
                  </a:lnTo>
                  <a:lnTo>
                    <a:pt x="102" y="384"/>
                  </a:lnTo>
                  <a:lnTo>
                    <a:pt x="123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07"/>
                  </a:lnTo>
                  <a:lnTo>
                    <a:pt x="303" y="290"/>
                  </a:lnTo>
                  <a:lnTo>
                    <a:pt x="316" y="273"/>
                  </a:lnTo>
                  <a:lnTo>
                    <a:pt x="329" y="247"/>
                  </a:lnTo>
                  <a:lnTo>
                    <a:pt x="341" y="226"/>
                  </a:lnTo>
                  <a:lnTo>
                    <a:pt x="350" y="200"/>
                  </a:lnTo>
                  <a:lnTo>
                    <a:pt x="354" y="171"/>
                  </a:lnTo>
                  <a:lnTo>
                    <a:pt x="354" y="145"/>
                  </a:lnTo>
                  <a:lnTo>
                    <a:pt x="354" y="11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79" name="Freeform 138"/>
            <p:cNvSpPr>
              <a:spLocks/>
            </p:cNvSpPr>
            <p:nvPr/>
          </p:nvSpPr>
          <p:spPr bwMode="auto">
            <a:xfrm>
              <a:off x="292" y="3170"/>
              <a:ext cx="231" cy="269"/>
            </a:xfrm>
            <a:custGeom>
              <a:avLst/>
              <a:gdLst>
                <a:gd name="T0" fmla="*/ 85 w 231"/>
                <a:gd name="T1" fmla="*/ 9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3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7 h 269"/>
                <a:gd name="T14" fmla="*/ 51 w 231"/>
                <a:gd name="T15" fmla="*/ 128 h 269"/>
                <a:gd name="T16" fmla="*/ 51 w 231"/>
                <a:gd name="T17" fmla="*/ 150 h 269"/>
                <a:gd name="T18" fmla="*/ 51 w 231"/>
                <a:gd name="T19" fmla="*/ 150 h 269"/>
                <a:gd name="T20" fmla="*/ 55 w 231"/>
                <a:gd name="T21" fmla="*/ 175 h 269"/>
                <a:gd name="T22" fmla="*/ 64 w 231"/>
                <a:gd name="T23" fmla="*/ 197 h 269"/>
                <a:gd name="T24" fmla="*/ 77 w 231"/>
                <a:gd name="T25" fmla="*/ 214 h 269"/>
                <a:gd name="T26" fmla="*/ 89 w 231"/>
                <a:gd name="T27" fmla="*/ 227 h 269"/>
                <a:gd name="T28" fmla="*/ 107 w 231"/>
                <a:gd name="T29" fmla="*/ 240 h 269"/>
                <a:gd name="T30" fmla="*/ 124 w 231"/>
                <a:gd name="T31" fmla="*/ 244 h 269"/>
                <a:gd name="T32" fmla="*/ 145 w 231"/>
                <a:gd name="T33" fmla="*/ 244 h 269"/>
                <a:gd name="T34" fmla="*/ 162 w 231"/>
                <a:gd name="T35" fmla="*/ 240 h 269"/>
                <a:gd name="T36" fmla="*/ 231 w 231"/>
                <a:gd name="T37" fmla="*/ 210 h 269"/>
                <a:gd name="T38" fmla="*/ 231 w 231"/>
                <a:gd name="T39" fmla="*/ 210 h 269"/>
                <a:gd name="T40" fmla="*/ 205 w 231"/>
                <a:gd name="T41" fmla="*/ 227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2 w 231"/>
                <a:gd name="T49" fmla="*/ 269 h 269"/>
                <a:gd name="T50" fmla="*/ 55 w 231"/>
                <a:gd name="T51" fmla="*/ 265 h 269"/>
                <a:gd name="T52" fmla="*/ 42 w 231"/>
                <a:gd name="T53" fmla="*/ 252 h 269"/>
                <a:gd name="T54" fmla="*/ 25 w 231"/>
                <a:gd name="T55" fmla="*/ 240 h 269"/>
                <a:gd name="T56" fmla="*/ 17 w 231"/>
                <a:gd name="T57" fmla="*/ 222 h 269"/>
                <a:gd name="T58" fmla="*/ 8 w 231"/>
                <a:gd name="T59" fmla="*/ 201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50 h 269"/>
                <a:gd name="T66" fmla="*/ 4 w 231"/>
                <a:gd name="T67" fmla="*/ 124 h 269"/>
                <a:gd name="T68" fmla="*/ 8 w 231"/>
                <a:gd name="T69" fmla="*/ 99 h 269"/>
                <a:gd name="T70" fmla="*/ 21 w 231"/>
                <a:gd name="T71" fmla="*/ 73 h 269"/>
                <a:gd name="T72" fmla="*/ 30 w 231"/>
                <a:gd name="T73" fmla="*/ 51 h 269"/>
                <a:gd name="T74" fmla="*/ 47 w 231"/>
                <a:gd name="T75" fmla="*/ 34 h 269"/>
                <a:gd name="T76" fmla="*/ 64 w 231"/>
                <a:gd name="T77" fmla="*/ 22 h 269"/>
                <a:gd name="T78" fmla="*/ 85 w 231"/>
                <a:gd name="T79" fmla="*/ 9 h 269"/>
                <a:gd name="T80" fmla="*/ 85 w 231"/>
                <a:gd name="T81" fmla="*/ 9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5" y="9"/>
                  </a:moveTo>
                  <a:lnTo>
                    <a:pt x="107" y="0"/>
                  </a:lnTo>
                  <a:lnTo>
                    <a:pt x="94" y="13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7"/>
                  </a:lnTo>
                  <a:lnTo>
                    <a:pt x="51" y="128"/>
                  </a:lnTo>
                  <a:lnTo>
                    <a:pt x="51" y="150"/>
                  </a:lnTo>
                  <a:lnTo>
                    <a:pt x="55" y="175"/>
                  </a:lnTo>
                  <a:lnTo>
                    <a:pt x="64" y="197"/>
                  </a:lnTo>
                  <a:lnTo>
                    <a:pt x="77" y="214"/>
                  </a:lnTo>
                  <a:lnTo>
                    <a:pt x="89" y="227"/>
                  </a:lnTo>
                  <a:lnTo>
                    <a:pt x="107" y="240"/>
                  </a:lnTo>
                  <a:lnTo>
                    <a:pt x="124" y="244"/>
                  </a:lnTo>
                  <a:lnTo>
                    <a:pt x="145" y="244"/>
                  </a:lnTo>
                  <a:lnTo>
                    <a:pt x="162" y="240"/>
                  </a:lnTo>
                  <a:lnTo>
                    <a:pt x="231" y="210"/>
                  </a:lnTo>
                  <a:lnTo>
                    <a:pt x="205" y="227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2" y="269"/>
                  </a:lnTo>
                  <a:lnTo>
                    <a:pt x="55" y="265"/>
                  </a:lnTo>
                  <a:lnTo>
                    <a:pt x="42" y="252"/>
                  </a:lnTo>
                  <a:lnTo>
                    <a:pt x="25" y="240"/>
                  </a:lnTo>
                  <a:lnTo>
                    <a:pt x="17" y="222"/>
                  </a:lnTo>
                  <a:lnTo>
                    <a:pt x="8" y="201"/>
                  </a:lnTo>
                  <a:lnTo>
                    <a:pt x="0" y="175"/>
                  </a:lnTo>
                  <a:lnTo>
                    <a:pt x="0" y="150"/>
                  </a:lnTo>
                  <a:lnTo>
                    <a:pt x="4" y="124"/>
                  </a:lnTo>
                  <a:lnTo>
                    <a:pt x="8" y="99"/>
                  </a:lnTo>
                  <a:lnTo>
                    <a:pt x="21" y="73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4" y="22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0" name="Freeform 139"/>
            <p:cNvSpPr>
              <a:spLocks/>
            </p:cNvSpPr>
            <p:nvPr/>
          </p:nvSpPr>
          <p:spPr bwMode="auto">
            <a:xfrm>
              <a:off x="343" y="3136"/>
              <a:ext cx="239" cy="278"/>
            </a:xfrm>
            <a:custGeom>
              <a:avLst/>
              <a:gdLst>
                <a:gd name="T0" fmla="*/ 0 w 239"/>
                <a:gd name="T1" fmla="*/ 184 h 278"/>
                <a:gd name="T2" fmla="*/ 0 w 239"/>
                <a:gd name="T3" fmla="*/ 184 h 278"/>
                <a:gd name="T4" fmla="*/ 0 w 239"/>
                <a:gd name="T5" fmla="*/ 162 h 278"/>
                <a:gd name="T6" fmla="*/ 0 w 239"/>
                <a:gd name="T7" fmla="*/ 141 h 278"/>
                <a:gd name="T8" fmla="*/ 13 w 239"/>
                <a:gd name="T9" fmla="*/ 98 h 278"/>
                <a:gd name="T10" fmla="*/ 30 w 239"/>
                <a:gd name="T11" fmla="*/ 64 h 278"/>
                <a:gd name="T12" fmla="*/ 43 w 239"/>
                <a:gd name="T13" fmla="*/ 47 h 278"/>
                <a:gd name="T14" fmla="*/ 56 w 239"/>
                <a:gd name="T15" fmla="*/ 34 h 278"/>
                <a:gd name="T16" fmla="*/ 124 w 239"/>
                <a:gd name="T17" fmla="*/ 9 h 278"/>
                <a:gd name="T18" fmla="*/ 124 w 239"/>
                <a:gd name="T19" fmla="*/ 9 h 278"/>
                <a:gd name="T20" fmla="*/ 145 w 239"/>
                <a:gd name="T21" fmla="*/ 0 h 278"/>
                <a:gd name="T22" fmla="*/ 162 w 239"/>
                <a:gd name="T23" fmla="*/ 0 h 278"/>
                <a:gd name="T24" fmla="*/ 180 w 239"/>
                <a:gd name="T25" fmla="*/ 9 h 278"/>
                <a:gd name="T26" fmla="*/ 197 w 239"/>
                <a:gd name="T27" fmla="*/ 17 h 278"/>
                <a:gd name="T28" fmla="*/ 209 w 239"/>
                <a:gd name="T29" fmla="*/ 30 h 278"/>
                <a:gd name="T30" fmla="*/ 222 w 239"/>
                <a:gd name="T31" fmla="*/ 47 h 278"/>
                <a:gd name="T32" fmla="*/ 231 w 239"/>
                <a:gd name="T33" fmla="*/ 68 h 278"/>
                <a:gd name="T34" fmla="*/ 235 w 239"/>
                <a:gd name="T35" fmla="*/ 94 h 278"/>
                <a:gd name="T36" fmla="*/ 235 w 239"/>
                <a:gd name="T37" fmla="*/ 94 h 278"/>
                <a:gd name="T38" fmla="*/ 239 w 239"/>
                <a:gd name="T39" fmla="*/ 115 h 278"/>
                <a:gd name="T40" fmla="*/ 235 w 239"/>
                <a:gd name="T41" fmla="*/ 137 h 278"/>
                <a:gd name="T42" fmla="*/ 227 w 239"/>
                <a:gd name="T43" fmla="*/ 180 h 278"/>
                <a:gd name="T44" fmla="*/ 205 w 239"/>
                <a:gd name="T45" fmla="*/ 218 h 278"/>
                <a:gd name="T46" fmla="*/ 192 w 239"/>
                <a:gd name="T47" fmla="*/ 231 h 278"/>
                <a:gd name="T48" fmla="*/ 180 w 239"/>
                <a:gd name="T49" fmla="*/ 244 h 278"/>
                <a:gd name="T50" fmla="*/ 111 w 239"/>
                <a:gd name="T51" fmla="*/ 274 h 278"/>
                <a:gd name="T52" fmla="*/ 111 w 239"/>
                <a:gd name="T53" fmla="*/ 274 h 278"/>
                <a:gd name="T54" fmla="*/ 94 w 239"/>
                <a:gd name="T55" fmla="*/ 278 h 278"/>
                <a:gd name="T56" fmla="*/ 73 w 239"/>
                <a:gd name="T57" fmla="*/ 278 h 278"/>
                <a:gd name="T58" fmla="*/ 56 w 239"/>
                <a:gd name="T59" fmla="*/ 274 h 278"/>
                <a:gd name="T60" fmla="*/ 38 w 239"/>
                <a:gd name="T61" fmla="*/ 261 h 278"/>
                <a:gd name="T62" fmla="*/ 26 w 239"/>
                <a:gd name="T63" fmla="*/ 248 h 278"/>
                <a:gd name="T64" fmla="*/ 13 w 239"/>
                <a:gd name="T65" fmla="*/ 231 h 278"/>
                <a:gd name="T66" fmla="*/ 4 w 239"/>
                <a:gd name="T67" fmla="*/ 209 h 278"/>
                <a:gd name="T68" fmla="*/ 0 w 239"/>
                <a:gd name="T69" fmla="*/ 184 h 278"/>
                <a:gd name="T70" fmla="*/ 0 w 239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9"/>
                <a:gd name="T109" fmla="*/ 0 h 278"/>
                <a:gd name="T110" fmla="*/ 239 w 239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9" h="278">
                  <a:moveTo>
                    <a:pt x="0" y="184"/>
                  </a:moveTo>
                  <a:lnTo>
                    <a:pt x="0" y="184"/>
                  </a:lnTo>
                  <a:lnTo>
                    <a:pt x="0" y="162"/>
                  </a:lnTo>
                  <a:lnTo>
                    <a:pt x="0" y="141"/>
                  </a:lnTo>
                  <a:lnTo>
                    <a:pt x="13" y="98"/>
                  </a:lnTo>
                  <a:lnTo>
                    <a:pt x="30" y="64"/>
                  </a:lnTo>
                  <a:lnTo>
                    <a:pt x="43" y="47"/>
                  </a:lnTo>
                  <a:lnTo>
                    <a:pt x="56" y="34"/>
                  </a:lnTo>
                  <a:lnTo>
                    <a:pt x="124" y="9"/>
                  </a:lnTo>
                  <a:lnTo>
                    <a:pt x="145" y="0"/>
                  </a:lnTo>
                  <a:lnTo>
                    <a:pt x="162" y="0"/>
                  </a:lnTo>
                  <a:lnTo>
                    <a:pt x="180" y="9"/>
                  </a:lnTo>
                  <a:lnTo>
                    <a:pt x="197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39" y="115"/>
                  </a:lnTo>
                  <a:lnTo>
                    <a:pt x="235" y="137"/>
                  </a:lnTo>
                  <a:lnTo>
                    <a:pt x="227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80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3" y="278"/>
                  </a:lnTo>
                  <a:lnTo>
                    <a:pt x="56" y="274"/>
                  </a:lnTo>
                  <a:lnTo>
                    <a:pt x="38" y="261"/>
                  </a:lnTo>
                  <a:lnTo>
                    <a:pt x="26" y="248"/>
                  </a:lnTo>
                  <a:lnTo>
                    <a:pt x="13" y="231"/>
                  </a:lnTo>
                  <a:lnTo>
                    <a:pt x="4" y="209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1" name="Freeform 140"/>
            <p:cNvSpPr>
              <a:spLocks/>
            </p:cNvSpPr>
            <p:nvPr/>
          </p:nvSpPr>
          <p:spPr bwMode="auto">
            <a:xfrm>
              <a:off x="356" y="3529"/>
              <a:ext cx="534" cy="235"/>
            </a:xfrm>
            <a:custGeom>
              <a:avLst/>
              <a:gdLst>
                <a:gd name="T0" fmla="*/ 4 w 534"/>
                <a:gd name="T1" fmla="*/ 120 h 235"/>
                <a:gd name="T2" fmla="*/ 4 w 534"/>
                <a:gd name="T3" fmla="*/ 120 h 235"/>
                <a:gd name="T4" fmla="*/ 17 w 534"/>
                <a:gd name="T5" fmla="*/ 99 h 235"/>
                <a:gd name="T6" fmla="*/ 38 w 534"/>
                <a:gd name="T7" fmla="*/ 73 h 235"/>
                <a:gd name="T8" fmla="*/ 38 w 534"/>
                <a:gd name="T9" fmla="*/ 73 h 235"/>
                <a:gd name="T10" fmla="*/ 73 w 534"/>
                <a:gd name="T11" fmla="*/ 43 h 235"/>
                <a:gd name="T12" fmla="*/ 115 w 534"/>
                <a:gd name="T13" fmla="*/ 17 h 235"/>
                <a:gd name="T14" fmla="*/ 154 w 534"/>
                <a:gd name="T15" fmla="*/ 5 h 235"/>
                <a:gd name="T16" fmla="*/ 171 w 534"/>
                <a:gd name="T17" fmla="*/ 0 h 235"/>
                <a:gd name="T18" fmla="*/ 188 w 534"/>
                <a:gd name="T19" fmla="*/ 5 h 235"/>
                <a:gd name="T20" fmla="*/ 508 w 534"/>
                <a:gd name="T21" fmla="*/ 64 h 235"/>
                <a:gd name="T22" fmla="*/ 508 w 534"/>
                <a:gd name="T23" fmla="*/ 64 h 235"/>
                <a:gd name="T24" fmla="*/ 521 w 534"/>
                <a:gd name="T25" fmla="*/ 69 h 235"/>
                <a:gd name="T26" fmla="*/ 521 w 534"/>
                <a:gd name="T27" fmla="*/ 69 h 235"/>
                <a:gd name="T28" fmla="*/ 526 w 534"/>
                <a:gd name="T29" fmla="*/ 77 h 235"/>
                <a:gd name="T30" fmla="*/ 534 w 534"/>
                <a:gd name="T31" fmla="*/ 86 h 235"/>
                <a:gd name="T32" fmla="*/ 534 w 534"/>
                <a:gd name="T33" fmla="*/ 94 h 235"/>
                <a:gd name="T34" fmla="*/ 534 w 534"/>
                <a:gd name="T35" fmla="*/ 107 h 235"/>
                <a:gd name="T36" fmla="*/ 521 w 534"/>
                <a:gd name="T37" fmla="*/ 133 h 235"/>
                <a:gd name="T38" fmla="*/ 496 w 534"/>
                <a:gd name="T39" fmla="*/ 163 h 235"/>
                <a:gd name="T40" fmla="*/ 496 w 534"/>
                <a:gd name="T41" fmla="*/ 163 h 235"/>
                <a:gd name="T42" fmla="*/ 461 w 534"/>
                <a:gd name="T43" fmla="*/ 197 h 235"/>
                <a:gd name="T44" fmla="*/ 419 w 534"/>
                <a:gd name="T45" fmla="*/ 218 h 235"/>
                <a:gd name="T46" fmla="*/ 380 w 534"/>
                <a:gd name="T47" fmla="*/ 231 h 235"/>
                <a:gd name="T48" fmla="*/ 363 w 534"/>
                <a:gd name="T49" fmla="*/ 235 h 235"/>
                <a:gd name="T50" fmla="*/ 346 w 534"/>
                <a:gd name="T51" fmla="*/ 235 h 235"/>
                <a:gd name="T52" fmla="*/ 25 w 534"/>
                <a:gd name="T53" fmla="*/ 171 h 235"/>
                <a:gd name="T54" fmla="*/ 25 w 534"/>
                <a:gd name="T55" fmla="*/ 171 h 235"/>
                <a:gd name="T56" fmla="*/ 13 w 534"/>
                <a:gd name="T57" fmla="*/ 167 h 235"/>
                <a:gd name="T58" fmla="*/ 4 w 534"/>
                <a:gd name="T59" fmla="*/ 154 h 235"/>
                <a:gd name="T60" fmla="*/ 0 w 534"/>
                <a:gd name="T61" fmla="*/ 137 h 235"/>
                <a:gd name="T62" fmla="*/ 4 w 534"/>
                <a:gd name="T63" fmla="*/ 120 h 235"/>
                <a:gd name="T64" fmla="*/ 4 w 534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5"/>
                <a:gd name="T101" fmla="*/ 534 w 534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5">
                  <a:moveTo>
                    <a:pt x="4" y="120"/>
                  </a:moveTo>
                  <a:lnTo>
                    <a:pt x="4" y="120"/>
                  </a:lnTo>
                  <a:lnTo>
                    <a:pt x="17" y="99"/>
                  </a:lnTo>
                  <a:lnTo>
                    <a:pt x="38" y="73"/>
                  </a:lnTo>
                  <a:lnTo>
                    <a:pt x="73" y="43"/>
                  </a:lnTo>
                  <a:lnTo>
                    <a:pt x="115" y="17"/>
                  </a:lnTo>
                  <a:lnTo>
                    <a:pt x="154" y="5"/>
                  </a:lnTo>
                  <a:lnTo>
                    <a:pt x="171" y="0"/>
                  </a:lnTo>
                  <a:lnTo>
                    <a:pt x="188" y="5"/>
                  </a:lnTo>
                  <a:lnTo>
                    <a:pt x="508" y="64"/>
                  </a:lnTo>
                  <a:lnTo>
                    <a:pt x="521" y="69"/>
                  </a:lnTo>
                  <a:lnTo>
                    <a:pt x="526" y="77"/>
                  </a:lnTo>
                  <a:lnTo>
                    <a:pt x="534" y="86"/>
                  </a:lnTo>
                  <a:lnTo>
                    <a:pt x="534" y="94"/>
                  </a:lnTo>
                  <a:lnTo>
                    <a:pt x="534" y="107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1" y="197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5"/>
                  </a:lnTo>
                  <a:lnTo>
                    <a:pt x="346" y="235"/>
                  </a:lnTo>
                  <a:lnTo>
                    <a:pt x="25" y="171"/>
                  </a:lnTo>
                  <a:lnTo>
                    <a:pt x="13" y="167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2" name="Freeform 141"/>
            <p:cNvSpPr>
              <a:spLocks/>
            </p:cNvSpPr>
            <p:nvPr/>
          </p:nvSpPr>
          <p:spPr bwMode="auto">
            <a:xfrm>
              <a:off x="356" y="3598"/>
              <a:ext cx="534" cy="166"/>
            </a:xfrm>
            <a:custGeom>
              <a:avLst/>
              <a:gdLst>
                <a:gd name="T0" fmla="*/ 337 w 534"/>
                <a:gd name="T1" fmla="*/ 119 h 166"/>
                <a:gd name="T2" fmla="*/ 337 w 534"/>
                <a:gd name="T3" fmla="*/ 119 h 166"/>
                <a:gd name="T4" fmla="*/ 350 w 534"/>
                <a:gd name="T5" fmla="*/ 119 h 166"/>
                <a:gd name="T6" fmla="*/ 372 w 534"/>
                <a:gd name="T7" fmla="*/ 119 h 166"/>
                <a:gd name="T8" fmla="*/ 410 w 534"/>
                <a:gd name="T9" fmla="*/ 102 h 166"/>
                <a:gd name="T10" fmla="*/ 449 w 534"/>
                <a:gd name="T11" fmla="*/ 81 h 166"/>
                <a:gd name="T12" fmla="*/ 487 w 534"/>
                <a:gd name="T13" fmla="*/ 47 h 166"/>
                <a:gd name="T14" fmla="*/ 487 w 534"/>
                <a:gd name="T15" fmla="*/ 47 h 166"/>
                <a:gd name="T16" fmla="*/ 508 w 534"/>
                <a:gd name="T17" fmla="*/ 25 h 166"/>
                <a:gd name="T18" fmla="*/ 521 w 534"/>
                <a:gd name="T19" fmla="*/ 0 h 166"/>
                <a:gd name="T20" fmla="*/ 521 w 534"/>
                <a:gd name="T21" fmla="*/ 0 h 166"/>
                <a:gd name="T22" fmla="*/ 526 w 534"/>
                <a:gd name="T23" fmla="*/ 8 h 166"/>
                <a:gd name="T24" fmla="*/ 534 w 534"/>
                <a:gd name="T25" fmla="*/ 17 h 166"/>
                <a:gd name="T26" fmla="*/ 534 w 534"/>
                <a:gd name="T27" fmla="*/ 25 h 166"/>
                <a:gd name="T28" fmla="*/ 534 w 534"/>
                <a:gd name="T29" fmla="*/ 38 h 166"/>
                <a:gd name="T30" fmla="*/ 521 w 534"/>
                <a:gd name="T31" fmla="*/ 64 h 166"/>
                <a:gd name="T32" fmla="*/ 496 w 534"/>
                <a:gd name="T33" fmla="*/ 94 h 166"/>
                <a:gd name="T34" fmla="*/ 496 w 534"/>
                <a:gd name="T35" fmla="*/ 94 h 166"/>
                <a:gd name="T36" fmla="*/ 461 w 534"/>
                <a:gd name="T37" fmla="*/ 128 h 166"/>
                <a:gd name="T38" fmla="*/ 419 w 534"/>
                <a:gd name="T39" fmla="*/ 149 h 166"/>
                <a:gd name="T40" fmla="*/ 380 w 534"/>
                <a:gd name="T41" fmla="*/ 162 h 166"/>
                <a:gd name="T42" fmla="*/ 363 w 534"/>
                <a:gd name="T43" fmla="*/ 166 h 166"/>
                <a:gd name="T44" fmla="*/ 346 w 534"/>
                <a:gd name="T45" fmla="*/ 166 h 166"/>
                <a:gd name="T46" fmla="*/ 25 w 534"/>
                <a:gd name="T47" fmla="*/ 102 h 166"/>
                <a:gd name="T48" fmla="*/ 25 w 534"/>
                <a:gd name="T49" fmla="*/ 102 h 166"/>
                <a:gd name="T50" fmla="*/ 13 w 534"/>
                <a:gd name="T51" fmla="*/ 98 h 166"/>
                <a:gd name="T52" fmla="*/ 4 w 534"/>
                <a:gd name="T53" fmla="*/ 85 h 166"/>
                <a:gd name="T54" fmla="*/ 0 w 534"/>
                <a:gd name="T55" fmla="*/ 68 h 166"/>
                <a:gd name="T56" fmla="*/ 4 w 534"/>
                <a:gd name="T57" fmla="*/ 51 h 166"/>
                <a:gd name="T58" fmla="*/ 4 w 534"/>
                <a:gd name="T59" fmla="*/ 51 h 166"/>
                <a:gd name="T60" fmla="*/ 17 w 534"/>
                <a:gd name="T61" fmla="*/ 55 h 166"/>
                <a:gd name="T62" fmla="*/ 337 w 534"/>
                <a:gd name="T63" fmla="*/ 119 h 1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6"/>
                <a:gd name="T98" fmla="*/ 534 w 534"/>
                <a:gd name="T99" fmla="*/ 166 h 1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6">
                  <a:moveTo>
                    <a:pt x="337" y="119"/>
                  </a:moveTo>
                  <a:lnTo>
                    <a:pt x="337" y="119"/>
                  </a:lnTo>
                  <a:lnTo>
                    <a:pt x="350" y="119"/>
                  </a:lnTo>
                  <a:lnTo>
                    <a:pt x="372" y="119"/>
                  </a:lnTo>
                  <a:lnTo>
                    <a:pt x="410" y="102"/>
                  </a:lnTo>
                  <a:lnTo>
                    <a:pt x="449" y="81"/>
                  </a:lnTo>
                  <a:lnTo>
                    <a:pt x="487" y="47"/>
                  </a:lnTo>
                  <a:lnTo>
                    <a:pt x="508" y="25"/>
                  </a:lnTo>
                  <a:lnTo>
                    <a:pt x="521" y="0"/>
                  </a:lnTo>
                  <a:lnTo>
                    <a:pt x="526" y="8"/>
                  </a:lnTo>
                  <a:lnTo>
                    <a:pt x="534" y="17"/>
                  </a:lnTo>
                  <a:lnTo>
                    <a:pt x="534" y="25"/>
                  </a:lnTo>
                  <a:lnTo>
                    <a:pt x="534" y="38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1" y="128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6"/>
                  </a:lnTo>
                  <a:lnTo>
                    <a:pt x="346" y="166"/>
                  </a:lnTo>
                  <a:lnTo>
                    <a:pt x="25" y="102"/>
                  </a:lnTo>
                  <a:lnTo>
                    <a:pt x="13" y="98"/>
                  </a:lnTo>
                  <a:lnTo>
                    <a:pt x="4" y="85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5"/>
                  </a:lnTo>
                  <a:lnTo>
                    <a:pt x="337" y="11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3" name="Freeform 142"/>
            <p:cNvSpPr>
              <a:spLocks/>
            </p:cNvSpPr>
            <p:nvPr/>
          </p:nvSpPr>
          <p:spPr bwMode="auto">
            <a:xfrm>
              <a:off x="360" y="3529"/>
              <a:ext cx="517" cy="188"/>
            </a:xfrm>
            <a:custGeom>
              <a:avLst/>
              <a:gdLst>
                <a:gd name="T0" fmla="*/ 184 w 517"/>
                <a:gd name="T1" fmla="*/ 5 h 188"/>
                <a:gd name="T2" fmla="*/ 504 w 517"/>
                <a:gd name="T3" fmla="*/ 64 h 188"/>
                <a:gd name="T4" fmla="*/ 504 w 517"/>
                <a:gd name="T5" fmla="*/ 64 h 188"/>
                <a:gd name="T6" fmla="*/ 517 w 517"/>
                <a:gd name="T7" fmla="*/ 69 h 188"/>
                <a:gd name="T8" fmla="*/ 517 w 517"/>
                <a:gd name="T9" fmla="*/ 69 h 188"/>
                <a:gd name="T10" fmla="*/ 504 w 517"/>
                <a:gd name="T11" fmla="*/ 94 h 188"/>
                <a:gd name="T12" fmla="*/ 483 w 517"/>
                <a:gd name="T13" fmla="*/ 116 h 188"/>
                <a:gd name="T14" fmla="*/ 483 w 517"/>
                <a:gd name="T15" fmla="*/ 116 h 188"/>
                <a:gd name="T16" fmla="*/ 445 w 517"/>
                <a:gd name="T17" fmla="*/ 150 h 188"/>
                <a:gd name="T18" fmla="*/ 406 w 517"/>
                <a:gd name="T19" fmla="*/ 171 h 188"/>
                <a:gd name="T20" fmla="*/ 368 w 517"/>
                <a:gd name="T21" fmla="*/ 188 h 188"/>
                <a:gd name="T22" fmla="*/ 346 w 517"/>
                <a:gd name="T23" fmla="*/ 188 h 188"/>
                <a:gd name="T24" fmla="*/ 333 w 517"/>
                <a:gd name="T25" fmla="*/ 188 h 188"/>
                <a:gd name="T26" fmla="*/ 13 w 517"/>
                <a:gd name="T27" fmla="*/ 124 h 188"/>
                <a:gd name="T28" fmla="*/ 13 w 517"/>
                <a:gd name="T29" fmla="*/ 124 h 188"/>
                <a:gd name="T30" fmla="*/ 0 w 517"/>
                <a:gd name="T31" fmla="*/ 120 h 188"/>
                <a:gd name="T32" fmla="*/ 0 w 517"/>
                <a:gd name="T33" fmla="*/ 120 h 188"/>
                <a:gd name="T34" fmla="*/ 13 w 517"/>
                <a:gd name="T35" fmla="*/ 99 h 188"/>
                <a:gd name="T36" fmla="*/ 34 w 517"/>
                <a:gd name="T37" fmla="*/ 73 h 188"/>
                <a:gd name="T38" fmla="*/ 34 w 517"/>
                <a:gd name="T39" fmla="*/ 73 h 188"/>
                <a:gd name="T40" fmla="*/ 69 w 517"/>
                <a:gd name="T41" fmla="*/ 43 h 188"/>
                <a:gd name="T42" fmla="*/ 111 w 517"/>
                <a:gd name="T43" fmla="*/ 17 h 188"/>
                <a:gd name="T44" fmla="*/ 150 w 517"/>
                <a:gd name="T45" fmla="*/ 5 h 188"/>
                <a:gd name="T46" fmla="*/ 167 w 517"/>
                <a:gd name="T47" fmla="*/ 0 h 188"/>
                <a:gd name="T48" fmla="*/ 184 w 517"/>
                <a:gd name="T49" fmla="*/ 5 h 188"/>
                <a:gd name="T50" fmla="*/ 184 w 517"/>
                <a:gd name="T51" fmla="*/ 5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8"/>
                <a:gd name="T80" fmla="*/ 517 w 517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8">
                  <a:moveTo>
                    <a:pt x="184" y="5"/>
                  </a:moveTo>
                  <a:lnTo>
                    <a:pt x="504" y="64"/>
                  </a:lnTo>
                  <a:lnTo>
                    <a:pt x="517" y="69"/>
                  </a:lnTo>
                  <a:lnTo>
                    <a:pt x="504" y="94"/>
                  </a:lnTo>
                  <a:lnTo>
                    <a:pt x="483" y="116"/>
                  </a:lnTo>
                  <a:lnTo>
                    <a:pt x="445" y="150"/>
                  </a:lnTo>
                  <a:lnTo>
                    <a:pt x="406" y="171"/>
                  </a:lnTo>
                  <a:lnTo>
                    <a:pt x="368" y="188"/>
                  </a:lnTo>
                  <a:lnTo>
                    <a:pt x="346" y="188"/>
                  </a:lnTo>
                  <a:lnTo>
                    <a:pt x="333" y="188"/>
                  </a:lnTo>
                  <a:lnTo>
                    <a:pt x="13" y="124"/>
                  </a:lnTo>
                  <a:lnTo>
                    <a:pt x="0" y="120"/>
                  </a:lnTo>
                  <a:lnTo>
                    <a:pt x="13" y="99"/>
                  </a:lnTo>
                  <a:lnTo>
                    <a:pt x="34" y="73"/>
                  </a:lnTo>
                  <a:lnTo>
                    <a:pt x="69" y="43"/>
                  </a:lnTo>
                  <a:lnTo>
                    <a:pt x="111" y="17"/>
                  </a:lnTo>
                  <a:lnTo>
                    <a:pt x="150" y="5"/>
                  </a:lnTo>
                  <a:lnTo>
                    <a:pt x="167" y="0"/>
                  </a:lnTo>
                  <a:lnTo>
                    <a:pt x="184" y="5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4" name="Freeform 143"/>
            <p:cNvSpPr>
              <a:spLocks/>
            </p:cNvSpPr>
            <p:nvPr/>
          </p:nvSpPr>
          <p:spPr bwMode="auto">
            <a:xfrm>
              <a:off x="364" y="3730"/>
              <a:ext cx="60" cy="111"/>
            </a:xfrm>
            <a:custGeom>
              <a:avLst/>
              <a:gdLst>
                <a:gd name="T0" fmla="*/ 60 w 60"/>
                <a:gd name="T1" fmla="*/ 111 h 111"/>
                <a:gd name="T2" fmla="*/ 5 w 60"/>
                <a:gd name="T3" fmla="*/ 77 h 111"/>
                <a:gd name="T4" fmla="*/ 0 w 60"/>
                <a:gd name="T5" fmla="*/ 0 h 111"/>
                <a:gd name="T6" fmla="*/ 56 w 60"/>
                <a:gd name="T7" fmla="*/ 0 h 111"/>
                <a:gd name="T8" fmla="*/ 60 w 60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11"/>
                <a:gd name="T17" fmla="*/ 60 w 60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11">
                  <a:moveTo>
                    <a:pt x="60" y="111"/>
                  </a:moveTo>
                  <a:lnTo>
                    <a:pt x="5" y="77"/>
                  </a:lnTo>
                  <a:lnTo>
                    <a:pt x="0" y="0"/>
                  </a:lnTo>
                  <a:lnTo>
                    <a:pt x="56" y="0"/>
                  </a:lnTo>
                  <a:lnTo>
                    <a:pt x="60" y="11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5" name="Freeform 144"/>
            <p:cNvSpPr>
              <a:spLocks/>
            </p:cNvSpPr>
            <p:nvPr/>
          </p:nvSpPr>
          <p:spPr bwMode="auto">
            <a:xfrm>
              <a:off x="638" y="3798"/>
              <a:ext cx="60" cy="129"/>
            </a:xfrm>
            <a:custGeom>
              <a:avLst/>
              <a:gdLst>
                <a:gd name="T0" fmla="*/ 60 w 60"/>
                <a:gd name="T1" fmla="*/ 129 h 129"/>
                <a:gd name="T2" fmla="*/ 4 w 60"/>
                <a:gd name="T3" fmla="*/ 120 h 129"/>
                <a:gd name="T4" fmla="*/ 0 w 60"/>
                <a:gd name="T5" fmla="*/ 0 h 129"/>
                <a:gd name="T6" fmla="*/ 60 w 60"/>
                <a:gd name="T7" fmla="*/ 0 h 129"/>
                <a:gd name="T8" fmla="*/ 60 w 60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29"/>
                <a:gd name="T17" fmla="*/ 60 w 60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29">
                  <a:moveTo>
                    <a:pt x="60" y="129"/>
                  </a:moveTo>
                  <a:lnTo>
                    <a:pt x="4" y="120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12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6" name="Freeform 145"/>
            <p:cNvSpPr>
              <a:spLocks/>
            </p:cNvSpPr>
            <p:nvPr/>
          </p:nvSpPr>
          <p:spPr bwMode="auto">
            <a:xfrm>
              <a:off x="745" y="3589"/>
              <a:ext cx="376" cy="355"/>
            </a:xfrm>
            <a:custGeom>
              <a:avLst/>
              <a:gdLst>
                <a:gd name="T0" fmla="*/ 342 w 376"/>
                <a:gd name="T1" fmla="*/ 154 h 355"/>
                <a:gd name="T2" fmla="*/ 342 w 376"/>
                <a:gd name="T3" fmla="*/ 154 h 355"/>
                <a:gd name="T4" fmla="*/ 355 w 376"/>
                <a:gd name="T5" fmla="*/ 128 h 355"/>
                <a:gd name="T6" fmla="*/ 363 w 376"/>
                <a:gd name="T7" fmla="*/ 111 h 355"/>
                <a:gd name="T8" fmla="*/ 372 w 376"/>
                <a:gd name="T9" fmla="*/ 98 h 355"/>
                <a:gd name="T10" fmla="*/ 376 w 376"/>
                <a:gd name="T11" fmla="*/ 77 h 355"/>
                <a:gd name="T12" fmla="*/ 376 w 376"/>
                <a:gd name="T13" fmla="*/ 77 h 355"/>
                <a:gd name="T14" fmla="*/ 376 w 376"/>
                <a:gd name="T15" fmla="*/ 34 h 355"/>
                <a:gd name="T16" fmla="*/ 376 w 376"/>
                <a:gd name="T17" fmla="*/ 0 h 355"/>
                <a:gd name="T18" fmla="*/ 376 w 376"/>
                <a:gd name="T19" fmla="*/ 0 h 355"/>
                <a:gd name="T20" fmla="*/ 363 w 376"/>
                <a:gd name="T21" fmla="*/ 0 h 355"/>
                <a:gd name="T22" fmla="*/ 350 w 376"/>
                <a:gd name="T23" fmla="*/ 4 h 355"/>
                <a:gd name="T24" fmla="*/ 329 w 376"/>
                <a:gd name="T25" fmla="*/ 9 h 355"/>
                <a:gd name="T26" fmla="*/ 303 w 376"/>
                <a:gd name="T27" fmla="*/ 21 h 355"/>
                <a:gd name="T28" fmla="*/ 278 w 376"/>
                <a:gd name="T29" fmla="*/ 43 h 355"/>
                <a:gd name="T30" fmla="*/ 243 w 376"/>
                <a:gd name="T31" fmla="*/ 68 h 355"/>
                <a:gd name="T32" fmla="*/ 201 w 376"/>
                <a:gd name="T33" fmla="*/ 103 h 355"/>
                <a:gd name="T34" fmla="*/ 158 w 376"/>
                <a:gd name="T35" fmla="*/ 150 h 355"/>
                <a:gd name="T36" fmla="*/ 158 w 376"/>
                <a:gd name="T37" fmla="*/ 150 h 355"/>
                <a:gd name="T38" fmla="*/ 68 w 376"/>
                <a:gd name="T39" fmla="*/ 252 h 355"/>
                <a:gd name="T40" fmla="*/ 0 w 376"/>
                <a:gd name="T41" fmla="*/ 342 h 355"/>
                <a:gd name="T42" fmla="*/ 0 w 376"/>
                <a:gd name="T43" fmla="*/ 342 h 355"/>
                <a:gd name="T44" fmla="*/ 43 w 376"/>
                <a:gd name="T45" fmla="*/ 351 h 355"/>
                <a:gd name="T46" fmla="*/ 94 w 376"/>
                <a:gd name="T47" fmla="*/ 355 h 355"/>
                <a:gd name="T48" fmla="*/ 94 w 376"/>
                <a:gd name="T49" fmla="*/ 355 h 355"/>
                <a:gd name="T50" fmla="*/ 124 w 376"/>
                <a:gd name="T51" fmla="*/ 329 h 355"/>
                <a:gd name="T52" fmla="*/ 162 w 376"/>
                <a:gd name="T53" fmla="*/ 295 h 355"/>
                <a:gd name="T54" fmla="*/ 235 w 376"/>
                <a:gd name="T55" fmla="*/ 235 h 355"/>
                <a:gd name="T56" fmla="*/ 235 w 376"/>
                <a:gd name="T57" fmla="*/ 235 h 355"/>
                <a:gd name="T58" fmla="*/ 290 w 376"/>
                <a:gd name="T59" fmla="*/ 192 h 355"/>
                <a:gd name="T60" fmla="*/ 342 w 376"/>
                <a:gd name="T61" fmla="*/ 154 h 355"/>
                <a:gd name="T62" fmla="*/ 342 w 376"/>
                <a:gd name="T63" fmla="*/ 154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6"/>
                <a:gd name="T97" fmla="*/ 0 h 355"/>
                <a:gd name="T98" fmla="*/ 376 w 37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6" h="355">
                  <a:moveTo>
                    <a:pt x="342" y="154"/>
                  </a:moveTo>
                  <a:lnTo>
                    <a:pt x="342" y="154"/>
                  </a:lnTo>
                  <a:lnTo>
                    <a:pt x="355" y="128"/>
                  </a:lnTo>
                  <a:lnTo>
                    <a:pt x="363" y="111"/>
                  </a:lnTo>
                  <a:lnTo>
                    <a:pt x="372" y="98"/>
                  </a:lnTo>
                  <a:lnTo>
                    <a:pt x="376" y="77"/>
                  </a:lnTo>
                  <a:lnTo>
                    <a:pt x="376" y="34"/>
                  </a:lnTo>
                  <a:lnTo>
                    <a:pt x="376" y="0"/>
                  </a:lnTo>
                  <a:lnTo>
                    <a:pt x="363" y="0"/>
                  </a:lnTo>
                  <a:lnTo>
                    <a:pt x="350" y="4"/>
                  </a:lnTo>
                  <a:lnTo>
                    <a:pt x="329" y="9"/>
                  </a:lnTo>
                  <a:lnTo>
                    <a:pt x="303" y="21"/>
                  </a:lnTo>
                  <a:lnTo>
                    <a:pt x="278" y="43"/>
                  </a:lnTo>
                  <a:lnTo>
                    <a:pt x="243" y="68"/>
                  </a:lnTo>
                  <a:lnTo>
                    <a:pt x="201" y="103"/>
                  </a:lnTo>
                  <a:lnTo>
                    <a:pt x="158" y="150"/>
                  </a:lnTo>
                  <a:lnTo>
                    <a:pt x="68" y="252"/>
                  </a:lnTo>
                  <a:lnTo>
                    <a:pt x="0" y="342"/>
                  </a:lnTo>
                  <a:lnTo>
                    <a:pt x="43" y="351"/>
                  </a:lnTo>
                  <a:lnTo>
                    <a:pt x="94" y="355"/>
                  </a:lnTo>
                  <a:lnTo>
                    <a:pt x="124" y="329"/>
                  </a:lnTo>
                  <a:lnTo>
                    <a:pt x="162" y="295"/>
                  </a:lnTo>
                  <a:lnTo>
                    <a:pt x="235" y="235"/>
                  </a:lnTo>
                  <a:lnTo>
                    <a:pt x="290" y="192"/>
                  </a:lnTo>
                  <a:lnTo>
                    <a:pt x="342" y="154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7" name="Freeform 146"/>
            <p:cNvSpPr>
              <a:spLocks/>
            </p:cNvSpPr>
            <p:nvPr/>
          </p:nvSpPr>
          <p:spPr bwMode="auto">
            <a:xfrm>
              <a:off x="817" y="3478"/>
              <a:ext cx="419" cy="474"/>
            </a:xfrm>
            <a:custGeom>
              <a:avLst/>
              <a:gdLst>
                <a:gd name="T0" fmla="*/ 330 w 419"/>
                <a:gd name="T1" fmla="*/ 30 h 474"/>
                <a:gd name="T2" fmla="*/ 330 w 419"/>
                <a:gd name="T3" fmla="*/ 30 h 474"/>
                <a:gd name="T4" fmla="*/ 283 w 419"/>
                <a:gd name="T5" fmla="*/ 17 h 474"/>
                <a:gd name="T6" fmla="*/ 231 w 419"/>
                <a:gd name="T7" fmla="*/ 8 h 474"/>
                <a:gd name="T8" fmla="*/ 180 w 419"/>
                <a:gd name="T9" fmla="*/ 0 h 474"/>
                <a:gd name="T10" fmla="*/ 129 w 419"/>
                <a:gd name="T11" fmla="*/ 0 h 474"/>
                <a:gd name="T12" fmla="*/ 129 w 419"/>
                <a:gd name="T13" fmla="*/ 0 h 474"/>
                <a:gd name="T14" fmla="*/ 107 w 419"/>
                <a:gd name="T15" fmla="*/ 30 h 474"/>
                <a:gd name="T16" fmla="*/ 77 w 419"/>
                <a:gd name="T17" fmla="*/ 64 h 474"/>
                <a:gd name="T18" fmla="*/ 47 w 419"/>
                <a:gd name="T19" fmla="*/ 98 h 474"/>
                <a:gd name="T20" fmla="*/ 22 w 419"/>
                <a:gd name="T21" fmla="*/ 132 h 474"/>
                <a:gd name="T22" fmla="*/ 5 w 419"/>
                <a:gd name="T23" fmla="*/ 162 h 474"/>
                <a:gd name="T24" fmla="*/ 0 w 419"/>
                <a:gd name="T25" fmla="*/ 175 h 474"/>
                <a:gd name="T26" fmla="*/ 0 w 419"/>
                <a:gd name="T27" fmla="*/ 188 h 474"/>
                <a:gd name="T28" fmla="*/ 9 w 419"/>
                <a:gd name="T29" fmla="*/ 197 h 474"/>
                <a:gd name="T30" fmla="*/ 18 w 419"/>
                <a:gd name="T31" fmla="*/ 205 h 474"/>
                <a:gd name="T32" fmla="*/ 35 w 419"/>
                <a:gd name="T33" fmla="*/ 209 h 474"/>
                <a:gd name="T34" fmla="*/ 56 w 419"/>
                <a:gd name="T35" fmla="*/ 209 h 474"/>
                <a:gd name="T36" fmla="*/ 56 w 419"/>
                <a:gd name="T37" fmla="*/ 209 h 474"/>
                <a:gd name="T38" fmla="*/ 295 w 419"/>
                <a:gd name="T39" fmla="*/ 214 h 474"/>
                <a:gd name="T40" fmla="*/ 295 w 419"/>
                <a:gd name="T41" fmla="*/ 214 h 474"/>
                <a:gd name="T42" fmla="*/ 283 w 419"/>
                <a:gd name="T43" fmla="*/ 235 h 474"/>
                <a:gd name="T44" fmla="*/ 270 w 419"/>
                <a:gd name="T45" fmla="*/ 265 h 474"/>
                <a:gd name="T46" fmla="*/ 270 w 419"/>
                <a:gd name="T47" fmla="*/ 265 h 474"/>
                <a:gd name="T48" fmla="*/ 257 w 419"/>
                <a:gd name="T49" fmla="*/ 303 h 474"/>
                <a:gd name="T50" fmla="*/ 248 w 419"/>
                <a:gd name="T51" fmla="*/ 363 h 474"/>
                <a:gd name="T52" fmla="*/ 248 w 419"/>
                <a:gd name="T53" fmla="*/ 363 h 474"/>
                <a:gd name="T54" fmla="*/ 244 w 419"/>
                <a:gd name="T55" fmla="*/ 419 h 474"/>
                <a:gd name="T56" fmla="*/ 236 w 419"/>
                <a:gd name="T57" fmla="*/ 470 h 474"/>
                <a:gd name="T58" fmla="*/ 236 w 419"/>
                <a:gd name="T59" fmla="*/ 470 h 474"/>
                <a:gd name="T60" fmla="*/ 261 w 419"/>
                <a:gd name="T61" fmla="*/ 470 h 474"/>
                <a:gd name="T62" fmla="*/ 291 w 419"/>
                <a:gd name="T63" fmla="*/ 470 h 474"/>
                <a:gd name="T64" fmla="*/ 321 w 419"/>
                <a:gd name="T65" fmla="*/ 470 h 474"/>
                <a:gd name="T66" fmla="*/ 347 w 419"/>
                <a:gd name="T67" fmla="*/ 474 h 474"/>
                <a:gd name="T68" fmla="*/ 347 w 419"/>
                <a:gd name="T69" fmla="*/ 474 h 474"/>
                <a:gd name="T70" fmla="*/ 385 w 419"/>
                <a:gd name="T71" fmla="*/ 291 h 474"/>
                <a:gd name="T72" fmla="*/ 406 w 419"/>
                <a:gd name="T73" fmla="*/ 167 h 474"/>
                <a:gd name="T74" fmla="*/ 419 w 419"/>
                <a:gd name="T75" fmla="*/ 85 h 474"/>
                <a:gd name="T76" fmla="*/ 419 w 419"/>
                <a:gd name="T77" fmla="*/ 85 h 474"/>
                <a:gd name="T78" fmla="*/ 415 w 419"/>
                <a:gd name="T79" fmla="*/ 77 h 474"/>
                <a:gd name="T80" fmla="*/ 411 w 419"/>
                <a:gd name="T81" fmla="*/ 68 h 474"/>
                <a:gd name="T82" fmla="*/ 389 w 419"/>
                <a:gd name="T83" fmla="*/ 56 h 474"/>
                <a:gd name="T84" fmla="*/ 359 w 419"/>
                <a:gd name="T85" fmla="*/ 43 h 474"/>
                <a:gd name="T86" fmla="*/ 330 w 419"/>
                <a:gd name="T87" fmla="*/ 30 h 474"/>
                <a:gd name="T88" fmla="*/ 330 w 419"/>
                <a:gd name="T89" fmla="*/ 30 h 4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9"/>
                <a:gd name="T136" fmla="*/ 0 h 474"/>
                <a:gd name="T137" fmla="*/ 419 w 419"/>
                <a:gd name="T138" fmla="*/ 474 h 4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9" h="474">
                  <a:moveTo>
                    <a:pt x="330" y="30"/>
                  </a:moveTo>
                  <a:lnTo>
                    <a:pt x="330" y="30"/>
                  </a:lnTo>
                  <a:lnTo>
                    <a:pt x="283" y="17"/>
                  </a:lnTo>
                  <a:lnTo>
                    <a:pt x="231" y="8"/>
                  </a:lnTo>
                  <a:lnTo>
                    <a:pt x="180" y="0"/>
                  </a:lnTo>
                  <a:lnTo>
                    <a:pt x="129" y="0"/>
                  </a:lnTo>
                  <a:lnTo>
                    <a:pt x="107" y="30"/>
                  </a:lnTo>
                  <a:lnTo>
                    <a:pt x="77" y="64"/>
                  </a:lnTo>
                  <a:lnTo>
                    <a:pt x="47" y="98"/>
                  </a:lnTo>
                  <a:lnTo>
                    <a:pt x="22" y="132"/>
                  </a:lnTo>
                  <a:lnTo>
                    <a:pt x="5" y="162"/>
                  </a:lnTo>
                  <a:lnTo>
                    <a:pt x="0" y="175"/>
                  </a:lnTo>
                  <a:lnTo>
                    <a:pt x="0" y="188"/>
                  </a:lnTo>
                  <a:lnTo>
                    <a:pt x="9" y="197"/>
                  </a:lnTo>
                  <a:lnTo>
                    <a:pt x="18" y="205"/>
                  </a:lnTo>
                  <a:lnTo>
                    <a:pt x="35" y="209"/>
                  </a:lnTo>
                  <a:lnTo>
                    <a:pt x="56" y="209"/>
                  </a:lnTo>
                  <a:lnTo>
                    <a:pt x="295" y="214"/>
                  </a:lnTo>
                  <a:lnTo>
                    <a:pt x="283" y="235"/>
                  </a:lnTo>
                  <a:lnTo>
                    <a:pt x="270" y="265"/>
                  </a:lnTo>
                  <a:lnTo>
                    <a:pt x="257" y="303"/>
                  </a:lnTo>
                  <a:lnTo>
                    <a:pt x="248" y="363"/>
                  </a:lnTo>
                  <a:lnTo>
                    <a:pt x="244" y="419"/>
                  </a:lnTo>
                  <a:lnTo>
                    <a:pt x="236" y="470"/>
                  </a:lnTo>
                  <a:lnTo>
                    <a:pt x="261" y="470"/>
                  </a:lnTo>
                  <a:lnTo>
                    <a:pt x="291" y="470"/>
                  </a:lnTo>
                  <a:lnTo>
                    <a:pt x="321" y="470"/>
                  </a:lnTo>
                  <a:lnTo>
                    <a:pt x="347" y="474"/>
                  </a:lnTo>
                  <a:lnTo>
                    <a:pt x="385" y="291"/>
                  </a:lnTo>
                  <a:lnTo>
                    <a:pt x="406" y="167"/>
                  </a:lnTo>
                  <a:lnTo>
                    <a:pt x="419" y="85"/>
                  </a:lnTo>
                  <a:lnTo>
                    <a:pt x="415" y="77"/>
                  </a:lnTo>
                  <a:lnTo>
                    <a:pt x="411" y="68"/>
                  </a:lnTo>
                  <a:lnTo>
                    <a:pt x="389" y="56"/>
                  </a:lnTo>
                  <a:lnTo>
                    <a:pt x="359" y="43"/>
                  </a:lnTo>
                  <a:lnTo>
                    <a:pt x="330" y="3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8" name="Freeform 147"/>
            <p:cNvSpPr>
              <a:spLocks/>
            </p:cNvSpPr>
            <p:nvPr/>
          </p:nvSpPr>
          <p:spPr bwMode="auto">
            <a:xfrm>
              <a:off x="411" y="3414"/>
              <a:ext cx="667" cy="299"/>
            </a:xfrm>
            <a:custGeom>
              <a:avLst/>
              <a:gdLst>
                <a:gd name="T0" fmla="*/ 300 w 667"/>
                <a:gd name="T1" fmla="*/ 0 h 299"/>
                <a:gd name="T2" fmla="*/ 667 w 667"/>
                <a:gd name="T3" fmla="*/ 30 h 299"/>
                <a:gd name="T4" fmla="*/ 667 w 667"/>
                <a:gd name="T5" fmla="*/ 30 h 299"/>
                <a:gd name="T6" fmla="*/ 637 w 667"/>
                <a:gd name="T7" fmla="*/ 72 h 299"/>
                <a:gd name="T8" fmla="*/ 612 w 667"/>
                <a:gd name="T9" fmla="*/ 115 h 299"/>
                <a:gd name="T10" fmla="*/ 573 w 667"/>
                <a:gd name="T11" fmla="*/ 205 h 299"/>
                <a:gd name="T12" fmla="*/ 547 w 667"/>
                <a:gd name="T13" fmla="*/ 269 h 299"/>
                <a:gd name="T14" fmla="*/ 535 w 667"/>
                <a:gd name="T15" fmla="*/ 295 h 299"/>
                <a:gd name="T16" fmla="*/ 535 w 667"/>
                <a:gd name="T17" fmla="*/ 295 h 299"/>
                <a:gd name="T18" fmla="*/ 364 w 667"/>
                <a:gd name="T19" fmla="*/ 299 h 299"/>
                <a:gd name="T20" fmla="*/ 235 w 667"/>
                <a:gd name="T21" fmla="*/ 299 h 299"/>
                <a:gd name="T22" fmla="*/ 159 w 667"/>
                <a:gd name="T23" fmla="*/ 295 h 299"/>
                <a:gd name="T24" fmla="*/ 159 w 667"/>
                <a:gd name="T25" fmla="*/ 295 h 299"/>
                <a:gd name="T26" fmla="*/ 116 w 667"/>
                <a:gd name="T27" fmla="*/ 282 h 299"/>
                <a:gd name="T28" fmla="*/ 77 w 667"/>
                <a:gd name="T29" fmla="*/ 261 h 299"/>
                <a:gd name="T30" fmla="*/ 47 w 667"/>
                <a:gd name="T31" fmla="*/ 239 h 299"/>
                <a:gd name="T32" fmla="*/ 30 w 667"/>
                <a:gd name="T33" fmla="*/ 222 h 299"/>
                <a:gd name="T34" fmla="*/ 22 w 667"/>
                <a:gd name="T35" fmla="*/ 209 h 299"/>
                <a:gd name="T36" fmla="*/ 13 w 667"/>
                <a:gd name="T37" fmla="*/ 188 h 299"/>
                <a:gd name="T38" fmla="*/ 5 w 667"/>
                <a:gd name="T39" fmla="*/ 171 h 299"/>
                <a:gd name="T40" fmla="*/ 0 w 667"/>
                <a:gd name="T41" fmla="*/ 149 h 299"/>
                <a:gd name="T42" fmla="*/ 0 w 667"/>
                <a:gd name="T43" fmla="*/ 128 h 299"/>
                <a:gd name="T44" fmla="*/ 0 w 667"/>
                <a:gd name="T45" fmla="*/ 102 h 299"/>
                <a:gd name="T46" fmla="*/ 5 w 667"/>
                <a:gd name="T47" fmla="*/ 81 h 299"/>
                <a:gd name="T48" fmla="*/ 13 w 667"/>
                <a:gd name="T49" fmla="*/ 51 h 299"/>
                <a:gd name="T50" fmla="*/ 22 w 667"/>
                <a:gd name="T51" fmla="*/ 25 h 299"/>
                <a:gd name="T52" fmla="*/ 22 w 667"/>
                <a:gd name="T53" fmla="*/ 25 h 299"/>
                <a:gd name="T54" fmla="*/ 56 w 667"/>
                <a:gd name="T55" fmla="*/ 34 h 299"/>
                <a:gd name="T56" fmla="*/ 94 w 667"/>
                <a:gd name="T57" fmla="*/ 43 h 299"/>
                <a:gd name="T58" fmla="*/ 129 w 667"/>
                <a:gd name="T59" fmla="*/ 47 h 299"/>
                <a:gd name="T60" fmla="*/ 167 w 667"/>
                <a:gd name="T61" fmla="*/ 51 h 299"/>
                <a:gd name="T62" fmla="*/ 206 w 667"/>
                <a:gd name="T63" fmla="*/ 47 h 299"/>
                <a:gd name="T64" fmla="*/ 240 w 667"/>
                <a:gd name="T65" fmla="*/ 34 h 299"/>
                <a:gd name="T66" fmla="*/ 270 w 667"/>
                <a:gd name="T67" fmla="*/ 21 h 299"/>
                <a:gd name="T68" fmla="*/ 300 w 667"/>
                <a:gd name="T69" fmla="*/ 0 h 299"/>
                <a:gd name="T70" fmla="*/ 300 w 667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7"/>
                <a:gd name="T109" fmla="*/ 0 h 299"/>
                <a:gd name="T110" fmla="*/ 667 w 667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7" h="299">
                  <a:moveTo>
                    <a:pt x="300" y="0"/>
                  </a:moveTo>
                  <a:lnTo>
                    <a:pt x="667" y="30"/>
                  </a:lnTo>
                  <a:lnTo>
                    <a:pt x="637" y="72"/>
                  </a:lnTo>
                  <a:lnTo>
                    <a:pt x="612" y="115"/>
                  </a:lnTo>
                  <a:lnTo>
                    <a:pt x="573" y="205"/>
                  </a:lnTo>
                  <a:lnTo>
                    <a:pt x="547" y="269"/>
                  </a:lnTo>
                  <a:lnTo>
                    <a:pt x="535" y="295"/>
                  </a:lnTo>
                  <a:lnTo>
                    <a:pt x="364" y="299"/>
                  </a:lnTo>
                  <a:lnTo>
                    <a:pt x="235" y="299"/>
                  </a:lnTo>
                  <a:lnTo>
                    <a:pt x="159" y="295"/>
                  </a:lnTo>
                  <a:lnTo>
                    <a:pt x="116" y="282"/>
                  </a:lnTo>
                  <a:lnTo>
                    <a:pt x="77" y="261"/>
                  </a:lnTo>
                  <a:lnTo>
                    <a:pt x="47" y="239"/>
                  </a:lnTo>
                  <a:lnTo>
                    <a:pt x="30" y="222"/>
                  </a:lnTo>
                  <a:lnTo>
                    <a:pt x="22" y="209"/>
                  </a:lnTo>
                  <a:lnTo>
                    <a:pt x="13" y="188"/>
                  </a:lnTo>
                  <a:lnTo>
                    <a:pt x="5" y="171"/>
                  </a:lnTo>
                  <a:lnTo>
                    <a:pt x="0" y="149"/>
                  </a:lnTo>
                  <a:lnTo>
                    <a:pt x="0" y="128"/>
                  </a:lnTo>
                  <a:lnTo>
                    <a:pt x="0" y="102"/>
                  </a:lnTo>
                  <a:lnTo>
                    <a:pt x="5" y="81"/>
                  </a:lnTo>
                  <a:lnTo>
                    <a:pt x="13" y="51"/>
                  </a:lnTo>
                  <a:lnTo>
                    <a:pt x="22" y="25"/>
                  </a:lnTo>
                  <a:lnTo>
                    <a:pt x="56" y="34"/>
                  </a:lnTo>
                  <a:lnTo>
                    <a:pt x="94" y="43"/>
                  </a:lnTo>
                  <a:lnTo>
                    <a:pt x="129" y="47"/>
                  </a:lnTo>
                  <a:lnTo>
                    <a:pt x="167" y="51"/>
                  </a:lnTo>
                  <a:lnTo>
                    <a:pt x="206" y="47"/>
                  </a:lnTo>
                  <a:lnTo>
                    <a:pt x="240" y="34"/>
                  </a:lnTo>
                  <a:lnTo>
                    <a:pt x="270" y="2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BB51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89" name="Freeform 148"/>
            <p:cNvSpPr>
              <a:spLocks/>
            </p:cNvSpPr>
            <p:nvPr/>
          </p:nvSpPr>
          <p:spPr bwMode="auto">
            <a:xfrm>
              <a:off x="1565" y="3534"/>
              <a:ext cx="253" cy="431"/>
            </a:xfrm>
            <a:custGeom>
              <a:avLst/>
              <a:gdLst>
                <a:gd name="T0" fmla="*/ 94 w 253"/>
                <a:gd name="T1" fmla="*/ 166 h 431"/>
                <a:gd name="T2" fmla="*/ 94 w 253"/>
                <a:gd name="T3" fmla="*/ 166 h 431"/>
                <a:gd name="T4" fmla="*/ 73 w 253"/>
                <a:gd name="T5" fmla="*/ 153 h 431"/>
                <a:gd name="T6" fmla="*/ 56 w 253"/>
                <a:gd name="T7" fmla="*/ 136 h 431"/>
                <a:gd name="T8" fmla="*/ 43 w 253"/>
                <a:gd name="T9" fmla="*/ 111 h 431"/>
                <a:gd name="T10" fmla="*/ 43 w 253"/>
                <a:gd name="T11" fmla="*/ 85 h 431"/>
                <a:gd name="T12" fmla="*/ 43 w 253"/>
                <a:gd name="T13" fmla="*/ 85 h 431"/>
                <a:gd name="T14" fmla="*/ 43 w 253"/>
                <a:gd name="T15" fmla="*/ 68 h 431"/>
                <a:gd name="T16" fmla="*/ 47 w 253"/>
                <a:gd name="T17" fmla="*/ 51 h 431"/>
                <a:gd name="T18" fmla="*/ 56 w 253"/>
                <a:gd name="T19" fmla="*/ 38 h 431"/>
                <a:gd name="T20" fmla="*/ 69 w 253"/>
                <a:gd name="T21" fmla="*/ 25 h 431"/>
                <a:gd name="T22" fmla="*/ 82 w 253"/>
                <a:gd name="T23" fmla="*/ 12 h 431"/>
                <a:gd name="T24" fmla="*/ 94 w 253"/>
                <a:gd name="T25" fmla="*/ 4 h 431"/>
                <a:gd name="T26" fmla="*/ 112 w 253"/>
                <a:gd name="T27" fmla="*/ 0 h 431"/>
                <a:gd name="T28" fmla="*/ 129 w 253"/>
                <a:gd name="T29" fmla="*/ 0 h 431"/>
                <a:gd name="T30" fmla="*/ 129 w 253"/>
                <a:gd name="T31" fmla="*/ 0 h 431"/>
                <a:gd name="T32" fmla="*/ 146 w 253"/>
                <a:gd name="T33" fmla="*/ 0 h 431"/>
                <a:gd name="T34" fmla="*/ 163 w 253"/>
                <a:gd name="T35" fmla="*/ 4 h 431"/>
                <a:gd name="T36" fmla="*/ 176 w 253"/>
                <a:gd name="T37" fmla="*/ 12 h 431"/>
                <a:gd name="T38" fmla="*/ 188 w 253"/>
                <a:gd name="T39" fmla="*/ 25 h 431"/>
                <a:gd name="T40" fmla="*/ 201 w 253"/>
                <a:gd name="T41" fmla="*/ 38 h 431"/>
                <a:gd name="T42" fmla="*/ 210 w 253"/>
                <a:gd name="T43" fmla="*/ 51 h 431"/>
                <a:gd name="T44" fmla="*/ 214 w 253"/>
                <a:gd name="T45" fmla="*/ 68 h 431"/>
                <a:gd name="T46" fmla="*/ 214 w 253"/>
                <a:gd name="T47" fmla="*/ 85 h 431"/>
                <a:gd name="T48" fmla="*/ 214 w 253"/>
                <a:gd name="T49" fmla="*/ 85 h 431"/>
                <a:gd name="T50" fmla="*/ 214 w 253"/>
                <a:gd name="T51" fmla="*/ 111 h 431"/>
                <a:gd name="T52" fmla="*/ 201 w 253"/>
                <a:gd name="T53" fmla="*/ 136 h 431"/>
                <a:gd name="T54" fmla="*/ 184 w 253"/>
                <a:gd name="T55" fmla="*/ 153 h 431"/>
                <a:gd name="T56" fmla="*/ 163 w 253"/>
                <a:gd name="T57" fmla="*/ 166 h 431"/>
                <a:gd name="T58" fmla="*/ 163 w 253"/>
                <a:gd name="T59" fmla="*/ 166 h 431"/>
                <a:gd name="T60" fmla="*/ 180 w 253"/>
                <a:gd name="T61" fmla="*/ 179 h 431"/>
                <a:gd name="T62" fmla="*/ 197 w 253"/>
                <a:gd name="T63" fmla="*/ 200 h 431"/>
                <a:gd name="T64" fmla="*/ 210 w 253"/>
                <a:gd name="T65" fmla="*/ 226 h 431"/>
                <a:gd name="T66" fmla="*/ 223 w 253"/>
                <a:gd name="T67" fmla="*/ 260 h 431"/>
                <a:gd name="T68" fmla="*/ 235 w 253"/>
                <a:gd name="T69" fmla="*/ 294 h 431"/>
                <a:gd name="T70" fmla="*/ 244 w 253"/>
                <a:gd name="T71" fmla="*/ 329 h 431"/>
                <a:gd name="T72" fmla="*/ 248 w 253"/>
                <a:gd name="T73" fmla="*/ 367 h 431"/>
                <a:gd name="T74" fmla="*/ 253 w 253"/>
                <a:gd name="T75" fmla="*/ 406 h 431"/>
                <a:gd name="T76" fmla="*/ 253 w 253"/>
                <a:gd name="T77" fmla="*/ 406 h 431"/>
                <a:gd name="T78" fmla="*/ 141 w 253"/>
                <a:gd name="T79" fmla="*/ 423 h 431"/>
                <a:gd name="T80" fmla="*/ 77 w 253"/>
                <a:gd name="T81" fmla="*/ 431 h 431"/>
                <a:gd name="T82" fmla="*/ 9 w 253"/>
                <a:gd name="T83" fmla="*/ 431 h 431"/>
                <a:gd name="T84" fmla="*/ 0 w 253"/>
                <a:gd name="T85" fmla="*/ 371 h 431"/>
                <a:gd name="T86" fmla="*/ 0 w 253"/>
                <a:gd name="T87" fmla="*/ 371 h 431"/>
                <a:gd name="T88" fmla="*/ 5 w 253"/>
                <a:gd name="T89" fmla="*/ 333 h 431"/>
                <a:gd name="T90" fmla="*/ 13 w 253"/>
                <a:gd name="T91" fmla="*/ 299 h 431"/>
                <a:gd name="T92" fmla="*/ 22 w 253"/>
                <a:gd name="T93" fmla="*/ 269 h 431"/>
                <a:gd name="T94" fmla="*/ 35 w 253"/>
                <a:gd name="T95" fmla="*/ 243 h 431"/>
                <a:gd name="T96" fmla="*/ 47 w 253"/>
                <a:gd name="T97" fmla="*/ 217 h 431"/>
                <a:gd name="T98" fmla="*/ 60 w 253"/>
                <a:gd name="T99" fmla="*/ 196 h 431"/>
                <a:gd name="T100" fmla="*/ 77 w 253"/>
                <a:gd name="T101" fmla="*/ 179 h 431"/>
                <a:gd name="T102" fmla="*/ 94 w 253"/>
                <a:gd name="T103" fmla="*/ 166 h 431"/>
                <a:gd name="T104" fmla="*/ 94 w 253"/>
                <a:gd name="T105" fmla="*/ 166 h 4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3"/>
                <a:gd name="T160" fmla="*/ 0 h 431"/>
                <a:gd name="T161" fmla="*/ 253 w 253"/>
                <a:gd name="T162" fmla="*/ 431 h 4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3" h="431">
                  <a:moveTo>
                    <a:pt x="94" y="166"/>
                  </a:moveTo>
                  <a:lnTo>
                    <a:pt x="94" y="166"/>
                  </a:lnTo>
                  <a:lnTo>
                    <a:pt x="73" y="153"/>
                  </a:lnTo>
                  <a:lnTo>
                    <a:pt x="56" y="136"/>
                  </a:lnTo>
                  <a:lnTo>
                    <a:pt x="43" y="111"/>
                  </a:lnTo>
                  <a:lnTo>
                    <a:pt x="43" y="85"/>
                  </a:lnTo>
                  <a:lnTo>
                    <a:pt x="43" y="68"/>
                  </a:lnTo>
                  <a:lnTo>
                    <a:pt x="47" y="51"/>
                  </a:lnTo>
                  <a:lnTo>
                    <a:pt x="56" y="38"/>
                  </a:lnTo>
                  <a:lnTo>
                    <a:pt x="69" y="25"/>
                  </a:lnTo>
                  <a:lnTo>
                    <a:pt x="82" y="12"/>
                  </a:lnTo>
                  <a:lnTo>
                    <a:pt x="94" y="4"/>
                  </a:lnTo>
                  <a:lnTo>
                    <a:pt x="112" y="0"/>
                  </a:lnTo>
                  <a:lnTo>
                    <a:pt x="129" y="0"/>
                  </a:lnTo>
                  <a:lnTo>
                    <a:pt x="146" y="0"/>
                  </a:lnTo>
                  <a:lnTo>
                    <a:pt x="163" y="4"/>
                  </a:lnTo>
                  <a:lnTo>
                    <a:pt x="176" y="12"/>
                  </a:lnTo>
                  <a:lnTo>
                    <a:pt x="188" y="25"/>
                  </a:lnTo>
                  <a:lnTo>
                    <a:pt x="201" y="38"/>
                  </a:lnTo>
                  <a:lnTo>
                    <a:pt x="210" y="51"/>
                  </a:lnTo>
                  <a:lnTo>
                    <a:pt x="214" y="68"/>
                  </a:lnTo>
                  <a:lnTo>
                    <a:pt x="214" y="85"/>
                  </a:lnTo>
                  <a:lnTo>
                    <a:pt x="214" y="111"/>
                  </a:lnTo>
                  <a:lnTo>
                    <a:pt x="201" y="136"/>
                  </a:lnTo>
                  <a:lnTo>
                    <a:pt x="184" y="153"/>
                  </a:lnTo>
                  <a:lnTo>
                    <a:pt x="163" y="166"/>
                  </a:lnTo>
                  <a:lnTo>
                    <a:pt x="180" y="179"/>
                  </a:lnTo>
                  <a:lnTo>
                    <a:pt x="197" y="200"/>
                  </a:lnTo>
                  <a:lnTo>
                    <a:pt x="210" y="226"/>
                  </a:lnTo>
                  <a:lnTo>
                    <a:pt x="223" y="260"/>
                  </a:lnTo>
                  <a:lnTo>
                    <a:pt x="235" y="294"/>
                  </a:lnTo>
                  <a:lnTo>
                    <a:pt x="244" y="329"/>
                  </a:lnTo>
                  <a:lnTo>
                    <a:pt x="248" y="367"/>
                  </a:lnTo>
                  <a:lnTo>
                    <a:pt x="253" y="406"/>
                  </a:lnTo>
                  <a:lnTo>
                    <a:pt x="141" y="423"/>
                  </a:lnTo>
                  <a:lnTo>
                    <a:pt x="77" y="431"/>
                  </a:lnTo>
                  <a:lnTo>
                    <a:pt x="9" y="431"/>
                  </a:lnTo>
                  <a:lnTo>
                    <a:pt x="0" y="371"/>
                  </a:lnTo>
                  <a:lnTo>
                    <a:pt x="5" y="333"/>
                  </a:lnTo>
                  <a:lnTo>
                    <a:pt x="13" y="299"/>
                  </a:lnTo>
                  <a:lnTo>
                    <a:pt x="22" y="269"/>
                  </a:lnTo>
                  <a:lnTo>
                    <a:pt x="35" y="243"/>
                  </a:lnTo>
                  <a:lnTo>
                    <a:pt x="47" y="217"/>
                  </a:lnTo>
                  <a:lnTo>
                    <a:pt x="60" y="196"/>
                  </a:lnTo>
                  <a:lnTo>
                    <a:pt x="77" y="179"/>
                  </a:lnTo>
                  <a:lnTo>
                    <a:pt x="94" y="16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0" name="Freeform 149"/>
            <p:cNvSpPr>
              <a:spLocks/>
            </p:cNvSpPr>
            <p:nvPr/>
          </p:nvSpPr>
          <p:spPr bwMode="auto">
            <a:xfrm>
              <a:off x="852" y="3397"/>
              <a:ext cx="1684" cy="213"/>
            </a:xfrm>
            <a:custGeom>
              <a:avLst/>
              <a:gdLst>
                <a:gd name="T0" fmla="*/ 833 w 1684"/>
                <a:gd name="T1" fmla="*/ 137 h 213"/>
                <a:gd name="T2" fmla="*/ 833 w 1684"/>
                <a:gd name="T3" fmla="*/ 137 h 213"/>
                <a:gd name="T4" fmla="*/ 679 w 1684"/>
                <a:gd name="T5" fmla="*/ 137 h 213"/>
                <a:gd name="T6" fmla="*/ 538 w 1684"/>
                <a:gd name="T7" fmla="*/ 128 h 213"/>
                <a:gd name="T8" fmla="*/ 410 w 1684"/>
                <a:gd name="T9" fmla="*/ 115 h 213"/>
                <a:gd name="T10" fmla="*/ 295 w 1684"/>
                <a:gd name="T11" fmla="*/ 98 h 213"/>
                <a:gd name="T12" fmla="*/ 196 w 1684"/>
                <a:gd name="T13" fmla="*/ 77 h 213"/>
                <a:gd name="T14" fmla="*/ 119 w 1684"/>
                <a:gd name="T15" fmla="*/ 55 h 213"/>
                <a:gd name="T16" fmla="*/ 55 w 1684"/>
                <a:gd name="T17" fmla="*/ 30 h 213"/>
                <a:gd name="T18" fmla="*/ 34 w 1684"/>
                <a:gd name="T19" fmla="*/ 17 h 213"/>
                <a:gd name="T20" fmla="*/ 17 w 1684"/>
                <a:gd name="T21" fmla="*/ 0 h 213"/>
                <a:gd name="T22" fmla="*/ 17 w 1684"/>
                <a:gd name="T23" fmla="*/ 0 h 213"/>
                <a:gd name="T24" fmla="*/ 4 w 1684"/>
                <a:gd name="T25" fmla="*/ 21 h 213"/>
                <a:gd name="T26" fmla="*/ 0 w 1684"/>
                <a:gd name="T27" fmla="*/ 42 h 213"/>
                <a:gd name="T28" fmla="*/ 0 w 1684"/>
                <a:gd name="T29" fmla="*/ 42 h 213"/>
                <a:gd name="T30" fmla="*/ 4 w 1684"/>
                <a:gd name="T31" fmla="*/ 60 h 213"/>
                <a:gd name="T32" fmla="*/ 12 w 1684"/>
                <a:gd name="T33" fmla="*/ 77 h 213"/>
                <a:gd name="T34" fmla="*/ 34 w 1684"/>
                <a:gd name="T35" fmla="*/ 94 h 213"/>
                <a:gd name="T36" fmla="*/ 59 w 1684"/>
                <a:gd name="T37" fmla="*/ 107 h 213"/>
                <a:gd name="T38" fmla="*/ 94 w 1684"/>
                <a:gd name="T39" fmla="*/ 124 h 213"/>
                <a:gd name="T40" fmla="*/ 132 w 1684"/>
                <a:gd name="T41" fmla="*/ 137 h 213"/>
                <a:gd name="T42" fmla="*/ 230 w 1684"/>
                <a:gd name="T43" fmla="*/ 162 h 213"/>
                <a:gd name="T44" fmla="*/ 350 w 1684"/>
                <a:gd name="T45" fmla="*/ 184 h 213"/>
                <a:gd name="T46" fmla="*/ 495 w 1684"/>
                <a:gd name="T47" fmla="*/ 201 h 213"/>
                <a:gd name="T48" fmla="*/ 654 w 1684"/>
                <a:gd name="T49" fmla="*/ 213 h 213"/>
                <a:gd name="T50" fmla="*/ 833 w 1684"/>
                <a:gd name="T51" fmla="*/ 213 h 213"/>
                <a:gd name="T52" fmla="*/ 833 w 1684"/>
                <a:gd name="T53" fmla="*/ 213 h 213"/>
                <a:gd name="T54" fmla="*/ 1008 w 1684"/>
                <a:gd name="T55" fmla="*/ 213 h 213"/>
                <a:gd name="T56" fmla="*/ 1171 w 1684"/>
                <a:gd name="T57" fmla="*/ 201 h 213"/>
                <a:gd name="T58" fmla="*/ 1316 w 1684"/>
                <a:gd name="T59" fmla="*/ 188 h 213"/>
                <a:gd name="T60" fmla="*/ 1444 w 1684"/>
                <a:gd name="T61" fmla="*/ 166 h 213"/>
                <a:gd name="T62" fmla="*/ 1543 w 1684"/>
                <a:gd name="T63" fmla="*/ 141 h 213"/>
                <a:gd name="T64" fmla="*/ 1585 w 1684"/>
                <a:gd name="T65" fmla="*/ 128 h 213"/>
                <a:gd name="T66" fmla="*/ 1619 w 1684"/>
                <a:gd name="T67" fmla="*/ 115 h 213"/>
                <a:gd name="T68" fmla="*/ 1649 w 1684"/>
                <a:gd name="T69" fmla="*/ 98 h 213"/>
                <a:gd name="T70" fmla="*/ 1666 w 1684"/>
                <a:gd name="T71" fmla="*/ 81 h 213"/>
                <a:gd name="T72" fmla="*/ 1679 w 1684"/>
                <a:gd name="T73" fmla="*/ 64 h 213"/>
                <a:gd name="T74" fmla="*/ 1684 w 1684"/>
                <a:gd name="T75" fmla="*/ 47 h 213"/>
                <a:gd name="T76" fmla="*/ 1684 w 1684"/>
                <a:gd name="T77" fmla="*/ 47 h 213"/>
                <a:gd name="T78" fmla="*/ 1679 w 1684"/>
                <a:gd name="T79" fmla="*/ 30 h 213"/>
                <a:gd name="T80" fmla="*/ 1666 w 1684"/>
                <a:gd name="T81" fmla="*/ 8 h 213"/>
                <a:gd name="T82" fmla="*/ 1666 w 1684"/>
                <a:gd name="T83" fmla="*/ 8 h 213"/>
                <a:gd name="T84" fmla="*/ 1645 w 1684"/>
                <a:gd name="T85" fmla="*/ 21 h 213"/>
                <a:gd name="T86" fmla="*/ 1624 w 1684"/>
                <a:gd name="T87" fmla="*/ 38 h 213"/>
                <a:gd name="T88" fmla="*/ 1560 w 1684"/>
                <a:gd name="T89" fmla="*/ 60 h 213"/>
                <a:gd name="T90" fmla="*/ 1478 w 1684"/>
                <a:gd name="T91" fmla="*/ 85 h 213"/>
                <a:gd name="T92" fmla="*/ 1376 w 1684"/>
                <a:gd name="T93" fmla="*/ 102 h 213"/>
                <a:gd name="T94" fmla="*/ 1260 w 1684"/>
                <a:gd name="T95" fmla="*/ 119 h 213"/>
                <a:gd name="T96" fmla="*/ 1128 w 1684"/>
                <a:gd name="T97" fmla="*/ 128 h 213"/>
                <a:gd name="T98" fmla="*/ 987 w 1684"/>
                <a:gd name="T99" fmla="*/ 137 h 213"/>
                <a:gd name="T100" fmla="*/ 833 w 1684"/>
                <a:gd name="T101" fmla="*/ 137 h 213"/>
                <a:gd name="T102" fmla="*/ 833 w 1684"/>
                <a:gd name="T103" fmla="*/ 137 h 2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4"/>
                <a:gd name="T157" fmla="*/ 0 h 213"/>
                <a:gd name="T158" fmla="*/ 1684 w 1684"/>
                <a:gd name="T159" fmla="*/ 213 h 2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4" h="213">
                  <a:moveTo>
                    <a:pt x="833" y="137"/>
                  </a:moveTo>
                  <a:lnTo>
                    <a:pt x="833" y="137"/>
                  </a:lnTo>
                  <a:lnTo>
                    <a:pt x="679" y="137"/>
                  </a:lnTo>
                  <a:lnTo>
                    <a:pt x="538" y="128"/>
                  </a:lnTo>
                  <a:lnTo>
                    <a:pt x="410" y="115"/>
                  </a:lnTo>
                  <a:lnTo>
                    <a:pt x="295" y="98"/>
                  </a:lnTo>
                  <a:lnTo>
                    <a:pt x="196" y="77"/>
                  </a:lnTo>
                  <a:lnTo>
                    <a:pt x="119" y="55"/>
                  </a:lnTo>
                  <a:lnTo>
                    <a:pt x="55" y="30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4" y="21"/>
                  </a:lnTo>
                  <a:lnTo>
                    <a:pt x="0" y="42"/>
                  </a:lnTo>
                  <a:lnTo>
                    <a:pt x="4" y="60"/>
                  </a:lnTo>
                  <a:lnTo>
                    <a:pt x="12" y="77"/>
                  </a:lnTo>
                  <a:lnTo>
                    <a:pt x="34" y="94"/>
                  </a:lnTo>
                  <a:lnTo>
                    <a:pt x="59" y="107"/>
                  </a:lnTo>
                  <a:lnTo>
                    <a:pt x="94" y="124"/>
                  </a:lnTo>
                  <a:lnTo>
                    <a:pt x="132" y="137"/>
                  </a:lnTo>
                  <a:lnTo>
                    <a:pt x="230" y="162"/>
                  </a:lnTo>
                  <a:lnTo>
                    <a:pt x="350" y="184"/>
                  </a:lnTo>
                  <a:lnTo>
                    <a:pt x="495" y="201"/>
                  </a:lnTo>
                  <a:lnTo>
                    <a:pt x="654" y="213"/>
                  </a:lnTo>
                  <a:lnTo>
                    <a:pt x="833" y="213"/>
                  </a:lnTo>
                  <a:lnTo>
                    <a:pt x="1008" y="213"/>
                  </a:lnTo>
                  <a:lnTo>
                    <a:pt x="1171" y="201"/>
                  </a:lnTo>
                  <a:lnTo>
                    <a:pt x="1316" y="188"/>
                  </a:lnTo>
                  <a:lnTo>
                    <a:pt x="1444" y="166"/>
                  </a:lnTo>
                  <a:lnTo>
                    <a:pt x="1543" y="141"/>
                  </a:lnTo>
                  <a:lnTo>
                    <a:pt x="1585" y="128"/>
                  </a:lnTo>
                  <a:lnTo>
                    <a:pt x="1619" y="115"/>
                  </a:lnTo>
                  <a:lnTo>
                    <a:pt x="1649" y="98"/>
                  </a:lnTo>
                  <a:lnTo>
                    <a:pt x="1666" y="81"/>
                  </a:lnTo>
                  <a:lnTo>
                    <a:pt x="1679" y="64"/>
                  </a:lnTo>
                  <a:lnTo>
                    <a:pt x="1684" y="47"/>
                  </a:lnTo>
                  <a:lnTo>
                    <a:pt x="1679" y="30"/>
                  </a:lnTo>
                  <a:lnTo>
                    <a:pt x="1666" y="8"/>
                  </a:lnTo>
                  <a:lnTo>
                    <a:pt x="1645" y="21"/>
                  </a:lnTo>
                  <a:lnTo>
                    <a:pt x="1624" y="38"/>
                  </a:lnTo>
                  <a:lnTo>
                    <a:pt x="1560" y="60"/>
                  </a:lnTo>
                  <a:lnTo>
                    <a:pt x="1478" y="85"/>
                  </a:lnTo>
                  <a:lnTo>
                    <a:pt x="1376" y="102"/>
                  </a:lnTo>
                  <a:lnTo>
                    <a:pt x="1260" y="119"/>
                  </a:lnTo>
                  <a:lnTo>
                    <a:pt x="1128" y="128"/>
                  </a:lnTo>
                  <a:lnTo>
                    <a:pt x="987" y="137"/>
                  </a:lnTo>
                  <a:lnTo>
                    <a:pt x="833" y="13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1" name="Freeform 150"/>
            <p:cNvSpPr>
              <a:spLocks/>
            </p:cNvSpPr>
            <p:nvPr/>
          </p:nvSpPr>
          <p:spPr bwMode="auto">
            <a:xfrm>
              <a:off x="869" y="3239"/>
              <a:ext cx="1649" cy="329"/>
            </a:xfrm>
            <a:custGeom>
              <a:avLst/>
              <a:gdLst>
                <a:gd name="T0" fmla="*/ 1649 w 1649"/>
                <a:gd name="T1" fmla="*/ 166 h 329"/>
                <a:gd name="T2" fmla="*/ 1649 w 1649"/>
                <a:gd name="T3" fmla="*/ 166 h 329"/>
                <a:gd name="T4" fmla="*/ 1628 w 1649"/>
                <a:gd name="T5" fmla="*/ 149 h 329"/>
                <a:gd name="T6" fmla="*/ 1607 w 1649"/>
                <a:gd name="T7" fmla="*/ 136 h 329"/>
                <a:gd name="T8" fmla="*/ 1543 w 1649"/>
                <a:gd name="T9" fmla="*/ 106 h 329"/>
                <a:gd name="T10" fmla="*/ 1461 w 1649"/>
                <a:gd name="T11" fmla="*/ 77 h 329"/>
                <a:gd name="T12" fmla="*/ 1363 w 1649"/>
                <a:gd name="T13" fmla="*/ 51 h 329"/>
                <a:gd name="T14" fmla="*/ 1248 w 1649"/>
                <a:gd name="T15" fmla="*/ 30 h 329"/>
                <a:gd name="T16" fmla="*/ 1115 w 1649"/>
                <a:gd name="T17" fmla="*/ 12 h 329"/>
                <a:gd name="T18" fmla="*/ 974 w 1649"/>
                <a:gd name="T19" fmla="*/ 4 h 329"/>
                <a:gd name="T20" fmla="*/ 820 w 1649"/>
                <a:gd name="T21" fmla="*/ 0 h 329"/>
                <a:gd name="T22" fmla="*/ 820 w 1649"/>
                <a:gd name="T23" fmla="*/ 0 h 329"/>
                <a:gd name="T24" fmla="*/ 666 w 1649"/>
                <a:gd name="T25" fmla="*/ 4 h 329"/>
                <a:gd name="T26" fmla="*/ 525 w 1649"/>
                <a:gd name="T27" fmla="*/ 12 h 329"/>
                <a:gd name="T28" fmla="*/ 393 w 1649"/>
                <a:gd name="T29" fmla="*/ 30 h 329"/>
                <a:gd name="T30" fmla="*/ 282 w 1649"/>
                <a:gd name="T31" fmla="*/ 47 h 329"/>
                <a:gd name="T32" fmla="*/ 184 w 1649"/>
                <a:gd name="T33" fmla="*/ 72 h 329"/>
                <a:gd name="T34" fmla="*/ 102 w 1649"/>
                <a:gd name="T35" fmla="*/ 98 h 329"/>
                <a:gd name="T36" fmla="*/ 42 w 1649"/>
                <a:gd name="T37" fmla="*/ 128 h 329"/>
                <a:gd name="T38" fmla="*/ 17 w 1649"/>
                <a:gd name="T39" fmla="*/ 145 h 329"/>
                <a:gd name="T40" fmla="*/ 0 w 1649"/>
                <a:gd name="T41" fmla="*/ 158 h 329"/>
                <a:gd name="T42" fmla="*/ 0 w 1649"/>
                <a:gd name="T43" fmla="*/ 158 h 329"/>
                <a:gd name="T44" fmla="*/ 13 w 1649"/>
                <a:gd name="T45" fmla="*/ 183 h 329"/>
                <a:gd name="T46" fmla="*/ 30 w 1649"/>
                <a:gd name="T47" fmla="*/ 205 h 329"/>
                <a:gd name="T48" fmla="*/ 55 w 1649"/>
                <a:gd name="T49" fmla="*/ 222 h 329"/>
                <a:gd name="T50" fmla="*/ 85 w 1649"/>
                <a:gd name="T51" fmla="*/ 239 h 329"/>
                <a:gd name="T52" fmla="*/ 124 w 1649"/>
                <a:gd name="T53" fmla="*/ 256 h 329"/>
                <a:gd name="T54" fmla="*/ 166 w 1649"/>
                <a:gd name="T55" fmla="*/ 269 h 329"/>
                <a:gd name="T56" fmla="*/ 213 w 1649"/>
                <a:gd name="T57" fmla="*/ 282 h 329"/>
                <a:gd name="T58" fmla="*/ 265 w 1649"/>
                <a:gd name="T59" fmla="*/ 290 h 329"/>
                <a:gd name="T60" fmla="*/ 384 w 1649"/>
                <a:gd name="T61" fmla="*/ 307 h 329"/>
                <a:gd name="T62" fmla="*/ 517 w 1649"/>
                <a:gd name="T63" fmla="*/ 320 h 329"/>
                <a:gd name="T64" fmla="*/ 658 w 1649"/>
                <a:gd name="T65" fmla="*/ 324 h 329"/>
                <a:gd name="T66" fmla="*/ 816 w 1649"/>
                <a:gd name="T67" fmla="*/ 329 h 329"/>
                <a:gd name="T68" fmla="*/ 816 w 1649"/>
                <a:gd name="T69" fmla="*/ 329 h 329"/>
                <a:gd name="T70" fmla="*/ 970 w 1649"/>
                <a:gd name="T71" fmla="*/ 324 h 329"/>
                <a:gd name="T72" fmla="*/ 1120 w 1649"/>
                <a:gd name="T73" fmla="*/ 316 h 329"/>
                <a:gd name="T74" fmla="*/ 1256 w 1649"/>
                <a:gd name="T75" fmla="*/ 303 h 329"/>
                <a:gd name="T76" fmla="*/ 1376 w 1649"/>
                <a:gd name="T77" fmla="*/ 286 h 329"/>
                <a:gd name="T78" fmla="*/ 1483 w 1649"/>
                <a:gd name="T79" fmla="*/ 265 h 329"/>
                <a:gd name="T80" fmla="*/ 1526 w 1649"/>
                <a:gd name="T81" fmla="*/ 252 h 329"/>
                <a:gd name="T82" fmla="*/ 1564 w 1649"/>
                <a:gd name="T83" fmla="*/ 235 h 329"/>
                <a:gd name="T84" fmla="*/ 1594 w 1649"/>
                <a:gd name="T85" fmla="*/ 222 h 329"/>
                <a:gd name="T86" fmla="*/ 1620 w 1649"/>
                <a:gd name="T87" fmla="*/ 205 h 329"/>
                <a:gd name="T88" fmla="*/ 1637 w 1649"/>
                <a:gd name="T89" fmla="*/ 188 h 329"/>
                <a:gd name="T90" fmla="*/ 1649 w 1649"/>
                <a:gd name="T91" fmla="*/ 166 h 329"/>
                <a:gd name="T92" fmla="*/ 1649 w 1649"/>
                <a:gd name="T93" fmla="*/ 166 h 32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49"/>
                <a:gd name="T142" fmla="*/ 0 h 329"/>
                <a:gd name="T143" fmla="*/ 1649 w 1649"/>
                <a:gd name="T144" fmla="*/ 329 h 32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49" h="329">
                  <a:moveTo>
                    <a:pt x="1649" y="166"/>
                  </a:moveTo>
                  <a:lnTo>
                    <a:pt x="1649" y="166"/>
                  </a:lnTo>
                  <a:lnTo>
                    <a:pt x="1628" y="149"/>
                  </a:lnTo>
                  <a:lnTo>
                    <a:pt x="1607" y="136"/>
                  </a:lnTo>
                  <a:lnTo>
                    <a:pt x="1543" y="106"/>
                  </a:lnTo>
                  <a:lnTo>
                    <a:pt x="1461" y="77"/>
                  </a:lnTo>
                  <a:lnTo>
                    <a:pt x="1363" y="51"/>
                  </a:lnTo>
                  <a:lnTo>
                    <a:pt x="1248" y="30"/>
                  </a:lnTo>
                  <a:lnTo>
                    <a:pt x="1115" y="12"/>
                  </a:lnTo>
                  <a:lnTo>
                    <a:pt x="974" y="4"/>
                  </a:lnTo>
                  <a:lnTo>
                    <a:pt x="820" y="0"/>
                  </a:lnTo>
                  <a:lnTo>
                    <a:pt x="666" y="4"/>
                  </a:lnTo>
                  <a:lnTo>
                    <a:pt x="525" y="12"/>
                  </a:lnTo>
                  <a:lnTo>
                    <a:pt x="393" y="30"/>
                  </a:lnTo>
                  <a:lnTo>
                    <a:pt x="282" y="47"/>
                  </a:lnTo>
                  <a:lnTo>
                    <a:pt x="184" y="72"/>
                  </a:lnTo>
                  <a:lnTo>
                    <a:pt x="102" y="98"/>
                  </a:lnTo>
                  <a:lnTo>
                    <a:pt x="42" y="128"/>
                  </a:lnTo>
                  <a:lnTo>
                    <a:pt x="17" y="145"/>
                  </a:lnTo>
                  <a:lnTo>
                    <a:pt x="0" y="158"/>
                  </a:lnTo>
                  <a:lnTo>
                    <a:pt x="13" y="183"/>
                  </a:lnTo>
                  <a:lnTo>
                    <a:pt x="30" y="205"/>
                  </a:lnTo>
                  <a:lnTo>
                    <a:pt x="55" y="222"/>
                  </a:lnTo>
                  <a:lnTo>
                    <a:pt x="85" y="239"/>
                  </a:lnTo>
                  <a:lnTo>
                    <a:pt x="124" y="256"/>
                  </a:lnTo>
                  <a:lnTo>
                    <a:pt x="166" y="269"/>
                  </a:lnTo>
                  <a:lnTo>
                    <a:pt x="213" y="282"/>
                  </a:lnTo>
                  <a:lnTo>
                    <a:pt x="265" y="290"/>
                  </a:lnTo>
                  <a:lnTo>
                    <a:pt x="384" y="307"/>
                  </a:lnTo>
                  <a:lnTo>
                    <a:pt x="517" y="320"/>
                  </a:lnTo>
                  <a:lnTo>
                    <a:pt x="658" y="324"/>
                  </a:lnTo>
                  <a:lnTo>
                    <a:pt x="816" y="329"/>
                  </a:lnTo>
                  <a:lnTo>
                    <a:pt x="970" y="324"/>
                  </a:lnTo>
                  <a:lnTo>
                    <a:pt x="1120" y="316"/>
                  </a:lnTo>
                  <a:lnTo>
                    <a:pt x="1256" y="303"/>
                  </a:lnTo>
                  <a:lnTo>
                    <a:pt x="1376" y="286"/>
                  </a:lnTo>
                  <a:lnTo>
                    <a:pt x="1483" y="265"/>
                  </a:lnTo>
                  <a:lnTo>
                    <a:pt x="1526" y="252"/>
                  </a:lnTo>
                  <a:lnTo>
                    <a:pt x="1564" y="235"/>
                  </a:lnTo>
                  <a:lnTo>
                    <a:pt x="1594" y="222"/>
                  </a:lnTo>
                  <a:lnTo>
                    <a:pt x="1620" y="205"/>
                  </a:lnTo>
                  <a:lnTo>
                    <a:pt x="1637" y="188"/>
                  </a:lnTo>
                  <a:lnTo>
                    <a:pt x="1649" y="166"/>
                  </a:lnTo>
                  <a:close/>
                </a:path>
              </a:pathLst>
            </a:custGeom>
            <a:solidFill>
              <a:srgbClr val="7755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2" name="Freeform 151"/>
            <p:cNvSpPr>
              <a:spLocks/>
            </p:cNvSpPr>
            <p:nvPr/>
          </p:nvSpPr>
          <p:spPr bwMode="auto">
            <a:xfrm>
              <a:off x="1856" y="3303"/>
              <a:ext cx="620" cy="231"/>
            </a:xfrm>
            <a:custGeom>
              <a:avLst/>
              <a:gdLst>
                <a:gd name="T0" fmla="*/ 620 w 620"/>
                <a:gd name="T1" fmla="*/ 77 h 231"/>
                <a:gd name="T2" fmla="*/ 620 w 620"/>
                <a:gd name="T3" fmla="*/ 77 h 231"/>
                <a:gd name="T4" fmla="*/ 620 w 620"/>
                <a:gd name="T5" fmla="*/ 89 h 231"/>
                <a:gd name="T6" fmla="*/ 615 w 620"/>
                <a:gd name="T7" fmla="*/ 102 h 231"/>
                <a:gd name="T8" fmla="*/ 607 w 620"/>
                <a:gd name="T9" fmla="*/ 115 h 231"/>
                <a:gd name="T10" fmla="*/ 586 w 620"/>
                <a:gd name="T11" fmla="*/ 128 h 231"/>
                <a:gd name="T12" fmla="*/ 534 w 620"/>
                <a:gd name="T13" fmla="*/ 149 h 231"/>
                <a:gd name="T14" fmla="*/ 457 w 620"/>
                <a:gd name="T15" fmla="*/ 171 h 231"/>
                <a:gd name="T16" fmla="*/ 363 w 620"/>
                <a:gd name="T17" fmla="*/ 192 h 231"/>
                <a:gd name="T18" fmla="*/ 252 w 620"/>
                <a:gd name="T19" fmla="*/ 209 h 231"/>
                <a:gd name="T20" fmla="*/ 133 w 620"/>
                <a:gd name="T21" fmla="*/ 222 h 231"/>
                <a:gd name="T22" fmla="*/ 0 w 620"/>
                <a:gd name="T23" fmla="*/ 231 h 231"/>
                <a:gd name="T24" fmla="*/ 0 w 620"/>
                <a:gd name="T25" fmla="*/ 231 h 231"/>
                <a:gd name="T26" fmla="*/ 201 w 620"/>
                <a:gd name="T27" fmla="*/ 124 h 231"/>
                <a:gd name="T28" fmla="*/ 303 w 620"/>
                <a:gd name="T29" fmla="*/ 64 h 231"/>
                <a:gd name="T30" fmla="*/ 406 w 620"/>
                <a:gd name="T31" fmla="*/ 0 h 231"/>
                <a:gd name="T32" fmla="*/ 406 w 620"/>
                <a:gd name="T33" fmla="*/ 0 h 231"/>
                <a:gd name="T34" fmla="*/ 457 w 620"/>
                <a:gd name="T35" fmla="*/ 8 h 231"/>
                <a:gd name="T36" fmla="*/ 526 w 620"/>
                <a:gd name="T37" fmla="*/ 30 h 231"/>
                <a:gd name="T38" fmla="*/ 586 w 620"/>
                <a:gd name="T39" fmla="*/ 55 h 231"/>
                <a:gd name="T40" fmla="*/ 607 w 620"/>
                <a:gd name="T41" fmla="*/ 68 h 231"/>
                <a:gd name="T42" fmla="*/ 620 w 620"/>
                <a:gd name="T43" fmla="*/ 77 h 231"/>
                <a:gd name="T44" fmla="*/ 620 w 620"/>
                <a:gd name="T45" fmla="*/ 77 h 2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0"/>
                <a:gd name="T70" fmla="*/ 0 h 231"/>
                <a:gd name="T71" fmla="*/ 620 w 620"/>
                <a:gd name="T72" fmla="*/ 231 h 2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0" h="231">
                  <a:moveTo>
                    <a:pt x="620" y="77"/>
                  </a:moveTo>
                  <a:lnTo>
                    <a:pt x="620" y="77"/>
                  </a:lnTo>
                  <a:lnTo>
                    <a:pt x="620" y="89"/>
                  </a:lnTo>
                  <a:lnTo>
                    <a:pt x="615" y="102"/>
                  </a:lnTo>
                  <a:lnTo>
                    <a:pt x="607" y="115"/>
                  </a:lnTo>
                  <a:lnTo>
                    <a:pt x="586" y="128"/>
                  </a:lnTo>
                  <a:lnTo>
                    <a:pt x="534" y="149"/>
                  </a:lnTo>
                  <a:lnTo>
                    <a:pt x="457" y="171"/>
                  </a:lnTo>
                  <a:lnTo>
                    <a:pt x="363" y="192"/>
                  </a:lnTo>
                  <a:lnTo>
                    <a:pt x="252" y="209"/>
                  </a:lnTo>
                  <a:lnTo>
                    <a:pt x="133" y="222"/>
                  </a:lnTo>
                  <a:lnTo>
                    <a:pt x="0" y="231"/>
                  </a:lnTo>
                  <a:lnTo>
                    <a:pt x="201" y="124"/>
                  </a:lnTo>
                  <a:lnTo>
                    <a:pt x="303" y="64"/>
                  </a:lnTo>
                  <a:lnTo>
                    <a:pt x="406" y="0"/>
                  </a:lnTo>
                  <a:lnTo>
                    <a:pt x="457" y="8"/>
                  </a:lnTo>
                  <a:lnTo>
                    <a:pt x="526" y="30"/>
                  </a:lnTo>
                  <a:lnTo>
                    <a:pt x="586" y="55"/>
                  </a:lnTo>
                  <a:lnTo>
                    <a:pt x="607" y="68"/>
                  </a:lnTo>
                  <a:lnTo>
                    <a:pt x="620" y="77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3" name="Freeform 152"/>
            <p:cNvSpPr>
              <a:spLocks/>
            </p:cNvSpPr>
            <p:nvPr/>
          </p:nvSpPr>
          <p:spPr bwMode="auto">
            <a:xfrm>
              <a:off x="1467" y="3256"/>
              <a:ext cx="577" cy="278"/>
            </a:xfrm>
            <a:custGeom>
              <a:avLst/>
              <a:gdLst>
                <a:gd name="T0" fmla="*/ 577 w 577"/>
                <a:gd name="T1" fmla="*/ 8 h 278"/>
                <a:gd name="T2" fmla="*/ 577 w 577"/>
                <a:gd name="T3" fmla="*/ 8 h 278"/>
                <a:gd name="T4" fmla="*/ 470 w 577"/>
                <a:gd name="T5" fmla="*/ 89 h 278"/>
                <a:gd name="T6" fmla="*/ 385 w 577"/>
                <a:gd name="T7" fmla="*/ 158 h 278"/>
                <a:gd name="T8" fmla="*/ 308 w 577"/>
                <a:gd name="T9" fmla="*/ 218 h 278"/>
                <a:gd name="T10" fmla="*/ 227 w 577"/>
                <a:gd name="T11" fmla="*/ 278 h 278"/>
                <a:gd name="T12" fmla="*/ 227 w 577"/>
                <a:gd name="T13" fmla="*/ 278 h 278"/>
                <a:gd name="T14" fmla="*/ 111 w 577"/>
                <a:gd name="T15" fmla="*/ 278 h 278"/>
                <a:gd name="T16" fmla="*/ 0 w 577"/>
                <a:gd name="T17" fmla="*/ 273 h 278"/>
                <a:gd name="T18" fmla="*/ 0 w 577"/>
                <a:gd name="T19" fmla="*/ 273 h 278"/>
                <a:gd name="T20" fmla="*/ 98 w 577"/>
                <a:gd name="T21" fmla="*/ 205 h 278"/>
                <a:gd name="T22" fmla="*/ 197 w 577"/>
                <a:gd name="T23" fmla="*/ 141 h 278"/>
                <a:gd name="T24" fmla="*/ 295 w 577"/>
                <a:gd name="T25" fmla="*/ 72 h 278"/>
                <a:gd name="T26" fmla="*/ 389 w 577"/>
                <a:gd name="T27" fmla="*/ 0 h 278"/>
                <a:gd name="T28" fmla="*/ 389 w 577"/>
                <a:gd name="T29" fmla="*/ 0 h 278"/>
                <a:gd name="T30" fmla="*/ 483 w 577"/>
                <a:gd name="T31" fmla="*/ 4 h 278"/>
                <a:gd name="T32" fmla="*/ 577 w 577"/>
                <a:gd name="T33" fmla="*/ 8 h 278"/>
                <a:gd name="T34" fmla="*/ 577 w 577"/>
                <a:gd name="T35" fmla="*/ 8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7"/>
                <a:gd name="T55" fmla="*/ 0 h 278"/>
                <a:gd name="T56" fmla="*/ 577 w 577"/>
                <a:gd name="T57" fmla="*/ 278 h 27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7" h="278">
                  <a:moveTo>
                    <a:pt x="577" y="8"/>
                  </a:moveTo>
                  <a:lnTo>
                    <a:pt x="577" y="8"/>
                  </a:lnTo>
                  <a:lnTo>
                    <a:pt x="470" y="89"/>
                  </a:lnTo>
                  <a:lnTo>
                    <a:pt x="385" y="158"/>
                  </a:lnTo>
                  <a:lnTo>
                    <a:pt x="308" y="218"/>
                  </a:lnTo>
                  <a:lnTo>
                    <a:pt x="227" y="278"/>
                  </a:lnTo>
                  <a:lnTo>
                    <a:pt x="111" y="278"/>
                  </a:lnTo>
                  <a:lnTo>
                    <a:pt x="0" y="273"/>
                  </a:lnTo>
                  <a:lnTo>
                    <a:pt x="98" y="205"/>
                  </a:lnTo>
                  <a:lnTo>
                    <a:pt x="197" y="141"/>
                  </a:lnTo>
                  <a:lnTo>
                    <a:pt x="295" y="72"/>
                  </a:lnTo>
                  <a:lnTo>
                    <a:pt x="389" y="0"/>
                  </a:lnTo>
                  <a:lnTo>
                    <a:pt x="483" y="4"/>
                  </a:lnTo>
                  <a:lnTo>
                    <a:pt x="577" y="8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4" name="Freeform 153"/>
            <p:cNvSpPr>
              <a:spLocks/>
            </p:cNvSpPr>
            <p:nvPr/>
          </p:nvSpPr>
          <p:spPr bwMode="auto">
            <a:xfrm>
              <a:off x="911" y="3243"/>
              <a:ext cx="693" cy="252"/>
            </a:xfrm>
            <a:custGeom>
              <a:avLst/>
              <a:gdLst>
                <a:gd name="T0" fmla="*/ 0 w 693"/>
                <a:gd name="T1" fmla="*/ 141 h 252"/>
                <a:gd name="T2" fmla="*/ 0 w 693"/>
                <a:gd name="T3" fmla="*/ 141 h 252"/>
                <a:gd name="T4" fmla="*/ 5 w 693"/>
                <a:gd name="T5" fmla="*/ 132 h 252"/>
                <a:gd name="T6" fmla="*/ 18 w 693"/>
                <a:gd name="T7" fmla="*/ 120 h 252"/>
                <a:gd name="T8" fmla="*/ 39 w 693"/>
                <a:gd name="T9" fmla="*/ 107 h 252"/>
                <a:gd name="T10" fmla="*/ 65 w 693"/>
                <a:gd name="T11" fmla="*/ 94 h 252"/>
                <a:gd name="T12" fmla="*/ 137 w 693"/>
                <a:gd name="T13" fmla="*/ 73 h 252"/>
                <a:gd name="T14" fmla="*/ 223 w 693"/>
                <a:gd name="T15" fmla="*/ 51 h 252"/>
                <a:gd name="T16" fmla="*/ 330 w 693"/>
                <a:gd name="T17" fmla="*/ 30 h 252"/>
                <a:gd name="T18" fmla="*/ 445 w 693"/>
                <a:gd name="T19" fmla="*/ 17 h 252"/>
                <a:gd name="T20" fmla="*/ 569 w 693"/>
                <a:gd name="T21" fmla="*/ 4 h 252"/>
                <a:gd name="T22" fmla="*/ 693 w 693"/>
                <a:gd name="T23" fmla="*/ 0 h 252"/>
                <a:gd name="T24" fmla="*/ 693 w 693"/>
                <a:gd name="T25" fmla="*/ 0 h 252"/>
                <a:gd name="T26" fmla="*/ 582 w 693"/>
                <a:gd name="T27" fmla="*/ 64 h 252"/>
                <a:gd name="T28" fmla="*/ 466 w 693"/>
                <a:gd name="T29" fmla="*/ 128 h 252"/>
                <a:gd name="T30" fmla="*/ 240 w 693"/>
                <a:gd name="T31" fmla="*/ 252 h 252"/>
                <a:gd name="T32" fmla="*/ 240 w 693"/>
                <a:gd name="T33" fmla="*/ 252 h 252"/>
                <a:gd name="T34" fmla="*/ 137 w 693"/>
                <a:gd name="T35" fmla="*/ 226 h 252"/>
                <a:gd name="T36" fmla="*/ 94 w 693"/>
                <a:gd name="T37" fmla="*/ 214 h 252"/>
                <a:gd name="T38" fmla="*/ 60 w 693"/>
                <a:gd name="T39" fmla="*/ 201 h 252"/>
                <a:gd name="T40" fmla="*/ 30 w 693"/>
                <a:gd name="T41" fmla="*/ 188 h 252"/>
                <a:gd name="T42" fmla="*/ 13 w 693"/>
                <a:gd name="T43" fmla="*/ 175 h 252"/>
                <a:gd name="T44" fmla="*/ 0 w 693"/>
                <a:gd name="T45" fmla="*/ 158 h 252"/>
                <a:gd name="T46" fmla="*/ 0 w 693"/>
                <a:gd name="T47" fmla="*/ 141 h 252"/>
                <a:gd name="T48" fmla="*/ 0 w 693"/>
                <a:gd name="T49" fmla="*/ 141 h 2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3"/>
                <a:gd name="T76" fmla="*/ 0 h 252"/>
                <a:gd name="T77" fmla="*/ 693 w 693"/>
                <a:gd name="T78" fmla="*/ 252 h 2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3" h="252">
                  <a:moveTo>
                    <a:pt x="0" y="141"/>
                  </a:moveTo>
                  <a:lnTo>
                    <a:pt x="0" y="141"/>
                  </a:lnTo>
                  <a:lnTo>
                    <a:pt x="5" y="132"/>
                  </a:lnTo>
                  <a:lnTo>
                    <a:pt x="18" y="120"/>
                  </a:lnTo>
                  <a:lnTo>
                    <a:pt x="39" y="107"/>
                  </a:lnTo>
                  <a:lnTo>
                    <a:pt x="65" y="94"/>
                  </a:lnTo>
                  <a:lnTo>
                    <a:pt x="137" y="73"/>
                  </a:lnTo>
                  <a:lnTo>
                    <a:pt x="223" y="51"/>
                  </a:lnTo>
                  <a:lnTo>
                    <a:pt x="330" y="30"/>
                  </a:lnTo>
                  <a:lnTo>
                    <a:pt x="445" y="17"/>
                  </a:lnTo>
                  <a:lnTo>
                    <a:pt x="569" y="4"/>
                  </a:lnTo>
                  <a:lnTo>
                    <a:pt x="693" y="0"/>
                  </a:lnTo>
                  <a:lnTo>
                    <a:pt x="582" y="64"/>
                  </a:lnTo>
                  <a:lnTo>
                    <a:pt x="466" y="128"/>
                  </a:lnTo>
                  <a:lnTo>
                    <a:pt x="240" y="252"/>
                  </a:lnTo>
                  <a:lnTo>
                    <a:pt x="137" y="226"/>
                  </a:lnTo>
                  <a:lnTo>
                    <a:pt x="94" y="214"/>
                  </a:lnTo>
                  <a:lnTo>
                    <a:pt x="60" y="201"/>
                  </a:lnTo>
                  <a:lnTo>
                    <a:pt x="30" y="188"/>
                  </a:lnTo>
                  <a:lnTo>
                    <a:pt x="13" y="175"/>
                  </a:lnTo>
                  <a:lnTo>
                    <a:pt x="0" y="15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5" name="Freeform 154"/>
            <p:cNvSpPr>
              <a:spLocks/>
            </p:cNvSpPr>
            <p:nvPr/>
          </p:nvSpPr>
          <p:spPr bwMode="auto">
            <a:xfrm>
              <a:off x="1899" y="2773"/>
              <a:ext cx="72" cy="111"/>
            </a:xfrm>
            <a:custGeom>
              <a:avLst/>
              <a:gdLst>
                <a:gd name="T0" fmla="*/ 0 w 72"/>
                <a:gd name="T1" fmla="*/ 0 h 111"/>
                <a:gd name="T2" fmla="*/ 0 w 72"/>
                <a:gd name="T3" fmla="*/ 60 h 111"/>
                <a:gd name="T4" fmla="*/ 0 w 72"/>
                <a:gd name="T5" fmla="*/ 60 h 111"/>
                <a:gd name="T6" fmla="*/ 0 w 72"/>
                <a:gd name="T7" fmla="*/ 64 h 111"/>
                <a:gd name="T8" fmla="*/ 8 w 72"/>
                <a:gd name="T9" fmla="*/ 81 h 111"/>
                <a:gd name="T10" fmla="*/ 25 w 72"/>
                <a:gd name="T11" fmla="*/ 98 h 111"/>
                <a:gd name="T12" fmla="*/ 38 w 72"/>
                <a:gd name="T13" fmla="*/ 107 h 111"/>
                <a:gd name="T14" fmla="*/ 51 w 72"/>
                <a:gd name="T15" fmla="*/ 111 h 111"/>
                <a:gd name="T16" fmla="*/ 51 w 72"/>
                <a:gd name="T17" fmla="*/ 111 h 111"/>
                <a:gd name="T18" fmla="*/ 55 w 72"/>
                <a:gd name="T19" fmla="*/ 111 h 111"/>
                <a:gd name="T20" fmla="*/ 64 w 72"/>
                <a:gd name="T21" fmla="*/ 107 h 111"/>
                <a:gd name="T22" fmla="*/ 68 w 72"/>
                <a:gd name="T23" fmla="*/ 94 h 111"/>
                <a:gd name="T24" fmla="*/ 72 w 72"/>
                <a:gd name="T25" fmla="*/ 72 h 111"/>
                <a:gd name="T26" fmla="*/ 68 w 72"/>
                <a:gd name="T27" fmla="*/ 51 h 111"/>
                <a:gd name="T28" fmla="*/ 60 w 72"/>
                <a:gd name="T29" fmla="*/ 30 h 111"/>
                <a:gd name="T30" fmla="*/ 43 w 72"/>
                <a:gd name="T31" fmla="*/ 13 h 111"/>
                <a:gd name="T32" fmla="*/ 34 w 72"/>
                <a:gd name="T33" fmla="*/ 4 h 111"/>
                <a:gd name="T34" fmla="*/ 25 w 72"/>
                <a:gd name="T35" fmla="*/ 0 h 111"/>
                <a:gd name="T36" fmla="*/ 13 w 72"/>
                <a:gd name="T37" fmla="*/ 0 h 111"/>
                <a:gd name="T38" fmla="*/ 0 w 72"/>
                <a:gd name="T39" fmla="*/ 0 h 111"/>
                <a:gd name="T40" fmla="*/ 0 w 72"/>
                <a:gd name="T41" fmla="*/ 0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11"/>
                <a:gd name="T65" fmla="*/ 72 w 72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11">
                  <a:moveTo>
                    <a:pt x="0" y="0"/>
                  </a:moveTo>
                  <a:lnTo>
                    <a:pt x="0" y="60"/>
                  </a:lnTo>
                  <a:lnTo>
                    <a:pt x="0" y="64"/>
                  </a:lnTo>
                  <a:lnTo>
                    <a:pt x="8" y="81"/>
                  </a:lnTo>
                  <a:lnTo>
                    <a:pt x="25" y="98"/>
                  </a:lnTo>
                  <a:lnTo>
                    <a:pt x="38" y="107"/>
                  </a:lnTo>
                  <a:lnTo>
                    <a:pt x="51" y="111"/>
                  </a:lnTo>
                  <a:lnTo>
                    <a:pt x="55" y="111"/>
                  </a:lnTo>
                  <a:lnTo>
                    <a:pt x="64" y="107"/>
                  </a:lnTo>
                  <a:lnTo>
                    <a:pt x="68" y="94"/>
                  </a:lnTo>
                  <a:lnTo>
                    <a:pt x="72" y="72"/>
                  </a:lnTo>
                  <a:lnTo>
                    <a:pt x="68" y="51"/>
                  </a:lnTo>
                  <a:lnTo>
                    <a:pt x="60" y="30"/>
                  </a:lnTo>
                  <a:lnTo>
                    <a:pt x="43" y="13"/>
                  </a:lnTo>
                  <a:lnTo>
                    <a:pt x="34" y="4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AA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6" name="Freeform 155"/>
            <p:cNvSpPr>
              <a:spLocks/>
            </p:cNvSpPr>
            <p:nvPr/>
          </p:nvSpPr>
          <p:spPr bwMode="auto">
            <a:xfrm>
              <a:off x="1916" y="2760"/>
              <a:ext cx="132" cy="51"/>
            </a:xfrm>
            <a:custGeom>
              <a:avLst/>
              <a:gdLst>
                <a:gd name="T0" fmla="*/ 0 w 132"/>
                <a:gd name="T1" fmla="*/ 0 h 51"/>
                <a:gd name="T2" fmla="*/ 0 w 132"/>
                <a:gd name="T3" fmla="*/ 0 h 51"/>
                <a:gd name="T4" fmla="*/ 0 w 132"/>
                <a:gd name="T5" fmla="*/ 8 h 51"/>
                <a:gd name="T6" fmla="*/ 4 w 132"/>
                <a:gd name="T7" fmla="*/ 17 h 51"/>
                <a:gd name="T8" fmla="*/ 13 w 132"/>
                <a:gd name="T9" fmla="*/ 26 h 51"/>
                <a:gd name="T10" fmla="*/ 21 w 132"/>
                <a:gd name="T11" fmla="*/ 30 h 51"/>
                <a:gd name="T12" fmla="*/ 34 w 132"/>
                <a:gd name="T13" fmla="*/ 30 h 51"/>
                <a:gd name="T14" fmla="*/ 51 w 132"/>
                <a:gd name="T15" fmla="*/ 26 h 51"/>
                <a:gd name="T16" fmla="*/ 68 w 132"/>
                <a:gd name="T17" fmla="*/ 47 h 51"/>
                <a:gd name="T18" fmla="*/ 132 w 132"/>
                <a:gd name="T19" fmla="*/ 51 h 51"/>
                <a:gd name="T20" fmla="*/ 64 w 132"/>
                <a:gd name="T21" fmla="*/ 4 h 51"/>
                <a:gd name="T22" fmla="*/ 64 w 132"/>
                <a:gd name="T23" fmla="*/ 4 h 51"/>
                <a:gd name="T24" fmla="*/ 38 w 132"/>
                <a:gd name="T25" fmla="*/ 8 h 51"/>
                <a:gd name="T26" fmla="*/ 21 w 132"/>
                <a:gd name="T27" fmla="*/ 4 h 51"/>
                <a:gd name="T28" fmla="*/ 0 w 132"/>
                <a:gd name="T29" fmla="*/ 0 h 51"/>
                <a:gd name="T30" fmla="*/ 0 w 132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2"/>
                <a:gd name="T49" fmla="*/ 0 h 51"/>
                <a:gd name="T50" fmla="*/ 132 w 132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2" h="51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" y="17"/>
                  </a:lnTo>
                  <a:lnTo>
                    <a:pt x="13" y="26"/>
                  </a:lnTo>
                  <a:lnTo>
                    <a:pt x="21" y="30"/>
                  </a:lnTo>
                  <a:lnTo>
                    <a:pt x="34" y="30"/>
                  </a:lnTo>
                  <a:lnTo>
                    <a:pt x="51" y="26"/>
                  </a:lnTo>
                  <a:lnTo>
                    <a:pt x="68" y="47"/>
                  </a:lnTo>
                  <a:lnTo>
                    <a:pt x="132" y="51"/>
                  </a:lnTo>
                  <a:lnTo>
                    <a:pt x="64" y="4"/>
                  </a:lnTo>
                  <a:lnTo>
                    <a:pt x="38" y="8"/>
                  </a:lnTo>
                  <a:lnTo>
                    <a:pt x="2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7" name="Freeform 156"/>
            <p:cNvSpPr>
              <a:spLocks/>
            </p:cNvSpPr>
            <p:nvPr/>
          </p:nvSpPr>
          <p:spPr bwMode="auto">
            <a:xfrm>
              <a:off x="2318" y="3345"/>
              <a:ext cx="346" cy="445"/>
            </a:xfrm>
            <a:custGeom>
              <a:avLst/>
              <a:gdLst>
                <a:gd name="T0" fmla="*/ 0 w 346"/>
                <a:gd name="T1" fmla="*/ 445 h 445"/>
                <a:gd name="T2" fmla="*/ 0 w 346"/>
                <a:gd name="T3" fmla="*/ 445 h 445"/>
                <a:gd name="T4" fmla="*/ 77 w 346"/>
                <a:gd name="T5" fmla="*/ 330 h 445"/>
                <a:gd name="T6" fmla="*/ 153 w 346"/>
                <a:gd name="T7" fmla="*/ 214 h 445"/>
                <a:gd name="T8" fmla="*/ 239 w 346"/>
                <a:gd name="T9" fmla="*/ 103 h 445"/>
                <a:gd name="T10" fmla="*/ 282 w 346"/>
                <a:gd name="T11" fmla="*/ 47 h 445"/>
                <a:gd name="T12" fmla="*/ 329 w 346"/>
                <a:gd name="T13" fmla="*/ 0 h 445"/>
                <a:gd name="T14" fmla="*/ 329 w 346"/>
                <a:gd name="T15" fmla="*/ 0 h 445"/>
                <a:gd name="T16" fmla="*/ 337 w 346"/>
                <a:gd name="T17" fmla="*/ 30 h 445"/>
                <a:gd name="T18" fmla="*/ 346 w 346"/>
                <a:gd name="T19" fmla="*/ 65 h 445"/>
                <a:gd name="T20" fmla="*/ 346 w 346"/>
                <a:gd name="T21" fmla="*/ 65 h 445"/>
                <a:gd name="T22" fmla="*/ 329 w 346"/>
                <a:gd name="T23" fmla="*/ 120 h 445"/>
                <a:gd name="T24" fmla="*/ 329 w 346"/>
                <a:gd name="T25" fmla="*/ 120 h 445"/>
                <a:gd name="T26" fmla="*/ 312 w 346"/>
                <a:gd name="T27" fmla="*/ 146 h 445"/>
                <a:gd name="T28" fmla="*/ 299 w 346"/>
                <a:gd name="T29" fmla="*/ 176 h 445"/>
                <a:gd name="T30" fmla="*/ 299 w 346"/>
                <a:gd name="T31" fmla="*/ 176 h 445"/>
                <a:gd name="T32" fmla="*/ 260 w 346"/>
                <a:gd name="T33" fmla="*/ 227 h 445"/>
                <a:gd name="T34" fmla="*/ 213 w 346"/>
                <a:gd name="T35" fmla="*/ 278 h 445"/>
                <a:gd name="T36" fmla="*/ 153 w 346"/>
                <a:gd name="T37" fmla="*/ 334 h 445"/>
                <a:gd name="T38" fmla="*/ 81 w 346"/>
                <a:gd name="T39" fmla="*/ 389 h 445"/>
                <a:gd name="T40" fmla="*/ 81 w 346"/>
                <a:gd name="T41" fmla="*/ 389 h 445"/>
                <a:gd name="T42" fmla="*/ 38 w 346"/>
                <a:gd name="T43" fmla="*/ 424 h 445"/>
                <a:gd name="T44" fmla="*/ 38 w 346"/>
                <a:gd name="T45" fmla="*/ 424 h 445"/>
                <a:gd name="T46" fmla="*/ 17 w 346"/>
                <a:gd name="T47" fmla="*/ 436 h 445"/>
                <a:gd name="T48" fmla="*/ 0 w 346"/>
                <a:gd name="T49" fmla="*/ 445 h 445"/>
                <a:gd name="T50" fmla="*/ 0 w 346"/>
                <a:gd name="T51" fmla="*/ 445 h 4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46"/>
                <a:gd name="T79" fmla="*/ 0 h 445"/>
                <a:gd name="T80" fmla="*/ 346 w 346"/>
                <a:gd name="T81" fmla="*/ 445 h 44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46" h="445">
                  <a:moveTo>
                    <a:pt x="0" y="445"/>
                  </a:moveTo>
                  <a:lnTo>
                    <a:pt x="0" y="445"/>
                  </a:lnTo>
                  <a:lnTo>
                    <a:pt x="77" y="330"/>
                  </a:lnTo>
                  <a:lnTo>
                    <a:pt x="153" y="214"/>
                  </a:lnTo>
                  <a:lnTo>
                    <a:pt x="239" y="103"/>
                  </a:lnTo>
                  <a:lnTo>
                    <a:pt x="282" y="47"/>
                  </a:lnTo>
                  <a:lnTo>
                    <a:pt x="329" y="0"/>
                  </a:lnTo>
                  <a:lnTo>
                    <a:pt x="337" y="30"/>
                  </a:lnTo>
                  <a:lnTo>
                    <a:pt x="346" y="65"/>
                  </a:lnTo>
                  <a:lnTo>
                    <a:pt x="329" y="120"/>
                  </a:lnTo>
                  <a:lnTo>
                    <a:pt x="312" y="146"/>
                  </a:lnTo>
                  <a:lnTo>
                    <a:pt x="299" y="176"/>
                  </a:lnTo>
                  <a:lnTo>
                    <a:pt x="260" y="227"/>
                  </a:lnTo>
                  <a:lnTo>
                    <a:pt x="213" y="278"/>
                  </a:lnTo>
                  <a:lnTo>
                    <a:pt x="153" y="334"/>
                  </a:lnTo>
                  <a:lnTo>
                    <a:pt x="81" y="389"/>
                  </a:lnTo>
                  <a:lnTo>
                    <a:pt x="38" y="424"/>
                  </a:lnTo>
                  <a:lnTo>
                    <a:pt x="17" y="436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8" name="Freeform 157"/>
            <p:cNvSpPr>
              <a:spLocks/>
            </p:cNvSpPr>
            <p:nvPr/>
          </p:nvSpPr>
          <p:spPr bwMode="auto">
            <a:xfrm>
              <a:off x="2275" y="3123"/>
              <a:ext cx="325" cy="428"/>
            </a:xfrm>
            <a:custGeom>
              <a:avLst/>
              <a:gdLst>
                <a:gd name="T0" fmla="*/ 278 w 325"/>
                <a:gd name="T1" fmla="*/ 0 h 428"/>
                <a:gd name="T2" fmla="*/ 278 w 325"/>
                <a:gd name="T3" fmla="*/ 0 h 428"/>
                <a:gd name="T4" fmla="*/ 299 w 325"/>
                <a:gd name="T5" fmla="*/ 34 h 428"/>
                <a:gd name="T6" fmla="*/ 325 w 325"/>
                <a:gd name="T7" fmla="*/ 77 h 428"/>
                <a:gd name="T8" fmla="*/ 325 w 325"/>
                <a:gd name="T9" fmla="*/ 77 h 428"/>
                <a:gd name="T10" fmla="*/ 162 w 325"/>
                <a:gd name="T11" fmla="*/ 252 h 428"/>
                <a:gd name="T12" fmla="*/ 0 w 325"/>
                <a:gd name="T13" fmla="*/ 428 h 428"/>
                <a:gd name="T14" fmla="*/ 0 w 325"/>
                <a:gd name="T15" fmla="*/ 428 h 428"/>
                <a:gd name="T16" fmla="*/ 17 w 325"/>
                <a:gd name="T17" fmla="*/ 308 h 428"/>
                <a:gd name="T18" fmla="*/ 17 w 325"/>
                <a:gd name="T19" fmla="*/ 308 h 428"/>
                <a:gd name="T20" fmla="*/ 81 w 325"/>
                <a:gd name="T21" fmla="*/ 231 h 428"/>
                <a:gd name="T22" fmla="*/ 145 w 325"/>
                <a:gd name="T23" fmla="*/ 154 h 428"/>
                <a:gd name="T24" fmla="*/ 209 w 325"/>
                <a:gd name="T25" fmla="*/ 77 h 428"/>
                <a:gd name="T26" fmla="*/ 278 w 325"/>
                <a:gd name="T27" fmla="*/ 0 h 428"/>
                <a:gd name="T28" fmla="*/ 278 w 325"/>
                <a:gd name="T29" fmla="*/ 0 h 4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5"/>
                <a:gd name="T46" fmla="*/ 0 h 428"/>
                <a:gd name="T47" fmla="*/ 325 w 325"/>
                <a:gd name="T48" fmla="*/ 428 h 4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5" h="428">
                  <a:moveTo>
                    <a:pt x="278" y="0"/>
                  </a:moveTo>
                  <a:lnTo>
                    <a:pt x="278" y="0"/>
                  </a:lnTo>
                  <a:lnTo>
                    <a:pt x="299" y="34"/>
                  </a:lnTo>
                  <a:lnTo>
                    <a:pt x="325" y="77"/>
                  </a:lnTo>
                  <a:lnTo>
                    <a:pt x="162" y="252"/>
                  </a:lnTo>
                  <a:lnTo>
                    <a:pt x="0" y="428"/>
                  </a:lnTo>
                  <a:lnTo>
                    <a:pt x="17" y="308"/>
                  </a:lnTo>
                  <a:lnTo>
                    <a:pt x="81" y="231"/>
                  </a:lnTo>
                  <a:lnTo>
                    <a:pt x="145" y="154"/>
                  </a:lnTo>
                  <a:lnTo>
                    <a:pt x="209" y="77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99" name="Freeform 158"/>
            <p:cNvSpPr>
              <a:spLocks/>
            </p:cNvSpPr>
            <p:nvPr/>
          </p:nvSpPr>
          <p:spPr bwMode="auto">
            <a:xfrm>
              <a:off x="2301" y="3072"/>
              <a:ext cx="222" cy="295"/>
            </a:xfrm>
            <a:custGeom>
              <a:avLst/>
              <a:gdLst>
                <a:gd name="T0" fmla="*/ 222 w 222"/>
                <a:gd name="T1" fmla="*/ 26 h 295"/>
                <a:gd name="T2" fmla="*/ 222 w 222"/>
                <a:gd name="T3" fmla="*/ 26 h 295"/>
                <a:gd name="T4" fmla="*/ 115 w 222"/>
                <a:gd name="T5" fmla="*/ 162 h 295"/>
                <a:gd name="T6" fmla="*/ 0 w 222"/>
                <a:gd name="T7" fmla="*/ 295 h 295"/>
                <a:gd name="T8" fmla="*/ 0 w 222"/>
                <a:gd name="T9" fmla="*/ 295 h 295"/>
                <a:gd name="T10" fmla="*/ 17 w 222"/>
                <a:gd name="T11" fmla="*/ 209 h 295"/>
                <a:gd name="T12" fmla="*/ 17 w 222"/>
                <a:gd name="T13" fmla="*/ 209 h 295"/>
                <a:gd name="T14" fmla="*/ 94 w 222"/>
                <a:gd name="T15" fmla="*/ 102 h 295"/>
                <a:gd name="T16" fmla="*/ 166 w 222"/>
                <a:gd name="T17" fmla="*/ 0 h 295"/>
                <a:gd name="T18" fmla="*/ 166 w 222"/>
                <a:gd name="T19" fmla="*/ 0 h 295"/>
                <a:gd name="T20" fmla="*/ 192 w 222"/>
                <a:gd name="T21" fmla="*/ 8 h 295"/>
                <a:gd name="T22" fmla="*/ 222 w 222"/>
                <a:gd name="T23" fmla="*/ 26 h 295"/>
                <a:gd name="T24" fmla="*/ 222 w 222"/>
                <a:gd name="T25" fmla="*/ 26 h 2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295"/>
                <a:gd name="T41" fmla="*/ 222 w 222"/>
                <a:gd name="T42" fmla="*/ 295 h 2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295">
                  <a:moveTo>
                    <a:pt x="222" y="26"/>
                  </a:moveTo>
                  <a:lnTo>
                    <a:pt x="222" y="26"/>
                  </a:lnTo>
                  <a:lnTo>
                    <a:pt x="115" y="162"/>
                  </a:lnTo>
                  <a:lnTo>
                    <a:pt x="0" y="295"/>
                  </a:lnTo>
                  <a:lnTo>
                    <a:pt x="17" y="209"/>
                  </a:lnTo>
                  <a:lnTo>
                    <a:pt x="94" y="102"/>
                  </a:lnTo>
                  <a:lnTo>
                    <a:pt x="166" y="0"/>
                  </a:lnTo>
                  <a:lnTo>
                    <a:pt x="192" y="8"/>
                  </a:lnTo>
                  <a:lnTo>
                    <a:pt x="222" y="26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0" name="Freeform 159"/>
            <p:cNvSpPr>
              <a:spLocks/>
            </p:cNvSpPr>
            <p:nvPr/>
          </p:nvSpPr>
          <p:spPr bwMode="auto">
            <a:xfrm>
              <a:off x="2318" y="3068"/>
              <a:ext cx="149" cy="213"/>
            </a:xfrm>
            <a:custGeom>
              <a:avLst/>
              <a:gdLst>
                <a:gd name="T0" fmla="*/ 94 w 149"/>
                <a:gd name="T1" fmla="*/ 8 h 213"/>
                <a:gd name="T2" fmla="*/ 94 w 149"/>
                <a:gd name="T3" fmla="*/ 8 h 213"/>
                <a:gd name="T4" fmla="*/ 111 w 149"/>
                <a:gd name="T5" fmla="*/ 4 h 213"/>
                <a:gd name="T6" fmla="*/ 128 w 149"/>
                <a:gd name="T7" fmla="*/ 0 h 213"/>
                <a:gd name="T8" fmla="*/ 149 w 149"/>
                <a:gd name="T9" fmla="*/ 4 h 213"/>
                <a:gd name="T10" fmla="*/ 149 w 149"/>
                <a:gd name="T11" fmla="*/ 4 h 213"/>
                <a:gd name="T12" fmla="*/ 77 w 149"/>
                <a:gd name="T13" fmla="*/ 106 h 213"/>
                <a:gd name="T14" fmla="*/ 0 w 149"/>
                <a:gd name="T15" fmla="*/ 213 h 213"/>
                <a:gd name="T16" fmla="*/ 0 w 149"/>
                <a:gd name="T17" fmla="*/ 213 h 213"/>
                <a:gd name="T18" fmla="*/ 21 w 149"/>
                <a:gd name="T19" fmla="*/ 106 h 213"/>
                <a:gd name="T20" fmla="*/ 21 w 149"/>
                <a:gd name="T21" fmla="*/ 106 h 213"/>
                <a:gd name="T22" fmla="*/ 30 w 149"/>
                <a:gd name="T23" fmla="*/ 77 h 213"/>
                <a:gd name="T24" fmla="*/ 42 w 149"/>
                <a:gd name="T25" fmla="*/ 51 h 213"/>
                <a:gd name="T26" fmla="*/ 51 w 149"/>
                <a:gd name="T27" fmla="*/ 34 h 213"/>
                <a:gd name="T28" fmla="*/ 64 w 149"/>
                <a:gd name="T29" fmla="*/ 21 h 213"/>
                <a:gd name="T30" fmla="*/ 85 w 149"/>
                <a:gd name="T31" fmla="*/ 8 h 213"/>
                <a:gd name="T32" fmla="*/ 94 w 149"/>
                <a:gd name="T33" fmla="*/ 8 h 213"/>
                <a:gd name="T34" fmla="*/ 94 w 149"/>
                <a:gd name="T35" fmla="*/ 8 h 2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3"/>
                <a:gd name="T56" fmla="*/ 149 w 149"/>
                <a:gd name="T57" fmla="*/ 213 h 2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3">
                  <a:moveTo>
                    <a:pt x="94" y="8"/>
                  </a:moveTo>
                  <a:lnTo>
                    <a:pt x="94" y="8"/>
                  </a:lnTo>
                  <a:lnTo>
                    <a:pt x="111" y="4"/>
                  </a:lnTo>
                  <a:lnTo>
                    <a:pt x="128" y="0"/>
                  </a:lnTo>
                  <a:lnTo>
                    <a:pt x="149" y="4"/>
                  </a:lnTo>
                  <a:lnTo>
                    <a:pt x="77" y="106"/>
                  </a:lnTo>
                  <a:lnTo>
                    <a:pt x="0" y="213"/>
                  </a:lnTo>
                  <a:lnTo>
                    <a:pt x="21" y="106"/>
                  </a:lnTo>
                  <a:lnTo>
                    <a:pt x="30" y="77"/>
                  </a:lnTo>
                  <a:lnTo>
                    <a:pt x="42" y="51"/>
                  </a:lnTo>
                  <a:lnTo>
                    <a:pt x="51" y="34"/>
                  </a:lnTo>
                  <a:lnTo>
                    <a:pt x="64" y="21"/>
                  </a:lnTo>
                  <a:lnTo>
                    <a:pt x="85" y="8"/>
                  </a:lnTo>
                  <a:lnTo>
                    <a:pt x="94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1" name="Freeform 160"/>
            <p:cNvSpPr>
              <a:spLocks/>
            </p:cNvSpPr>
            <p:nvPr/>
          </p:nvSpPr>
          <p:spPr bwMode="auto">
            <a:xfrm>
              <a:off x="2292" y="3098"/>
              <a:ext cx="261" cy="333"/>
            </a:xfrm>
            <a:custGeom>
              <a:avLst/>
              <a:gdLst>
                <a:gd name="T0" fmla="*/ 231 w 261"/>
                <a:gd name="T1" fmla="*/ 0 h 333"/>
                <a:gd name="T2" fmla="*/ 231 w 261"/>
                <a:gd name="T3" fmla="*/ 0 h 333"/>
                <a:gd name="T4" fmla="*/ 261 w 261"/>
                <a:gd name="T5" fmla="*/ 25 h 333"/>
                <a:gd name="T6" fmla="*/ 261 w 261"/>
                <a:gd name="T7" fmla="*/ 25 h 333"/>
                <a:gd name="T8" fmla="*/ 192 w 261"/>
                <a:gd name="T9" fmla="*/ 102 h 333"/>
                <a:gd name="T10" fmla="*/ 128 w 261"/>
                <a:gd name="T11" fmla="*/ 179 h 333"/>
                <a:gd name="T12" fmla="*/ 64 w 261"/>
                <a:gd name="T13" fmla="*/ 256 h 333"/>
                <a:gd name="T14" fmla="*/ 0 w 261"/>
                <a:gd name="T15" fmla="*/ 333 h 333"/>
                <a:gd name="T16" fmla="*/ 0 w 261"/>
                <a:gd name="T17" fmla="*/ 333 h 333"/>
                <a:gd name="T18" fmla="*/ 9 w 261"/>
                <a:gd name="T19" fmla="*/ 269 h 333"/>
                <a:gd name="T20" fmla="*/ 9 w 261"/>
                <a:gd name="T21" fmla="*/ 269 h 333"/>
                <a:gd name="T22" fmla="*/ 124 w 261"/>
                <a:gd name="T23" fmla="*/ 136 h 333"/>
                <a:gd name="T24" fmla="*/ 231 w 261"/>
                <a:gd name="T25" fmla="*/ 0 h 333"/>
                <a:gd name="T26" fmla="*/ 231 w 261"/>
                <a:gd name="T27" fmla="*/ 0 h 3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1"/>
                <a:gd name="T43" fmla="*/ 0 h 333"/>
                <a:gd name="T44" fmla="*/ 261 w 261"/>
                <a:gd name="T45" fmla="*/ 333 h 3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1" h="333">
                  <a:moveTo>
                    <a:pt x="231" y="0"/>
                  </a:moveTo>
                  <a:lnTo>
                    <a:pt x="231" y="0"/>
                  </a:lnTo>
                  <a:lnTo>
                    <a:pt x="261" y="25"/>
                  </a:lnTo>
                  <a:lnTo>
                    <a:pt x="192" y="102"/>
                  </a:lnTo>
                  <a:lnTo>
                    <a:pt x="128" y="179"/>
                  </a:lnTo>
                  <a:lnTo>
                    <a:pt x="64" y="256"/>
                  </a:lnTo>
                  <a:lnTo>
                    <a:pt x="0" y="333"/>
                  </a:lnTo>
                  <a:lnTo>
                    <a:pt x="9" y="269"/>
                  </a:lnTo>
                  <a:lnTo>
                    <a:pt x="124" y="136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2" name="Freeform 161"/>
            <p:cNvSpPr>
              <a:spLocks/>
            </p:cNvSpPr>
            <p:nvPr/>
          </p:nvSpPr>
          <p:spPr bwMode="auto">
            <a:xfrm>
              <a:off x="2249" y="3200"/>
              <a:ext cx="381" cy="564"/>
            </a:xfrm>
            <a:custGeom>
              <a:avLst/>
              <a:gdLst>
                <a:gd name="T0" fmla="*/ 351 w 381"/>
                <a:gd name="T1" fmla="*/ 0 h 564"/>
                <a:gd name="T2" fmla="*/ 351 w 381"/>
                <a:gd name="T3" fmla="*/ 0 h 564"/>
                <a:gd name="T4" fmla="*/ 351 w 381"/>
                <a:gd name="T5" fmla="*/ 0 h 564"/>
                <a:gd name="T6" fmla="*/ 351 w 381"/>
                <a:gd name="T7" fmla="*/ 0 h 564"/>
                <a:gd name="T8" fmla="*/ 368 w 381"/>
                <a:gd name="T9" fmla="*/ 34 h 564"/>
                <a:gd name="T10" fmla="*/ 381 w 381"/>
                <a:gd name="T11" fmla="*/ 77 h 564"/>
                <a:gd name="T12" fmla="*/ 381 w 381"/>
                <a:gd name="T13" fmla="*/ 77 h 564"/>
                <a:gd name="T14" fmla="*/ 291 w 381"/>
                <a:gd name="T15" fmla="*/ 201 h 564"/>
                <a:gd name="T16" fmla="*/ 197 w 381"/>
                <a:gd name="T17" fmla="*/ 321 h 564"/>
                <a:gd name="T18" fmla="*/ 99 w 381"/>
                <a:gd name="T19" fmla="*/ 445 h 564"/>
                <a:gd name="T20" fmla="*/ 0 w 381"/>
                <a:gd name="T21" fmla="*/ 564 h 564"/>
                <a:gd name="T22" fmla="*/ 0 w 381"/>
                <a:gd name="T23" fmla="*/ 564 h 564"/>
                <a:gd name="T24" fmla="*/ 13 w 381"/>
                <a:gd name="T25" fmla="*/ 453 h 564"/>
                <a:gd name="T26" fmla="*/ 26 w 381"/>
                <a:gd name="T27" fmla="*/ 351 h 564"/>
                <a:gd name="T28" fmla="*/ 26 w 381"/>
                <a:gd name="T29" fmla="*/ 351 h 564"/>
                <a:gd name="T30" fmla="*/ 188 w 381"/>
                <a:gd name="T31" fmla="*/ 175 h 564"/>
                <a:gd name="T32" fmla="*/ 351 w 381"/>
                <a:gd name="T33" fmla="*/ 0 h 564"/>
                <a:gd name="T34" fmla="*/ 351 w 381"/>
                <a:gd name="T35" fmla="*/ 0 h 5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1"/>
                <a:gd name="T55" fmla="*/ 0 h 564"/>
                <a:gd name="T56" fmla="*/ 381 w 381"/>
                <a:gd name="T57" fmla="*/ 564 h 56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1" h="564">
                  <a:moveTo>
                    <a:pt x="351" y="0"/>
                  </a:moveTo>
                  <a:lnTo>
                    <a:pt x="351" y="0"/>
                  </a:lnTo>
                  <a:lnTo>
                    <a:pt x="368" y="34"/>
                  </a:lnTo>
                  <a:lnTo>
                    <a:pt x="381" y="77"/>
                  </a:lnTo>
                  <a:lnTo>
                    <a:pt x="291" y="201"/>
                  </a:lnTo>
                  <a:lnTo>
                    <a:pt x="197" y="321"/>
                  </a:lnTo>
                  <a:lnTo>
                    <a:pt x="99" y="445"/>
                  </a:lnTo>
                  <a:lnTo>
                    <a:pt x="0" y="564"/>
                  </a:lnTo>
                  <a:lnTo>
                    <a:pt x="13" y="453"/>
                  </a:lnTo>
                  <a:lnTo>
                    <a:pt x="26" y="351"/>
                  </a:lnTo>
                  <a:lnTo>
                    <a:pt x="188" y="17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3" name="Freeform 162"/>
            <p:cNvSpPr>
              <a:spLocks/>
            </p:cNvSpPr>
            <p:nvPr/>
          </p:nvSpPr>
          <p:spPr bwMode="auto">
            <a:xfrm>
              <a:off x="2249" y="3277"/>
              <a:ext cx="398" cy="547"/>
            </a:xfrm>
            <a:custGeom>
              <a:avLst/>
              <a:gdLst>
                <a:gd name="T0" fmla="*/ 381 w 398"/>
                <a:gd name="T1" fmla="*/ 0 h 547"/>
                <a:gd name="T2" fmla="*/ 381 w 398"/>
                <a:gd name="T3" fmla="*/ 0 h 547"/>
                <a:gd name="T4" fmla="*/ 398 w 398"/>
                <a:gd name="T5" fmla="*/ 68 h 547"/>
                <a:gd name="T6" fmla="*/ 398 w 398"/>
                <a:gd name="T7" fmla="*/ 68 h 547"/>
                <a:gd name="T8" fmla="*/ 351 w 398"/>
                <a:gd name="T9" fmla="*/ 115 h 547"/>
                <a:gd name="T10" fmla="*/ 308 w 398"/>
                <a:gd name="T11" fmla="*/ 171 h 547"/>
                <a:gd name="T12" fmla="*/ 222 w 398"/>
                <a:gd name="T13" fmla="*/ 282 h 547"/>
                <a:gd name="T14" fmla="*/ 69 w 398"/>
                <a:gd name="T15" fmla="*/ 513 h 547"/>
                <a:gd name="T16" fmla="*/ 69 w 398"/>
                <a:gd name="T17" fmla="*/ 513 h 547"/>
                <a:gd name="T18" fmla="*/ 34 w 398"/>
                <a:gd name="T19" fmla="*/ 530 h 547"/>
                <a:gd name="T20" fmla="*/ 17 w 398"/>
                <a:gd name="T21" fmla="*/ 539 h 547"/>
                <a:gd name="T22" fmla="*/ 0 w 398"/>
                <a:gd name="T23" fmla="*/ 547 h 547"/>
                <a:gd name="T24" fmla="*/ 0 w 398"/>
                <a:gd name="T25" fmla="*/ 547 h 547"/>
                <a:gd name="T26" fmla="*/ 0 w 398"/>
                <a:gd name="T27" fmla="*/ 487 h 547"/>
                <a:gd name="T28" fmla="*/ 0 w 398"/>
                <a:gd name="T29" fmla="*/ 487 h 547"/>
                <a:gd name="T30" fmla="*/ 99 w 398"/>
                <a:gd name="T31" fmla="*/ 368 h 547"/>
                <a:gd name="T32" fmla="*/ 197 w 398"/>
                <a:gd name="T33" fmla="*/ 244 h 547"/>
                <a:gd name="T34" fmla="*/ 291 w 398"/>
                <a:gd name="T35" fmla="*/ 124 h 547"/>
                <a:gd name="T36" fmla="*/ 381 w 398"/>
                <a:gd name="T37" fmla="*/ 0 h 547"/>
                <a:gd name="T38" fmla="*/ 381 w 398"/>
                <a:gd name="T39" fmla="*/ 0 h 5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8"/>
                <a:gd name="T61" fmla="*/ 0 h 547"/>
                <a:gd name="T62" fmla="*/ 398 w 398"/>
                <a:gd name="T63" fmla="*/ 547 h 5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8" h="547">
                  <a:moveTo>
                    <a:pt x="381" y="0"/>
                  </a:moveTo>
                  <a:lnTo>
                    <a:pt x="381" y="0"/>
                  </a:lnTo>
                  <a:lnTo>
                    <a:pt x="398" y="68"/>
                  </a:lnTo>
                  <a:lnTo>
                    <a:pt x="351" y="115"/>
                  </a:lnTo>
                  <a:lnTo>
                    <a:pt x="308" y="171"/>
                  </a:lnTo>
                  <a:lnTo>
                    <a:pt x="222" y="282"/>
                  </a:lnTo>
                  <a:lnTo>
                    <a:pt x="69" y="513"/>
                  </a:lnTo>
                  <a:lnTo>
                    <a:pt x="34" y="530"/>
                  </a:lnTo>
                  <a:lnTo>
                    <a:pt x="17" y="539"/>
                  </a:lnTo>
                  <a:lnTo>
                    <a:pt x="0" y="547"/>
                  </a:lnTo>
                  <a:lnTo>
                    <a:pt x="0" y="487"/>
                  </a:lnTo>
                  <a:lnTo>
                    <a:pt x="99" y="368"/>
                  </a:lnTo>
                  <a:lnTo>
                    <a:pt x="197" y="244"/>
                  </a:lnTo>
                  <a:lnTo>
                    <a:pt x="291" y="124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4" name="Freeform 163"/>
            <p:cNvSpPr>
              <a:spLocks/>
            </p:cNvSpPr>
            <p:nvPr/>
          </p:nvSpPr>
          <p:spPr bwMode="auto">
            <a:xfrm>
              <a:off x="2130" y="2619"/>
              <a:ext cx="354" cy="526"/>
            </a:xfrm>
            <a:custGeom>
              <a:avLst/>
              <a:gdLst>
                <a:gd name="T0" fmla="*/ 12 w 354"/>
                <a:gd name="T1" fmla="*/ 483 h 526"/>
                <a:gd name="T2" fmla="*/ 12 w 354"/>
                <a:gd name="T3" fmla="*/ 483 h 526"/>
                <a:gd name="T4" fmla="*/ 4 w 354"/>
                <a:gd name="T5" fmla="*/ 496 h 526"/>
                <a:gd name="T6" fmla="*/ 0 w 354"/>
                <a:gd name="T7" fmla="*/ 504 h 526"/>
                <a:gd name="T8" fmla="*/ 4 w 354"/>
                <a:gd name="T9" fmla="*/ 508 h 526"/>
                <a:gd name="T10" fmla="*/ 12 w 354"/>
                <a:gd name="T11" fmla="*/ 517 h 526"/>
                <a:gd name="T12" fmla="*/ 12 w 354"/>
                <a:gd name="T13" fmla="*/ 521 h 526"/>
                <a:gd name="T14" fmla="*/ 12 w 354"/>
                <a:gd name="T15" fmla="*/ 521 h 526"/>
                <a:gd name="T16" fmla="*/ 25 w 354"/>
                <a:gd name="T17" fmla="*/ 526 h 526"/>
                <a:gd name="T18" fmla="*/ 29 w 354"/>
                <a:gd name="T19" fmla="*/ 526 h 526"/>
                <a:gd name="T20" fmla="*/ 38 w 354"/>
                <a:gd name="T21" fmla="*/ 521 h 526"/>
                <a:gd name="T22" fmla="*/ 47 w 354"/>
                <a:gd name="T23" fmla="*/ 508 h 526"/>
                <a:gd name="T24" fmla="*/ 329 w 354"/>
                <a:gd name="T25" fmla="*/ 81 h 526"/>
                <a:gd name="T26" fmla="*/ 329 w 354"/>
                <a:gd name="T27" fmla="*/ 81 h 526"/>
                <a:gd name="T28" fmla="*/ 341 w 354"/>
                <a:gd name="T29" fmla="*/ 64 h 526"/>
                <a:gd name="T30" fmla="*/ 350 w 354"/>
                <a:gd name="T31" fmla="*/ 38 h 526"/>
                <a:gd name="T32" fmla="*/ 354 w 354"/>
                <a:gd name="T33" fmla="*/ 17 h 526"/>
                <a:gd name="T34" fmla="*/ 350 w 354"/>
                <a:gd name="T35" fmla="*/ 8 h 526"/>
                <a:gd name="T36" fmla="*/ 346 w 354"/>
                <a:gd name="T37" fmla="*/ 4 h 526"/>
                <a:gd name="T38" fmla="*/ 346 w 354"/>
                <a:gd name="T39" fmla="*/ 4 h 526"/>
                <a:gd name="T40" fmla="*/ 346 w 354"/>
                <a:gd name="T41" fmla="*/ 4 h 526"/>
                <a:gd name="T42" fmla="*/ 329 w 354"/>
                <a:gd name="T43" fmla="*/ 0 h 526"/>
                <a:gd name="T44" fmla="*/ 316 w 354"/>
                <a:gd name="T45" fmla="*/ 0 h 526"/>
                <a:gd name="T46" fmla="*/ 303 w 354"/>
                <a:gd name="T47" fmla="*/ 8 h 526"/>
                <a:gd name="T48" fmla="*/ 290 w 354"/>
                <a:gd name="T49" fmla="*/ 21 h 526"/>
                <a:gd name="T50" fmla="*/ 12 w 354"/>
                <a:gd name="T51" fmla="*/ 483 h 5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4"/>
                <a:gd name="T79" fmla="*/ 0 h 526"/>
                <a:gd name="T80" fmla="*/ 354 w 354"/>
                <a:gd name="T81" fmla="*/ 526 h 5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4" h="526">
                  <a:moveTo>
                    <a:pt x="12" y="483"/>
                  </a:moveTo>
                  <a:lnTo>
                    <a:pt x="12" y="483"/>
                  </a:lnTo>
                  <a:lnTo>
                    <a:pt x="4" y="496"/>
                  </a:lnTo>
                  <a:lnTo>
                    <a:pt x="0" y="504"/>
                  </a:lnTo>
                  <a:lnTo>
                    <a:pt x="4" y="508"/>
                  </a:lnTo>
                  <a:lnTo>
                    <a:pt x="12" y="517"/>
                  </a:lnTo>
                  <a:lnTo>
                    <a:pt x="12" y="521"/>
                  </a:lnTo>
                  <a:lnTo>
                    <a:pt x="25" y="526"/>
                  </a:lnTo>
                  <a:lnTo>
                    <a:pt x="29" y="526"/>
                  </a:lnTo>
                  <a:lnTo>
                    <a:pt x="38" y="521"/>
                  </a:lnTo>
                  <a:lnTo>
                    <a:pt x="47" y="508"/>
                  </a:lnTo>
                  <a:lnTo>
                    <a:pt x="329" y="81"/>
                  </a:lnTo>
                  <a:lnTo>
                    <a:pt x="341" y="64"/>
                  </a:lnTo>
                  <a:lnTo>
                    <a:pt x="350" y="38"/>
                  </a:lnTo>
                  <a:lnTo>
                    <a:pt x="354" y="17"/>
                  </a:lnTo>
                  <a:lnTo>
                    <a:pt x="350" y="8"/>
                  </a:lnTo>
                  <a:lnTo>
                    <a:pt x="346" y="4"/>
                  </a:lnTo>
                  <a:lnTo>
                    <a:pt x="329" y="0"/>
                  </a:lnTo>
                  <a:lnTo>
                    <a:pt x="316" y="0"/>
                  </a:lnTo>
                  <a:lnTo>
                    <a:pt x="303" y="8"/>
                  </a:lnTo>
                  <a:lnTo>
                    <a:pt x="290" y="21"/>
                  </a:lnTo>
                  <a:lnTo>
                    <a:pt x="12" y="4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5" name="Freeform 164"/>
            <p:cNvSpPr>
              <a:spLocks/>
            </p:cNvSpPr>
            <p:nvPr/>
          </p:nvSpPr>
          <p:spPr bwMode="auto">
            <a:xfrm>
              <a:off x="2322" y="2619"/>
              <a:ext cx="338" cy="667"/>
            </a:xfrm>
            <a:custGeom>
              <a:avLst/>
              <a:gdLst>
                <a:gd name="T0" fmla="*/ 338 w 338"/>
                <a:gd name="T1" fmla="*/ 73 h 667"/>
                <a:gd name="T2" fmla="*/ 209 w 338"/>
                <a:gd name="T3" fmla="*/ 457 h 667"/>
                <a:gd name="T4" fmla="*/ 209 w 338"/>
                <a:gd name="T5" fmla="*/ 457 h 667"/>
                <a:gd name="T6" fmla="*/ 222 w 338"/>
                <a:gd name="T7" fmla="*/ 470 h 667"/>
                <a:gd name="T8" fmla="*/ 248 w 338"/>
                <a:gd name="T9" fmla="*/ 504 h 667"/>
                <a:gd name="T10" fmla="*/ 278 w 338"/>
                <a:gd name="T11" fmla="*/ 560 h 667"/>
                <a:gd name="T12" fmla="*/ 295 w 338"/>
                <a:gd name="T13" fmla="*/ 598 h 667"/>
                <a:gd name="T14" fmla="*/ 312 w 338"/>
                <a:gd name="T15" fmla="*/ 641 h 667"/>
                <a:gd name="T16" fmla="*/ 312 w 338"/>
                <a:gd name="T17" fmla="*/ 641 h 667"/>
                <a:gd name="T18" fmla="*/ 286 w 338"/>
                <a:gd name="T19" fmla="*/ 654 h 667"/>
                <a:gd name="T20" fmla="*/ 256 w 338"/>
                <a:gd name="T21" fmla="*/ 662 h 667"/>
                <a:gd name="T22" fmla="*/ 222 w 338"/>
                <a:gd name="T23" fmla="*/ 667 h 667"/>
                <a:gd name="T24" fmla="*/ 175 w 338"/>
                <a:gd name="T25" fmla="*/ 667 h 667"/>
                <a:gd name="T26" fmla="*/ 120 w 338"/>
                <a:gd name="T27" fmla="*/ 662 h 667"/>
                <a:gd name="T28" fmla="*/ 94 w 338"/>
                <a:gd name="T29" fmla="*/ 654 h 667"/>
                <a:gd name="T30" fmla="*/ 64 w 338"/>
                <a:gd name="T31" fmla="*/ 641 h 667"/>
                <a:gd name="T32" fmla="*/ 34 w 338"/>
                <a:gd name="T33" fmla="*/ 628 h 667"/>
                <a:gd name="T34" fmla="*/ 0 w 338"/>
                <a:gd name="T35" fmla="*/ 611 h 667"/>
                <a:gd name="T36" fmla="*/ 149 w 338"/>
                <a:gd name="T37" fmla="*/ 0 h 667"/>
                <a:gd name="T38" fmla="*/ 329 w 338"/>
                <a:gd name="T39" fmla="*/ 21 h 667"/>
                <a:gd name="T40" fmla="*/ 338 w 338"/>
                <a:gd name="T41" fmla="*/ 73 h 6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8"/>
                <a:gd name="T64" fmla="*/ 0 h 667"/>
                <a:gd name="T65" fmla="*/ 338 w 338"/>
                <a:gd name="T66" fmla="*/ 667 h 6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8" h="667">
                  <a:moveTo>
                    <a:pt x="338" y="73"/>
                  </a:moveTo>
                  <a:lnTo>
                    <a:pt x="209" y="457"/>
                  </a:lnTo>
                  <a:lnTo>
                    <a:pt x="222" y="470"/>
                  </a:lnTo>
                  <a:lnTo>
                    <a:pt x="248" y="504"/>
                  </a:lnTo>
                  <a:lnTo>
                    <a:pt x="278" y="560"/>
                  </a:lnTo>
                  <a:lnTo>
                    <a:pt x="295" y="598"/>
                  </a:lnTo>
                  <a:lnTo>
                    <a:pt x="312" y="641"/>
                  </a:lnTo>
                  <a:lnTo>
                    <a:pt x="286" y="654"/>
                  </a:lnTo>
                  <a:lnTo>
                    <a:pt x="256" y="662"/>
                  </a:lnTo>
                  <a:lnTo>
                    <a:pt x="222" y="667"/>
                  </a:lnTo>
                  <a:lnTo>
                    <a:pt x="175" y="667"/>
                  </a:lnTo>
                  <a:lnTo>
                    <a:pt x="120" y="662"/>
                  </a:lnTo>
                  <a:lnTo>
                    <a:pt x="94" y="654"/>
                  </a:lnTo>
                  <a:lnTo>
                    <a:pt x="64" y="641"/>
                  </a:lnTo>
                  <a:lnTo>
                    <a:pt x="34" y="628"/>
                  </a:lnTo>
                  <a:lnTo>
                    <a:pt x="0" y="611"/>
                  </a:lnTo>
                  <a:lnTo>
                    <a:pt x="149" y="0"/>
                  </a:lnTo>
                  <a:lnTo>
                    <a:pt x="329" y="21"/>
                  </a:lnTo>
                  <a:lnTo>
                    <a:pt x="338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6" name="Freeform 165"/>
            <p:cNvSpPr>
              <a:spLocks/>
            </p:cNvSpPr>
            <p:nvPr/>
          </p:nvSpPr>
          <p:spPr bwMode="auto">
            <a:xfrm>
              <a:off x="2386" y="2721"/>
              <a:ext cx="103" cy="112"/>
            </a:xfrm>
            <a:custGeom>
              <a:avLst/>
              <a:gdLst>
                <a:gd name="T0" fmla="*/ 68 w 103"/>
                <a:gd name="T1" fmla="*/ 0 h 112"/>
                <a:gd name="T2" fmla="*/ 68 w 103"/>
                <a:gd name="T3" fmla="*/ 0 h 112"/>
                <a:gd name="T4" fmla="*/ 51 w 103"/>
                <a:gd name="T5" fmla="*/ 0 h 112"/>
                <a:gd name="T6" fmla="*/ 34 w 103"/>
                <a:gd name="T7" fmla="*/ 5 h 112"/>
                <a:gd name="T8" fmla="*/ 21 w 103"/>
                <a:gd name="T9" fmla="*/ 13 h 112"/>
                <a:gd name="T10" fmla="*/ 9 w 103"/>
                <a:gd name="T11" fmla="*/ 22 h 112"/>
                <a:gd name="T12" fmla="*/ 0 w 103"/>
                <a:gd name="T13" fmla="*/ 39 h 112"/>
                <a:gd name="T14" fmla="*/ 0 w 103"/>
                <a:gd name="T15" fmla="*/ 47 h 112"/>
                <a:gd name="T16" fmla="*/ 0 w 103"/>
                <a:gd name="T17" fmla="*/ 60 h 112"/>
                <a:gd name="T18" fmla="*/ 17 w 103"/>
                <a:gd name="T19" fmla="*/ 86 h 112"/>
                <a:gd name="T20" fmla="*/ 17 w 103"/>
                <a:gd name="T21" fmla="*/ 86 h 112"/>
                <a:gd name="T22" fmla="*/ 26 w 103"/>
                <a:gd name="T23" fmla="*/ 99 h 112"/>
                <a:gd name="T24" fmla="*/ 38 w 103"/>
                <a:gd name="T25" fmla="*/ 107 h 112"/>
                <a:gd name="T26" fmla="*/ 47 w 103"/>
                <a:gd name="T27" fmla="*/ 112 h 112"/>
                <a:gd name="T28" fmla="*/ 60 w 103"/>
                <a:gd name="T29" fmla="*/ 112 h 112"/>
                <a:gd name="T30" fmla="*/ 68 w 103"/>
                <a:gd name="T31" fmla="*/ 107 h 112"/>
                <a:gd name="T32" fmla="*/ 77 w 103"/>
                <a:gd name="T33" fmla="*/ 99 h 112"/>
                <a:gd name="T34" fmla="*/ 94 w 103"/>
                <a:gd name="T35" fmla="*/ 82 h 112"/>
                <a:gd name="T36" fmla="*/ 103 w 103"/>
                <a:gd name="T37" fmla="*/ 56 h 112"/>
                <a:gd name="T38" fmla="*/ 103 w 103"/>
                <a:gd name="T39" fmla="*/ 30 h 112"/>
                <a:gd name="T40" fmla="*/ 98 w 103"/>
                <a:gd name="T41" fmla="*/ 22 h 112"/>
                <a:gd name="T42" fmla="*/ 90 w 103"/>
                <a:gd name="T43" fmla="*/ 13 h 112"/>
                <a:gd name="T44" fmla="*/ 81 w 103"/>
                <a:gd name="T45" fmla="*/ 5 h 112"/>
                <a:gd name="T46" fmla="*/ 68 w 103"/>
                <a:gd name="T47" fmla="*/ 0 h 112"/>
                <a:gd name="T48" fmla="*/ 68 w 103"/>
                <a:gd name="T49" fmla="*/ 0 h 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3"/>
                <a:gd name="T76" fmla="*/ 0 h 112"/>
                <a:gd name="T77" fmla="*/ 103 w 103"/>
                <a:gd name="T78" fmla="*/ 112 h 11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3" h="112">
                  <a:moveTo>
                    <a:pt x="68" y="0"/>
                  </a:moveTo>
                  <a:lnTo>
                    <a:pt x="68" y="0"/>
                  </a:lnTo>
                  <a:lnTo>
                    <a:pt x="51" y="0"/>
                  </a:lnTo>
                  <a:lnTo>
                    <a:pt x="34" y="5"/>
                  </a:lnTo>
                  <a:lnTo>
                    <a:pt x="21" y="13"/>
                  </a:lnTo>
                  <a:lnTo>
                    <a:pt x="9" y="22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7" y="86"/>
                  </a:lnTo>
                  <a:lnTo>
                    <a:pt x="26" y="99"/>
                  </a:lnTo>
                  <a:lnTo>
                    <a:pt x="38" y="107"/>
                  </a:lnTo>
                  <a:lnTo>
                    <a:pt x="47" y="112"/>
                  </a:lnTo>
                  <a:lnTo>
                    <a:pt x="60" y="112"/>
                  </a:lnTo>
                  <a:lnTo>
                    <a:pt x="68" y="107"/>
                  </a:lnTo>
                  <a:lnTo>
                    <a:pt x="77" y="99"/>
                  </a:lnTo>
                  <a:lnTo>
                    <a:pt x="94" y="82"/>
                  </a:lnTo>
                  <a:lnTo>
                    <a:pt x="103" y="56"/>
                  </a:lnTo>
                  <a:lnTo>
                    <a:pt x="103" y="30"/>
                  </a:lnTo>
                  <a:lnTo>
                    <a:pt x="98" y="22"/>
                  </a:lnTo>
                  <a:lnTo>
                    <a:pt x="90" y="13"/>
                  </a:lnTo>
                  <a:lnTo>
                    <a:pt x="8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7" name="Freeform 166"/>
            <p:cNvSpPr>
              <a:spLocks/>
            </p:cNvSpPr>
            <p:nvPr/>
          </p:nvSpPr>
          <p:spPr bwMode="auto">
            <a:xfrm>
              <a:off x="2518" y="2640"/>
              <a:ext cx="167" cy="624"/>
            </a:xfrm>
            <a:custGeom>
              <a:avLst/>
              <a:gdLst>
                <a:gd name="T0" fmla="*/ 9 w 167"/>
                <a:gd name="T1" fmla="*/ 573 h 624"/>
                <a:gd name="T2" fmla="*/ 9 w 167"/>
                <a:gd name="T3" fmla="*/ 573 h 624"/>
                <a:gd name="T4" fmla="*/ 0 w 167"/>
                <a:gd name="T5" fmla="*/ 603 h 624"/>
                <a:gd name="T6" fmla="*/ 0 w 167"/>
                <a:gd name="T7" fmla="*/ 616 h 624"/>
                <a:gd name="T8" fmla="*/ 5 w 167"/>
                <a:gd name="T9" fmla="*/ 620 h 624"/>
                <a:gd name="T10" fmla="*/ 9 w 167"/>
                <a:gd name="T11" fmla="*/ 624 h 624"/>
                <a:gd name="T12" fmla="*/ 9 w 167"/>
                <a:gd name="T13" fmla="*/ 624 h 624"/>
                <a:gd name="T14" fmla="*/ 9 w 167"/>
                <a:gd name="T15" fmla="*/ 624 h 624"/>
                <a:gd name="T16" fmla="*/ 18 w 167"/>
                <a:gd name="T17" fmla="*/ 624 h 624"/>
                <a:gd name="T18" fmla="*/ 30 w 167"/>
                <a:gd name="T19" fmla="*/ 620 h 624"/>
                <a:gd name="T20" fmla="*/ 52 w 167"/>
                <a:gd name="T21" fmla="*/ 603 h 624"/>
                <a:gd name="T22" fmla="*/ 69 w 167"/>
                <a:gd name="T23" fmla="*/ 586 h 624"/>
                <a:gd name="T24" fmla="*/ 77 w 167"/>
                <a:gd name="T25" fmla="*/ 573 h 624"/>
                <a:gd name="T26" fmla="*/ 82 w 167"/>
                <a:gd name="T27" fmla="*/ 564 h 624"/>
                <a:gd name="T28" fmla="*/ 163 w 167"/>
                <a:gd name="T29" fmla="*/ 86 h 624"/>
                <a:gd name="T30" fmla="*/ 163 w 167"/>
                <a:gd name="T31" fmla="*/ 86 h 624"/>
                <a:gd name="T32" fmla="*/ 167 w 167"/>
                <a:gd name="T33" fmla="*/ 56 h 624"/>
                <a:gd name="T34" fmla="*/ 167 w 167"/>
                <a:gd name="T35" fmla="*/ 30 h 624"/>
                <a:gd name="T36" fmla="*/ 163 w 167"/>
                <a:gd name="T37" fmla="*/ 17 h 624"/>
                <a:gd name="T38" fmla="*/ 159 w 167"/>
                <a:gd name="T39" fmla="*/ 13 h 624"/>
                <a:gd name="T40" fmla="*/ 146 w 167"/>
                <a:gd name="T41" fmla="*/ 5 h 624"/>
                <a:gd name="T42" fmla="*/ 133 w 167"/>
                <a:gd name="T43" fmla="*/ 0 h 624"/>
                <a:gd name="T44" fmla="*/ 129 w 167"/>
                <a:gd name="T45" fmla="*/ 0 h 624"/>
                <a:gd name="T46" fmla="*/ 129 w 167"/>
                <a:gd name="T47" fmla="*/ 0 h 624"/>
                <a:gd name="T48" fmla="*/ 116 w 167"/>
                <a:gd name="T49" fmla="*/ 0 h 624"/>
                <a:gd name="T50" fmla="*/ 103 w 167"/>
                <a:gd name="T51" fmla="*/ 9 h 624"/>
                <a:gd name="T52" fmla="*/ 95 w 167"/>
                <a:gd name="T53" fmla="*/ 22 h 624"/>
                <a:gd name="T54" fmla="*/ 90 w 167"/>
                <a:gd name="T55" fmla="*/ 39 h 624"/>
                <a:gd name="T56" fmla="*/ 9 w 167"/>
                <a:gd name="T57" fmla="*/ 573 h 6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624"/>
                <a:gd name="T89" fmla="*/ 167 w 167"/>
                <a:gd name="T90" fmla="*/ 624 h 62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624">
                  <a:moveTo>
                    <a:pt x="9" y="573"/>
                  </a:moveTo>
                  <a:lnTo>
                    <a:pt x="9" y="573"/>
                  </a:lnTo>
                  <a:lnTo>
                    <a:pt x="0" y="603"/>
                  </a:lnTo>
                  <a:lnTo>
                    <a:pt x="0" y="616"/>
                  </a:lnTo>
                  <a:lnTo>
                    <a:pt x="5" y="620"/>
                  </a:lnTo>
                  <a:lnTo>
                    <a:pt x="9" y="624"/>
                  </a:lnTo>
                  <a:lnTo>
                    <a:pt x="18" y="624"/>
                  </a:lnTo>
                  <a:lnTo>
                    <a:pt x="30" y="620"/>
                  </a:lnTo>
                  <a:lnTo>
                    <a:pt x="52" y="603"/>
                  </a:lnTo>
                  <a:lnTo>
                    <a:pt x="69" y="586"/>
                  </a:lnTo>
                  <a:lnTo>
                    <a:pt x="77" y="573"/>
                  </a:lnTo>
                  <a:lnTo>
                    <a:pt x="82" y="564"/>
                  </a:lnTo>
                  <a:lnTo>
                    <a:pt x="163" y="86"/>
                  </a:lnTo>
                  <a:lnTo>
                    <a:pt x="167" y="56"/>
                  </a:lnTo>
                  <a:lnTo>
                    <a:pt x="167" y="30"/>
                  </a:lnTo>
                  <a:lnTo>
                    <a:pt x="163" y="17"/>
                  </a:lnTo>
                  <a:lnTo>
                    <a:pt x="159" y="13"/>
                  </a:lnTo>
                  <a:lnTo>
                    <a:pt x="146" y="5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9"/>
                  </a:lnTo>
                  <a:lnTo>
                    <a:pt x="95" y="22"/>
                  </a:lnTo>
                  <a:lnTo>
                    <a:pt x="90" y="39"/>
                  </a:lnTo>
                  <a:lnTo>
                    <a:pt x="9" y="5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8" name="Freeform 167"/>
            <p:cNvSpPr>
              <a:spLocks/>
            </p:cNvSpPr>
            <p:nvPr/>
          </p:nvSpPr>
          <p:spPr bwMode="auto">
            <a:xfrm>
              <a:off x="1847" y="2786"/>
              <a:ext cx="663" cy="457"/>
            </a:xfrm>
            <a:custGeom>
              <a:avLst/>
              <a:gdLst>
                <a:gd name="T0" fmla="*/ 325 w 663"/>
                <a:gd name="T1" fmla="*/ 21 h 457"/>
                <a:gd name="T2" fmla="*/ 325 w 663"/>
                <a:gd name="T3" fmla="*/ 21 h 457"/>
                <a:gd name="T4" fmla="*/ 304 w 663"/>
                <a:gd name="T5" fmla="*/ 17 h 457"/>
                <a:gd name="T6" fmla="*/ 240 w 663"/>
                <a:gd name="T7" fmla="*/ 4 h 457"/>
                <a:gd name="T8" fmla="*/ 197 w 663"/>
                <a:gd name="T9" fmla="*/ 0 h 457"/>
                <a:gd name="T10" fmla="*/ 154 w 663"/>
                <a:gd name="T11" fmla="*/ 0 h 457"/>
                <a:gd name="T12" fmla="*/ 107 w 663"/>
                <a:gd name="T13" fmla="*/ 4 h 457"/>
                <a:gd name="T14" fmla="*/ 60 w 663"/>
                <a:gd name="T15" fmla="*/ 12 h 457"/>
                <a:gd name="T16" fmla="*/ 0 w 663"/>
                <a:gd name="T17" fmla="*/ 359 h 457"/>
                <a:gd name="T18" fmla="*/ 270 w 663"/>
                <a:gd name="T19" fmla="*/ 367 h 457"/>
                <a:gd name="T20" fmla="*/ 599 w 663"/>
                <a:gd name="T21" fmla="*/ 457 h 457"/>
                <a:gd name="T22" fmla="*/ 663 w 663"/>
                <a:gd name="T23" fmla="*/ 42 h 457"/>
                <a:gd name="T24" fmla="*/ 663 w 663"/>
                <a:gd name="T25" fmla="*/ 42 h 457"/>
                <a:gd name="T26" fmla="*/ 629 w 663"/>
                <a:gd name="T27" fmla="*/ 34 h 457"/>
                <a:gd name="T28" fmla="*/ 543 w 663"/>
                <a:gd name="T29" fmla="*/ 17 h 457"/>
                <a:gd name="T30" fmla="*/ 488 w 663"/>
                <a:gd name="T31" fmla="*/ 8 h 457"/>
                <a:gd name="T32" fmla="*/ 432 w 663"/>
                <a:gd name="T33" fmla="*/ 4 h 457"/>
                <a:gd name="T34" fmla="*/ 377 w 663"/>
                <a:gd name="T35" fmla="*/ 8 h 457"/>
                <a:gd name="T36" fmla="*/ 351 w 663"/>
                <a:gd name="T37" fmla="*/ 12 h 457"/>
                <a:gd name="T38" fmla="*/ 325 w 663"/>
                <a:gd name="T39" fmla="*/ 21 h 457"/>
                <a:gd name="T40" fmla="*/ 325 w 663"/>
                <a:gd name="T41" fmla="*/ 21 h 4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3"/>
                <a:gd name="T64" fmla="*/ 0 h 457"/>
                <a:gd name="T65" fmla="*/ 663 w 663"/>
                <a:gd name="T66" fmla="*/ 457 h 4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3" h="457">
                  <a:moveTo>
                    <a:pt x="325" y="21"/>
                  </a:moveTo>
                  <a:lnTo>
                    <a:pt x="325" y="21"/>
                  </a:lnTo>
                  <a:lnTo>
                    <a:pt x="304" y="17"/>
                  </a:lnTo>
                  <a:lnTo>
                    <a:pt x="240" y="4"/>
                  </a:lnTo>
                  <a:lnTo>
                    <a:pt x="197" y="0"/>
                  </a:lnTo>
                  <a:lnTo>
                    <a:pt x="154" y="0"/>
                  </a:lnTo>
                  <a:lnTo>
                    <a:pt x="107" y="4"/>
                  </a:lnTo>
                  <a:lnTo>
                    <a:pt x="60" y="12"/>
                  </a:lnTo>
                  <a:lnTo>
                    <a:pt x="0" y="359"/>
                  </a:lnTo>
                  <a:lnTo>
                    <a:pt x="270" y="367"/>
                  </a:lnTo>
                  <a:lnTo>
                    <a:pt x="599" y="457"/>
                  </a:lnTo>
                  <a:lnTo>
                    <a:pt x="663" y="42"/>
                  </a:lnTo>
                  <a:lnTo>
                    <a:pt x="629" y="34"/>
                  </a:lnTo>
                  <a:lnTo>
                    <a:pt x="543" y="17"/>
                  </a:lnTo>
                  <a:lnTo>
                    <a:pt x="488" y="8"/>
                  </a:lnTo>
                  <a:lnTo>
                    <a:pt x="432" y="4"/>
                  </a:lnTo>
                  <a:lnTo>
                    <a:pt x="377" y="8"/>
                  </a:lnTo>
                  <a:lnTo>
                    <a:pt x="351" y="12"/>
                  </a:lnTo>
                  <a:lnTo>
                    <a:pt x="325" y="2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09" name="Freeform 168"/>
            <p:cNvSpPr>
              <a:spLocks/>
            </p:cNvSpPr>
            <p:nvPr/>
          </p:nvSpPr>
          <p:spPr bwMode="auto">
            <a:xfrm>
              <a:off x="1869" y="2764"/>
              <a:ext cx="598" cy="470"/>
            </a:xfrm>
            <a:custGeom>
              <a:avLst/>
              <a:gdLst>
                <a:gd name="T0" fmla="*/ 303 w 598"/>
                <a:gd name="T1" fmla="*/ 34 h 470"/>
                <a:gd name="T2" fmla="*/ 303 w 598"/>
                <a:gd name="T3" fmla="*/ 34 h 470"/>
                <a:gd name="T4" fmla="*/ 295 w 598"/>
                <a:gd name="T5" fmla="*/ 22 h 470"/>
                <a:gd name="T6" fmla="*/ 282 w 598"/>
                <a:gd name="T7" fmla="*/ 13 h 470"/>
                <a:gd name="T8" fmla="*/ 261 w 598"/>
                <a:gd name="T9" fmla="*/ 4 h 470"/>
                <a:gd name="T10" fmla="*/ 226 w 598"/>
                <a:gd name="T11" fmla="*/ 0 h 470"/>
                <a:gd name="T12" fmla="*/ 184 w 598"/>
                <a:gd name="T13" fmla="*/ 0 h 470"/>
                <a:gd name="T14" fmla="*/ 124 w 598"/>
                <a:gd name="T15" fmla="*/ 9 h 470"/>
                <a:gd name="T16" fmla="*/ 51 w 598"/>
                <a:gd name="T17" fmla="*/ 30 h 470"/>
                <a:gd name="T18" fmla="*/ 0 w 598"/>
                <a:gd name="T19" fmla="*/ 368 h 470"/>
                <a:gd name="T20" fmla="*/ 0 w 598"/>
                <a:gd name="T21" fmla="*/ 368 h 470"/>
                <a:gd name="T22" fmla="*/ 94 w 598"/>
                <a:gd name="T23" fmla="*/ 368 h 470"/>
                <a:gd name="T24" fmla="*/ 167 w 598"/>
                <a:gd name="T25" fmla="*/ 372 h 470"/>
                <a:gd name="T26" fmla="*/ 201 w 598"/>
                <a:gd name="T27" fmla="*/ 372 h 470"/>
                <a:gd name="T28" fmla="*/ 222 w 598"/>
                <a:gd name="T29" fmla="*/ 376 h 470"/>
                <a:gd name="T30" fmla="*/ 222 w 598"/>
                <a:gd name="T31" fmla="*/ 376 h 470"/>
                <a:gd name="T32" fmla="*/ 243 w 598"/>
                <a:gd name="T33" fmla="*/ 389 h 470"/>
                <a:gd name="T34" fmla="*/ 252 w 598"/>
                <a:gd name="T35" fmla="*/ 393 h 470"/>
                <a:gd name="T36" fmla="*/ 256 w 598"/>
                <a:gd name="T37" fmla="*/ 398 h 470"/>
                <a:gd name="T38" fmla="*/ 256 w 598"/>
                <a:gd name="T39" fmla="*/ 402 h 470"/>
                <a:gd name="T40" fmla="*/ 534 w 598"/>
                <a:gd name="T41" fmla="*/ 470 h 470"/>
                <a:gd name="T42" fmla="*/ 598 w 598"/>
                <a:gd name="T43" fmla="*/ 51 h 470"/>
                <a:gd name="T44" fmla="*/ 598 w 598"/>
                <a:gd name="T45" fmla="*/ 51 h 470"/>
                <a:gd name="T46" fmla="*/ 568 w 598"/>
                <a:gd name="T47" fmla="*/ 43 h 470"/>
                <a:gd name="T48" fmla="*/ 491 w 598"/>
                <a:gd name="T49" fmla="*/ 26 h 470"/>
                <a:gd name="T50" fmla="*/ 444 w 598"/>
                <a:gd name="T51" fmla="*/ 17 h 470"/>
                <a:gd name="T52" fmla="*/ 397 w 598"/>
                <a:gd name="T53" fmla="*/ 17 h 470"/>
                <a:gd name="T54" fmla="*/ 346 w 598"/>
                <a:gd name="T55" fmla="*/ 22 h 470"/>
                <a:gd name="T56" fmla="*/ 325 w 598"/>
                <a:gd name="T57" fmla="*/ 26 h 470"/>
                <a:gd name="T58" fmla="*/ 303 w 598"/>
                <a:gd name="T59" fmla="*/ 34 h 470"/>
                <a:gd name="T60" fmla="*/ 303 w 598"/>
                <a:gd name="T61" fmla="*/ 34 h 4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8"/>
                <a:gd name="T94" fmla="*/ 0 h 470"/>
                <a:gd name="T95" fmla="*/ 598 w 598"/>
                <a:gd name="T96" fmla="*/ 470 h 4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8" h="470">
                  <a:moveTo>
                    <a:pt x="303" y="34"/>
                  </a:moveTo>
                  <a:lnTo>
                    <a:pt x="303" y="34"/>
                  </a:lnTo>
                  <a:lnTo>
                    <a:pt x="295" y="22"/>
                  </a:lnTo>
                  <a:lnTo>
                    <a:pt x="282" y="13"/>
                  </a:lnTo>
                  <a:lnTo>
                    <a:pt x="261" y="4"/>
                  </a:lnTo>
                  <a:lnTo>
                    <a:pt x="226" y="0"/>
                  </a:lnTo>
                  <a:lnTo>
                    <a:pt x="184" y="0"/>
                  </a:lnTo>
                  <a:lnTo>
                    <a:pt x="124" y="9"/>
                  </a:lnTo>
                  <a:lnTo>
                    <a:pt x="51" y="30"/>
                  </a:lnTo>
                  <a:lnTo>
                    <a:pt x="0" y="368"/>
                  </a:lnTo>
                  <a:lnTo>
                    <a:pt x="94" y="368"/>
                  </a:lnTo>
                  <a:lnTo>
                    <a:pt x="167" y="372"/>
                  </a:lnTo>
                  <a:lnTo>
                    <a:pt x="201" y="372"/>
                  </a:lnTo>
                  <a:lnTo>
                    <a:pt x="222" y="376"/>
                  </a:lnTo>
                  <a:lnTo>
                    <a:pt x="243" y="389"/>
                  </a:lnTo>
                  <a:lnTo>
                    <a:pt x="252" y="393"/>
                  </a:lnTo>
                  <a:lnTo>
                    <a:pt x="256" y="398"/>
                  </a:lnTo>
                  <a:lnTo>
                    <a:pt x="256" y="402"/>
                  </a:lnTo>
                  <a:lnTo>
                    <a:pt x="534" y="470"/>
                  </a:lnTo>
                  <a:lnTo>
                    <a:pt x="598" y="51"/>
                  </a:lnTo>
                  <a:lnTo>
                    <a:pt x="568" y="43"/>
                  </a:lnTo>
                  <a:lnTo>
                    <a:pt x="491" y="26"/>
                  </a:lnTo>
                  <a:lnTo>
                    <a:pt x="444" y="17"/>
                  </a:lnTo>
                  <a:lnTo>
                    <a:pt x="397" y="17"/>
                  </a:lnTo>
                  <a:lnTo>
                    <a:pt x="346" y="22"/>
                  </a:lnTo>
                  <a:lnTo>
                    <a:pt x="325" y="26"/>
                  </a:lnTo>
                  <a:lnTo>
                    <a:pt x="303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0" name="Freeform 169"/>
            <p:cNvSpPr>
              <a:spLocks/>
            </p:cNvSpPr>
            <p:nvPr/>
          </p:nvSpPr>
          <p:spPr bwMode="auto">
            <a:xfrm>
              <a:off x="2249" y="2119"/>
              <a:ext cx="440" cy="397"/>
            </a:xfrm>
            <a:custGeom>
              <a:avLst/>
              <a:gdLst>
                <a:gd name="T0" fmla="*/ 30 w 440"/>
                <a:gd name="T1" fmla="*/ 303 h 397"/>
                <a:gd name="T2" fmla="*/ 30 w 440"/>
                <a:gd name="T3" fmla="*/ 303 h 397"/>
                <a:gd name="T4" fmla="*/ 34 w 440"/>
                <a:gd name="T5" fmla="*/ 239 h 397"/>
                <a:gd name="T6" fmla="*/ 34 w 440"/>
                <a:gd name="T7" fmla="*/ 201 h 397"/>
                <a:gd name="T8" fmla="*/ 34 w 440"/>
                <a:gd name="T9" fmla="*/ 171 h 397"/>
                <a:gd name="T10" fmla="*/ 43 w 440"/>
                <a:gd name="T11" fmla="*/ 141 h 397"/>
                <a:gd name="T12" fmla="*/ 43 w 440"/>
                <a:gd name="T13" fmla="*/ 141 h 397"/>
                <a:gd name="T14" fmla="*/ 47 w 440"/>
                <a:gd name="T15" fmla="*/ 119 h 397"/>
                <a:gd name="T16" fmla="*/ 60 w 440"/>
                <a:gd name="T17" fmla="*/ 98 h 397"/>
                <a:gd name="T18" fmla="*/ 73 w 440"/>
                <a:gd name="T19" fmla="*/ 77 h 397"/>
                <a:gd name="T20" fmla="*/ 90 w 440"/>
                <a:gd name="T21" fmla="*/ 55 h 397"/>
                <a:gd name="T22" fmla="*/ 116 w 440"/>
                <a:gd name="T23" fmla="*/ 38 h 397"/>
                <a:gd name="T24" fmla="*/ 146 w 440"/>
                <a:gd name="T25" fmla="*/ 21 h 397"/>
                <a:gd name="T26" fmla="*/ 180 w 440"/>
                <a:gd name="T27" fmla="*/ 8 h 397"/>
                <a:gd name="T28" fmla="*/ 227 w 440"/>
                <a:gd name="T29" fmla="*/ 4 h 397"/>
                <a:gd name="T30" fmla="*/ 227 w 440"/>
                <a:gd name="T31" fmla="*/ 4 h 397"/>
                <a:gd name="T32" fmla="*/ 252 w 440"/>
                <a:gd name="T33" fmla="*/ 0 h 397"/>
                <a:gd name="T34" fmla="*/ 282 w 440"/>
                <a:gd name="T35" fmla="*/ 0 h 397"/>
                <a:gd name="T36" fmla="*/ 282 w 440"/>
                <a:gd name="T37" fmla="*/ 0 h 397"/>
                <a:gd name="T38" fmla="*/ 312 w 440"/>
                <a:gd name="T39" fmla="*/ 21 h 397"/>
                <a:gd name="T40" fmla="*/ 342 w 440"/>
                <a:gd name="T41" fmla="*/ 43 h 397"/>
                <a:gd name="T42" fmla="*/ 368 w 440"/>
                <a:gd name="T43" fmla="*/ 68 h 397"/>
                <a:gd name="T44" fmla="*/ 389 w 440"/>
                <a:gd name="T45" fmla="*/ 98 h 397"/>
                <a:gd name="T46" fmla="*/ 406 w 440"/>
                <a:gd name="T47" fmla="*/ 132 h 397"/>
                <a:gd name="T48" fmla="*/ 423 w 440"/>
                <a:gd name="T49" fmla="*/ 166 h 397"/>
                <a:gd name="T50" fmla="*/ 432 w 440"/>
                <a:gd name="T51" fmla="*/ 201 h 397"/>
                <a:gd name="T52" fmla="*/ 436 w 440"/>
                <a:gd name="T53" fmla="*/ 239 h 397"/>
                <a:gd name="T54" fmla="*/ 436 w 440"/>
                <a:gd name="T55" fmla="*/ 239 h 397"/>
                <a:gd name="T56" fmla="*/ 440 w 440"/>
                <a:gd name="T57" fmla="*/ 273 h 397"/>
                <a:gd name="T58" fmla="*/ 440 w 440"/>
                <a:gd name="T59" fmla="*/ 308 h 397"/>
                <a:gd name="T60" fmla="*/ 440 w 440"/>
                <a:gd name="T61" fmla="*/ 308 h 397"/>
                <a:gd name="T62" fmla="*/ 334 w 440"/>
                <a:gd name="T63" fmla="*/ 346 h 397"/>
                <a:gd name="T64" fmla="*/ 278 w 440"/>
                <a:gd name="T65" fmla="*/ 367 h 397"/>
                <a:gd name="T66" fmla="*/ 222 w 440"/>
                <a:gd name="T67" fmla="*/ 380 h 397"/>
                <a:gd name="T68" fmla="*/ 167 w 440"/>
                <a:gd name="T69" fmla="*/ 393 h 397"/>
                <a:gd name="T70" fmla="*/ 111 w 440"/>
                <a:gd name="T71" fmla="*/ 397 h 397"/>
                <a:gd name="T72" fmla="*/ 56 w 440"/>
                <a:gd name="T73" fmla="*/ 397 h 397"/>
                <a:gd name="T74" fmla="*/ 0 w 440"/>
                <a:gd name="T75" fmla="*/ 389 h 397"/>
                <a:gd name="T76" fmla="*/ 0 w 440"/>
                <a:gd name="T77" fmla="*/ 389 h 397"/>
                <a:gd name="T78" fmla="*/ 5 w 440"/>
                <a:gd name="T79" fmla="*/ 380 h 397"/>
                <a:gd name="T80" fmla="*/ 17 w 440"/>
                <a:gd name="T81" fmla="*/ 363 h 397"/>
                <a:gd name="T82" fmla="*/ 26 w 440"/>
                <a:gd name="T83" fmla="*/ 337 h 397"/>
                <a:gd name="T84" fmla="*/ 30 w 440"/>
                <a:gd name="T85" fmla="*/ 303 h 397"/>
                <a:gd name="T86" fmla="*/ 30 w 440"/>
                <a:gd name="T87" fmla="*/ 303 h 3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0"/>
                <a:gd name="T133" fmla="*/ 0 h 397"/>
                <a:gd name="T134" fmla="*/ 440 w 440"/>
                <a:gd name="T135" fmla="*/ 397 h 39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0" h="397">
                  <a:moveTo>
                    <a:pt x="30" y="303"/>
                  </a:moveTo>
                  <a:lnTo>
                    <a:pt x="30" y="303"/>
                  </a:lnTo>
                  <a:lnTo>
                    <a:pt x="34" y="239"/>
                  </a:lnTo>
                  <a:lnTo>
                    <a:pt x="34" y="201"/>
                  </a:lnTo>
                  <a:lnTo>
                    <a:pt x="34" y="171"/>
                  </a:lnTo>
                  <a:lnTo>
                    <a:pt x="43" y="141"/>
                  </a:lnTo>
                  <a:lnTo>
                    <a:pt x="47" y="119"/>
                  </a:lnTo>
                  <a:lnTo>
                    <a:pt x="60" y="98"/>
                  </a:lnTo>
                  <a:lnTo>
                    <a:pt x="73" y="77"/>
                  </a:lnTo>
                  <a:lnTo>
                    <a:pt x="90" y="55"/>
                  </a:lnTo>
                  <a:lnTo>
                    <a:pt x="116" y="38"/>
                  </a:lnTo>
                  <a:lnTo>
                    <a:pt x="146" y="21"/>
                  </a:lnTo>
                  <a:lnTo>
                    <a:pt x="180" y="8"/>
                  </a:lnTo>
                  <a:lnTo>
                    <a:pt x="227" y="4"/>
                  </a:lnTo>
                  <a:lnTo>
                    <a:pt x="252" y="0"/>
                  </a:lnTo>
                  <a:lnTo>
                    <a:pt x="282" y="0"/>
                  </a:lnTo>
                  <a:lnTo>
                    <a:pt x="312" y="21"/>
                  </a:lnTo>
                  <a:lnTo>
                    <a:pt x="342" y="43"/>
                  </a:lnTo>
                  <a:lnTo>
                    <a:pt x="368" y="68"/>
                  </a:lnTo>
                  <a:lnTo>
                    <a:pt x="389" y="98"/>
                  </a:lnTo>
                  <a:lnTo>
                    <a:pt x="406" y="132"/>
                  </a:lnTo>
                  <a:lnTo>
                    <a:pt x="423" y="166"/>
                  </a:lnTo>
                  <a:lnTo>
                    <a:pt x="432" y="201"/>
                  </a:lnTo>
                  <a:lnTo>
                    <a:pt x="436" y="239"/>
                  </a:lnTo>
                  <a:lnTo>
                    <a:pt x="440" y="273"/>
                  </a:lnTo>
                  <a:lnTo>
                    <a:pt x="440" y="308"/>
                  </a:lnTo>
                  <a:lnTo>
                    <a:pt x="334" y="346"/>
                  </a:lnTo>
                  <a:lnTo>
                    <a:pt x="278" y="367"/>
                  </a:lnTo>
                  <a:lnTo>
                    <a:pt x="222" y="380"/>
                  </a:lnTo>
                  <a:lnTo>
                    <a:pt x="167" y="393"/>
                  </a:lnTo>
                  <a:lnTo>
                    <a:pt x="111" y="397"/>
                  </a:lnTo>
                  <a:lnTo>
                    <a:pt x="56" y="397"/>
                  </a:lnTo>
                  <a:lnTo>
                    <a:pt x="0" y="389"/>
                  </a:lnTo>
                  <a:lnTo>
                    <a:pt x="5" y="380"/>
                  </a:lnTo>
                  <a:lnTo>
                    <a:pt x="17" y="363"/>
                  </a:lnTo>
                  <a:lnTo>
                    <a:pt x="26" y="337"/>
                  </a:lnTo>
                  <a:lnTo>
                    <a:pt x="30" y="303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1" name="Freeform 170"/>
            <p:cNvSpPr>
              <a:spLocks/>
            </p:cNvSpPr>
            <p:nvPr/>
          </p:nvSpPr>
          <p:spPr bwMode="auto">
            <a:xfrm>
              <a:off x="2484" y="2444"/>
              <a:ext cx="120" cy="303"/>
            </a:xfrm>
            <a:custGeom>
              <a:avLst/>
              <a:gdLst>
                <a:gd name="T0" fmla="*/ 111 w 120"/>
                <a:gd name="T1" fmla="*/ 0 h 303"/>
                <a:gd name="T2" fmla="*/ 111 w 120"/>
                <a:gd name="T3" fmla="*/ 0 h 303"/>
                <a:gd name="T4" fmla="*/ 116 w 120"/>
                <a:gd name="T5" fmla="*/ 55 h 303"/>
                <a:gd name="T6" fmla="*/ 120 w 120"/>
                <a:gd name="T7" fmla="*/ 196 h 303"/>
                <a:gd name="T8" fmla="*/ 120 w 120"/>
                <a:gd name="T9" fmla="*/ 196 h 303"/>
                <a:gd name="T10" fmla="*/ 107 w 120"/>
                <a:gd name="T11" fmla="*/ 213 h 303"/>
                <a:gd name="T12" fmla="*/ 73 w 120"/>
                <a:gd name="T13" fmla="*/ 252 h 303"/>
                <a:gd name="T14" fmla="*/ 56 w 120"/>
                <a:gd name="T15" fmla="*/ 273 h 303"/>
                <a:gd name="T16" fmla="*/ 34 w 120"/>
                <a:gd name="T17" fmla="*/ 290 h 303"/>
                <a:gd name="T18" fmla="*/ 17 w 120"/>
                <a:gd name="T19" fmla="*/ 303 h 303"/>
                <a:gd name="T20" fmla="*/ 13 w 120"/>
                <a:gd name="T21" fmla="*/ 303 h 303"/>
                <a:gd name="T22" fmla="*/ 5 w 120"/>
                <a:gd name="T23" fmla="*/ 303 h 303"/>
                <a:gd name="T24" fmla="*/ 5 w 120"/>
                <a:gd name="T25" fmla="*/ 303 h 303"/>
                <a:gd name="T26" fmla="*/ 0 w 120"/>
                <a:gd name="T27" fmla="*/ 286 h 303"/>
                <a:gd name="T28" fmla="*/ 0 w 120"/>
                <a:gd name="T29" fmla="*/ 243 h 303"/>
                <a:gd name="T30" fmla="*/ 5 w 120"/>
                <a:gd name="T31" fmla="*/ 179 h 303"/>
                <a:gd name="T32" fmla="*/ 5 w 120"/>
                <a:gd name="T33" fmla="*/ 179 h 303"/>
                <a:gd name="T34" fmla="*/ 17 w 120"/>
                <a:gd name="T35" fmla="*/ 179 h 303"/>
                <a:gd name="T36" fmla="*/ 30 w 120"/>
                <a:gd name="T37" fmla="*/ 171 h 303"/>
                <a:gd name="T38" fmla="*/ 47 w 120"/>
                <a:gd name="T39" fmla="*/ 162 h 303"/>
                <a:gd name="T40" fmla="*/ 60 w 120"/>
                <a:gd name="T41" fmla="*/ 145 h 303"/>
                <a:gd name="T42" fmla="*/ 64 w 120"/>
                <a:gd name="T43" fmla="*/ 115 h 303"/>
                <a:gd name="T44" fmla="*/ 64 w 120"/>
                <a:gd name="T45" fmla="*/ 81 h 303"/>
                <a:gd name="T46" fmla="*/ 56 w 120"/>
                <a:gd name="T47" fmla="*/ 34 h 303"/>
                <a:gd name="T48" fmla="*/ 111 w 120"/>
                <a:gd name="T49" fmla="*/ 0 h 3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0"/>
                <a:gd name="T76" fmla="*/ 0 h 303"/>
                <a:gd name="T77" fmla="*/ 120 w 120"/>
                <a:gd name="T78" fmla="*/ 303 h 3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0" h="303">
                  <a:moveTo>
                    <a:pt x="111" y="0"/>
                  </a:moveTo>
                  <a:lnTo>
                    <a:pt x="111" y="0"/>
                  </a:lnTo>
                  <a:lnTo>
                    <a:pt x="116" y="55"/>
                  </a:lnTo>
                  <a:lnTo>
                    <a:pt x="120" y="196"/>
                  </a:lnTo>
                  <a:lnTo>
                    <a:pt x="107" y="213"/>
                  </a:lnTo>
                  <a:lnTo>
                    <a:pt x="73" y="252"/>
                  </a:lnTo>
                  <a:lnTo>
                    <a:pt x="56" y="273"/>
                  </a:lnTo>
                  <a:lnTo>
                    <a:pt x="34" y="290"/>
                  </a:lnTo>
                  <a:lnTo>
                    <a:pt x="17" y="303"/>
                  </a:lnTo>
                  <a:lnTo>
                    <a:pt x="13" y="303"/>
                  </a:lnTo>
                  <a:lnTo>
                    <a:pt x="5" y="303"/>
                  </a:lnTo>
                  <a:lnTo>
                    <a:pt x="0" y="286"/>
                  </a:lnTo>
                  <a:lnTo>
                    <a:pt x="0" y="243"/>
                  </a:lnTo>
                  <a:lnTo>
                    <a:pt x="5" y="179"/>
                  </a:lnTo>
                  <a:lnTo>
                    <a:pt x="17" y="179"/>
                  </a:lnTo>
                  <a:lnTo>
                    <a:pt x="30" y="171"/>
                  </a:lnTo>
                  <a:lnTo>
                    <a:pt x="47" y="162"/>
                  </a:lnTo>
                  <a:lnTo>
                    <a:pt x="60" y="145"/>
                  </a:lnTo>
                  <a:lnTo>
                    <a:pt x="64" y="115"/>
                  </a:lnTo>
                  <a:lnTo>
                    <a:pt x="64" y="81"/>
                  </a:lnTo>
                  <a:lnTo>
                    <a:pt x="56" y="3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2" name="Freeform 171"/>
            <p:cNvSpPr>
              <a:spLocks/>
            </p:cNvSpPr>
            <p:nvPr/>
          </p:nvSpPr>
          <p:spPr bwMode="auto">
            <a:xfrm>
              <a:off x="2356" y="2174"/>
              <a:ext cx="274" cy="381"/>
            </a:xfrm>
            <a:custGeom>
              <a:avLst/>
              <a:gdLst>
                <a:gd name="T0" fmla="*/ 0 w 274"/>
                <a:gd name="T1" fmla="*/ 141 h 381"/>
                <a:gd name="T2" fmla="*/ 0 w 274"/>
                <a:gd name="T3" fmla="*/ 141 h 381"/>
                <a:gd name="T4" fmla="*/ 4 w 274"/>
                <a:gd name="T5" fmla="*/ 124 h 381"/>
                <a:gd name="T6" fmla="*/ 9 w 274"/>
                <a:gd name="T7" fmla="*/ 107 h 381"/>
                <a:gd name="T8" fmla="*/ 17 w 274"/>
                <a:gd name="T9" fmla="*/ 82 h 381"/>
                <a:gd name="T10" fmla="*/ 30 w 274"/>
                <a:gd name="T11" fmla="*/ 60 h 381"/>
                <a:gd name="T12" fmla="*/ 47 w 274"/>
                <a:gd name="T13" fmla="*/ 39 h 381"/>
                <a:gd name="T14" fmla="*/ 68 w 274"/>
                <a:gd name="T15" fmla="*/ 22 h 381"/>
                <a:gd name="T16" fmla="*/ 94 w 274"/>
                <a:gd name="T17" fmla="*/ 9 h 381"/>
                <a:gd name="T18" fmla="*/ 128 w 274"/>
                <a:gd name="T19" fmla="*/ 0 h 381"/>
                <a:gd name="T20" fmla="*/ 128 w 274"/>
                <a:gd name="T21" fmla="*/ 0 h 381"/>
                <a:gd name="T22" fmla="*/ 158 w 274"/>
                <a:gd name="T23" fmla="*/ 5 h 381"/>
                <a:gd name="T24" fmla="*/ 184 w 274"/>
                <a:gd name="T25" fmla="*/ 9 h 381"/>
                <a:gd name="T26" fmla="*/ 205 w 274"/>
                <a:gd name="T27" fmla="*/ 17 h 381"/>
                <a:gd name="T28" fmla="*/ 227 w 274"/>
                <a:gd name="T29" fmla="*/ 30 h 381"/>
                <a:gd name="T30" fmla="*/ 239 w 274"/>
                <a:gd name="T31" fmla="*/ 47 h 381"/>
                <a:gd name="T32" fmla="*/ 252 w 274"/>
                <a:gd name="T33" fmla="*/ 64 h 381"/>
                <a:gd name="T34" fmla="*/ 261 w 274"/>
                <a:gd name="T35" fmla="*/ 90 h 381"/>
                <a:gd name="T36" fmla="*/ 265 w 274"/>
                <a:gd name="T37" fmla="*/ 116 h 381"/>
                <a:gd name="T38" fmla="*/ 265 w 274"/>
                <a:gd name="T39" fmla="*/ 116 h 381"/>
                <a:gd name="T40" fmla="*/ 269 w 274"/>
                <a:gd name="T41" fmla="*/ 158 h 381"/>
                <a:gd name="T42" fmla="*/ 274 w 274"/>
                <a:gd name="T43" fmla="*/ 197 h 381"/>
                <a:gd name="T44" fmla="*/ 269 w 274"/>
                <a:gd name="T45" fmla="*/ 231 h 381"/>
                <a:gd name="T46" fmla="*/ 265 w 274"/>
                <a:gd name="T47" fmla="*/ 257 h 381"/>
                <a:gd name="T48" fmla="*/ 261 w 274"/>
                <a:gd name="T49" fmla="*/ 282 h 381"/>
                <a:gd name="T50" fmla="*/ 252 w 274"/>
                <a:gd name="T51" fmla="*/ 304 h 381"/>
                <a:gd name="T52" fmla="*/ 239 w 274"/>
                <a:gd name="T53" fmla="*/ 321 h 381"/>
                <a:gd name="T54" fmla="*/ 231 w 274"/>
                <a:gd name="T55" fmla="*/ 338 h 381"/>
                <a:gd name="T56" fmla="*/ 210 w 274"/>
                <a:gd name="T57" fmla="*/ 359 h 381"/>
                <a:gd name="T58" fmla="*/ 188 w 274"/>
                <a:gd name="T59" fmla="*/ 372 h 381"/>
                <a:gd name="T60" fmla="*/ 162 w 274"/>
                <a:gd name="T61" fmla="*/ 381 h 381"/>
                <a:gd name="T62" fmla="*/ 162 w 274"/>
                <a:gd name="T63" fmla="*/ 381 h 381"/>
                <a:gd name="T64" fmla="*/ 145 w 274"/>
                <a:gd name="T65" fmla="*/ 381 h 381"/>
                <a:gd name="T66" fmla="*/ 124 w 274"/>
                <a:gd name="T67" fmla="*/ 372 h 381"/>
                <a:gd name="T68" fmla="*/ 98 w 274"/>
                <a:gd name="T69" fmla="*/ 359 h 381"/>
                <a:gd name="T70" fmla="*/ 73 w 274"/>
                <a:gd name="T71" fmla="*/ 338 h 381"/>
                <a:gd name="T72" fmla="*/ 47 w 274"/>
                <a:gd name="T73" fmla="*/ 308 h 381"/>
                <a:gd name="T74" fmla="*/ 34 w 274"/>
                <a:gd name="T75" fmla="*/ 287 h 381"/>
                <a:gd name="T76" fmla="*/ 26 w 274"/>
                <a:gd name="T77" fmla="*/ 265 h 381"/>
                <a:gd name="T78" fmla="*/ 17 w 274"/>
                <a:gd name="T79" fmla="*/ 240 h 381"/>
                <a:gd name="T80" fmla="*/ 9 w 274"/>
                <a:gd name="T81" fmla="*/ 210 h 381"/>
                <a:gd name="T82" fmla="*/ 4 w 274"/>
                <a:gd name="T83" fmla="*/ 176 h 381"/>
                <a:gd name="T84" fmla="*/ 0 w 274"/>
                <a:gd name="T85" fmla="*/ 141 h 381"/>
                <a:gd name="T86" fmla="*/ 0 w 274"/>
                <a:gd name="T87" fmla="*/ 141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81"/>
                <a:gd name="T134" fmla="*/ 274 w 27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81">
                  <a:moveTo>
                    <a:pt x="0" y="141"/>
                  </a:moveTo>
                  <a:lnTo>
                    <a:pt x="0" y="141"/>
                  </a:lnTo>
                  <a:lnTo>
                    <a:pt x="4" y="124"/>
                  </a:lnTo>
                  <a:lnTo>
                    <a:pt x="9" y="107"/>
                  </a:lnTo>
                  <a:lnTo>
                    <a:pt x="17" y="82"/>
                  </a:lnTo>
                  <a:lnTo>
                    <a:pt x="30" y="60"/>
                  </a:lnTo>
                  <a:lnTo>
                    <a:pt x="47" y="39"/>
                  </a:lnTo>
                  <a:lnTo>
                    <a:pt x="68" y="22"/>
                  </a:lnTo>
                  <a:lnTo>
                    <a:pt x="94" y="9"/>
                  </a:lnTo>
                  <a:lnTo>
                    <a:pt x="128" y="0"/>
                  </a:lnTo>
                  <a:lnTo>
                    <a:pt x="158" y="5"/>
                  </a:lnTo>
                  <a:lnTo>
                    <a:pt x="184" y="9"/>
                  </a:lnTo>
                  <a:lnTo>
                    <a:pt x="205" y="17"/>
                  </a:lnTo>
                  <a:lnTo>
                    <a:pt x="227" y="30"/>
                  </a:lnTo>
                  <a:lnTo>
                    <a:pt x="239" y="47"/>
                  </a:lnTo>
                  <a:lnTo>
                    <a:pt x="252" y="64"/>
                  </a:lnTo>
                  <a:lnTo>
                    <a:pt x="261" y="90"/>
                  </a:lnTo>
                  <a:lnTo>
                    <a:pt x="265" y="116"/>
                  </a:lnTo>
                  <a:lnTo>
                    <a:pt x="269" y="158"/>
                  </a:lnTo>
                  <a:lnTo>
                    <a:pt x="274" y="197"/>
                  </a:lnTo>
                  <a:lnTo>
                    <a:pt x="269" y="231"/>
                  </a:lnTo>
                  <a:lnTo>
                    <a:pt x="265" y="257"/>
                  </a:lnTo>
                  <a:lnTo>
                    <a:pt x="261" y="282"/>
                  </a:lnTo>
                  <a:lnTo>
                    <a:pt x="252" y="304"/>
                  </a:lnTo>
                  <a:lnTo>
                    <a:pt x="239" y="321"/>
                  </a:lnTo>
                  <a:lnTo>
                    <a:pt x="231" y="338"/>
                  </a:lnTo>
                  <a:lnTo>
                    <a:pt x="210" y="359"/>
                  </a:lnTo>
                  <a:lnTo>
                    <a:pt x="188" y="372"/>
                  </a:lnTo>
                  <a:lnTo>
                    <a:pt x="162" y="381"/>
                  </a:lnTo>
                  <a:lnTo>
                    <a:pt x="145" y="381"/>
                  </a:lnTo>
                  <a:lnTo>
                    <a:pt x="124" y="372"/>
                  </a:lnTo>
                  <a:lnTo>
                    <a:pt x="98" y="359"/>
                  </a:lnTo>
                  <a:lnTo>
                    <a:pt x="73" y="338"/>
                  </a:lnTo>
                  <a:lnTo>
                    <a:pt x="47" y="308"/>
                  </a:lnTo>
                  <a:lnTo>
                    <a:pt x="34" y="287"/>
                  </a:lnTo>
                  <a:lnTo>
                    <a:pt x="26" y="265"/>
                  </a:lnTo>
                  <a:lnTo>
                    <a:pt x="17" y="240"/>
                  </a:lnTo>
                  <a:lnTo>
                    <a:pt x="9" y="210"/>
                  </a:lnTo>
                  <a:lnTo>
                    <a:pt x="4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3" name="Freeform 172"/>
            <p:cNvSpPr>
              <a:spLocks/>
            </p:cNvSpPr>
            <p:nvPr/>
          </p:nvSpPr>
          <p:spPr bwMode="auto">
            <a:xfrm>
              <a:off x="2442" y="2427"/>
              <a:ext cx="132" cy="89"/>
            </a:xfrm>
            <a:custGeom>
              <a:avLst/>
              <a:gdLst>
                <a:gd name="T0" fmla="*/ 132 w 132"/>
                <a:gd name="T1" fmla="*/ 0 h 89"/>
                <a:gd name="T2" fmla="*/ 132 w 132"/>
                <a:gd name="T3" fmla="*/ 0 h 89"/>
                <a:gd name="T4" fmla="*/ 124 w 132"/>
                <a:gd name="T5" fmla="*/ 25 h 89"/>
                <a:gd name="T6" fmla="*/ 115 w 132"/>
                <a:gd name="T7" fmla="*/ 51 h 89"/>
                <a:gd name="T8" fmla="*/ 102 w 132"/>
                <a:gd name="T9" fmla="*/ 72 h 89"/>
                <a:gd name="T10" fmla="*/ 94 w 132"/>
                <a:gd name="T11" fmla="*/ 81 h 89"/>
                <a:gd name="T12" fmla="*/ 85 w 132"/>
                <a:gd name="T13" fmla="*/ 85 h 89"/>
                <a:gd name="T14" fmla="*/ 72 w 132"/>
                <a:gd name="T15" fmla="*/ 89 h 89"/>
                <a:gd name="T16" fmla="*/ 59 w 132"/>
                <a:gd name="T17" fmla="*/ 85 h 89"/>
                <a:gd name="T18" fmla="*/ 47 w 132"/>
                <a:gd name="T19" fmla="*/ 81 h 89"/>
                <a:gd name="T20" fmla="*/ 34 w 132"/>
                <a:gd name="T21" fmla="*/ 64 h 89"/>
                <a:gd name="T22" fmla="*/ 17 w 132"/>
                <a:gd name="T23" fmla="*/ 47 h 89"/>
                <a:gd name="T24" fmla="*/ 0 w 132"/>
                <a:gd name="T25" fmla="*/ 17 h 89"/>
                <a:gd name="T26" fmla="*/ 0 w 132"/>
                <a:gd name="T27" fmla="*/ 17 h 89"/>
                <a:gd name="T28" fmla="*/ 38 w 132"/>
                <a:gd name="T29" fmla="*/ 8 h 89"/>
                <a:gd name="T30" fmla="*/ 81 w 132"/>
                <a:gd name="T31" fmla="*/ 0 h 89"/>
                <a:gd name="T32" fmla="*/ 132 w 132"/>
                <a:gd name="T33" fmla="*/ 0 h 89"/>
                <a:gd name="T34" fmla="*/ 132 w 132"/>
                <a:gd name="T35" fmla="*/ 0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89"/>
                <a:gd name="T56" fmla="*/ 132 w 132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89">
                  <a:moveTo>
                    <a:pt x="132" y="0"/>
                  </a:moveTo>
                  <a:lnTo>
                    <a:pt x="132" y="0"/>
                  </a:lnTo>
                  <a:lnTo>
                    <a:pt x="124" y="25"/>
                  </a:lnTo>
                  <a:lnTo>
                    <a:pt x="115" y="51"/>
                  </a:lnTo>
                  <a:lnTo>
                    <a:pt x="102" y="72"/>
                  </a:lnTo>
                  <a:lnTo>
                    <a:pt x="94" y="81"/>
                  </a:lnTo>
                  <a:lnTo>
                    <a:pt x="85" y="85"/>
                  </a:lnTo>
                  <a:lnTo>
                    <a:pt x="72" y="89"/>
                  </a:lnTo>
                  <a:lnTo>
                    <a:pt x="59" y="85"/>
                  </a:lnTo>
                  <a:lnTo>
                    <a:pt x="47" y="81"/>
                  </a:lnTo>
                  <a:lnTo>
                    <a:pt x="34" y="64"/>
                  </a:lnTo>
                  <a:lnTo>
                    <a:pt x="17" y="47"/>
                  </a:lnTo>
                  <a:lnTo>
                    <a:pt x="0" y="17"/>
                  </a:lnTo>
                  <a:lnTo>
                    <a:pt x="38" y="8"/>
                  </a:lnTo>
                  <a:lnTo>
                    <a:pt x="8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A67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4" name="Freeform 173"/>
            <p:cNvSpPr>
              <a:spLocks/>
            </p:cNvSpPr>
            <p:nvPr/>
          </p:nvSpPr>
          <p:spPr bwMode="auto">
            <a:xfrm>
              <a:off x="2446" y="2431"/>
              <a:ext cx="124" cy="72"/>
            </a:xfrm>
            <a:custGeom>
              <a:avLst/>
              <a:gdLst>
                <a:gd name="T0" fmla="*/ 124 w 124"/>
                <a:gd name="T1" fmla="*/ 0 h 72"/>
                <a:gd name="T2" fmla="*/ 124 w 124"/>
                <a:gd name="T3" fmla="*/ 0 h 72"/>
                <a:gd name="T4" fmla="*/ 115 w 124"/>
                <a:gd name="T5" fmla="*/ 21 h 72"/>
                <a:gd name="T6" fmla="*/ 107 w 124"/>
                <a:gd name="T7" fmla="*/ 38 h 72"/>
                <a:gd name="T8" fmla="*/ 94 w 124"/>
                <a:gd name="T9" fmla="*/ 55 h 72"/>
                <a:gd name="T10" fmla="*/ 77 w 124"/>
                <a:gd name="T11" fmla="*/ 68 h 72"/>
                <a:gd name="T12" fmla="*/ 68 w 124"/>
                <a:gd name="T13" fmla="*/ 72 h 72"/>
                <a:gd name="T14" fmla="*/ 55 w 124"/>
                <a:gd name="T15" fmla="*/ 68 h 72"/>
                <a:gd name="T16" fmla="*/ 43 w 124"/>
                <a:gd name="T17" fmla="*/ 64 h 72"/>
                <a:gd name="T18" fmla="*/ 30 w 124"/>
                <a:gd name="T19" fmla="*/ 55 h 72"/>
                <a:gd name="T20" fmla="*/ 17 w 124"/>
                <a:gd name="T21" fmla="*/ 38 h 72"/>
                <a:gd name="T22" fmla="*/ 0 w 124"/>
                <a:gd name="T23" fmla="*/ 17 h 72"/>
                <a:gd name="T24" fmla="*/ 0 w 124"/>
                <a:gd name="T25" fmla="*/ 17 h 72"/>
                <a:gd name="T26" fmla="*/ 43 w 124"/>
                <a:gd name="T27" fmla="*/ 13 h 72"/>
                <a:gd name="T28" fmla="*/ 81 w 124"/>
                <a:gd name="T29" fmla="*/ 8 h 72"/>
                <a:gd name="T30" fmla="*/ 124 w 124"/>
                <a:gd name="T31" fmla="*/ 0 h 72"/>
                <a:gd name="T32" fmla="*/ 124 w 124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72"/>
                <a:gd name="T53" fmla="*/ 124 w 124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72">
                  <a:moveTo>
                    <a:pt x="124" y="0"/>
                  </a:moveTo>
                  <a:lnTo>
                    <a:pt x="124" y="0"/>
                  </a:lnTo>
                  <a:lnTo>
                    <a:pt x="115" y="21"/>
                  </a:lnTo>
                  <a:lnTo>
                    <a:pt x="107" y="38"/>
                  </a:lnTo>
                  <a:lnTo>
                    <a:pt x="94" y="55"/>
                  </a:lnTo>
                  <a:lnTo>
                    <a:pt x="77" y="68"/>
                  </a:lnTo>
                  <a:lnTo>
                    <a:pt x="68" y="72"/>
                  </a:lnTo>
                  <a:lnTo>
                    <a:pt x="55" y="68"/>
                  </a:lnTo>
                  <a:lnTo>
                    <a:pt x="43" y="64"/>
                  </a:lnTo>
                  <a:lnTo>
                    <a:pt x="30" y="55"/>
                  </a:lnTo>
                  <a:lnTo>
                    <a:pt x="17" y="38"/>
                  </a:lnTo>
                  <a:lnTo>
                    <a:pt x="0" y="17"/>
                  </a:lnTo>
                  <a:lnTo>
                    <a:pt x="43" y="13"/>
                  </a:lnTo>
                  <a:lnTo>
                    <a:pt x="81" y="8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5" name="Freeform 174"/>
            <p:cNvSpPr>
              <a:spLocks/>
            </p:cNvSpPr>
            <p:nvPr/>
          </p:nvSpPr>
          <p:spPr bwMode="auto">
            <a:xfrm>
              <a:off x="2514" y="2503"/>
              <a:ext cx="13" cy="9"/>
            </a:xfrm>
            <a:custGeom>
              <a:avLst/>
              <a:gdLst>
                <a:gd name="T0" fmla="*/ 13 w 13"/>
                <a:gd name="T1" fmla="*/ 5 h 9"/>
                <a:gd name="T2" fmla="*/ 13 w 13"/>
                <a:gd name="T3" fmla="*/ 5 h 9"/>
                <a:gd name="T4" fmla="*/ 4 w 13"/>
                <a:gd name="T5" fmla="*/ 9 h 9"/>
                <a:gd name="T6" fmla="*/ 4 w 13"/>
                <a:gd name="T7" fmla="*/ 9 h 9"/>
                <a:gd name="T8" fmla="*/ 0 w 13"/>
                <a:gd name="T9" fmla="*/ 5 h 9"/>
                <a:gd name="T10" fmla="*/ 0 w 13"/>
                <a:gd name="T11" fmla="*/ 5 h 9"/>
                <a:gd name="T12" fmla="*/ 4 w 13"/>
                <a:gd name="T13" fmla="*/ 0 h 9"/>
                <a:gd name="T14" fmla="*/ 4 w 13"/>
                <a:gd name="T15" fmla="*/ 0 h 9"/>
                <a:gd name="T16" fmla="*/ 13 w 13"/>
                <a:gd name="T17" fmla="*/ 5 h 9"/>
                <a:gd name="T18" fmla="*/ 13 w 13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9"/>
                <a:gd name="T32" fmla="*/ 13 w 13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9">
                  <a:moveTo>
                    <a:pt x="13" y="5"/>
                  </a:moveTo>
                  <a:lnTo>
                    <a:pt x="13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6" name="Freeform 175"/>
            <p:cNvSpPr>
              <a:spLocks/>
            </p:cNvSpPr>
            <p:nvPr/>
          </p:nvSpPr>
          <p:spPr bwMode="auto">
            <a:xfrm>
              <a:off x="2356" y="2268"/>
              <a:ext cx="137" cy="154"/>
            </a:xfrm>
            <a:custGeom>
              <a:avLst/>
              <a:gdLst>
                <a:gd name="T0" fmla="*/ 86 w 137"/>
                <a:gd name="T1" fmla="*/ 5 h 154"/>
                <a:gd name="T2" fmla="*/ 86 w 137"/>
                <a:gd name="T3" fmla="*/ 5 h 154"/>
                <a:gd name="T4" fmla="*/ 73 w 137"/>
                <a:gd name="T5" fmla="*/ 0 h 154"/>
                <a:gd name="T6" fmla="*/ 51 w 137"/>
                <a:gd name="T7" fmla="*/ 0 h 154"/>
                <a:gd name="T8" fmla="*/ 39 w 137"/>
                <a:gd name="T9" fmla="*/ 0 h 154"/>
                <a:gd name="T10" fmla="*/ 26 w 137"/>
                <a:gd name="T11" fmla="*/ 9 h 154"/>
                <a:gd name="T12" fmla="*/ 13 w 137"/>
                <a:gd name="T13" fmla="*/ 13 h 154"/>
                <a:gd name="T14" fmla="*/ 0 w 137"/>
                <a:gd name="T15" fmla="*/ 26 h 154"/>
                <a:gd name="T16" fmla="*/ 0 w 137"/>
                <a:gd name="T17" fmla="*/ 26 h 154"/>
                <a:gd name="T18" fmla="*/ 9 w 137"/>
                <a:gd name="T19" fmla="*/ 22 h 154"/>
                <a:gd name="T20" fmla="*/ 30 w 137"/>
                <a:gd name="T21" fmla="*/ 13 h 154"/>
                <a:gd name="T22" fmla="*/ 56 w 137"/>
                <a:gd name="T23" fmla="*/ 9 h 154"/>
                <a:gd name="T24" fmla="*/ 68 w 137"/>
                <a:gd name="T25" fmla="*/ 9 h 154"/>
                <a:gd name="T26" fmla="*/ 81 w 137"/>
                <a:gd name="T27" fmla="*/ 13 h 154"/>
                <a:gd name="T28" fmla="*/ 81 w 137"/>
                <a:gd name="T29" fmla="*/ 13 h 154"/>
                <a:gd name="T30" fmla="*/ 94 w 137"/>
                <a:gd name="T31" fmla="*/ 22 h 154"/>
                <a:gd name="T32" fmla="*/ 103 w 137"/>
                <a:gd name="T33" fmla="*/ 35 h 154"/>
                <a:gd name="T34" fmla="*/ 111 w 137"/>
                <a:gd name="T35" fmla="*/ 47 h 154"/>
                <a:gd name="T36" fmla="*/ 120 w 137"/>
                <a:gd name="T37" fmla="*/ 64 h 154"/>
                <a:gd name="T38" fmla="*/ 120 w 137"/>
                <a:gd name="T39" fmla="*/ 82 h 154"/>
                <a:gd name="T40" fmla="*/ 115 w 137"/>
                <a:gd name="T41" fmla="*/ 103 h 154"/>
                <a:gd name="T42" fmla="*/ 107 w 137"/>
                <a:gd name="T43" fmla="*/ 124 h 154"/>
                <a:gd name="T44" fmla="*/ 94 w 137"/>
                <a:gd name="T45" fmla="*/ 150 h 154"/>
                <a:gd name="T46" fmla="*/ 137 w 137"/>
                <a:gd name="T47" fmla="*/ 154 h 154"/>
                <a:gd name="T48" fmla="*/ 103 w 137"/>
                <a:gd name="T49" fmla="*/ 146 h 154"/>
                <a:gd name="T50" fmla="*/ 103 w 137"/>
                <a:gd name="T51" fmla="*/ 146 h 154"/>
                <a:gd name="T52" fmla="*/ 111 w 137"/>
                <a:gd name="T53" fmla="*/ 133 h 154"/>
                <a:gd name="T54" fmla="*/ 120 w 137"/>
                <a:gd name="T55" fmla="*/ 120 h 154"/>
                <a:gd name="T56" fmla="*/ 124 w 137"/>
                <a:gd name="T57" fmla="*/ 99 h 154"/>
                <a:gd name="T58" fmla="*/ 124 w 137"/>
                <a:gd name="T59" fmla="*/ 77 h 154"/>
                <a:gd name="T60" fmla="*/ 120 w 137"/>
                <a:gd name="T61" fmla="*/ 56 h 154"/>
                <a:gd name="T62" fmla="*/ 107 w 137"/>
                <a:gd name="T63" fmla="*/ 30 h 154"/>
                <a:gd name="T64" fmla="*/ 86 w 137"/>
                <a:gd name="T65" fmla="*/ 5 h 154"/>
                <a:gd name="T66" fmla="*/ 86 w 137"/>
                <a:gd name="T67" fmla="*/ 5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7"/>
                <a:gd name="T103" fmla="*/ 0 h 154"/>
                <a:gd name="T104" fmla="*/ 137 w 137"/>
                <a:gd name="T105" fmla="*/ 154 h 1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7" h="154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30" y="13"/>
                  </a:lnTo>
                  <a:lnTo>
                    <a:pt x="56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4" y="22"/>
                  </a:lnTo>
                  <a:lnTo>
                    <a:pt x="103" y="35"/>
                  </a:lnTo>
                  <a:lnTo>
                    <a:pt x="111" y="47"/>
                  </a:lnTo>
                  <a:lnTo>
                    <a:pt x="120" y="64"/>
                  </a:lnTo>
                  <a:lnTo>
                    <a:pt x="120" y="82"/>
                  </a:lnTo>
                  <a:lnTo>
                    <a:pt x="115" y="103"/>
                  </a:lnTo>
                  <a:lnTo>
                    <a:pt x="107" y="124"/>
                  </a:lnTo>
                  <a:lnTo>
                    <a:pt x="94" y="150"/>
                  </a:lnTo>
                  <a:lnTo>
                    <a:pt x="137" y="154"/>
                  </a:lnTo>
                  <a:lnTo>
                    <a:pt x="103" y="146"/>
                  </a:lnTo>
                  <a:lnTo>
                    <a:pt x="111" y="133"/>
                  </a:lnTo>
                  <a:lnTo>
                    <a:pt x="120" y="120"/>
                  </a:lnTo>
                  <a:lnTo>
                    <a:pt x="124" y="99"/>
                  </a:lnTo>
                  <a:lnTo>
                    <a:pt x="124" y="77"/>
                  </a:lnTo>
                  <a:lnTo>
                    <a:pt x="120" y="56"/>
                  </a:lnTo>
                  <a:lnTo>
                    <a:pt x="107" y="30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7" name="Freeform 176"/>
            <p:cNvSpPr>
              <a:spLocks/>
            </p:cNvSpPr>
            <p:nvPr/>
          </p:nvSpPr>
          <p:spPr bwMode="auto">
            <a:xfrm>
              <a:off x="2356" y="2268"/>
              <a:ext cx="107" cy="30"/>
            </a:xfrm>
            <a:custGeom>
              <a:avLst/>
              <a:gdLst>
                <a:gd name="T0" fmla="*/ 86 w 107"/>
                <a:gd name="T1" fmla="*/ 5 h 30"/>
                <a:gd name="T2" fmla="*/ 86 w 107"/>
                <a:gd name="T3" fmla="*/ 5 h 30"/>
                <a:gd name="T4" fmla="*/ 73 w 107"/>
                <a:gd name="T5" fmla="*/ 0 h 30"/>
                <a:gd name="T6" fmla="*/ 51 w 107"/>
                <a:gd name="T7" fmla="*/ 0 h 30"/>
                <a:gd name="T8" fmla="*/ 39 w 107"/>
                <a:gd name="T9" fmla="*/ 5 h 30"/>
                <a:gd name="T10" fmla="*/ 26 w 107"/>
                <a:gd name="T11" fmla="*/ 9 h 30"/>
                <a:gd name="T12" fmla="*/ 13 w 107"/>
                <a:gd name="T13" fmla="*/ 13 h 30"/>
                <a:gd name="T14" fmla="*/ 0 w 107"/>
                <a:gd name="T15" fmla="*/ 26 h 30"/>
                <a:gd name="T16" fmla="*/ 0 w 107"/>
                <a:gd name="T17" fmla="*/ 26 h 30"/>
                <a:gd name="T18" fmla="*/ 9 w 107"/>
                <a:gd name="T19" fmla="*/ 22 h 30"/>
                <a:gd name="T20" fmla="*/ 26 w 107"/>
                <a:gd name="T21" fmla="*/ 13 h 30"/>
                <a:gd name="T22" fmla="*/ 51 w 107"/>
                <a:gd name="T23" fmla="*/ 9 h 30"/>
                <a:gd name="T24" fmla="*/ 68 w 107"/>
                <a:gd name="T25" fmla="*/ 9 h 30"/>
                <a:gd name="T26" fmla="*/ 81 w 107"/>
                <a:gd name="T27" fmla="*/ 13 h 30"/>
                <a:gd name="T28" fmla="*/ 81 w 107"/>
                <a:gd name="T29" fmla="*/ 13 h 30"/>
                <a:gd name="T30" fmla="*/ 98 w 107"/>
                <a:gd name="T31" fmla="*/ 30 h 30"/>
                <a:gd name="T32" fmla="*/ 98 w 107"/>
                <a:gd name="T33" fmla="*/ 30 h 30"/>
                <a:gd name="T34" fmla="*/ 107 w 107"/>
                <a:gd name="T35" fmla="*/ 30 h 30"/>
                <a:gd name="T36" fmla="*/ 107 w 107"/>
                <a:gd name="T37" fmla="*/ 26 h 30"/>
                <a:gd name="T38" fmla="*/ 107 w 107"/>
                <a:gd name="T39" fmla="*/ 26 h 30"/>
                <a:gd name="T40" fmla="*/ 98 w 107"/>
                <a:gd name="T41" fmla="*/ 13 h 30"/>
                <a:gd name="T42" fmla="*/ 86 w 107"/>
                <a:gd name="T43" fmla="*/ 5 h 30"/>
                <a:gd name="T44" fmla="*/ 86 w 107"/>
                <a:gd name="T45" fmla="*/ 5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0"/>
                <a:gd name="T71" fmla="*/ 107 w 107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0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5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26" y="13"/>
                  </a:lnTo>
                  <a:lnTo>
                    <a:pt x="51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8" y="30"/>
                  </a:lnTo>
                  <a:lnTo>
                    <a:pt x="107" y="30"/>
                  </a:lnTo>
                  <a:lnTo>
                    <a:pt x="107" y="26"/>
                  </a:lnTo>
                  <a:lnTo>
                    <a:pt x="98" y="13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8" name="Freeform 177"/>
            <p:cNvSpPr>
              <a:spLocks/>
            </p:cNvSpPr>
            <p:nvPr/>
          </p:nvSpPr>
          <p:spPr bwMode="auto">
            <a:xfrm>
              <a:off x="2510" y="2256"/>
              <a:ext cx="107" cy="38"/>
            </a:xfrm>
            <a:custGeom>
              <a:avLst/>
              <a:gdLst>
                <a:gd name="T0" fmla="*/ 21 w 107"/>
                <a:gd name="T1" fmla="*/ 8 h 38"/>
                <a:gd name="T2" fmla="*/ 21 w 107"/>
                <a:gd name="T3" fmla="*/ 8 h 38"/>
                <a:gd name="T4" fmla="*/ 30 w 107"/>
                <a:gd name="T5" fmla="*/ 4 h 38"/>
                <a:gd name="T6" fmla="*/ 51 w 107"/>
                <a:gd name="T7" fmla="*/ 0 h 38"/>
                <a:gd name="T8" fmla="*/ 64 w 107"/>
                <a:gd name="T9" fmla="*/ 0 h 38"/>
                <a:gd name="T10" fmla="*/ 77 w 107"/>
                <a:gd name="T11" fmla="*/ 4 h 38"/>
                <a:gd name="T12" fmla="*/ 94 w 107"/>
                <a:gd name="T13" fmla="*/ 8 h 38"/>
                <a:gd name="T14" fmla="*/ 107 w 107"/>
                <a:gd name="T15" fmla="*/ 21 h 38"/>
                <a:gd name="T16" fmla="*/ 107 w 107"/>
                <a:gd name="T17" fmla="*/ 21 h 38"/>
                <a:gd name="T18" fmla="*/ 98 w 107"/>
                <a:gd name="T19" fmla="*/ 17 h 38"/>
                <a:gd name="T20" fmla="*/ 77 w 107"/>
                <a:gd name="T21" fmla="*/ 8 h 38"/>
                <a:gd name="T22" fmla="*/ 51 w 107"/>
                <a:gd name="T23" fmla="*/ 8 h 38"/>
                <a:gd name="T24" fmla="*/ 38 w 107"/>
                <a:gd name="T25" fmla="*/ 8 h 38"/>
                <a:gd name="T26" fmla="*/ 26 w 107"/>
                <a:gd name="T27" fmla="*/ 17 h 38"/>
                <a:gd name="T28" fmla="*/ 26 w 107"/>
                <a:gd name="T29" fmla="*/ 17 h 38"/>
                <a:gd name="T30" fmla="*/ 8 w 107"/>
                <a:gd name="T31" fmla="*/ 34 h 38"/>
                <a:gd name="T32" fmla="*/ 8 w 107"/>
                <a:gd name="T33" fmla="*/ 34 h 38"/>
                <a:gd name="T34" fmla="*/ 0 w 107"/>
                <a:gd name="T35" fmla="*/ 38 h 38"/>
                <a:gd name="T36" fmla="*/ 0 w 107"/>
                <a:gd name="T37" fmla="*/ 29 h 38"/>
                <a:gd name="T38" fmla="*/ 0 w 107"/>
                <a:gd name="T39" fmla="*/ 29 h 38"/>
                <a:gd name="T40" fmla="*/ 8 w 107"/>
                <a:gd name="T41" fmla="*/ 21 h 38"/>
                <a:gd name="T42" fmla="*/ 21 w 107"/>
                <a:gd name="T43" fmla="*/ 8 h 38"/>
                <a:gd name="T44" fmla="*/ 21 w 107"/>
                <a:gd name="T45" fmla="*/ 8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8"/>
                <a:gd name="T71" fmla="*/ 107 w 107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8">
                  <a:moveTo>
                    <a:pt x="21" y="8"/>
                  </a:moveTo>
                  <a:lnTo>
                    <a:pt x="21" y="8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4"/>
                  </a:lnTo>
                  <a:lnTo>
                    <a:pt x="94" y="8"/>
                  </a:lnTo>
                  <a:lnTo>
                    <a:pt x="107" y="21"/>
                  </a:lnTo>
                  <a:lnTo>
                    <a:pt x="98" y="17"/>
                  </a:lnTo>
                  <a:lnTo>
                    <a:pt x="77" y="8"/>
                  </a:lnTo>
                  <a:lnTo>
                    <a:pt x="51" y="8"/>
                  </a:lnTo>
                  <a:lnTo>
                    <a:pt x="38" y="8"/>
                  </a:lnTo>
                  <a:lnTo>
                    <a:pt x="26" y="17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8" y="21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19" name="Freeform 178"/>
            <p:cNvSpPr>
              <a:spLocks/>
            </p:cNvSpPr>
            <p:nvPr/>
          </p:nvSpPr>
          <p:spPr bwMode="auto">
            <a:xfrm>
              <a:off x="2356" y="2149"/>
              <a:ext cx="154" cy="363"/>
            </a:xfrm>
            <a:custGeom>
              <a:avLst/>
              <a:gdLst>
                <a:gd name="T0" fmla="*/ 154 w 154"/>
                <a:gd name="T1" fmla="*/ 0 h 363"/>
                <a:gd name="T2" fmla="*/ 154 w 154"/>
                <a:gd name="T3" fmla="*/ 0 h 363"/>
                <a:gd name="T4" fmla="*/ 154 w 154"/>
                <a:gd name="T5" fmla="*/ 4 h 363"/>
                <a:gd name="T6" fmla="*/ 154 w 154"/>
                <a:gd name="T7" fmla="*/ 4 h 363"/>
                <a:gd name="T8" fmla="*/ 154 w 154"/>
                <a:gd name="T9" fmla="*/ 4 h 363"/>
                <a:gd name="T10" fmla="*/ 154 w 154"/>
                <a:gd name="T11" fmla="*/ 4 h 363"/>
                <a:gd name="T12" fmla="*/ 107 w 154"/>
                <a:gd name="T13" fmla="*/ 21 h 363"/>
                <a:gd name="T14" fmla="*/ 68 w 154"/>
                <a:gd name="T15" fmla="*/ 47 h 363"/>
                <a:gd name="T16" fmla="*/ 51 w 154"/>
                <a:gd name="T17" fmla="*/ 60 h 363"/>
                <a:gd name="T18" fmla="*/ 39 w 154"/>
                <a:gd name="T19" fmla="*/ 72 h 363"/>
                <a:gd name="T20" fmla="*/ 26 w 154"/>
                <a:gd name="T21" fmla="*/ 89 h 363"/>
                <a:gd name="T22" fmla="*/ 17 w 154"/>
                <a:gd name="T23" fmla="*/ 111 h 363"/>
                <a:gd name="T24" fmla="*/ 17 w 154"/>
                <a:gd name="T25" fmla="*/ 111 h 363"/>
                <a:gd name="T26" fmla="*/ 13 w 154"/>
                <a:gd name="T27" fmla="*/ 128 h 363"/>
                <a:gd name="T28" fmla="*/ 9 w 154"/>
                <a:gd name="T29" fmla="*/ 149 h 363"/>
                <a:gd name="T30" fmla="*/ 4 w 154"/>
                <a:gd name="T31" fmla="*/ 192 h 363"/>
                <a:gd name="T32" fmla="*/ 13 w 154"/>
                <a:gd name="T33" fmla="*/ 235 h 363"/>
                <a:gd name="T34" fmla="*/ 21 w 154"/>
                <a:gd name="T35" fmla="*/ 273 h 363"/>
                <a:gd name="T36" fmla="*/ 34 w 154"/>
                <a:gd name="T37" fmla="*/ 307 h 363"/>
                <a:gd name="T38" fmla="*/ 47 w 154"/>
                <a:gd name="T39" fmla="*/ 333 h 363"/>
                <a:gd name="T40" fmla="*/ 60 w 154"/>
                <a:gd name="T41" fmla="*/ 359 h 363"/>
                <a:gd name="T42" fmla="*/ 60 w 154"/>
                <a:gd name="T43" fmla="*/ 359 h 363"/>
                <a:gd name="T44" fmla="*/ 60 w 154"/>
                <a:gd name="T45" fmla="*/ 363 h 363"/>
                <a:gd name="T46" fmla="*/ 60 w 154"/>
                <a:gd name="T47" fmla="*/ 363 h 363"/>
                <a:gd name="T48" fmla="*/ 56 w 154"/>
                <a:gd name="T49" fmla="*/ 363 h 363"/>
                <a:gd name="T50" fmla="*/ 56 w 154"/>
                <a:gd name="T51" fmla="*/ 363 h 363"/>
                <a:gd name="T52" fmla="*/ 43 w 154"/>
                <a:gd name="T53" fmla="*/ 337 h 363"/>
                <a:gd name="T54" fmla="*/ 30 w 154"/>
                <a:gd name="T55" fmla="*/ 307 h 363"/>
                <a:gd name="T56" fmla="*/ 17 w 154"/>
                <a:gd name="T57" fmla="*/ 273 h 363"/>
                <a:gd name="T58" fmla="*/ 9 w 154"/>
                <a:gd name="T59" fmla="*/ 235 h 363"/>
                <a:gd name="T60" fmla="*/ 0 w 154"/>
                <a:gd name="T61" fmla="*/ 192 h 363"/>
                <a:gd name="T62" fmla="*/ 0 w 154"/>
                <a:gd name="T63" fmla="*/ 149 h 363"/>
                <a:gd name="T64" fmla="*/ 4 w 154"/>
                <a:gd name="T65" fmla="*/ 128 h 363"/>
                <a:gd name="T66" fmla="*/ 13 w 154"/>
                <a:gd name="T67" fmla="*/ 107 h 363"/>
                <a:gd name="T68" fmla="*/ 13 w 154"/>
                <a:gd name="T69" fmla="*/ 107 h 363"/>
                <a:gd name="T70" fmla="*/ 21 w 154"/>
                <a:gd name="T71" fmla="*/ 89 h 363"/>
                <a:gd name="T72" fmla="*/ 34 w 154"/>
                <a:gd name="T73" fmla="*/ 72 h 363"/>
                <a:gd name="T74" fmla="*/ 47 w 154"/>
                <a:gd name="T75" fmla="*/ 55 h 363"/>
                <a:gd name="T76" fmla="*/ 64 w 154"/>
                <a:gd name="T77" fmla="*/ 42 h 363"/>
                <a:gd name="T78" fmla="*/ 103 w 154"/>
                <a:gd name="T79" fmla="*/ 17 h 363"/>
                <a:gd name="T80" fmla="*/ 154 w 154"/>
                <a:gd name="T81" fmla="*/ 0 h 363"/>
                <a:gd name="T82" fmla="*/ 154 w 154"/>
                <a:gd name="T83" fmla="*/ 0 h 3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363"/>
                <a:gd name="T128" fmla="*/ 154 w 154"/>
                <a:gd name="T129" fmla="*/ 363 h 3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363">
                  <a:moveTo>
                    <a:pt x="154" y="0"/>
                  </a:moveTo>
                  <a:lnTo>
                    <a:pt x="154" y="0"/>
                  </a:lnTo>
                  <a:lnTo>
                    <a:pt x="154" y="4"/>
                  </a:lnTo>
                  <a:lnTo>
                    <a:pt x="107" y="21"/>
                  </a:lnTo>
                  <a:lnTo>
                    <a:pt x="68" y="47"/>
                  </a:lnTo>
                  <a:lnTo>
                    <a:pt x="51" y="60"/>
                  </a:lnTo>
                  <a:lnTo>
                    <a:pt x="39" y="72"/>
                  </a:lnTo>
                  <a:lnTo>
                    <a:pt x="26" y="89"/>
                  </a:lnTo>
                  <a:lnTo>
                    <a:pt x="17" y="111"/>
                  </a:lnTo>
                  <a:lnTo>
                    <a:pt x="13" y="128"/>
                  </a:lnTo>
                  <a:lnTo>
                    <a:pt x="9" y="149"/>
                  </a:lnTo>
                  <a:lnTo>
                    <a:pt x="4" y="192"/>
                  </a:lnTo>
                  <a:lnTo>
                    <a:pt x="13" y="235"/>
                  </a:lnTo>
                  <a:lnTo>
                    <a:pt x="21" y="273"/>
                  </a:lnTo>
                  <a:lnTo>
                    <a:pt x="34" y="307"/>
                  </a:lnTo>
                  <a:lnTo>
                    <a:pt x="47" y="333"/>
                  </a:lnTo>
                  <a:lnTo>
                    <a:pt x="60" y="359"/>
                  </a:lnTo>
                  <a:lnTo>
                    <a:pt x="60" y="363"/>
                  </a:lnTo>
                  <a:lnTo>
                    <a:pt x="56" y="363"/>
                  </a:lnTo>
                  <a:lnTo>
                    <a:pt x="43" y="337"/>
                  </a:lnTo>
                  <a:lnTo>
                    <a:pt x="30" y="307"/>
                  </a:lnTo>
                  <a:lnTo>
                    <a:pt x="17" y="273"/>
                  </a:lnTo>
                  <a:lnTo>
                    <a:pt x="9" y="235"/>
                  </a:lnTo>
                  <a:lnTo>
                    <a:pt x="0" y="192"/>
                  </a:lnTo>
                  <a:lnTo>
                    <a:pt x="0" y="149"/>
                  </a:lnTo>
                  <a:lnTo>
                    <a:pt x="4" y="128"/>
                  </a:lnTo>
                  <a:lnTo>
                    <a:pt x="13" y="107"/>
                  </a:lnTo>
                  <a:lnTo>
                    <a:pt x="21" y="89"/>
                  </a:lnTo>
                  <a:lnTo>
                    <a:pt x="34" y="72"/>
                  </a:lnTo>
                  <a:lnTo>
                    <a:pt x="47" y="55"/>
                  </a:lnTo>
                  <a:lnTo>
                    <a:pt x="64" y="42"/>
                  </a:lnTo>
                  <a:lnTo>
                    <a:pt x="103" y="17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0" name="Freeform 179"/>
            <p:cNvSpPr>
              <a:spLocks/>
            </p:cNvSpPr>
            <p:nvPr/>
          </p:nvSpPr>
          <p:spPr bwMode="auto">
            <a:xfrm>
              <a:off x="2322" y="2132"/>
              <a:ext cx="201" cy="384"/>
            </a:xfrm>
            <a:custGeom>
              <a:avLst/>
              <a:gdLst>
                <a:gd name="T0" fmla="*/ 201 w 201"/>
                <a:gd name="T1" fmla="*/ 0 h 384"/>
                <a:gd name="T2" fmla="*/ 201 w 201"/>
                <a:gd name="T3" fmla="*/ 0 h 384"/>
                <a:gd name="T4" fmla="*/ 201 w 201"/>
                <a:gd name="T5" fmla="*/ 0 h 384"/>
                <a:gd name="T6" fmla="*/ 201 w 201"/>
                <a:gd name="T7" fmla="*/ 0 h 384"/>
                <a:gd name="T8" fmla="*/ 201 w 201"/>
                <a:gd name="T9" fmla="*/ 4 h 384"/>
                <a:gd name="T10" fmla="*/ 201 w 201"/>
                <a:gd name="T11" fmla="*/ 4 h 384"/>
                <a:gd name="T12" fmla="*/ 167 w 201"/>
                <a:gd name="T13" fmla="*/ 8 h 384"/>
                <a:gd name="T14" fmla="*/ 137 w 201"/>
                <a:gd name="T15" fmla="*/ 17 h 384"/>
                <a:gd name="T16" fmla="*/ 111 w 201"/>
                <a:gd name="T17" fmla="*/ 25 h 384"/>
                <a:gd name="T18" fmla="*/ 90 w 201"/>
                <a:gd name="T19" fmla="*/ 38 h 384"/>
                <a:gd name="T20" fmla="*/ 68 w 201"/>
                <a:gd name="T21" fmla="*/ 51 h 384"/>
                <a:gd name="T22" fmla="*/ 51 w 201"/>
                <a:gd name="T23" fmla="*/ 68 h 384"/>
                <a:gd name="T24" fmla="*/ 34 w 201"/>
                <a:gd name="T25" fmla="*/ 85 h 384"/>
                <a:gd name="T26" fmla="*/ 21 w 201"/>
                <a:gd name="T27" fmla="*/ 106 h 384"/>
                <a:gd name="T28" fmla="*/ 21 w 201"/>
                <a:gd name="T29" fmla="*/ 106 h 384"/>
                <a:gd name="T30" fmla="*/ 13 w 201"/>
                <a:gd name="T31" fmla="*/ 128 h 384"/>
                <a:gd name="T32" fmla="*/ 8 w 201"/>
                <a:gd name="T33" fmla="*/ 149 h 384"/>
                <a:gd name="T34" fmla="*/ 4 w 201"/>
                <a:gd name="T35" fmla="*/ 196 h 384"/>
                <a:gd name="T36" fmla="*/ 8 w 201"/>
                <a:gd name="T37" fmla="*/ 243 h 384"/>
                <a:gd name="T38" fmla="*/ 17 w 201"/>
                <a:gd name="T39" fmla="*/ 286 h 384"/>
                <a:gd name="T40" fmla="*/ 30 w 201"/>
                <a:gd name="T41" fmla="*/ 324 h 384"/>
                <a:gd name="T42" fmla="*/ 43 w 201"/>
                <a:gd name="T43" fmla="*/ 354 h 384"/>
                <a:gd name="T44" fmla="*/ 55 w 201"/>
                <a:gd name="T45" fmla="*/ 380 h 384"/>
                <a:gd name="T46" fmla="*/ 55 w 201"/>
                <a:gd name="T47" fmla="*/ 380 h 384"/>
                <a:gd name="T48" fmla="*/ 55 w 201"/>
                <a:gd name="T49" fmla="*/ 384 h 384"/>
                <a:gd name="T50" fmla="*/ 55 w 201"/>
                <a:gd name="T51" fmla="*/ 384 h 384"/>
                <a:gd name="T52" fmla="*/ 51 w 201"/>
                <a:gd name="T53" fmla="*/ 384 h 384"/>
                <a:gd name="T54" fmla="*/ 51 w 201"/>
                <a:gd name="T55" fmla="*/ 384 h 384"/>
                <a:gd name="T56" fmla="*/ 38 w 201"/>
                <a:gd name="T57" fmla="*/ 354 h 384"/>
                <a:gd name="T58" fmla="*/ 26 w 201"/>
                <a:gd name="T59" fmla="*/ 324 h 384"/>
                <a:gd name="T60" fmla="*/ 13 w 201"/>
                <a:gd name="T61" fmla="*/ 286 h 384"/>
                <a:gd name="T62" fmla="*/ 4 w 201"/>
                <a:gd name="T63" fmla="*/ 243 h 384"/>
                <a:gd name="T64" fmla="*/ 0 w 201"/>
                <a:gd name="T65" fmla="*/ 196 h 384"/>
                <a:gd name="T66" fmla="*/ 4 w 201"/>
                <a:gd name="T67" fmla="*/ 149 h 384"/>
                <a:gd name="T68" fmla="*/ 8 w 201"/>
                <a:gd name="T69" fmla="*/ 128 h 384"/>
                <a:gd name="T70" fmla="*/ 17 w 201"/>
                <a:gd name="T71" fmla="*/ 102 h 384"/>
                <a:gd name="T72" fmla="*/ 17 w 201"/>
                <a:gd name="T73" fmla="*/ 102 h 384"/>
                <a:gd name="T74" fmla="*/ 30 w 201"/>
                <a:gd name="T75" fmla="*/ 85 h 384"/>
                <a:gd name="T76" fmla="*/ 47 w 201"/>
                <a:gd name="T77" fmla="*/ 64 h 384"/>
                <a:gd name="T78" fmla="*/ 64 w 201"/>
                <a:gd name="T79" fmla="*/ 47 h 384"/>
                <a:gd name="T80" fmla="*/ 85 w 201"/>
                <a:gd name="T81" fmla="*/ 34 h 384"/>
                <a:gd name="T82" fmla="*/ 111 w 201"/>
                <a:gd name="T83" fmla="*/ 21 h 384"/>
                <a:gd name="T84" fmla="*/ 137 w 201"/>
                <a:gd name="T85" fmla="*/ 12 h 384"/>
                <a:gd name="T86" fmla="*/ 167 w 201"/>
                <a:gd name="T87" fmla="*/ 4 h 384"/>
                <a:gd name="T88" fmla="*/ 201 w 201"/>
                <a:gd name="T89" fmla="*/ 0 h 384"/>
                <a:gd name="T90" fmla="*/ 201 w 201"/>
                <a:gd name="T91" fmla="*/ 0 h 3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1"/>
                <a:gd name="T139" fmla="*/ 0 h 384"/>
                <a:gd name="T140" fmla="*/ 201 w 201"/>
                <a:gd name="T141" fmla="*/ 384 h 38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1" h="384">
                  <a:moveTo>
                    <a:pt x="201" y="0"/>
                  </a:moveTo>
                  <a:lnTo>
                    <a:pt x="201" y="0"/>
                  </a:lnTo>
                  <a:lnTo>
                    <a:pt x="201" y="4"/>
                  </a:lnTo>
                  <a:lnTo>
                    <a:pt x="167" y="8"/>
                  </a:lnTo>
                  <a:lnTo>
                    <a:pt x="137" y="17"/>
                  </a:lnTo>
                  <a:lnTo>
                    <a:pt x="111" y="25"/>
                  </a:lnTo>
                  <a:lnTo>
                    <a:pt x="90" y="38"/>
                  </a:lnTo>
                  <a:lnTo>
                    <a:pt x="68" y="51"/>
                  </a:lnTo>
                  <a:lnTo>
                    <a:pt x="51" y="68"/>
                  </a:lnTo>
                  <a:lnTo>
                    <a:pt x="34" y="85"/>
                  </a:lnTo>
                  <a:lnTo>
                    <a:pt x="21" y="106"/>
                  </a:lnTo>
                  <a:lnTo>
                    <a:pt x="13" y="128"/>
                  </a:lnTo>
                  <a:lnTo>
                    <a:pt x="8" y="149"/>
                  </a:lnTo>
                  <a:lnTo>
                    <a:pt x="4" y="196"/>
                  </a:lnTo>
                  <a:lnTo>
                    <a:pt x="8" y="243"/>
                  </a:lnTo>
                  <a:lnTo>
                    <a:pt x="17" y="286"/>
                  </a:lnTo>
                  <a:lnTo>
                    <a:pt x="30" y="324"/>
                  </a:lnTo>
                  <a:lnTo>
                    <a:pt x="43" y="354"/>
                  </a:lnTo>
                  <a:lnTo>
                    <a:pt x="55" y="380"/>
                  </a:lnTo>
                  <a:lnTo>
                    <a:pt x="55" y="384"/>
                  </a:lnTo>
                  <a:lnTo>
                    <a:pt x="51" y="384"/>
                  </a:lnTo>
                  <a:lnTo>
                    <a:pt x="38" y="354"/>
                  </a:lnTo>
                  <a:lnTo>
                    <a:pt x="26" y="324"/>
                  </a:lnTo>
                  <a:lnTo>
                    <a:pt x="13" y="286"/>
                  </a:lnTo>
                  <a:lnTo>
                    <a:pt x="4" y="243"/>
                  </a:lnTo>
                  <a:lnTo>
                    <a:pt x="0" y="196"/>
                  </a:lnTo>
                  <a:lnTo>
                    <a:pt x="4" y="149"/>
                  </a:lnTo>
                  <a:lnTo>
                    <a:pt x="8" y="128"/>
                  </a:lnTo>
                  <a:lnTo>
                    <a:pt x="17" y="102"/>
                  </a:lnTo>
                  <a:lnTo>
                    <a:pt x="30" y="85"/>
                  </a:lnTo>
                  <a:lnTo>
                    <a:pt x="47" y="64"/>
                  </a:lnTo>
                  <a:lnTo>
                    <a:pt x="64" y="47"/>
                  </a:lnTo>
                  <a:lnTo>
                    <a:pt x="85" y="34"/>
                  </a:lnTo>
                  <a:lnTo>
                    <a:pt x="111" y="21"/>
                  </a:lnTo>
                  <a:lnTo>
                    <a:pt x="137" y="12"/>
                  </a:lnTo>
                  <a:lnTo>
                    <a:pt x="167" y="4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1" name="Freeform 180"/>
            <p:cNvSpPr>
              <a:spLocks/>
            </p:cNvSpPr>
            <p:nvPr/>
          </p:nvSpPr>
          <p:spPr bwMode="auto">
            <a:xfrm>
              <a:off x="2309" y="2123"/>
              <a:ext cx="218" cy="393"/>
            </a:xfrm>
            <a:custGeom>
              <a:avLst/>
              <a:gdLst>
                <a:gd name="T0" fmla="*/ 214 w 218"/>
                <a:gd name="T1" fmla="*/ 0 h 393"/>
                <a:gd name="T2" fmla="*/ 214 w 218"/>
                <a:gd name="T3" fmla="*/ 0 h 393"/>
                <a:gd name="T4" fmla="*/ 218 w 218"/>
                <a:gd name="T5" fmla="*/ 4 h 393"/>
                <a:gd name="T6" fmla="*/ 218 w 218"/>
                <a:gd name="T7" fmla="*/ 4 h 393"/>
                <a:gd name="T8" fmla="*/ 218 w 218"/>
                <a:gd name="T9" fmla="*/ 4 h 393"/>
                <a:gd name="T10" fmla="*/ 218 w 218"/>
                <a:gd name="T11" fmla="*/ 4 h 393"/>
                <a:gd name="T12" fmla="*/ 184 w 218"/>
                <a:gd name="T13" fmla="*/ 9 h 393"/>
                <a:gd name="T14" fmla="*/ 158 w 218"/>
                <a:gd name="T15" fmla="*/ 17 h 393"/>
                <a:gd name="T16" fmla="*/ 128 w 218"/>
                <a:gd name="T17" fmla="*/ 26 h 393"/>
                <a:gd name="T18" fmla="*/ 107 w 218"/>
                <a:gd name="T19" fmla="*/ 39 h 393"/>
                <a:gd name="T20" fmla="*/ 86 w 218"/>
                <a:gd name="T21" fmla="*/ 51 h 393"/>
                <a:gd name="T22" fmla="*/ 64 w 218"/>
                <a:gd name="T23" fmla="*/ 64 h 393"/>
                <a:gd name="T24" fmla="*/ 47 w 218"/>
                <a:gd name="T25" fmla="*/ 81 h 393"/>
                <a:gd name="T26" fmla="*/ 34 w 218"/>
                <a:gd name="T27" fmla="*/ 103 h 393"/>
                <a:gd name="T28" fmla="*/ 34 w 218"/>
                <a:gd name="T29" fmla="*/ 103 h 393"/>
                <a:gd name="T30" fmla="*/ 21 w 218"/>
                <a:gd name="T31" fmla="*/ 124 h 393"/>
                <a:gd name="T32" fmla="*/ 13 w 218"/>
                <a:gd name="T33" fmla="*/ 150 h 393"/>
                <a:gd name="T34" fmla="*/ 4 w 218"/>
                <a:gd name="T35" fmla="*/ 197 h 393"/>
                <a:gd name="T36" fmla="*/ 4 w 218"/>
                <a:gd name="T37" fmla="*/ 244 h 393"/>
                <a:gd name="T38" fmla="*/ 9 w 218"/>
                <a:gd name="T39" fmla="*/ 291 h 393"/>
                <a:gd name="T40" fmla="*/ 13 w 218"/>
                <a:gd name="T41" fmla="*/ 329 h 393"/>
                <a:gd name="T42" fmla="*/ 21 w 218"/>
                <a:gd name="T43" fmla="*/ 363 h 393"/>
                <a:gd name="T44" fmla="*/ 30 w 218"/>
                <a:gd name="T45" fmla="*/ 393 h 393"/>
                <a:gd name="T46" fmla="*/ 30 w 218"/>
                <a:gd name="T47" fmla="*/ 393 h 393"/>
                <a:gd name="T48" fmla="*/ 30 w 218"/>
                <a:gd name="T49" fmla="*/ 393 h 393"/>
                <a:gd name="T50" fmla="*/ 30 w 218"/>
                <a:gd name="T51" fmla="*/ 393 h 393"/>
                <a:gd name="T52" fmla="*/ 26 w 218"/>
                <a:gd name="T53" fmla="*/ 393 h 393"/>
                <a:gd name="T54" fmla="*/ 26 w 218"/>
                <a:gd name="T55" fmla="*/ 393 h 393"/>
                <a:gd name="T56" fmla="*/ 17 w 218"/>
                <a:gd name="T57" fmla="*/ 363 h 393"/>
                <a:gd name="T58" fmla="*/ 9 w 218"/>
                <a:gd name="T59" fmla="*/ 329 h 393"/>
                <a:gd name="T60" fmla="*/ 0 w 218"/>
                <a:gd name="T61" fmla="*/ 291 h 393"/>
                <a:gd name="T62" fmla="*/ 0 w 218"/>
                <a:gd name="T63" fmla="*/ 244 h 393"/>
                <a:gd name="T64" fmla="*/ 0 w 218"/>
                <a:gd name="T65" fmla="*/ 197 h 393"/>
                <a:gd name="T66" fmla="*/ 9 w 218"/>
                <a:gd name="T67" fmla="*/ 145 h 393"/>
                <a:gd name="T68" fmla="*/ 17 w 218"/>
                <a:gd name="T69" fmla="*/ 124 h 393"/>
                <a:gd name="T70" fmla="*/ 30 w 218"/>
                <a:gd name="T71" fmla="*/ 98 h 393"/>
                <a:gd name="T72" fmla="*/ 30 w 218"/>
                <a:gd name="T73" fmla="*/ 98 h 393"/>
                <a:gd name="T74" fmla="*/ 47 w 218"/>
                <a:gd name="T75" fmla="*/ 81 h 393"/>
                <a:gd name="T76" fmla="*/ 60 w 218"/>
                <a:gd name="T77" fmla="*/ 60 h 393"/>
                <a:gd name="T78" fmla="*/ 81 w 218"/>
                <a:gd name="T79" fmla="*/ 47 h 393"/>
                <a:gd name="T80" fmla="*/ 103 w 218"/>
                <a:gd name="T81" fmla="*/ 34 h 393"/>
                <a:gd name="T82" fmla="*/ 128 w 218"/>
                <a:gd name="T83" fmla="*/ 21 h 393"/>
                <a:gd name="T84" fmla="*/ 154 w 218"/>
                <a:gd name="T85" fmla="*/ 13 h 393"/>
                <a:gd name="T86" fmla="*/ 184 w 218"/>
                <a:gd name="T87" fmla="*/ 4 h 393"/>
                <a:gd name="T88" fmla="*/ 214 w 218"/>
                <a:gd name="T89" fmla="*/ 0 h 393"/>
                <a:gd name="T90" fmla="*/ 214 w 218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8"/>
                <a:gd name="T139" fmla="*/ 0 h 393"/>
                <a:gd name="T140" fmla="*/ 218 w 218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8" h="393">
                  <a:moveTo>
                    <a:pt x="214" y="0"/>
                  </a:moveTo>
                  <a:lnTo>
                    <a:pt x="214" y="0"/>
                  </a:lnTo>
                  <a:lnTo>
                    <a:pt x="218" y="4"/>
                  </a:lnTo>
                  <a:lnTo>
                    <a:pt x="184" y="9"/>
                  </a:lnTo>
                  <a:lnTo>
                    <a:pt x="158" y="17"/>
                  </a:lnTo>
                  <a:lnTo>
                    <a:pt x="128" y="26"/>
                  </a:lnTo>
                  <a:lnTo>
                    <a:pt x="107" y="39"/>
                  </a:lnTo>
                  <a:lnTo>
                    <a:pt x="86" y="51"/>
                  </a:lnTo>
                  <a:lnTo>
                    <a:pt x="64" y="64"/>
                  </a:lnTo>
                  <a:lnTo>
                    <a:pt x="47" y="81"/>
                  </a:lnTo>
                  <a:lnTo>
                    <a:pt x="34" y="103"/>
                  </a:lnTo>
                  <a:lnTo>
                    <a:pt x="21" y="124"/>
                  </a:lnTo>
                  <a:lnTo>
                    <a:pt x="13" y="150"/>
                  </a:lnTo>
                  <a:lnTo>
                    <a:pt x="4" y="197"/>
                  </a:lnTo>
                  <a:lnTo>
                    <a:pt x="4" y="244"/>
                  </a:lnTo>
                  <a:lnTo>
                    <a:pt x="9" y="291"/>
                  </a:lnTo>
                  <a:lnTo>
                    <a:pt x="13" y="329"/>
                  </a:lnTo>
                  <a:lnTo>
                    <a:pt x="21" y="363"/>
                  </a:lnTo>
                  <a:lnTo>
                    <a:pt x="30" y="393"/>
                  </a:lnTo>
                  <a:lnTo>
                    <a:pt x="26" y="393"/>
                  </a:lnTo>
                  <a:lnTo>
                    <a:pt x="17" y="363"/>
                  </a:lnTo>
                  <a:lnTo>
                    <a:pt x="9" y="329"/>
                  </a:lnTo>
                  <a:lnTo>
                    <a:pt x="0" y="291"/>
                  </a:lnTo>
                  <a:lnTo>
                    <a:pt x="0" y="244"/>
                  </a:lnTo>
                  <a:lnTo>
                    <a:pt x="0" y="197"/>
                  </a:lnTo>
                  <a:lnTo>
                    <a:pt x="9" y="145"/>
                  </a:lnTo>
                  <a:lnTo>
                    <a:pt x="17" y="124"/>
                  </a:lnTo>
                  <a:lnTo>
                    <a:pt x="30" y="98"/>
                  </a:lnTo>
                  <a:lnTo>
                    <a:pt x="47" y="81"/>
                  </a:lnTo>
                  <a:lnTo>
                    <a:pt x="60" y="60"/>
                  </a:lnTo>
                  <a:lnTo>
                    <a:pt x="81" y="47"/>
                  </a:lnTo>
                  <a:lnTo>
                    <a:pt x="103" y="34"/>
                  </a:lnTo>
                  <a:lnTo>
                    <a:pt x="128" y="21"/>
                  </a:lnTo>
                  <a:lnTo>
                    <a:pt x="154" y="13"/>
                  </a:lnTo>
                  <a:lnTo>
                    <a:pt x="184" y="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2" name="Freeform 181"/>
            <p:cNvSpPr>
              <a:spLocks/>
            </p:cNvSpPr>
            <p:nvPr/>
          </p:nvSpPr>
          <p:spPr bwMode="auto">
            <a:xfrm>
              <a:off x="2271" y="2119"/>
              <a:ext cx="260" cy="393"/>
            </a:xfrm>
            <a:custGeom>
              <a:avLst/>
              <a:gdLst>
                <a:gd name="T0" fmla="*/ 260 w 260"/>
                <a:gd name="T1" fmla="*/ 0 h 393"/>
                <a:gd name="T2" fmla="*/ 260 w 260"/>
                <a:gd name="T3" fmla="*/ 0 h 393"/>
                <a:gd name="T4" fmla="*/ 260 w 260"/>
                <a:gd name="T5" fmla="*/ 4 h 393"/>
                <a:gd name="T6" fmla="*/ 260 w 260"/>
                <a:gd name="T7" fmla="*/ 4 h 393"/>
                <a:gd name="T8" fmla="*/ 256 w 260"/>
                <a:gd name="T9" fmla="*/ 4 h 393"/>
                <a:gd name="T10" fmla="*/ 256 w 260"/>
                <a:gd name="T11" fmla="*/ 4 h 393"/>
                <a:gd name="T12" fmla="*/ 239 w 260"/>
                <a:gd name="T13" fmla="*/ 4 h 393"/>
                <a:gd name="T14" fmla="*/ 192 w 260"/>
                <a:gd name="T15" fmla="*/ 8 h 393"/>
                <a:gd name="T16" fmla="*/ 162 w 260"/>
                <a:gd name="T17" fmla="*/ 13 h 393"/>
                <a:gd name="T18" fmla="*/ 132 w 260"/>
                <a:gd name="T19" fmla="*/ 21 h 393"/>
                <a:gd name="T20" fmla="*/ 102 w 260"/>
                <a:gd name="T21" fmla="*/ 34 h 393"/>
                <a:gd name="T22" fmla="*/ 77 w 260"/>
                <a:gd name="T23" fmla="*/ 55 h 393"/>
                <a:gd name="T24" fmla="*/ 77 w 260"/>
                <a:gd name="T25" fmla="*/ 55 h 393"/>
                <a:gd name="T26" fmla="*/ 51 w 260"/>
                <a:gd name="T27" fmla="*/ 85 h 393"/>
                <a:gd name="T28" fmla="*/ 34 w 260"/>
                <a:gd name="T29" fmla="*/ 119 h 393"/>
                <a:gd name="T30" fmla="*/ 21 w 260"/>
                <a:gd name="T31" fmla="*/ 158 h 393"/>
                <a:gd name="T32" fmla="*/ 21 w 260"/>
                <a:gd name="T33" fmla="*/ 205 h 393"/>
                <a:gd name="T34" fmla="*/ 21 w 260"/>
                <a:gd name="T35" fmla="*/ 248 h 393"/>
                <a:gd name="T36" fmla="*/ 21 w 260"/>
                <a:gd name="T37" fmla="*/ 248 h 393"/>
                <a:gd name="T38" fmla="*/ 21 w 260"/>
                <a:gd name="T39" fmla="*/ 286 h 393"/>
                <a:gd name="T40" fmla="*/ 21 w 260"/>
                <a:gd name="T41" fmla="*/ 325 h 393"/>
                <a:gd name="T42" fmla="*/ 17 w 260"/>
                <a:gd name="T43" fmla="*/ 359 h 393"/>
                <a:gd name="T44" fmla="*/ 4 w 260"/>
                <a:gd name="T45" fmla="*/ 393 h 393"/>
                <a:gd name="T46" fmla="*/ 4 w 260"/>
                <a:gd name="T47" fmla="*/ 393 h 393"/>
                <a:gd name="T48" fmla="*/ 0 w 260"/>
                <a:gd name="T49" fmla="*/ 393 h 393"/>
                <a:gd name="T50" fmla="*/ 0 w 260"/>
                <a:gd name="T51" fmla="*/ 393 h 393"/>
                <a:gd name="T52" fmla="*/ 0 w 260"/>
                <a:gd name="T53" fmla="*/ 389 h 393"/>
                <a:gd name="T54" fmla="*/ 0 w 260"/>
                <a:gd name="T55" fmla="*/ 389 h 393"/>
                <a:gd name="T56" fmla="*/ 12 w 260"/>
                <a:gd name="T57" fmla="*/ 359 h 393"/>
                <a:gd name="T58" fmla="*/ 17 w 260"/>
                <a:gd name="T59" fmla="*/ 325 h 393"/>
                <a:gd name="T60" fmla="*/ 17 w 260"/>
                <a:gd name="T61" fmla="*/ 286 h 393"/>
                <a:gd name="T62" fmla="*/ 17 w 260"/>
                <a:gd name="T63" fmla="*/ 248 h 393"/>
                <a:gd name="T64" fmla="*/ 17 w 260"/>
                <a:gd name="T65" fmla="*/ 205 h 393"/>
                <a:gd name="T66" fmla="*/ 17 w 260"/>
                <a:gd name="T67" fmla="*/ 205 h 393"/>
                <a:gd name="T68" fmla="*/ 17 w 260"/>
                <a:gd name="T69" fmla="*/ 158 h 393"/>
                <a:gd name="T70" fmla="*/ 30 w 260"/>
                <a:gd name="T71" fmla="*/ 115 h 393"/>
                <a:gd name="T72" fmla="*/ 47 w 260"/>
                <a:gd name="T73" fmla="*/ 81 h 393"/>
                <a:gd name="T74" fmla="*/ 72 w 260"/>
                <a:gd name="T75" fmla="*/ 51 h 393"/>
                <a:gd name="T76" fmla="*/ 72 w 260"/>
                <a:gd name="T77" fmla="*/ 51 h 393"/>
                <a:gd name="T78" fmla="*/ 102 w 260"/>
                <a:gd name="T79" fmla="*/ 30 h 393"/>
                <a:gd name="T80" fmla="*/ 132 w 260"/>
                <a:gd name="T81" fmla="*/ 17 h 393"/>
                <a:gd name="T82" fmla="*/ 162 w 260"/>
                <a:gd name="T83" fmla="*/ 8 h 393"/>
                <a:gd name="T84" fmla="*/ 192 w 260"/>
                <a:gd name="T85" fmla="*/ 0 h 393"/>
                <a:gd name="T86" fmla="*/ 239 w 260"/>
                <a:gd name="T87" fmla="*/ 0 h 393"/>
                <a:gd name="T88" fmla="*/ 260 w 260"/>
                <a:gd name="T89" fmla="*/ 0 h 393"/>
                <a:gd name="T90" fmla="*/ 260 w 260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393"/>
                <a:gd name="T140" fmla="*/ 260 w 260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393">
                  <a:moveTo>
                    <a:pt x="260" y="0"/>
                  </a:moveTo>
                  <a:lnTo>
                    <a:pt x="260" y="0"/>
                  </a:lnTo>
                  <a:lnTo>
                    <a:pt x="260" y="4"/>
                  </a:lnTo>
                  <a:lnTo>
                    <a:pt x="256" y="4"/>
                  </a:lnTo>
                  <a:lnTo>
                    <a:pt x="239" y="4"/>
                  </a:lnTo>
                  <a:lnTo>
                    <a:pt x="192" y="8"/>
                  </a:lnTo>
                  <a:lnTo>
                    <a:pt x="162" y="13"/>
                  </a:lnTo>
                  <a:lnTo>
                    <a:pt x="132" y="21"/>
                  </a:lnTo>
                  <a:lnTo>
                    <a:pt x="102" y="34"/>
                  </a:lnTo>
                  <a:lnTo>
                    <a:pt x="77" y="55"/>
                  </a:lnTo>
                  <a:lnTo>
                    <a:pt x="51" y="85"/>
                  </a:lnTo>
                  <a:lnTo>
                    <a:pt x="34" y="119"/>
                  </a:lnTo>
                  <a:lnTo>
                    <a:pt x="21" y="158"/>
                  </a:lnTo>
                  <a:lnTo>
                    <a:pt x="21" y="205"/>
                  </a:lnTo>
                  <a:lnTo>
                    <a:pt x="21" y="248"/>
                  </a:lnTo>
                  <a:lnTo>
                    <a:pt x="21" y="286"/>
                  </a:lnTo>
                  <a:lnTo>
                    <a:pt x="21" y="325"/>
                  </a:lnTo>
                  <a:lnTo>
                    <a:pt x="17" y="359"/>
                  </a:lnTo>
                  <a:lnTo>
                    <a:pt x="4" y="393"/>
                  </a:lnTo>
                  <a:lnTo>
                    <a:pt x="0" y="393"/>
                  </a:lnTo>
                  <a:lnTo>
                    <a:pt x="0" y="389"/>
                  </a:lnTo>
                  <a:lnTo>
                    <a:pt x="12" y="359"/>
                  </a:lnTo>
                  <a:lnTo>
                    <a:pt x="17" y="325"/>
                  </a:lnTo>
                  <a:lnTo>
                    <a:pt x="17" y="286"/>
                  </a:lnTo>
                  <a:lnTo>
                    <a:pt x="17" y="248"/>
                  </a:lnTo>
                  <a:lnTo>
                    <a:pt x="17" y="205"/>
                  </a:lnTo>
                  <a:lnTo>
                    <a:pt x="17" y="158"/>
                  </a:lnTo>
                  <a:lnTo>
                    <a:pt x="30" y="115"/>
                  </a:lnTo>
                  <a:lnTo>
                    <a:pt x="47" y="81"/>
                  </a:lnTo>
                  <a:lnTo>
                    <a:pt x="72" y="51"/>
                  </a:lnTo>
                  <a:lnTo>
                    <a:pt x="102" y="30"/>
                  </a:lnTo>
                  <a:lnTo>
                    <a:pt x="132" y="17"/>
                  </a:lnTo>
                  <a:lnTo>
                    <a:pt x="162" y="8"/>
                  </a:lnTo>
                  <a:lnTo>
                    <a:pt x="192" y="0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3" name="Freeform 182"/>
            <p:cNvSpPr>
              <a:spLocks/>
            </p:cNvSpPr>
            <p:nvPr/>
          </p:nvSpPr>
          <p:spPr bwMode="auto">
            <a:xfrm>
              <a:off x="2365" y="2320"/>
              <a:ext cx="98" cy="30"/>
            </a:xfrm>
            <a:custGeom>
              <a:avLst/>
              <a:gdLst>
                <a:gd name="T0" fmla="*/ 25 w 98"/>
                <a:gd name="T1" fmla="*/ 30 h 30"/>
                <a:gd name="T2" fmla="*/ 25 w 98"/>
                <a:gd name="T3" fmla="*/ 30 h 30"/>
                <a:gd name="T4" fmla="*/ 47 w 98"/>
                <a:gd name="T5" fmla="*/ 30 h 30"/>
                <a:gd name="T6" fmla="*/ 64 w 98"/>
                <a:gd name="T7" fmla="*/ 30 h 30"/>
                <a:gd name="T8" fmla="*/ 98 w 98"/>
                <a:gd name="T9" fmla="*/ 17 h 30"/>
                <a:gd name="T10" fmla="*/ 98 w 98"/>
                <a:gd name="T11" fmla="*/ 17 h 30"/>
                <a:gd name="T12" fmla="*/ 85 w 98"/>
                <a:gd name="T13" fmla="*/ 12 h 30"/>
                <a:gd name="T14" fmla="*/ 55 w 98"/>
                <a:gd name="T15" fmla="*/ 0 h 30"/>
                <a:gd name="T16" fmla="*/ 38 w 98"/>
                <a:gd name="T17" fmla="*/ 0 h 30"/>
                <a:gd name="T18" fmla="*/ 25 w 98"/>
                <a:gd name="T19" fmla="*/ 0 h 30"/>
                <a:gd name="T20" fmla="*/ 12 w 98"/>
                <a:gd name="T21" fmla="*/ 4 h 30"/>
                <a:gd name="T22" fmla="*/ 4 w 98"/>
                <a:gd name="T23" fmla="*/ 12 h 30"/>
                <a:gd name="T24" fmla="*/ 4 w 98"/>
                <a:gd name="T25" fmla="*/ 12 h 30"/>
                <a:gd name="T26" fmla="*/ 0 w 98"/>
                <a:gd name="T27" fmla="*/ 12 h 30"/>
                <a:gd name="T28" fmla="*/ 4 w 98"/>
                <a:gd name="T29" fmla="*/ 21 h 30"/>
                <a:gd name="T30" fmla="*/ 8 w 98"/>
                <a:gd name="T31" fmla="*/ 25 h 30"/>
                <a:gd name="T32" fmla="*/ 25 w 98"/>
                <a:gd name="T33" fmla="*/ 30 h 30"/>
                <a:gd name="T34" fmla="*/ 25 w 98"/>
                <a:gd name="T35" fmla="*/ 3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8"/>
                <a:gd name="T55" fmla="*/ 0 h 30"/>
                <a:gd name="T56" fmla="*/ 98 w 98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8" h="30">
                  <a:moveTo>
                    <a:pt x="25" y="30"/>
                  </a:moveTo>
                  <a:lnTo>
                    <a:pt x="25" y="30"/>
                  </a:lnTo>
                  <a:lnTo>
                    <a:pt x="47" y="30"/>
                  </a:lnTo>
                  <a:lnTo>
                    <a:pt x="64" y="30"/>
                  </a:lnTo>
                  <a:lnTo>
                    <a:pt x="98" y="17"/>
                  </a:lnTo>
                  <a:lnTo>
                    <a:pt x="85" y="12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4" name="Freeform 183"/>
            <p:cNvSpPr>
              <a:spLocks/>
            </p:cNvSpPr>
            <p:nvPr/>
          </p:nvSpPr>
          <p:spPr bwMode="auto">
            <a:xfrm>
              <a:off x="2365" y="2307"/>
              <a:ext cx="98" cy="30"/>
            </a:xfrm>
            <a:custGeom>
              <a:avLst/>
              <a:gdLst>
                <a:gd name="T0" fmla="*/ 51 w 98"/>
                <a:gd name="T1" fmla="*/ 21 h 30"/>
                <a:gd name="T2" fmla="*/ 51 w 98"/>
                <a:gd name="T3" fmla="*/ 21 h 30"/>
                <a:gd name="T4" fmla="*/ 77 w 98"/>
                <a:gd name="T5" fmla="*/ 21 h 30"/>
                <a:gd name="T6" fmla="*/ 89 w 98"/>
                <a:gd name="T7" fmla="*/ 25 h 30"/>
                <a:gd name="T8" fmla="*/ 98 w 98"/>
                <a:gd name="T9" fmla="*/ 30 h 30"/>
                <a:gd name="T10" fmla="*/ 98 w 98"/>
                <a:gd name="T11" fmla="*/ 30 h 30"/>
                <a:gd name="T12" fmla="*/ 89 w 98"/>
                <a:gd name="T13" fmla="*/ 21 h 30"/>
                <a:gd name="T14" fmla="*/ 81 w 98"/>
                <a:gd name="T15" fmla="*/ 13 h 30"/>
                <a:gd name="T16" fmla="*/ 68 w 98"/>
                <a:gd name="T17" fmla="*/ 4 h 30"/>
                <a:gd name="T18" fmla="*/ 55 w 98"/>
                <a:gd name="T19" fmla="*/ 0 h 30"/>
                <a:gd name="T20" fmla="*/ 38 w 98"/>
                <a:gd name="T21" fmla="*/ 0 h 30"/>
                <a:gd name="T22" fmla="*/ 21 w 98"/>
                <a:gd name="T23" fmla="*/ 4 h 30"/>
                <a:gd name="T24" fmla="*/ 0 w 98"/>
                <a:gd name="T25" fmla="*/ 21 h 30"/>
                <a:gd name="T26" fmla="*/ 0 w 98"/>
                <a:gd name="T27" fmla="*/ 21 h 30"/>
                <a:gd name="T28" fmla="*/ 51 w 98"/>
                <a:gd name="T29" fmla="*/ 21 h 30"/>
                <a:gd name="T30" fmla="*/ 51 w 98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30"/>
                <a:gd name="T50" fmla="*/ 98 w 98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30">
                  <a:moveTo>
                    <a:pt x="51" y="21"/>
                  </a:moveTo>
                  <a:lnTo>
                    <a:pt x="51" y="21"/>
                  </a:lnTo>
                  <a:lnTo>
                    <a:pt x="77" y="21"/>
                  </a:lnTo>
                  <a:lnTo>
                    <a:pt x="89" y="25"/>
                  </a:lnTo>
                  <a:lnTo>
                    <a:pt x="98" y="30"/>
                  </a:lnTo>
                  <a:lnTo>
                    <a:pt x="89" y="21"/>
                  </a:lnTo>
                  <a:lnTo>
                    <a:pt x="81" y="13"/>
                  </a:lnTo>
                  <a:lnTo>
                    <a:pt x="68" y="4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1" y="4"/>
                  </a:lnTo>
                  <a:lnTo>
                    <a:pt x="0" y="21"/>
                  </a:lnTo>
                  <a:lnTo>
                    <a:pt x="51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5" name="Freeform 184"/>
            <p:cNvSpPr>
              <a:spLocks/>
            </p:cNvSpPr>
            <p:nvPr/>
          </p:nvSpPr>
          <p:spPr bwMode="auto">
            <a:xfrm>
              <a:off x="2377" y="2328"/>
              <a:ext cx="26" cy="22"/>
            </a:xfrm>
            <a:custGeom>
              <a:avLst/>
              <a:gdLst>
                <a:gd name="T0" fmla="*/ 0 w 26"/>
                <a:gd name="T1" fmla="*/ 9 h 22"/>
                <a:gd name="T2" fmla="*/ 0 w 26"/>
                <a:gd name="T3" fmla="*/ 9 h 22"/>
                <a:gd name="T4" fmla="*/ 5 w 26"/>
                <a:gd name="T5" fmla="*/ 17 h 22"/>
                <a:gd name="T6" fmla="*/ 13 w 26"/>
                <a:gd name="T7" fmla="*/ 22 h 22"/>
                <a:gd name="T8" fmla="*/ 13 w 26"/>
                <a:gd name="T9" fmla="*/ 22 h 22"/>
                <a:gd name="T10" fmla="*/ 22 w 26"/>
                <a:gd name="T11" fmla="*/ 13 h 22"/>
                <a:gd name="T12" fmla="*/ 26 w 26"/>
                <a:gd name="T13" fmla="*/ 4 h 22"/>
                <a:gd name="T14" fmla="*/ 26 w 26"/>
                <a:gd name="T15" fmla="*/ 4 h 22"/>
                <a:gd name="T16" fmla="*/ 22 w 26"/>
                <a:gd name="T17" fmla="*/ 0 h 22"/>
                <a:gd name="T18" fmla="*/ 9 w 26"/>
                <a:gd name="T19" fmla="*/ 0 h 22"/>
                <a:gd name="T20" fmla="*/ 9 w 26"/>
                <a:gd name="T21" fmla="*/ 0 h 22"/>
                <a:gd name="T22" fmla="*/ 0 w 26"/>
                <a:gd name="T23" fmla="*/ 0 h 22"/>
                <a:gd name="T24" fmla="*/ 0 w 26"/>
                <a:gd name="T25" fmla="*/ 9 h 22"/>
                <a:gd name="T26" fmla="*/ 0 w 26"/>
                <a:gd name="T27" fmla="*/ 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22"/>
                  </a:lnTo>
                  <a:lnTo>
                    <a:pt x="22" y="13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6" name="Freeform 185"/>
            <p:cNvSpPr>
              <a:spLocks/>
            </p:cNvSpPr>
            <p:nvPr/>
          </p:nvSpPr>
          <p:spPr bwMode="auto">
            <a:xfrm>
              <a:off x="2377" y="2332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5 w 9"/>
                <a:gd name="T5" fmla="*/ 5 h 5"/>
                <a:gd name="T6" fmla="*/ 5 w 9"/>
                <a:gd name="T7" fmla="*/ 5 h 5"/>
                <a:gd name="T8" fmla="*/ 0 w 9"/>
                <a:gd name="T9" fmla="*/ 5 h 5"/>
                <a:gd name="T10" fmla="*/ 0 w 9"/>
                <a:gd name="T11" fmla="*/ 5 h 5"/>
                <a:gd name="T12" fmla="*/ 5 w 9"/>
                <a:gd name="T13" fmla="*/ 0 h 5"/>
                <a:gd name="T14" fmla="*/ 5 w 9"/>
                <a:gd name="T15" fmla="*/ 0 h 5"/>
                <a:gd name="T16" fmla="*/ 9 w 9"/>
                <a:gd name="T17" fmla="*/ 0 h 5"/>
                <a:gd name="T18" fmla="*/ 9 w 9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"/>
                <a:gd name="T32" fmla="*/ 9 w 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7" name="Freeform 186"/>
            <p:cNvSpPr>
              <a:spLocks/>
            </p:cNvSpPr>
            <p:nvPr/>
          </p:nvSpPr>
          <p:spPr bwMode="auto">
            <a:xfrm>
              <a:off x="2360" y="2303"/>
              <a:ext cx="99" cy="29"/>
            </a:xfrm>
            <a:custGeom>
              <a:avLst/>
              <a:gdLst>
                <a:gd name="T0" fmla="*/ 0 w 99"/>
                <a:gd name="T1" fmla="*/ 25 h 29"/>
                <a:gd name="T2" fmla="*/ 0 w 99"/>
                <a:gd name="T3" fmla="*/ 25 h 29"/>
                <a:gd name="T4" fmla="*/ 9 w 99"/>
                <a:gd name="T5" fmla="*/ 17 h 29"/>
                <a:gd name="T6" fmla="*/ 17 w 99"/>
                <a:gd name="T7" fmla="*/ 8 h 29"/>
                <a:gd name="T8" fmla="*/ 30 w 99"/>
                <a:gd name="T9" fmla="*/ 4 h 29"/>
                <a:gd name="T10" fmla="*/ 47 w 99"/>
                <a:gd name="T11" fmla="*/ 0 h 29"/>
                <a:gd name="T12" fmla="*/ 64 w 99"/>
                <a:gd name="T13" fmla="*/ 4 h 29"/>
                <a:gd name="T14" fmla="*/ 82 w 99"/>
                <a:gd name="T15" fmla="*/ 12 h 29"/>
                <a:gd name="T16" fmla="*/ 99 w 99"/>
                <a:gd name="T17" fmla="*/ 29 h 29"/>
                <a:gd name="T18" fmla="*/ 99 w 99"/>
                <a:gd name="T19" fmla="*/ 29 h 29"/>
                <a:gd name="T20" fmla="*/ 90 w 99"/>
                <a:gd name="T21" fmla="*/ 25 h 29"/>
                <a:gd name="T22" fmla="*/ 69 w 99"/>
                <a:gd name="T23" fmla="*/ 12 h 29"/>
                <a:gd name="T24" fmla="*/ 56 w 99"/>
                <a:gd name="T25" fmla="*/ 8 h 29"/>
                <a:gd name="T26" fmla="*/ 39 w 99"/>
                <a:gd name="T27" fmla="*/ 8 h 29"/>
                <a:gd name="T28" fmla="*/ 22 w 99"/>
                <a:gd name="T29" fmla="*/ 12 h 29"/>
                <a:gd name="T30" fmla="*/ 5 w 99"/>
                <a:gd name="T31" fmla="*/ 25 h 29"/>
                <a:gd name="T32" fmla="*/ 0 w 99"/>
                <a:gd name="T33" fmla="*/ 2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29"/>
                <a:gd name="T53" fmla="*/ 99 w 9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29">
                  <a:moveTo>
                    <a:pt x="0" y="25"/>
                  </a:moveTo>
                  <a:lnTo>
                    <a:pt x="0" y="25"/>
                  </a:lnTo>
                  <a:lnTo>
                    <a:pt x="9" y="17"/>
                  </a:lnTo>
                  <a:lnTo>
                    <a:pt x="17" y="8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2" y="12"/>
                  </a:lnTo>
                  <a:lnTo>
                    <a:pt x="99" y="29"/>
                  </a:lnTo>
                  <a:lnTo>
                    <a:pt x="90" y="25"/>
                  </a:lnTo>
                  <a:lnTo>
                    <a:pt x="69" y="12"/>
                  </a:lnTo>
                  <a:lnTo>
                    <a:pt x="56" y="8"/>
                  </a:lnTo>
                  <a:lnTo>
                    <a:pt x="39" y="8"/>
                  </a:lnTo>
                  <a:lnTo>
                    <a:pt x="22" y="12"/>
                  </a:lnTo>
                  <a:lnTo>
                    <a:pt x="5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8" name="Freeform 187"/>
            <p:cNvSpPr>
              <a:spLocks/>
            </p:cNvSpPr>
            <p:nvPr/>
          </p:nvSpPr>
          <p:spPr bwMode="auto">
            <a:xfrm>
              <a:off x="2356" y="2328"/>
              <a:ext cx="56" cy="22"/>
            </a:xfrm>
            <a:custGeom>
              <a:avLst/>
              <a:gdLst>
                <a:gd name="T0" fmla="*/ 13 w 56"/>
                <a:gd name="T1" fmla="*/ 0 h 22"/>
                <a:gd name="T2" fmla="*/ 13 w 56"/>
                <a:gd name="T3" fmla="*/ 0 h 22"/>
                <a:gd name="T4" fmla="*/ 13 w 56"/>
                <a:gd name="T5" fmla="*/ 4 h 22"/>
                <a:gd name="T6" fmla="*/ 17 w 56"/>
                <a:gd name="T7" fmla="*/ 13 h 22"/>
                <a:gd name="T8" fmla="*/ 30 w 56"/>
                <a:gd name="T9" fmla="*/ 17 h 22"/>
                <a:gd name="T10" fmla="*/ 56 w 56"/>
                <a:gd name="T11" fmla="*/ 22 h 22"/>
                <a:gd name="T12" fmla="*/ 56 w 56"/>
                <a:gd name="T13" fmla="*/ 22 h 22"/>
                <a:gd name="T14" fmla="*/ 47 w 56"/>
                <a:gd name="T15" fmla="*/ 22 h 22"/>
                <a:gd name="T16" fmla="*/ 34 w 56"/>
                <a:gd name="T17" fmla="*/ 22 h 22"/>
                <a:gd name="T18" fmla="*/ 13 w 56"/>
                <a:gd name="T19" fmla="*/ 17 h 22"/>
                <a:gd name="T20" fmla="*/ 4 w 56"/>
                <a:gd name="T21" fmla="*/ 9 h 22"/>
                <a:gd name="T22" fmla="*/ 0 w 56"/>
                <a:gd name="T23" fmla="*/ 0 h 22"/>
                <a:gd name="T24" fmla="*/ 13 w 56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22"/>
                <a:gd name="T41" fmla="*/ 56 w 5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22">
                  <a:moveTo>
                    <a:pt x="13" y="0"/>
                  </a:moveTo>
                  <a:lnTo>
                    <a:pt x="13" y="0"/>
                  </a:lnTo>
                  <a:lnTo>
                    <a:pt x="13" y="4"/>
                  </a:lnTo>
                  <a:lnTo>
                    <a:pt x="17" y="13"/>
                  </a:lnTo>
                  <a:lnTo>
                    <a:pt x="30" y="17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4" y="22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29" name="Freeform 188"/>
            <p:cNvSpPr>
              <a:spLocks/>
            </p:cNvSpPr>
            <p:nvPr/>
          </p:nvSpPr>
          <p:spPr bwMode="auto">
            <a:xfrm>
              <a:off x="2348" y="2315"/>
              <a:ext cx="115" cy="22"/>
            </a:xfrm>
            <a:custGeom>
              <a:avLst/>
              <a:gdLst>
                <a:gd name="T0" fmla="*/ 115 w 115"/>
                <a:gd name="T1" fmla="*/ 22 h 22"/>
                <a:gd name="T2" fmla="*/ 115 w 115"/>
                <a:gd name="T3" fmla="*/ 22 h 22"/>
                <a:gd name="T4" fmla="*/ 111 w 115"/>
                <a:gd name="T5" fmla="*/ 17 h 22"/>
                <a:gd name="T6" fmla="*/ 94 w 115"/>
                <a:gd name="T7" fmla="*/ 9 h 22"/>
                <a:gd name="T8" fmla="*/ 68 w 115"/>
                <a:gd name="T9" fmla="*/ 5 h 22"/>
                <a:gd name="T10" fmla="*/ 51 w 115"/>
                <a:gd name="T11" fmla="*/ 5 h 22"/>
                <a:gd name="T12" fmla="*/ 29 w 115"/>
                <a:gd name="T13" fmla="*/ 9 h 22"/>
                <a:gd name="T14" fmla="*/ 29 w 115"/>
                <a:gd name="T15" fmla="*/ 9 h 22"/>
                <a:gd name="T16" fmla="*/ 17 w 115"/>
                <a:gd name="T17" fmla="*/ 9 h 22"/>
                <a:gd name="T18" fmla="*/ 8 w 115"/>
                <a:gd name="T19" fmla="*/ 5 h 22"/>
                <a:gd name="T20" fmla="*/ 0 w 115"/>
                <a:gd name="T21" fmla="*/ 0 h 22"/>
                <a:gd name="T22" fmla="*/ 0 w 115"/>
                <a:gd name="T23" fmla="*/ 0 h 22"/>
                <a:gd name="T24" fmla="*/ 0 w 115"/>
                <a:gd name="T25" fmla="*/ 5 h 22"/>
                <a:gd name="T26" fmla="*/ 4 w 115"/>
                <a:gd name="T27" fmla="*/ 9 h 22"/>
                <a:gd name="T28" fmla="*/ 12 w 115"/>
                <a:gd name="T29" fmla="*/ 13 h 22"/>
                <a:gd name="T30" fmla="*/ 34 w 115"/>
                <a:gd name="T31" fmla="*/ 13 h 22"/>
                <a:gd name="T32" fmla="*/ 34 w 115"/>
                <a:gd name="T33" fmla="*/ 13 h 22"/>
                <a:gd name="T34" fmla="*/ 64 w 115"/>
                <a:gd name="T35" fmla="*/ 13 h 22"/>
                <a:gd name="T36" fmla="*/ 94 w 115"/>
                <a:gd name="T37" fmla="*/ 17 h 22"/>
                <a:gd name="T38" fmla="*/ 115 w 115"/>
                <a:gd name="T39" fmla="*/ 22 h 22"/>
                <a:gd name="T40" fmla="*/ 115 w 115"/>
                <a:gd name="T41" fmla="*/ 22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22"/>
                <a:gd name="T65" fmla="*/ 115 w 115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22">
                  <a:moveTo>
                    <a:pt x="115" y="22"/>
                  </a:moveTo>
                  <a:lnTo>
                    <a:pt x="115" y="22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68" y="5"/>
                  </a:lnTo>
                  <a:lnTo>
                    <a:pt x="51" y="5"/>
                  </a:lnTo>
                  <a:lnTo>
                    <a:pt x="29" y="9"/>
                  </a:lnTo>
                  <a:lnTo>
                    <a:pt x="17" y="9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4" y="9"/>
                  </a:lnTo>
                  <a:lnTo>
                    <a:pt x="12" y="13"/>
                  </a:lnTo>
                  <a:lnTo>
                    <a:pt x="34" y="13"/>
                  </a:lnTo>
                  <a:lnTo>
                    <a:pt x="64" y="13"/>
                  </a:lnTo>
                  <a:lnTo>
                    <a:pt x="94" y="17"/>
                  </a:lnTo>
                  <a:lnTo>
                    <a:pt x="11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0" name="Freeform 189"/>
            <p:cNvSpPr>
              <a:spLocks/>
            </p:cNvSpPr>
            <p:nvPr/>
          </p:nvSpPr>
          <p:spPr bwMode="auto">
            <a:xfrm>
              <a:off x="2514" y="2285"/>
              <a:ext cx="94" cy="47"/>
            </a:xfrm>
            <a:custGeom>
              <a:avLst/>
              <a:gdLst>
                <a:gd name="T0" fmla="*/ 43 w 94"/>
                <a:gd name="T1" fmla="*/ 26 h 47"/>
                <a:gd name="T2" fmla="*/ 43 w 94"/>
                <a:gd name="T3" fmla="*/ 26 h 47"/>
                <a:gd name="T4" fmla="*/ 17 w 94"/>
                <a:gd name="T5" fmla="*/ 35 h 47"/>
                <a:gd name="T6" fmla="*/ 4 w 94"/>
                <a:gd name="T7" fmla="*/ 39 h 47"/>
                <a:gd name="T8" fmla="*/ 0 w 94"/>
                <a:gd name="T9" fmla="*/ 47 h 47"/>
                <a:gd name="T10" fmla="*/ 0 w 94"/>
                <a:gd name="T11" fmla="*/ 47 h 47"/>
                <a:gd name="T12" fmla="*/ 4 w 94"/>
                <a:gd name="T13" fmla="*/ 35 h 47"/>
                <a:gd name="T14" fmla="*/ 13 w 94"/>
                <a:gd name="T15" fmla="*/ 26 h 47"/>
                <a:gd name="T16" fmla="*/ 22 w 94"/>
                <a:gd name="T17" fmla="*/ 13 h 47"/>
                <a:gd name="T18" fmla="*/ 34 w 94"/>
                <a:gd name="T19" fmla="*/ 5 h 47"/>
                <a:gd name="T20" fmla="*/ 52 w 94"/>
                <a:gd name="T21" fmla="*/ 0 h 47"/>
                <a:gd name="T22" fmla="*/ 69 w 94"/>
                <a:gd name="T23" fmla="*/ 5 h 47"/>
                <a:gd name="T24" fmla="*/ 94 w 94"/>
                <a:gd name="T25" fmla="*/ 18 h 47"/>
                <a:gd name="T26" fmla="*/ 94 w 94"/>
                <a:gd name="T27" fmla="*/ 18 h 47"/>
                <a:gd name="T28" fmla="*/ 43 w 94"/>
                <a:gd name="T29" fmla="*/ 26 h 47"/>
                <a:gd name="T30" fmla="*/ 43 w 94"/>
                <a:gd name="T31" fmla="*/ 26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47"/>
                <a:gd name="T50" fmla="*/ 94 w 94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47">
                  <a:moveTo>
                    <a:pt x="43" y="26"/>
                  </a:moveTo>
                  <a:lnTo>
                    <a:pt x="43" y="26"/>
                  </a:lnTo>
                  <a:lnTo>
                    <a:pt x="17" y="35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4" y="35"/>
                  </a:lnTo>
                  <a:lnTo>
                    <a:pt x="13" y="26"/>
                  </a:lnTo>
                  <a:lnTo>
                    <a:pt x="22" y="13"/>
                  </a:lnTo>
                  <a:lnTo>
                    <a:pt x="34" y="5"/>
                  </a:lnTo>
                  <a:lnTo>
                    <a:pt x="52" y="0"/>
                  </a:lnTo>
                  <a:lnTo>
                    <a:pt x="69" y="5"/>
                  </a:lnTo>
                  <a:lnTo>
                    <a:pt x="94" y="18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1" name="Freeform 190"/>
            <p:cNvSpPr>
              <a:spLocks/>
            </p:cNvSpPr>
            <p:nvPr/>
          </p:nvSpPr>
          <p:spPr bwMode="auto">
            <a:xfrm>
              <a:off x="2514" y="2285"/>
              <a:ext cx="99" cy="43"/>
            </a:xfrm>
            <a:custGeom>
              <a:avLst/>
              <a:gdLst>
                <a:gd name="T0" fmla="*/ 99 w 99"/>
                <a:gd name="T1" fmla="*/ 13 h 43"/>
                <a:gd name="T2" fmla="*/ 99 w 99"/>
                <a:gd name="T3" fmla="*/ 13 h 43"/>
                <a:gd name="T4" fmla="*/ 90 w 99"/>
                <a:gd name="T5" fmla="*/ 9 h 43"/>
                <a:gd name="T6" fmla="*/ 77 w 99"/>
                <a:gd name="T7" fmla="*/ 5 h 43"/>
                <a:gd name="T8" fmla="*/ 64 w 99"/>
                <a:gd name="T9" fmla="*/ 0 h 43"/>
                <a:gd name="T10" fmla="*/ 47 w 99"/>
                <a:gd name="T11" fmla="*/ 0 h 43"/>
                <a:gd name="T12" fmla="*/ 30 w 99"/>
                <a:gd name="T13" fmla="*/ 5 h 43"/>
                <a:gd name="T14" fmla="*/ 17 w 99"/>
                <a:gd name="T15" fmla="*/ 22 h 43"/>
                <a:gd name="T16" fmla="*/ 0 w 99"/>
                <a:gd name="T17" fmla="*/ 43 h 43"/>
                <a:gd name="T18" fmla="*/ 0 w 99"/>
                <a:gd name="T19" fmla="*/ 43 h 43"/>
                <a:gd name="T20" fmla="*/ 9 w 99"/>
                <a:gd name="T21" fmla="*/ 35 h 43"/>
                <a:gd name="T22" fmla="*/ 26 w 99"/>
                <a:gd name="T23" fmla="*/ 18 h 43"/>
                <a:gd name="T24" fmla="*/ 39 w 99"/>
                <a:gd name="T25" fmla="*/ 9 h 43"/>
                <a:gd name="T26" fmla="*/ 56 w 99"/>
                <a:gd name="T27" fmla="*/ 5 h 43"/>
                <a:gd name="T28" fmla="*/ 73 w 99"/>
                <a:gd name="T29" fmla="*/ 9 h 43"/>
                <a:gd name="T30" fmla="*/ 90 w 99"/>
                <a:gd name="T31" fmla="*/ 18 h 43"/>
                <a:gd name="T32" fmla="*/ 99 w 99"/>
                <a:gd name="T33" fmla="*/ 1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3"/>
                <a:gd name="T53" fmla="*/ 99 w 99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3">
                  <a:moveTo>
                    <a:pt x="99" y="13"/>
                  </a:moveTo>
                  <a:lnTo>
                    <a:pt x="99" y="13"/>
                  </a:lnTo>
                  <a:lnTo>
                    <a:pt x="90" y="9"/>
                  </a:lnTo>
                  <a:lnTo>
                    <a:pt x="77" y="5"/>
                  </a:lnTo>
                  <a:lnTo>
                    <a:pt x="64" y="0"/>
                  </a:lnTo>
                  <a:lnTo>
                    <a:pt x="47" y="0"/>
                  </a:lnTo>
                  <a:lnTo>
                    <a:pt x="30" y="5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9" y="35"/>
                  </a:lnTo>
                  <a:lnTo>
                    <a:pt x="26" y="18"/>
                  </a:lnTo>
                  <a:lnTo>
                    <a:pt x="39" y="9"/>
                  </a:lnTo>
                  <a:lnTo>
                    <a:pt x="56" y="5"/>
                  </a:lnTo>
                  <a:lnTo>
                    <a:pt x="73" y="9"/>
                  </a:lnTo>
                  <a:lnTo>
                    <a:pt x="90" y="18"/>
                  </a:lnTo>
                  <a:lnTo>
                    <a:pt x="99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2" name="Freeform 191"/>
            <p:cNvSpPr>
              <a:spLocks/>
            </p:cNvSpPr>
            <p:nvPr/>
          </p:nvSpPr>
          <p:spPr bwMode="auto">
            <a:xfrm>
              <a:off x="2514" y="2303"/>
              <a:ext cx="94" cy="34"/>
            </a:xfrm>
            <a:custGeom>
              <a:avLst/>
              <a:gdLst>
                <a:gd name="T0" fmla="*/ 73 w 94"/>
                <a:gd name="T1" fmla="*/ 25 h 34"/>
                <a:gd name="T2" fmla="*/ 73 w 94"/>
                <a:gd name="T3" fmla="*/ 25 h 34"/>
                <a:gd name="T4" fmla="*/ 52 w 94"/>
                <a:gd name="T5" fmla="*/ 29 h 34"/>
                <a:gd name="T6" fmla="*/ 34 w 94"/>
                <a:gd name="T7" fmla="*/ 34 h 34"/>
                <a:gd name="T8" fmla="*/ 0 w 94"/>
                <a:gd name="T9" fmla="*/ 29 h 34"/>
                <a:gd name="T10" fmla="*/ 0 w 94"/>
                <a:gd name="T11" fmla="*/ 29 h 34"/>
                <a:gd name="T12" fmla="*/ 9 w 94"/>
                <a:gd name="T13" fmla="*/ 21 h 34"/>
                <a:gd name="T14" fmla="*/ 34 w 94"/>
                <a:gd name="T15" fmla="*/ 8 h 34"/>
                <a:gd name="T16" fmla="*/ 64 w 94"/>
                <a:gd name="T17" fmla="*/ 0 h 34"/>
                <a:gd name="T18" fmla="*/ 77 w 94"/>
                <a:gd name="T19" fmla="*/ 0 h 34"/>
                <a:gd name="T20" fmla="*/ 90 w 94"/>
                <a:gd name="T21" fmla="*/ 4 h 34"/>
                <a:gd name="T22" fmla="*/ 90 w 94"/>
                <a:gd name="T23" fmla="*/ 4 h 34"/>
                <a:gd name="T24" fmla="*/ 94 w 94"/>
                <a:gd name="T25" fmla="*/ 4 h 34"/>
                <a:gd name="T26" fmla="*/ 94 w 94"/>
                <a:gd name="T27" fmla="*/ 8 h 34"/>
                <a:gd name="T28" fmla="*/ 86 w 94"/>
                <a:gd name="T29" fmla="*/ 17 h 34"/>
                <a:gd name="T30" fmla="*/ 73 w 94"/>
                <a:gd name="T31" fmla="*/ 25 h 34"/>
                <a:gd name="T32" fmla="*/ 73 w 94"/>
                <a:gd name="T33" fmla="*/ 25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34"/>
                <a:gd name="T53" fmla="*/ 94 w 9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34">
                  <a:moveTo>
                    <a:pt x="73" y="25"/>
                  </a:moveTo>
                  <a:lnTo>
                    <a:pt x="73" y="25"/>
                  </a:lnTo>
                  <a:lnTo>
                    <a:pt x="52" y="29"/>
                  </a:lnTo>
                  <a:lnTo>
                    <a:pt x="34" y="34"/>
                  </a:lnTo>
                  <a:lnTo>
                    <a:pt x="0" y="29"/>
                  </a:lnTo>
                  <a:lnTo>
                    <a:pt x="9" y="21"/>
                  </a:lnTo>
                  <a:lnTo>
                    <a:pt x="34" y="8"/>
                  </a:lnTo>
                  <a:lnTo>
                    <a:pt x="64" y="0"/>
                  </a:lnTo>
                  <a:lnTo>
                    <a:pt x="77" y="0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86" y="17"/>
                  </a:lnTo>
                  <a:lnTo>
                    <a:pt x="73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3" name="Freeform 192"/>
            <p:cNvSpPr>
              <a:spLocks/>
            </p:cNvSpPr>
            <p:nvPr/>
          </p:nvSpPr>
          <p:spPr bwMode="auto">
            <a:xfrm>
              <a:off x="2531" y="2315"/>
              <a:ext cx="26" cy="22"/>
            </a:xfrm>
            <a:custGeom>
              <a:avLst/>
              <a:gdLst>
                <a:gd name="T0" fmla="*/ 26 w 26"/>
                <a:gd name="T1" fmla="*/ 5 h 22"/>
                <a:gd name="T2" fmla="*/ 26 w 26"/>
                <a:gd name="T3" fmla="*/ 5 h 22"/>
                <a:gd name="T4" fmla="*/ 26 w 26"/>
                <a:gd name="T5" fmla="*/ 13 h 22"/>
                <a:gd name="T6" fmla="*/ 17 w 26"/>
                <a:gd name="T7" fmla="*/ 22 h 22"/>
                <a:gd name="T8" fmla="*/ 17 w 26"/>
                <a:gd name="T9" fmla="*/ 22 h 22"/>
                <a:gd name="T10" fmla="*/ 9 w 26"/>
                <a:gd name="T11" fmla="*/ 17 h 22"/>
                <a:gd name="T12" fmla="*/ 0 w 26"/>
                <a:gd name="T13" fmla="*/ 9 h 22"/>
                <a:gd name="T14" fmla="*/ 0 w 26"/>
                <a:gd name="T15" fmla="*/ 9 h 22"/>
                <a:gd name="T16" fmla="*/ 5 w 26"/>
                <a:gd name="T17" fmla="*/ 5 h 22"/>
                <a:gd name="T18" fmla="*/ 13 w 26"/>
                <a:gd name="T19" fmla="*/ 0 h 22"/>
                <a:gd name="T20" fmla="*/ 13 w 26"/>
                <a:gd name="T21" fmla="*/ 0 h 22"/>
                <a:gd name="T22" fmla="*/ 26 w 26"/>
                <a:gd name="T23" fmla="*/ 0 h 22"/>
                <a:gd name="T24" fmla="*/ 26 w 26"/>
                <a:gd name="T25" fmla="*/ 5 h 22"/>
                <a:gd name="T26" fmla="*/ 26 w 26"/>
                <a:gd name="T27" fmla="*/ 5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26" y="5"/>
                  </a:moveTo>
                  <a:lnTo>
                    <a:pt x="26" y="5"/>
                  </a:lnTo>
                  <a:lnTo>
                    <a:pt x="26" y="13"/>
                  </a:lnTo>
                  <a:lnTo>
                    <a:pt x="17" y="22"/>
                  </a:lnTo>
                  <a:lnTo>
                    <a:pt x="9" y="17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4" name="Freeform 193"/>
            <p:cNvSpPr>
              <a:spLocks/>
            </p:cNvSpPr>
            <p:nvPr/>
          </p:nvSpPr>
          <p:spPr bwMode="auto">
            <a:xfrm>
              <a:off x="2536" y="2320"/>
              <a:ext cx="8" cy="4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4 w 8"/>
                <a:gd name="T5" fmla="*/ 4 h 4"/>
                <a:gd name="T6" fmla="*/ 4 w 8"/>
                <a:gd name="T7" fmla="*/ 4 h 4"/>
                <a:gd name="T8" fmla="*/ 8 w 8"/>
                <a:gd name="T9" fmla="*/ 4 h 4"/>
                <a:gd name="T10" fmla="*/ 8 w 8"/>
                <a:gd name="T11" fmla="*/ 4 h 4"/>
                <a:gd name="T12" fmla="*/ 4 w 8"/>
                <a:gd name="T13" fmla="*/ 0 h 4"/>
                <a:gd name="T14" fmla="*/ 4 w 8"/>
                <a:gd name="T15" fmla="*/ 0 h 4"/>
                <a:gd name="T16" fmla="*/ 0 w 8"/>
                <a:gd name="T17" fmla="*/ 4 h 4"/>
                <a:gd name="T18" fmla="*/ 0 w 8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4"/>
                <a:gd name="T32" fmla="*/ 8 w 8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5" name="Freeform 194"/>
            <p:cNvSpPr>
              <a:spLocks/>
            </p:cNvSpPr>
            <p:nvPr/>
          </p:nvSpPr>
          <p:spPr bwMode="auto">
            <a:xfrm>
              <a:off x="2493" y="2166"/>
              <a:ext cx="149" cy="299"/>
            </a:xfrm>
            <a:custGeom>
              <a:avLst/>
              <a:gdLst>
                <a:gd name="T0" fmla="*/ 102 w 149"/>
                <a:gd name="T1" fmla="*/ 34 h 299"/>
                <a:gd name="T2" fmla="*/ 102 w 149"/>
                <a:gd name="T3" fmla="*/ 34 h 299"/>
                <a:gd name="T4" fmla="*/ 85 w 149"/>
                <a:gd name="T5" fmla="*/ 13 h 299"/>
                <a:gd name="T6" fmla="*/ 64 w 149"/>
                <a:gd name="T7" fmla="*/ 4 h 299"/>
                <a:gd name="T8" fmla="*/ 38 w 149"/>
                <a:gd name="T9" fmla="*/ 0 h 299"/>
                <a:gd name="T10" fmla="*/ 0 w 149"/>
                <a:gd name="T11" fmla="*/ 8 h 299"/>
                <a:gd name="T12" fmla="*/ 0 w 149"/>
                <a:gd name="T13" fmla="*/ 8 h 299"/>
                <a:gd name="T14" fmla="*/ 43 w 149"/>
                <a:gd name="T15" fmla="*/ 77 h 299"/>
                <a:gd name="T16" fmla="*/ 77 w 149"/>
                <a:gd name="T17" fmla="*/ 141 h 299"/>
                <a:gd name="T18" fmla="*/ 90 w 149"/>
                <a:gd name="T19" fmla="*/ 171 h 299"/>
                <a:gd name="T20" fmla="*/ 102 w 149"/>
                <a:gd name="T21" fmla="*/ 196 h 299"/>
                <a:gd name="T22" fmla="*/ 102 w 149"/>
                <a:gd name="T23" fmla="*/ 196 h 299"/>
                <a:gd name="T24" fmla="*/ 107 w 149"/>
                <a:gd name="T25" fmla="*/ 222 h 299"/>
                <a:gd name="T26" fmla="*/ 111 w 149"/>
                <a:gd name="T27" fmla="*/ 243 h 299"/>
                <a:gd name="T28" fmla="*/ 107 w 149"/>
                <a:gd name="T29" fmla="*/ 273 h 299"/>
                <a:gd name="T30" fmla="*/ 102 w 149"/>
                <a:gd name="T31" fmla="*/ 295 h 299"/>
                <a:gd name="T32" fmla="*/ 98 w 149"/>
                <a:gd name="T33" fmla="*/ 299 h 299"/>
                <a:gd name="T34" fmla="*/ 124 w 149"/>
                <a:gd name="T35" fmla="*/ 286 h 299"/>
                <a:gd name="T36" fmla="*/ 124 w 149"/>
                <a:gd name="T37" fmla="*/ 286 h 299"/>
                <a:gd name="T38" fmla="*/ 137 w 149"/>
                <a:gd name="T39" fmla="*/ 269 h 299"/>
                <a:gd name="T40" fmla="*/ 141 w 149"/>
                <a:gd name="T41" fmla="*/ 248 h 299"/>
                <a:gd name="T42" fmla="*/ 149 w 149"/>
                <a:gd name="T43" fmla="*/ 218 h 299"/>
                <a:gd name="T44" fmla="*/ 149 w 149"/>
                <a:gd name="T45" fmla="*/ 184 h 299"/>
                <a:gd name="T46" fmla="*/ 145 w 149"/>
                <a:gd name="T47" fmla="*/ 137 h 299"/>
                <a:gd name="T48" fmla="*/ 128 w 149"/>
                <a:gd name="T49" fmla="*/ 90 h 299"/>
                <a:gd name="T50" fmla="*/ 115 w 149"/>
                <a:gd name="T51" fmla="*/ 60 h 299"/>
                <a:gd name="T52" fmla="*/ 102 w 149"/>
                <a:gd name="T53" fmla="*/ 34 h 299"/>
                <a:gd name="T54" fmla="*/ 102 w 149"/>
                <a:gd name="T55" fmla="*/ 34 h 2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9"/>
                <a:gd name="T85" fmla="*/ 0 h 299"/>
                <a:gd name="T86" fmla="*/ 149 w 149"/>
                <a:gd name="T87" fmla="*/ 299 h 2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9" h="299">
                  <a:moveTo>
                    <a:pt x="102" y="34"/>
                  </a:moveTo>
                  <a:lnTo>
                    <a:pt x="102" y="34"/>
                  </a:lnTo>
                  <a:lnTo>
                    <a:pt x="85" y="13"/>
                  </a:lnTo>
                  <a:lnTo>
                    <a:pt x="64" y="4"/>
                  </a:lnTo>
                  <a:lnTo>
                    <a:pt x="38" y="0"/>
                  </a:lnTo>
                  <a:lnTo>
                    <a:pt x="0" y="8"/>
                  </a:lnTo>
                  <a:lnTo>
                    <a:pt x="43" y="77"/>
                  </a:lnTo>
                  <a:lnTo>
                    <a:pt x="77" y="141"/>
                  </a:lnTo>
                  <a:lnTo>
                    <a:pt x="90" y="171"/>
                  </a:lnTo>
                  <a:lnTo>
                    <a:pt x="102" y="196"/>
                  </a:lnTo>
                  <a:lnTo>
                    <a:pt x="107" y="222"/>
                  </a:lnTo>
                  <a:lnTo>
                    <a:pt x="111" y="243"/>
                  </a:lnTo>
                  <a:lnTo>
                    <a:pt x="107" y="273"/>
                  </a:lnTo>
                  <a:lnTo>
                    <a:pt x="102" y="295"/>
                  </a:lnTo>
                  <a:lnTo>
                    <a:pt x="98" y="299"/>
                  </a:lnTo>
                  <a:lnTo>
                    <a:pt x="124" y="286"/>
                  </a:lnTo>
                  <a:lnTo>
                    <a:pt x="137" y="269"/>
                  </a:lnTo>
                  <a:lnTo>
                    <a:pt x="141" y="248"/>
                  </a:lnTo>
                  <a:lnTo>
                    <a:pt x="149" y="218"/>
                  </a:lnTo>
                  <a:lnTo>
                    <a:pt x="149" y="184"/>
                  </a:lnTo>
                  <a:lnTo>
                    <a:pt x="145" y="137"/>
                  </a:lnTo>
                  <a:lnTo>
                    <a:pt x="128" y="90"/>
                  </a:lnTo>
                  <a:lnTo>
                    <a:pt x="115" y="60"/>
                  </a:lnTo>
                  <a:lnTo>
                    <a:pt x="102" y="34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6" name="Freeform 195"/>
            <p:cNvSpPr>
              <a:spLocks/>
            </p:cNvSpPr>
            <p:nvPr/>
          </p:nvSpPr>
          <p:spPr bwMode="auto">
            <a:xfrm>
              <a:off x="2531" y="2123"/>
              <a:ext cx="146" cy="308"/>
            </a:xfrm>
            <a:custGeom>
              <a:avLst/>
              <a:gdLst>
                <a:gd name="T0" fmla="*/ 0 w 146"/>
                <a:gd name="T1" fmla="*/ 0 h 308"/>
                <a:gd name="T2" fmla="*/ 0 w 146"/>
                <a:gd name="T3" fmla="*/ 0 h 308"/>
                <a:gd name="T4" fmla="*/ 30 w 146"/>
                <a:gd name="T5" fmla="*/ 13 h 308"/>
                <a:gd name="T6" fmla="*/ 52 w 146"/>
                <a:gd name="T7" fmla="*/ 30 h 308"/>
                <a:gd name="T8" fmla="*/ 73 w 146"/>
                <a:gd name="T9" fmla="*/ 47 h 308"/>
                <a:gd name="T10" fmla="*/ 90 w 146"/>
                <a:gd name="T11" fmla="*/ 68 h 308"/>
                <a:gd name="T12" fmla="*/ 103 w 146"/>
                <a:gd name="T13" fmla="*/ 94 h 308"/>
                <a:gd name="T14" fmla="*/ 116 w 146"/>
                <a:gd name="T15" fmla="*/ 120 h 308"/>
                <a:gd name="T16" fmla="*/ 129 w 146"/>
                <a:gd name="T17" fmla="*/ 171 h 308"/>
                <a:gd name="T18" fmla="*/ 141 w 146"/>
                <a:gd name="T19" fmla="*/ 222 h 308"/>
                <a:gd name="T20" fmla="*/ 146 w 146"/>
                <a:gd name="T21" fmla="*/ 265 h 308"/>
                <a:gd name="T22" fmla="*/ 146 w 146"/>
                <a:gd name="T23" fmla="*/ 304 h 308"/>
                <a:gd name="T24" fmla="*/ 146 w 146"/>
                <a:gd name="T25" fmla="*/ 304 h 308"/>
                <a:gd name="T26" fmla="*/ 141 w 146"/>
                <a:gd name="T27" fmla="*/ 308 h 308"/>
                <a:gd name="T28" fmla="*/ 141 w 146"/>
                <a:gd name="T29" fmla="*/ 308 h 308"/>
                <a:gd name="T30" fmla="*/ 141 w 146"/>
                <a:gd name="T31" fmla="*/ 304 h 308"/>
                <a:gd name="T32" fmla="*/ 141 w 146"/>
                <a:gd name="T33" fmla="*/ 304 h 308"/>
                <a:gd name="T34" fmla="*/ 137 w 146"/>
                <a:gd name="T35" fmla="*/ 265 h 308"/>
                <a:gd name="T36" fmla="*/ 133 w 146"/>
                <a:gd name="T37" fmla="*/ 222 h 308"/>
                <a:gd name="T38" fmla="*/ 124 w 146"/>
                <a:gd name="T39" fmla="*/ 175 h 308"/>
                <a:gd name="T40" fmla="*/ 111 w 146"/>
                <a:gd name="T41" fmla="*/ 124 h 308"/>
                <a:gd name="T42" fmla="*/ 99 w 146"/>
                <a:gd name="T43" fmla="*/ 98 h 308"/>
                <a:gd name="T44" fmla="*/ 86 w 146"/>
                <a:gd name="T45" fmla="*/ 73 h 308"/>
                <a:gd name="T46" fmla="*/ 69 w 146"/>
                <a:gd name="T47" fmla="*/ 51 h 308"/>
                <a:gd name="T48" fmla="*/ 47 w 146"/>
                <a:gd name="T49" fmla="*/ 30 h 308"/>
                <a:gd name="T50" fmla="*/ 26 w 146"/>
                <a:gd name="T51" fmla="*/ 17 h 308"/>
                <a:gd name="T52" fmla="*/ 0 w 146"/>
                <a:gd name="T53" fmla="*/ 4 h 308"/>
                <a:gd name="T54" fmla="*/ 0 w 146"/>
                <a:gd name="T55" fmla="*/ 4 h 308"/>
                <a:gd name="T56" fmla="*/ 0 w 146"/>
                <a:gd name="T57" fmla="*/ 0 h 308"/>
                <a:gd name="T58" fmla="*/ 0 w 146"/>
                <a:gd name="T59" fmla="*/ 0 h 308"/>
                <a:gd name="T60" fmla="*/ 0 w 146"/>
                <a:gd name="T61" fmla="*/ 0 h 308"/>
                <a:gd name="T62" fmla="*/ 0 w 146"/>
                <a:gd name="T63" fmla="*/ 0 h 3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308"/>
                <a:gd name="T98" fmla="*/ 146 w 146"/>
                <a:gd name="T99" fmla="*/ 308 h 3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308">
                  <a:moveTo>
                    <a:pt x="0" y="0"/>
                  </a:moveTo>
                  <a:lnTo>
                    <a:pt x="0" y="0"/>
                  </a:lnTo>
                  <a:lnTo>
                    <a:pt x="30" y="13"/>
                  </a:lnTo>
                  <a:lnTo>
                    <a:pt x="52" y="30"/>
                  </a:lnTo>
                  <a:lnTo>
                    <a:pt x="73" y="47"/>
                  </a:lnTo>
                  <a:lnTo>
                    <a:pt x="90" y="68"/>
                  </a:lnTo>
                  <a:lnTo>
                    <a:pt x="103" y="94"/>
                  </a:lnTo>
                  <a:lnTo>
                    <a:pt x="116" y="120"/>
                  </a:lnTo>
                  <a:lnTo>
                    <a:pt x="129" y="171"/>
                  </a:lnTo>
                  <a:lnTo>
                    <a:pt x="141" y="222"/>
                  </a:lnTo>
                  <a:lnTo>
                    <a:pt x="146" y="265"/>
                  </a:lnTo>
                  <a:lnTo>
                    <a:pt x="146" y="304"/>
                  </a:lnTo>
                  <a:lnTo>
                    <a:pt x="141" y="308"/>
                  </a:lnTo>
                  <a:lnTo>
                    <a:pt x="141" y="304"/>
                  </a:lnTo>
                  <a:lnTo>
                    <a:pt x="137" y="265"/>
                  </a:lnTo>
                  <a:lnTo>
                    <a:pt x="133" y="222"/>
                  </a:lnTo>
                  <a:lnTo>
                    <a:pt x="124" y="175"/>
                  </a:lnTo>
                  <a:lnTo>
                    <a:pt x="111" y="124"/>
                  </a:lnTo>
                  <a:lnTo>
                    <a:pt x="99" y="98"/>
                  </a:lnTo>
                  <a:lnTo>
                    <a:pt x="86" y="73"/>
                  </a:lnTo>
                  <a:lnTo>
                    <a:pt x="69" y="51"/>
                  </a:lnTo>
                  <a:lnTo>
                    <a:pt x="47" y="30"/>
                  </a:lnTo>
                  <a:lnTo>
                    <a:pt x="26" y="1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7" name="Freeform 196"/>
            <p:cNvSpPr>
              <a:spLocks/>
            </p:cNvSpPr>
            <p:nvPr/>
          </p:nvSpPr>
          <p:spPr bwMode="auto">
            <a:xfrm>
              <a:off x="2523" y="2136"/>
              <a:ext cx="132" cy="303"/>
            </a:xfrm>
            <a:custGeom>
              <a:avLst/>
              <a:gdLst>
                <a:gd name="T0" fmla="*/ 4 w 132"/>
                <a:gd name="T1" fmla="*/ 0 h 303"/>
                <a:gd name="T2" fmla="*/ 4 w 132"/>
                <a:gd name="T3" fmla="*/ 0 h 303"/>
                <a:gd name="T4" fmla="*/ 25 w 132"/>
                <a:gd name="T5" fmla="*/ 17 h 303"/>
                <a:gd name="T6" fmla="*/ 47 w 132"/>
                <a:gd name="T7" fmla="*/ 34 h 303"/>
                <a:gd name="T8" fmla="*/ 68 w 132"/>
                <a:gd name="T9" fmla="*/ 55 h 303"/>
                <a:gd name="T10" fmla="*/ 81 w 132"/>
                <a:gd name="T11" fmla="*/ 77 h 303"/>
                <a:gd name="T12" fmla="*/ 94 w 132"/>
                <a:gd name="T13" fmla="*/ 102 h 303"/>
                <a:gd name="T14" fmla="*/ 107 w 132"/>
                <a:gd name="T15" fmla="*/ 128 h 303"/>
                <a:gd name="T16" fmla="*/ 119 w 132"/>
                <a:gd name="T17" fmla="*/ 179 h 303"/>
                <a:gd name="T18" fmla="*/ 128 w 132"/>
                <a:gd name="T19" fmla="*/ 226 h 303"/>
                <a:gd name="T20" fmla="*/ 132 w 132"/>
                <a:gd name="T21" fmla="*/ 265 h 303"/>
                <a:gd name="T22" fmla="*/ 132 w 132"/>
                <a:gd name="T23" fmla="*/ 303 h 303"/>
                <a:gd name="T24" fmla="*/ 132 w 132"/>
                <a:gd name="T25" fmla="*/ 303 h 303"/>
                <a:gd name="T26" fmla="*/ 128 w 132"/>
                <a:gd name="T27" fmla="*/ 303 h 303"/>
                <a:gd name="T28" fmla="*/ 128 w 132"/>
                <a:gd name="T29" fmla="*/ 303 h 303"/>
                <a:gd name="T30" fmla="*/ 124 w 132"/>
                <a:gd name="T31" fmla="*/ 299 h 303"/>
                <a:gd name="T32" fmla="*/ 124 w 132"/>
                <a:gd name="T33" fmla="*/ 299 h 303"/>
                <a:gd name="T34" fmla="*/ 124 w 132"/>
                <a:gd name="T35" fmla="*/ 265 h 303"/>
                <a:gd name="T36" fmla="*/ 124 w 132"/>
                <a:gd name="T37" fmla="*/ 226 h 303"/>
                <a:gd name="T38" fmla="*/ 115 w 132"/>
                <a:gd name="T39" fmla="*/ 179 h 303"/>
                <a:gd name="T40" fmla="*/ 98 w 132"/>
                <a:gd name="T41" fmla="*/ 132 h 303"/>
                <a:gd name="T42" fmla="*/ 77 w 132"/>
                <a:gd name="T43" fmla="*/ 81 h 303"/>
                <a:gd name="T44" fmla="*/ 64 w 132"/>
                <a:gd name="T45" fmla="*/ 60 h 303"/>
                <a:gd name="T46" fmla="*/ 43 w 132"/>
                <a:gd name="T47" fmla="*/ 38 h 303"/>
                <a:gd name="T48" fmla="*/ 25 w 132"/>
                <a:gd name="T49" fmla="*/ 21 h 303"/>
                <a:gd name="T50" fmla="*/ 0 w 132"/>
                <a:gd name="T51" fmla="*/ 4 h 303"/>
                <a:gd name="T52" fmla="*/ 0 w 132"/>
                <a:gd name="T53" fmla="*/ 4 h 303"/>
                <a:gd name="T54" fmla="*/ 0 w 132"/>
                <a:gd name="T55" fmla="*/ 0 h 303"/>
                <a:gd name="T56" fmla="*/ 0 w 132"/>
                <a:gd name="T57" fmla="*/ 0 h 303"/>
                <a:gd name="T58" fmla="*/ 4 w 132"/>
                <a:gd name="T59" fmla="*/ 0 h 303"/>
                <a:gd name="T60" fmla="*/ 4 w 132"/>
                <a:gd name="T61" fmla="*/ 0 h 3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"/>
                <a:gd name="T94" fmla="*/ 0 h 303"/>
                <a:gd name="T95" fmla="*/ 132 w 132"/>
                <a:gd name="T96" fmla="*/ 303 h 30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" h="303">
                  <a:moveTo>
                    <a:pt x="4" y="0"/>
                  </a:moveTo>
                  <a:lnTo>
                    <a:pt x="4" y="0"/>
                  </a:lnTo>
                  <a:lnTo>
                    <a:pt x="25" y="17"/>
                  </a:lnTo>
                  <a:lnTo>
                    <a:pt x="47" y="34"/>
                  </a:lnTo>
                  <a:lnTo>
                    <a:pt x="68" y="55"/>
                  </a:lnTo>
                  <a:lnTo>
                    <a:pt x="81" y="77"/>
                  </a:lnTo>
                  <a:lnTo>
                    <a:pt x="94" y="102"/>
                  </a:lnTo>
                  <a:lnTo>
                    <a:pt x="107" y="128"/>
                  </a:lnTo>
                  <a:lnTo>
                    <a:pt x="119" y="179"/>
                  </a:lnTo>
                  <a:lnTo>
                    <a:pt x="128" y="226"/>
                  </a:lnTo>
                  <a:lnTo>
                    <a:pt x="132" y="265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4" y="265"/>
                  </a:lnTo>
                  <a:lnTo>
                    <a:pt x="124" y="226"/>
                  </a:lnTo>
                  <a:lnTo>
                    <a:pt x="115" y="179"/>
                  </a:lnTo>
                  <a:lnTo>
                    <a:pt x="98" y="132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3" y="38"/>
                  </a:lnTo>
                  <a:lnTo>
                    <a:pt x="25" y="2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8" name="Freeform 197"/>
            <p:cNvSpPr>
              <a:spLocks/>
            </p:cNvSpPr>
            <p:nvPr/>
          </p:nvSpPr>
          <p:spPr bwMode="auto">
            <a:xfrm>
              <a:off x="2510" y="2153"/>
              <a:ext cx="115" cy="299"/>
            </a:xfrm>
            <a:custGeom>
              <a:avLst/>
              <a:gdLst>
                <a:gd name="T0" fmla="*/ 4 w 115"/>
                <a:gd name="T1" fmla="*/ 0 h 299"/>
                <a:gd name="T2" fmla="*/ 4 w 115"/>
                <a:gd name="T3" fmla="*/ 0 h 299"/>
                <a:gd name="T4" fmla="*/ 30 w 115"/>
                <a:gd name="T5" fmla="*/ 13 h 299"/>
                <a:gd name="T6" fmla="*/ 51 w 115"/>
                <a:gd name="T7" fmla="*/ 34 h 299"/>
                <a:gd name="T8" fmla="*/ 68 w 115"/>
                <a:gd name="T9" fmla="*/ 56 h 299"/>
                <a:gd name="T10" fmla="*/ 81 w 115"/>
                <a:gd name="T11" fmla="*/ 77 h 299"/>
                <a:gd name="T12" fmla="*/ 90 w 115"/>
                <a:gd name="T13" fmla="*/ 103 h 299"/>
                <a:gd name="T14" fmla="*/ 103 w 115"/>
                <a:gd name="T15" fmla="*/ 128 h 299"/>
                <a:gd name="T16" fmla="*/ 111 w 115"/>
                <a:gd name="T17" fmla="*/ 175 h 299"/>
                <a:gd name="T18" fmla="*/ 115 w 115"/>
                <a:gd name="T19" fmla="*/ 222 h 299"/>
                <a:gd name="T20" fmla="*/ 115 w 115"/>
                <a:gd name="T21" fmla="*/ 261 h 299"/>
                <a:gd name="T22" fmla="*/ 111 w 115"/>
                <a:gd name="T23" fmla="*/ 299 h 299"/>
                <a:gd name="T24" fmla="*/ 111 w 115"/>
                <a:gd name="T25" fmla="*/ 299 h 299"/>
                <a:gd name="T26" fmla="*/ 111 w 115"/>
                <a:gd name="T27" fmla="*/ 299 h 299"/>
                <a:gd name="T28" fmla="*/ 111 w 115"/>
                <a:gd name="T29" fmla="*/ 299 h 299"/>
                <a:gd name="T30" fmla="*/ 107 w 115"/>
                <a:gd name="T31" fmla="*/ 295 h 299"/>
                <a:gd name="T32" fmla="*/ 107 w 115"/>
                <a:gd name="T33" fmla="*/ 295 h 299"/>
                <a:gd name="T34" fmla="*/ 111 w 115"/>
                <a:gd name="T35" fmla="*/ 261 h 299"/>
                <a:gd name="T36" fmla="*/ 111 w 115"/>
                <a:gd name="T37" fmla="*/ 222 h 299"/>
                <a:gd name="T38" fmla="*/ 107 w 115"/>
                <a:gd name="T39" fmla="*/ 175 h 299"/>
                <a:gd name="T40" fmla="*/ 94 w 115"/>
                <a:gd name="T41" fmla="*/ 128 h 299"/>
                <a:gd name="T42" fmla="*/ 85 w 115"/>
                <a:gd name="T43" fmla="*/ 103 h 299"/>
                <a:gd name="T44" fmla="*/ 77 w 115"/>
                <a:gd name="T45" fmla="*/ 81 h 299"/>
                <a:gd name="T46" fmla="*/ 64 w 115"/>
                <a:gd name="T47" fmla="*/ 60 h 299"/>
                <a:gd name="T48" fmla="*/ 47 w 115"/>
                <a:gd name="T49" fmla="*/ 38 h 299"/>
                <a:gd name="T50" fmla="*/ 26 w 115"/>
                <a:gd name="T51" fmla="*/ 17 h 299"/>
                <a:gd name="T52" fmla="*/ 4 w 115"/>
                <a:gd name="T53" fmla="*/ 4 h 299"/>
                <a:gd name="T54" fmla="*/ 4 w 115"/>
                <a:gd name="T55" fmla="*/ 4 h 299"/>
                <a:gd name="T56" fmla="*/ 0 w 115"/>
                <a:gd name="T57" fmla="*/ 0 h 299"/>
                <a:gd name="T58" fmla="*/ 0 w 115"/>
                <a:gd name="T59" fmla="*/ 0 h 299"/>
                <a:gd name="T60" fmla="*/ 4 w 115"/>
                <a:gd name="T61" fmla="*/ 0 h 299"/>
                <a:gd name="T62" fmla="*/ 4 w 115"/>
                <a:gd name="T63" fmla="*/ 0 h 2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5"/>
                <a:gd name="T97" fmla="*/ 0 h 299"/>
                <a:gd name="T98" fmla="*/ 115 w 115"/>
                <a:gd name="T99" fmla="*/ 299 h 2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5" h="299">
                  <a:moveTo>
                    <a:pt x="4" y="0"/>
                  </a:moveTo>
                  <a:lnTo>
                    <a:pt x="4" y="0"/>
                  </a:lnTo>
                  <a:lnTo>
                    <a:pt x="30" y="13"/>
                  </a:lnTo>
                  <a:lnTo>
                    <a:pt x="51" y="34"/>
                  </a:lnTo>
                  <a:lnTo>
                    <a:pt x="68" y="56"/>
                  </a:lnTo>
                  <a:lnTo>
                    <a:pt x="81" y="77"/>
                  </a:lnTo>
                  <a:lnTo>
                    <a:pt x="90" y="103"/>
                  </a:lnTo>
                  <a:lnTo>
                    <a:pt x="103" y="128"/>
                  </a:lnTo>
                  <a:lnTo>
                    <a:pt x="111" y="175"/>
                  </a:lnTo>
                  <a:lnTo>
                    <a:pt x="115" y="222"/>
                  </a:lnTo>
                  <a:lnTo>
                    <a:pt x="115" y="261"/>
                  </a:lnTo>
                  <a:lnTo>
                    <a:pt x="111" y="299"/>
                  </a:lnTo>
                  <a:lnTo>
                    <a:pt x="107" y="295"/>
                  </a:lnTo>
                  <a:lnTo>
                    <a:pt x="111" y="261"/>
                  </a:lnTo>
                  <a:lnTo>
                    <a:pt x="111" y="222"/>
                  </a:lnTo>
                  <a:lnTo>
                    <a:pt x="107" y="175"/>
                  </a:lnTo>
                  <a:lnTo>
                    <a:pt x="94" y="128"/>
                  </a:lnTo>
                  <a:lnTo>
                    <a:pt x="85" y="103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7" y="38"/>
                  </a:lnTo>
                  <a:lnTo>
                    <a:pt x="26" y="17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39" name="Freeform 198"/>
            <p:cNvSpPr>
              <a:spLocks/>
            </p:cNvSpPr>
            <p:nvPr/>
          </p:nvSpPr>
          <p:spPr bwMode="auto">
            <a:xfrm>
              <a:off x="2497" y="2174"/>
              <a:ext cx="107" cy="291"/>
            </a:xfrm>
            <a:custGeom>
              <a:avLst/>
              <a:gdLst>
                <a:gd name="T0" fmla="*/ 4 w 107"/>
                <a:gd name="T1" fmla="*/ 0 h 291"/>
                <a:gd name="T2" fmla="*/ 4 w 107"/>
                <a:gd name="T3" fmla="*/ 0 h 291"/>
                <a:gd name="T4" fmla="*/ 51 w 107"/>
                <a:gd name="T5" fmla="*/ 77 h 291"/>
                <a:gd name="T6" fmla="*/ 81 w 107"/>
                <a:gd name="T7" fmla="*/ 141 h 291"/>
                <a:gd name="T8" fmla="*/ 103 w 107"/>
                <a:gd name="T9" fmla="*/ 193 h 291"/>
                <a:gd name="T10" fmla="*/ 107 w 107"/>
                <a:gd name="T11" fmla="*/ 231 h 291"/>
                <a:gd name="T12" fmla="*/ 107 w 107"/>
                <a:gd name="T13" fmla="*/ 257 h 291"/>
                <a:gd name="T14" fmla="*/ 103 w 107"/>
                <a:gd name="T15" fmla="*/ 278 h 291"/>
                <a:gd name="T16" fmla="*/ 98 w 107"/>
                <a:gd name="T17" fmla="*/ 287 h 291"/>
                <a:gd name="T18" fmla="*/ 94 w 107"/>
                <a:gd name="T19" fmla="*/ 291 h 291"/>
                <a:gd name="T20" fmla="*/ 94 w 107"/>
                <a:gd name="T21" fmla="*/ 291 h 291"/>
                <a:gd name="T22" fmla="*/ 90 w 107"/>
                <a:gd name="T23" fmla="*/ 291 h 291"/>
                <a:gd name="T24" fmla="*/ 90 w 107"/>
                <a:gd name="T25" fmla="*/ 291 h 291"/>
                <a:gd name="T26" fmla="*/ 90 w 107"/>
                <a:gd name="T27" fmla="*/ 287 h 291"/>
                <a:gd name="T28" fmla="*/ 90 w 107"/>
                <a:gd name="T29" fmla="*/ 287 h 291"/>
                <a:gd name="T30" fmla="*/ 98 w 107"/>
                <a:gd name="T31" fmla="*/ 274 h 291"/>
                <a:gd name="T32" fmla="*/ 103 w 107"/>
                <a:gd name="T33" fmla="*/ 257 h 291"/>
                <a:gd name="T34" fmla="*/ 103 w 107"/>
                <a:gd name="T35" fmla="*/ 231 h 291"/>
                <a:gd name="T36" fmla="*/ 94 w 107"/>
                <a:gd name="T37" fmla="*/ 193 h 291"/>
                <a:gd name="T38" fmla="*/ 77 w 107"/>
                <a:gd name="T39" fmla="*/ 141 h 291"/>
                <a:gd name="T40" fmla="*/ 47 w 107"/>
                <a:gd name="T41" fmla="*/ 82 h 291"/>
                <a:gd name="T42" fmla="*/ 0 w 107"/>
                <a:gd name="T43" fmla="*/ 5 h 291"/>
                <a:gd name="T44" fmla="*/ 0 w 107"/>
                <a:gd name="T45" fmla="*/ 5 h 291"/>
                <a:gd name="T46" fmla="*/ 0 w 107"/>
                <a:gd name="T47" fmla="*/ 0 h 291"/>
                <a:gd name="T48" fmla="*/ 0 w 107"/>
                <a:gd name="T49" fmla="*/ 0 h 291"/>
                <a:gd name="T50" fmla="*/ 4 w 107"/>
                <a:gd name="T51" fmla="*/ 0 h 291"/>
                <a:gd name="T52" fmla="*/ 4 w 107"/>
                <a:gd name="T53" fmla="*/ 0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291"/>
                <a:gd name="T83" fmla="*/ 107 w 107"/>
                <a:gd name="T84" fmla="*/ 291 h 2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291">
                  <a:moveTo>
                    <a:pt x="4" y="0"/>
                  </a:moveTo>
                  <a:lnTo>
                    <a:pt x="4" y="0"/>
                  </a:lnTo>
                  <a:lnTo>
                    <a:pt x="51" y="77"/>
                  </a:lnTo>
                  <a:lnTo>
                    <a:pt x="81" y="141"/>
                  </a:lnTo>
                  <a:lnTo>
                    <a:pt x="103" y="193"/>
                  </a:lnTo>
                  <a:lnTo>
                    <a:pt x="107" y="231"/>
                  </a:lnTo>
                  <a:lnTo>
                    <a:pt x="107" y="257"/>
                  </a:lnTo>
                  <a:lnTo>
                    <a:pt x="103" y="278"/>
                  </a:lnTo>
                  <a:lnTo>
                    <a:pt x="98" y="287"/>
                  </a:lnTo>
                  <a:lnTo>
                    <a:pt x="94" y="291"/>
                  </a:lnTo>
                  <a:lnTo>
                    <a:pt x="90" y="291"/>
                  </a:lnTo>
                  <a:lnTo>
                    <a:pt x="90" y="287"/>
                  </a:lnTo>
                  <a:lnTo>
                    <a:pt x="98" y="274"/>
                  </a:lnTo>
                  <a:lnTo>
                    <a:pt x="103" y="257"/>
                  </a:lnTo>
                  <a:lnTo>
                    <a:pt x="103" y="231"/>
                  </a:lnTo>
                  <a:lnTo>
                    <a:pt x="94" y="193"/>
                  </a:lnTo>
                  <a:lnTo>
                    <a:pt x="77" y="141"/>
                  </a:lnTo>
                  <a:lnTo>
                    <a:pt x="47" y="82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0" name="Freeform 199"/>
            <p:cNvSpPr>
              <a:spLocks/>
            </p:cNvSpPr>
            <p:nvPr/>
          </p:nvSpPr>
          <p:spPr bwMode="auto">
            <a:xfrm>
              <a:off x="2493" y="2119"/>
              <a:ext cx="38" cy="60"/>
            </a:xfrm>
            <a:custGeom>
              <a:avLst/>
              <a:gdLst>
                <a:gd name="T0" fmla="*/ 38 w 38"/>
                <a:gd name="T1" fmla="*/ 0 h 60"/>
                <a:gd name="T2" fmla="*/ 38 w 38"/>
                <a:gd name="T3" fmla="*/ 0 h 60"/>
                <a:gd name="T4" fmla="*/ 38 w 38"/>
                <a:gd name="T5" fmla="*/ 4 h 60"/>
                <a:gd name="T6" fmla="*/ 4 w 38"/>
                <a:gd name="T7" fmla="*/ 55 h 60"/>
                <a:gd name="T8" fmla="*/ 4 w 38"/>
                <a:gd name="T9" fmla="*/ 55 h 60"/>
                <a:gd name="T10" fmla="*/ 4 w 38"/>
                <a:gd name="T11" fmla="*/ 60 h 60"/>
                <a:gd name="T12" fmla="*/ 4 w 38"/>
                <a:gd name="T13" fmla="*/ 60 h 60"/>
                <a:gd name="T14" fmla="*/ 0 w 38"/>
                <a:gd name="T15" fmla="*/ 55 h 60"/>
                <a:gd name="T16" fmla="*/ 34 w 38"/>
                <a:gd name="T17" fmla="*/ 4 h 60"/>
                <a:gd name="T18" fmla="*/ 34 w 38"/>
                <a:gd name="T19" fmla="*/ 4 h 60"/>
                <a:gd name="T20" fmla="*/ 38 w 38"/>
                <a:gd name="T21" fmla="*/ 0 h 60"/>
                <a:gd name="T22" fmla="*/ 38 w 38"/>
                <a:gd name="T23" fmla="*/ 0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60"/>
                <a:gd name="T38" fmla="*/ 38 w 38"/>
                <a:gd name="T39" fmla="*/ 60 h 6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60">
                  <a:moveTo>
                    <a:pt x="38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4" y="55"/>
                  </a:lnTo>
                  <a:lnTo>
                    <a:pt x="4" y="60"/>
                  </a:lnTo>
                  <a:lnTo>
                    <a:pt x="0" y="55"/>
                  </a:lnTo>
                  <a:lnTo>
                    <a:pt x="34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1" name="Freeform 200"/>
            <p:cNvSpPr>
              <a:spLocks/>
            </p:cNvSpPr>
            <p:nvPr/>
          </p:nvSpPr>
          <p:spPr bwMode="auto">
            <a:xfrm>
              <a:off x="2514" y="2285"/>
              <a:ext cx="107" cy="47"/>
            </a:xfrm>
            <a:custGeom>
              <a:avLst/>
              <a:gdLst>
                <a:gd name="T0" fmla="*/ 0 w 107"/>
                <a:gd name="T1" fmla="*/ 47 h 47"/>
                <a:gd name="T2" fmla="*/ 0 w 107"/>
                <a:gd name="T3" fmla="*/ 47 h 47"/>
                <a:gd name="T4" fmla="*/ 4 w 107"/>
                <a:gd name="T5" fmla="*/ 43 h 47"/>
                <a:gd name="T6" fmla="*/ 17 w 107"/>
                <a:gd name="T7" fmla="*/ 30 h 47"/>
                <a:gd name="T8" fmla="*/ 43 w 107"/>
                <a:gd name="T9" fmla="*/ 22 h 47"/>
                <a:gd name="T10" fmla="*/ 60 w 107"/>
                <a:gd name="T11" fmla="*/ 18 h 47"/>
                <a:gd name="T12" fmla="*/ 77 w 107"/>
                <a:gd name="T13" fmla="*/ 13 h 47"/>
                <a:gd name="T14" fmla="*/ 77 w 107"/>
                <a:gd name="T15" fmla="*/ 13 h 47"/>
                <a:gd name="T16" fmla="*/ 90 w 107"/>
                <a:gd name="T17" fmla="*/ 9 h 47"/>
                <a:gd name="T18" fmla="*/ 99 w 107"/>
                <a:gd name="T19" fmla="*/ 5 h 47"/>
                <a:gd name="T20" fmla="*/ 107 w 107"/>
                <a:gd name="T21" fmla="*/ 0 h 47"/>
                <a:gd name="T22" fmla="*/ 107 w 107"/>
                <a:gd name="T23" fmla="*/ 0 h 47"/>
                <a:gd name="T24" fmla="*/ 107 w 107"/>
                <a:gd name="T25" fmla="*/ 5 h 47"/>
                <a:gd name="T26" fmla="*/ 103 w 107"/>
                <a:gd name="T27" fmla="*/ 9 h 47"/>
                <a:gd name="T28" fmla="*/ 94 w 107"/>
                <a:gd name="T29" fmla="*/ 18 h 47"/>
                <a:gd name="T30" fmla="*/ 77 w 107"/>
                <a:gd name="T31" fmla="*/ 22 h 47"/>
                <a:gd name="T32" fmla="*/ 77 w 107"/>
                <a:gd name="T33" fmla="*/ 22 h 47"/>
                <a:gd name="T34" fmla="*/ 47 w 107"/>
                <a:gd name="T35" fmla="*/ 26 h 47"/>
                <a:gd name="T36" fmla="*/ 22 w 107"/>
                <a:gd name="T37" fmla="*/ 35 h 47"/>
                <a:gd name="T38" fmla="*/ 0 w 107"/>
                <a:gd name="T39" fmla="*/ 47 h 47"/>
                <a:gd name="T40" fmla="*/ 0 w 107"/>
                <a:gd name="T41" fmla="*/ 47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47"/>
                <a:gd name="T65" fmla="*/ 107 w 10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47">
                  <a:moveTo>
                    <a:pt x="0" y="47"/>
                  </a:moveTo>
                  <a:lnTo>
                    <a:pt x="0" y="47"/>
                  </a:lnTo>
                  <a:lnTo>
                    <a:pt x="4" y="43"/>
                  </a:lnTo>
                  <a:lnTo>
                    <a:pt x="17" y="30"/>
                  </a:lnTo>
                  <a:lnTo>
                    <a:pt x="43" y="22"/>
                  </a:lnTo>
                  <a:lnTo>
                    <a:pt x="60" y="18"/>
                  </a:lnTo>
                  <a:lnTo>
                    <a:pt x="77" y="13"/>
                  </a:lnTo>
                  <a:lnTo>
                    <a:pt x="90" y="9"/>
                  </a:lnTo>
                  <a:lnTo>
                    <a:pt x="99" y="5"/>
                  </a:lnTo>
                  <a:lnTo>
                    <a:pt x="107" y="0"/>
                  </a:lnTo>
                  <a:lnTo>
                    <a:pt x="107" y="5"/>
                  </a:lnTo>
                  <a:lnTo>
                    <a:pt x="103" y="9"/>
                  </a:lnTo>
                  <a:lnTo>
                    <a:pt x="94" y="18"/>
                  </a:lnTo>
                  <a:lnTo>
                    <a:pt x="77" y="22"/>
                  </a:lnTo>
                  <a:lnTo>
                    <a:pt x="47" y="26"/>
                  </a:lnTo>
                  <a:lnTo>
                    <a:pt x="22" y="3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2" name="Freeform 201"/>
            <p:cNvSpPr>
              <a:spLocks/>
            </p:cNvSpPr>
            <p:nvPr/>
          </p:nvSpPr>
          <p:spPr bwMode="auto">
            <a:xfrm>
              <a:off x="2566" y="2298"/>
              <a:ext cx="47" cy="34"/>
            </a:xfrm>
            <a:custGeom>
              <a:avLst/>
              <a:gdLst>
                <a:gd name="T0" fmla="*/ 38 w 47"/>
                <a:gd name="T1" fmla="*/ 5 h 34"/>
                <a:gd name="T2" fmla="*/ 38 w 47"/>
                <a:gd name="T3" fmla="*/ 5 h 34"/>
                <a:gd name="T4" fmla="*/ 38 w 47"/>
                <a:gd name="T5" fmla="*/ 9 h 34"/>
                <a:gd name="T6" fmla="*/ 34 w 47"/>
                <a:gd name="T7" fmla="*/ 13 h 34"/>
                <a:gd name="T8" fmla="*/ 25 w 47"/>
                <a:gd name="T9" fmla="*/ 26 h 34"/>
                <a:gd name="T10" fmla="*/ 0 w 47"/>
                <a:gd name="T11" fmla="*/ 34 h 34"/>
                <a:gd name="T12" fmla="*/ 0 w 47"/>
                <a:gd name="T13" fmla="*/ 34 h 34"/>
                <a:gd name="T14" fmla="*/ 8 w 47"/>
                <a:gd name="T15" fmla="*/ 34 h 34"/>
                <a:gd name="T16" fmla="*/ 25 w 47"/>
                <a:gd name="T17" fmla="*/ 30 h 34"/>
                <a:gd name="T18" fmla="*/ 38 w 47"/>
                <a:gd name="T19" fmla="*/ 17 h 34"/>
                <a:gd name="T20" fmla="*/ 47 w 47"/>
                <a:gd name="T21" fmla="*/ 9 h 34"/>
                <a:gd name="T22" fmla="*/ 47 w 47"/>
                <a:gd name="T23" fmla="*/ 0 h 34"/>
                <a:gd name="T24" fmla="*/ 38 w 47"/>
                <a:gd name="T25" fmla="*/ 5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4"/>
                <a:gd name="T41" fmla="*/ 47 w 4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4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4" y="13"/>
                  </a:lnTo>
                  <a:lnTo>
                    <a:pt x="25" y="26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25" y="30"/>
                  </a:lnTo>
                  <a:lnTo>
                    <a:pt x="38" y="17"/>
                  </a:lnTo>
                  <a:lnTo>
                    <a:pt x="47" y="9"/>
                  </a:lnTo>
                  <a:lnTo>
                    <a:pt x="47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3" name="Freeform 202"/>
            <p:cNvSpPr>
              <a:spLocks/>
            </p:cNvSpPr>
            <p:nvPr/>
          </p:nvSpPr>
          <p:spPr bwMode="auto">
            <a:xfrm>
              <a:off x="2138" y="3401"/>
              <a:ext cx="137" cy="30"/>
            </a:xfrm>
            <a:custGeom>
              <a:avLst/>
              <a:gdLst>
                <a:gd name="T0" fmla="*/ 0 w 137"/>
                <a:gd name="T1" fmla="*/ 13 h 30"/>
                <a:gd name="T2" fmla="*/ 0 w 137"/>
                <a:gd name="T3" fmla="*/ 13 h 30"/>
                <a:gd name="T4" fmla="*/ 4 w 137"/>
                <a:gd name="T5" fmla="*/ 21 h 30"/>
                <a:gd name="T6" fmla="*/ 21 w 137"/>
                <a:gd name="T7" fmla="*/ 26 h 30"/>
                <a:gd name="T8" fmla="*/ 68 w 137"/>
                <a:gd name="T9" fmla="*/ 30 h 30"/>
                <a:gd name="T10" fmla="*/ 68 w 137"/>
                <a:gd name="T11" fmla="*/ 30 h 30"/>
                <a:gd name="T12" fmla="*/ 116 w 137"/>
                <a:gd name="T13" fmla="*/ 26 h 30"/>
                <a:gd name="T14" fmla="*/ 128 w 137"/>
                <a:gd name="T15" fmla="*/ 21 h 30"/>
                <a:gd name="T16" fmla="*/ 137 w 137"/>
                <a:gd name="T17" fmla="*/ 13 h 30"/>
                <a:gd name="T18" fmla="*/ 137 w 137"/>
                <a:gd name="T19" fmla="*/ 13 h 30"/>
                <a:gd name="T20" fmla="*/ 128 w 137"/>
                <a:gd name="T21" fmla="*/ 9 h 30"/>
                <a:gd name="T22" fmla="*/ 116 w 137"/>
                <a:gd name="T23" fmla="*/ 4 h 30"/>
                <a:gd name="T24" fmla="*/ 68 w 137"/>
                <a:gd name="T25" fmla="*/ 0 h 30"/>
                <a:gd name="T26" fmla="*/ 68 w 137"/>
                <a:gd name="T27" fmla="*/ 0 h 30"/>
                <a:gd name="T28" fmla="*/ 21 w 137"/>
                <a:gd name="T29" fmla="*/ 4 h 30"/>
                <a:gd name="T30" fmla="*/ 4 w 137"/>
                <a:gd name="T31" fmla="*/ 9 h 30"/>
                <a:gd name="T32" fmla="*/ 0 w 137"/>
                <a:gd name="T33" fmla="*/ 13 h 30"/>
                <a:gd name="T34" fmla="*/ 0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0" y="13"/>
                  </a:moveTo>
                  <a:lnTo>
                    <a:pt x="0" y="13"/>
                  </a:lnTo>
                  <a:lnTo>
                    <a:pt x="4" y="21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37" y="13"/>
                  </a:lnTo>
                  <a:lnTo>
                    <a:pt x="128" y="9"/>
                  </a:lnTo>
                  <a:lnTo>
                    <a:pt x="116" y="4"/>
                  </a:lnTo>
                  <a:lnTo>
                    <a:pt x="68" y="0"/>
                  </a:lnTo>
                  <a:lnTo>
                    <a:pt x="21" y="4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4" name="Freeform 203"/>
            <p:cNvSpPr>
              <a:spLocks/>
            </p:cNvSpPr>
            <p:nvPr/>
          </p:nvSpPr>
          <p:spPr bwMode="auto">
            <a:xfrm>
              <a:off x="2168" y="3405"/>
              <a:ext cx="86" cy="17"/>
            </a:xfrm>
            <a:custGeom>
              <a:avLst/>
              <a:gdLst>
                <a:gd name="T0" fmla="*/ 0 w 86"/>
                <a:gd name="T1" fmla="*/ 9 h 17"/>
                <a:gd name="T2" fmla="*/ 0 w 86"/>
                <a:gd name="T3" fmla="*/ 9 h 17"/>
                <a:gd name="T4" fmla="*/ 0 w 86"/>
                <a:gd name="T5" fmla="*/ 9 h 17"/>
                <a:gd name="T6" fmla="*/ 13 w 86"/>
                <a:gd name="T7" fmla="*/ 13 h 17"/>
                <a:gd name="T8" fmla="*/ 43 w 86"/>
                <a:gd name="T9" fmla="*/ 17 h 17"/>
                <a:gd name="T10" fmla="*/ 43 w 86"/>
                <a:gd name="T11" fmla="*/ 17 h 17"/>
                <a:gd name="T12" fmla="*/ 73 w 86"/>
                <a:gd name="T13" fmla="*/ 13 h 17"/>
                <a:gd name="T14" fmla="*/ 81 w 86"/>
                <a:gd name="T15" fmla="*/ 9 h 17"/>
                <a:gd name="T16" fmla="*/ 86 w 86"/>
                <a:gd name="T17" fmla="*/ 9 h 17"/>
                <a:gd name="T18" fmla="*/ 86 w 86"/>
                <a:gd name="T19" fmla="*/ 9 h 17"/>
                <a:gd name="T20" fmla="*/ 81 w 86"/>
                <a:gd name="T21" fmla="*/ 5 h 17"/>
                <a:gd name="T22" fmla="*/ 73 w 86"/>
                <a:gd name="T23" fmla="*/ 0 h 17"/>
                <a:gd name="T24" fmla="*/ 43 w 86"/>
                <a:gd name="T25" fmla="*/ 0 h 17"/>
                <a:gd name="T26" fmla="*/ 43 w 86"/>
                <a:gd name="T27" fmla="*/ 0 h 17"/>
                <a:gd name="T28" fmla="*/ 13 w 86"/>
                <a:gd name="T29" fmla="*/ 0 h 17"/>
                <a:gd name="T30" fmla="*/ 0 w 86"/>
                <a:gd name="T31" fmla="*/ 5 h 17"/>
                <a:gd name="T32" fmla="*/ 0 w 86"/>
                <a:gd name="T33" fmla="*/ 9 h 17"/>
                <a:gd name="T34" fmla="*/ 0 w 86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6"/>
                <a:gd name="T55" fmla="*/ 0 h 17"/>
                <a:gd name="T56" fmla="*/ 86 w 86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6" h="17">
                  <a:moveTo>
                    <a:pt x="0" y="9"/>
                  </a:moveTo>
                  <a:lnTo>
                    <a:pt x="0" y="9"/>
                  </a:lnTo>
                  <a:lnTo>
                    <a:pt x="13" y="13"/>
                  </a:lnTo>
                  <a:lnTo>
                    <a:pt x="43" y="17"/>
                  </a:lnTo>
                  <a:lnTo>
                    <a:pt x="73" y="13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0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5" name="Freeform 204"/>
            <p:cNvSpPr>
              <a:spLocks/>
            </p:cNvSpPr>
            <p:nvPr/>
          </p:nvSpPr>
          <p:spPr bwMode="auto">
            <a:xfrm>
              <a:off x="2236" y="3324"/>
              <a:ext cx="56" cy="64"/>
            </a:xfrm>
            <a:custGeom>
              <a:avLst/>
              <a:gdLst>
                <a:gd name="T0" fmla="*/ 22 w 56"/>
                <a:gd name="T1" fmla="*/ 13 h 64"/>
                <a:gd name="T2" fmla="*/ 22 w 56"/>
                <a:gd name="T3" fmla="*/ 13 h 64"/>
                <a:gd name="T4" fmla="*/ 22 w 56"/>
                <a:gd name="T5" fmla="*/ 9 h 64"/>
                <a:gd name="T6" fmla="*/ 18 w 56"/>
                <a:gd name="T7" fmla="*/ 4 h 64"/>
                <a:gd name="T8" fmla="*/ 18 w 56"/>
                <a:gd name="T9" fmla="*/ 4 h 64"/>
                <a:gd name="T10" fmla="*/ 39 w 56"/>
                <a:gd name="T11" fmla="*/ 0 h 64"/>
                <a:gd name="T12" fmla="*/ 47 w 56"/>
                <a:gd name="T13" fmla="*/ 4 h 64"/>
                <a:gd name="T14" fmla="*/ 52 w 56"/>
                <a:gd name="T15" fmla="*/ 9 h 64"/>
                <a:gd name="T16" fmla="*/ 52 w 56"/>
                <a:gd name="T17" fmla="*/ 9 h 64"/>
                <a:gd name="T18" fmla="*/ 56 w 56"/>
                <a:gd name="T19" fmla="*/ 13 h 64"/>
                <a:gd name="T20" fmla="*/ 56 w 56"/>
                <a:gd name="T21" fmla="*/ 21 h 64"/>
                <a:gd name="T22" fmla="*/ 56 w 56"/>
                <a:gd name="T23" fmla="*/ 21 h 64"/>
                <a:gd name="T24" fmla="*/ 56 w 56"/>
                <a:gd name="T25" fmla="*/ 30 h 64"/>
                <a:gd name="T26" fmla="*/ 52 w 56"/>
                <a:gd name="T27" fmla="*/ 39 h 64"/>
                <a:gd name="T28" fmla="*/ 35 w 56"/>
                <a:gd name="T29" fmla="*/ 51 h 64"/>
                <a:gd name="T30" fmla="*/ 18 w 56"/>
                <a:gd name="T31" fmla="*/ 60 h 64"/>
                <a:gd name="T32" fmla="*/ 0 w 56"/>
                <a:gd name="T33" fmla="*/ 64 h 64"/>
                <a:gd name="T34" fmla="*/ 0 w 56"/>
                <a:gd name="T35" fmla="*/ 64 h 64"/>
                <a:gd name="T36" fmla="*/ 5 w 56"/>
                <a:gd name="T37" fmla="*/ 51 h 64"/>
                <a:gd name="T38" fmla="*/ 5 w 56"/>
                <a:gd name="T39" fmla="*/ 51 h 64"/>
                <a:gd name="T40" fmla="*/ 22 w 56"/>
                <a:gd name="T41" fmla="*/ 47 h 64"/>
                <a:gd name="T42" fmla="*/ 35 w 56"/>
                <a:gd name="T43" fmla="*/ 43 h 64"/>
                <a:gd name="T44" fmla="*/ 43 w 56"/>
                <a:gd name="T45" fmla="*/ 34 h 64"/>
                <a:gd name="T46" fmla="*/ 47 w 56"/>
                <a:gd name="T47" fmla="*/ 26 h 64"/>
                <a:gd name="T48" fmla="*/ 47 w 56"/>
                <a:gd name="T49" fmla="*/ 21 h 64"/>
                <a:gd name="T50" fmla="*/ 43 w 56"/>
                <a:gd name="T51" fmla="*/ 13 h 64"/>
                <a:gd name="T52" fmla="*/ 35 w 56"/>
                <a:gd name="T53" fmla="*/ 13 h 64"/>
                <a:gd name="T54" fmla="*/ 22 w 56"/>
                <a:gd name="T55" fmla="*/ 13 h 64"/>
                <a:gd name="T56" fmla="*/ 22 w 56"/>
                <a:gd name="T57" fmla="*/ 13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64"/>
                <a:gd name="T89" fmla="*/ 56 w 56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64">
                  <a:moveTo>
                    <a:pt x="22" y="13"/>
                  </a:moveTo>
                  <a:lnTo>
                    <a:pt x="22" y="13"/>
                  </a:lnTo>
                  <a:lnTo>
                    <a:pt x="22" y="9"/>
                  </a:lnTo>
                  <a:lnTo>
                    <a:pt x="18" y="4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56" y="21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1"/>
                  </a:lnTo>
                  <a:lnTo>
                    <a:pt x="18" y="60"/>
                  </a:lnTo>
                  <a:lnTo>
                    <a:pt x="0" y="64"/>
                  </a:lnTo>
                  <a:lnTo>
                    <a:pt x="5" y="51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3" y="13"/>
                  </a:lnTo>
                  <a:lnTo>
                    <a:pt x="35" y="13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6" name="Freeform 205"/>
            <p:cNvSpPr>
              <a:spLocks/>
            </p:cNvSpPr>
            <p:nvPr/>
          </p:nvSpPr>
          <p:spPr bwMode="auto">
            <a:xfrm>
              <a:off x="2159" y="3320"/>
              <a:ext cx="103" cy="94"/>
            </a:xfrm>
            <a:custGeom>
              <a:avLst/>
              <a:gdLst>
                <a:gd name="T0" fmla="*/ 0 w 103"/>
                <a:gd name="T1" fmla="*/ 0 h 94"/>
                <a:gd name="T2" fmla="*/ 103 w 103"/>
                <a:gd name="T3" fmla="*/ 0 h 94"/>
                <a:gd name="T4" fmla="*/ 103 w 103"/>
                <a:gd name="T5" fmla="*/ 0 h 94"/>
                <a:gd name="T6" fmla="*/ 103 w 103"/>
                <a:gd name="T7" fmla="*/ 8 h 94"/>
                <a:gd name="T8" fmla="*/ 103 w 103"/>
                <a:gd name="T9" fmla="*/ 34 h 94"/>
                <a:gd name="T10" fmla="*/ 99 w 103"/>
                <a:gd name="T11" fmla="*/ 47 h 94"/>
                <a:gd name="T12" fmla="*/ 95 w 103"/>
                <a:gd name="T13" fmla="*/ 60 h 94"/>
                <a:gd name="T14" fmla="*/ 82 w 103"/>
                <a:gd name="T15" fmla="*/ 72 h 94"/>
                <a:gd name="T16" fmla="*/ 73 w 103"/>
                <a:gd name="T17" fmla="*/ 85 h 94"/>
                <a:gd name="T18" fmla="*/ 73 w 103"/>
                <a:gd name="T19" fmla="*/ 94 h 94"/>
                <a:gd name="T20" fmla="*/ 30 w 103"/>
                <a:gd name="T21" fmla="*/ 94 h 94"/>
                <a:gd name="T22" fmla="*/ 30 w 103"/>
                <a:gd name="T23" fmla="*/ 85 h 94"/>
                <a:gd name="T24" fmla="*/ 30 w 103"/>
                <a:gd name="T25" fmla="*/ 85 h 94"/>
                <a:gd name="T26" fmla="*/ 22 w 103"/>
                <a:gd name="T27" fmla="*/ 77 h 94"/>
                <a:gd name="T28" fmla="*/ 13 w 103"/>
                <a:gd name="T29" fmla="*/ 64 h 94"/>
                <a:gd name="T30" fmla="*/ 5 w 103"/>
                <a:gd name="T31" fmla="*/ 34 h 94"/>
                <a:gd name="T32" fmla="*/ 0 w 103"/>
                <a:gd name="T33" fmla="*/ 0 h 94"/>
                <a:gd name="T34" fmla="*/ 0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0" y="0"/>
                  </a:moveTo>
                  <a:lnTo>
                    <a:pt x="103" y="0"/>
                  </a:lnTo>
                  <a:lnTo>
                    <a:pt x="103" y="8"/>
                  </a:lnTo>
                  <a:lnTo>
                    <a:pt x="103" y="34"/>
                  </a:lnTo>
                  <a:lnTo>
                    <a:pt x="99" y="47"/>
                  </a:lnTo>
                  <a:lnTo>
                    <a:pt x="95" y="60"/>
                  </a:lnTo>
                  <a:lnTo>
                    <a:pt x="82" y="72"/>
                  </a:lnTo>
                  <a:lnTo>
                    <a:pt x="73" y="85"/>
                  </a:lnTo>
                  <a:lnTo>
                    <a:pt x="73" y="94"/>
                  </a:lnTo>
                  <a:lnTo>
                    <a:pt x="30" y="94"/>
                  </a:lnTo>
                  <a:lnTo>
                    <a:pt x="30" y="85"/>
                  </a:lnTo>
                  <a:lnTo>
                    <a:pt x="22" y="77"/>
                  </a:lnTo>
                  <a:lnTo>
                    <a:pt x="13" y="64"/>
                  </a:lnTo>
                  <a:lnTo>
                    <a:pt x="5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7" name="Freeform 206"/>
            <p:cNvSpPr>
              <a:spLocks/>
            </p:cNvSpPr>
            <p:nvPr/>
          </p:nvSpPr>
          <p:spPr bwMode="auto">
            <a:xfrm>
              <a:off x="1668" y="3051"/>
              <a:ext cx="60" cy="64"/>
            </a:xfrm>
            <a:custGeom>
              <a:avLst/>
              <a:gdLst>
                <a:gd name="T0" fmla="*/ 38 w 60"/>
                <a:gd name="T1" fmla="*/ 12 h 64"/>
                <a:gd name="T2" fmla="*/ 38 w 60"/>
                <a:gd name="T3" fmla="*/ 12 h 64"/>
                <a:gd name="T4" fmla="*/ 38 w 60"/>
                <a:gd name="T5" fmla="*/ 8 h 64"/>
                <a:gd name="T6" fmla="*/ 38 w 60"/>
                <a:gd name="T7" fmla="*/ 0 h 64"/>
                <a:gd name="T8" fmla="*/ 38 w 60"/>
                <a:gd name="T9" fmla="*/ 0 h 64"/>
                <a:gd name="T10" fmla="*/ 21 w 60"/>
                <a:gd name="T11" fmla="*/ 0 h 64"/>
                <a:gd name="T12" fmla="*/ 13 w 60"/>
                <a:gd name="T13" fmla="*/ 4 h 64"/>
                <a:gd name="T14" fmla="*/ 9 w 60"/>
                <a:gd name="T15" fmla="*/ 8 h 64"/>
                <a:gd name="T16" fmla="*/ 9 w 60"/>
                <a:gd name="T17" fmla="*/ 8 h 64"/>
                <a:gd name="T18" fmla="*/ 4 w 60"/>
                <a:gd name="T19" fmla="*/ 12 h 64"/>
                <a:gd name="T20" fmla="*/ 0 w 60"/>
                <a:gd name="T21" fmla="*/ 21 h 64"/>
                <a:gd name="T22" fmla="*/ 0 w 60"/>
                <a:gd name="T23" fmla="*/ 21 h 64"/>
                <a:gd name="T24" fmla="*/ 4 w 60"/>
                <a:gd name="T25" fmla="*/ 29 h 64"/>
                <a:gd name="T26" fmla="*/ 9 w 60"/>
                <a:gd name="T27" fmla="*/ 38 h 64"/>
                <a:gd name="T28" fmla="*/ 26 w 60"/>
                <a:gd name="T29" fmla="*/ 51 h 64"/>
                <a:gd name="T30" fmla="*/ 43 w 60"/>
                <a:gd name="T31" fmla="*/ 59 h 64"/>
                <a:gd name="T32" fmla="*/ 60 w 60"/>
                <a:gd name="T33" fmla="*/ 64 h 64"/>
                <a:gd name="T34" fmla="*/ 60 w 60"/>
                <a:gd name="T35" fmla="*/ 64 h 64"/>
                <a:gd name="T36" fmla="*/ 51 w 60"/>
                <a:gd name="T37" fmla="*/ 47 h 64"/>
                <a:gd name="T38" fmla="*/ 51 w 60"/>
                <a:gd name="T39" fmla="*/ 47 h 64"/>
                <a:gd name="T40" fmla="*/ 38 w 60"/>
                <a:gd name="T41" fmla="*/ 47 h 64"/>
                <a:gd name="T42" fmla="*/ 26 w 60"/>
                <a:gd name="T43" fmla="*/ 42 h 64"/>
                <a:gd name="T44" fmla="*/ 17 w 60"/>
                <a:gd name="T45" fmla="*/ 34 h 64"/>
                <a:gd name="T46" fmla="*/ 13 w 60"/>
                <a:gd name="T47" fmla="*/ 25 h 64"/>
                <a:gd name="T48" fmla="*/ 13 w 60"/>
                <a:gd name="T49" fmla="*/ 21 h 64"/>
                <a:gd name="T50" fmla="*/ 17 w 60"/>
                <a:gd name="T51" fmla="*/ 12 h 64"/>
                <a:gd name="T52" fmla="*/ 26 w 60"/>
                <a:gd name="T53" fmla="*/ 12 h 64"/>
                <a:gd name="T54" fmla="*/ 38 w 60"/>
                <a:gd name="T55" fmla="*/ 12 h 64"/>
                <a:gd name="T56" fmla="*/ 38 w 60"/>
                <a:gd name="T57" fmla="*/ 12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4"/>
                <a:gd name="T89" fmla="*/ 60 w 60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4">
                  <a:moveTo>
                    <a:pt x="38" y="12"/>
                  </a:moveTo>
                  <a:lnTo>
                    <a:pt x="38" y="12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9" y="8"/>
                  </a:lnTo>
                  <a:lnTo>
                    <a:pt x="4" y="12"/>
                  </a:lnTo>
                  <a:lnTo>
                    <a:pt x="0" y="21"/>
                  </a:lnTo>
                  <a:lnTo>
                    <a:pt x="4" y="29"/>
                  </a:lnTo>
                  <a:lnTo>
                    <a:pt x="9" y="38"/>
                  </a:lnTo>
                  <a:lnTo>
                    <a:pt x="26" y="51"/>
                  </a:lnTo>
                  <a:lnTo>
                    <a:pt x="43" y="59"/>
                  </a:lnTo>
                  <a:lnTo>
                    <a:pt x="60" y="64"/>
                  </a:lnTo>
                  <a:lnTo>
                    <a:pt x="51" y="47"/>
                  </a:lnTo>
                  <a:lnTo>
                    <a:pt x="38" y="47"/>
                  </a:lnTo>
                  <a:lnTo>
                    <a:pt x="26" y="42"/>
                  </a:lnTo>
                  <a:lnTo>
                    <a:pt x="17" y="34"/>
                  </a:lnTo>
                  <a:lnTo>
                    <a:pt x="13" y="25"/>
                  </a:lnTo>
                  <a:lnTo>
                    <a:pt x="13" y="21"/>
                  </a:lnTo>
                  <a:lnTo>
                    <a:pt x="17" y="12"/>
                  </a:lnTo>
                  <a:lnTo>
                    <a:pt x="26" y="12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8" name="Freeform 207"/>
            <p:cNvSpPr>
              <a:spLocks/>
            </p:cNvSpPr>
            <p:nvPr/>
          </p:nvSpPr>
          <p:spPr bwMode="auto">
            <a:xfrm>
              <a:off x="1698" y="3046"/>
              <a:ext cx="107" cy="94"/>
            </a:xfrm>
            <a:custGeom>
              <a:avLst/>
              <a:gdLst>
                <a:gd name="T0" fmla="*/ 107 w 107"/>
                <a:gd name="T1" fmla="*/ 0 h 94"/>
                <a:gd name="T2" fmla="*/ 0 w 107"/>
                <a:gd name="T3" fmla="*/ 0 h 94"/>
                <a:gd name="T4" fmla="*/ 0 w 107"/>
                <a:gd name="T5" fmla="*/ 0 h 94"/>
                <a:gd name="T6" fmla="*/ 0 w 107"/>
                <a:gd name="T7" fmla="*/ 9 h 94"/>
                <a:gd name="T8" fmla="*/ 4 w 107"/>
                <a:gd name="T9" fmla="*/ 34 h 94"/>
                <a:gd name="T10" fmla="*/ 8 w 107"/>
                <a:gd name="T11" fmla="*/ 47 h 94"/>
                <a:gd name="T12" fmla="*/ 13 w 107"/>
                <a:gd name="T13" fmla="*/ 60 h 94"/>
                <a:gd name="T14" fmla="*/ 21 w 107"/>
                <a:gd name="T15" fmla="*/ 73 h 94"/>
                <a:gd name="T16" fmla="*/ 34 w 107"/>
                <a:gd name="T17" fmla="*/ 86 h 94"/>
                <a:gd name="T18" fmla="*/ 34 w 107"/>
                <a:gd name="T19" fmla="*/ 94 h 94"/>
                <a:gd name="T20" fmla="*/ 77 w 107"/>
                <a:gd name="T21" fmla="*/ 94 h 94"/>
                <a:gd name="T22" fmla="*/ 77 w 107"/>
                <a:gd name="T23" fmla="*/ 86 h 94"/>
                <a:gd name="T24" fmla="*/ 77 w 107"/>
                <a:gd name="T25" fmla="*/ 86 h 94"/>
                <a:gd name="T26" fmla="*/ 85 w 107"/>
                <a:gd name="T27" fmla="*/ 77 h 94"/>
                <a:gd name="T28" fmla="*/ 94 w 107"/>
                <a:gd name="T29" fmla="*/ 64 h 94"/>
                <a:gd name="T30" fmla="*/ 102 w 107"/>
                <a:gd name="T31" fmla="*/ 34 h 94"/>
                <a:gd name="T32" fmla="*/ 107 w 107"/>
                <a:gd name="T33" fmla="*/ 0 h 94"/>
                <a:gd name="T34" fmla="*/ 107 w 107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7"/>
                <a:gd name="T55" fmla="*/ 0 h 94"/>
                <a:gd name="T56" fmla="*/ 107 w 107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7" h="94">
                  <a:moveTo>
                    <a:pt x="107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" y="34"/>
                  </a:lnTo>
                  <a:lnTo>
                    <a:pt x="8" y="47"/>
                  </a:lnTo>
                  <a:lnTo>
                    <a:pt x="13" y="60"/>
                  </a:lnTo>
                  <a:lnTo>
                    <a:pt x="21" y="73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77" y="94"/>
                  </a:lnTo>
                  <a:lnTo>
                    <a:pt x="77" y="86"/>
                  </a:lnTo>
                  <a:lnTo>
                    <a:pt x="85" y="77"/>
                  </a:lnTo>
                  <a:lnTo>
                    <a:pt x="94" y="64"/>
                  </a:lnTo>
                  <a:lnTo>
                    <a:pt x="102" y="3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49" name="Freeform 208"/>
            <p:cNvSpPr>
              <a:spLocks/>
            </p:cNvSpPr>
            <p:nvPr/>
          </p:nvSpPr>
          <p:spPr bwMode="auto">
            <a:xfrm>
              <a:off x="2189" y="2811"/>
              <a:ext cx="253" cy="26"/>
            </a:xfrm>
            <a:custGeom>
              <a:avLst/>
              <a:gdLst>
                <a:gd name="T0" fmla="*/ 0 w 253"/>
                <a:gd name="T1" fmla="*/ 9 h 26"/>
                <a:gd name="T2" fmla="*/ 0 w 253"/>
                <a:gd name="T3" fmla="*/ 9 h 26"/>
                <a:gd name="T4" fmla="*/ 0 w 253"/>
                <a:gd name="T5" fmla="*/ 13 h 26"/>
                <a:gd name="T6" fmla="*/ 0 w 253"/>
                <a:gd name="T7" fmla="*/ 13 h 26"/>
                <a:gd name="T8" fmla="*/ 0 w 253"/>
                <a:gd name="T9" fmla="*/ 13 h 26"/>
                <a:gd name="T10" fmla="*/ 0 w 253"/>
                <a:gd name="T11" fmla="*/ 13 h 26"/>
                <a:gd name="T12" fmla="*/ 22 w 253"/>
                <a:gd name="T13" fmla="*/ 9 h 26"/>
                <a:gd name="T14" fmla="*/ 73 w 253"/>
                <a:gd name="T15" fmla="*/ 4 h 26"/>
                <a:gd name="T16" fmla="*/ 107 w 253"/>
                <a:gd name="T17" fmla="*/ 4 h 26"/>
                <a:gd name="T18" fmla="*/ 150 w 253"/>
                <a:gd name="T19" fmla="*/ 9 h 26"/>
                <a:gd name="T20" fmla="*/ 197 w 253"/>
                <a:gd name="T21" fmla="*/ 13 h 26"/>
                <a:gd name="T22" fmla="*/ 248 w 253"/>
                <a:gd name="T23" fmla="*/ 26 h 26"/>
                <a:gd name="T24" fmla="*/ 248 w 253"/>
                <a:gd name="T25" fmla="*/ 26 h 26"/>
                <a:gd name="T26" fmla="*/ 253 w 253"/>
                <a:gd name="T27" fmla="*/ 26 h 26"/>
                <a:gd name="T28" fmla="*/ 253 w 253"/>
                <a:gd name="T29" fmla="*/ 26 h 26"/>
                <a:gd name="T30" fmla="*/ 248 w 253"/>
                <a:gd name="T31" fmla="*/ 22 h 26"/>
                <a:gd name="T32" fmla="*/ 248 w 253"/>
                <a:gd name="T33" fmla="*/ 22 h 26"/>
                <a:gd name="T34" fmla="*/ 197 w 253"/>
                <a:gd name="T35" fmla="*/ 13 h 26"/>
                <a:gd name="T36" fmla="*/ 150 w 253"/>
                <a:gd name="T37" fmla="*/ 4 h 26"/>
                <a:gd name="T38" fmla="*/ 107 w 253"/>
                <a:gd name="T39" fmla="*/ 0 h 26"/>
                <a:gd name="T40" fmla="*/ 73 w 253"/>
                <a:gd name="T41" fmla="*/ 0 h 26"/>
                <a:gd name="T42" fmla="*/ 17 w 253"/>
                <a:gd name="T43" fmla="*/ 4 h 26"/>
                <a:gd name="T44" fmla="*/ 0 w 253"/>
                <a:gd name="T45" fmla="*/ 9 h 26"/>
                <a:gd name="T46" fmla="*/ 0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9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3" y="26"/>
                  </a:lnTo>
                  <a:lnTo>
                    <a:pt x="248" y="22"/>
                  </a:lnTo>
                  <a:lnTo>
                    <a:pt x="197" y="13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0" name="Freeform 209"/>
            <p:cNvSpPr>
              <a:spLocks/>
            </p:cNvSpPr>
            <p:nvPr/>
          </p:nvSpPr>
          <p:spPr bwMode="auto">
            <a:xfrm>
              <a:off x="2185" y="2833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0 w 252"/>
                <a:gd name="T9" fmla="*/ 12 h 25"/>
                <a:gd name="T10" fmla="*/ 0 w 252"/>
                <a:gd name="T11" fmla="*/ 12 h 25"/>
                <a:gd name="T12" fmla="*/ 21 w 252"/>
                <a:gd name="T13" fmla="*/ 8 h 25"/>
                <a:gd name="T14" fmla="*/ 73 w 252"/>
                <a:gd name="T15" fmla="*/ 4 h 25"/>
                <a:gd name="T16" fmla="*/ 107 w 252"/>
                <a:gd name="T17" fmla="*/ 4 h 25"/>
                <a:gd name="T18" fmla="*/ 150 w 252"/>
                <a:gd name="T19" fmla="*/ 8 h 25"/>
                <a:gd name="T20" fmla="*/ 197 w 252"/>
                <a:gd name="T21" fmla="*/ 12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5 h 25"/>
                <a:gd name="T28" fmla="*/ 252 w 252"/>
                <a:gd name="T29" fmla="*/ 25 h 25"/>
                <a:gd name="T30" fmla="*/ 252 w 252"/>
                <a:gd name="T31" fmla="*/ 21 h 25"/>
                <a:gd name="T32" fmla="*/ 252 w 252"/>
                <a:gd name="T33" fmla="*/ 21 h 25"/>
                <a:gd name="T34" fmla="*/ 197 w 252"/>
                <a:gd name="T35" fmla="*/ 8 h 25"/>
                <a:gd name="T36" fmla="*/ 150 w 252"/>
                <a:gd name="T37" fmla="*/ 4 h 25"/>
                <a:gd name="T38" fmla="*/ 107 w 252"/>
                <a:gd name="T39" fmla="*/ 0 h 25"/>
                <a:gd name="T40" fmla="*/ 73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8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1" name="Freeform 210"/>
            <p:cNvSpPr>
              <a:spLocks/>
            </p:cNvSpPr>
            <p:nvPr/>
          </p:nvSpPr>
          <p:spPr bwMode="auto">
            <a:xfrm>
              <a:off x="2177" y="2875"/>
              <a:ext cx="252" cy="26"/>
            </a:xfrm>
            <a:custGeom>
              <a:avLst/>
              <a:gdLst>
                <a:gd name="T0" fmla="*/ 4 w 252"/>
                <a:gd name="T1" fmla="*/ 9 h 26"/>
                <a:gd name="T2" fmla="*/ 4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13 h 26"/>
                <a:gd name="T10" fmla="*/ 4 w 252"/>
                <a:gd name="T11" fmla="*/ 13 h 26"/>
                <a:gd name="T12" fmla="*/ 21 w 252"/>
                <a:gd name="T13" fmla="*/ 9 h 26"/>
                <a:gd name="T14" fmla="*/ 72 w 252"/>
                <a:gd name="T15" fmla="*/ 5 h 26"/>
                <a:gd name="T16" fmla="*/ 111 w 252"/>
                <a:gd name="T17" fmla="*/ 5 h 26"/>
                <a:gd name="T18" fmla="*/ 153 w 252"/>
                <a:gd name="T19" fmla="*/ 9 h 26"/>
                <a:gd name="T20" fmla="*/ 200 w 252"/>
                <a:gd name="T21" fmla="*/ 13 h 26"/>
                <a:gd name="T22" fmla="*/ 252 w 252"/>
                <a:gd name="T23" fmla="*/ 26 h 26"/>
                <a:gd name="T24" fmla="*/ 252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52 w 252"/>
                <a:gd name="T31" fmla="*/ 22 h 26"/>
                <a:gd name="T32" fmla="*/ 252 w 252"/>
                <a:gd name="T33" fmla="*/ 22 h 26"/>
                <a:gd name="T34" fmla="*/ 200 w 252"/>
                <a:gd name="T35" fmla="*/ 9 h 26"/>
                <a:gd name="T36" fmla="*/ 153 w 252"/>
                <a:gd name="T37" fmla="*/ 5 h 26"/>
                <a:gd name="T38" fmla="*/ 111 w 252"/>
                <a:gd name="T39" fmla="*/ 0 h 26"/>
                <a:gd name="T40" fmla="*/ 72 w 252"/>
                <a:gd name="T41" fmla="*/ 0 h 26"/>
                <a:gd name="T42" fmla="*/ 21 w 252"/>
                <a:gd name="T43" fmla="*/ 5 h 26"/>
                <a:gd name="T44" fmla="*/ 4 w 252"/>
                <a:gd name="T45" fmla="*/ 9 h 26"/>
                <a:gd name="T46" fmla="*/ 4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4" y="9"/>
                  </a:moveTo>
                  <a:lnTo>
                    <a:pt x="4" y="9"/>
                  </a:lnTo>
                  <a:lnTo>
                    <a:pt x="0" y="9"/>
                  </a:lnTo>
                  <a:lnTo>
                    <a:pt x="4" y="13"/>
                  </a:lnTo>
                  <a:lnTo>
                    <a:pt x="21" y="9"/>
                  </a:lnTo>
                  <a:lnTo>
                    <a:pt x="72" y="5"/>
                  </a:lnTo>
                  <a:lnTo>
                    <a:pt x="111" y="5"/>
                  </a:lnTo>
                  <a:lnTo>
                    <a:pt x="153" y="9"/>
                  </a:lnTo>
                  <a:lnTo>
                    <a:pt x="200" y="13"/>
                  </a:lnTo>
                  <a:lnTo>
                    <a:pt x="252" y="26"/>
                  </a:lnTo>
                  <a:lnTo>
                    <a:pt x="252" y="22"/>
                  </a:lnTo>
                  <a:lnTo>
                    <a:pt x="200" y="9"/>
                  </a:lnTo>
                  <a:lnTo>
                    <a:pt x="153" y="5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2" name="Freeform 211"/>
            <p:cNvSpPr>
              <a:spLocks/>
            </p:cNvSpPr>
            <p:nvPr/>
          </p:nvSpPr>
          <p:spPr bwMode="auto">
            <a:xfrm>
              <a:off x="2177" y="2897"/>
              <a:ext cx="247" cy="25"/>
            </a:xfrm>
            <a:custGeom>
              <a:avLst/>
              <a:gdLst>
                <a:gd name="T0" fmla="*/ 0 w 247"/>
                <a:gd name="T1" fmla="*/ 8 h 25"/>
                <a:gd name="T2" fmla="*/ 0 w 247"/>
                <a:gd name="T3" fmla="*/ 8 h 25"/>
                <a:gd name="T4" fmla="*/ 0 w 247"/>
                <a:gd name="T5" fmla="*/ 8 h 25"/>
                <a:gd name="T6" fmla="*/ 0 w 247"/>
                <a:gd name="T7" fmla="*/ 8 h 25"/>
                <a:gd name="T8" fmla="*/ 0 w 247"/>
                <a:gd name="T9" fmla="*/ 12 h 25"/>
                <a:gd name="T10" fmla="*/ 0 w 247"/>
                <a:gd name="T11" fmla="*/ 12 h 25"/>
                <a:gd name="T12" fmla="*/ 21 w 247"/>
                <a:gd name="T13" fmla="*/ 8 h 25"/>
                <a:gd name="T14" fmla="*/ 72 w 247"/>
                <a:gd name="T15" fmla="*/ 4 h 25"/>
                <a:gd name="T16" fmla="*/ 106 w 247"/>
                <a:gd name="T17" fmla="*/ 4 h 25"/>
                <a:gd name="T18" fmla="*/ 149 w 247"/>
                <a:gd name="T19" fmla="*/ 4 h 25"/>
                <a:gd name="T20" fmla="*/ 196 w 247"/>
                <a:gd name="T21" fmla="*/ 12 h 25"/>
                <a:gd name="T22" fmla="*/ 247 w 247"/>
                <a:gd name="T23" fmla="*/ 25 h 25"/>
                <a:gd name="T24" fmla="*/ 247 w 247"/>
                <a:gd name="T25" fmla="*/ 25 h 25"/>
                <a:gd name="T26" fmla="*/ 247 w 247"/>
                <a:gd name="T27" fmla="*/ 25 h 25"/>
                <a:gd name="T28" fmla="*/ 247 w 247"/>
                <a:gd name="T29" fmla="*/ 25 h 25"/>
                <a:gd name="T30" fmla="*/ 247 w 247"/>
                <a:gd name="T31" fmla="*/ 21 h 25"/>
                <a:gd name="T32" fmla="*/ 247 w 247"/>
                <a:gd name="T33" fmla="*/ 21 h 25"/>
                <a:gd name="T34" fmla="*/ 196 w 247"/>
                <a:gd name="T35" fmla="*/ 8 h 25"/>
                <a:gd name="T36" fmla="*/ 149 w 247"/>
                <a:gd name="T37" fmla="*/ 4 h 25"/>
                <a:gd name="T38" fmla="*/ 106 w 247"/>
                <a:gd name="T39" fmla="*/ 0 h 25"/>
                <a:gd name="T40" fmla="*/ 72 w 247"/>
                <a:gd name="T41" fmla="*/ 0 h 25"/>
                <a:gd name="T42" fmla="*/ 17 w 247"/>
                <a:gd name="T43" fmla="*/ 4 h 25"/>
                <a:gd name="T44" fmla="*/ 0 w 247"/>
                <a:gd name="T45" fmla="*/ 8 h 25"/>
                <a:gd name="T46" fmla="*/ 0 w 247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7"/>
                <a:gd name="T73" fmla="*/ 0 h 25"/>
                <a:gd name="T74" fmla="*/ 247 w 247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7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6" y="4"/>
                  </a:lnTo>
                  <a:lnTo>
                    <a:pt x="149" y="4"/>
                  </a:lnTo>
                  <a:lnTo>
                    <a:pt x="196" y="12"/>
                  </a:lnTo>
                  <a:lnTo>
                    <a:pt x="247" y="25"/>
                  </a:lnTo>
                  <a:lnTo>
                    <a:pt x="247" y="21"/>
                  </a:lnTo>
                  <a:lnTo>
                    <a:pt x="196" y="8"/>
                  </a:lnTo>
                  <a:lnTo>
                    <a:pt x="149" y="4"/>
                  </a:lnTo>
                  <a:lnTo>
                    <a:pt x="106" y="0"/>
                  </a:lnTo>
                  <a:lnTo>
                    <a:pt x="72" y="0"/>
                  </a:lnTo>
                  <a:lnTo>
                    <a:pt x="17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3" name="Freeform 212"/>
            <p:cNvSpPr>
              <a:spLocks/>
            </p:cNvSpPr>
            <p:nvPr/>
          </p:nvSpPr>
          <p:spPr bwMode="auto">
            <a:xfrm>
              <a:off x="2172" y="2918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13 h 26"/>
                <a:gd name="T10" fmla="*/ 0 w 252"/>
                <a:gd name="T11" fmla="*/ 13 h 26"/>
                <a:gd name="T12" fmla="*/ 22 w 252"/>
                <a:gd name="T13" fmla="*/ 9 h 26"/>
                <a:gd name="T14" fmla="*/ 73 w 252"/>
                <a:gd name="T15" fmla="*/ 4 h 26"/>
                <a:gd name="T16" fmla="*/ 107 w 252"/>
                <a:gd name="T17" fmla="*/ 4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48 w 252"/>
                <a:gd name="T31" fmla="*/ 21 h 26"/>
                <a:gd name="T32" fmla="*/ 248 w 252"/>
                <a:gd name="T33" fmla="*/ 21 h 26"/>
                <a:gd name="T34" fmla="*/ 197 w 252"/>
                <a:gd name="T35" fmla="*/ 9 h 26"/>
                <a:gd name="T36" fmla="*/ 150 w 252"/>
                <a:gd name="T37" fmla="*/ 4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6"/>
                  </a:lnTo>
                  <a:lnTo>
                    <a:pt x="248" y="21"/>
                  </a:lnTo>
                  <a:lnTo>
                    <a:pt x="197" y="9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4" name="Freeform 213"/>
            <p:cNvSpPr>
              <a:spLocks/>
            </p:cNvSpPr>
            <p:nvPr/>
          </p:nvSpPr>
          <p:spPr bwMode="auto">
            <a:xfrm>
              <a:off x="2168" y="2939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9 h 26"/>
                <a:gd name="T10" fmla="*/ 4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52 w 252"/>
                <a:gd name="T31" fmla="*/ 22 h 26"/>
                <a:gd name="T32" fmla="*/ 252 w 252"/>
                <a:gd name="T33" fmla="*/ 22 h 26"/>
                <a:gd name="T34" fmla="*/ 201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01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5" name="Freeform 214"/>
            <p:cNvSpPr>
              <a:spLocks/>
            </p:cNvSpPr>
            <p:nvPr/>
          </p:nvSpPr>
          <p:spPr bwMode="auto">
            <a:xfrm>
              <a:off x="2164" y="2961"/>
              <a:ext cx="252" cy="25"/>
            </a:xfrm>
            <a:custGeom>
              <a:avLst/>
              <a:gdLst>
                <a:gd name="T0" fmla="*/ 4 w 252"/>
                <a:gd name="T1" fmla="*/ 8 h 25"/>
                <a:gd name="T2" fmla="*/ 4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11 w 252"/>
                <a:gd name="T17" fmla="*/ 4 h 25"/>
                <a:gd name="T18" fmla="*/ 154 w 252"/>
                <a:gd name="T19" fmla="*/ 4 h 25"/>
                <a:gd name="T20" fmla="*/ 201 w 252"/>
                <a:gd name="T21" fmla="*/ 13 h 25"/>
                <a:gd name="T22" fmla="*/ 252 w 252"/>
                <a:gd name="T23" fmla="*/ 25 h 25"/>
                <a:gd name="T24" fmla="*/ 252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201 w 252"/>
                <a:gd name="T35" fmla="*/ 8 h 25"/>
                <a:gd name="T36" fmla="*/ 154 w 252"/>
                <a:gd name="T37" fmla="*/ 4 h 25"/>
                <a:gd name="T38" fmla="*/ 111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4 w 252"/>
                <a:gd name="T45" fmla="*/ 8 h 25"/>
                <a:gd name="T46" fmla="*/ 4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11" y="4"/>
                  </a:lnTo>
                  <a:lnTo>
                    <a:pt x="154" y="4"/>
                  </a:lnTo>
                  <a:lnTo>
                    <a:pt x="201" y="13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201" y="8"/>
                  </a:lnTo>
                  <a:lnTo>
                    <a:pt x="154" y="4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6" name="Freeform 216"/>
            <p:cNvSpPr>
              <a:spLocks/>
            </p:cNvSpPr>
            <p:nvPr/>
          </p:nvSpPr>
          <p:spPr bwMode="auto">
            <a:xfrm>
              <a:off x="2164" y="2982"/>
              <a:ext cx="248" cy="26"/>
            </a:xfrm>
            <a:custGeom>
              <a:avLst/>
              <a:gdLst>
                <a:gd name="T0" fmla="*/ 0 w 248"/>
                <a:gd name="T1" fmla="*/ 9 h 26"/>
                <a:gd name="T2" fmla="*/ 0 w 248"/>
                <a:gd name="T3" fmla="*/ 9 h 26"/>
                <a:gd name="T4" fmla="*/ 0 w 248"/>
                <a:gd name="T5" fmla="*/ 9 h 26"/>
                <a:gd name="T6" fmla="*/ 0 w 248"/>
                <a:gd name="T7" fmla="*/ 9 h 26"/>
                <a:gd name="T8" fmla="*/ 0 w 248"/>
                <a:gd name="T9" fmla="*/ 9 h 26"/>
                <a:gd name="T10" fmla="*/ 0 w 248"/>
                <a:gd name="T11" fmla="*/ 9 h 26"/>
                <a:gd name="T12" fmla="*/ 17 w 248"/>
                <a:gd name="T13" fmla="*/ 9 h 26"/>
                <a:gd name="T14" fmla="*/ 72 w 248"/>
                <a:gd name="T15" fmla="*/ 4 h 26"/>
                <a:gd name="T16" fmla="*/ 107 w 248"/>
                <a:gd name="T17" fmla="*/ 4 h 26"/>
                <a:gd name="T18" fmla="*/ 149 w 248"/>
                <a:gd name="T19" fmla="*/ 4 h 26"/>
                <a:gd name="T20" fmla="*/ 196 w 248"/>
                <a:gd name="T21" fmla="*/ 13 h 26"/>
                <a:gd name="T22" fmla="*/ 248 w 248"/>
                <a:gd name="T23" fmla="*/ 26 h 26"/>
                <a:gd name="T24" fmla="*/ 248 w 248"/>
                <a:gd name="T25" fmla="*/ 26 h 26"/>
                <a:gd name="T26" fmla="*/ 248 w 248"/>
                <a:gd name="T27" fmla="*/ 22 h 26"/>
                <a:gd name="T28" fmla="*/ 248 w 248"/>
                <a:gd name="T29" fmla="*/ 22 h 26"/>
                <a:gd name="T30" fmla="*/ 248 w 248"/>
                <a:gd name="T31" fmla="*/ 22 h 26"/>
                <a:gd name="T32" fmla="*/ 248 w 248"/>
                <a:gd name="T33" fmla="*/ 22 h 26"/>
                <a:gd name="T34" fmla="*/ 196 w 248"/>
                <a:gd name="T35" fmla="*/ 9 h 26"/>
                <a:gd name="T36" fmla="*/ 149 w 248"/>
                <a:gd name="T37" fmla="*/ 4 h 26"/>
                <a:gd name="T38" fmla="*/ 107 w 248"/>
                <a:gd name="T39" fmla="*/ 0 h 26"/>
                <a:gd name="T40" fmla="*/ 68 w 248"/>
                <a:gd name="T41" fmla="*/ 0 h 26"/>
                <a:gd name="T42" fmla="*/ 17 w 248"/>
                <a:gd name="T43" fmla="*/ 4 h 26"/>
                <a:gd name="T44" fmla="*/ 0 w 248"/>
                <a:gd name="T45" fmla="*/ 9 h 26"/>
                <a:gd name="T46" fmla="*/ 0 w 248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6"/>
                <a:gd name="T74" fmla="*/ 248 w 248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6">
                  <a:moveTo>
                    <a:pt x="0" y="9"/>
                  </a:moveTo>
                  <a:lnTo>
                    <a:pt x="0" y="9"/>
                  </a:lnTo>
                  <a:lnTo>
                    <a:pt x="17" y="9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6"/>
                  </a:lnTo>
                  <a:lnTo>
                    <a:pt x="248" y="22"/>
                  </a:lnTo>
                  <a:lnTo>
                    <a:pt x="196" y="9"/>
                  </a:lnTo>
                  <a:lnTo>
                    <a:pt x="149" y="4"/>
                  </a:lnTo>
                  <a:lnTo>
                    <a:pt x="107" y="0"/>
                  </a:lnTo>
                  <a:lnTo>
                    <a:pt x="68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7" name="Freeform 217"/>
            <p:cNvSpPr>
              <a:spLocks/>
            </p:cNvSpPr>
            <p:nvPr/>
          </p:nvSpPr>
          <p:spPr bwMode="auto">
            <a:xfrm>
              <a:off x="2159" y="3004"/>
              <a:ext cx="253" cy="25"/>
            </a:xfrm>
            <a:custGeom>
              <a:avLst/>
              <a:gdLst>
                <a:gd name="T0" fmla="*/ 0 w 253"/>
                <a:gd name="T1" fmla="*/ 8 h 25"/>
                <a:gd name="T2" fmla="*/ 0 w 253"/>
                <a:gd name="T3" fmla="*/ 8 h 25"/>
                <a:gd name="T4" fmla="*/ 0 w 253"/>
                <a:gd name="T5" fmla="*/ 8 h 25"/>
                <a:gd name="T6" fmla="*/ 0 w 253"/>
                <a:gd name="T7" fmla="*/ 8 h 25"/>
                <a:gd name="T8" fmla="*/ 0 w 253"/>
                <a:gd name="T9" fmla="*/ 8 h 25"/>
                <a:gd name="T10" fmla="*/ 0 w 253"/>
                <a:gd name="T11" fmla="*/ 8 h 25"/>
                <a:gd name="T12" fmla="*/ 22 w 253"/>
                <a:gd name="T13" fmla="*/ 8 h 25"/>
                <a:gd name="T14" fmla="*/ 73 w 253"/>
                <a:gd name="T15" fmla="*/ 4 h 25"/>
                <a:gd name="T16" fmla="*/ 107 w 253"/>
                <a:gd name="T17" fmla="*/ 4 h 25"/>
                <a:gd name="T18" fmla="*/ 150 w 253"/>
                <a:gd name="T19" fmla="*/ 4 h 25"/>
                <a:gd name="T20" fmla="*/ 197 w 253"/>
                <a:gd name="T21" fmla="*/ 12 h 25"/>
                <a:gd name="T22" fmla="*/ 248 w 253"/>
                <a:gd name="T23" fmla="*/ 25 h 25"/>
                <a:gd name="T24" fmla="*/ 248 w 253"/>
                <a:gd name="T25" fmla="*/ 25 h 25"/>
                <a:gd name="T26" fmla="*/ 253 w 253"/>
                <a:gd name="T27" fmla="*/ 21 h 25"/>
                <a:gd name="T28" fmla="*/ 253 w 253"/>
                <a:gd name="T29" fmla="*/ 21 h 25"/>
                <a:gd name="T30" fmla="*/ 248 w 253"/>
                <a:gd name="T31" fmla="*/ 21 h 25"/>
                <a:gd name="T32" fmla="*/ 248 w 253"/>
                <a:gd name="T33" fmla="*/ 21 h 25"/>
                <a:gd name="T34" fmla="*/ 197 w 253"/>
                <a:gd name="T35" fmla="*/ 8 h 25"/>
                <a:gd name="T36" fmla="*/ 150 w 253"/>
                <a:gd name="T37" fmla="*/ 0 h 25"/>
                <a:gd name="T38" fmla="*/ 107 w 253"/>
                <a:gd name="T39" fmla="*/ 0 h 25"/>
                <a:gd name="T40" fmla="*/ 73 w 253"/>
                <a:gd name="T41" fmla="*/ 0 h 25"/>
                <a:gd name="T42" fmla="*/ 22 w 253"/>
                <a:gd name="T43" fmla="*/ 4 h 25"/>
                <a:gd name="T44" fmla="*/ 0 w 253"/>
                <a:gd name="T45" fmla="*/ 8 h 25"/>
                <a:gd name="T46" fmla="*/ 0 w 253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5"/>
                <a:gd name="T74" fmla="*/ 253 w 253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5">
                  <a:moveTo>
                    <a:pt x="0" y="8"/>
                  </a:moveTo>
                  <a:lnTo>
                    <a:pt x="0" y="8"/>
                  </a:lnTo>
                  <a:lnTo>
                    <a:pt x="22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3" y="21"/>
                  </a:lnTo>
                  <a:lnTo>
                    <a:pt x="248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8" name="Freeform 218"/>
            <p:cNvSpPr>
              <a:spLocks/>
            </p:cNvSpPr>
            <p:nvPr/>
          </p:nvSpPr>
          <p:spPr bwMode="auto">
            <a:xfrm>
              <a:off x="2155" y="3025"/>
              <a:ext cx="252" cy="26"/>
            </a:xfrm>
            <a:custGeom>
              <a:avLst/>
              <a:gdLst>
                <a:gd name="T0" fmla="*/ 0 w 252"/>
                <a:gd name="T1" fmla="*/ 8 h 26"/>
                <a:gd name="T2" fmla="*/ 0 w 252"/>
                <a:gd name="T3" fmla="*/ 8 h 26"/>
                <a:gd name="T4" fmla="*/ 0 w 252"/>
                <a:gd name="T5" fmla="*/ 8 h 26"/>
                <a:gd name="T6" fmla="*/ 0 w 252"/>
                <a:gd name="T7" fmla="*/ 8 h 26"/>
                <a:gd name="T8" fmla="*/ 4 w 252"/>
                <a:gd name="T9" fmla="*/ 8 h 26"/>
                <a:gd name="T10" fmla="*/ 4 w 252"/>
                <a:gd name="T11" fmla="*/ 8 h 26"/>
                <a:gd name="T12" fmla="*/ 22 w 252"/>
                <a:gd name="T13" fmla="*/ 4 h 26"/>
                <a:gd name="T14" fmla="*/ 73 w 252"/>
                <a:gd name="T15" fmla="*/ 0 h 26"/>
                <a:gd name="T16" fmla="*/ 107 w 252"/>
                <a:gd name="T17" fmla="*/ 0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1 h 26"/>
                <a:gd name="T28" fmla="*/ 252 w 252"/>
                <a:gd name="T29" fmla="*/ 21 h 26"/>
                <a:gd name="T30" fmla="*/ 252 w 252"/>
                <a:gd name="T31" fmla="*/ 21 h 26"/>
                <a:gd name="T32" fmla="*/ 252 w 252"/>
                <a:gd name="T33" fmla="*/ 21 h 26"/>
                <a:gd name="T34" fmla="*/ 197 w 252"/>
                <a:gd name="T35" fmla="*/ 8 h 26"/>
                <a:gd name="T36" fmla="*/ 150 w 252"/>
                <a:gd name="T37" fmla="*/ 0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8 h 26"/>
                <a:gd name="T46" fmla="*/ 0 w 252"/>
                <a:gd name="T47" fmla="*/ 8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07" y="0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59" name="Freeform 219"/>
            <p:cNvSpPr>
              <a:spLocks/>
            </p:cNvSpPr>
            <p:nvPr/>
          </p:nvSpPr>
          <p:spPr bwMode="auto">
            <a:xfrm>
              <a:off x="2151" y="3063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9 h 26"/>
                <a:gd name="T10" fmla="*/ 0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48 w 252"/>
                <a:gd name="T31" fmla="*/ 22 h 26"/>
                <a:gd name="T32" fmla="*/ 248 w 252"/>
                <a:gd name="T33" fmla="*/ 22 h 26"/>
                <a:gd name="T34" fmla="*/ 197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0" name="Freeform 220"/>
            <p:cNvSpPr>
              <a:spLocks/>
            </p:cNvSpPr>
            <p:nvPr/>
          </p:nvSpPr>
          <p:spPr bwMode="auto">
            <a:xfrm>
              <a:off x="2147" y="3085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07 w 252"/>
                <a:gd name="T17" fmla="*/ 4 h 25"/>
                <a:gd name="T18" fmla="*/ 149 w 252"/>
                <a:gd name="T19" fmla="*/ 4 h 25"/>
                <a:gd name="T20" fmla="*/ 196 w 252"/>
                <a:gd name="T21" fmla="*/ 13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196 w 252"/>
                <a:gd name="T35" fmla="*/ 8 h 25"/>
                <a:gd name="T36" fmla="*/ 149 w 252"/>
                <a:gd name="T37" fmla="*/ 0 h 25"/>
                <a:gd name="T38" fmla="*/ 107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5"/>
                  </a:lnTo>
                  <a:lnTo>
                    <a:pt x="252" y="21"/>
                  </a:lnTo>
                  <a:lnTo>
                    <a:pt x="196" y="8"/>
                  </a:lnTo>
                  <a:lnTo>
                    <a:pt x="149" y="0"/>
                  </a:lnTo>
                  <a:lnTo>
                    <a:pt x="107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1" name="Freeform 221"/>
            <p:cNvSpPr>
              <a:spLocks/>
            </p:cNvSpPr>
            <p:nvPr/>
          </p:nvSpPr>
          <p:spPr bwMode="auto">
            <a:xfrm>
              <a:off x="2142" y="3106"/>
              <a:ext cx="253" cy="26"/>
            </a:xfrm>
            <a:custGeom>
              <a:avLst/>
              <a:gdLst>
                <a:gd name="T0" fmla="*/ 5 w 253"/>
                <a:gd name="T1" fmla="*/ 9 h 26"/>
                <a:gd name="T2" fmla="*/ 5 w 253"/>
                <a:gd name="T3" fmla="*/ 9 h 26"/>
                <a:gd name="T4" fmla="*/ 0 w 253"/>
                <a:gd name="T5" fmla="*/ 9 h 26"/>
                <a:gd name="T6" fmla="*/ 0 w 253"/>
                <a:gd name="T7" fmla="*/ 9 h 26"/>
                <a:gd name="T8" fmla="*/ 5 w 253"/>
                <a:gd name="T9" fmla="*/ 9 h 26"/>
                <a:gd name="T10" fmla="*/ 5 w 253"/>
                <a:gd name="T11" fmla="*/ 9 h 26"/>
                <a:gd name="T12" fmla="*/ 22 w 253"/>
                <a:gd name="T13" fmla="*/ 4 h 26"/>
                <a:gd name="T14" fmla="*/ 73 w 253"/>
                <a:gd name="T15" fmla="*/ 0 h 26"/>
                <a:gd name="T16" fmla="*/ 112 w 253"/>
                <a:gd name="T17" fmla="*/ 0 h 26"/>
                <a:gd name="T18" fmla="*/ 150 w 253"/>
                <a:gd name="T19" fmla="*/ 4 h 26"/>
                <a:gd name="T20" fmla="*/ 201 w 253"/>
                <a:gd name="T21" fmla="*/ 13 h 26"/>
                <a:gd name="T22" fmla="*/ 253 w 253"/>
                <a:gd name="T23" fmla="*/ 26 h 26"/>
                <a:gd name="T24" fmla="*/ 253 w 253"/>
                <a:gd name="T25" fmla="*/ 26 h 26"/>
                <a:gd name="T26" fmla="*/ 253 w 253"/>
                <a:gd name="T27" fmla="*/ 21 h 26"/>
                <a:gd name="T28" fmla="*/ 253 w 253"/>
                <a:gd name="T29" fmla="*/ 21 h 26"/>
                <a:gd name="T30" fmla="*/ 253 w 253"/>
                <a:gd name="T31" fmla="*/ 21 h 26"/>
                <a:gd name="T32" fmla="*/ 253 w 253"/>
                <a:gd name="T33" fmla="*/ 21 h 26"/>
                <a:gd name="T34" fmla="*/ 201 w 253"/>
                <a:gd name="T35" fmla="*/ 9 h 26"/>
                <a:gd name="T36" fmla="*/ 154 w 253"/>
                <a:gd name="T37" fmla="*/ 0 h 26"/>
                <a:gd name="T38" fmla="*/ 112 w 253"/>
                <a:gd name="T39" fmla="*/ 0 h 26"/>
                <a:gd name="T40" fmla="*/ 73 w 253"/>
                <a:gd name="T41" fmla="*/ 0 h 26"/>
                <a:gd name="T42" fmla="*/ 22 w 253"/>
                <a:gd name="T43" fmla="*/ 4 h 26"/>
                <a:gd name="T44" fmla="*/ 5 w 253"/>
                <a:gd name="T45" fmla="*/ 9 h 26"/>
                <a:gd name="T46" fmla="*/ 5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5" y="9"/>
                  </a:moveTo>
                  <a:lnTo>
                    <a:pt x="5" y="9"/>
                  </a:lnTo>
                  <a:lnTo>
                    <a:pt x="0" y="9"/>
                  </a:lnTo>
                  <a:lnTo>
                    <a:pt x="5" y="9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12" y="0"/>
                  </a:lnTo>
                  <a:lnTo>
                    <a:pt x="150" y="4"/>
                  </a:lnTo>
                  <a:lnTo>
                    <a:pt x="201" y="13"/>
                  </a:lnTo>
                  <a:lnTo>
                    <a:pt x="253" y="26"/>
                  </a:lnTo>
                  <a:lnTo>
                    <a:pt x="253" y="21"/>
                  </a:lnTo>
                  <a:lnTo>
                    <a:pt x="201" y="9"/>
                  </a:lnTo>
                  <a:lnTo>
                    <a:pt x="154" y="0"/>
                  </a:lnTo>
                  <a:lnTo>
                    <a:pt x="112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2" name="Freeform 222"/>
            <p:cNvSpPr>
              <a:spLocks/>
            </p:cNvSpPr>
            <p:nvPr/>
          </p:nvSpPr>
          <p:spPr bwMode="auto">
            <a:xfrm>
              <a:off x="2142" y="3127"/>
              <a:ext cx="248" cy="22"/>
            </a:xfrm>
            <a:custGeom>
              <a:avLst/>
              <a:gdLst>
                <a:gd name="T0" fmla="*/ 0 w 248"/>
                <a:gd name="T1" fmla="*/ 9 h 22"/>
                <a:gd name="T2" fmla="*/ 0 w 248"/>
                <a:gd name="T3" fmla="*/ 9 h 22"/>
                <a:gd name="T4" fmla="*/ 0 w 248"/>
                <a:gd name="T5" fmla="*/ 9 h 22"/>
                <a:gd name="T6" fmla="*/ 0 w 248"/>
                <a:gd name="T7" fmla="*/ 9 h 22"/>
                <a:gd name="T8" fmla="*/ 0 w 248"/>
                <a:gd name="T9" fmla="*/ 9 h 22"/>
                <a:gd name="T10" fmla="*/ 0 w 248"/>
                <a:gd name="T11" fmla="*/ 9 h 22"/>
                <a:gd name="T12" fmla="*/ 17 w 248"/>
                <a:gd name="T13" fmla="*/ 5 h 22"/>
                <a:gd name="T14" fmla="*/ 69 w 248"/>
                <a:gd name="T15" fmla="*/ 0 h 22"/>
                <a:gd name="T16" fmla="*/ 107 w 248"/>
                <a:gd name="T17" fmla="*/ 0 h 22"/>
                <a:gd name="T18" fmla="*/ 150 w 248"/>
                <a:gd name="T19" fmla="*/ 5 h 22"/>
                <a:gd name="T20" fmla="*/ 197 w 248"/>
                <a:gd name="T21" fmla="*/ 13 h 22"/>
                <a:gd name="T22" fmla="*/ 248 w 248"/>
                <a:gd name="T23" fmla="*/ 22 h 22"/>
                <a:gd name="T24" fmla="*/ 248 w 248"/>
                <a:gd name="T25" fmla="*/ 22 h 22"/>
                <a:gd name="T26" fmla="*/ 248 w 248"/>
                <a:gd name="T27" fmla="*/ 22 h 22"/>
                <a:gd name="T28" fmla="*/ 248 w 248"/>
                <a:gd name="T29" fmla="*/ 22 h 22"/>
                <a:gd name="T30" fmla="*/ 248 w 248"/>
                <a:gd name="T31" fmla="*/ 22 h 22"/>
                <a:gd name="T32" fmla="*/ 248 w 248"/>
                <a:gd name="T33" fmla="*/ 22 h 22"/>
                <a:gd name="T34" fmla="*/ 197 w 248"/>
                <a:gd name="T35" fmla="*/ 9 h 22"/>
                <a:gd name="T36" fmla="*/ 150 w 248"/>
                <a:gd name="T37" fmla="*/ 0 h 22"/>
                <a:gd name="T38" fmla="*/ 107 w 248"/>
                <a:gd name="T39" fmla="*/ 0 h 22"/>
                <a:gd name="T40" fmla="*/ 69 w 248"/>
                <a:gd name="T41" fmla="*/ 0 h 22"/>
                <a:gd name="T42" fmla="*/ 17 w 248"/>
                <a:gd name="T43" fmla="*/ 5 h 22"/>
                <a:gd name="T44" fmla="*/ 0 w 248"/>
                <a:gd name="T45" fmla="*/ 9 h 22"/>
                <a:gd name="T46" fmla="*/ 0 w 248"/>
                <a:gd name="T47" fmla="*/ 9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2"/>
                <a:gd name="T74" fmla="*/ 248 w 248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2">
                  <a:moveTo>
                    <a:pt x="0" y="9"/>
                  </a:moveTo>
                  <a:lnTo>
                    <a:pt x="0" y="9"/>
                  </a:lnTo>
                  <a:lnTo>
                    <a:pt x="17" y="5"/>
                  </a:lnTo>
                  <a:lnTo>
                    <a:pt x="69" y="0"/>
                  </a:lnTo>
                  <a:lnTo>
                    <a:pt x="107" y="0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69" y="0"/>
                  </a:lnTo>
                  <a:lnTo>
                    <a:pt x="17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3" name="Freeform 223"/>
            <p:cNvSpPr>
              <a:spLocks/>
            </p:cNvSpPr>
            <p:nvPr/>
          </p:nvSpPr>
          <p:spPr bwMode="auto">
            <a:xfrm>
              <a:off x="2399" y="2824"/>
              <a:ext cx="98" cy="380"/>
            </a:xfrm>
            <a:custGeom>
              <a:avLst/>
              <a:gdLst>
                <a:gd name="T0" fmla="*/ 60 w 98"/>
                <a:gd name="T1" fmla="*/ 0 h 380"/>
                <a:gd name="T2" fmla="*/ 98 w 98"/>
                <a:gd name="T3" fmla="*/ 13 h 380"/>
                <a:gd name="T4" fmla="*/ 34 w 98"/>
                <a:gd name="T5" fmla="*/ 380 h 380"/>
                <a:gd name="T6" fmla="*/ 0 w 98"/>
                <a:gd name="T7" fmla="*/ 372 h 380"/>
                <a:gd name="T8" fmla="*/ 60 w 9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380"/>
                <a:gd name="T17" fmla="*/ 98 w 98"/>
                <a:gd name="T18" fmla="*/ 380 h 3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380">
                  <a:moveTo>
                    <a:pt x="60" y="0"/>
                  </a:moveTo>
                  <a:lnTo>
                    <a:pt x="98" y="13"/>
                  </a:lnTo>
                  <a:lnTo>
                    <a:pt x="34" y="380"/>
                  </a:lnTo>
                  <a:lnTo>
                    <a:pt x="0" y="37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4" name="Freeform 224"/>
            <p:cNvSpPr>
              <a:spLocks/>
            </p:cNvSpPr>
            <p:nvPr/>
          </p:nvSpPr>
          <p:spPr bwMode="auto">
            <a:xfrm>
              <a:off x="1933" y="2790"/>
              <a:ext cx="222" cy="30"/>
            </a:xfrm>
            <a:custGeom>
              <a:avLst/>
              <a:gdLst>
                <a:gd name="T0" fmla="*/ 0 w 222"/>
                <a:gd name="T1" fmla="*/ 21 h 30"/>
                <a:gd name="T2" fmla="*/ 0 w 222"/>
                <a:gd name="T3" fmla="*/ 21 h 30"/>
                <a:gd name="T4" fmla="*/ 0 w 222"/>
                <a:gd name="T5" fmla="*/ 21 h 30"/>
                <a:gd name="T6" fmla="*/ 0 w 222"/>
                <a:gd name="T7" fmla="*/ 21 h 30"/>
                <a:gd name="T8" fmla="*/ 0 w 222"/>
                <a:gd name="T9" fmla="*/ 25 h 30"/>
                <a:gd name="T10" fmla="*/ 0 w 222"/>
                <a:gd name="T11" fmla="*/ 25 h 30"/>
                <a:gd name="T12" fmla="*/ 17 w 222"/>
                <a:gd name="T13" fmla="*/ 21 h 30"/>
                <a:gd name="T14" fmla="*/ 60 w 222"/>
                <a:gd name="T15" fmla="*/ 13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8 h 30"/>
                <a:gd name="T22" fmla="*/ 179 w 222"/>
                <a:gd name="T23" fmla="*/ 8 h 30"/>
                <a:gd name="T24" fmla="*/ 197 w 222"/>
                <a:gd name="T25" fmla="*/ 13 h 30"/>
                <a:gd name="T26" fmla="*/ 209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8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4 h 30"/>
                <a:gd name="T52" fmla="*/ 60 w 222"/>
                <a:gd name="T53" fmla="*/ 8 h 30"/>
                <a:gd name="T54" fmla="*/ 17 w 222"/>
                <a:gd name="T55" fmla="*/ 17 h 30"/>
                <a:gd name="T56" fmla="*/ 0 w 222"/>
                <a:gd name="T57" fmla="*/ 21 h 30"/>
                <a:gd name="T58" fmla="*/ 0 w 222"/>
                <a:gd name="T59" fmla="*/ 21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21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17" y="21"/>
                  </a:lnTo>
                  <a:lnTo>
                    <a:pt x="60" y="13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8"/>
                  </a:lnTo>
                  <a:lnTo>
                    <a:pt x="197" y="13"/>
                  </a:lnTo>
                  <a:lnTo>
                    <a:pt x="209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60" y="8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5" name="Freeform 225"/>
            <p:cNvSpPr>
              <a:spLocks/>
            </p:cNvSpPr>
            <p:nvPr/>
          </p:nvSpPr>
          <p:spPr bwMode="auto">
            <a:xfrm>
              <a:off x="1929" y="2811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4 w 222"/>
                <a:gd name="T17" fmla="*/ 4 h 30"/>
                <a:gd name="T18" fmla="*/ 154 w 222"/>
                <a:gd name="T19" fmla="*/ 4 h 30"/>
                <a:gd name="T20" fmla="*/ 183 w 222"/>
                <a:gd name="T21" fmla="*/ 9 h 30"/>
                <a:gd name="T22" fmla="*/ 183 w 222"/>
                <a:gd name="T23" fmla="*/ 9 h 30"/>
                <a:gd name="T24" fmla="*/ 201 w 222"/>
                <a:gd name="T25" fmla="*/ 13 h 30"/>
                <a:gd name="T26" fmla="*/ 213 w 222"/>
                <a:gd name="T27" fmla="*/ 22 h 30"/>
                <a:gd name="T28" fmla="*/ 222 w 222"/>
                <a:gd name="T29" fmla="*/ 30 h 30"/>
                <a:gd name="T30" fmla="*/ 222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8 w 222"/>
                <a:gd name="T41" fmla="*/ 17 h 30"/>
                <a:gd name="T42" fmla="*/ 205 w 222"/>
                <a:gd name="T43" fmla="*/ 9 h 30"/>
                <a:gd name="T44" fmla="*/ 183 w 222"/>
                <a:gd name="T45" fmla="*/ 4 h 30"/>
                <a:gd name="T46" fmla="*/ 183 w 222"/>
                <a:gd name="T47" fmla="*/ 4 h 30"/>
                <a:gd name="T48" fmla="*/ 154 w 222"/>
                <a:gd name="T49" fmla="*/ 0 h 30"/>
                <a:gd name="T50" fmla="*/ 124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4" y="4"/>
                  </a:lnTo>
                  <a:lnTo>
                    <a:pt x="154" y="4"/>
                  </a:lnTo>
                  <a:lnTo>
                    <a:pt x="183" y="9"/>
                  </a:lnTo>
                  <a:lnTo>
                    <a:pt x="201" y="13"/>
                  </a:lnTo>
                  <a:lnTo>
                    <a:pt x="213" y="22"/>
                  </a:lnTo>
                  <a:lnTo>
                    <a:pt x="222" y="30"/>
                  </a:lnTo>
                  <a:lnTo>
                    <a:pt x="218" y="17"/>
                  </a:lnTo>
                  <a:lnTo>
                    <a:pt x="205" y="9"/>
                  </a:lnTo>
                  <a:lnTo>
                    <a:pt x="183" y="4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6" name="Freeform 226"/>
            <p:cNvSpPr>
              <a:spLocks/>
            </p:cNvSpPr>
            <p:nvPr/>
          </p:nvSpPr>
          <p:spPr bwMode="auto">
            <a:xfrm>
              <a:off x="1924" y="2854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17 h 30"/>
                <a:gd name="T10" fmla="*/ 0 w 218"/>
                <a:gd name="T11" fmla="*/ 17 h 30"/>
                <a:gd name="T12" fmla="*/ 18 w 218"/>
                <a:gd name="T13" fmla="*/ 13 h 30"/>
                <a:gd name="T14" fmla="*/ 60 w 218"/>
                <a:gd name="T15" fmla="*/ 8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4 h 30"/>
                <a:gd name="T22" fmla="*/ 180 w 218"/>
                <a:gd name="T23" fmla="*/ 4 h 30"/>
                <a:gd name="T24" fmla="*/ 197 w 218"/>
                <a:gd name="T25" fmla="*/ 13 h 30"/>
                <a:gd name="T26" fmla="*/ 210 w 218"/>
                <a:gd name="T27" fmla="*/ 17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26 h 30"/>
                <a:gd name="T38" fmla="*/ 218 w 218"/>
                <a:gd name="T39" fmla="*/ 26 h 30"/>
                <a:gd name="T40" fmla="*/ 214 w 218"/>
                <a:gd name="T41" fmla="*/ 17 h 30"/>
                <a:gd name="T42" fmla="*/ 201 w 218"/>
                <a:gd name="T43" fmla="*/ 8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8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18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7" name="Freeform 227"/>
            <p:cNvSpPr>
              <a:spLocks/>
            </p:cNvSpPr>
            <p:nvPr/>
          </p:nvSpPr>
          <p:spPr bwMode="auto">
            <a:xfrm>
              <a:off x="1916" y="2892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22 h 30"/>
                <a:gd name="T10" fmla="*/ 0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5 h 30"/>
                <a:gd name="T18" fmla="*/ 149 w 222"/>
                <a:gd name="T19" fmla="*/ 5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09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5 h 30"/>
                <a:gd name="T46" fmla="*/ 179 w 222"/>
                <a:gd name="T47" fmla="*/ 5 h 30"/>
                <a:gd name="T48" fmla="*/ 149 w 222"/>
                <a:gd name="T49" fmla="*/ 0 h 30"/>
                <a:gd name="T50" fmla="*/ 120 w 222"/>
                <a:gd name="T51" fmla="*/ 0 h 30"/>
                <a:gd name="T52" fmla="*/ 64 w 222"/>
                <a:gd name="T53" fmla="*/ 5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5"/>
                  </a:lnTo>
                  <a:lnTo>
                    <a:pt x="149" y="5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5"/>
                  </a:lnTo>
                  <a:lnTo>
                    <a:pt x="149" y="0"/>
                  </a:lnTo>
                  <a:lnTo>
                    <a:pt x="120" y="0"/>
                  </a:lnTo>
                  <a:lnTo>
                    <a:pt x="64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8" name="Freeform 228"/>
            <p:cNvSpPr>
              <a:spLocks/>
            </p:cNvSpPr>
            <p:nvPr/>
          </p:nvSpPr>
          <p:spPr bwMode="auto">
            <a:xfrm>
              <a:off x="1920" y="2871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21 h 30"/>
                <a:gd name="T10" fmla="*/ 0 w 218"/>
                <a:gd name="T11" fmla="*/ 21 h 30"/>
                <a:gd name="T12" fmla="*/ 17 w 218"/>
                <a:gd name="T13" fmla="*/ 17 h 30"/>
                <a:gd name="T14" fmla="*/ 60 w 218"/>
                <a:gd name="T15" fmla="*/ 9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9 h 30"/>
                <a:gd name="T22" fmla="*/ 180 w 218"/>
                <a:gd name="T23" fmla="*/ 9 h 30"/>
                <a:gd name="T24" fmla="*/ 197 w 218"/>
                <a:gd name="T25" fmla="*/ 13 h 30"/>
                <a:gd name="T26" fmla="*/ 210 w 218"/>
                <a:gd name="T27" fmla="*/ 21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30 h 30"/>
                <a:gd name="T38" fmla="*/ 218 w 218"/>
                <a:gd name="T39" fmla="*/ 30 h 30"/>
                <a:gd name="T40" fmla="*/ 214 w 218"/>
                <a:gd name="T41" fmla="*/ 17 h 30"/>
                <a:gd name="T42" fmla="*/ 201 w 218"/>
                <a:gd name="T43" fmla="*/ 9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7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69" name="Freeform 229"/>
            <p:cNvSpPr>
              <a:spLocks/>
            </p:cNvSpPr>
            <p:nvPr/>
          </p:nvSpPr>
          <p:spPr bwMode="auto">
            <a:xfrm>
              <a:off x="1912" y="2914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19 w 222"/>
                <a:gd name="T17" fmla="*/ 0 h 30"/>
                <a:gd name="T18" fmla="*/ 153 w 222"/>
                <a:gd name="T19" fmla="*/ 4 h 30"/>
                <a:gd name="T20" fmla="*/ 179 w 222"/>
                <a:gd name="T21" fmla="*/ 4 h 30"/>
                <a:gd name="T22" fmla="*/ 179 w 222"/>
                <a:gd name="T23" fmla="*/ 4 h 30"/>
                <a:gd name="T24" fmla="*/ 200 w 222"/>
                <a:gd name="T25" fmla="*/ 13 h 30"/>
                <a:gd name="T26" fmla="*/ 213 w 222"/>
                <a:gd name="T27" fmla="*/ 17 h 30"/>
                <a:gd name="T28" fmla="*/ 218 w 222"/>
                <a:gd name="T29" fmla="*/ 25 h 30"/>
                <a:gd name="T30" fmla="*/ 218 w 222"/>
                <a:gd name="T31" fmla="*/ 25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3 w 222"/>
                <a:gd name="T41" fmla="*/ 17 h 30"/>
                <a:gd name="T42" fmla="*/ 205 w 222"/>
                <a:gd name="T43" fmla="*/ 8 h 30"/>
                <a:gd name="T44" fmla="*/ 183 w 222"/>
                <a:gd name="T45" fmla="*/ 4 h 30"/>
                <a:gd name="T46" fmla="*/ 183 w 222"/>
                <a:gd name="T47" fmla="*/ 4 h 30"/>
                <a:gd name="T48" fmla="*/ 153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19" y="0"/>
                  </a:lnTo>
                  <a:lnTo>
                    <a:pt x="153" y="4"/>
                  </a:lnTo>
                  <a:lnTo>
                    <a:pt x="179" y="4"/>
                  </a:lnTo>
                  <a:lnTo>
                    <a:pt x="200" y="13"/>
                  </a:lnTo>
                  <a:lnTo>
                    <a:pt x="213" y="17"/>
                  </a:lnTo>
                  <a:lnTo>
                    <a:pt x="218" y="25"/>
                  </a:lnTo>
                  <a:lnTo>
                    <a:pt x="222" y="30"/>
                  </a:lnTo>
                  <a:lnTo>
                    <a:pt x="222" y="25"/>
                  </a:lnTo>
                  <a:lnTo>
                    <a:pt x="213" y="17"/>
                  </a:lnTo>
                  <a:lnTo>
                    <a:pt x="205" y="8"/>
                  </a:lnTo>
                  <a:lnTo>
                    <a:pt x="183" y="4"/>
                  </a:lnTo>
                  <a:lnTo>
                    <a:pt x="153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0" name="Freeform 230"/>
            <p:cNvSpPr>
              <a:spLocks/>
            </p:cNvSpPr>
            <p:nvPr/>
          </p:nvSpPr>
          <p:spPr bwMode="auto">
            <a:xfrm>
              <a:off x="1907" y="2952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7 w 223"/>
                <a:gd name="T13" fmla="*/ 17 h 30"/>
                <a:gd name="T14" fmla="*/ 60 w 223"/>
                <a:gd name="T15" fmla="*/ 9 h 30"/>
                <a:gd name="T16" fmla="*/ 120 w 223"/>
                <a:gd name="T17" fmla="*/ 5 h 30"/>
                <a:gd name="T18" fmla="*/ 150 w 223"/>
                <a:gd name="T19" fmla="*/ 5 h 30"/>
                <a:gd name="T20" fmla="*/ 180 w 223"/>
                <a:gd name="T21" fmla="*/ 9 h 30"/>
                <a:gd name="T22" fmla="*/ 180 w 223"/>
                <a:gd name="T23" fmla="*/ 9 h 30"/>
                <a:gd name="T24" fmla="*/ 197 w 223"/>
                <a:gd name="T25" fmla="*/ 13 h 30"/>
                <a:gd name="T26" fmla="*/ 210 w 223"/>
                <a:gd name="T27" fmla="*/ 22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1 w 223"/>
                <a:gd name="T43" fmla="*/ 9 h 30"/>
                <a:gd name="T44" fmla="*/ 180 w 223"/>
                <a:gd name="T45" fmla="*/ 5 h 30"/>
                <a:gd name="T46" fmla="*/ 180 w 223"/>
                <a:gd name="T47" fmla="*/ 5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5 h 30"/>
                <a:gd name="T54" fmla="*/ 17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5"/>
                  </a:lnTo>
                  <a:lnTo>
                    <a:pt x="150" y="5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2"/>
                  </a:lnTo>
                  <a:lnTo>
                    <a:pt x="218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5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1" name="Freeform 231"/>
            <p:cNvSpPr>
              <a:spLocks/>
            </p:cNvSpPr>
            <p:nvPr/>
          </p:nvSpPr>
          <p:spPr bwMode="auto">
            <a:xfrm>
              <a:off x="1907" y="2931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17 h 30"/>
                <a:gd name="T10" fmla="*/ 5 w 223"/>
                <a:gd name="T11" fmla="*/ 17 h 30"/>
                <a:gd name="T12" fmla="*/ 22 w 223"/>
                <a:gd name="T13" fmla="*/ 17 h 30"/>
                <a:gd name="T14" fmla="*/ 64 w 223"/>
                <a:gd name="T15" fmla="*/ 8 h 30"/>
                <a:gd name="T16" fmla="*/ 120 w 223"/>
                <a:gd name="T17" fmla="*/ 4 h 30"/>
                <a:gd name="T18" fmla="*/ 154 w 223"/>
                <a:gd name="T19" fmla="*/ 4 h 30"/>
                <a:gd name="T20" fmla="*/ 180 w 223"/>
                <a:gd name="T21" fmla="*/ 8 h 30"/>
                <a:gd name="T22" fmla="*/ 180 w 223"/>
                <a:gd name="T23" fmla="*/ 8 h 30"/>
                <a:gd name="T24" fmla="*/ 201 w 223"/>
                <a:gd name="T25" fmla="*/ 13 h 30"/>
                <a:gd name="T26" fmla="*/ 214 w 223"/>
                <a:gd name="T27" fmla="*/ 21 h 30"/>
                <a:gd name="T28" fmla="*/ 218 w 223"/>
                <a:gd name="T29" fmla="*/ 30 h 30"/>
                <a:gd name="T30" fmla="*/ 218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5 w 223"/>
                <a:gd name="T43" fmla="*/ 8 h 30"/>
                <a:gd name="T44" fmla="*/ 184 w 223"/>
                <a:gd name="T45" fmla="*/ 4 h 30"/>
                <a:gd name="T46" fmla="*/ 184 w 223"/>
                <a:gd name="T47" fmla="*/ 4 h 30"/>
                <a:gd name="T48" fmla="*/ 154 w 223"/>
                <a:gd name="T49" fmla="*/ 0 h 30"/>
                <a:gd name="T50" fmla="*/ 120 w 223"/>
                <a:gd name="T51" fmla="*/ 0 h 30"/>
                <a:gd name="T52" fmla="*/ 64 w 223"/>
                <a:gd name="T53" fmla="*/ 4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2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4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3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5" y="8"/>
                  </a:lnTo>
                  <a:lnTo>
                    <a:pt x="184" y="4"/>
                  </a:lnTo>
                  <a:lnTo>
                    <a:pt x="154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2" name="Freeform 232"/>
            <p:cNvSpPr>
              <a:spLocks/>
            </p:cNvSpPr>
            <p:nvPr/>
          </p:nvSpPr>
          <p:spPr bwMode="auto">
            <a:xfrm>
              <a:off x="1903" y="2978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4 h 30"/>
                <a:gd name="T22" fmla="*/ 180 w 222"/>
                <a:gd name="T23" fmla="*/ 4 h 30"/>
                <a:gd name="T24" fmla="*/ 201 w 222"/>
                <a:gd name="T25" fmla="*/ 13 h 30"/>
                <a:gd name="T26" fmla="*/ 214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6 h 30"/>
                <a:gd name="T38" fmla="*/ 222 w 222"/>
                <a:gd name="T39" fmla="*/ 26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22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3" name="Freeform 233"/>
            <p:cNvSpPr>
              <a:spLocks/>
            </p:cNvSpPr>
            <p:nvPr/>
          </p:nvSpPr>
          <p:spPr bwMode="auto">
            <a:xfrm>
              <a:off x="1894" y="3016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22 h 30"/>
                <a:gd name="T10" fmla="*/ 5 w 223"/>
                <a:gd name="T11" fmla="*/ 22 h 30"/>
                <a:gd name="T12" fmla="*/ 22 w 223"/>
                <a:gd name="T13" fmla="*/ 17 h 30"/>
                <a:gd name="T14" fmla="*/ 65 w 223"/>
                <a:gd name="T15" fmla="*/ 9 h 30"/>
                <a:gd name="T16" fmla="*/ 124 w 223"/>
                <a:gd name="T17" fmla="*/ 5 h 30"/>
                <a:gd name="T18" fmla="*/ 154 w 223"/>
                <a:gd name="T19" fmla="*/ 5 h 30"/>
                <a:gd name="T20" fmla="*/ 184 w 223"/>
                <a:gd name="T21" fmla="*/ 9 h 30"/>
                <a:gd name="T22" fmla="*/ 184 w 223"/>
                <a:gd name="T23" fmla="*/ 9 h 30"/>
                <a:gd name="T24" fmla="*/ 201 w 223"/>
                <a:gd name="T25" fmla="*/ 13 h 30"/>
                <a:gd name="T26" fmla="*/ 214 w 223"/>
                <a:gd name="T27" fmla="*/ 22 h 30"/>
                <a:gd name="T28" fmla="*/ 223 w 223"/>
                <a:gd name="T29" fmla="*/ 30 h 30"/>
                <a:gd name="T30" fmla="*/ 223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30 h 30"/>
                <a:gd name="T38" fmla="*/ 223 w 223"/>
                <a:gd name="T39" fmla="*/ 30 h 30"/>
                <a:gd name="T40" fmla="*/ 218 w 223"/>
                <a:gd name="T41" fmla="*/ 17 h 30"/>
                <a:gd name="T42" fmla="*/ 206 w 223"/>
                <a:gd name="T43" fmla="*/ 9 h 30"/>
                <a:gd name="T44" fmla="*/ 184 w 223"/>
                <a:gd name="T45" fmla="*/ 5 h 30"/>
                <a:gd name="T46" fmla="*/ 184 w 223"/>
                <a:gd name="T47" fmla="*/ 5 h 30"/>
                <a:gd name="T48" fmla="*/ 154 w 223"/>
                <a:gd name="T49" fmla="*/ 0 h 30"/>
                <a:gd name="T50" fmla="*/ 124 w 223"/>
                <a:gd name="T51" fmla="*/ 0 h 30"/>
                <a:gd name="T52" fmla="*/ 65 w 223"/>
                <a:gd name="T53" fmla="*/ 5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22"/>
                  </a:lnTo>
                  <a:lnTo>
                    <a:pt x="22" y="17"/>
                  </a:lnTo>
                  <a:lnTo>
                    <a:pt x="65" y="9"/>
                  </a:lnTo>
                  <a:lnTo>
                    <a:pt x="124" y="5"/>
                  </a:lnTo>
                  <a:lnTo>
                    <a:pt x="154" y="5"/>
                  </a:lnTo>
                  <a:lnTo>
                    <a:pt x="184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23" y="30"/>
                  </a:lnTo>
                  <a:lnTo>
                    <a:pt x="218" y="17"/>
                  </a:lnTo>
                  <a:lnTo>
                    <a:pt x="206" y="9"/>
                  </a:lnTo>
                  <a:lnTo>
                    <a:pt x="184" y="5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5" y="5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4" name="Freeform 234"/>
            <p:cNvSpPr>
              <a:spLocks/>
            </p:cNvSpPr>
            <p:nvPr/>
          </p:nvSpPr>
          <p:spPr bwMode="auto">
            <a:xfrm>
              <a:off x="1899" y="299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1 h 30"/>
                <a:gd name="T10" fmla="*/ 4 w 222"/>
                <a:gd name="T11" fmla="*/ 21 h 30"/>
                <a:gd name="T12" fmla="*/ 21 w 222"/>
                <a:gd name="T13" fmla="*/ 17 h 30"/>
                <a:gd name="T14" fmla="*/ 64 w 222"/>
                <a:gd name="T15" fmla="*/ 9 h 30"/>
                <a:gd name="T16" fmla="*/ 119 w 222"/>
                <a:gd name="T17" fmla="*/ 4 h 30"/>
                <a:gd name="T18" fmla="*/ 149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3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3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49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1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19" y="4"/>
                  </a:lnTo>
                  <a:lnTo>
                    <a:pt x="149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3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3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5" name="Freeform 235"/>
            <p:cNvSpPr>
              <a:spLocks/>
            </p:cNvSpPr>
            <p:nvPr/>
          </p:nvSpPr>
          <p:spPr bwMode="auto">
            <a:xfrm>
              <a:off x="1894" y="3038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8 w 223"/>
                <a:gd name="T13" fmla="*/ 13 h 30"/>
                <a:gd name="T14" fmla="*/ 60 w 223"/>
                <a:gd name="T15" fmla="*/ 8 h 30"/>
                <a:gd name="T16" fmla="*/ 120 w 223"/>
                <a:gd name="T17" fmla="*/ 0 h 30"/>
                <a:gd name="T18" fmla="*/ 150 w 223"/>
                <a:gd name="T19" fmla="*/ 4 h 30"/>
                <a:gd name="T20" fmla="*/ 180 w 223"/>
                <a:gd name="T21" fmla="*/ 4 h 30"/>
                <a:gd name="T22" fmla="*/ 180 w 223"/>
                <a:gd name="T23" fmla="*/ 4 h 30"/>
                <a:gd name="T24" fmla="*/ 201 w 223"/>
                <a:gd name="T25" fmla="*/ 13 h 30"/>
                <a:gd name="T26" fmla="*/ 210 w 223"/>
                <a:gd name="T27" fmla="*/ 17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5 h 30"/>
                <a:gd name="T38" fmla="*/ 223 w 223"/>
                <a:gd name="T39" fmla="*/ 25 h 30"/>
                <a:gd name="T40" fmla="*/ 214 w 223"/>
                <a:gd name="T41" fmla="*/ 17 h 30"/>
                <a:gd name="T42" fmla="*/ 201 w 223"/>
                <a:gd name="T43" fmla="*/ 8 h 30"/>
                <a:gd name="T44" fmla="*/ 180 w 223"/>
                <a:gd name="T45" fmla="*/ 4 h 30"/>
                <a:gd name="T46" fmla="*/ 180 w 223"/>
                <a:gd name="T47" fmla="*/ 4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4 h 30"/>
                <a:gd name="T54" fmla="*/ 18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0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23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6" name="Freeform 236"/>
            <p:cNvSpPr>
              <a:spLocks/>
            </p:cNvSpPr>
            <p:nvPr/>
          </p:nvSpPr>
          <p:spPr bwMode="auto">
            <a:xfrm>
              <a:off x="1886" y="3076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4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7" name="Freeform 237"/>
            <p:cNvSpPr>
              <a:spLocks/>
            </p:cNvSpPr>
            <p:nvPr/>
          </p:nvSpPr>
          <p:spPr bwMode="auto">
            <a:xfrm>
              <a:off x="1890" y="305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17 h 30"/>
                <a:gd name="T10" fmla="*/ 0 w 222"/>
                <a:gd name="T11" fmla="*/ 17 h 30"/>
                <a:gd name="T12" fmla="*/ 17 w 222"/>
                <a:gd name="T13" fmla="*/ 17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8 h 30"/>
                <a:gd name="T22" fmla="*/ 180 w 222"/>
                <a:gd name="T23" fmla="*/ 8 h 30"/>
                <a:gd name="T24" fmla="*/ 201 w 222"/>
                <a:gd name="T25" fmla="*/ 13 h 30"/>
                <a:gd name="T26" fmla="*/ 210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0 w 222"/>
                <a:gd name="T53" fmla="*/ 4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22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8" name="Freeform 238"/>
            <p:cNvSpPr>
              <a:spLocks/>
            </p:cNvSpPr>
            <p:nvPr/>
          </p:nvSpPr>
          <p:spPr bwMode="auto">
            <a:xfrm>
              <a:off x="1894" y="2773"/>
              <a:ext cx="43" cy="81"/>
            </a:xfrm>
            <a:custGeom>
              <a:avLst/>
              <a:gdLst>
                <a:gd name="T0" fmla="*/ 22 w 43"/>
                <a:gd name="T1" fmla="*/ 0 h 81"/>
                <a:gd name="T2" fmla="*/ 22 w 43"/>
                <a:gd name="T3" fmla="*/ 0 h 81"/>
                <a:gd name="T4" fmla="*/ 26 w 43"/>
                <a:gd name="T5" fmla="*/ 4 h 81"/>
                <a:gd name="T6" fmla="*/ 30 w 43"/>
                <a:gd name="T7" fmla="*/ 8 h 81"/>
                <a:gd name="T8" fmla="*/ 30 w 43"/>
                <a:gd name="T9" fmla="*/ 25 h 81"/>
                <a:gd name="T10" fmla="*/ 30 w 43"/>
                <a:gd name="T11" fmla="*/ 47 h 81"/>
                <a:gd name="T12" fmla="*/ 30 w 43"/>
                <a:gd name="T13" fmla="*/ 47 h 81"/>
                <a:gd name="T14" fmla="*/ 39 w 43"/>
                <a:gd name="T15" fmla="*/ 60 h 81"/>
                <a:gd name="T16" fmla="*/ 43 w 43"/>
                <a:gd name="T17" fmla="*/ 72 h 81"/>
                <a:gd name="T18" fmla="*/ 43 w 43"/>
                <a:gd name="T19" fmla="*/ 77 h 81"/>
                <a:gd name="T20" fmla="*/ 39 w 43"/>
                <a:gd name="T21" fmla="*/ 81 h 81"/>
                <a:gd name="T22" fmla="*/ 13 w 43"/>
                <a:gd name="T23" fmla="*/ 55 h 81"/>
                <a:gd name="T24" fmla="*/ 5 w 43"/>
                <a:gd name="T25" fmla="*/ 21 h 81"/>
                <a:gd name="T26" fmla="*/ 5 w 43"/>
                <a:gd name="T27" fmla="*/ 21 h 81"/>
                <a:gd name="T28" fmla="*/ 5 w 43"/>
                <a:gd name="T29" fmla="*/ 17 h 81"/>
                <a:gd name="T30" fmla="*/ 0 w 43"/>
                <a:gd name="T31" fmla="*/ 4 h 81"/>
                <a:gd name="T32" fmla="*/ 5 w 43"/>
                <a:gd name="T33" fmla="*/ 0 h 81"/>
                <a:gd name="T34" fmla="*/ 5 w 43"/>
                <a:gd name="T35" fmla="*/ 0 h 81"/>
                <a:gd name="T36" fmla="*/ 13 w 43"/>
                <a:gd name="T37" fmla="*/ 0 h 81"/>
                <a:gd name="T38" fmla="*/ 22 w 43"/>
                <a:gd name="T39" fmla="*/ 0 h 81"/>
                <a:gd name="T40" fmla="*/ 22 w 43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81"/>
                <a:gd name="T65" fmla="*/ 43 w 43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25"/>
                  </a:lnTo>
                  <a:lnTo>
                    <a:pt x="30" y="47"/>
                  </a:lnTo>
                  <a:lnTo>
                    <a:pt x="39" y="60"/>
                  </a:lnTo>
                  <a:lnTo>
                    <a:pt x="43" y="72"/>
                  </a:lnTo>
                  <a:lnTo>
                    <a:pt x="43" y="77"/>
                  </a:lnTo>
                  <a:lnTo>
                    <a:pt x="39" y="81"/>
                  </a:lnTo>
                  <a:lnTo>
                    <a:pt x="13" y="5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79" name="Freeform 239"/>
            <p:cNvSpPr>
              <a:spLocks/>
            </p:cNvSpPr>
            <p:nvPr/>
          </p:nvSpPr>
          <p:spPr bwMode="auto">
            <a:xfrm>
              <a:off x="1890" y="2786"/>
              <a:ext cx="39" cy="81"/>
            </a:xfrm>
            <a:custGeom>
              <a:avLst/>
              <a:gdLst>
                <a:gd name="T0" fmla="*/ 22 w 39"/>
                <a:gd name="T1" fmla="*/ 0 h 81"/>
                <a:gd name="T2" fmla="*/ 22 w 39"/>
                <a:gd name="T3" fmla="*/ 0 h 81"/>
                <a:gd name="T4" fmla="*/ 26 w 39"/>
                <a:gd name="T5" fmla="*/ 4 h 81"/>
                <a:gd name="T6" fmla="*/ 26 w 39"/>
                <a:gd name="T7" fmla="*/ 8 h 81"/>
                <a:gd name="T8" fmla="*/ 30 w 39"/>
                <a:gd name="T9" fmla="*/ 25 h 81"/>
                <a:gd name="T10" fmla="*/ 26 w 39"/>
                <a:gd name="T11" fmla="*/ 47 h 81"/>
                <a:gd name="T12" fmla="*/ 26 w 39"/>
                <a:gd name="T13" fmla="*/ 47 h 81"/>
                <a:gd name="T14" fmla="*/ 39 w 39"/>
                <a:gd name="T15" fmla="*/ 59 h 81"/>
                <a:gd name="T16" fmla="*/ 39 w 39"/>
                <a:gd name="T17" fmla="*/ 72 h 81"/>
                <a:gd name="T18" fmla="*/ 39 w 39"/>
                <a:gd name="T19" fmla="*/ 76 h 81"/>
                <a:gd name="T20" fmla="*/ 34 w 39"/>
                <a:gd name="T21" fmla="*/ 81 h 81"/>
                <a:gd name="T22" fmla="*/ 13 w 39"/>
                <a:gd name="T23" fmla="*/ 55 h 81"/>
                <a:gd name="T24" fmla="*/ 4 w 39"/>
                <a:gd name="T25" fmla="*/ 21 h 81"/>
                <a:gd name="T26" fmla="*/ 4 w 39"/>
                <a:gd name="T27" fmla="*/ 21 h 81"/>
                <a:gd name="T28" fmla="*/ 0 w 39"/>
                <a:gd name="T29" fmla="*/ 17 h 81"/>
                <a:gd name="T30" fmla="*/ 0 w 39"/>
                <a:gd name="T31" fmla="*/ 8 h 81"/>
                <a:gd name="T32" fmla="*/ 0 w 39"/>
                <a:gd name="T33" fmla="*/ 4 h 81"/>
                <a:gd name="T34" fmla="*/ 4 w 39"/>
                <a:gd name="T35" fmla="*/ 0 h 81"/>
                <a:gd name="T36" fmla="*/ 9 w 39"/>
                <a:gd name="T37" fmla="*/ 0 h 81"/>
                <a:gd name="T38" fmla="*/ 22 w 39"/>
                <a:gd name="T39" fmla="*/ 0 h 81"/>
                <a:gd name="T40" fmla="*/ 22 w 39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81"/>
                <a:gd name="T65" fmla="*/ 39 w 39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30" y="25"/>
                  </a:lnTo>
                  <a:lnTo>
                    <a:pt x="26" y="47"/>
                  </a:lnTo>
                  <a:lnTo>
                    <a:pt x="39" y="59"/>
                  </a:lnTo>
                  <a:lnTo>
                    <a:pt x="39" y="72"/>
                  </a:lnTo>
                  <a:lnTo>
                    <a:pt x="39" y="76"/>
                  </a:lnTo>
                  <a:lnTo>
                    <a:pt x="34" y="81"/>
                  </a:lnTo>
                  <a:lnTo>
                    <a:pt x="13" y="5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0" name="Freeform 240"/>
            <p:cNvSpPr>
              <a:spLocks/>
            </p:cNvSpPr>
            <p:nvPr/>
          </p:nvSpPr>
          <p:spPr bwMode="auto">
            <a:xfrm>
              <a:off x="1886" y="2798"/>
              <a:ext cx="38" cy="82"/>
            </a:xfrm>
            <a:custGeom>
              <a:avLst/>
              <a:gdLst>
                <a:gd name="T0" fmla="*/ 17 w 38"/>
                <a:gd name="T1" fmla="*/ 5 h 82"/>
                <a:gd name="T2" fmla="*/ 17 w 38"/>
                <a:gd name="T3" fmla="*/ 5 h 82"/>
                <a:gd name="T4" fmla="*/ 26 w 38"/>
                <a:gd name="T5" fmla="*/ 9 h 82"/>
                <a:gd name="T6" fmla="*/ 26 w 38"/>
                <a:gd name="T7" fmla="*/ 13 h 82"/>
                <a:gd name="T8" fmla="*/ 30 w 38"/>
                <a:gd name="T9" fmla="*/ 30 h 82"/>
                <a:gd name="T10" fmla="*/ 26 w 38"/>
                <a:gd name="T11" fmla="*/ 52 h 82"/>
                <a:gd name="T12" fmla="*/ 26 w 38"/>
                <a:gd name="T13" fmla="*/ 52 h 82"/>
                <a:gd name="T14" fmla="*/ 34 w 38"/>
                <a:gd name="T15" fmla="*/ 64 h 82"/>
                <a:gd name="T16" fmla="*/ 38 w 38"/>
                <a:gd name="T17" fmla="*/ 73 h 82"/>
                <a:gd name="T18" fmla="*/ 38 w 38"/>
                <a:gd name="T19" fmla="*/ 77 h 82"/>
                <a:gd name="T20" fmla="*/ 34 w 38"/>
                <a:gd name="T21" fmla="*/ 82 h 82"/>
                <a:gd name="T22" fmla="*/ 13 w 38"/>
                <a:gd name="T23" fmla="*/ 60 h 82"/>
                <a:gd name="T24" fmla="*/ 4 w 38"/>
                <a:gd name="T25" fmla="*/ 22 h 82"/>
                <a:gd name="T26" fmla="*/ 4 w 38"/>
                <a:gd name="T27" fmla="*/ 22 h 82"/>
                <a:gd name="T28" fmla="*/ 0 w 38"/>
                <a:gd name="T29" fmla="*/ 17 h 82"/>
                <a:gd name="T30" fmla="*/ 0 w 38"/>
                <a:gd name="T31" fmla="*/ 9 h 82"/>
                <a:gd name="T32" fmla="*/ 0 w 38"/>
                <a:gd name="T33" fmla="*/ 5 h 82"/>
                <a:gd name="T34" fmla="*/ 4 w 38"/>
                <a:gd name="T35" fmla="*/ 0 h 82"/>
                <a:gd name="T36" fmla="*/ 8 w 38"/>
                <a:gd name="T37" fmla="*/ 0 h 82"/>
                <a:gd name="T38" fmla="*/ 17 w 38"/>
                <a:gd name="T39" fmla="*/ 5 h 82"/>
                <a:gd name="T40" fmla="*/ 17 w 38"/>
                <a:gd name="T41" fmla="*/ 5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82"/>
                <a:gd name="T65" fmla="*/ 38 w 38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82">
                  <a:moveTo>
                    <a:pt x="17" y="5"/>
                  </a:moveTo>
                  <a:lnTo>
                    <a:pt x="17" y="5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30" y="30"/>
                  </a:lnTo>
                  <a:lnTo>
                    <a:pt x="26" y="52"/>
                  </a:lnTo>
                  <a:lnTo>
                    <a:pt x="34" y="64"/>
                  </a:lnTo>
                  <a:lnTo>
                    <a:pt x="38" y="73"/>
                  </a:lnTo>
                  <a:lnTo>
                    <a:pt x="38" y="77"/>
                  </a:lnTo>
                  <a:lnTo>
                    <a:pt x="34" y="82"/>
                  </a:lnTo>
                  <a:lnTo>
                    <a:pt x="13" y="60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1" name="Freeform 241"/>
            <p:cNvSpPr>
              <a:spLocks/>
            </p:cNvSpPr>
            <p:nvPr/>
          </p:nvSpPr>
          <p:spPr bwMode="auto">
            <a:xfrm>
              <a:off x="1882" y="2824"/>
              <a:ext cx="38" cy="73"/>
            </a:xfrm>
            <a:custGeom>
              <a:avLst/>
              <a:gdLst>
                <a:gd name="T0" fmla="*/ 12 w 38"/>
                <a:gd name="T1" fmla="*/ 0 h 73"/>
                <a:gd name="T2" fmla="*/ 12 w 38"/>
                <a:gd name="T3" fmla="*/ 0 h 73"/>
                <a:gd name="T4" fmla="*/ 17 w 38"/>
                <a:gd name="T5" fmla="*/ 0 h 73"/>
                <a:gd name="T6" fmla="*/ 21 w 38"/>
                <a:gd name="T7" fmla="*/ 9 h 73"/>
                <a:gd name="T8" fmla="*/ 25 w 38"/>
                <a:gd name="T9" fmla="*/ 21 h 73"/>
                <a:gd name="T10" fmla="*/ 25 w 38"/>
                <a:gd name="T11" fmla="*/ 47 h 73"/>
                <a:gd name="T12" fmla="*/ 25 w 38"/>
                <a:gd name="T13" fmla="*/ 47 h 73"/>
                <a:gd name="T14" fmla="*/ 34 w 38"/>
                <a:gd name="T15" fmla="*/ 56 h 73"/>
                <a:gd name="T16" fmla="*/ 38 w 38"/>
                <a:gd name="T17" fmla="*/ 64 h 73"/>
                <a:gd name="T18" fmla="*/ 38 w 38"/>
                <a:gd name="T19" fmla="*/ 73 h 73"/>
                <a:gd name="T20" fmla="*/ 17 w 38"/>
                <a:gd name="T21" fmla="*/ 60 h 73"/>
                <a:gd name="T22" fmla="*/ 4 w 38"/>
                <a:gd name="T23" fmla="*/ 34 h 73"/>
                <a:gd name="T24" fmla="*/ 4 w 38"/>
                <a:gd name="T25" fmla="*/ 34 h 73"/>
                <a:gd name="T26" fmla="*/ 0 w 38"/>
                <a:gd name="T27" fmla="*/ 17 h 73"/>
                <a:gd name="T28" fmla="*/ 4 w 38"/>
                <a:gd name="T29" fmla="*/ 4 h 73"/>
                <a:gd name="T30" fmla="*/ 8 w 38"/>
                <a:gd name="T31" fmla="*/ 0 h 73"/>
                <a:gd name="T32" fmla="*/ 12 w 38"/>
                <a:gd name="T33" fmla="*/ 0 h 73"/>
                <a:gd name="T34" fmla="*/ 12 w 38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73"/>
                <a:gd name="T56" fmla="*/ 38 w 38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73">
                  <a:moveTo>
                    <a:pt x="12" y="0"/>
                  </a:moveTo>
                  <a:lnTo>
                    <a:pt x="12" y="0"/>
                  </a:lnTo>
                  <a:lnTo>
                    <a:pt x="17" y="0"/>
                  </a:lnTo>
                  <a:lnTo>
                    <a:pt x="21" y="9"/>
                  </a:lnTo>
                  <a:lnTo>
                    <a:pt x="25" y="21"/>
                  </a:lnTo>
                  <a:lnTo>
                    <a:pt x="25" y="47"/>
                  </a:lnTo>
                  <a:lnTo>
                    <a:pt x="34" y="56"/>
                  </a:lnTo>
                  <a:lnTo>
                    <a:pt x="38" y="64"/>
                  </a:lnTo>
                  <a:lnTo>
                    <a:pt x="38" y="73"/>
                  </a:lnTo>
                  <a:lnTo>
                    <a:pt x="17" y="60"/>
                  </a:lnTo>
                  <a:lnTo>
                    <a:pt x="4" y="34"/>
                  </a:lnTo>
                  <a:lnTo>
                    <a:pt x="0" y="17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2" name="Freeform 242"/>
            <p:cNvSpPr>
              <a:spLocks/>
            </p:cNvSpPr>
            <p:nvPr/>
          </p:nvSpPr>
          <p:spPr bwMode="auto">
            <a:xfrm>
              <a:off x="1877" y="3098"/>
              <a:ext cx="231" cy="38"/>
            </a:xfrm>
            <a:custGeom>
              <a:avLst/>
              <a:gdLst>
                <a:gd name="T0" fmla="*/ 0 w 231"/>
                <a:gd name="T1" fmla="*/ 12 h 38"/>
                <a:gd name="T2" fmla="*/ 0 w 231"/>
                <a:gd name="T3" fmla="*/ 12 h 38"/>
                <a:gd name="T4" fmla="*/ 35 w 231"/>
                <a:gd name="T5" fmla="*/ 8 h 38"/>
                <a:gd name="T6" fmla="*/ 116 w 231"/>
                <a:gd name="T7" fmla="*/ 0 h 38"/>
                <a:gd name="T8" fmla="*/ 159 w 231"/>
                <a:gd name="T9" fmla="*/ 0 h 38"/>
                <a:gd name="T10" fmla="*/ 193 w 231"/>
                <a:gd name="T11" fmla="*/ 4 h 38"/>
                <a:gd name="T12" fmla="*/ 210 w 231"/>
                <a:gd name="T13" fmla="*/ 8 h 38"/>
                <a:gd name="T14" fmla="*/ 218 w 231"/>
                <a:gd name="T15" fmla="*/ 17 h 38"/>
                <a:gd name="T16" fmla="*/ 227 w 231"/>
                <a:gd name="T17" fmla="*/ 25 h 38"/>
                <a:gd name="T18" fmla="*/ 231 w 231"/>
                <a:gd name="T19" fmla="*/ 38 h 38"/>
                <a:gd name="T20" fmla="*/ 231 w 231"/>
                <a:gd name="T21" fmla="*/ 38 h 38"/>
                <a:gd name="T22" fmla="*/ 227 w 231"/>
                <a:gd name="T23" fmla="*/ 29 h 38"/>
                <a:gd name="T24" fmla="*/ 214 w 231"/>
                <a:gd name="T25" fmla="*/ 25 h 38"/>
                <a:gd name="T26" fmla="*/ 197 w 231"/>
                <a:gd name="T27" fmla="*/ 17 h 38"/>
                <a:gd name="T28" fmla="*/ 167 w 231"/>
                <a:gd name="T29" fmla="*/ 12 h 38"/>
                <a:gd name="T30" fmla="*/ 129 w 231"/>
                <a:gd name="T31" fmla="*/ 8 h 38"/>
                <a:gd name="T32" fmla="*/ 73 w 231"/>
                <a:gd name="T33" fmla="*/ 8 h 38"/>
                <a:gd name="T34" fmla="*/ 0 w 231"/>
                <a:gd name="T35" fmla="*/ 12 h 38"/>
                <a:gd name="T36" fmla="*/ 0 w 231"/>
                <a:gd name="T37" fmla="*/ 12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1"/>
                <a:gd name="T58" fmla="*/ 0 h 38"/>
                <a:gd name="T59" fmla="*/ 231 w 231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1" h="38">
                  <a:moveTo>
                    <a:pt x="0" y="12"/>
                  </a:moveTo>
                  <a:lnTo>
                    <a:pt x="0" y="12"/>
                  </a:lnTo>
                  <a:lnTo>
                    <a:pt x="35" y="8"/>
                  </a:lnTo>
                  <a:lnTo>
                    <a:pt x="116" y="0"/>
                  </a:lnTo>
                  <a:lnTo>
                    <a:pt x="159" y="0"/>
                  </a:lnTo>
                  <a:lnTo>
                    <a:pt x="193" y="4"/>
                  </a:lnTo>
                  <a:lnTo>
                    <a:pt x="210" y="8"/>
                  </a:lnTo>
                  <a:lnTo>
                    <a:pt x="218" y="17"/>
                  </a:lnTo>
                  <a:lnTo>
                    <a:pt x="227" y="25"/>
                  </a:lnTo>
                  <a:lnTo>
                    <a:pt x="231" y="38"/>
                  </a:lnTo>
                  <a:lnTo>
                    <a:pt x="227" y="29"/>
                  </a:lnTo>
                  <a:lnTo>
                    <a:pt x="214" y="25"/>
                  </a:lnTo>
                  <a:lnTo>
                    <a:pt x="197" y="17"/>
                  </a:lnTo>
                  <a:lnTo>
                    <a:pt x="167" y="12"/>
                  </a:lnTo>
                  <a:lnTo>
                    <a:pt x="129" y="8"/>
                  </a:lnTo>
                  <a:lnTo>
                    <a:pt x="73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3" name="Rectangle 243"/>
            <p:cNvSpPr>
              <a:spLocks noChangeArrowheads="1"/>
            </p:cNvSpPr>
            <p:nvPr/>
          </p:nvSpPr>
          <p:spPr bwMode="auto">
            <a:xfrm>
              <a:off x="1984" y="2850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4" name="Rectangle 244"/>
            <p:cNvSpPr>
              <a:spLocks noChangeArrowheads="1"/>
            </p:cNvSpPr>
            <p:nvPr/>
          </p:nvSpPr>
          <p:spPr bwMode="auto">
            <a:xfrm>
              <a:off x="1946" y="288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5" name="Rectangle 245"/>
            <p:cNvSpPr>
              <a:spLocks noChangeArrowheads="1"/>
            </p:cNvSpPr>
            <p:nvPr/>
          </p:nvSpPr>
          <p:spPr bwMode="auto">
            <a:xfrm>
              <a:off x="2083" y="2909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6" name="Rectangle 246"/>
            <p:cNvSpPr>
              <a:spLocks noChangeArrowheads="1"/>
            </p:cNvSpPr>
            <p:nvPr/>
          </p:nvSpPr>
          <p:spPr bwMode="auto">
            <a:xfrm>
              <a:off x="2018" y="2927"/>
              <a:ext cx="18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7" name="Rectangle 247"/>
            <p:cNvSpPr>
              <a:spLocks noChangeArrowheads="1"/>
            </p:cNvSpPr>
            <p:nvPr/>
          </p:nvSpPr>
          <p:spPr bwMode="auto">
            <a:xfrm>
              <a:off x="1959" y="2927"/>
              <a:ext cx="12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8" name="Rectangle 248"/>
            <p:cNvSpPr>
              <a:spLocks noChangeArrowheads="1"/>
            </p:cNvSpPr>
            <p:nvPr/>
          </p:nvSpPr>
          <p:spPr bwMode="auto">
            <a:xfrm>
              <a:off x="2018" y="2905"/>
              <a:ext cx="1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89" name="Rectangle 249"/>
            <p:cNvSpPr>
              <a:spLocks noChangeArrowheads="1"/>
            </p:cNvSpPr>
            <p:nvPr/>
          </p:nvSpPr>
          <p:spPr bwMode="auto">
            <a:xfrm>
              <a:off x="2001" y="294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0" name="Rectangle 250"/>
            <p:cNvSpPr>
              <a:spLocks noChangeArrowheads="1"/>
            </p:cNvSpPr>
            <p:nvPr/>
          </p:nvSpPr>
          <p:spPr bwMode="auto">
            <a:xfrm>
              <a:off x="2057" y="2974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1" name="Rectangle 251"/>
            <p:cNvSpPr>
              <a:spLocks noChangeArrowheads="1"/>
            </p:cNvSpPr>
            <p:nvPr/>
          </p:nvSpPr>
          <p:spPr bwMode="auto">
            <a:xfrm>
              <a:off x="1946" y="2995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2" name="Rectangle 252"/>
            <p:cNvSpPr>
              <a:spLocks noChangeArrowheads="1"/>
            </p:cNvSpPr>
            <p:nvPr/>
          </p:nvSpPr>
          <p:spPr bwMode="auto">
            <a:xfrm>
              <a:off x="2023" y="3012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3" name="Rectangle 253"/>
            <p:cNvSpPr>
              <a:spLocks noChangeArrowheads="1"/>
            </p:cNvSpPr>
            <p:nvPr/>
          </p:nvSpPr>
          <p:spPr bwMode="auto">
            <a:xfrm>
              <a:off x="2031" y="3046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4" name="Rectangle 254"/>
            <p:cNvSpPr>
              <a:spLocks noChangeArrowheads="1"/>
            </p:cNvSpPr>
            <p:nvPr/>
          </p:nvSpPr>
          <p:spPr bwMode="auto">
            <a:xfrm>
              <a:off x="1980" y="3051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5" name="Rectangle 255"/>
            <p:cNvSpPr>
              <a:spLocks noChangeArrowheads="1"/>
            </p:cNvSpPr>
            <p:nvPr/>
          </p:nvSpPr>
          <p:spPr bwMode="auto">
            <a:xfrm>
              <a:off x="1920" y="3042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6" name="Rectangle 256"/>
            <p:cNvSpPr>
              <a:spLocks noChangeArrowheads="1"/>
            </p:cNvSpPr>
            <p:nvPr/>
          </p:nvSpPr>
          <p:spPr bwMode="auto">
            <a:xfrm>
              <a:off x="1946" y="3080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7" name="Rectangle 257"/>
            <p:cNvSpPr>
              <a:spLocks noChangeArrowheads="1"/>
            </p:cNvSpPr>
            <p:nvPr/>
          </p:nvSpPr>
          <p:spPr bwMode="auto">
            <a:xfrm>
              <a:off x="1976" y="3076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8" name="Rectangle 258"/>
            <p:cNvSpPr>
              <a:spLocks noChangeArrowheads="1"/>
            </p:cNvSpPr>
            <p:nvPr/>
          </p:nvSpPr>
          <p:spPr bwMode="auto">
            <a:xfrm>
              <a:off x="2189" y="3080"/>
              <a:ext cx="13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99" name="Rectangle 259"/>
            <p:cNvSpPr>
              <a:spLocks noChangeArrowheads="1"/>
            </p:cNvSpPr>
            <p:nvPr/>
          </p:nvSpPr>
          <p:spPr bwMode="auto">
            <a:xfrm>
              <a:off x="2271" y="3080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0" name="Rectangle 260"/>
            <p:cNvSpPr>
              <a:spLocks noChangeArrowheads="1"/>
            </p:cNvSpPr>
            <p:nvPr/>
          </p:nvSpPr>
          <p:spPr bwMode="auto">
            <a:xfrm>
              <a:off x="2322" y="306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1" name="Rectangle 261"/>
            <p:cNvSpPr>
              <a:spLocks noChangeArrowheads="1"/>
            </p:cNvSpPr>
            <p:nvPr/>
          </p:nvSpPr>
          <p:spPr bwMode="auto">
            <a:xfrm>
              <a:off x="2236" y="3016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2" name="Rectangle 262"/>
            <p:cNvSpPr>
              <a:spLocks noChangeArrowheads="1"/>
            </p:cNvSpPr>
            <p:nvPr/>
          </p:nvSpPr>
          <p:spPr bwMode="auto">
            <a:xfrm>
              <a:off x="2330" y="3025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3" name="Rectangle 263"/>
            <p:cNvSpPr>
              <a:spLocks noChangeArrowheads="1"/>
            </p:cNvSpPr>
            <p:nvPr/>
          </p:nvSpPr>
          <p:spPr bwMode="auto">
            <a:xfrm>
              <a:off x="2322" y="2957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4" name="Rectangle 264"/>
            <p:cNvSpPr>
              <a:spLocks noChangeArrowheads="1"/>
            </p:cNvSpPr>
            <p:nvPr/>
          </p:nvSpPr>
          <p:spPr bwMode="auto">
            <a:xfrm>
              <a:off x="2249" y="2957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5" name="Rectangle 265"/>
            <p:cNvSpPr>
              <a:spLocks noChangeArrowheads="1"/>
            </p:cNvSpPr>
            <p:nvPr/>
          </p:nvSpPr>
          <p:spPr bwMode="auto">
            <a:xfrm>
              <a:off x="2236" y="2892"/>
              <a:ext cx="18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6" name="Rectangle 266"/>
            <p:cNvSpPr>
              <a:spLocks noChangeArrowheads="1"/>
            </p:cNvSpPr>
            <p:nvPr/>
          </p:nvSpPr>
          <p:spPr bwMode="auto">
            <a:xfrm>
              <a:off x="2339" y="2875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7" name="Rectangle 267"/>
            <p:cNvSpPr>
              <a:spLocks noChangeArrowheads="1"/>
            </p:cNvSpPr>
            <p:nvPr/>
          </p:nvSpPr>
          <p:spPr bwMode="auto">
            <a:xfrm>
              <a:off x="2258" y="2828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8" name="Rectangle 268"/>
            <p:cNvSpPr>
              <a:spLocks noChangeArrowheads="1"/>
            </p:cNvSpPr>
            <p:nvPr/>
          </p:nvSpPr>
          <p:spPr bwMode="auto">
            <a:xfrm>
              <a:off x="2215" y="2811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09" name="Rectangle 269"/>
            <p:cNvSpPr>
              <a:spLocks noChangeArrowheads="1"/>
            </p:cNvSpPr>
            <p:nvPr/>
          </p:nvSpPr>
          <p:spPr bwMode="auto">
            <a:xfrm>
              <a:off x="2356" y="283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0" name="Rectangle 270"/>
            <p:cNvSpPr>
              <a:spLocks noChangeArrowheads="1"/>
            </p:cNvSpPr>
            <p:nvPr/>
          </p:nvSpPr>
          <p:spPr bwMode="auto">
            <a:xfrm>
              <a:off x="2326" y="3127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1" name="Rectangle 271"/>
            <p:cNvSpPr>
              <a:spLocks noChangeArrowheads="1"/>
            </p:cNvSpPr>
            <p:nvPr/>
          </p:nvSpPr>
          <p:spPr bwMode="auto">
            <a:xfrm>
              <a:off x="2245" y="3102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2" name="Rectangle 272"/>
            <p:cNvSpPr>
              <a:spLocks noChangeArrowheads="1"/>
            </p:cNvSpPr>
            <p:nvPr/>
          </p:nvSpPr>
          <p:spPr bwMode="auto">
            <a:xfrm>
              <a:off x="2322" y="3110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3" name="Rectangle 273"/>
            <p:cNvSpPr>
              <a:spLocks noChangeArrowheads="1"/>
            </p:cNvSpPr>
            <p:nvPr/>
          </p:nvSpPr>
          <p:spPr bwMode="auto">
            <a:xfrm>
              <a:off x="2078" y="2850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4" name="Rectangle 274"/>
            <p:cNvSpPr>
              <a:spLocks noChangeArrowheads="1"/>
            </p:cNvSpPr>
            <p:nvPr/>
          </p:nvSpPr>
          <p:spPr bwMode="auto">
            <a:xfrm>
              <a:off x="2027" y="2811"/>
              <a:ext cx="13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5" name="Rectangle 275"/>
            <p:cNvSpPr>
              <a:spLocks noChangeArrowheads="1"/>
            </p:cNvSpPr>
            <p:nvPr/>
          </p:nvSpPr>
          <p:spPr bwMode="auto">
            <a:xfrm>
              <a:off x="1984" y="2909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6" name="Rectangle 276"/>
            <p:cNvSpPr>
              <a:spLocks noChangeArrowheads="1"/>
            </p:cNvSpPr>
            <p:nvPr/>
          </p:nvSpPr>
          <p:spPr bwMode="auto">
            <a:xfrm>
              <a:off x="2044" y="2888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7" name="Freeform 277"/>
            <p:cNvSpPr>
              <a:spLocks/>
            </p:cNvSpPr>
            <p:nvPr/>
          </p:nvSpPr>
          <p:spPr bwMode="auto">
            <a:xfrm>
              <a:off x="2061" y="3136"/>
              <a:ext cx="534" cy="150"/>
            </a:xfrm>
            <a:custGeom>
              <a:avLst/>
              <a:gdLst>
                <a:gd name="T0" fmla="*/ 534 w 534"/>
                <a:gd name="T1" fmla="*/ 77 h 150"/>
                <a:gd name="T2" fmla="*/ 0 w 534"/>
                <a:gd name="T3" fmla="*/ 0 h 150"/>
                <a:gd name="T4" fmla="*/ 0 w 534"/>
                <a:gd name="T5" fmla="*/ 9 h 150"/>
                <a:gd name="T6" fmla="*/ 522 w 534"/>
                <a:gd name="T7" fmla="*/ 150 h 150"/>
                <a:gd name="T8" fmla="*/ 534 w 534"/>
                <a:gd name="T9" fmla="*/ 7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4"/>
                <a:gd name="T16" fmla="*/ 0 h 150"/>
                <a:gd name="T17" fmla="*/ 534 w 534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4" h="150">
                  <a:moveTo>
                    <a:pt x="534" y="7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522" y="150"/>
                  </a:lnTo>
                  <a:lnTo>
                    <a:pt x="534" y="7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8" name="Freeform 278"/>
            <p:cNvSpPr>
              <a:spLocks/>
            </p:cNvSpPr>
            <p:nvPr/>
          </p:nvSpPr>
          <p:spPr bwMode="auto">
            <a:xfrm>
              <a:off x="2100" y="3145"/>
              <a:ext cx="128" cy="47"/>
            </a:xfrm>
            <a:custGeom>
              <a:avLst/>
              <a:gdLst>
                <a:gd name="T0" fmla="*/ 128 w 128"/>
                <a:gd name="T1" fmla="*/ 47 h 47"/>
                <a:gd name="T2" fmla="*/ 128 w 128"/>
                <a:gd name="T3" fmla="*/ 47 h 47"/>
                <a:gd name="T4" fmla="*/ 111 w 128"/>
                <a:gd name="T5" fmla="*/ 38 h 47"/>
                <a:gd name="T6" fmla="*/ 77 w 128"/>
                <a:gd name="T7" fmla="*/ 29 h 47"/>
                <a:gd name="T8" fmla="*/ 34 w 128"/>
                <a:gd name="T9" fmla="*/ 21 h 47"/>
                <a:gd name="T10" fmla="*/ 12 w 128"/>
                <a:gd name="T11" fmla="*/ 21 h 47"/>
                <a:gd name="T12" fmla="*/ 0 w 128"/>
                <a:gd name="T13" fmla="*/ 25 h 47"/>
                <a:gd name="T14" fmla="*/ 0 w 128"/>
                <a:gd name="T15" fmla="*/ 25 h 47"/>
                <a:gd name="T16" fmla="*/ 0 w 128"/>
                <a:gd name="T17" fmla="*/ 17 h 47"/>
                <a:gd name="T18" fmla="*/ 4 w 128"/>
                <a:gd name="T19" fmla="*/ 8 h 47"/>
                <a:gd name="T20" fmla="*/ 12 w 128"/>
                <a:gd name="T21" fmla="*/ 0 h 47"/>
                <a:gd name="T22" fmla="*/ 25 w 128"/>
                <a:gd name="T23" fmla="*/ 0 h 47"/>
                <a:gd name="T24" fmla="*/ 51 w 128"/>
                <a:gd name="T25" fmla="*/ 4 h 47"/>
                <a:gd name="T26" fmla="*/ 85 w 128"/>
                <a:gd name="T27" fmla="*/ 17 h 47"/>
                <a:gd name="T28" fmla="*/ 128 w 128"/>
                <a:gd name="T29" fmla="*/ 47 h 47"/>
                <a:gd name="T30" fmla="*/ 128 w 128"/>
                <a:gd name="T31" fmla="*/ 4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8"/>
                <a:gd name="T49" fmla="*/ 0 h 47"/>
                <a:gd name="T50" fmla="*/ 128 w 128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8" h="47">
                  <a:moveTo>
                    <a:pt x="128" y="47"/>
                  </a:moveTo>
                  <a:lnTo>
                    <a:pt x="128" y="47"/>
                  </a:lnTo>
                  <a:lnTo>
                    <a:pt x="111" y="38"/>
                  </a:lnTo>
                  <a:lnTo>
                    <a:pt x="77" y="29"/>
                  </a:lnTo>
                  <a:lnTo>
                    <a:pt x="34" y="21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51" y="4"/>
                  </a:lnTo>
                  <a:lnTo>
                    <a:pt x="85" y="17"/>
                  </a:lnTo>
                  <a:lnTo>
                    <a:pt x="128" y="4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19" name="Freeform 279"/>
            <p:cNvSpPr>
              <a:spLocks/>
            </p:cNvSpPr>
            <p:nvPr/>
          </p:nvSpPr>
          <p:spPr bwMode="auto">
            <a:xfrm>
              <a:off x="1882" y="3115"/>
              <a:ext cx="260" cy="77"/>
            </a:xfrm>
            <a:custGeom>
              <a:avLst/>
              <a:gdLst>
                <a:gd name="T0" fmla="*/ 209 w 260"/>
                <a:gd name="T1" fmla="*/ 4 h 77"/>
                <a:gd name="T2" fmla="*/ 209 w 260"/>
                <a:gd name="T3" fmla="*/ 4 h 77"/>
                <a:gd name="T4" fmla="*/ 201 w 260"/>
                <a:gd name="T5" fmla="*/ 0 h 77"/>
                <a:gd name="T6" fmla="*/ 201 w 260"/>
                <a:gd name="T7" fmla="*/ 0 h 77"/>
                <a:gd name="T8" fmla="*/ 171 w 260"/>
                <a:gd name="T9" fmla="*/ 12 h 77"/>
                <a:gd name="T10" fmla="*/ 171 w 260"/>
                <a:gd name="T11" fmla="*/ 12 h 77"/>
                <a:gd name="T12" fmla="*/ 171 w 260"/>
                <a:gd name="T13" fmla="*/ 17 h 77"/>
                <a:gd name="T14" fmla="*/ 162 w 260"/>
                <a:gd name="T15" fmla="*/ 25 h 77"/>
                <a:gd name="T16" fmla="*/ 149 w 260"/>
                <a:gd name="T17" fmla="*/ 34 h 77"/>
                <a:gd name="T18" fmla="*/ 102 w 260"/>
                <a:gd name="T19" fmla="*/ 34 h 77"/>
                <a:gd name="T20" fmla="*/ 102 w 260"/>
                <a:gd name="T21" fmla="*/ 34 h 77"/>
                <a:gd name="T22" fmla="*/ 89 w 260"/>
                <a:gd name="T23" fmla="*/ 30 h 77"/>
                <a:gd name="T24" fmla="*/ 64 w 260"/>
                <a:gd name="T25" fmla="*/ 25 h 77"/>
                <a:gd name="T26" fmla="*/ 64 w 260"/>
                <a:gd name="T27" fmla="*/ 25 h 77"/>
                <a:gd name="T28" fmla="*/ 34 w 260"/>
                <a:gd name="T29" fmla="*/ 17 h 77"/>
                <a:gd name="T30" fmla="*/ 34 w 260"/>
                <a:gd name="T31" fmla="*/ 17 h 77"/>
                <a:gd name="T32" fmla="*/ 25 w 260"/>
                <a:gd name="T33" fmla="*/ 17 h 77"/>
                <a:gd name="T34" fmla="*/ 12 w 260"/>
                <a:gd name="T35" fmla="*/ 21 h 77"/>
                <a:gd name="T36" fmla="*/ 0 w 260"/>
                <a:gd name="T37" fmla="*/ 25 h 77"/>
                <a:gd name="T38" fmla="*/ 42 w 260"/>
                <a:gd name="T39" fmla="*/ 42 h 77"/>
                <a:gd name="T40" fmla="*/ 145 w 260"/>
                <a:gd name="T41" fmla="*/ 77 h 77"/>
                <a:gd name="T42" fmla="*/ 145 w 260"/>
                <a:gd name="T43" fmla="*/ 77 h 77"/>
                <a:gd name="T44" fmla="*/ 158 w 260"/>
                <a:gd name="T45" fmla="*/ 77 h 77"/>
                <a:gd name="T46" fmla="*/ 183 w 260"/>
                <a:gd name="T47" fmla="*/ 72 h 77"/>
                <a:gd name="T48" fmla="*/ 201 w 260"/>
                <a:gd name="T49" fmla="*/ 68 h 77"/>
                <a:gd name="T50" fmla="*/ 222 w 260"/>
                <a:gd name="T51" fmla="*/ 59 h 77"/>
                <a:gd name="T52" fmla="*/ 239 w 260"/>
                <a:gd name="T53" fmla="*/ 47 h 77"/>
                <a:gd name="T54" fmla="*/ 260 w 260"/>
                <a:gd name="T55" fmla="*/ 30 h 77"/>
                <a:gd name="T56" fmla="*/ 260 w 260"/>
                <a:gd name="T57" fmla="*/ 30 h 77"/>
                <a:gd name="T58" fmla="*/ 248 w 260"/>
                <a:gd name="T59" fmla="*/ 21 h 77"/>
                <a:gd name="T60" fmla="*/ 230 w 260"/>
                <a:gd name="T61" fmla="*/ 12 h 77"/>
                <a:gd name="T62" fmla="*/ 209 w 260"/>
                <a:gd name="T63" fmla="*/ 4 h 77"/>
                <a:gd name="T64" fmla="*/ 209 w 260"/>
                <a:gd name="T65" fmla="*/ 4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0"/>
                <a:gd name="T100" fmla="*/ 0 h 77"/>
                <a:gd name="T101" fmla="*/ 260 w 260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0" h="77">
                  <a:moveTo>
                    <a:pt x="209" y="4"/>
                  </a:moveTo>
                  <a:lnTo>
                    <a:pt x="209" y="4"/>
                  </a:lnTo>
                  <a:lnTo>
                    <a:pt x="201" y="0"/>
                  </a:lnTo>
                  <a:lnTo>
                    <a:pt x="171" y="12"/>
                  </a:lnTo>
                  <a:lnTo>
                    <a:pt x="171" y="17"/>
                  </a:lnTo>
                  <a:lnTo>
                    <a:pt x="162" y="25"/>
                  </a:lnTo>
                  <a:lnTo>
                    <a:pt x="149" y="34"/>
                  </a:lnTo>
                  <a:lnTo>
                    <a:pt x="102" y="34"/>
                  </a:lnTo>
                  <a:lnTo>
                    <a:pt x="89" y="30"/>
                  </a:lnTo>
                  <a:lnTo>
                    <a:pt x="64" y="25"/>
                  </a:lnTo>
                  <a:lnTo>
                    <a:pt x="34" y="17"/>
                  </a:lnTo>
                  <a:lnTo>
                    <a:pt x="25" y="17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42" y="42"/>
                  </a:lnTo>
                  <a:lnTo>
                    <a:pt x="145" y="77"/>
                  </a:lnTo>
                  <a:lnTo>
                    <a:pt x="158" y="77"/>
                  </a:lnTo>
                  <a:lnTo>
                    <a:pt x="183" y="72"/>
                  </a:lnTo>
                  <a:lnTo>
                    <a:pt x="201" y="68"/>
                  </a:lnTo>
                  <a:lnTo>
                    <a:pt x="222" y="59"/>
                  </a:lnTo>
                  <a:lnTo>
                    <a:pt x="239" y="47"/>
                  </a:lnTo>
                  <a:lnTo>
                    <a:pt x="260" y="30"/>
                  </a:lnTo>
                  <a:lnTo>
                    <a:pt x="248" y="21"/>
                  </a:lnTo>
                  <a:lnTo>
                    <a:pt x="230" y="12"/>
                  </a:lnTo>
                  <a:lnTo>
                    <a:pt x="209" y="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0" name="Freeform 280"/>
            <p:cNvSpPr>
              <a:spLocks/>
            </p:cNvSpPr>
            <p:nvPr/>
          </p:nvSpPr>
          <p:spPr bwMode="auto">
            <a:xfrm>
              <a:off x="1933" y="3174"/>
              <a:ext cx="120" cy="26"/>
            </a:xfrm>
            <a:custGeom>
              <a:avLst/>
              <a:gdLst>
                <a:gd name="T0" fmla="*/ 85 w 120"/>
                <a:gd name="T1" fmla="*/ 0 h 26"/>
                <a:gd name="T2" fmla="*/ 47 w 120"/>
                <a:gd name="T3" fmla="*/ 9 h 26"/>
                <a:gd name="T4" fmla="*/ 47 w 120"/>
                <a:gd name="T5" fmla="*/ 9 h 26"/>
                <a:gd name="T6" fmla="*/ 26 w 120"/>
                <a:gd name="T7" fmla="*/ 9 h 26"/>
                <a:gd name="T8" fmla="*/ 9 w 120"/>
                <a:gd name="T9" fmla="*/ 13 h 26"/>
                <a:gd name="T10" fmla="*/ 4 w 120"/>
                <a:gd name="T11" fmla="*/ 18 h 26"/>
                <a:gd name="T12" fmla="*/ 0 w 120"/>
                <a:gd name="T13" fmla="*/ 22 h 26"/>
                <a:gd name="T14" fmla="*/ 47 w 120"/>
                <a:gd name="T15" fmla="*/ 26 h 26"/>
                <a:gd name="T16" fmla="*/ 120 w 120"/>
                <a:gd name="T17" fmla="*/ 13 h 26"/>
                <a:gd name="T18" fmla="*/ 85 w 120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26"/>
                <a:gd name="T32" fmla="*/ 120 w 120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26">
                  <a:moveTo>
                    <a:pt x="85" y="0"/>
                  </a:moveTo>
                  <a:lnTo>
                    <a:pt x="47" y="9"/>
                  </a:lnTo>
                  <a:lnTo>
                    <a:pt x="26" y="9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47" y="26"/>
                  </a:lnTo>
                  <a:lnTo>
                    <a:pt x="120" y="1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1" name="Freeform 281"/>
            <p:cNvSpPr>
              <a:spLocks/>
            </p:cNvSpPr>
            <p:nvPr/>
          </p:nvSpPr>
          <p:spPr bwMode="auto">
            <a:xfrm>
              <a:off x="1894" y="3153"/>
              <a:ext cx="116" cy="21"/>
            </a:xfrm>
            <a:custGeom>
              <a:avLst/>
              <a:gdLst>
                <a:gd name="T0" fmla="*/ 86 w 116"/>
                <a:gd name="T1" fmla="*/ 0 h 21"/>
                <a:gd name="T2" fmla="*/ 48 w 116"/>
                <a:gd name="T3" fmla="*/ 4 h 21"/>
                <a:gd name="T4" fmla="*/ 48 w 116"/>
                <a:gd name="T5" fmla="*/ 4 h 21"/>
                <a:gd name="T6" fmla="*/ 26 w 116"/>
                <a:gd name="T7" fmla="*/ 0 h 21"/>
                <a:gd name="T8" fmla="*/ 9 w 116"/>
                <a:gd name="T9" fmla="*/ 4 h 21"/>
                <a:gd name="T10" fmla="*/ 5 w 116"/>
                <a:gd name="T11" fmla="*/ 4 h 21"/>
                <a:gd name="T12" fmla="*/ 0 w 116"/>
                <a:gd name="T13" fmla="*/ 9 h 21"/>
                <a:gd name="T14" fmla="*/ 43 w 116"/>
                <a:gd name="T15" fmla="*/ 21 h 21"/>
                <a:gd name="T16" fmla="*/ 116 w 116"/>
                <a:gd name="T17" fmla="*/ 17 h 21"/>
                <a:gd name="T18" fmla="*/ 86 w 116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6"/>
                <a:gd name="T31" fmla="*/ 0 h 21"/>
                <a:gd name="T32" fmla="*/ 116 w 116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6" h="21">
                  <a:moveTo>
                    <a:pt x="86" y="0"/>
                  </a:moveTo>
                  <a:lnTo>
                    <a:pt x="48" y="4"/>
                  </a:lnTo>
                  <a:lnTo>
                    <a:pt x="26" y="0"/>
                  </a:lnTo>
                  <a:lnTo>
                    <a:pt x="9" y="4"/>
                  </a:lnTo>
                  <a:lnTo>
                    <a:pt x="5" y="4"/>
                  </a:lnTo>
                  <a:lnTo>
                    <a:pt x="0" y="9"/>
                  </a:lnTo>
                  <a:lnTo>
                    <a:pt x="43" y="21"/>
                  </a:lnTo>
                  <a:lnTo>
                    <a:pt x="116" y="1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2" name="Freeform 282"/>
            <p:cNvSpPr>
              <a:spLocks/>
            </p:cNvSpPr>
            <p:nvPr/>
          </p:nvSpPr>
          <p:spPr bwMode="auto">
            <a:xfrm>
              <a:off x="1980" y="3093"/>
              <a:ext cx="115" cy="34"/>
            </a:xfrm>
            <a:custGeom>
              <a:avLst/>
              <a:gdLst>
                <a:gd name="T0" fmla="*/ 0 w 115"/>
                <a:gd name="T1" fmla="*/ 17 h 34"/>
                <a:gd name="T2" fmla="*/ 0 w 115"/>
                <a:gd name="T3" fmla="*/ 17 h 34"/>
                <a:gd name="T4" fmla="*/ 9 w 115"/>
                <a:gd name="T5" fmla="*/ 26 h 34"/>
                <a:gd name="T6" fmla="*/ 17 w 115"/>
                <a:gd name="T7" fmla="*/ 30 h 34"/>
                <a:gd name="T8" fmla="*/ 26 w 115"/>
                <a:gd name="T9" fmla="*/ 34 h 34"/>
                <a:gd name="T10" fmla="*/ 26 w 115"/>
                <a:gd name="T11" fmla="*/ 34 h 34"/>
                <a:gd name="T12" fmla="*/ 38 w 115"/>
                <a:gd name="T13" fmla="*/ 30 h 34"/>
                <a:gd name="T14" fmla="*/ 51 w 115"/>
                <a:gd name="T15" fmla="*/ 30 h 34"/>
                <a:gd name="T16" fmla="*/ 60 w 115"/>
                <a:gd name="T17" fmla="*/ 26 h 34"/>
                <a:gd name="T18" fmla="*/ 81 w 115"/>
                <a:gd name="T19" fmla="*/ 34 h 34"/>
                <a:gd name="T20" fmla="*/ 115 w 115"/>
                <a:gd name="T21" fmla="*/ 30 h 34"/>
                <a:gd name="T22" fmla="*/ 64 w 115"/>
                <a:gd name="T23" fmla="*/ 0 h 34"/>
                <a:gd name="T24" fmla="*/ 64 w 115"/>
                <a:gd name="T25" fmla="*/ 0 h 34"/>
                <a:gd name="T26" fmla="*/ 47 w 115"/>
                <a:gd name="T27" fmla="*/ 9 h 34"/>
                <a:gd name="T28" fmla="*/ 26 w 115"/>
                <a:gd name="T29" fmla="*/ 13 h 34"/>
                <a:gd name="T30" fmla="*/ 0 w 115"/>
                <a:gd name="T31" fmla="*/ 17 h 34"/>
                <a:gd name="T32" fmla="*/ 0 w 115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34"/>
                <a:gd name="T53" fmla="*/ 115 w 115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34">
                  <a:moveTo>
                    <a:pt x="0" y="17"/>
                  </a:moveTo>
                  <a:lnTo>
                    <a:pt x="0" y="17"/>
                  </a:lnTo>
                  <a:lnTo>
                    <a:pt x="9" y="26"/>
                  </a:lnTo>
                  <a:lnTo>
                    <a:pt x="17" y="30"/>
                  </a:lnTo>
                  <a:lnTo>
                    <a:pt x="26" y="34"/>
                  </a:lnTo>
                  <a:lnTo>
                    <a:pt x="38" y="30"/>
                  </a:lnTo>
                  <a:lnTo>
                    <a:pt x="51" y="30"/>
                  </a:lnTo>
                  <a:lnTo>
                    <a:pt x="60" y="26"/>
                  </a:lnTo>
                  <a:lnTo>
                    <a:pt x="81" y="34"/>
                  </a:lnTo>
                  <a:lnTo>
                    <a:pt x="115" y="30"/>
                  </a:lnTo>
                  <a:lnTo>
                    <a:pt x="64" y="0"/>
                  </a:lnTo>
                  <a:lnTo>
                    <a:pt x="47" y="9"/>
                  </a:lnTo>
                  <a:lnTo>
                    <a:pt x="26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3" name="Freeform 283"/>
            <p:cNvSpPr>
              <a:spLocks/>
            </p:cNvSpPr>
            <p:nvPr/>
          </p:nvSpPr>
          <p:spPr bwMode="auto">
            <a:xfrm>
              <a:off x="792" y="2807"/>
              <a:ext cx="90" cy="137"/>
            </a:xfrm>
            <a:custGeom>
              <a:avLst/>
              <a:gdLst>
                <a:gd name="T0" fmla="*/ 17 w 90"/>
                <a:gd name="T1" fmla="*/ 0 h 137"/>
                <a:gd name="T2" fmla="*/ 17 w 90"/>
                <a:gd name="T3" fmla="*/ 0 h 137"/>
                <a:gd name="T4" fmla="*/ 25 w 90"/>
                <a:gd name="T5" fmla="*/ 0 h 137"/>
                <a:gd name="T6" fmla="*/ 30 w 90"/>
                <a:gd name="T7" fmla="*/ 0 h 137"/>
                <a:gd name="T8" fmla="*/ 38 w 90"/>
                <a:gd name="T9" fmla="*/ 8 h 137"/>
                <a:gd name="T10" fmla="*/ 47 w 90"/>
                <a:gd name="T11" fmla="*/ 26 h 137"/>
                <a:gd name="T12" fmla="*/ 51 w 90"/>
                <a:gd name="T13" fmla="*/ 38 h 137"/>
                <a:gd name="T14" fmla="*/ 90 w 90"/>
                <a:gd name="T15" fmla="*/ 137 h 137"/>
                <a:gd name="T16" fmla="*/ 90 w 90"/>
                <a:gd name="T17" fmla="*/ 137 h 137"/>
                <a:gd name="T18" fmla="*/ 60 w 90"/>
                <a:gd name="T19" fmla="*/ 137 h 137"/>
                <a:gd name="T20" fmla="*/ 34 w 90"/>
                <a:gd name="T21" fmla="*/ 137 h 137"/>
                <a:gd name="T22" fmla="*/ 8 w 90"/>
                <a:gd name="T23" fmla="*/ 68 h 137"/>
                <a:gd name="T24" fmla="*/ 8 w 90"/>
                <a:gd name="T25" fmla="*/ 68 h 137"/>
                <a:gd name="T26" fmla="*/ 4 w 90"/>
                <a:gd name="T27" fmla="*/ 60 h 137"/>
                <a:gd name="T28" fmla="*/ 0 w 90"/>
                <a:gd name="T29" fmla="*/ 38 h 137"/>
                <a:gd name="T30" fmla="*/ 0 w 90"/>
                <a:gd name="T31" fmla="*/ 26 h 137"/>
                <a:gd name="T32" fmla="*/ 0 w 90"/>
                <a:gd name="T33" fmla="*/ 13 h 137"/>
                <a:gd name="T34" fmla="*/ 8 w 90"/>
                <a:gd name="T35" fmla="*/ 4 h 137"/>
                <a:gd name="T36" fmla="*/ 17 w 90"/>
                <a:gd name="T37" fmla="*/ 0 h 137"/>
                <a:gd name="T38" fmla="*/ 17 w 90"/>
                <a:gd name="T39" fmla="*/ 0 h 1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0"/>
                <a:gd name="T61" fmla="*/ 0 h 137"/>
                <a:gd name="T62" fmla="*/ 90 w 90"/>
                <a:gd name="T63" fmla="*/ 137 h 1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0" h="137">
                  <a:moveTo>
                    <a:pt x="17" y="0"/>
                  </a:moveTo>
                  <a:lnTo>
                    <a:pt x="17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7" y="26"/>
                  </a:lnTo>
                  <a:lnTo>
                    <a:pt x="51" y="38"/>
                  </a:lnTo>
                  <a:lnTo>
                    <a:pt x="90" y="137"/>
                  </a:lnTo>
                  <a:lnTo>
                    <a:pt x="60" y="137"/>
                  </a:lnTo>
                  <a:lnTo>
                    <a:pt x="34" y="137"/>
                  </a:lnTo>
                  <a:lnTo>
                    <a:pt x="8" y="68"/>
                  </a:lnTo>
                  <a:lnTo>
                    <a:pt x="4" y="6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8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4" name="Freeform 284"/>
            <p:cNvSpPr>
              <a:spLocks/>
            </p:cNvSpPr>
            <p:nvPr/>
          </p:nvSpPr>
          <p:spPr bwMode="auto">
            <a:xfrm>
              <a:off x="826" y="2927"/>
              <a:ext cx="423" cy="354"/>
            </a:xfrm>
            <a:custGeom>
              <a:avLst/>
              <a:gdLst>
                <a:gd name="T0" fmla="*/ 150 w 423"/>
                <a:gd name="T1" fmla="*/ 303 h 354"/>
                <a:gd name="T2" fmla="*/ 47 w 423"/>
                <a:gd name="T3" fmla="*/ 0 h 354"/>
                <a:gd name="T4" fmla="*/ 47 w 423"/>
                <a:gd name="T5" fmla="*/ 0 h 354"/>
                <a:gd name="T6" fmla="*/ 34 w 423"/>
                <a:gd name="T7" fmla="*/ 0 h 354"/>
                <a:gd name="T8" fmla="*/ 17 w 423"/>
                <a:gd name="T9" fmla="*/ 8 h 354"/>
                <a:gd name="T10" fmla="*/ 0 w 423"/>
                <a:gd name="T11" fmla="*/ 17 h 354"/>
                <a:gd name="T12" fmla="*/ 120 w 423"/>
                <a:gd name="T13" fmla="*/ 342 h 354"/>
                <a:gd name="T14" fmla="*/ 376 w 423"/>
                <a:gd name="T15" fmla="*/ 350 h 354"/>
                <a:gd name="T16" fmla="*/ 376 w 423"/>
                <a:gd name="T17" fmla="*/ 350 h 354"/>
                <a:gd name="T18" fmla="*/ 397 w 423"/>
                <a:gd name="T19" fmla="*/ 350 h 354"/>
                <a:gd name="T20" fmla="*/ 423 w 423"/>
                <a:gd name="T21" fmla="*/ 354 h 354"/>
                <a:gd name="T22" fmla="*/ 423 w 423"/>
                <a:gd name="T23" fmla="*/ 354 h 354"/>
                <a:gd name="T24" fmla="*/ 419 w 423"/>
                <a:gd name="T25" fmla="*/ 342 h 354"/>
                <a:gd name="T26" fmla="*/ 415 w 423"/>
                <a:gd name="T27" fmla="*/ 333 h 354"/>
                <a:gd name="T28" fmla="*/ 150 w 423"/>
                <a:gd name="T29" fmla="*/ 303 h 3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354"/>
                <a:gd name="T47" fmla="*/ 423 w 423"/>
                <a:gd name="T48" fmla="*/ 354 h 3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354">
                  <a:moveTo>
                    <a:pt x="150" y="303"/>
                  </a:moveTo>
                  <a:lnTo>
                    <a:pt x="47" y="0"/>
                  </a:lnTo>
                  <a:lnTo>
                    <a:pt x="34" y="0"/>
                  </a:lnTo>
                  <a:lnTo>
                    <a:pt x="17" y="8"/>
                  </a:lnTo>
                  <a:lnTo>
                    <a:pt x="0" y="17"/>
                  </a:lnTo>
                  <a:lnTo>
                    <a:pt x="120" y="342"/>
                  </a:lnTo>
                  <a:lnTo>
                    <a:pt x="376" y="350"/>
                  </a:lnTo>
                  <a:lnTo>
                    <a:pt x="397" y="350"/>
                  </a:lnTo>
                  <a:lnTo>
                    <a:pt x="423" y="354"/>
                  </a:lnTo>
                  <a:lnTo>
                    <a:pt x="419" y="342"/>
                  </a:lnTo>
                  <a:lnTo>
                    <a:pt x="415" y="333"/>
                  </a:lnTo>
                  <a:lnTo>
                    <a:pt x="150" y="303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5" name="Freeform 285"/>
            <p:cNvSpPr>
              <a:spLocks/>
            </p:cNvSpPr>
            <p:nvPr/>
          </p:nvSpPr>
          <p:spPr bwMode="auto">
            <a:xfrm>
              <a:off x="1215" y="3239"/>
              <a:ext cx="197" cy="51"/>
            </a:xfrm>
            <a:custGeom>
              <a:avLst/>
              <a:gdLst>
                <a:gd name="T0" fmla="*/ 197 w 197"/>
                <a:gd name="T1" fmla="*/ 34 h 51"/>
                <a:gd name="T2" fmla="*/ 150 w 197"/>
                <a:gd name="T3" fmla="*/ 21 h 51"/>
                <a:gd name="T4" fmla="*/ 98 w 197"/>
                <a:gd name="T5" fmla="*/ 0 h 51"/>
                <a:gd name="T6" fmla="*/ 98 w 197"/>
                <a:gd name="T7" fmla="*/ 0 h 51"/>
                <a:gd name="T8" fmla="*/ 68 w 197"/>
                <a:gd name="T9" fmla="*/ 4 h 51"/>
                <a:gd name="T10" fmla="*/ 38 w 197"/>
                <a:gd name="T11" fmla="*/ 8 h 51"/>
                <a:gd name="T12" fmla="*/ 8 w 197"/>
                <a:gd name="T13" fmla="*/ 21 h 51"/>
                <a:gd name="T14" fmla="*/ 8 w 197"/>
                <a:gd name="T15" fmla="*/ 21 h 51"/>
                <a:gd name="T16" fmla="*/ 0 w 197"/>
                <a:gd name="T17" fmla="*/ 30 h 51"/>
                <a:gd name="T18" fmla="*/ 0 w 197"/>
                <a:gd name="T19" fmla="*/ 30 h 51"/>
                <a:gd name="T20" fmla="*/ 0 w 197"/>
                <a:gd name="T21" fmla="*/ 30 h 51"/>
                <a:gd name="T22" fmla="*/ 0 w 197"/>
                <a:gd name="T23" fmla="*/ 34 h 51"/>
                <a:gd name="T24" fmla="*/ 13 w 197"/>
                <a:gd name="T25" fmla="*/ 42 h 51"/>
                <a:gd name="T26" fmla="*/ 30 w 197"/>
                <a:gd name="T27" fmla="*/ 51 h 51"/>
                <a:gd name="T28" fmla="*/ 51 w 197"/>
                <a:gd name="T29" fmla="*/ 51 h 51"/>
                <a:gd name="T30" fmla="*/ 51 w 197"/>
                <a:gd name="T31" fmla="*/ 51 h 51"/>
                <a:gd name="T32" fmla="*/ 73 w 197"/>
                <a:gd name="T33" fmla="*/ 51 h 51"/>
                <a:gd name="T34" fmla="*/ 85 w 197"/>
                <a:gd name="T35" fmla="*/ 42 h 51"/>
                <a:gd name="T36" fmla="*/ 94 w 197"/>
                <a:gd name="T37" fmla="*/ 34 h 51"/>
                <a:gd name="T38" fmla="*/ 94 w 197"/>
                <a:gd name="T39" fmla="*/ 34 h 51"/>
                <a:gd name="T40" fmla="*/ 115 w 197"/>
                <a:gd name="T41" fmla="*/ 34 h 51"/>
                <a:gd name="T42" fmla="*/ 132 w 197"/>
                <a:gd name="T43" fmla="*/ 34 h 51"/>
                <a:gd name="T44" fmla="*/ 154 w 197"/>
                <a:gd name="T45" fmla="*/ 38 h 51"/>
                <a:gd name="T46" fmla="*/ 154 w 197"/>
                <a:gd name="T47" fmla="*/ 38 h 51"/>
                <a:gd name="T48" fmla="*/ 171 w 197"/>
                <a:gd name="T49" fmla="*/ 42 h 51"/>
                <a:gd name="T50" fmla="*/ 184 w 197"/>
                <a:gd name="T51" fmla="*/ 42 h 51"/>
                <a:gd name="T52" fmla="*/ 197 w 197"/>
                <a:gd name="T53" fmla="*/ 34 h 51"/>
                <a:gd name="T54" fmla="*/ 197 w 197"/>
                <a:gd name="T55" fmla="*/ 34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7"/>
                <a:gd name="T85" fmla="*/ 0 h 51"/>
                <a:gd name="T86" fmla="*/ 197 w 197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7" h="51">
                  <a:moveTo>
                    <a:pt x="197" y="34"/>
                  </a:moveTo>
                  <a:lnTo>
                    <a:pt x="150" y="21"/>
                  </a:lnTo>
                  <a:lnTo>
                    <a:pt x="98" y="0"/>
                  </a:lnTo>
                  <a:lnTo>
                    <a:pt x="68" y="4"/>
                  </a:lnTo>
                  <a:lnTo>
                    <a:pt x="38" y="8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42"/>
                  </a:lnTo>
                  <a:lnTo>
                    <a:pt x="30" y="51"/>
                  </a:lnTo>
                  <a:lnTo>
                    <a:pt x="51" y="51"/>
                  </a:lnTo>
                  <a:lnTo>
                    <a:pt x="73" y="51"/>
                  </a:lnTo>
                  <a:lnTo>
                    <a:pt x="85" y="42"/>
                  </a:lnTo>
                  <a:lnTo>
                    <a:pt x="94" y="34"/>
                  </a:lnTo>
                  <a:lnTo>
                    <a:pt x="115" y="34"/>
                  </a:lnTo>
                  <a:lnTo>
                    <a:pt x="132" y="34"/>
                  </a:lnTo>
                  <a:lnTo>
                    <a:pt x="154" y="38"/>
                  </a:lnTo>
                  <a:lnTo>
                    <a:pt x="171" y="42"/>
                  </a:lnTo>
                  <a:lnTo>
                    <a:pt x="184" y="42"/>
                  </a:lnTo>
                  <a:lnTo>
                    <a:pt x="19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6" name="Freeform 286"/>
            <p:cNvSpPr>
              <a:spLocks/>
            </p:cNvSpPr>
            <p:nvPr/>
          </p:nvSpPr>
          <p:spPr bwMode="auto">
            <a:xfrm>
              <a:off x="1219" y="3234"/>
              <a:ext cx="120" cy="26"/>
            </a:xfrm>
            <a:custGeom>
              <a:avLst/>
              <a:gdLst>
                <a:gd name="T0" fmla="*/ 0 w 120"/>
                <a:gd name="T1" fmla="*/ 26 h 26"/>
                <a:gd name="T2" fmla="*/ 51 w 120"/>
                <a:gd name="T3" fmla="*/ 0 h 26"/>
                <a:gd name="T4" fmla="*/ 120 w 120"/>
                <a:gd name="T5" fmla="*/ 0 h 26"/>
                <a:gd name="T6" fmla="*/ 120 w 120"/>
                <a:gd name="T7" fmla="*/ 0 h 26"/>
                <a:gd name="T8" fmla="*/ 111 w 120"/>
                <a:gd name="T9" fmla="*/ 9 h 26"/>
                <a:gd name="T10" fmla="*/ 103 w 120"/>
                <a:gd name="T11" fmla="*/ 13 h 26"/>
                <a:gd name="T12" fmla="*/ 86 w 120"/>
                <a:gd name="T13" fmla="*/ 17 h 26"/>
                <a:gd name="T14" fmla="*/ 60 w 120"/>
                <a:gd name="T15" fmla="*/ 26 h 26"/>
                <a:gd name="T16" fmla="*/ 0 w 120"/>
                <a:gd name="T17" fmla="*/ 2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0"/>
                <a:gd name="T28" fmla="*/ 0 h 26"/>
                <a:gd name="T29" fmla="*/ 120 w 12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0" h="26">
                  <a:moveTo>
                    <a:pt x="0" y="26"/>
                  </a:moveTo>
                  <a:lnTo>
                    <a:pt x="51" y="0"/>
                  </a:lnTo>
                  <a:lnTo>
                    <a:pt x="120" y="0"/>
                  </a:lnTo>
                  <a:lnTo>
                    <a:pt x="111" y="9"/>
                  </a:lnTo>
                  <a:lnTo>
                    <a:pt x="103" y="13"/>
                  </a:lnTo>
                  <a:lnTo>
                    <a:pt x="86" y="17"/>
                  </a:lnTo>
                  <a:lnTo>
                    <a:pt x="6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7" name="Freeform 287"/>
            <p:cNvSpPr>
              <a:spLocks/>
            </p:cNvSpPr>
            <p:nvPr/>
          </p:nvSpPr>
          <p:spPr bwMode="auto">
            <a:xfrm>
              <a:off x="826" y="3324"/>
              <a:ext cx="432" cy="111"/>
            </a:xfrm>
            <a:custGeom>
              <a:avLst/>
              <a:gdLst>
                <a:gd name="T0" fmla="*/ 0 w 432"/>
                <a:gd name="T1" fmla="*/ 98 h 111"/>
                <a:gd name="T2" fmla="*/ 0 w 432"/>
                <a:gd name="T3" fmla="*/ 98 h 111"/>
                <a:gd name="T4" fmla="*/ 4 w 432"/>
                <a:gd name="T5" fmla="*/ 107 h 111"/>
                <a:gd name="T6" fmla="*/ 9 w 432"/>
                <a:gd name="T7" fmla="*/ 111 h 111"/>
                <a:gd name="T8" fmla="*/ 427 w 432"/>
                <a:gd name="T9" fmla="*/ 107 h 111"/>
                <a:gd name="T10" fmla="*/ 427 w 432"/>
                <a:gd name="T11" fmla="*/ 107 h 111"/>
                <a:gd name="T12" fmla="*/ 432 w 432"/>
                <a:gd name="T13" fmla="*/ 103 h 111"/>
                <a:gd name="T14" fmla="*/ 432 w 432"/>
                <a:gd name="T15" fmla="*/ 98 h 111"/>
                <a:gd name="T16" fmla="*/ 432 w 432"/>
                <a:gd name="T17" fmla="*/ 51 h 111"/>
                <a:gd name="T18" fmla="*/ 432 w 432"/>
                <a:gd name="T19" fmla="*/ 51 h 111"/>
                <a:gd name="T20" fmla="*/ 432 w 432"/>
                <a:gd name="T21" fmla="*/ 43 h 111"/>
                <a:gd name="T22" fmla="*/ 427 w 432"/>
                <a:gd name="T23" fmla="*/ 43 h 111"/>
                <a:gd name="T24" fmla="*/ 415 w 432"/>
                <a:gd name="T25" fmla="*/ 34 h 111"/>
                <a:gd name="T26" fmla="*/ 376 w 432"/>
                <a:gd name="T27" fmla="*/ 0 h 111"/>
                <a:gd name="T28" fmla="*/ 47 w 432"/>
                <a:gd name="T29" fmla="*/ 4 h 111"/>
                <a:gd name="T30" fmla="*/ 47 w 432"/>
                <a:gd name="T31" fmla="*/ 4 h 111"/>
                <a:gd name="T32" fmla="*/ 21 w 432"/>
                <a:gd name="T33" fmla="*/ 26 h 111"/>
                <a:gd name="T34" fmla="*/ 0 w 432"/>
                <a:gd name="T35" fmla="*/ 56 h 111"/>
                <a:gd name="T36" fmla="*/ 0 w 432"/>
                <a:gd name="T37" fmla="*/ 98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111"/>
                <a:gd name="T59" fmla="*/ 432 w 432"/>
                <a:gd name="T60" fmla="*/ 111 h 1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111">
                  <a:moveTo>
                    <a:pt x="0" y="98"/>
                  </a:moveTo>
                  <a:lnTo>
                    <a:pt x="0" y="98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427" y="107"/>
                  </a:lnTo>
                  <a:lnTo>
                    <a:pt x="432" y="103"/>
                  </a:lnTo>
                  <a:lnTo>
                    <a:pt x="432" y="98"/>
                  </a:lnTo>
                  <a:lnTo>
                    <a:pt x="432" y="51"/>
                  </a:lnTo>
                  <a:lnTo>
                    <a:pt x="432" y="43"/>
                  </a:lnTo>
                  <a:lnTo>
                    <a:pt x="427" y="43"/>
                  </a:lnTo>
                  <a:lnTo>
                    <a:pt x="415" y="34"/>
                  </a:lnTo>
                  <a:lnTo>
                    <a:pt x="376" y="0"/>
                  </a:lnTo>
                  <a:lnTo>
                    <a:pt x="47" y="4"/>
                  </a:lnTo>
                  <a:lnTo>
                    <a:pt x="21" y="26"/>
                  </a:lnTo>
                  <a:lnTo>
                    <a:pt x="0" y="5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8" name="Freeform 288"/>
            <p:cNvSpPr>
              <a:spLocks/>
            </p:cNvSpPr>
            <p:nvPr/>
          </p:nvSpPr>
          <p:spPr bwMode="auto">
            <a:xfrm>
              <a:off x="835" y="3371"/>
              <a:ext cx="423" cy="60"/>
            </a:xfrm>
            <a:custGeom>
              <a:avLst/>
              <a:gdLst>
                <a:gd name="T0" fmla="*/ 0 w 423"/>
                <a:gd name="T1" fmla="*/ 47 h 60"/>
                <a:gd name="T2" fmla="*/ 0 w 423"/>
                <a:gd name="T3" fmla="*/ 47 h 60"/>
                <a:gd name="T4" fmla="*/ 0 w 423"/>
                <a:gd name="T5" fmla="*/ 56 h 60"/>
                <a:gd name="T6" fmla="*/ 8 w 423"/>
                <a:gd name="T7" fmla="*/ 60 h 60"/>
                <a:gd name="T8" fmla="*/ 414 w 423"/>
                <a:gd name="T9" fmla="*/ 56 h 60"/>
                <a:gd name="T10" fmla="*/ 414 w 423"/>
                <a:gd name="T11" fmla="*/ 56 h 60"/>
                <a:gd name="T12" fmla="*/ 423 w 423"/>
                <a:gd name="T13" fmla="*/ 56 h 60"/>
                <a:gd name="T14" fmla="*/ 423 w 423"/>
                <a:gd name="T15" fmla="*/ 47 h 60"/>
                <a:gd name="T16" fmla="*/ 423 w 423"/>
                <a:gd name="T17" fmla="*/ 9 h 60"/>
                <a:gd name="T18" fmla="*/ 423 w 423"/>
                <a:gd name="T19" fmla="*/ 9 h 60"/>
                <a:gd name="T20" fmla="*/ 423 w 423"/>
                <a:gd name="T21" fmla="*/ 0 h 60"/>
                <a:gd name="T22" fmla="*/ 414 w 423"/>
                <a:gd name="T23" fmla="*/ 0 h 60"/>
                <a:gd name="T24" fmla="*/ 4 w 423"/>
                <a:gd name="T25" fmla="*/ 0 h 60"/>
                <a:gd name="T26" fmla="*/ 4 w 423"/>
                <a:gd name="T27" fmla="*/ 0 h 60"/>
                <a:gd name="T28" fmla="*/ 0 w 423"/>
                <a:gd name="T29" fmla="*/ 4 h 60"/>
                <a:gd name="T30" fmla="*/ 0 w 423"/>
                <a:gd name="T31" fmla="*/ 9 h 60"/>
                <a:gd name="T32" fmla="*/ 0 w 423"/>
                <a:gd name="T33" fmla="*/ 47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3"/>
                <a:gd name="T52" fmla="*/ 0 h 60"/>
                <a:gd name="T53" fmla="*/ 423 w 423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3" h="60">
                  <a:moveTo>
                    <a:pt x="0" y="47"/>
                  </a:moveTo>
                  <a:lnTo>
                    <a:pt x="0" y="47"/>
                  </a:lnTo>
                  <a:lnTo>
                    <a:pt x="0" y="56"/>
                  </a:lnTo>
                  <a:lnTo>
                    <a:pt x="8" y="60"/>
                  </a:lnTo>
                  <a:lnTo>
                    <a:pt x="414" y="56"/>
                  </a:lnTo>
                  <a:lnTo>
                    <a:pt x="423" y="56"/>
                  </a:lnTo>
                  <a:lnTo>
                    <a:pt x="423" y="47"/>
                  </a:lnTo>
                  <a:lnTo>
                    <a:pt x="423" y="9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29" name="Rectangle 289"/>
            <p:cNvSpPr>
              <a:spLocks noChangeArrowheads="1"/>
            </p:cNvSpPr>
            <p:nvPr/>
          </p:nvSpPr>
          <p:spPr bwMode="auto">
            <a:xfrm>
              <a:off x="1236" y="3367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0" name="Rectangle 290"/>
            <p:cNvSpPr>
              <a:spLocks noChangeArrowheads="1"/>
            </p:cNvSpPr>
            <p:nvPr/>
          </p:nvSpPr>
          <p:spPr bwMode="auto">
            <a:xfrm>
              <a:off x="1219" y="3367"/>
              <a:ext cx="4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1" name="Rectangle 291"/>
            <p:cNvSpPr>
              <a:spLocks noChangeArrowheads="1"/>
            </p:cNvSpPr>
            <p:nvPr/>
          </p:nvSpPr>
          <p:spPr bwMode="auto">
            <a:xfrm>
              <a:off x="860" y="3371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2" name="Freeform 292"/>
            <p:cNvSpPr>
              <a:spLocks/>
            </p:cNvSpPr>
            <p:nvPr/>
          </p:nvSpPr>
          <p:spPr bwMode="auto">
            <a:xfrm>
              <a:off x="873" y="3367"/>
              <a:ext cx="9" cy="64"/>
            </a:xfrm>
            <a:custGeom>
              <a:avLst/>
              <a:gdLst>
                <a:gd name="T0" fmla="*/ 0 w 9"/>
                <a:gd name="T1" fmla="*/ 64 h 64"/>
                <a:gd name="T2" fmla="*/ 9 w 9"/>
                <a:gd name="T3" fmla="*/ 64 h 64"/>
                <a:gd name="T4" fmla="*/ 9 w 9"/>
                <a:gd name="T5" fmla="*/ 0 h 64"/>
                <a:gd name="T6" fmla="*/ 0 w 9"/>
                <a:gd name="T7" fmla="*/ 4 h 64"/>
                <a:gd name="T8" fmla="*/ 0 w 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64"/>
                <a:gd name="T17" fmla="*/ 9 w 9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64">
                  <a:moveTo>
                    <a:pt x="0" y="64"/>
                  </a:moveTo>
                  <a:lnTo>
                    <a:pt x="9" y="64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3" name="Freeform 293"/>
            <p:cNvSpPr>
              <a:spLocks/>
            </p:cNvSpPr>
            <p:nvPr/>
          </p:nvSpPr>
          <p:spPr bwMode="auto">
            <a:xfrm>
              <a:off x="967" y="3384"/>
              <a:ext cx="167" cy="38"/>
            </a:xfrm>
            <a:custGeom>
              <a:avLst/>
              <a:gdLst>
                <a:gd name="T0" fmla="*/ 167 w 167"/>
                <a:gd name="T1" fmla="*/ 17 h 38"/>
                <a:gd name="T2" fmla="*/ 167 w 167"/>
                <a:gd name="T3" fmla="*/ 17 h 38"/>
                <a:gd name="T4" fmla="*/ 167 w 167"/>
                <a:gd name="T5" fmla="*/ 21 h 38"/>
                <a:gd name="T6" fmla="*/ 162 w 167"/>
                <a:gd name="T7" fmla="*/ 26 h 38"/>
                <a:gd name="T8" fmla="*/ 145 w 167"/>
                <a:gd name="T9" fmla="*/ 30 h 38"/>
                <a:gd name="T10" fmla="*/ 115 w 167"/>
                <a:gd name="T11" fmla="*/ 34 h 38"/>
                <a:gd name="T12" fmla="*/ 86 w 167"/>
                <a:gd name="T13" fmla="*/ 38 h 38"/>
                <a:gd name="T14" fmla="*/ 86 w 167"/>
                <a:gd name="T15" fmla="*/ 38 h 38"/>
                <a:gd name="T16" fmla="*/ 51 w 167"/>
                <a:gd name="T17" fmla="*/ 34 h 38"/>
                <a:gd name="T18" fmla="*/ 26 w 167"/>
                <a:gd name="T19" fmla="*/ 30 h 38"/>
                <a:gd name="T20" fmla="*/ 9 w 167"/>
                <a:gd name="T21" fmla="*/ 26 h 38"/>
                <a:gd name="T22" fmla="*/ 4 w 167"/>
                <a:gd name="T23" fmla="*/ 21 h 38"/>
                <a:gd name="T24" fmla="*/ 0 w 167"/>
                <a:gd name="T25" fmla="*/ 17 h 38"/>
                <a:gd name="T26" fmla="*/ 0 w 167"/>
                <a:gd name="T27" fmla="*/ 17 h 38"/>
                <a:gd name="T28" fmla="*/ 4 w 167"/>
                <a:gd name="T29" fmla="*/ 13 h 38"/>
                <a:gd name="T30" fmla="*/ 9 w 167"/>
                <a:gd name="T31" fmla="*/ 8 h 38"/>
                <a:gd name="T32" fmla="*/ 26 w 167"/>
                <a:gd name="T33" fmla="*/ 4 h 38"/>
                <a:gd name="T34" fmla="*/ 51 w 167"/>
                <a:gd name="T35" fmla="*/ 0 h 38"/>
                <a:gd name="T36" fmla="*/ 86 w 167"/>
                <a:gd name="T37" fmla="*/ 0 h 38"/>
                <a:gd name="T38" fmla="*/ 86 w 167"/>
                <a:gd name="T39" fmla="*/ 0 h 38"/>
                <a:gd name="T40" fmla="*/ 115 w 167"/>
                <a:gd name="T41" fmla="*/ 0 h 38"/>
                <a:gd name="T42" fmla="*/ 145 w 167"/>
                <a:gd name="T43" fmla="*/ 4 h 38"/>
                <a:gd name="T44" fmla="*/ 162 w 167"/>
                <a:gd name="T45" fmla="*/ 8 h 38"/>
                <a:gd name="T46" fmla="*/ 167 w 167"/>
                <a:gd name="T47" fmla="*/ 13 h 38"/>
                <a:gd name="T48" fmla="*/ 167 w 167"/>
                <a:gd name="T49" fmla="*/ 17 h 38"/>
                <a:gd name="T50" fmla="*/ 167 w 167"/>
                <a:gd name="T51" fmla="*/ 17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7"/>
                <a:gd name="T79" fmla="*/ 0 h 38"/>
                <a:gd name="T80" fmla="*/ 167 w 167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7" h="38">
                  <a:moveTo>
                    <a:pt x="167" y="17"/>
                  </a:moveTo>
                  <a:lnTo>
                    <a:pt x="167" y="17"/>
                  </a:lnTo>
                  <a:lnTo>
                    <a:pt x="167" y="21"/>
                  </a:lnTo>
                  <a:lnTo>
                    <a:pt x="162" y="26"/>
                  </a:lnTo>
                  <a:lnTo>
                    <a:pt x="145" y="30"/>
                  </a:lnTo>
                  <a:lnTo>
                    <a:pt x="115" y="34"/>
                  </a:lnTo>
                  <a:lnTo>
                    <a:pt x="86" y="38"/>
                  </a:lnTo>
                  <a:lnTo>
                    <a:pt x="51" y="34"/>
                  </a:lnTo>
                  <a:lnTo>
                    <a:pt x="26" y="30"/>
                  </a:lnTo>
                  <a:lnTo>
                    <a:pt x="9" y="26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9" y="8"/>
                  </a:lnTo>
                  <a:lnTo>
                    <a:pt x="26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115" y="0"/>
                  </a:lnTo>
                  <a:lnTo>
                    <a:pt x="145" y="4"/>
                  </a:lnTo>
                  <a:lnTo>
                    <a:pt x="162" y="8"/>
                  </a:lnTo>
                  <a:lnTo>
                    <a:pt x="167" y="13"/>
                  </a:lnTo>
                  <a:lnTo>
                    <a:pt x="167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4" name="Freeform 294"/>
            <p:cNvSpPr>
              <a:spLocks/>
            </p:cNvSpPr>
            <p:nvPr/>
          </p:nvSpPr>
          <p:spPr bwMode="auto">
            <a:xfrm>
              <a:off x="1065" y="3465"/>
              <a:ext cx="137" cy="30"/>
            </a:xfrm>
            <a:custGeom>
              <a:avLst/>
              <a:gdLst>
                <a:gd name="T0" fmla="*/ 137 w 137"/>
                <a:gd name="T1" fmla="*/ 13 h 30"/>
                <a:gd name="T2" fmla="*/ 137 w 137"/>
                <a:gd name="T3" fmla="*/ 13 h 30"/>
                <a:gd name="T4" fmla="*/ 133 w 137"/>
                <a:gd name="T5" fmla="*/ 21 h 30"/>
                <a:gd name="T6" fmla="*/ 116 w 137"/>
                <a:gd name="T7" fmla="*/ 26 h 30"/>
                <a:gd name="T8" fmla="*/ 69 w 137"/>
                <a:gd name="T9" fmla="*/ 30 h 30"/>
                <a:gd name="T10" fmla="*/ 69 w 137"/>
                <a:gd name="T11" fmla="*/ 30 h 30"/>
                <a:gd name="T12" fmla="*/ 22 w 137"/>
                <a:gd name="T13" fmla="*/ 26 h 30"/>
                <a:gd name="T14" fmla="*/ 5 w 137"/>
                <a:gd name="T15" fmla="*/ 21 h 30"/>
                <a:gd name="T16" fmla="*/ 0 w 137"/>
                <a:gd name="T17" fmla="*/ 13 h 30"/>
                <a:gd name="T18" fmla="*/ 0 w 137"/>
                <a:gd name="T19" fmla="*/ 13 h 30"/>
                <a:gd name="T20" fmla="*/ 5 w 137"/>
                <a:gd name="T21" fmla="*/ 9 h 30"/>
                <a:gd name="T22" fmla="*/ 22 w 137"/>
                <a:gd name="T23" fmla="*/ 4 h 30"/>
                <a:gd name="T24" fmla="*/ 69 w 137"/>
                <a:gd name="T25" fmla="*/ 0 h 30"/>
                <a:gd name="T26" fmla="*/ 69 w 137"/>
                <a:gd name="T27" fmla="*/ 0 h 30"/>
                <a:gd name="T28" fmla="*/ 116 w 137"/>
                <a:gd name="T29" fmla="*/ 4 h 30"/>
                <a:gd name="T30" fmla="*/ 133 w 137"/>
                <a:gd name="T31" fmla="*/ 9 h 30"/>
                <a:gd name="T32" fmla="*/ 137 w 137"/>
                <a:gd name="T33" fmla="*/ 13 h 30"/>
                <a:gd name="T34" fmla="*/ 137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137" y="13"/>
                  </a:moveTo>
                  <a:lnTo>
                    <a:pt x="137" y="13"/>
                  </a:lnTo>
                  <a:lnTo>
                    <a:pt x="133" y="21"/>
                  </a:lnTo>
                  <a:lnTo>
                    <a:pt x="116" y="26"/>
                  </a:lnTo>
                  <a:lnTo>
                    <a:pt x="69" y="30"/>
                  </a:lnTo>
                  <a:lnTo>
                    <a:pt x="22" y="26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5" y="9"/>
                  </a:lnTo>
                  <a:lnTo>
                    <a:pt x="22" y="4"/>
                  </a:lnTo>
                  <a:lnTo>
                    <a:pt x="69" y="0"/>
                  </a:lnTo>
                  <a:lnTo>
                    <a:pt x="116" y="4"/>
                  </a:lnTo>
                  <a:lnTo>
                    <a:pt x="133" y="9"/>
                  </a:lnTo>
                  <a:lnTo>
                    <a:pt x="13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5" name="Freeform 295"/>
            <p:cNvSpPr>
              <a:spLocks/>
            </p:cNvSpPr>
            <p:nvPr/>
          </p:nvSpPr>
          <p:spPr bwMode="auto">
            <a:xfrm>
              <a:off x="1087" y="3469"/>
              <a:ext cx="85" cy="17"/>
            </a:xfrm>
            <a:custGeom>
              <a:avLst/>
              <a:gdLst>
                <a:gd name="T0" fmla="*/ 85 w 85"/>
                <a:gd name="T1" fmla="*/ 9 h 17"/>
                <a:gd name="T2" fmla="*/ 85 w 85"/>
                <a:gd name="T3" fmla="*/ 9 h 17"/>
                <a:gd name="T4" fmla="*/ 85 w 85"/>
                <a:gd name="T5" fmla="*/ 13 h 17"/>
                <a:gd name="T6" fmla="*/ 72 w 85"/>
                <a:gd name="T7" fmla="*/ 13 h 17"/>
                <a:gd name="T8" fmla="*/ 42 w 85"/>
                <a:gd name="T9" fmla="*/ 17 h 17"/>
                <a:gd name="T10" fmla="*/ 42 w 85"/>
                <a:gd name="T11" fmla="*/ 17 h 17"/>
                <a:gd name="T12" fmla="*/ 13 w 85"/>
                <a:gd name="T13" fmla="*/ 13 h 17"/>
                <a:gd name="T14" fmla="*/ 4 w 85"/>
                <a:gd name="T15" fmla="*/ 13 h 17"/>
                <a:gd name="T16" fmla="*/ 0 w 85"/>
                <a:gd name="T17" fmla="*/ 9 h 17"/>
                <a:gd name="T18" fmla="*/ 0 w 85"/>
                <a:gd name="T19" fmla="*/ 9 h 17"/>
                <a:gd name="T20" fmla="*/ 4 w 85"/>
                <a:gd name="T21" fmla="*/ 5 h 17"/>
                <a:gd name="T22" fmla="*/ 13 w 85"/>
                <a:gd name="T23" fmla="*/ 0 h 17"/>
                <a:gd name="T24" fmla="*/ 42 w 85"/>
                <a:gd name="T25" fmla="*/ 0 h 17"/>
                <a:gd name="T26" fmla="*/ 42 w 85"/>
                <a:gd name="T27" fmla="*/ 0 h 17"/>
                <a:gd name="T28" fmla="*/ 72 w 85"/>
                <a:gd name="T29" fmla="*/ 0 h 17"/>
                <a:gd name="T30" fmla="*/ 85 w 85"/>
                <a:gd name="T31" fmla="*/ 5 h 17"/>
                <a:gd name="T32" fmla="*/ 85 w 85"/>
                <a:gd name="T33" fmla="*/ 9 h 17"/>
                <a:gd name="T34" fmla="*/ 85 w 85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17"/>
                <a:gd name="T56" fmla="*/ 85 w 85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17">
                  <a:moveTo>
                    <a:pt x="85" y="9"/>
                  </a:moveTo>
                  <a:lnTo>
                    <a:pt x="85" y="9"/>
                  </a:lnTo>
                  <a:lnTo>
                    <a:pt x="85" y="13"/>
                  </a:lnTo>
                  <a:lnTo>
                    <a:pt x="72" y="13"/>
                  </a:lnTo>
                  <a:lnTo>
                    <a:pt x="42" y="17"/>
                  </a:lnTo>
                  <a:lnTo>
                    <a:pt x="13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5"/>
                  </a:lnTo>
                  <a:lnTo>
                    <a:pt x="13" y="0"/>
                  </a:lnTo>
                  <a:lnTo>
                    <a:pt x="42" y="0"/>
                  </a:lnTo>
                  <a:lnTo>
                    <a:pt x="72" y="0"/>
                  </a:lnTo>
                  <a:lnTo>
                    <a:pt x="85" y="5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6" name="Freeform 296"/>
            <p:cNvSpPr>
              <a:spLocks/>
            </p:cNvSpPr>
            <p:nvPr/>
          </p:nvSpPr>
          <p:spPr bwMode="auto">
            <a:xfrm>
              <a:off x="1044" y="3392"/>
              <a:ext cx="60" cy="60"/>
            </a:xfrm>
            <a:custGeom>
              <a:avLst/>
              <a:gdLst>
                <a:gd name="T0" fmla="*/ 38 w 60"/>
                <a:gd name="T1" fmla="*/ 9 h 60"/>
                <a:gd name="T2" fmla="*/ 38 w 60"/>
                <a:gd name="T3" fmla="*/ 9 h 60"/>
                <a:gd name="T4" fmla="*/ 38 w 60"/>
                <a:gd name="T5" fmla="*/ 5 h 60"/>
                <a:gd name="T6" fmla="*/ 38 w 60"/>
                <a:gd name="T7" fmla="*/ 0 h 60"/>
                <a:gd name="T8" fmla="*/ 38 w 60"/>
                <a:gd name="T9" fmla="*/ 0 h 60"/>
                <a:gd name="T10" fmla="*/ 21 w 60"/>
                <a:gd name="T11" fmla="*/ 0 h 60"/>
                <a:gd name="T12" fmla="*/ 13 w 60"/>
                <a:gd name="T13" fmla="*/ 0 h 60"/>
                <a:gd name="T14" fmla="*/ 9 w 60"/>
                <a:gd name="T15" fmla="*/ 5 h 60"/>
                <a:gd name="T16" fmla="*/ 9 w 60"/>
                <a:gd name="T17" fmla="*/ 5 h 60"/>
                <a:gd name="T18" fmla="*/ 4 w 60"/>
                <a:gd name="T19" fmla="*/ 13 h 60"/>
                <a:gd name="T20" fmla="*/ 0 w 60"/>
                <a:gd name="T21" fmla="*/ 18 h 60"/>
                <a:gd name="T22" fmla="*/ 0 w 60"/>
                <a:gd name="T23" fmla="*/ 18 h 60"/>
                <a:gd name="T24" fmla="*/ 4 w 60"/>
                <a:gd name="T25" fmla="*/ 30 h 60"/>
                <a:gd name="T26" fmla="*/ 9 w 60"/>
                <a:gd name="T27" fmla="*/ 35 h 60"/>
                <a:gd name="T28" fmla="*/ 26 w 60"/>
                <a:gd name="T29" fmla="*/ 47 h 60"/>
                <a:gd name="T30" fmla="*/ 43 w 60"/>
                <a:gd name="T31" fmla="*/ 56 h 60"/>
                <a:gd name="T32" fmla="*/ 60 w 60"/>
                <a:gd name="T33" fmla="*/ 60 h 60"/>
                <a:gd name="T34" fmla="*/ 60 w 60"/>
                <a:gd name="T35" fmla="*/ 60 h 60"/>
                <a:gd name="T36" fmla="*/ 51 w 60"/>
                <a:gd name="T37" fmla="*/ 47 h 60"/>
                <a:gd name="T38" fmla="*/ 51 w 60"/>
                <a:gd name="T39" fmla="*/ 47 h 60"/>
                <a:gd name="T40" fmla="*/ 38 w 60"/>
                <a:gd name="T41" fmla="*/ 43 h 60"/>
                <a:gd name="T42" fmla="*/ 26 w 60"/>
                <a:gd name="T43" fmla="*/ 39 h 60"/>
                <a:gd name="T44" fmla="*/ 17 w 60"/>
                <a:gd name="T45" fmla="*/ 30 h 60"/>
                <a:gd name="T46" fmla="*/ 13 w 60"/>
                <a:gd name="T47" fmla="*/ 26 h 60"/>
                <a:gd name="T48" fmla="*/ 13 w 60"/>
                <a:gd name="T49" fmla="*/ 18 h 60"/>
                <a:gd name="T50" fmla="*/ 17 w 60"/>
                <a:gd name="T51" fmla="*/ 13 h 60"/>
                <a:gd name="T52" fmla="*/ 26 w 60"/>
                <a:gd name="T53" fmla="*/ 9 h 60"/>
                <a:gd name="T54" fmla="*/ 38 w 60"/>
                <a:gd name="T55" fmla="*/ 9 h 60"/>
                <a:gd name="T56" fmla="*/ 38 w 60"/>
                <a:gd name="T57" fmla="*/ 9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38" y="9"/>
                  </a:moveTo>
                  <a:lnTo>
                    <a:pt x="38" y="9"/>
                  </a:lnTo>
                  <a:lnTo>
                    <a:pt x="38" y="5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9" y="5"/>
                  </a:lnTo>
                  <a:lnTo>
                    <a:pt x="4" y="13"/>
                  </a:lnTo>
                  <a:lnTo>
                    <a:pt x="0" y="18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26" y="47"/>
                  </a:lnTo>
                  <a:lnTo>
                    <a:pt x="43" y="56"/>
                  </a:lnTo>
                  <a:lnTo>
                    <a:pt x="60" y="60"/>
                  </a:lnTo>
                  <a:lnTo>
                    <a:pt x="51" y="47"/>
                  </a:lnTo>
                  <a:lnTo>
                    <a:pt x="38" y="43"/>
                  </a:lnTo>
                  <a:lnTo>
                    <a:pt x="26" y="39"/>
                  </a:lnTo>
                  <a:lnTo>
                    <a:pt x="17" y="30"/>
                  </a:lnTo>
                  <a:lnTo>
                    <a:pt x="13" y="26"/>
                  </a:lnTo>
                  <a:lnTo>
                    <a:pt x="13" y="18"/>
                  </a:lnTo>
                  <a:lnTo>
                    <a:pt x="17" y="13"/>
                  </a:lnTo>
                  <a:lnTo>
                    <a:pt x="26" y="9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7" name="Freeform 297"/>
            <p:cNvSpPr>
              <a:spLocks/>
            </p:cNvSpPr>
            <p:nvPr/>
          </p:nvSpPr>
          <p:spPr bwMode="auto">
            <a:xfrm>
              <a:off x="1078" y="3384"/>
              <a:ext cx="103" cy="94"/>
            </a:xfrm>
            <a:custGeom>
              <a:avLst/>
              <a:gdLst>
                <a:gd name="T0" fmla="*/ 103 w 103"/>
                <a:gd name="T1" fmla="*/ 0 h 94"/>
                <a:gd name="T2" fmla="*/ 0 w 103"/>
                <a:gd name="T3" fmla="*/ 0 h 94"/>
                <a:gd name="T4" fmla="*/ 0 w 103"/>
                <a:gd name="T5" fmla="*/ 0 h 94"/>
                <a:gd name="T6" fmla="*/ 0 w 103"/>
                <a:gd name="T7" fmla="*/ 8 h 94"/>
                <a:gd name="T8" fmla="*/ 0 w 103"/>
                <a:gd name="T9" fmla="*/ 34 h 94"/>
                <a:gd name="T10" fmla="*/ 4 w 103"/>
                <a:gd name="T11" fmla="*/ 47 h 94"/>
                <a:gd name="T12" fmla="*/ 9 w 103"/>
                <a:gd name="T13" fmla="*/ 64 h 94"/>
                <a:gd name="T14" fmla="*/ 22 w 103"/>
                <a:gd name="T15" fmla="*/ 77 h 94"/>
                <a:gd name="T16" fmla="*/ 30 w 103"/>
                <a:gd name="T17" fmla="*/ 85 h 94"/>
                <a:gd name="T18" fmla="*/ 30 w 103"/>
                <a:gd name="T19" fmla="*/ 94 h 94"/>
                <a:gd name="T20" fmla="*/ 73 w 103"/>
                <a:gd name="T21" fmla="*/ 94 h 94"/>
                <a:gd name="T22" fmla="*/ 73 w 103"/>
                <a:gd name="T23" fmla="*/ 85 h 94"/>
                <a:gd name="T24" fmla="*/ 73 w 103"/>
                <a:gd name="T25" fmla="*/ 85 h 94"/>
                <a:gd name="T26" fmla="*/ 81 w 103"/>
                <a:gd name="T27" fmla="*/ 77 h 94"/>
                <a:gd name="T28" fmla="*/ 90 w 103"/>
                <a:gd name="T29" fmla="*/ 64 h 94"/>
                <a:gd name="T30" fmla="*/ 98 w 103"/>
                <a:gd name="T31" fmla="*/ 34 h 94"/>
                <a:gd name="T32" fmla="*/ 103 w 103"/>
                <a:gd name="T33" fmla="*/ 0 h 94"/>
                <a:gd name="T34" fmla="*/ 103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10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34"/>
                  </a:lnTo>
                  <a:lnTo>
                    <a:pt x="4" y="47"/>
                  </a:lnTo>
                  <a:lnTo>
                    <a:pt x="9" y="64"/>
                  </a:lnTo>
                  <a:lnTo>
                    <a:pt x="22" y="77"/>
                  </a:lnTo>
                  <a:lnTo>
                    <a:pt x="30" y="85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73" y="85"/>
                  </a:lnTo>
                  <a:lnTo>
                    <a:pt x="81" y="77"/>
                  </a:lnTo>
                  <a:lnTo>
                    <a:pt x="90" y="64"/>
                  </a:lnTo>
                  <a:lnTo>
                    <a:pt x="98" y="3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8" name="Freeform 298"/>
            <p:cNvSpPr>
              <a:spLocks/>
            </p:cNvSpPr>
            <p:nvPr/>
          </p:nvSpPr>
          <p:spPr bwMode="auto">
            <a:xfrm>
              <a:off x="433" y="2974"/>
              <a:ext cx="367" cy="491"/>
            </a:xfrm>
            <a:custGeom>
              <a:avLst/>
              <a:gdLst>
                <a:gd name="T0" fmla="*/ 0 w 367"/>
                <a:gd name="T1" fmla="*/ 465 h 491"/>
                <a:gd name="T2" fmla="*/ 0 w 367"/>
                <a:gd name="T3" fmla="*/ 465 h 491"/>
                <a:gd name="T4" fmla="*/ 25 w 367"/>
                <a:gd name="T5" fmla="*/ 410 h 491"/>
                <a:gd name="T6" fmla="*/ 60 w 367"/>
                <a:gd name="T7" fmla="*/ 354 h 491"/>
                <a:gd name="T8" fmla="*/ 60 w 367"/>
                <a:gd name="T9" fmla="*/ 354 h 491"/>
                <a:gd name="T10" fmla="*/ 68 w 367"/>
                <a:gd name="T11" fmla="*/ 342 h 491"/>
                <a:gd name="T12" fmla="*/ 77 w 367"/>
                <a:gd name="T13" fmla="*/ 324 h 491"/>
                <a:gd name="T14" fmla="*/ 81 w 367"/>
                <a:gd name="T15" fmla="*/ 282 h 491"/>
                <a:gd name="T16" fmla="*/ 90 w 367"/>
                <a:gd name="T17" fmla="*/ 235 h 491"/>
                <a:gd name="T18" fmla="*/ 90 w 367"/>
                <a:gd name="T19" fmla="*/ 183 h 491"/>
                <a:gd name="T20" fmla="*/ 94 w 367"/>
                <a:gd name="T21" fmla="*/ 81 h 491"/>
                <a:gd name="T22" fmla="*/ 98 w 367"/>
                <a:gd name="T23" fmla="*/ 42 h 491"/>
                <a:gd name="T24" fmla="*/ 107 w 367"/>
                <a:gd name="T25" fmla="*/ 17 h 491"/>
                <a:gd name="T26" fmla="*/ 107 w 367"/>
                <a:gd name="T27" fmla="*/ 17 h 491"/>
                <a:gd name="T28" fmla="*/ 107 w 367"/>
                <a:gd name="T29" fmla="*/ 12 h 491"/>
                <a:gd name="T30" fmla="*/ 107 w 367"/>
                <a:gd name="T31" fmla="*/ 12 h 491"/>
                <a:gd name="T32" fmla="*/ 115 w 367"/>
                <a:gd name="T33" fmla="*/ 17 h 491"/>
                <a:gd name="T34" fmla="*/ 141 w 367"/>
                <a:gd name="T35" fmla="*/ 25 h 491"/>
                <a:gd name="T36" fmla="*/ 175 w 367"/>
                <a:gd name="T37" fmla="*/ 25 h 491"/>
                <a:gd name="T38" fmla="*/ 192 w 367"/>
                <a:gd name="T39" fmla="*/ 21 h 491"/>
                <a:gd name="T40" fmla="*/ 213 w 367"/>
                <a:gd name="T41" fmla="*/ 17 h 491"/>
                <a:gd name="T42" fmla="*/ 213 w 367"/>
                <a:gd name="T43" fmla="*/ 17 h 491"/>
                <a:gd name="T44" fmla="*/ 235 w 367"/>
                <a:gd name="T45" fmla="*/ 4 h 491"/>
                <a:gd name="T46" fmla="*/ 256 w 367"/>
                <a:gd name="T47" fmla="*/ 0 h 491"/>
                <a:gd name="T48" fmla="*/ 273 w 367"/>
                <a:gd name="T49" fmla="*/ 0 h 491"/>
                <a:gd name="T50" fmla="*/ 286 w 367"/>
                <a:gd name="T51" fmla="*/ 0 h 491"/>
                <a:gd name="T52" fmla="*/ 295 w 367"/>
                <a:gd name="T53" fmla="*/ 4 h 491"/>
                <a:gd name="T54" fmla="*/ 299 w 367"/>
                <a:gd name="T55" fmla="*/ 8 h 491"/>
                <a:gd name="T56" fmla="*/ 303 w 367"/>
                <a:gd name="T57" fmla="*/ 17 h 491"/>
                <a:gd name="T58" fmla="*/ 308 w 367"/>
                <a:gd name="T59" fmla="*/ 30 h 491"/>
                <a:gd name="T60" fmla="*/ 320 w 367"/>
                <a:gd name="T61" fmla="*/ 102 h 491"/>
                <a:gd name="T62" fmla="*/ 320 w 367"/>
                <a:gd name="T63" fmla="*/ 102 h 491"/>
                <a:gd name="T64" fmla="*/ 342 w 367"/>
                <a:gd name="T65" fmla="*/ 119 h 491"/>
                <a:gd name="T66" fmla="*/ 355 w 367"/>
                <a:gd name="T67" fmla="*/ 141 h 491"/>
                <a:gd name="T68" fmla="*/ 367 w 367"/>
                <a:gd name="T69" fmla="*/ 158 h 491"/>
                <a:gd name="T70" fmla="*/ 367 w 367"/>
                <a:gd name="T71" fmla="*/ 175 h 491"/>
                <a:gd name="T72" fmla="*/ 363 w 367"/>
                <a:gd name="T73" fmla="*/ 192 h 491"/>
                <a:gd name="T74" fmla="*/ 350 w 367"/>
                <a:gd name="T75" fmla="*/ 205 h 491"/>
                <a:gd name="T76" fmla="*/ 329 w 367"/>
                <a:gd name="T77" fmla="*/ 222 h 491"/>
                <a:gd name="T78" fmla="*/ 303 w 367"/>
                <a:gd name="T79" fmla="*/ 239 h 491"/>
                <a:gd name="T80" fmla="*/ 278 w 367"/>
                <a:gd name="T81" fmla="*/ 440 h 491"/>
                <a:gd name="T82" fmla="*/ 278 w 367"/>
                <a:gd name="T83" fmla="*/ 440 h 491"/>
                <a:gd name="T84" fmla="*/ 248 w 367"/>
                <a:gd name="T85" fmla="*/ 461 h 491"/>
                <a:gd name="T86" fmla="*/ 218 w 367"/>
                <a:gd name="T87" fmla="*/ 474 h 491"/>
                <a:gd name="T88" fmla="*/ 184 w 367"/>
                <a:gd name="T89" fmla="*/ 487 h 491"/>
                <a:gd name="T90" fmla="*/ 145 w 367"/>
                <a:gd name="T91" fmla="*/ 491 h 491"/>
                <a:gd name="T92" fmla="*/ 107 w 367"/>
                <a:gd name="T93" fmla="*/ 487 h 491"/>
                <a:gd name="T94" fmla="*/ 72 w 367"/>
                <a:gd name="T95" fmla="*/ 483 h 491"/>
                <a:gd name="T96" fmla="*/ 34 w 367"/>
                <a:gd name="T97" fmla="*/ 474 h 491"/>
                <a:gd name="T98" fmla="*/ 0 w 367"/>
                <a:gd name="T99" fmla="*/ 465 h 491"/>
                <a:gd name="T100" fmla="*/ 0 w 367"/>
                <a:gd name="T101" fmla="*/ 465 h 49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67"/>
                <a:gd name="T154" fmla="*/ 0 h 491"/>
                <a:gd name="T155" fmla="*/ 367 w 367"/>
                <a:gd name="T156" fmla="*/ 491 h 49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67" h="491">
                  <a:moveTo>
                    <a:pt x="0" y="465"/>
                  </a:moveTo>
                  <a:lnTo>
                    <a:pt x="0" y="465"/>
                  </a:lnTo>
                  <a:lnTo>
                    <a:pt x="25" y="410"/>
                  </a:lnTo>
                  <a:lnTo>
                    <a:pt x="60" y="354"/>
                  </a:lnTo>
                  <a:lnTo>
                    <a:pt x="68" y="342"/>
                  </a:lnTo>
                  <a:lnTo>
                    <a:pt x="77" y="324"/>
                  </a:lnTo>
                  <a:lnTo>
                    <a:pt x="81" y="282"/>
                  </a:lnTo>
                  <a:lnTo>
                    <a:pt x="90" y="235"/>
                  </a:lnTo>
                  <a:lnTo>
                    <a:pt x="90" y="183"/>
                  </a:lnTo>
                  <a:lnTo>
                    <a:pt x="94" y="81"/>
                  </a:lnTo>
                  <a:lnTo>
                    <a:pt x="98" y="42"/>
                  </a:lnTo>
                  <a:lnTo>
                    <a:pt x="107" y="17"/>
                  </a:lnTo>
                  <a:lnTo>
                    <a:pt x="107" y="12"/>
                  </a:lnTo>
                  <a:lnTo>
                    <a:pt x="115" y="17"/>
                  </a:lnTo>
                  <a:lnTo>
                    <a:pt x="141" y="25"/>
                  </a:lnTo>
                  <a:lnTo>
                    <a:pt x="175" y="25"/>
                  </a:lnTo>
                  <a:lnTo>
                    <a:pt x="192" y="21"/>
                  </a:lnTo>
                  <a:lnTo>
                    <a:pt x="213" y="17"/>
                  </a:lnTo>
                  <a:lnTo>
                    <a:pt x="235" y="4"/>
                  </a:lnTo>
                  <a:lnTo>
                    <a:pt x="256" y="0"/>
                  </a:lnTo>
                  <a:lnTo>
                    <a:pt x="273" y="0"/>
                  </a:lnTo>
                  <a:lnTo>
                    <a:pt x="286" y="0"/>
                  </a:lnTo>
                  <a:lnTo>
                    <a:pt x="295" y="4"/>
                  </a:lnTo>
                  <a:lnTo>
                    <a:pt x="299" y="8"/>
                  </a:lnTo>
                  <a:lnTo>
                    <a:pt x="303" y="17"/>
                  </a:lnTo>
                  <a:lnTo>
                    <a:pt x="308" y="30"/>
                  </a:lnTo>
                  <a:lnTo>
                    <a:pt x="320" y="102"/>
                  </a:lnTo>
                  <a:lnTo>
                    <a:pt x="342" y="119"/>
                  </a:lnTo>
                  <a:lnTo>
                    <a:pt x="355" y="141"/>
                  </a:lnTo>
                  <a:lnTo>
                    <a:pt x="367" y="158"/>
                  </a:lnTo>
                  <a:lnTo>
                    <a:pt x="367" y="175"/>
                  </a:lnTo>
                  <a:lnTo>
                    <a:pt x="363" y="192"/>
                  </a:lnTo>
                  <a:lnTo>
                    <a:pt x="350" y="205"/>
                  </a:lnTo>
                  <a:lnTo>
                    <a:pt x="329" y="222"/>
                  </a:lnTo>
                  <a:lnTo>
                    <a:pt x="303" y="239"/>
                  </a:lnTo>
                  <a:lnTo>
                    <a:pt x="278" y="440"/>
                  </a:lnTo>
                  <a:lnTo>
                    <a:pt x="248" y="461"/>
                  </a:lnTo>
                  <a:lnTo>
                    <a:pt x="218" y="474"/>
                  </a:lnTo>
                  <a:lnTo>
                    <a:pt x="184" y="487"/>
                  </a:lnTo>
                  <a:lnTo>
                    <a:pt x="145" y="491"/>
                  </a:lnTo>
                  <a:lnTo>
                    <a:pt x="107" y="487"/>
                  </a:lnTo>
                  <a:lnTo>
                    <a:pt x="72" y="483"/>
                  </a:lnTo>
                  <a:lnTo>
                    <a:pt x="34" y="474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39" name="Freeform 299"/>
            <p:cNvSpPr>
              <a:spLocks/>
            </p:cNvSpPr>
            <p:nvPr/>
          </p:nvSpPr>
          <p:spPr bwMode="auto">
            <a:xfrm>
              <a:off x="471" y="2986"/>
              <a:ext cx="188" cy="330"/>
            </a:xfrm>
            <a:custGeom>
              <a:avLst/>
              <a:gdLst>
                <a:gd name="T0" fmla="*/ 90 w 188"/>
                <a:gd name="T1" fmla="*/ 330 h 330"/>
                <a:gd name="T2" fmla="*/ 5 w 188"/>
                <a:gd name="T3" fmla="*/ 120 h 330"/>
                <a:gd name="T4" fmla="*/ 5 w 188"/>
                <a:gd name="T5" fmla="*/ 120 h 330"/>
                <a:gd name="T6" fmla="*/ 0 w 188"/>
                <a:gd name="T7" fmla="*/ 65 h 330"/>
                <a:gd name="T8" fmla="*/ 5 w 188"/>
                <a:gd name="T9" fmla="*/ 43 h 330"/>
                <a:gd name="T10" fmla="*/ 13 w 188"/>
                <a:gd name="T11" fmla="*/ 26 h 330"/>
                <a:gd name="T12" fmla="*/ 13 w 188"/>
                <a:gd name="T13" fmla="*/ 26 h 330"/>
                <a:gd name="T14" fmla="*/ 26 w 188"/>
                <a:gd name="T15" fmla="*/ 13 h 330"/>
                <a:gd name="T16" fmla="*/ 43 w 188"/>
                <a:gd name="T17" fmla="*/ 5 h 330"/>
                <a:gd name="T18" fmla="*/ 60 w 188"/>
                <a:gd name="T19" fmla="*/ 0 h 330"/>
                <a:gd name="T20" fmla="*/ 73 w 188"/>
                <a:gd name="T21" fmla="*/ 0 h 330"/>
                <a:gd name="T22" fmla="*/ 73 w 188"/>
                <a:gd name="T23" fmla="*/ 0 h 330"/>
                <a:gd name="T24" fmla="*/ 81 w 188"/>
                <a:gd name="T25" fmla="*/ 5 h 330"/>
                <a:gd name="T26" fmla="*/ 86 w 188"/>
                <a:gd name="T27" fmla="*/ 13 h 330"/>
                <a:gd name="T28" fmla="*/ 188 w 188"/>
                <a:gd name="T29" fmla="*/ 304 h 330"/>
                <a:gd name="T30" fmla="*/ 188 w 188"/>
                <a:gd name="T31" fmla="*/ 304 h 330"/>
                <a:gd name="T32" fmla="*/ 167 w 188"/>
                <a:gd name="T33" fmla="*/ 317 h 330"/>
                <a:gd name="T34" fmla="*/ 141 w 188"/>
                <a:gd name="T35" fmla="*/ 330 h 330"/>
                <a:gd name="T36" fmla="*/ 116 w 188"/>
                <a:gd name="T37" fmla="*/ 330 h 330"/>
                <a:gd name="T38" fmla="*/ 90 w 188"/>
                <a:gd name="T39" fmla="*/ 330 h 330"/>
                <a:gd name="T40" fmla="*/ 90 w 188"/>
                <a:gd name="T41" fmla="*/ 33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8"/>
                <a:gd name="T64" fmla="*/ 0 h 330"/>
                <a:gd name="T65" fmla="*/ 188 w 188"/>
                <a:gd name="T66" fmla="*/ 330 h 3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8" h="330">
                  <a:moveTo>
                    <a:pt x="90" y="330"/>
                  </a:moveTo>
                  <a:lnTo>
                    <a:pt x="5" y="120"/>
                  </a:lnTo>
                  <a:lnTo>
                    <a:pt x="0" y="65"/>
                  </a:lnTo>
                  <a:lnTo>
                    <a:pt x="5" y="43"/>
                  </a:lnTo>
                  <a:lnTo>
                    <a:pt x="13" y="26"/>
                  </a:lnTo>
                  <a:lnTo>
                    <a:pt x="26" y="13"/>
                  </a:lnTo>
                  <a:lnTo>
                    <a:pt x="43" y="5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1" y="5"/>
                  </a:lnTo>
                  <a:lnTo>
                    <a:pt x="86" y="13"/>
                  </a:lnTo>
                  <a:lnTo>
                    <a:pt x="188" y="304"/>
                  </a:lnTo>
                  <a:lnTo>
                    <a:pt x="167" y="317"/>
                  </a:lnTo>
                  <a:lnTo>
                    <a:pt x="141" y="330"/>
                  </a:lnTo>
                  <a:lnTo>
                    <a:pt x="116" y="330"/>
                  </a:lnTo>
                  <a:lnTo>
                    <a:pt x="90" y="330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0" name="Freeform 300"/>
            <p:cNvSpPr>
              <a:spLocks/>
            </p:cNvSpPr>
            <p:nvPr/>
          </p:nvSpPr>
          <p:spPr bwMode="auto">
            <a:xfrm>
              <a:off x="899" y="3397"/>
              <a:ext cx="132" cy="34"/>
            </a:xfrm>
            <a:custGeom>
              <a:avLst/>
              <a:gdLst>
                <a:gd name="T0" fmla="*/ 81 w 132"/>
                <a:gd name="T1" fmla="*/ 34 h 34"/>
                <a:gd name="T2" fmla="*/ 102 w 132"/>
                <a:gd name="T3" fmla="*/ 17 h 34"/>
                <a:gd name="T4" fmla="*/ 102 w 132"/>
                <a:gd name="T5" fmla="*/ 17 h 34"/>
                <a:gd name="T6" fmla="*/ 111 w 132"/>
                <a:gd name="T7" fmla="*/ 17 h 34"/>
                <a:gd name="T8" fmla="*/ 124 w 132"/>
                <a:gd name="T9" fmla="*/ 8 h 34"/>
                <a:gd name="T10" fmla="*/ 124 w 132"/>
                <a:gd name="T11" fmla="*/ 8 h 34"/>
                <a:gd name="T12" fmla="*/ 132 w 132"/>
                <a:gd name="T13" fmla="*/ 0 h 34"/>
                <a:gd name="T14" fmla="*/ 132 w 132"/>
                <a:gd name="T15" fmla="*/ 0 h 34"/>
                <a:gd name="T16" fmla="*/ 102 w 132"/>
                <a:gd name="T17" fmla="*/ 0 h 34"/>
                <a:gd name="T18" fmla="*/ 81 w 132"/>
                <a:gd name="T19" fmla="*/ 4 h 34"/>
                <a:gd name="T20" fmla="*/ 59 w 132"/>
                <a:gd name="T21" fmla="*/ 8 h 34"/>
                <a:gd name="T22" fmla="*/ 0 w 132"/>
                <a:gd name="T23" fmla="*/ 34 h 34"/>
                <a:gd name="T24" fmla="*/ 81 w 132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"/>
                <a:gd name="T40" fmla="*/ 0 h 34"/>
                <a:gd name="T41" fmla="*/ 132 w 1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" h="34">
                  <a:moveTo>
                    <a:pt x="81" y="34"/>
                  </a:moveTo>
                  <a:lnTo>
                    <a:pt x="102" y="17"/>
                  </a:lnTo>
                  <a:lnTo>
                    <a:pt x="111" y="17"/>
                  </a:lnTo>
                  <a:lnTo>
                    <a:pt x="124" y="8"/>
                  </a:lnTo>
                  <a:lnTo>
                    <a:pt x="132" y="0"/>
                  </a:lnTo>
                  <a:lnTo>
                    <a:pt x="102" y="0"/>
                  </a:lnTo>
                  <a:lnTo>
                    <a:pt x="81" y="4"/>
                  </a:lnTo>
                  <a:lnTo>
                    <a:pt x="59" y="8"/>
                  </a:lnTo>
                  <a:lnTo>
                    <a:pt x="0" y="34"/>
                  </a:lnTo>
                  <a:lnTo>
                    <a:pt x="81" y="34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1" name="Freeform 301"/>
            <p:cNvSpPr>
              <a:spLocks/>
            </p:cNvSpPr>
            <p:nvPr/>
          </p:nvSpPr>
          <p:spPr bwMode="auto">
            <a:xfrm>
              <a:off x="1018" y="3422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30 h 30"/>
                <a:gd name="T6" fmla="*/ 90 w 90"/>
                <a:gd name="T7" fmla="*/ 30 h 30"/>
                <a:gd name="T8" fmla="*/ 82 w 90"/>
                <a:gd name="T9" fmla="*/ 30 h 30"/>
                <a:gd name="T10" fmla="*/ 73 w 90"/>
                <a:gd name="T11" fmla="*/ 26 h 30"/>
                <a:gd name="T12" fmla="*/ 60 w 90"/>
                <a:gd name="T13" fmla="*/ 22 h 30"/>
                <a:gd name="T14" fmla="*/ 26 w 90"/>
                <a:gd name="T15" fmla="*/ 22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30"/>
                  </a:lnTo>
                  <a:lnTo>
                    <a:pt x="82" y="30"/>
                  </a:lnTo>
                  <a:lnTo>
                    <a:pt x="73" y="26"/>
                  </a:lnTo>
                  <a:lnTo>
                    <a:pt x="60" y="22"/>
                  </a:lnTo>
                  <a:lnTo>
                    <a:pt x="2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2" name="Freeform 302"/>
            <p:cNvSpPr>
              <a:spLocks/>
            </p:cNvSpPr>
            <p:nvPr/>
          </p:nvSpPr>
          <p:spPr bwMode="auto">
            <a:xfrm>
              <a:off x="967" y="3448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26 h 30"/>
                <a:gd name="T6" fmla="*/ 90 w 90"/>
                <a:gd name="T7" fmla="*/ 26 h 30"/>
                <a:gd name="T8" fmla="*/ 81 w 90"/>
                <a:gd name="T9" fmla="*/ 30 h 30"/>
                <a:gd name="T10" fmla="*/ 73 w 90"/>
                <a:gd name="T11" fmla="*/ 26 h 30"/>
                <a:gd name="T12" fmla="*/ 60 w 90"/>
                <a:gd name="T13" fmla="*/ 21 h 30"/>
                <a:gd name="T14" fmla="*/ 9 w 90"/>
                <a:gd name="T15" fmla="*/ 17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26"/>
                  </a:lnTo>
                  <a:lnTo>
                    <a:pt x="81" y="30"/>
                  </a:lnTo>
                  <a:lnTo>
                    <a:pt x="73" y="26"/>
                  </a:lnTo>
                  <a:lnTo>
                    <a:pt x="60" y="21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3" name="Freeform 303"/>
            <p:cNvSpPr>
              <a:spLocks/>
            </p:cNvSpPr>
            <p:nvPr/>
          </p:nvSpPr>
          <p:spPr bwMode="auto">
            <a:xfrm>
              <a:off x="988" y="3405"/>
              <a:ext cx="94" cy="17"/>
            </a:xfrm>
            <a:custGeom>
              <a:avLst/>
              <a:gdLst>
                <a:gd name="T0" fmla="*/ 0 w 94"/>
                <a:gd name="T1" fmla="*/ 5 h 17"/>
                <a:gd name="T2" fmla="*/ 65 w 94"/>
                <a:gd name="T3" fmla="*/ 0 h 17"/>
                <a:gd name="T4" fmla="*/ 94 w 94"/>
                <a:gd name="T5" fmla="*/ 13 h 17"/>
                <a:gd name="T6" fmla="*/ 94 w 94"/>
                <a:gd name="T7" fmla="*/ 13 h 17"/>
                <a:gd name="T8" fmla="*/ 86 w 94"/>
                <a:gd name="T9" fmla="*/ 17 h 17"/>
                <a:gd name="T10" fmla="*/ 73 w 94"/>
                <a:gd name="T11" fmla="*/ 17 h 17"/>
                <a:gd name="T12" fmla="*/ 65 w 94"/>
                <a:gd name="T13" fmla="*/ 13 h 17"/>
                <a:gd name="T14" fmla="*/ 30 w 94"/>
                <a:gd name="T15" fmla="*/ 17 h 17"/>
                <a:gd name="T16" fmla="*/ 0 w 94"/>
                <a:gd name="T17" fmla="*/ 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17"/>
                <a:gd name="T29" fmla="*/ 94 w 94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17">
                  <a:moveTo>
                    <a:pt x="0" y="5"/>
                  </a:moveTo>
                  <a:lnTo>
                    <a:pt x="65" y="0"/>
                  </a:lnTo>
                  <a:lnTo>
                    <a:pt x="94" y="13"/>
                  </a:lnTo>
                  <a:lnTo>
                    <a:pt x="86" y="17"/>
                  </a:lnTo>
                  <a:lnTo>
                    <a:pt x="73" y="17"/>
                  </a:lnTo>
                  <a:lnTo>
                    <a:pt x="65" y="13"/>
                  </a:lnTo>
                  <a:lnTo>
                    <a:pt x="30" y="1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4" name="Freeform 304"/>
            <p:cNvSpPr>
              <a:spLocks/>
            </p:cNvSpPr>
            <p:nvPr/>
          </p:nvSpPr>
          <p:spPr bwMode="auto">
            <a:xfrm>
              <a:off x="561" y="3290"/>
              <a:ext cx="547" cy="188"/>
            </a:xfrm>
            <a:custGeom>
              <a:avLst/>
              <a:gdLst>
                <a:gd name="T0" fmla="*/ 98 w 547"/>
                <a:gd name="T1" fmla="*/ 0 h 188"/>
                <a:gd name="T2" fmla="*/ 115 w 547"/>
                <a:gd name="T3" fmla="*/ 43 h 188"/>
                <a:gd name="T4" fmla="*/ 346 w 547"/>
                <a:gd name="T5" fmla="*/ 141 h 188"/>
                <a:gd name="T6" fmla="*/ 346 w 547"/>
                <a:gd name="T7" fmla="*/ 141 h 188"/>
                <a:gd name="T8" fmla="*/ 359 w 547"/>
                <a:gd name="T9" fmla="*/ 132 h 188"/>
                <a:gd name="T10" fmla="*/ 376 w 547"/>
                <a:gd name="T11" fmla="*/ 124 h 188"/>
                <a:gd name="T12" fmla="*/ 402 w 547"/>
                <a:gd name="T13" fmla="*/ 120 h 188"/>
                <a:gd name="T14" fmla="*/ 436 w 547"/>
                <a:gd name="T15" fmla="*/ 115 h 188"/>
                <a:gd name="T16" fmla="*/ 530 w 547"/>
                <a:gd name="T17" fmla="*/ 171 h 188"/>
                <a:gd name="T18" fmla="*/ 547 w 547"/>
                <a:gd name="T19" fmla="*/ 188 h 188"/>
                <a:gd name="T20" fmla="*/ 547 w 547"/>
                <a:gd name="T21" fmla="*/ 188 h 188"/>
                <a:gd name="T22" fmla="*/ 543 w 547"/>
                <a:gd name="T23" fmla="*/ 188 h 188"/>
                <a:gd name="T24" fmla="*/ 539 w 547"/>
                <a:gd name="T25" fmla="*/ 188 h 188"/>
                <a:gd name="T26" fmla="*/ 530 w 547"/>
                <a:gd name="T27" fmla="*/ 188 h 188"/>
                <a:gd name="T28" fmla="*/ 530 w 547"/>
                <a:gd name="T29" fmla="*/ 188 h 188"/>
                <a:gd name="T30" fmla="*/ 500 w 547"/>
                <a:gd name="T31" fmla="*/ 175 h 188"/>
                <a:gd name="T32" fmla="*/ 479 w 547"/>
                <a:gd name="T33" fmla="*/ 167 h 188"/>
                <a:gd name="T34" fmla="*/ 432 w 547"/>
                <a:gd name="T35" fmla="*/ 162 h 188"/>
                <a:gd name="T36" fmla="*/ 432 w 547"/>
                <a:gd name="T37" fmla="*/ 162 h 188"/>
                <a:gd name="T38" fmla="*/ 423 w 547"/>
                <a:gd name="T39" fmla="*/ 171 h 188"/>
                <a:gd name="T40" fmla="*/ 406 w 547"/>
                <a:gd name="T41" fmla="*/ 179 h 188"/>
                <a:gd name="T42" fmla="*/ 393 w 547"/>
                <a:gd name="T43" fmla="*/ 184 h 188"/>
                <a:gd name="T44" fmla="*/ 380 w 547"/>
                <a:gd name="T45" fmla="*/ 188 h 188"/>
                <a:gd name="T46" fmla="*/ 363 w 547"/>
                <a:gd name="T47" fmla="*/ 188 h 188"/>
                <a:gd name="T48" fmla="*/ 350 w 547"/>
                <a:gd name="T49" fmla="*/ 179 h 188"/>
                <a:gd name="T50" fmla="*/ 350 w 547"/>
                <a:gd name="T51" fmla="*/ 179 h 188"/>
                <a:gd name="T52" fmla="*/ 350 w 547"/>
                <a:gd name="T53" fmla="*/ 179 h 188"/>
                <a:gd name="T54" fmla="*/ 286 w 547"/>
                <a:gd name="T55" fmla="*/ 167 h 188"/>
                <a:gd name="T56" fmla="*/ 180 w 547"/>
                <a:gd name="T57" fmla="*/ 145 h 188"/>
                <a:gd name="T58" fmla="*/ 38 w 547"/>
                <a:gd name="T59" fmla="*/ 120 h 188"/>
                <a:gd name="T60" fmla="*/ 0 w 547"/>
                <a:gd name="T61" fmla="*/ 26 h 188"/>
                <a:gd name="T62" fmla="*/ 0 w 547"/>
                <a:gd name="T63" fmla="*/ 26 h 188"/>
                <a:gd name="T64" fmla="*/ 26 w 547"/>
                <a:gd name="T65" fmla="*/ 26 h 188"/>
                <a:gd name="T66" fmla="*/ 51 w 547"/>
                <a:gd name="T67" fmla="*/ 26 h 188"/>
                <a:gd name="T68" fmla="*/ 77 w 547"/>
                <a:gd name="T69" fmla="*/ 13 h 188"/>
                <a:gd name="T70" fmla="*/ 98 w 547"/>
                <a:gd name="T71" fmla="*/ 0 h 188"/>
                <a:gd name="T72" fmla="*/ 98 w 547"/>
                <a:gd name="T73" fmla="*/ 0 h 1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7"/>
                <a:gd name="T112" fmla="*/ 0 h 188"/>
                <a:gd name="T113" fmla="*/ 547 w 547"/>
                <a:gd name="T114" fmla="*/ 188 h 1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7" h="188">
                  <a:moveTo>
                    <a:pt x="98" y="0"/>
                  </a:moveTo>
                  <a:lnTo>
                    <a:pt x="115" y="43"/>
                  </a:lnTo>
                  <a:lnTo>
                    <a:pt x="346" y="141"/>
                  </a:lnTo>
                  <a:lnTo>
                    <a:pt x="359" y="132"/>
                  </a:lnTo>
                  <a:lnTo>
                    <a:pt x="376" y="124"/>
                  </a:lnTo>
                  <a:lnTo>
                    <a:pt x="402" y="120"/>
                  </a:lnTo>
                  <a:lnTo>
                    <a:pt x="436" y="115"/>
                  </a:lnTo>
                  <a:lnTo>
                    <a:pt x="530" y="171"/>
                  </a:lnTo>
                  <a:lnTo>
                    <a:pt x="547" y="188"/>
                  </a:lnTo>
                  <a:lnTo>
                    <a:pt x="543" y="188"/>
                  </a:lnTo>
                  <a:lnTo>
                    <a:pt x="539" y="188"/>
                  </a:lnTo>
                  <a:lnTo>
                    <a:pt x="530" y="188"/>
                  </a:lnTo>
                  <a:lnTo>
                    <a:pt x="500" y="175"/>
                  </a:lnTo>
                  <a:lnTo>
                    <a:pt x="479" y="167"/>
                  </a:lnTo>
                  <a:lnTo>
                    <a:pt x="432" y="162"/>
                  </a:lnTo>
                  <a:lnTo>
                    <a:pt x="423" y="171"/>
                  </a:lnTo>
                  <a:lnTo>
                    <a:pt x="406" y="179"/>
                  </a:lnTo>
                  <a:lnTo>
                    <a:pt x="393" y="184"/>
                  </a:lnTo>
                  <a:lnTo>
                    <a:pt x="380" y="188"/>
                  </a:lnTo>
                  <a:lnTo>
                    <a:pt x="363" y="188"/>
                  </a:lnTo>
                  <a:lnTo>
                    <a:pt x="350" y="179"/>
                  </a:lnTo>
                  <a:lnTo>
                    <a:pt x="286" y="167"/>
                  </a:lnTo>
                  <a:lnTo>
                    <a:pt x="180" y="145"/>
                  </a:lnTo>
                  <a:lnTo>
                    <a:pt x="38" y="120"/>
                  </a:lnTo>
                  <a:lnTo>
                    <a:pt x="0" y="26"/>
                  </a:lnTo>
                  <a:lnTo>
                    <a:pt x="26" y="26"/>
                  </a:lnTo>
                  <a:lnTo>
                    <a:pt x="51" y="26"/>
                  </a:lnTo>
                  <a:lnTo>
                    <a:pt x="77" y="1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5" name="Freeform 305"/>
            <p:cNvSpPr>
              <a:spLocks/>
            </p:cNvSpPr>
            <p:nvPr/>
          </p:nvSpPr>
          <p:spPr bwMode="auto">
            <a:xfrm>
              <a:off x="523" y="2794"/>
              <a:ext cx="166" cy="291"/>
            </a:xfrm>
            <a:custGeom>
              <a:avLst/>
              <a:gdLst>
                <a:gd name="T0" fmla="*/ 0 w 166"/>
                <a:gd name="T1" fmla="*/ 0 h 291"/>
                <a:gd name="T2" fmla="*/ 0 w 166"/>
                <a:gd name="T3" fmla="*/ 0 h 291"/>
                <a:gd name="T4" fmla="*/ 8 w 166"/>
                <a:gd name="T5" fmla="*/ 17 h 291"/>
                <a:gd name="T6" fmla="*/ 21 w 166"/>
                <a:gd name="T7" fmla="*/ 64 h 291"/>
                <a:gd name="T8" fmla="*/ 25 w 166"/>
                <a:gd name="T9" fmla="*/ 94 h 291"/>
                <a:gd name="T10" fmla="*/ 29 w 166"/>
                <a:gd name="T11" fmla="*/ 128 h 291"/>
                <a:gd name="T12" fmla="*/ 29 w 166"/>
                <a:gd name="T13" fmla="*/ 163 h 291"/>
                <a:gd name="T14" fmla="*/ 25 w 166"/>
                <a:gd name="T15" fmla="*/ 197 h 291"/>
                <a:gd name="T16" fmla="*/ 25 w 166"/>
                <a:gd name="T17" fmla="*/ 197 h 291"/>
                <a:gd name="T18" fmla="*/ 42 w 166"/>
                <a:gd name="T19" fmla="*/ 214 h 291"/>
                <a:gd name="T20" fmla="*/ 85 w 166"/>
                <a:gd name="T21" fmla="*/ 252 h 291"/>
                <a:gd name="T22" fmla="*/ 106 w 166"/>
                <a:gd name="T23" fmla="*/ 269 h 291"/>
                <a:gd name="T24" fmla="*/ 132 w 166"/>
                <a:gd name="T25" fmla="*/ 282 h 291"/>
                <a:gd name="T26" fmla="*/ 149 w 166"/>
                <a:gd name="T27" fmla="*/ 291 h 291"/>
                <a:gd name="T28" fmla="*/ 158 w 166"/>
                <a:gd name="T29" fmla="*/ 291 h 291"/>
                <a:gd name="T30" fmla="*/ 166 w 166"/>
                <a:gd name="T31" fmla="*/ 291 h 291"/>
                <a:gd name="T32" fmla="*/ 166 w 166"/>
                <a:gd name="T33" fmla="*/ 291 h 291"/>
                <a:gd name="T34" fmla="*/ 166 w 166"/>
                <a:gd name="T35" fmla="*/ 274 h 291"/>
                <a:gd name="T36" fmla="*/ 158 w 166"/>
                <a:gd name="T37" fmla="*/ 235 h 291"/>
                <a:gd name="T38" fmla="*/ 149 w 166"/>
                <a:gd name="T39" fmla="*/ 184 h 291"/>
                <a:gd name="T40" fmla="*/ 149 w 166"/>
                <a:gd name="T41" fmla="*/ 184 h 291"/>
                <a:gd name="T42" fmla="*/ 136 w 166"/>
                <a:gd name="T43" fmla="*/ 180 h 291"/>
                <a:gd name="T44" fmla="*/ 123 w 166"/>
                <a:gd name="T45" fmla="*/ 175 h 291"/>
                <a:gd name="T46" fmla="*/ 111 w 166"/>
                <a:gd name="T47" fmla="*/ 163 h 291"/>
                <a:gd name="T48" fmla="*/ 94 w 166"/>
                <a:gd name="T49" fmla="*/ 141 h 291"/>
                <a:gd name="T50" fmla="*/ 85 w 166"/>
                <a:gd name="T51" fmla="*/ 111 h 291"/>
                <a:gd name="T52" fmla="*/ 72 w 166"/>
                <a:gd name="T53" fmla="*/ 73 h 291"/>
                <a:gd name="T54" fmla="*/ 72 w 166"/>
                <a:gd name="T55" fmla="*/ 21 h 291"/>
                <a:gd name="T56" fmla="*/ 0 w 166"/>
                <a:gd name="T57" fmla="*/ 0 h 2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6"/>
                <a:gd name="T88" fmla="*/ 0 h 291"/>
                <a:gd name="T89" fmla="*/ 166 w 166"/>
                <a:gd name="T90" fmla="*/ 291 h 2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6" h="291">
                  <a:moveTo>
                    <a:pt x="0" y="0"/>
                  </a:moveTo>
                  <a:lnTo>
                    <a:pt x="0" y="0"/>
                  </a:lnTo>
                  <a:lnTo>
                    <a:pt x="8" y="17"/>
                  </a:lnTo>
                  <a:lnTo>
                    <a:pt x="21" y="64"/>
                  </a:lnTo>
                  <a:lnTo>
                    <a:pt x="25" y="94"/>
                  </a:lnTo>
                  <a:lnTo>
                    <a:pt x="29" y="128"/>
                  </a:lnTo>
                  <a:lnTo>
                    <a:pt x="29" y="163"/>
                  </a:lnTo>
                  <a:lnTo>
                    <a:pt x="25" y="197"/>
                  </a:lnTo>
                  <a:lnTo>
                    <a:pt x="42" y="214"/>
                  </a:lnTo>
                  <a:lnTo>
                    <a:pt x="85" y="252"/>
                  </a:lnTo>
                  <a:lnTo>
                    <a:pt x="106" y="269"/>
                  </a:lnTo>
                  <a:lnTo>
                    <a:pt x="132" y="282"/>
                  </a:lnTo>
                  <a:lnTo>
                    <a:pt x="149" y="291"/>
                  </a:lnTo>
                  <a:lnTo>
                    <a:pt x="158" y="291"/>
                  </a:lnTo>
                  <a:lnTo>
                    <a:pt x="166" y="291"/>
                  </a:lnTo>
                  <a:lnTo>
                    <a:pt x="166" y="274"/>
                  </a:lnTo>
                  <a:lnTo>
                    <a:pt x="158" y="235"/>
                  </a:lnTo>
                  <a:lnTo>
                    <a:pt x="149" y="184"/>
                  </a:lnTo>
                  <a:lnTo>
                    <a:pt x="136" y="180"/>
                  </a:lnTo>
                  <a:lnTo>
                    <a:pt x="123" y="175"/>
                  </a:lnTo>
                  <a:lnTo>
                    <a:pt x="111" y="163"/>
                  </a:lnTo>
                  <a:lnTo>
                    <a:pt x="94" y="141"/>
                  </a:lnTo>
                  <a:lnTo>
                    <a:pt x="85" y="111"/>
                  </a:lnTo>
                  <a:lnTo>
                    <a:pt x="72" y="73"/>
                  </a:lnTo>
                  <a:lnTo>
                    <a:pt x="7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6" name="Freeform 306"/>
            <p:cNvSpPr>
              <a:spLocks/>
            </p:cNvSpPr>
            <p:nvPr/>
          </p:nvSpPr>
          <p:spPr bwMode="auto">
            <a:xfrm>
              <a:off x="450" y="2491"/>
              <a:ext cx="291" cy="324"/>
            </a:xfrm>
            <a:custGeom>
              <a:avLst/>
              <a:gdLst>
                <a:gd name="T0" fmla="*/ 85 w 291"/>
                <a:gd name="T1" fmla="*/ 21 h 324"/>
                <a:gd name="T2" fmla="*/ 115 w 291"/>
                <a:gd name="T3" fmla="*/ 4 h 324"/>
                <a:gd name="T4" fmla="*/ 124 w 291"/>
                <a:gd name="T5" fmla="*/ 17 h 324"/>
                <a:gd name="T6" fmla="*/ 175 w 291"/>
                <a:gd name="T7" fmla="*/ 0 h 324"/>
                <a:gd name="T8" fmla="*/ 179 w 291"/>
                <a:gd name="T9" fmla="*/ 17 h 324"/>
                <a:gd name="T10" fmla="*/ 209 w 291"/>
                <a:gd name="T11" fmla="*/ 12 h 324"/>
                <a:gd name="T12" fmla="*/ 218 w 291"/>
                <a:gd name="T13" fmla="*/ 34 h 324"/>
                <a:gd name="T14" fmla="*/ 256 w 291"/>
                <a:gd name="T15" fmla="*/ 42 h 324"/>
                <a:gd name="T16" fmla="*/ 256 w 291"/>
                <a:gd name="T17" fmla="*/ 55 h 324"/>
                <a:gd name="T18" fmla="*/ 282 w 291"/>
                <a:gd name="T19" fmla="*/ 111 h 324"/>
                <a:gd name="T20" fmla="*/ 291 w 291"/>
                <a:gd name="T21" fmla="*/ 196 h 324"/>
                <a:gd name="T22" fmla="*/ 243 w 291"/>
                <a:gd name="T23" fmla="*/ 132 h 324"/>
                <a:gd name="T24" fmla="*/ 209 w 291"/>
                <a:gd name="T25" fmla="*/ 106 h 324"/>
                <a:gd name="T26" fmla="*/ 205 w 291"/>
                <a:gd name="T27" fmla="*/ 128 h 324"/>
                <a:gd name="T28" fmla="*/ 175 w 291"/>
                <a:gd name="T29" fmla="*/ 132 h 324"/>
                <a:gd name="T30" fmla="*/ 179 w 291"/>
                <a:gd name="T31" fmla="*/ 166 h 324"/>
                <a:gd name="T32" fmla="*/ 158 w 291"/>
                <a:gd name="T33" fmla="*/ 175 h 324"/>
                <a:gd name="T34" fmla="*/ 137 w 291"/>
                <a:gd name="T35" fmla="*/ 183 h 324"/>
                <a:gd name="T36" fmla="*/ 137 w 291"/>
                <a:gd name="T37" fmla="*/ 183 h 324"/>
                <a:gd name="T38" fmla="*/ 137 w 291"/>
                <a:gd name="T39" fmla="*/ 171 h 324"/>
                <a:gd name="T40" fmla="*/ 137 w 291"/>
                <a:gd name="T41" fmla="*/ 162 h 324"/>
                <a:gd name="T42" fmla="*/ 128 w 291"/>
                <a:gd name="T43" fmla="*/ 158 h 324"/>
                <a:gd name="T44" fmla="*/ 128 w 291"/>
                <a:gd name="T45" fmla="*/ 158 h 324"/>
                <a:gd name="T46" fmla="*/ 111 w 291"/>
                <a:gd name="T47" fmla="*/ 158 h 324"/>
                <a:gd name="T48" fmla="*/ 102 w 291"/>
                <a:gd name="T49" fmla="*/ 166 h 324"/>
                <a:gd name="T50" fmla="*/ 94 w 291"/>
                <a:gd name="T51" fmla="*/ 175 h 324"/>
                <a:gd name="T52" fmla="*/ 90 w 291"/>
                <a:gd name="T53" fmla="*/ 188 h 324"/>
                <a:gd name="T54" fmla="*/ 90 w 291"/>
                <a:gd name="T55" fmla="*/ 209 h 324"/>
                <a:gd name="T56" fmla="*/ 90 w 291"/>
                <a:gd name="T57" fmla="*/ 218 h 324"/>
                <a:gd name="T58" fmla="*/ 73 w 291"/>
                <a:gd name="T59" fmla="*/ 324 h 324"/>
                <a:gd name="T60" fmla="*/ 47 w 291"/>
                <a:gd name="T61" fmla="*/ 303 h 324"/>
                <a:gd name="T62" fmla="*/ 0 w 291"/>
                <a:gd name="T63" fmla="*/ 149 h 324"/>
                <a:gd name="T64" fmla="*/ 4 w 291"/>
                <a:gd name="T65" fmla="*/ 98 h 324"/>
                <a:gd name="T66" fmla="*/ 43 w 291"/>
                <a:gd name="T67" fmla="*/ 51 h 324"/>
                <a:gd name="T68" fmla="*/ 55 w 291"/>
                <a:gd name="T69" fmla="*/ 38 h 324"/>
                <a:gd name="T70" fmla="*/ 77 w 291"/>
                <a:gd name="T71" fmla="*/ 21 h 324"/>
                <a:gd name="T72" fmla="*/ 85 w 291"/>
                <a:gd name="T73" fmla="*/ 21 h 3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1"/>
                <a:gd name="T112" fmla="*/ 0 h 324"/>
                <a:gd name="T113" fmla="*/ 291 w 291"/>
                <a:gd name="T114" fmla="*/ 324 h 3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1" h="324">
                  <a:moveTo>
                    <a:pt x="85" y="21"/>
                  </a:moveTo>
                  <a:lnTo>
                    <a:pt x="115" y="4"/>
                  </a:lnTo>
                  <a:lnTo>
                    <a:pt x="124" y="17"/>
                  </a:lnTo>
                  <a:lnTo>
                    <a:pt x="175" y="0"/>
                  </a:lnTo>
                  <a:lnTo>
                    <a:pt x="179" y="17"/>
                  </a:lnTo>
                  <a:lnTo>
                    <a:pt x="209" y="12"/>
                  </a:lnTo>
                  <a:lnTo>
                    <a:pt x="218" y="34"/>
                  </a:lnTo>
                  <a:lnTo>
                    <a:pt x="256" y="42"/>
                  </a:lnTo>
                  <a:lnTo>
                    <a:pt x="256" y="55"/>
                  </a:lnTo>
                  <a:lnTo>
                    <a:pt x="282" y="111"/>
                  </a:lnTo>
                  <a:lnTo>
                    <a:pt x="291" y="196"/>
                  </a:lnTo>
                  <a:lnTo>
                    <a:pt x="243" y="132"/>
                  </a:lnTo>
                  <a:lnTo>
                    <a:pt x="209" y="106"/>
                  </a:lnTo>
                  <a:lnTo>
                    <a:pt x="205" y="128"/>
                  </a:lnTo>
                  <a:lnTo>
                    <a:pt x="175" y="132"/>
                  </a:lnTo>
                  <a:lnTo>
                    <a:pt x="179" y="166"/>
                  </a:lnTo>
                  <a:lnTo>
                    <a:pt x="158" y="175"/>
                  </a:lnTo>
                  <a:lnTo>
                    <a:pt x="137" y="183"/>
                  </a:lnTo>
                  <a:lnTo>
                    <a:pt x="137" y="171"/>
                  </a:lnTo>
                  <a:lnTo>
                    <a:pt x="137" y="162"/>
                  </a:lnTo>
                  <a:lnTo>
                    <a:pt x="128" y="158"/>
                  </a:lnTo>
                  <a:lnTo>
                    <a:pt x="111" y="158"/>
                  </a:lnTo>
                  <a:lnTo>
                    <a:pt x="102" y="166"/>
                  </a:lnTo>
                  <a:lnTo>
                    <a:pt x="94" y="175"/>
                  </a:lnTo>
                  <a:lnTo>
                    <a:pt x="90" y="188"/>
                  </a:lnTo>
                  <a:lnTo>
                    <a:pt x="90" y="209"/>
                  </a:lnTo>
                  <a:lnTo>
                    <a:pt x="90" y="218"/>
                  </a:lnTo>
                  <a:lnTo>
                    <a:pt x="73" y="324"/>
                  </a:lnTo>
                  <a:lnTo>
                    <a:pt x="47" y="303"/>
                  </a:lnTo>
                  <a:lnTo>
                    <a:pt x="0" y="149"/>
                  </a:lnTo>
                  <a:lnTo>
                    <a:pt x="4" y="98"/>
                  </a:lnTo>
                  <a:lnTo>
                    <a:pt x="43" y="51"/>
                  </a:lnTo>
                  <a:lnTo>
                    <a:pt x="55" y="38"/>
                  </a:lnTo>
                  <a:lnTo>
                    <a:pt x="77" y="21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7" name="Freeform 307"/>
            <p:cNvSpPr>
              <a:spLocks/>
            </p:cNvSpPr>
            <p:nvPr/>
          </p:nvSpPr>
          <p:spPr bwMode="auto">
            <a:xfrm>
              <a:off x="467" y="2529"/>
              <a:ext cx="274" cy="363"/>
            </a:xfrm>
            <a:custGeom>
              <a:avLst/>
              <a:gdLst>
                <a:gd name="T0" fmla="*/ 274 w 274"/>
                <a:gd name="T1" fmla="*/ 158 h 363"/>
                <a:gd name="T2" fmla="*/ 274 w 274"/>
                <a:gd name="T3" fmla="*/ 158 h 363"/>
                <a:gd name="T4" fmla="*/ 274 w 274"/>
                <a:gd name="T5" fmla="*/ 137 h 363"/>
                <a:gd name="T6" fmla="*/ 265 w 274"/>
                <a:gd name="T7" fmla="*/ 111 h 363"/>
                <a:gd name="T8" fmla="*/ 265 w 274"/>
                <a:gd name="T9" fmla="*/ 111 h 363"/>
                <a:gd name="T10" fmla="*/ 265 w 274"/>
                <a:gd name="T11" fmla="*/ 98 h 363"/>
                <a:gd name="T12" fmla="*/ 261 w 274"/>
                <a:gd name="T13" fmla="*/ 86 h 363"/>
                <a:gd name="T14" fmla="*/ 261 w 274"/>
                <a:gd name="T15" fmla="*/ 86 h 363"/>
                <a:gd name="T16" fmla="*/ 239 w 274"/>
                <a:gd name="T17" fmla="*/ 51 h 363"/>
                <a:gd name="T18" fmla="*/ 226 w 274"/>
                <a:gd name="T19" fmla="*/ 39 h 363"/>
                <a:gd name="T20" fmla="*/ 205 w 274"/>
                <a:gd name="T21" fmla="*/ 21 h 363"/>
                <a:gd name="T22" fmla="*/ 188 w 274"/>
                <a:gd name="T23" fmla="*/ 13 h 363"/>
                <a:gd name="T24" fmla="*/ 162 w 274"/>
                <a:gd name="T25" fmla="*/ 4 h 363"/>
                <a:gd name="T26" fmla="*/ 137 w 274"/>
                <a:gd name="T27" fmla="*/ 0 h 363"/>
                <a:gd name="T28" fmla="*/ 107 w 274"/>
                <a:gd name="T29" fmla="*/ 4 h 363"/>
                <a:gd name="T30" fmla="*/ 107 w 274"/>
                <a:gd name="T31" fmla="*/ 4 h 363"/>
                <a:gd name="T32" fmla="*/ 77 w 274"/>
                <a:gd name="T33" fmla="*/ 17 h 363"/>
                <a:gd name="T34" fmla="*/ 51 w 274"/>
                <a:gd name="T35" fmla="*/ 30 h 363"/>
                <a:gd name="T36" fmla="*/ 34 w 274"/>
                <a:gd name="T37" fmla="*/ 47 h 363"/>
                <a:gd name="T38" fmla="*/ 17 w 274"/>
                <a:gd name="T39" fmla="*/ 64 h 363"/>
                <a:gd name="T40" fmla="*/ 9 w 274"/>
                <a:gd name="T41" fmla="*/ 86 h 363"/>
                <a:gd name="T42" fmla="*/ 0 w 274"/>
                <a:gd name="T43" fmla="*/ 111 h 363"/>
                <a:gd name="T44" fmla="*/ 0 w 274"/>
                <a:gd name="T45" fmla="*/ 137 h 363"/>
                <a:gd name="T46" fmla="*/ 4 w 274"/>
                <a:gd name="T47" fmla="*/ 163 h 363"/>
                <a:gd name="T48" fmla="*/ 4 w 274"/>
                <a:gd name="T49" fmla="*/ 163 h 363"/>
                <a:gd name="T50" fmla="*/ 13 w 274"/>
                <a:gd name="T51" fmla="*/ 197 h 363"/>
                <a:gd name="T52" fmla="*/ 21 w 274"/>
                <a:gd name="T53" fmla="*/ 227 h 363"/>
                <a:gd name="T54" fmla="*/ 34 w 274"/>
                <a:gd name="T55" fmla="*/ 257 h 363"/>
                <a:gd name="T56" fmla="*/ 51 w 274"/>
                <a:gd name="T57" fmla="*/ 278 h 363"/>
                <a:gd name="T58" fmla="*/ 64 w 274"/>
                <a:gd name="T59" fmla="*/ 295 h 363"/>
                <a:gd name="T60" fmla="*/ 81 w 274"/>
                <a:gd name="T61" fmla="*/ 312 h 363"/>
                <a:gd name="T62" fmla="*/ 115 w 274"/>
                <a:gd name="T63" fmla="*/ 338 h 363"/>
                <a:gd name="T64" fmla="*/ 145 w 274"/>
                <a:gd name="T65" fmla="*/ 351 h 363"/>
                <a:gd name="T66" fmla="*/ 175 w 274"/>
                <a:gd name="T67" fmla="*/ 359 h 363"/>
                <a:gd name="T68" fmla="*/ 201 w 274"/>
                <a:gd name="T69" fmla="*/ 363 h 363"/>
                <a:gd name="T70" fmla="*/ 201 w 274"/>
                <a:gd name="T71" fmla="*/ 363 h 363"/>
                <a:gd name="T72" fmla="*/ 218 w 274"/>
                <a:gd name="T73" fmla="*/ 346 h 363"/>
                <a:gd name="T74" fmla="*/ 231 w 274"/>
                <a:gd name="T75" fmla="*/ 329 h 363"/>
                <a:gd name="T76" fmla="*/ 244 w 274"/>
                <a:gd name="T77" fmla="*/ 308 h 363"/>
                <a:gd name="T78" fmla="*/ 256 w 274"/>
                <a:gd name="T79" fmla="*/ 278 h 363"/>
                <a:gd name="T80" fmla="*/ 269 w 274"/>
                <a:gd name="T81" fmla="*/ 244 h 363"/>
                <a:gd name="T82" fmla="*/ 274 w 274"/>
                <a:gd name="T83" fmla="*/ 205 h 363"/>
                <a:gd name="T84" fmla="*/ 274 w 274"/>
                <a:gd name="T85" fmla="*/ 158 h 363"/>
                <a:gd name="T86" fmla="*/ 274 w 274"/>
                <a:gd name="T87" fmla="*/ 158 h 3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63"/>
                <a:gd name="T134" fmla="*/ 274 w 274"/>
                <a:gd name="T135" fmla="*/ 363 h 3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63">
                  <a:moveTo>
                    <a:pt x="274" y="158"/>
                  </a:moveTo>
                  <a:lnTo>
                    <a:pt x="274" y="158"/>
                  </a:lnTo>
                  <a:lnTo>
                    <a:pt x="274" y="137"/>
                  </a:lnTo>
                  <a:lnTo>
                    <a:pt x="265" y="111"/>
                  </a:lnTo>
                  <a:lnTo>
                    <a:pt x="265" y="98"/>
                  </a:lnTo>
                  <a:lnTo>
                    <a:pt x="261" y="86"/>
                  </a:lnTo>
                  <a:lnTo>
                    <a:pt x="239" y="51"/>
                  </a:lnTo>
                  <a:lnTo>
                    <a:pt x="226" y="39"/>
                  </a:lnTo>
                  <a:lnTo>
                    <a:pt x="205" y="21"/>
                  </a:lnTo>
                  <a:lnTo>
                    <a:pt x="188" y="13"/>
                  </a:lnTo>
                  <a:lnTo>
                    <a:pt x="162" y="4"/>
                  </a:lnTo>
                  <a:lnTo>
                    <a:pt x="137" y="0"/>
                  </a:lnTo>
                  <a:lnTo>
                    <a:pt x="107" y="4"/>
                  </a:lnTo>
                  <a:lnTo>
                    <a:pt x="77" y="17"/>
                  </a:lnTo>
                  <a:lnTo>
                    <a:pt x="51" y="30"/>
                  </a:lnTo>
                  <a:lnTo>
                    <a:pt x="34" y="47"/>
                  </a:lnTo>
                  <a:lnTo>
                    <a:pt x="17" y="64"/>
                  </a:lnTo>
                  <a:lnTo>
                    <a:pt x="9" y="86"/>
                  </a:lnTo>
                  <a:lnTo>
                    <a:pt x="0" y="111"/>
                  </a:lnTo>
                  <a:lnTo>
                    <a:pt x="0" y="137"/>
                  </a:lnTo>
                  <a:lnTo>
                    <a:pt x="4" y="163"/>
                  </a:lnTo>
                  <a:lnTo>
                    <a:pt x="13" y="197"/>
                  </a:lnTo>
                  <a:lnTo>
                    <a:pt x="21" y="227"/>
                  </a:lnTo>
                  <a:lnTo>
                    <a:pt x="34" y="257"/>
                  </a:lnTo>
                  <a:lnTo>
                    <a:pt x="51" y="278"/>
                  </a:lnTo>
                  <a:lnTo>
                    <a:pt x="64" y="295"/>
                  </a:lnTo>
                  <a:lnTo>
                    <a:pt x="81" y="312"/>
                  </a:lnTo>
                  <a:lnTo>
                    <a:pt x="115" y="338"/>
                  </a:lnTo>
                  <a:lnTo>
                    <a:pt x="145" y="351"/>
                  </a:lnTo>
                  <a:lnTo>
                    <a:pt x="175" y="359"/>
                  </a:lnTo>
                  <a:lnTo>
                    <a:pt x="201" y="363"/>
                  </a:lnTo>
                  <a:lnTo>
                    <a:pt x="218" y="346"/>
                  </a:lnTo>
                  <a:lnTo>
                    <a:pt x="231" y="329"/>
                  </a:lnTo>
                  <a:lnTo>
                    <a:pt x="244" y="308"/>
                  </a:lnTo>
                  <a:lnTo>
                    <a:pt x="256" y="278"/>
                  </a:lnTo>
                  <a:lnTo>
                    <a:pt x="269" y="244"/>
                  </a:lnTo>
                  <a:lnTo>
                    <a:pt x="274" y="205"/>
                  </a:lnTo>
                  <a:lnTo>
                    <a:pt x="274" y="158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8" name="Freeform 308"/>
            <p:cNvSpPr>
              <a:spLocks/>
            </p:cNvSpPr>
            <p:nvPr/>
          </p:nvSpPr>
          <p:spPr bwMode="auto">
            <a:xfrm>
              <a:off x="574" y="2773"/>
              <a:ext cx="137" cy="94"/>
            </a:xfrm>
            <a:custGeom>
              <a:avLst/>
              <a:gdLst>
                <a:gd name="T0" fmla="*/ 0 w 137"/>
                <a:gd name="T1" fmla="*/ 25 h 94"/>
                <a:gd name="T2" fmla="*/ 0 w 137"/>
                <a:gd name="T3" fmla="*/ 25 h 94"/>
                <a:gd name="T4" fmla="*/ 8 w 137"/>
                <a:gd name="T5" fmla="*/ 38 h 94"/>
                <a:gd name="T6" fmla="*/ 25 w 137"/>
                <a:gd name="T7" fmla="*/ 64 h 94"/>
                <a:gd name="T8" fmla="*/ 34 w 137"/>
                <a:gd name="T9" fmla="*/ 77 h 94"/>
                <a:gd name="T10" fmla="*/ 51 w 137"/>
                <a:gd name="T11" fmla="*/ 85 h 94"/>
                <a:gd name="T12" fmla="*/ 68 w 137"/>
                <a:gd name="T13" fmla="*/ 94 h 94"/>
                <a:gd name="T14" fmla="*/ 85 w 137"/>
                <a:gd name="T15" fmla="*/ 94 h 94"/>
                <a:gd name="T16" fmla="*/ 85 w 137"/>
                <a:gd name="T17" fmla="*/ 94 h 94"/>
                <a:gd name="T18" fmla="*/ 98 w 137"/>
                <a:gd name="T19" fmla="*/ 85 h 94"/>
                <a:gd name="T20" fmla="*/ 111 w 137"/>
                <a:gd name="T21" fmla="*/ 72 h 94"/>
                <a:gd name="T22" fmla="*/ 124 w 137"/>
                <a:gd name="T23" fmla="*/ 47 h 94"/>
                <a:gd name="T24" fmla="*/ 137 w 137"/>
                <a:gd name="T25" fmla="*/ 8 h 94"/>
                <a:gd name="T26" fmla="*/ 137 w 137"/>
                <a:gd name="T27" fmla="*/ 8 h 94"/>
                <a:gd name="T28" fmla="*/ 128 w 137"/>
                <a:gd name="T29" fmla="*/ 4 h 94"/>
                <a:gd name="T30" fmla="*/ 111 w 137"/>
                <a:gd name="T31" fmla="*/ 0 h 94"/>
                <a:gd name="T32" fmla="*/ 94 w 137"/>
                <a:gd name="T33" fmla="*/ 0 h 94"/>
                <a:gd name="T34" fmla="*/ 72 w 137"/>
                <a:gd name="T35" fmla="*/ 4 h 94"/>
                <a:gd name="T36" fmla="*/ 38 w 137"/>
                <a:gd name="T37" fmla="*/ 13 h 94"/>
                <a:gd name="T38" fmla="*/ 0 w 137"/>
                <a:gd name="T39" fmla="*/ 25 h 94"/>
                <a:gd name="T40" fmla="*/ 0 w 137"/>
                <a:gd name="T41" fmla="*/ 25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94"/>
                <a:gd name="T65" fmla="*/ 137 w 137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94">
                  <a:moveTo>
                    <a:pt x="0" y="25"/>
                  </a:moveTo>
                  <a:lnTo>
                    <a:pt x="0" y="25"/>
                  </a:lnTo>
                  <a:lnTo>
                    <a:pt x="8" y="38"/>
                  </a:lnTo>
                  <a:lnTo>
                    <a:pt x="25" y="64"/>
                  </a:lnTo>
                  <a:lnTo>
                    <a:pt x="34" y="77"/>
                  </a:lnTo>
                  <a:lnTo>
                    <a:pt x="51" y="85"/>
                  </a:lnTo>
                  <a:lnTo>
                    <a:pt x="68" y="94"/>
                  </a:lnTo>
                  <a:lnTo>
                    <a:pt x="85" y="94"/>
                  </a:lnTo>
                  <a:lnTo>
                    <a:pt x="98" y="85"/>
                  </a:lnTo>
                  <a:lnTo>
                    <a:pt x="111" y="72"/>
                  </a:lnTo>
                  <a:lnTo>
                    <a:pt x="124" y="47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1" y="0"/>
                  </a:lnTo>
                  <a:lnTo>
                    <a:pt x="94" y="0"/>
                  </a:lnTo>
                  <a:lnTo>
                    <a:pt x="72" y="4"/>
                  </a:lnTo>
                  <a:lnTo>
                    <a:pt x="38" y="1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639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49" name="Freeform 309"/>
            <p:cNvSpPr>
              <a:spLocks/>
            </p:cNvSpPr>
            <p:nvPr/>
          </p:nvSpPr>
          <p:spPr bwMode="auto">
            <a:xfrm>
              <a:off x="578" y="2781"/>
              <a:ext cx="128" cy="64"/>
            </a:xfrm>
            <a:custGeom>
              <a:avLst/>
              <a:gdLst>
                <a:gd name="T0" fmla="*/ 0 w 128"/>
                <a:gd name="T1" fmla="*/ 22 h 64"/>
                <a:gd name="T2" fmla="*/ 0 w 128"/>
                <a:gd name="T3" fmla="*/ 22 h 64"/>
                <a:gd name="T4" fmla="*/ 13 w 128"/>
                <a:gd name="T5" fmla="*/ 39 h 64"/>
                <a:gd name="T6" fmla="*/ 30 w 128"/>
                <a:gd name="T7" fmla="*/ 52 h 64"/>
                <a:gd name="T8" fmla="*/ 47 w 128"/>
                <a:gd name="T9" fmla="*/ 60 h 64"/>
                <a:gd name="T10" fmla="*/ 68 w 128"/>
                <a:gd name="T11" fmla="*/ 64 h 64"/>
                <a:gd name="T12" fmla="*/ 77 w 128"/>
                <a:gd name="T13" fmla="*/ 64 h 64"/>
                <a:gd name="T14" fmla="*/ 90 w 128"/>
                <a:gd name="T15" fmla="*/ 60 h 64"/>
                <a:gd name="T16" fmla="*/ 98 w 128"/>
                <a:gd name="T17" fmla="*/ 52 h 64"/>
                <a:gd name="T18" fmla="*/ 111 w 128"/>
                <a:gd name="T19" fmla="*/ 39 h 64"/>
                <a:gd name="T20" fmla="*/ 120 w 128"/>
                <a:gd name="T21" fmla="*/ 22 h 64"/>
                <a:gd name="T22" fmla="*/ 128 w 128"/>
                <a:gd name="T23" fmla="*/ 0 h 64"/>
                <a:gd name="T24" fmla="*/ 128 w 128"/>
                <a:gd name="T25" fmla="*/ 0 h 64"/>
                <a:gd name="T26" fmla="*/ 86 w 128"/>
                <a:gd name="T27" fmla="*/ 9 h 64"/>
                <a:gd name="T28" fmla="*/ 43 w 128"/>
                <a:gd name="T29" fmla="*/ 17 h 64"/>
                <a:gd name="T30" fmla="*/ 0 w 128"/>
                <a:gd name="T31" fmla="*/ 22 h 64"/>
                <a:gd name="T32" fmla="*/ 0 w 128"/>
                <a:gd name="T33" fmla="*/ 22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64"/>
                <a:gd name="T53" fmla="*/ 128 w 12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64">
                  <a:moveTo>
                    <a:pt x="0" y="22"/>
                  </a:moveTo>
                  <a:lnTo>
                    <a:pt x="0" y="22"/>
                  </a:lnTo>
                  <a:lnTo>
                    <a:pt x="13" y="39"/>
                  </a:lnTo>
                  <a:lnTo>
                    <a:pt x="30" y="52"/>
                  </a:lnTo>
                  <a:lnTo>
                    <a:pt x="47" y="60"/>
                  </a:lnTo>
                  <a:lnTo>
                    <a:pt x="68" y="64"/>
                  </a:lnTo>
                  <a:lnTo>
                    <a:pt x="77" y="64"/>
                  </a:lnTo>
                  <a:lnTo>
                    <a:pt x="90" y="60"/>
                  </a:lnTo>
                  <a:lnTo>
                    <a:pt x="98" y="52"/>
                  </a:lnTo>
                  <a:lnTo>
                    <a:pt x="111" y="39"/>
                  </a:lnTo>
                  <a:lnTo>
                    <a:pt x="120" y="22"/>
                  </a:lnTo>
                  <a:lnTo>
                    <a:pt x="128" y="0"/>
                  </a:lnTo>
                  <a:lnTo>
                    <a:pt x="86" y="9"/>
                  </a:lnTo>
                  <a:lnTo>
                    <a:pt x="43" y="1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0" name="Freeform 310"/>
            <p:cNvSpPr>
              <a:spLocks/>
            </p:cNvSpPr>
            <p:nvPr/>
          </p:nvSpPr>
          <p:spPr bwMode="auto">
            <a:xfrm>
              <a:off x="651" y="2850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8 w 13"/>
                <a:gd name="T5" fmla="*/ 8 h 8"/>
                <a:gd name="T6" fmla="*/ 8 w 13"/>
                <a:gd name="T7" fmla="*/ 8 h 8"/>
                <a:gd name="T8" fmla="*/ 0 w 13"/>
                <a:gd name="T9" fmla="*/ 4 h 8"/>
                <a:gd name="T10" fmla="*/ 0 w 13"/>
                <a:gd name="T11" fmla="*/ 4 h 8"/>
                <a:gd name="T12" fmla="*/ 8 w 13"/>
                <a:gd name="T13" fmla="*/ 0 h 8"/>
                <a:gd name="T14" fmla="*/ 8 w 13"/>
                <a:gd name="T15" fmla="*/ 0 h 8"/>
                <a:gd name="T16" fmla="*/ 13 w 13"/>
                <a:gd name="T17" fmla="*/ 0 h 8"/>
                <a:gd name="T18" fmla="*/ 13 w 13"/>
                <a:gd name="T19" fmla="*/ 4 h 8"/>
                <a:gd name="T20" fmla="*/ 13 w 13"/>
                <a:gd name="T21" fmla="*/ 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8" y="8"/>
                  </a:lnTo>
                  <a:lnTo>
                    <a:pt x="0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1" name="Freeform 311"/>
            <p:cNvSpPr>
              <a:spLocks/>
            </p:cNvSpPr>
            <p:nvPr/>
          </p:nvSpPr>
          <p:spPr bwMode="auto">
            <a:xfrm>
              <a:off x="625" y="2636"/>
              <a:ext cx="73" cy="124"/>
            </a:xfrm>
            <a:custGeom>
              <a:avLst/>
              <a:gdLst>
                <a:gd name="T0" fmla="*/ 13 w 73"/>
                <a:gd name="T1" fmla="*/ 0 h 124"/>
                <a:gd name="T2" fmla="*/ 13 w 73"/>
                <a:gd name="T3" fmla="*/ 0 h 124"/>
                <a:gd name="T4" fmla="*/ 21 w 73"/>
                <a:gd name="T5" fmla="*/ 0 h 124"/>
                <a:gd name="T6" fmla="*/ 21 w 73"/>
                <a:gd name="T7" fmla="*/ 0 h 124"/>
                <a:gd name="T8" fmla="*/ 13 w 73"/>
                <a:gd name="T9" fmla="*/ 9 h 124"/>
                <a:gd name="T10" fmla="*/ 13 w 73"/>
                <a:gd name="T11" fmla="*/ 21 h 124"/>
                <a:gd name="T12" fmla="*/ 9 w 73"/>
                <a:gd name="T13" fmla="*/ 34 h 124"/>
                <a:gd name="T14" fmla="*/ 13 w 73"/>
                <a:gd name="T15" fmla="*/ 51 h 124"/>
                <a:gd name="T16" fmla="*/ 17 w 73"/>
                <a:gd name="T17" fmla="*/ 64 h 124"/>
                <a:gd name="T18" fmla="*/ 26 w 73"/>
                <a:gd name="T19" fmla="*/ 81 h 124"/>
                <a:gd name="T20" fmla="*/ 43 w 73"/>
                <a:gd name="T21" fmla="*/ 94 h 124"/>
                <a:gd name="T22" fmla="*/ 64 w 73"/>
                <a:gd name="T23" fmla="*/ 103 h 124"/>
                <a:gd name="T24" fmla="*/ 64 w 73"/>
                <a:gd name="T25" fmla="*/ 103 h 124"/>
                <a:gd name="T26" fmla="*/ 68 w 73"/>
                <a:gd name="T27" fmla="*/ 107 h 124"/>
                <a:gd name="T28" fmla="*/ 73 w 73"/>
                <a:gd name="T29" fmla="*/ 111 h 124"/>
                <a:gd name="T30" fmla="*/ 73 w 73"/>
                <a:gd name="T31" fmla="*/ 115 h 124"/>
                <a:gd name="T32" fmla="*/ 68 w 73"/>
                <a:gd name="T33" fmla="*/ 120 h 124"/>
                <a:gd name="T34" fmla="*/ 51 w 73"/>
                <a:gd name="T35" fmla="*/ 124 h 124"/>
                <a:gd name="T36" fmla="*/ 51 w 73"/>
                <a:gd name="T37" fmla="*/ 124 h 124"/>
                <a:gd name="T38" fmla="*/ 51 w 73"/>
                <a:gd name="T39" fmla="*/ 120 h 124"/>
                <a:gd name="T40" fmla="*/ 47 w 73"/>
                <a:gd name="T41" fmla="*/ 111 h 124"/>
                <a:gd name="T42" fmla="*/ 43 w 73"/>
                <a:gd name="T43" fmla="*/ 107 h 124"/>
                <a:gd name="T44" fmla="*/ 43 w 73"/>
                <a:gd name="T45" fmla="*/ 107 h 124"/>
                <a:gd name="T46" fmla="*/ 30 w 73"/>
                <a:gd name="T47" fmla="*/ 94 h 124"/>
                <a:gd name="T48" fmla="*/ 9 w 73"/>
                <a:gd name="T49" fmla="*/ 73 h 124"/>
                <a:gd name="T50" fmla="*/ 4 w 73"/>
                <a:gd name="T51" fmla="*/ 60 h 124"/>
                <a:gd name="T52" fmla="*/ 0 w 73"/>
                <a:gd name="T53" fmla="*/ 43 h 124"/>
                <a:gd name="T54" fmla="*/ 0 w 73"/>
                <a:gd name="T55" fmla="*/ 21 h 124"/>
                <a:gd name="T56" fmla="*/ 13 w 73"/>
                <a:gd name="T57" fmla="*/ 0 h 124"/>
                <a:gd name="T58" fmla="*/ 13 w 73"/>
                <a:gd name="T59" fmla="*/ 0 h 12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3"/>
                <a:gd name="T91" fmla="*/ 0 h 124"/>
                <a:gd name="T92" fmla="*/ 73 w 73"/>
                <a:gd name="T93" fmla="*/ 124 h 12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3" h="124">
                  <a:moveTo>
                    <a:pt x="13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13" y="9"/>
                  </a:lnTo>
                  <a:lnTo>
                    <a:pt x="13" y="21"/>
                  </a:lnTo>
                  <a:lnTo>
                    <a:pt x="9" y="34"/>
                  </a:lnTo>
                  <a:lnTo>
                    <a:pt x="13" y="51"/>
                  </a:lnTo>
                  <a:lnTo>
                    <a:pt x="17" y="64"/>
                  </a:lnTo>
                  <a:lnTo>
                    <a:pt x="26" y="81"/>
                  </a:lnTo>
                  <a:lnTo>
                    <a:pt x="43" y="94"/>
                  </a:lnTo>
                  <a:lnTo>
                    <a:pt x="64" y="103"/>
                  </a:lnTo>
                  <a:lnTo>
                    <a:pt x="68" y="107"/>
                  </a:lnTo>
                  <a:lnTo>
                    <a:pt x="73" y="111"/>
                  </a:lnTo>
                  <a:lnTo>
                    <a:pt x="73" y="115"/>
                  </a:lnTo>
                  <a:lnTo>
                    <a:pt x="68" y="120"/>
                  </a:lnTo>
                  <a:lnTo>
                    <a:pt x="51" y="124"/>
                  </a:lnTo>
                  <a:lnTo>
                    <a:pt x="51" y="120"/>
                  </a:lnTo>
                  <a:lnTo>
                    <a:pt x="47" y="111"/>
                  </a:lnTo>
                  <a:lnTo>
                    <a:pt x="43" y="107"/>
                  </a:lnTo>
                  <a:lnTo>
                    <a:pt x="30" y="94"/>
                  </a:lnTo>
                  <a:lnTo>
                    <a:pt x="9" y="73"/>
                  </a:lnTo>
                  <a:lnTo>
                    <a:pt x="4" y="60"/>
                  </a:lnTo>
                  <a:lnTo>
                    <a:pt x="0" y="43"/>
                  </a:lnTo>
                  <a:lnTo>
                    <a:pt x="0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2" name="Freeform 312"/>
            <p:cNvSpPr>
              <a:spLocks/>
            </p:cNvSpPr>
            <p:nvPr/>
          </p:nvSpPr>
          <p:spPr bwMode="auto">
            <a:xfrm>
              <a:off x="629" y="2606"/>
              <a:ext cx="103" cy="47"/>
            </a:xfrm>
            <a:custGeom>
              <a:avLst/>
              <a:gdLst>
                <a:gd name="T0" fmla="*/ 17 w 103"/>
                <a:gd name="T1" fmla="*/ 17 h 47"/>
                <a:gd name="T2" fmla="*/ 17 w 103"/>
                <a:gd name="T3" fmla="*/ 17 h 47"/>
                <a:gd name="T4" fmla="*/ 30 w 103"/>
                <a:gd name="T5" fmla="*/ 9 h 47"/>
                <a:gd name="T6" fmla="*/ 47 w 103"/>
                <a:gd name="T7" fmla="*/ 0 h 47"/>
                <a:gd name="T8" fmla="*/ 60 w 103"/>
                <a:gd name="T9" fmla="*/ 0 h 47"/>
                <a:gd name="T10" fmla="*/ 73 w 103"/>
                <a:gd name="T11" fmla="*/ 0 h 47"/>
                <a:gd name="T12" fmla="*/ 90 w 103"/>
                <a:gd name="T13" fmla="*/ 4 h 47"/>
                <a:gd name="T14" fmla="*/ 103 w 103"/>
                <a:gd name="T15" fmla="*/ 13 h 47"/>
                <a:gd name="T16" fmla="*/ 103 w 103"/>
                <a:gd name="T17" fmla="*/ 13 h 47"/>
                <a:gd name="T18" fmla="*/ 94 w 103"/>
                <a:gd name="T19" fmla="*/ 9 h 47"/>
                <a:gd name="T20" fmla="*/ 77 w 103"/>
                <a:gd name="T21" fmla="*/ 9 h 47"/>
                <a:gd name="T22" fmla="*/ 47 w 103"/>
                <a:gd name="T23" fmla="*/ 9 h 47"/>
                <a:gd name="T24" fmla="*/ 35 w 103"/>
                <a:gd name="T25" fmla="*/ 13 h 47"/>
                <a:gd name="T26" fmla="*/ 26 w 103"/>
                <a:gd name="T27" fmla="*/ 26 h 47"/>
                <a:gd name="T28" fmla="*/ 26 w 103"/>
                <a:gd name="T29" fmla="*/ 26 h 47"/>
                <a:gd name="T30" fmla="*/ 9 w 103"/>
                <a:gd name="T31" fmla="*/ 47 h 47"/>
                <a:gd name="T32" fmla="*/ 9 w 103"/>
                <a:gd name="T33" fmla="*/ 47 h 47"/>
                <a:gd name="T34" fmla="*/ 5 w 103"/>
                <a:gd name="T35" fmla="*/ 47 h 47"/>
                <a:gd name="T36" fmla="*/ 0 w 103"/>
                <a:gd name="T37" fmla="*/ 43 h 47"/>
                <a:gd name="T38" fmla="*/ 0 w 103"/>
                <a:gd name="T39" fmla="*/ 43 h 47"/>
                <a:gd name="T40" fmla="*/ 9 w 103"/>
                <a:gd name="T41" fmla="*/ 30 h 47"/>
                <a:gd name="T42" fmla="*/ 17 w 103"/>
                <a:gd name="T43" fmla="*/ 17 h 47"/>
                <a:gd name="T44" fmla="*/ 17 w 103"/>
                <a:gd name="T45" fmla="*/ 17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47"/>
                <a:gd name="T71" fmla="*/ 103 w 103"/>
                <a:gd name="T72" fmla="*/ 47 h 4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47">
                  <a:moveTo>
                    <a:pt x="17" y="17"/>
                  </a:moveTo>
                  <a:lnTo>
                    <a:pt x="17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4"/>
                  </a:lnTo>
                  <a:lnTo>
                    <a:pt x="103" y="13"/>
                  </a:lnTo>
                  <a:lnTo>
                    <a:pt x="94" y="9"/>
                  </a:lnTo>
                  <a:lnTo>
                    <a:pt x="77" y="9"/>
                  </a:lnTo>
                  <a:lnTo>
                    <a:pt x="47" y="9"/>
                  </a:lnTo>
                  <a:lnTo>
                    <a:pt x="35" y="13"/>
                  </a:lnTo>
                  <a:lnTo>
                    <a:pt x="26" y="26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9" y="3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3" name="Freeform 313"/>
            <p:cNvSpPr>
              <a:spLocks/>
            </p:cNvSpPr>
            <p:nvPr/>
          </p:nvSpPr>
          <p:spPr bwMode="auto">
            <a:xfrm>
              <a:off x="484" y="2632"/>
              <a:ext cx="107" cy="38"/>
            </a:xfrm>
            <a:custGeom>
              <a:avLst/>
              <a:gdLst>
                <a:gd name="T0" fmla="*/ 81 w 107"/>
                <a:gd name="T1" fmla="*/ 0 h 38"/>
                <a:gd name="T2" fmla="*/ 81 w 107"/>
                <a:gd name="T3" fmla="*/ 0 h 38"/>
                <a:gd name="T4" fmla="*/ 68 w 107"/>
                <a:gd name="T5" fmla="*/ 0 h 38"/>
                <a:gd name="T6" fmla="*/ 47 w 107"/>
                <a:gd name="T7" fmla="*/ 4 h 38"/>
                <a:gd name="T8" fmla="*/ 34 w 107"/>
                <a:gd name="T9" fmla="*/ 8 h 38"/>
                <a:gd name="T10" fmla="*/ 21 w 107"/>
                <a:gd name="T11" fmla="*/ 13 h 38"/>
                <a:gd name="T12" fmla="*/ 9 w 107"/>
                <a:gd name="T13" fmla="*/ 25 h 38"/>
                <a:gd name="T14" fmla="*/ 0 w 107"/>
                <a:gd name="T15" fmla="*/ 38 h 38"/>
                <a:gd name="T16" fmla="*/ 0 w 107"/>
                <a:gd name="T17" fmla="*/ 38 h 38"/>
                <a:gd name="T18" fmla="*/ 4 w 107"/>
                <a:gd name="T19" fmla="*/ 34 h 38"/>
                <a:gd name="T20" fmla="*/ 21 w 107"/>
                <a:gd name="T21" fmla="*/ 21 h 38"/>
                <a:gd name="T22" fmla="*/ 47 w 107"/>
                <a:gd name="T23" fmla="*/ 8 h 38"/>
                <a:gd name="T24" fmla="*/ 64 w 107"/>
                <a:gd name="T25" fmla="*/ 8 h 38"/>
                <a:gd name="T26" fmla="*/ 77 w 107"/>
                <a:gd name="T27" fmla="*/ 8 h 38"/>
                <a:gd name="T28" fmla="*/ 77 w 107"/>
                <a:gd name="T29" fmla="*/ 8 h 38"/>
                <a:gd name="T30" fmla="*/ 90 w 107"/>
                <a:gd name="T31" fmla="*/ 17 h 38"/>
                <a:gd name="T32" fmla="*/ 103 w 107"/>
                <a:gd name="T33" fmla="*/ 21 h 38"/>
                <a:gd name="T34" fmla="*/ 103 w 107"/>
                <a:gd name="T35" fmla="*/ 21 h 38"/>
                <a:gd name="T36" fmla="*/ 107 w 107"/>
                <a:gd name="T37" fmla="*/ 21 h 38"/>
                <a:gd name="T38" fmla="*/ 107 w 107"/>
                <a:gd name="T39" fmla="*/ 17 h 38"/>
                <a:gd name="T40" fmla="*/ 107 w 107"/>
                <a:gd name="T41" fmla="*/ 17 h 38"/>
                <a:gd name="T42" fmla="*/ 94 w 107"/>
                <a:gd name="T43" fmla="*/ 8 h 38"/>
                <a:gd name="T44" fmla="*/ 81 w 107"/>
                <a:gd name="T45" fmla="*/ 0 h 38"/>
                <a:gd name="T46" fmla="*/ 81 w 107"/>
                <a:gd name="T47" fmla="*/ 0 h 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7"/>
                <a:gd name="T73" fmla="*/ 0 h 38"/>
                <a:gd name="T74" fmla="*/ 107 w 107"/>
                <a:gd name="T75" fmla="*/ 38 h 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7" h="38">
                  <a:moveTo>
                    <a:pt x="81" y="0"/>
                  </a:moveTo>
                  <a:lnTo>
                    <a:pt x="81" y="0"/>
                  </a:lnTo>
                  <a:lnTo>
                    <a:pt x="68" y="0"/>
                  </a:lnTo>
                  <a:lnTo>
                    <a:pt x="47" y="4"/>
                  </a:lnTo>
                  <a:lnTo>
                    <a:pt x="34" y="8"/>
                  </a:lnTo>
                  <a:lnTo>
                    <a:pt x="21" y="13"/>
                  </a:lnTo>
                  <a:lnTo>
                    <a:pt x="9" y="25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21" y="21"/>
                  </a:lnTo>
                  <a:lnTo>
                    <a:pt x="47" y="8"/>
                  </a:lnTo>
                  <a:lnTo>
                    <a:pt x="64" y="8"/>
                  </a:lnTo>
                  <a:lnTo>
                    <a:pt x="77" y="8"/>
                  </a:lnTo>
                  <a:lnTo>
                    <a:pt x="90" y="17"/>
                  </a:lnTo>
                  <a:lnTo>
                    <a:pt x="103" y="21"/>
                  </a:lnTo>
                  <a:lnTo>
                    <a:pt x="107" y="21"/>
                  </a:lnTo>
                  <a:lnTo>
                    <a:pt x="107" y="17"/>
                  </a:lnTo>
                  <a:lnTo>
                    <a:pt x="94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4" name="Freeform 314"/>
            <p:cNvSpPr>
              <a:spLocks/>
            </p:cNvSpPr>
            <p:nvPr/>
          </p:nvSpPr>
          <p:spPr bwMode="auto">
            <a:xfrm>
              <a:off x="458" y="2700"/>
              <a:ext cx="43" cy="68"/>
            </a:xfrm>
            <a:custGeom>
              <a:avLst/>
              <a:gdLst>
                <a:gd name="T0" fmla="*/ 30 w 43"/>
                <a:gd name="T1" fmla="*/ 9 h 68"/>
                <a:gd name="T2" fmla="*/ 30 w 43"/>
                <a:gd name="T3" fmla="*/ 9 h 68"/>
                <a:gd name="T4" fmla="*/ 13 w 43"/>
                <a:gd name="T5" fmla="*/ 0 h 68"/>
                <a:gd name="T6" fmla="*/ 9 w 43"/>
                <a:gd name="T7" fmla="*/ 0 h 68"/>
                <a:gd name="T8" fmla="*/ 0 w 43"/>
                <a:gd name="T9" fmla="*/ 0 h 68"/>
                <a:gd name="T10" fmla="*/ 0 w 43"/>
                <a:gd name="T11" fmla="*/ 4 h 68"/>
                <a:gd name="T12" fmla="*/ 0 w 43"/>
                <a:gd name="T13" fmla="*/ 13 h 68"/>
                <a:gd name="T14" fmla="*/ 0 w 43"/>
                <a:gd name="T15" fmla="*/ 13 h 68"/>
                <a:gd name="T16" fmla="*/ 5 w 43"/>
                <a:gd name="T17" fmla="*/ 39 h 68"/>
                <a:gd name="T18" fmla="*/ 18 w 43"/>
                <a:gd name="T19" fmla="*/ 60 h 68"/>
                <a:gd name="T20" fmla="*/ 22 w 43"/>
                <a:gd name="T21" fmla="*/ 64 h 68"/>
                <a:gd name="T22" fmla="*/ 30 w 43"/>
                <a:gd name="T23" fmla="*/ 68 h 68"/>
                <a:gd name="T24" fmla="*/ 35 w 43"/>
                <a:gd name="T25" fmla="*/ 68 h 68"/>
                <a:gd name="T26" fmla="*/ 39 w 43"/>
                <a:gd name="T27" fmla="*/ 60 h 68"/>
                <a:gd name="T28" fmla="*/ 39 w 43"/>
                <a:gd name="T29" fmla="*/ 60 h 68"/>
                <a:gd name="T30" fmla="*/ 43 w 43"/>
                <a:gd name="T31" fmla="*/ 43 h 68"/>
                <a:gd name="T32" fmla="*/ 39 w 43"/>
                <a:gd name="T33" fmla="*/ 26 h 68"/>
                <a:gd name="T34" fmla="*/ 30 w 43"/>
                <a:gd name="T35" fmla="*/ 9 h 68"/>
                <a:gd name="T36" fmla="*/ 30 w 43"/>
                <a:gd name="T37" fmla="*/ 9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"/>
                <a:gd name="T58" fmla="*/ 0 h 68"/>
                <a:gd name="T59" fmla="*/ 43 w 43"/>
                <a:gd name="T60" fmla="*/ 68 h 6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" h="68">
                  <a:moveTo>
                    <a:pt x="30" y="9"/>
                  </a:moveTo>
                  <a:lnTo>
                    <a:pt x="30" y="9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5" y="39"/>
                  </a:lnTo>
                  <a:lnTo>
                    <a:pt x="18" y="60"/>
                  </a:lnTo>
                  <a:lnTo>
                    <a:pt x="22" y="64"/>
                  </a:lnTo>
                  <a:lnTo>
                    <a:pt x="30" y="68"/>
                  </a:lnTo>
                  <a:lnTo>
                    <a:pt x="35" y="68"/>
                  </a:lnTo>
                  <a:lnTo>
                    <a:pt x="39" y="60"/>
                  </a:lnTo>
                  <a:lnTo>
                    <a:pt x="43" y="43"/>
                  </a:lnTo>
                  <a:lnTo>
                    <a:pt x="39" y="26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5" name="Freeform 315"/>
            <p:cNvSpPr>
              <a:spLocks/>
            </p:cNvSpPr>
            <p:nvPr/>
          </p:nvSpPr>
          <p:spPr bwMode="auto">
            <a:xfrm>
              <a:off x="646" y="2645"/>
              <a:ext cx="90" cy="42"/>
            </a:xfrm>
            <a:custGeom>
              <a:avLst/>
              <a:gdLst>
                <a:gd name="T0" fmla="*/ 69 w 90"/>
                <a:gd name="T1" fmla="*/ 29 h 42"/>
                <a:gd name="T2" fmla="*/ 69 w 90"/>
                <a:gd name="T3" fmla="*/ 29 h 42"/>
                <a:gd name="T4" fmla="*/ 52 w 90"/>
                <a:gd name="T5" fmla="*/ 38 h 42"/>
                <a:gd name="T6" fmla="*/ 35 w 90"/>
                <a:gd name="T7" fmla="*/ 42 h 42"/>
                <a:gd name="T8" fmla="*/ 0 w 90"/>
                <a:gd name="T9" fmla="*/ 42 h 42"/>
                <a:gd name="T10" fmla="*/ 0 w 90"/>
                <a:gd name="T11" fmla="*/ 42 h 42"/>
                <a:gd name="T12" fmla="*/ 9 w 90"/>
                <a:gd name="T13" fmla="*/ 34 h 42"/>
                <a:gd name="T14" fmla="*/ 35 w 90"/>
                <a:gd name="T15" fmla="*/ 12 h 42"/>
                <a:gd name="T16" fmla="*/ 47 w 90"/>
                <a:gd name="T17" fmla="*/ 4 h 42"/>
                <a:gd name="T18" fmla="*/ 65 w 90"/>
                <a:gd name="T19" fmla="*/ 0 h 42"/>
                <a:gd name="T20" fmla="*/ 77 w 90"/>
                <a:gd name="T21" fmla="*/ 0 h 42"/>
                <a:gd name="T22" fmla="*/ 90 w 90"/>
                <a:gd name="T23" fmla="*/ 8 h 42"/>
                <a:gd name="T24" fmla="*/ 90 w 90"/>
                <a:gd name="T25" fmla="*/ 8 h 42"/>
                <a:gd name="T26" fmla="*/ 90 w 90"/>
                <a:gd name="T27" fmla="*/ 8 h 42"/>
                <a:gd name="T28" fmla="*/ 90 w 90"/>
                <a:gd name="T29" fmla="*/ 12 h 42"/>
                <a:gd name="T30" fmla="*/ 86 w 90"/>
                <a:gd name="T31" fmla="*/ 21 h 42"/>
                <a:gd name="T32" fmla="*/ 69 w 90"/>
                <a:gd name="T33" fmla="*/ 29 h 42"/>
                <a:gd name="T34" fmla="*/ 69 w 90"/>
                <a:gd name="T35" fmla="*/ 29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42"/>
                <a:gd name="T56" fmla="*/ 90 w 90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42">
                  <a:moveTo>
                    <a:pt x="69" y="29"/>
                  </a:moveTo>
                  <a:lnTo>
                    <a:pt x="69" y="29"/>
                  </a:lnTo>
                  <a:lnTo>
                    <a:pt x="52" y="38"/>
                  </a:lnTo>
                  <a:lnTo>
                    <a:pt x="35" y="42"/>
                  </a:lnTo>
                  <a:lnTo>
                    <a:pt x="0" y="42"/>
                  </a:lnTo>
                  <a:lnTo>
                    <a:pt x="9" y="34"/>
                  </a:lnTo>
                  <a:lnTo>
                    <a:pt x="35" y="12"/>
                  </a:lnTo>
                  <a:lnTo>
                    <a:pt x="47" y="4"/>
                  </a:lnTo>
                  <a:lnTo>
                    <a:pt x="65" y="0"/>
                  </a:lnTo>
                  <a:lnTo>
                    <a:pt x="77" y="0"/>
                  </a:lnTo>
                  <a:lnTo>
                    <a:pt x="90" y="8"/>
                  </a:lnTo>
                  <a:lnTo>
                    <a:pt x="90" y="12"/>
                  </a:lnTo>
                  <a:lnTo>
                    <a:pt x="86" y="2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6" name="Freeform 316"/>
            <p:cNvSpPr>
              <a:spLocks/>
            </p:cNvSpPr>
            <p:nvPr/>
          </p:nvSpPr>
          <p:spPr bwMode="auto">
            <a:xfrm>
              <a:off x="646" y="2636"/>
              <a:ext cx="90" cy="51"/>
            </a:xfrm>
            <a:custGeom>
              <a:avLst/>
              <a:gdLst>
                <a:gd name="T0" fmla="*/ 39 w 90"/>
                <a:gd name="T1" fmla="*/ 30 h 51"/>
                <a:gd name="T2" fmla="*/ 39 w 90"/>
                <a:gd name="T3" fmla="*/ 30 h 51"/>
                <a:gd name="T4" fmla="*/ 18 w 90"/>
                <a:gd name="T5" fmla="*/ 34 h 51"/>
                <a:gd name="T6" fmla="*/ 5 w 90"/>
                <a:gd name="T7" fmla="*/ 43 h 51"/>
                <a:gd name="T8" fmla="*/ 0 w 90"/>
                <a:gd name="T9" fmla="*/ 51 h 51"/>
                <a:gd name="T10" fmla="*/ 0 w 90"/>
                <a:gd name="T11" fmla="*/ 51 h 51"/>
                <a:gd name="T12" fmla="*/ 5 w 90"/>
                <a:gd name="T13" fmla="*/ 38 h 51"/>
                <a:gd name="T14" fmla="*/ 9 w 90"/>
                <a:gd name="T15" fmla="*/ 30 h 51"/>
                <a:gd name="T16" fmla="*/ 18 w 90"/>
                <a:gd name="T17" fmla="*/ 17 h 51"/>
                <a:gd name="T18" fmla="*/ 30 w 90"/>
                <a:gd name="T19" fmla="*/ 9 h 51"/>
                <a:gd name="T20" fmla="*/ 47 w 90"/>
                <a:gd name="T21" fmla="*/ 0 h 51"/>
                <a:gd name="T22" fmla="*/ 65 w 90"/>
                <a:gd name="T23" fmla="*/ 4 h 51"/>
                <a:gd name="T24" fmla="*/ 90 w 90"/>
                <a:gd name="T25" fmla="*/ 13 h 51"/>
                <a:gd name="T26" fmla="*/ 90 w 90"/>
                <a:gd name="T27" fmla="*/ 13 h 51"/>
                <a:gd name="T28" fmla="*/ 39 w 90"/>
                <a:gd name="T29" fmla="*/ 30 h 51"/>
                <a:gd name="T30" fmla="*/ 39 w 90"/>
                <a:gd name="T31" fmla="*/ 3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51"/>
                <a:gd name="T50" fmla="*/ 90 w 90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51">
                  <a:moveTo>
                    <a:pt x="39" y="30"/>
                  </a:moveTo>
                  <a:lnTo>
                    <a:pt x="39" y="30"/>
                  </a:lnTo>
                  <a:lnTo>
                    <a:pt x="18" y="34"/>
                  </a:lnTo>
                  <a:lnTo>
                    <a:pt x="5" y="43"/>
                  </a:lnTo>
                  <a:lnTo>
                    <a:pt x="0" y="51"/>
                  </a:lnTo>
                  <a:lnTo>
                    <a:pt x="5" y="38"/>
                  </a:lnTo>
                  <a:lnTo>
                    <a:pt x="9" y="30"/>
                  </a:lnTo>
                  <a:lnTo>
                    <a:pt x="18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5" y="4"/>
                  </a:lnTo>
                  <a:lnTo>
                    <a:pt x="90" y="13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7" name="Freeform 317"/>
            <p:cNvSpPr>
              <a:spLocks/>
            </p:cNvSpPr>
            <p:nvPr/>
          </p:nvSpPr>
          <p:spPr bwMode="auto">
            <a:xfrm>
              <a:off x="706" y="2649"/>
              <a:ext cx="26" cy="21"/>
            </a:xfrm>
            <a:custGeom>
              <a:avLst/>
              <a:gdLst>
                <a:gd name="T0" fmla="*/ 26 w 26"/>
                <a:gd name="T1" fmla="*/ 8 h 21"/>
                <a:gd name="T2" fmla="*/ 26 w 26"/>
                <a:gd name="T3" fmla="*/ 8 h 21"/>
                <a:gd name="T4" fmla="*/ 22 w 26"/>
                <a:gd name="T5" fmla="*/ 17 h 21"/>
                <a:gd name="T6" fmla="*/ 13 w 26"/>
                <a:gd name="T7" fmla="*/ 21 h 21"/>
                <a:gd name="T8" fmla="*/ 13 w 26"/>
                <a:gd name="T9" fmla="*/ 21 h 21"/>
                <a:gd name="T10" fmla="*/ 5 w 26"/>
                <a:gd name="T11" fmla="*/ 21 h 21"/>
                <a:gd name="T12" fmla="*/ 0 w 26"/>
                <a:gd name="T13" fmla="*/ 8 h 21"/>
                <a:gd name="T14" fmla="*/ 0 w 26"/>
                <a:gd name="T15" fmla="*/ 8 h 21"/>
                <a:gd name="T16" fmla="*/ 0 w 26"/>
                <a:gd name="T17" fmla="*/ 8 h 21"/>
                <a:gd name="T18" fmla="*/ 13 w 26"/>
                <a:gd name="T19" fmla="*/ 0 h 21"/>
                <a:gd name="T20" fmla="*/ 13 w 26"/>
                <a:gd name="T21" fmla="*/ 0 h 21"/>
                <a:gd name="T22" fmla="*/ 22 w 26"/>
                <a:gd name="T23" fmla="*/ 0 h 21"/>
                <a:gd name="T24" fmla="*/ 26 w 26"/>
                <a:gd name="T25" fmla="*/ 8 h 21"/>
                <a:gd name="T26" fmla="*/ 26 w 26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1"/>
                <a:gd name="T44" fmla="*/ 26 w 26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1">
                  <a:moveTo>
                    <a:pt x="26" y="8"/>
                  </a:moveTo>
                  <a:lnTo>
                    <a:pt x="26" y="8"/>
                  </a:lnTo>
                  <a:lnTo>
                    <a:pt x="22" y="17"/>
                  </a:lnTo>
                  <a:lnTo>
                    <a:pt x="13" y="21"/>
                  </a:lnTo>
                  <a:lnTo>
                    <a:pt x="5" y="21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8" name="Freeform 318"/>
            <p:cNvSpPr>
              <a:spLocks/>
            </p:cNvSpPr>
            <p:nvPr/>
          </p:nvSpPr>
          <p:spPr bwMode="auto">
            <a:xfrm>
              <a:off x="646" y="2636"/>
              <a:ext cx="95" cy="47"/>
            </a:xfrm>
            <a:custGeom>
              <a:avLst/>
              <a:gdLst>
                <a:gd name="T0" fmla="*/ 95 w 95"/>
                <a:gd name="T1" fmla="*/ 9 h 47"/>
                <a:gd name="T2" fmla="*/ 95 w 95"/>
                <a:gd name="T3" fmla="*/ 9 h 47"/>
                <a:gd name="T4" fmla="*/ 86 w 95"/>
                <a:gd name="T5" fmla="*/ 4 h 47"/>
                <a:gd name="T6" fmla="*/ 73 w 95"/>
                <a:gd name="T7" fmla="*/ 0 h 47"/>
                <a:gd name="T8" fmla="*/ 60 w 95"/>
                <a:gd name="T9" fmla="*/ 0 h 47"/>
                <a:gd name="T10" fmla="*/ 43 w 95"/>
                <a:gd name="T11" fmla="*/ 0 h 47"/>
                <a:gd name="T12" fmla="*/ 26 w 95"/>
                <a:gd name="T13" fmla="*/ 9 h 47"/>
                <a:gd name="T14" fmla="*/ 13 w 95"/>
                <a:gd name="T15" fmla="*/ 21 h 47"/>
                <a:gd name="T16" fmla="*/ 0 w 95"/>
                <a:gd name="T17" fmla="*/ 47 h 47"/>
                <a:gd name="T18" fmla="*/ 0 w 95"/>
                <a:gd name="T19" fmla="*/ 47 h 47"/>
                <a:gd name="T20" fmla="*/ 5 w 95"/>
                <a:gd name="T21" fmla="*/ 38 h 47"/>
                <a:gd name="T22" fmla="*/ 22 w 95"/>
                <a:gd name="T23" fmla="*/ 17 h 47"/>
                <a:gd name="T24" fmla="*/ 35 w 95"/>
                <a:gd name="T25" fmla="*/ 9 h 47"/>
                <a:gd name="T26" fmla="*/ 52 w 95"/>
                <a:gd name="T27" fmla="*/ 4 h 47"/>
                <a:gd name="T28" fmla="*/ 69 w 95"/>
                <a:gd name="T29" fmla="*/ 4 h 47"/>
                <a:gd name="T30" fmla="*/ 90 w 95"/>
                <a:gd name="T31" fmla="*/ 13 h 47"/>
                <a:gd name="T32" fmla="*/ 95 w 95"/>
                <a:gd name="T33" fmla="*/ 9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47"/>
                <a:gd name="T53" fmla="*/ 95 w 95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47">
                  <a:moveTo>
                    <a:pt x="95" y="9"/>
                  </a:moveTo>
                  <a:lnTo>
                    <a:pt x="95" y="9"/>
                  </a:lnTo>
                  <a:lnTo>
                    <a:pt x="86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13" y="21"/>
                  </a:lnTo>
                  <a:lnTo>
                    <a:pt x="0" y="47"/>
                  </a:lnTo>
                  <a:lnTo>
                    <a:pt x="5" y="38"/>
                  </a:lnTo>
                  <a:lnTo>
                    <a:pt x="22" y="17"/>
                  </a:lnTo>
                  <a:lnTo>
                    <a:pt x="35" y="9"/>
                  </a:lnTo>
                  <a:lnTo>
                    <a:pt x="52" y="4"/>
                  </a:lnTo>
                  <a:lnTo>
                    <a:pt x="69" y="4"/>
                  </a:lnTo>
                  <a:lnTo>
                    <a:pt x="90" y="13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59" name="Freeform 319"/>
            <p:cNvSpPr>
              <a:spLocks/>
            </p:cNvSpPr>
            <p:nvPr/>
          </p:nvSpPr>
          <p:spPr bwMode="auto">
            <a:xfrm>
              <a:off x="698" y="2645"/>
              <a:ext cx="47" cy="38"/>
            </a:xfrm>
            <a:custGeom>
              <a:avLst/>
              <a:gdLst>
                <a:gd name="T0" fmla="*/ 34 w 47"/>
                <a:gd name="T1" fmla="*/ 4 h 38"/>
                <a:gd name="T2" fmla="*/ 34 w 47"/>
                <a:gd name="T3" fmla="*/ 4 h 38"/>
                <a:gd name="T4" fmla="*/ 34 w 47"/>
                <a:gd name="T5" fmla="*/ 8 h 38"/>
                <a:gd name="T6" fmla="*/ 34 w 47"/>
                <a:gd name="T7" fmla="*/ 17 h 38"/>
                <a:gd name="T8" fmla="*/ 21 w 47"/>
                <a:gd name="T9" fmla="*/ 25 h 38"/>
                <a:gd name="T10" fmla="*/ 0 w 47"/>
                <a:gd name="T11" fmla="*/ 38 h 38"/>
                <a:gd name="T12" fmla="*/ 0 w 47"/>
                <a:gd name="T13" fmla="*/ 38 h 38"/>
                <a:gd name="T14" fmla="*/ 8 w 47"/>
                <a:gd name="T15" fmla="*/ 38 h 38"/>
                <a:gd name="T16" fmla="*/ 21 w 47"/>
                <a:gd name="T17" fmla="*/ 29 h 38"/>
                <a:gd name="T18" fmla="*/ 38 w 47"/>
                <a:gd name="T19" fmla="*/ 21 h 38"/>
                <a:gd name="T20" fmla="*/ 43 w 47"/>
                <a:gd name="T21" fmla="*/ 12 h 38"/>
                <a:gd name="T22" fmla="*/ 47 w 47"/>
                <a:gd name="T23" fmla="*/ 0 h 38"/>
                <a:gd name="T24" fmla="*/ 34 w 47"/>
                <a:gd name="T25" fmla="*/ 4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8"/>
                <a:gd name="T41" fmla="*/ 47 w 47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8">
                  <a:moveTo>
                    <a:pt x="34" y="4"/>
                  </a:moveTo>
                  <a:lnTo>
                    <a:pt x="34" y="4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21" y="25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1" y="29"/>
                  </a:lnTo>
                  <a:lnTo>
                    <a:pt x="38" y="21"/>
                  </a:lnTo>
                  <a:lnTo>
                    <a:pt x="43" y="12"/>
                  </a:lnTo>
                  <a:lnTo>
                    <a:pt x="47" y="0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0" name="Freeform 320"/>
            <p:cNvSpPr>
              <a:spLocks/>
            </p:cNvSpPr>
            <p:nvPr/>
          </p:nvSpPr>
          <p:spPr bwMode="auto">
            <a:xfrm>
              <a:off x="646" y="2632"/>
              <a:ext cx="103" cy="55"/>
            </a:xfrm>
            <a:custGeom>
              <a:avLst/>
              <a:gdLst>
                <a:gd name="T0" fmla="*/ 0 w 103"/>
                <a:gd name="T1" fmla="*/ 55 h 55"/>
                <a:gd name="T2" fmla="*/ 0 w 103"/>
                <a:gd name="T3" fmla="*/ 55 h 55"/>
                <a:gd name="T4" fmla="*/ 0 w 103"/>
                <a:gd name="T5" fmla="*/ 51 h 55"/>
                <a:gd name="T6" fmla="*/ 13 w 103"/>
                <a:gd name="T7" fmla="*/ 38 h 55"/>
                <a:gd name="T8" fmla="*/ 39 w 103"/>
                <a:gd name="T9" fmla="*/ 25 h 55"/>
                <a:gd name="T10" fmla="*/ 56 w 103"/>
                <a:gd name="T11" fmla="*/ 17 h 55"/>
                <a:gd name="T12" fmla="*/ 77 w 103"/>
                <a:gd name="T13" fmla="*/ 13 h 55"/>
                <a:gd name="T14" fmla="*/ 77 w 103"/>
                <a:gd name="T15" fmla="*/ 13 h 55"/>
                <a:gd name="T16" fmla="*/ 90 w 103"/>
                <a:gd name="T17" fmla="*/ 13 h 55"/>
                <a:gd name="T18" fmla="*/ 95 w 103"/>
                <a:gd name="T19" fmla="*/ 4 h 55"/>
                <a:gd name="T20" fmla="*/ 103 w 103"/>
                <a:gd name="T21" fmla="*/ 0 h 55"/>
                <a:gd name="T22" fmla="*/ 103 w 103"/>
                <a:gd name="T23" fmla="*/ 0 h 55"/>
                <a:gd name="T24" fmla="*/ 103 w 103"/>
                <a:gd name="T25" fmla="*/ 4 h 55"/>
                <a:gd name="T26" fmla="*/ 99 w 103"/>
                <a:gd name="T27" fmla="*/ 8 h 55"/>
                <a:gd name="T28" fmla="*/ 95 w 103"/>
                <a:gd name="T29" fmla="*/ 17 h 55"/>
                <a:gd name="T30" fmla="*/ 77 w 103"/>
                <a:gd name="T31" fmla="*/ 21 h 55"/>
                <a:gd name="T32" fmla="*/ 77 w 103"/>
                <a:gd name="T33" fmla="*/ 21 h 55"/>
                <a:gd name="T34" fmla="*/ 43 w 103"/>
                <a:gd name="T35" fmla="*/ 30 h 55"/>
                <a:gd name="T36" fmla="*/ 18 w 103"/>
                <a:gd name="T37" fmla="*/ 42 h 55"/>
                <a:gd name="T38" fmla="*/ 0 w 103"/>
                <a:gd name="T39" fmla="*/ 55 h 55"/>
                <a:gd name="T40" fmla="*/ 0 w 103"/>
                <a:gd name="T41" fmla="*/ 5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55"/>
                <a:gd name="T65" fmla="*/ 103 w 103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55">
                  <a:moveTo>
                    <a:pt x="0" y="55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13" y="38"/>
                  </a:lnTo>
                  <a:lnTo>
                    <a:pt x="39" y="25"/>
                  </a:lnTo>
                  <a:lnTo>
                    <a:pt x="56" y="17"/>
                  </a:lnTo>
                  <a:lnTo>
                    <a:pt x="77" y="13"/>
                  </a:lnTo>
                  <a:lnTo>
                    <a:pt x="90" y="13"/>
                  </a:lnTo>
                  <a:lnTo>
                    <a:pt x="95" y="4"/>
                  </a:lnTo>
                  <a:lnTo>
                    <a:pt x="103" y="0"/>
                  </a:lnTo>
                  <a:lnTo>
                    <a:pt x="103" y="4"/>
                  </a:lnTo>
                  <a:lnTo>
                    <a:pt x="99" y="8"/>
                  </a:lnTo>
                  <a:lnTo>
                    <a:pt x="95" y="17"/>
                  </a:lnTo>
                  <a:lnTo>
                    <a:pt x="77" y="21"/>
                  </a:lnTo>
                  <a:lnTo>
                    <a:pt x="43" y="30"/>
                  </a:lnTo>
                  <a:lnTo>
                    <a:pt x="18" y="4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1" name="Freeform 321"/>
            <p:cNvSpPr>
              <a:spLocks/>
            </p:cNvSpPr>
            <p:nvPr/>
          </p:nvSpPr>
          <p:spPr bwMode="auto">
            <a:xfrm>
              <a:off x="501" y="2670"/>
              <a:ext cx="98" cy="26"/>
            </a:xfrm>
            <a:custGeom>
              <a:avLst/>
              <a:gdLst>
                <a:gd name="T0" fmla="*/ 51 w 98"/>
                <a:gd name="T1" fmla="*/ 22 h 26"/>
                <a:gd name="T2" fmla="*/ 51 w 98"/>
                <a:gd name="T3" fmla="*/ 22 h 26"/>
                <a:gd name="T4" fmla="*/ 77 w 98"/>
                <a:gd name="T5" fmla="*/ 22 h 26"/>
                <a:gd name="T6" fmla="*/ 90 w 98"/>
                <a:gd name="T7" fmla="*/ 22 h 26"/>
                <a:gd name="T8" fmla="*/ 98 w 98"/>
                <a:gd name="T9" fmla="*/ 26 h 26"/>
                <a:gd name="T10" fmla="*/ 98 w 98"/>
                <a:gd name="T11" fmla="*/ 26 h 26"/>
                <a:gd name="T12" fmla="*/ 90 w 98"/>
                <a:gd name="T13" fmla="*/ 17 h 26"/>
                <a:gd name="T14" fmla="*/ 81 w 98"/>
                <a:gd name="T15" fmla="*/ 9 h 26"/>
                <a:gd name="T16" fmla="*/ 69 w 98"/>
                <a:gd name="T17" fmla="*/ 4 h 26"/>
                <a:gd name="T18" fmla="*/ 51 w 98"/>
                <a:gd name="T19" fmla="*/ 0 h 26"/>
                <a:gd name="T20" fmla="*/ 34 w 98"/>
                <a:gd name="T21" fmla="*/ 0 h 26"/>
                <a:gd name="T22" fmla="*/ 17 w 98"/>
                <a:gd name="T23" fmla="*/ 9 h 26"/>
                <a:gd name="T24" fmla="*/ 0 w 98"/>
                <a:gd name="T25" fmla="*/ 26 h 26"/>
                <a:gd name="T26" fmla="*/ 0 w 98"/>
                <a:gd name="T27" fmla="*/ 26 h 26"/>
                <a:gd name="T28" fmla="*/ 51 w 98"/>
                <a:gd name="T29" fmla="*/ 22 h 26"/>
                <a:gd name="T30" fmla="*/ 51 w 98"/>
                <a:gd name="T31" fmla="*/ 2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26"/>
                <a:gd name="T50" fmla="*/ 98 w 98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26">
                  <a:moveTo>
                    <a:pt x="51" y="22"/>
                  </a:moveTo>
                  <a:lnTo>
                    <a:pt x="51" y="22"/>
                  </a:lnTo>
                  <a:lnTo>
                    <a:pt x="77" y="22"/>
                  </a:lnTo>
                  <a:lnTo>
                    <a:pt x="90" y="22"/>
                  </a:lnTo>
                  <a:lnTo>
                    <a:pt x="98" y="26"/>
                  </a:lnTo>
                  <a:lnTo>
                    <a:pt x="90" y="17"/>
                  </a:lnTo>
                  <a:lnTo>
                    <a:pt x="81" y="9"/>
                  </a:lnTo>
                  <a:lnTo>
                    <a:pt x="69" y="4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17" y="9"/>
                  </a:lnTo>
                  <a:lnTo>
                    <a:pt x="0" y="26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2" name="Freeform 322"/>
            <p:cNvSpPr>
              <a:spLocks/>
            </p:cNvSpPr>
            <p:nvPr/>
          </p:nvSpPr>
          <p:spPr bwMode="auto">
            <a:xfrm>
              <a:off x="497" y="2666"/>
              <a:ext cx="98" cy="30"/>
            </a:xfrm>
            <a:custGeom>
              <a:avLst/>
              <a:gdLst>
                <a:gd name="T0" fmla="*/ 0 w 98"/>
                <a:gd name="T1" fmla="*/ 30 h 30"/>
                <a:gd name="T2" fmla="*/ 0 w 98"/>
                <a:gd name="T3" fmla="*/ 30 h 30"/>
                <a:gd name="T4" fmla="*/ 8 w 98"/>
                <a:gd name="T5" fmla="*/ 21 h 30"/>
                <a:gd name="T6" fmla="*/ 17 w 98"/>
                <a:gd name="T7" fmla="*/ 13 h 30"/>
                <a:gd name="T8" fmla="*/ 30 w 98"/>
                <a:gd name="T9" fmla="*/ 4 h 30"/>
                <a:gd name="T10" fmla="*/ 43 w 98"/>
                <a:gd name="T11" fmla="*/ 0 h 30"/>
                <a:gd name="T12" fmla="*/ 60 w 98"/>
                <a:gd name="T13" fmla="*/ 4 h 30"/>
                <a:gd name="T14" fmla="*/ 81 w 98"/>
                <a:gd name="T15" fmla="*/ 8 h 30"/>
                <a:gd name="T16" fmla="*/ 98 w 98"/>
                <a:gd name="T17" fmla="*/ 30 h 30"/>
                <a:gd name="T18" fmla="*/ 98 w 98"/>
                <a:gd name="T19" fmla="*/ 30 h 30"/>
                <a:gd name="T20" fmla="*/ 90 w 98"/>
                <a:gd name="T21" fmla="*/ 21 h 30"/>
                <a:gd name="T22" fmla="*/ 68 w 98"/>
                <a:gd name="T23" fmla="*/ 8 h 30"/>
                <a:gd name="T24" fmla="*/ 55 w 98"/>
                <a:gd name="T25" fmla="*/ 8 h 30"/>
                <a:gd name="T26" fmla="*/ 38 w 98"/>
                <a:gd name="T27" fmla="*/ 8 h 30"/>
                <a:gd name="T28" fmla="*/ 21 w 98"/>
                <a:gd name="T29" fmla="*/ 17 h 30"/>
                <a:gd name="T30" fmla="*/ 4 w 98"/>
                <a:gd name="T31" fmla="*/ 30 h 30"/>
                <a:gd name="T32" fmla="*/ 0 w 9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0"/>
                <a:gd name="T53" fmla="*/ 98 w 9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0">
                  <a:moveTo>
                    <a:pt x="0" y="30"/>
                  </a:moveTo>
                  <a:lnTo>
                    <a:pt x="0" y="30"/>
                  </a:lnTo>
                  <a:lnTo>
                    <a:pt x="8" y="21"/>
                  </a:lnTo>
                  <a:lnTo>
                    <a:pt x="17" y="13"/>
                  </a:lnTo>
                  <a:lnTo>
                    <a:pt x="30" y="4"/>
                  </a:lnTo>
                  <a:lnTo>
                    <a:pt x="43" y="0"/>
                  </a:lnTo>
                  <a:lnTo>
                    <a:pt x="60" y="4"/>
                  </a:lnTo>
                  <a:lnTo>
                    <a:pt x="81" y="8"/>
                  </a:lnTo>
                  <a:lnTo>
                    <a:pt x="98" y="30"/>
                  </a:lnTo>
                  <a:lnTo>
                    <a:pt x="90" y="21"/>
                  </a:lnTo>
                  <a:lnTo>
                    <a:pt x="68" y="8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21" y="17"/>
                  </a:lnTo>
                  <a:lnTo>
                    <a:pt x="4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3" name="Freeform 323"/>
            <p:cNvSpPr>
              <a:spLocks/>
            </p:cNvSpPr>
            <p:nvPr/>
          </p:nvSpPr>
          <p:spPr bwMode="auto">
            <a:xfrm>
              <a:off x="505" y="2687"/>
              <a:ext cx="94" cy="26"/>
            </a:xfrm>
            <a:custGeom>
              <a:avLst/>
              <a:gdLst>
                <a:gd name="T0" fmla="*/ 26 w 94"/>
                <a:gd name="T1" fmla="*/ 26 h 26"/>
                <a:gd name="T2" fmla="*/ 26 w 94"/>
                <a:gd name="T3" fmla="*/ 26 h 26"/>
                <a:gd name="T4" fmla="*/ 47 w 94"/>
                <a:gd name="T5" fmla="*/ 26 h 26"/>
                <a:gd name="T6" fmla="*/ 60 w 94"/>
                <a:gd name="T7" fmla="*/ 26 h 26"/>
                <a:gd name="T8" fmla="*/ 94 w 94"/>
                <a:gd name="T9" fmla="*/ 9 h 26"/>
                <a:gd name="T10" fmla="*/ 94 w 94"/>
                <a:gd name="T11" fmla="*/ 9 h 26"/>
                <a:gd name="T12" fmla="*/ 82 w 94"/>
                <a:gd name="T13" fmla="*/ 5 h 26"/>
                <a:gd name="T14" fmla="*/ 56 w 94"/>
                <a:gd name="T15" fmla="*/ 0 h 26"/>
                <a:gd name="T16" fmla="*/ 26 w 94"/>
                <a:gd name="T17" fmla="*/ 0 h 26"/>
                <a:gd name="T18" fmla="*/ 9 w 94"/>
                <a:gd name="T19" fmla="*/ 5 h 26"/>
                <a:gd name="T20" fmla="*/ 0 w 94"/>
                <a:gd name="T21" fmla="*/ 13 h 26"/>
                <a:gd name="T22" fmla="*/ 0 w 94"/>
                <a:gd name="T23" fmla="*/ 13 h 26"/>
                <a:gd name="T24" fmla="*/ 0 w 94"/>
                <a:gd name="T25" fmla="*/ 13 h 26"/>
                <a:gd name="T26" fmla="*/ 0 w 94"/>
                <a:gd name="T27" fmla="*/ 17 h 26"/>
                <a:gd name="T28" fmla="*/ 9 w 94"/>
                <a:gd name="T29" fmla="*/ 26 h 26"/>
                <a:gd name="T30" fmla="*/ 26 w 94"/>
                <a:gd name="T31" fmla="*/ 26 h 26"/>
                <a:gd name="T32" fmla="*/ 26 w 94"/>
                <a:gd name="T33" fmla="*/ 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6"/>
                <a:gd name="T53" fmla="*/ 94 w 94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6">
                  <a:moveTo>
                    <a:pt x="26" y="26"/>
                  </a:moveTo>
                  <a:lnTo>
                    <a:pt x="26" y="26"/>
                  </a:lnTo>
                  <a:lnTo>
                    <a:pt x="47" y="26"/>
                  </a:lnTo>
                  <a:lnTo>
                    <a:pt x="60" y="26"/>
                  </a:lnTo>
                  <a:lnTo>
                    <a:pt x="94" y="9"/>
                  </a:lnTo>
                  <a:lnTo>
                    <a:pt x="82" y="5"/>
                  </a:lnTo>
                  <a:lnTo>
                    <a:pt x="56" y="0"/>
                  </a:lnTo>
                  <a:lnTo>
                    <a:pt x="26" y="0"/>
                  </a:lnTo>
                  <a:lnTo>
                    <a:pt x="9" y="5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9" y="26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4" name="Freeform 324"/>
            <p:cNvSpPr>
              <a:spLocks/>
            </p:cNvSpPr>
            <p:nvPr/>
          </p:nvSpPr>
          <p:spPr bwMode="auto">
            <a:xfrm>
              <a:off x="557" y="2692"/>
              <a:ext cx="25" cy="17"/>
            </a:xfrm>
            <a:custGeom>
              <a:avLst/>
              <a:gdLst>
                <a:gd name="T0" fmla="*/ 0 w 25"/>
                <a:gd name="T1" fmla="*/ 8 h 17"/>
                <a:gd name="T2" fmla="*/ 0 w 25"/>
                <a:gd name="T3" fmla="*/ 8 h 17"/>
                <a:gd name="T4" fmla="*/ 4 w 25"/>
                <a:gd name="T5" fmla="*/ 17 h 17"/>
                <a:gd name="T6" fmla="*/ 13 w 25"/>
                <a:gd name="T7" fmla="*/ 17 h 17"/>
                <a:gd name="T8" fmla="*/ 13 w 25"/>
                <a:gd name="T9" fmla="*/ 17 h 17"/>
                <a:gd name="T10" fmla="*/ 21 w 25"/>
                <a:gd name="T11" fmla="*/ 12 h 17"/>
                <a:gd name="T12" fmla="*/ 25 w 25"/>
                <a:gd name="T13" fmla="*/ 4 h 17"/>
                <a:gd name="T14" fmla="*/ 25 w 25"/>
                <a:gd name="T15" fmla="*/ 4 h 17"/>
                <a:gd name="T16" fmla="*/ 21 w 25"/>
                <a:gd name="T17" fmla="*/ 0 h 17"/>
                <a:gd name="T18" fmla="*/ 8 w 25"/>
                <a:gd name="T19" fmla="*/ 0 h 17"/>
                <a:gd name="T20" fmla="*/ 8 w 25"/>
                <a:gd name="T21" fmla="*/ 0 h 17"/>
                <a:gd name="T22" fmla="*/ 0 w 25"/>
                <a:gd name="T23" fmla="*/ 0 h 17"/>
                <a:gd name="T24" fmla="*/ 0 w 25"/>
                <a:gd name="T25" fmla="*/ 8 h 17"/>
                <a:gd name="T26" fmla="*/ 0 w 25"/>
                <a:gd name="T27" fmla="*/ 8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3" y="17"/>
                  </a:lnTo>
                  <a:lnTo>
                    <a:pt x="21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5" name="Freeform 325"/>
            <p:cNvSpPr>
              <a:spLocks/>
            </p:cNvSpPr>
            <p:nvPr/>
          </p:nvSpPr>
          <p:spPr bwMode="auto">
            <a:xfrm>
              <a:off x="484" y="2683"/>
              <a:ext cx="115" cy="13"/>
            </a:xfrm>
            <a:custGeom>
              <a:avLst/>
              <a:gdLst>
                <a:gd name="T0" fmla="*/ 115 w 115"/>
                <a:gd name="T1" fmla="*/ 13 h 13"/>
                <a:gd name="T2" fmla="*/ 115 w 115"/>
                <a:gd name="T3" fmla="*/ 13 h 13"/>
                <a:gd name="T4" fmla="*/ 111 w 115"/>
                <a:gd name="T5" fmla="*/ 9 h 13"/>
                <a:gd name="T6" fmla="*/ 94 w 115"/>
                <a:gd name="T7" fmla="*/ 4 h 13"/>
                <a:gd name="T8" fmla="*/ 68 w 115"/>
                <a:gd name="T9" fmla="*/ 0 h 13"/>
                <a:gd name="T10" fmla="*/ 51 w 115"/>
                <a:gd name="T11" fmla="*/ 0 h 13"/>
                <a:gd name="T12" fmla="*/ 30 w 115"/>
                <a:gd name="T13" fmla="*/ 4 h 13"/>
                <a:gd name="T14" fmla="*/ 30 w 115"/>
                <a:gd name="T15" fmla="*/ 4 h 13"/>
                <a:gd name="T16" fmla="*/ 17 w 115"/>
                <a:gd name="T17" fmla="*/ 9 h 13"/>
                <a:gd name="T18" fmla="*/ 9 w 115"/>
                <a:gd name="T19" fmla="*/ 4 h 13"/>
                <a:gd name="T20" fmla="*/ 0 w 115"/>
                <a:gd name="T21" fmla="*/ 4 h 13"/>
                <a:gd name="T22" fmla="*/ 0 w 115"/>
                <a:gd name="T23" fmla="*/ 4 h 13"/>
                <a:gd name="T24" fmla="*/ 0 w 115"/>
                <a:gd name="T25" fmla="*/ 4 h 13"/>
                <a:gd name="T26" fmla="*/ 4 w 115"/>
                <a:gd name="T27" fmla="*/ 9 h 13"/>
                <a:gd name="T28" fmla="*/ 13 w 115"/>
                <a:gd name="T29" fmla="*/ 13 h 13"/>
                <a:gd name="T30" fmla="*/ 34 w 115"/>
                <a:gd name="T31" fmla="*/ 13 h 13"/>
                <a:gd name="T32" fmla="*/ 34 w 115"/>
                <a:gd name="T33" fmla="*/ 13 h 13"/>
                <a:gd name="T34" fmla="*/ 64 w 115"/>
                <a:gd name="T35" fmla="*/ 9 h 13"/>
                <a:gd name="T36" fmla="*/ 94 w 115"/>
                <a:gd name="T37" fmla="*/ 9 h 13"/>
                <a:gd name="T38" fmla="*/ 115 w 115"/>
                <a:gd name="T39" fmla="*/ 13 h 13"/>
                <a:gd name="T40" fmla="*/ 115 w 115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13"/>
                <a:gd name="T65" fmla="*/ 115 w 11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13">
                  <a:moveTo>
                    <a:pt x="115" y="13"/>
                  </a:moveTo>
                  <a:lnTo>
                    <a:pt x="115" y="13"/>
                  </a:lnTo>
                  <a:lnTo>
                    <a:pt x="111" y="9"/>
                  </a:lnTo>
                  <a:lnTo>
                    <a:pt x="94" y="4"/>
                  </a:lnTo>
                  <a:lnTo>
                    <a:pt x="68" y="0"/>
                  </a:lnTo>
                  <a:lnTo>
                    <a:pt x="51" y="0"/>
                  </a:lnTo>
                  <a:lnTo>
                    <a:pt x="30" y="4"/>
                  </a:lnTo>
                  <a:lnTo>
                    <a:pt x="17" y="9"/>
                  </a:lnTo>
                  <a:lnTo>
                    <a:pt x="9" y="4"/>
                  </a:lnTo>
                  <a:lnTo>
                    <a:pt x="0" y="4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34" y="13"/>
                  </a:lnTo>
                  <a:lnTo>
                    <a:pt x="64" y="9"/>
                  </a:lnTo>
                  <a:lnTo>
                    <a:pt x="94" y="9"/>
                  </a:lnTo>
                  <a:lnTo>
                    <a:pt x="11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6" name="Freeform 326"/>
            <p:cNvSpPr>
              <a:spLocks/>
            </p:cNvSpPr>
            <p:nvPr/>
          </p:nvSpPr>
          <p:spPr bwMode="auto">
            <a:xfrm>
              <a:off x="493" y="2696"/>
              <a:ext cx="55" cy="21"/>
            </a:xfrm>
            <a:custGeom>
              <a:avLst/>
              <a:gdLst>
                <a:gd name="T0" fmla="*/ 12 w 55"/>
                <a:gd name="T1" fmla="*/ 0 h 21"/>
                <a:gd name="T2" fmla="*/ 12 w 55"/>
                <a:gd name="T3" fmla="*/ 0 h 21"/>
                <a:gd name="T4" fmla="*/ 12 w 55"/>
                <a:gd name="T5" fmla="*/ 4 h 21"/>
                <a:gd name="T6" fmla="*/ 17 w 55"/>
                <a:gd name="T7" fmla="*/ 8 h 21"/>
                <a:gd name="T8" fmla="*/ 30 w 55"/>
                <a:gd name="T9" fmla="*/ 17 h 21"/>
                <a:gd name="T10" fmla="*/ 55 w 55"/>
                <a:gd name="T11" fmla="*/ 17 h 21"/>
                <a:gd name="T12" fmla="*/ 55 w 55"/>
                <a:gd name="T13" fmla="*/ 17 h 21"/>
                <a:gd name="T14" fmla="*/ 51 w 55"/>
                <a:gd name="T15" fmla="*/ 21 h 21"/>
                <a:gd name="T16" fmla="*/ 34 w 55"/>
                <a:gd name="T17" fmla="*/ 21 h 21"/>
                <a:gd name="T18" fmla="*/ 12 w 55"/>
                <a:gd name="T19" fmla="*/ 13 h 21"/>
                <a:gd name="T20" fmla="*/ 8 w 55"/>
                <a:gd name="T21" fmla="*/ 8 h 21"/>
                <a:gd name="T22" fmla="*/ 0 w 55"/>
                <a:gd name="T23" fmla="*/ 0 h 21"/>
                <a:gd name="T24" fmla="*/ 12 w 55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21"/>
                <a:gd name="T41" fmla="*/ 55 w 55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21">
                  <a:moveTo>
                    <a:pt x="1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17" y="8"/>
                  </a:lnTo>
                  <a:lnTo>
                    <a:pt x="30" y="17"/>
                  </a:lnTo>
                  <a:lnTo>
                    <a:pt x="55" y="17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12" y="13"/>
                  </a:lnTo>
                  <a:lnTo>
                    <a:pt x="8" y="8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7" name="Freeform 327"/>
            <p:cNvSpPr>
              <a:spLocks/>
            </p:cNvSpPr>
            <p:nvPr/>
          </p:nvSpPr>
          <p:spPr bwMode="auto">
            <a:xfrm>
              <a:off x="1565" y="2824"/>
              <a:ext cx="22" cy="188"/>
            </a:xfrm>
            <a:custGeom>
              <a:avLst/>
              <a:gdLst>
                <a:gd name="T0" fmla="*/ 17 w 22"/>
                <a:gd name="T1" fmla="*/ 4 h 188"/>
                <a:gd name="T2" fmla="*/ 17 w 22"/>
                <a:gd name="T3" fmla="*/ 4 h 188"/>
                <a:gd name="T4" fmla="*/ 13 w 22"/>
                <a:gd name="T5" fmla="*/ 17 h 188"/>
                <a:gd name="T6" fmla="*/ 9 w 22"/>
                <a:gd name="T7" fmla="*/ 60 h 188"/>
                <a:gd name="T8" fmla="*/ 9 w 22"/>
                <a:gd name="T9" fmla="*/ 85 h 188"/>
                <a:gd name="T10" fmla="*/ 9 w 22"/>
                <a:gd name="T11" fmla="*/ 115 h 188"/>
                <a:gd name="T12" fmla="*/ 13 w 22"/>
                <a:gd name="T13" fmla="*/ 150 h 188"/>
                <a:gd name="T14" fmla="*/ 22 w 22"/>
                <a:gd name="T15" fmla="*/ 184 h 188"/>
                <a:gd name="T16" fmla="*/ 13 w 22"/>
                <a:gd name="T17" fmla="*/ 188 h 188"/>
                <a:gd name="T18" fmla="*/ 13 w 22"/>
                <a:gd name="T19" fmla="*/ 188 h 188"/>
                <a:gd name="T20" fmla="*/ 5 w 22"/>
                <a:gd name="T21" fmla="*/ 150 h 188"/>
                <a:gd name="T22" fmla="*/ 0 w 22"/>
                <a:gd name="T23" fmla="*/ 115 h 188"/>
                <a:gd name="T24" fmla="*/ 0 w 22"/>
                <a:gd name="T25" fmla="*/ 85 h 188"/>
                <a:gd name="T26" fmla="*/ 0 w 22"/>
                <a:gd name="T27" fmla="*/ 60 h 188"/>
                <a:gd name="T28" fmla="*/ 5 w 22"/>
                <a:gd name="T29" fmla="*/ 17 h 188"/>
                <a:gd name="T30" fmla="*/ 9 w 22"/>
                <a:gd name="T31" fmla="*/ 0 h 188"/>
                <a:gd name="T32" fmla="*/ 17 w 22"/>
                <a:gd name="T33" fmla="*/ 4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188"/>
                <a:gd name="T53" fmla="*/ 22 w 22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188">
                  <a:moveTo>
                    <a:pt x="17" y="4"/>
                  </a:moveTo>
                  <a:lnTo>
                    <a:pt x="17" y="4"/>
                  </a:lnTo>
                  <a:lnTo>
                    <a:pt x="13" y="17"/>
                  </a:lnTo>
                  <a:lnTo>
                    <a:pt x="9" y="60"/>
                  </a:lnTo>
                  <a:lnTo>
                    <a:pt x="9" y="85"/>
                  </a:lnTo>
                  <a:lnTo>
                    <a:pt x="9" y="115"/>
                  </a:lnTo>
                  <a:lnTo>
                    <a:pt x="13" y="150"/>
                  </a:lnTo>
                  <a:lnTo>
                    <a:pt x="22" y="184"/>
                  </a:lnTo>
                  <a:lnTo>
                    <a:pt x="13" y="188"/>
                  </a:lnTo>
                  <a:lnTo>
                    <a:pt x="5" y="150"/>
                  </a:lnTo>
                  <a:lnTo>
                    <a:pt x="0" y="115"/>
                  </a:lnTo>
                  <a:lnTo>
                    <a:pt x="0" y="85"/>
                  </a:lnTo>
                  <a:lnTo>
                    <a:pt x="0" y="60"/>
                  </a:lnTo>
                  <a:lnTo>
                    <a:pt x="5" y="17"/>
                  </a:lnTo>
                  <a:lnTo>
                    <a:pt x="9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8" name="Freeform 328"/>
            <p:cNvSpPr>
              <a:spLocks/>
            </p:cNvSpPr>
            <p:nvPr/>
          </p:nvSpPr>
          <p:spPr bwMode="auto">
            <a:xfrm>
              <a:off x="1535" y="2790"/>
              <a:ext cx="90" cy="77"/>
            </a:xfrm>
            <a:custGeom>
              <a:avLst/>
              <a:gdLst>
                <a:gd name="T0" fmla="*/ 43 w 90"/>
                <a:gd name="T1" fmla="*/ 30 h 77"/>
                <a:gd name="T2" fmla="*/ 43 w 90"/>
                <a:gd name="T3" fmla="*/ 30 h 77"/>
                <a:gd name="T4" fmla="*/ 60 w 90"/>
                <a:gd name="T5" fmla="*/ 25 h 77"/>
                <a:gd name="T6" fmla="*/ 77 w 90"/>
                <a:gd name="T7" fmla="*/ 25 h 77"/>
                <a:gd name="T8" fmla="*/ 82 w 90"/>
                <a:gd name="T9" fmla="*/ 25 h 77"/>
                <a:gd name="T10" fmla="*/ 86 w 90"/>
                <a:gd name="T11" fmla="*/ 30 h 77"/>
                <a:gd name="T12" fmla="*/ 86 w 90"/>
                <a:gd name="T13" fmla="*/ 30 h 77"/>
                <a:gd name="T14" fmla="*/ 90 w 90"/>
                <a:gd name="T15" fmla="*/ 34 h 77"/>
                <a:gd name="T16" fmla="*/ 86 w 90"/>
                <a:gd name="T17" fmla="*/ 38 h 77"/>
                <a:gd name="T18" fmla="*/ 69 w 90"/>
                <a:gd name="T19" fmla="*/ 38 h 77"/>
                <a:gd name="T20" fmla="*/ 43 w 90"/>
                <a:gd name="T21" fmla="*/ 43 h 77"/>
                <a:gd name="T22" fmla="*/ 43 w 90"/>
                <a:gd name="T23" fmla="*/ 43 h 77"/>
                <a:gd name="T24" fmla="*/ 69 w 90"/>
                <a:gd name="T25" fmla="*/ 55 h 77"/>
                <a:gd name="T26" fmla="*/ 82 w 90"/>
                <a:gd name="T27" fmla="*/ 64 h 77"/>
                <a:gd name="T28" fmla="*/ 86 w 90"/>
                <a:gd name="T29" fmla="*/ 72 h 77"/>
                <a:gd name="T30" fmla="*/ 82 w 90"/>
                <a:gd name="T31" fmla="*/ 77 h 77"/>
                <a:gd name="T32" fmla="*/ 82 w 90"/>
                <a:gd name="T33" fmla="*/ 77 h 77"/>
                <a:gd name="T34" fmla="*/ 77 w 90"/>
                <a:gd name="T35" fmla="*/ 77 h 77"/>
                <a:gd name="T36" fmla="*/ 69 w 90"/>
                <a:gd name="T37" fmla="*/ 77 h 77"/>
                <a:gd name="T38" fmla="*/ 56 w 90"/>
                <a:gd name="T39" fmla="*/ 64 h 77"/>
                <a:gd name="T40" fmla="*/ 39 w 90"/>
                <a:gd name="T41" fmla="*/ 47 h 77"/>
                <a:gd name="T42" fmla="*/ 39 w 90"/>
                <a:gd name="T43" fmla="*/ 47 h 77"/>
                <a:gd name="T44" fmla="*/ 26 w 90"/>
                <a:gd name="T45" fmla="*/ 55 h 77"/>
                <a:gd name="T46" fmla="*/ 13 w 90"/>
                <a:gd name="T47" fmla="*/ 55 h 77"/>
                <a:gd name="T48" fmla="*/ 5 w 90"/>
                <a:gd name="T49" fmla="*/ 51 h 77"/>
                <a:gd name="T50" fmla="*/ 5 w 90"/>
                <a:gd name="T51" fmla="*/ 51 h 77"/>
                <a:gd name="T52" fmla="*/ 0 w 90"/>
                <a:gd name="T53" fmla="*/ 47 h 77"/>
                <a:gd name="T54" fmla="*/ 0 w 90"/>
                <a:gd name="T55" fmla="*/ 43 h 77"/>
                <a:gd name="T56" fmla="*/ 13 w 90"/>
                <a:gd name="T57" fmla="*/ 38 h 77"/>
                <a:gd name="T58" fmla="*/ 35 w 90"/>
                <a:gd name="T59" fmla="*/ 38 h 77"/>
                <a:gd name="T60" fmla="*/ 35 w 90"/>
                <a:gd name="T61" fmla="*/ 38 h 77"/>
                <a:gd name="T62" fmla="*/ 30 w 90"/>
                <a:gd name="T63" fmla="*/ 38 h 77"/>
                <a:gd name="T64" fmla="*/ 13 w 90"/>
                <a:gd name="T65" fmla="*/ 30 h 77"/>
                <a:gd name="T66" fmla="*/ 9 w 90"/>
                <a:gd name="T67" fmla="*/ 21 h 77"/>
                <a:gd name="T68" fmla="*/ 5 w 90"/>
                <a:gd name="T69" fmla="*/ 17 h 77"/>
                <a:gd name="T70" fmla="*/ 9 w 90"/>
                <a:gd name="T71" fmla="*/ 8 h 77"/>
                <a:gd name="T72" fmla="*/ 13 w 90"/>
                <a:gd name="T73" fmla="*/ 4 h 77"/>
                <a:gd name="T74" fmla="*/ 13 w 90"/>
                <a:gd name="T75" fmla="*/ 4 h 77"/>
                <a:gd name="T76" fmla="*/ 22 w 90"/>
                <a:gd name="T77" fmla="*/ 0 h 77"/>
                <a:gd name="T78" fmla="*/ 30 w 90"/>
                <a:gd name="T79" fmla="*/ 0 h 77"/>
                <a:gd name="T80" fmla="*/ 35 w 90"/>
                <a:gd name="T81" fmla="*/ 4 h 77"/>
                <a:gd name="T82" fmla="*/ 39 w 90"/>
                <a:gd name="T83" fmla="*/ 8 h 77"/>
                <a:gd name="T84" fmla="*/ 43 w 90"/>
                <a:gd name="T85" fmla="*/ 25 h 77"/>
                <a:gd name="T86" fmla="*/ 43 w 90"/>
                <a:gd name="T87" fmla="*/ 30 h 77"/>
                <a:gd name="T88" fmla="*/ 43 w 90"/>
                <a:gd name="T89" fmla="*/ 3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77"/>
                <a:gd name="T137" fmla="*/ 90 w 90"/>
                <a:gd name="T138" fmla="*/ 77 h 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77">
                  <a:moveTo>
                    <a:pt x="43" y="30"/>
                  </a:moveTo>
                  <a:lnTo>
                    <a:pt x="43" y="30"/>
                  </a:lnTo>
                  <a:lnTo>
                    <a:pt x="60" y="25"/>
                  </a:lnTo>
                  <a:lnTo>
                    <a:pt x="77" y="25"/>
                  </a:lnTo>
                  <a:lnTo>
                    <a:pt x="82" y="25"/>
                  </a:lnTo>
                  <a:lnTo>
                    <a:pt x="86" y="30"/>
                  </a:lnTo>
                  <a:lnTo>
                    <a:pt x="90" y="34"/>
                  </a:lnTo>
                  <a:lnTo>
                    <a:pt x="86" y="38"/>
                  </a:lnTo>
                  <a:lnTo>
                    <a:pt x="69" y="38"/>
                  </a:lnTo>
                  <a:lnTo>
                    <a:pt x="43" y="43"/>
                  </a:lnTo>
                  <a:lnTo>
                    <a:pt x="69" y="55"/>
                  </a:lnTo>
                  <a:lnTo>
                    <a:pt x="82" y="64"/>
                  </a:lnTo>
                  <a:lnTo>
                    <a:pt x="86" y="72"/>
                  </a:lnTo>
                  <a:lnTo>
                    <a:pt x="82" y="77"/>
                  </a:lnTo>
                  <a:lnTo>
                    <a:pt x="77" y="77"/>
                  </a:lnTo>
                  <a:lnTo>
                    <a:pt x="69" y="77"/>
                  </a:lnTo>
                  <a:lnTo>
                    <a:pt x="56" y="64"/>
                  </a:lnTo>
                  <a:lnTo>
                    <a:pt x="39" y="47"/>
                  </a:lnTo>
                  <a:lnTo>
                    <a:pt x="26" y="55"/>
                  </a:lnTo>
                  <a:lnTo>
                    <a:pt x="13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5" y="38"/>
                  </a:lnTo>
                  <a:lnTo>
                    <a:pt x="30" y="38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4"/>
                  </a:lnTo>
                  <a:lnTo>
                    <a:pt x="39" y="8"/>
                  </a:lnTo>
                  <a:lnTo>
                    <a:pt x="43" y="2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69" name="Freeform 329"/>
            <p:cNvSpPr>
              <a:spLocks/>
            </p:cNvSpPr>
            <p:nvPr/>
          </p:nvSpPr>
          <p:spPr bwMode="auto">
            <a:xfrm>
              <a:off x="1595" y="2764"/>
              <a:ext cx="30" cy="231"/>
            </a:xfrm>
            <a:custGeom>
              <a:avLst/>
              <a:gdLst>
                <a:gd name="T0" fmla="*/ 9 w 30"/>
                <a:gd name="T1" fmla="*/ 4 h 231"/>
                <a:gd name="T2" fmla="*/ 9 w 30"/>
                <a:gd name="T3" fmla="*/ 4 h 231"/>
                <a:gd name="T4" fmla="*/ 13 w 30"/>
                <a:gd name="T5" fmla="*/ 81 h 231"/>
                <a:gd name="T6" fmla="*/ 17 w 30"/>
                <a:gd name="T7" fmla="*/ 150 h 231"/>
                <a:gd name="T8" fmla="*/ 30 w 30"/>
                <a:gd name="T9" fmla="*/ 227 h 231"/>
                <a:gd name="T10" fmla="*/ 22 w 30"/>
                <a:gd name="T11" fmla="*/ 231 h 231"/>
                <a:gd name="T12" fmla="*/ 22 w 30"/>
                <a:gd name="T13" fmla="*/ 231 h 231"/>
                <a:gd name="T14" fmla="*/ 13 w 30"/>
                <a:gd name="T15" fmla="*/ 193 h 231"/>
                <a:gd name="T16" fmla="*/ 9 w 30"/>
                <a:gd name="T17" fmla="*/ 154 h 231"/>
                <a:gd name="T18" fmla="*/ 5 w 30"/>
                <a:gd name="T19" fmla="*/ 81 h 231"/>
                <a:gd name="T20" fmla="*/ 0 w 30"/>
                <a:gd name="T21" fmla="*/ 26 h 231"/>
                <a:gd name="T22" fmla="*/ 5 w 30"/>
                <a:gd name="T23" fmla="*/ 0 h 231"/>
                <a:gd name="T24" fmla="*/ 9 w 30"/>
                <a:gd name="T25" fmla="*/ 4 h 2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31"/>
                <a:gd name="T41" fmla="*/ 30 w 30"/>
                <a:gd name="T42" fmla="*/ 231 h 2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31">
                  <a:moveTo>
                    <a:pt x="9" y="4"/>
                  </a:moveTo>
                  <a:lnTo>
                    <a:pt x="9" y="4"/>
                  </a:lnTo>
                  <a:lnTo>
                    <a:pt x="13" y="81"/>
                  </a:lnTo>
                  <a:lnTo>
                    <a:pt x="17" y="150"/>
                  </a:lnTo>
                  <a:lnTo>
                    <a:pt x="30" y="227"/>
                  </a:lnTo>
                  <a:lnTo>
                    <a:pt x="22" y="231"/>
                  </a:lnTo>
                  <a:lnTo>
                    <a:pt x="13" y="193"/>
                  </a:lnTo>
                  <a:lnTo>
                    <a:pt x="9" y="154"/>
                  </a:lnTo>
                  <a:lnTo>
                    <a:pt x="5" y="81"/>
                  </a:lnTo>
                  <a:lnTo>
                    <a:pt x="0" y="26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0" name="Freeform 330"/>
            <p:cNvSpPr>
              <a:spLocks/>
            </p:cNvSpPr>
            <p:nvPr/>
          </p:nvSpPr>
          <p:spPr bwMode="auto">
            <a:xfrm>
              <a:off x="1557" y="2730"/>
              <a:ext cx="90" cy="81"/>
            </a:xfrm>
            <a:custGeom>
              <a:avLst/>
              <a:gdLst>
                <a:gd name="T0" fmla="*/ 47 w 90"/>
                <a:gd name="T1" fmla="*/ 34 h 81"/>
                <a:gd name="T2" fmla="*/ 47 w 90"/>
                <a:gd name="T3" fmla="*/ 34 h 81"/>
                <a:gd name="T4" fmla="*/ 64 w 90"/>
                <a:gd name="T5" fmla="*/ 30 h 81"/>
                <a:gd name="T6" fmla="*/ 77 w 90"/>
                <a:gd name="T7" fmla="*/ 30 h 81"/>
                <a:gd name="T8" fmla="*/ 81 w 90"/>
                <a:gd name="T9" fmla="*/ 30 h 81"/>
                <a:gd name="T10" fmla="*/ 90 w 90"/>
                <a:gd name="T11" fmla="*/ 34 h 81"/>
                <a:gd name="T12" fmla="*/ 90 w 90"/>
                <a:gd name="T13" fmla="*/ 34 h 81"/>
                <a:gd name="T14" fmla="*/ 90 w 90"/>
                <a:gd name="T15" fmla="*/ 38 h 81"/>
                <a:gd name="T16" fmla="*/ 85 w 90"/>
                <a:gd name="T17" fmla="*/ 43 h 81"/>
                <a:gd name="T18" fmla="*/ 73 w 90"/>
                <a:gd name="T19" fmla="*/ 43 h 81"/>
                <a:gd name="T20" fmla="*/ 47 w 90"/>
                <a:gd name="T21" fmla="*/ 43 h 81"/>
                <a:gd name="T22" fmla="*/ 47 w 90"/>
                <a:gd name="T23" fmla="*/ 43 h 81"/>
                <a:gd name="T24" fmla="*/ 68 w 90"/>
                <a:gd name="T25" fmla="*/ 56 h 81"/>
                <a:gd name="T26" fmla="*/ 81 w 90"/>
                <a:gd name="T27" fmla="*/ 68 h 81"/>
                <a:gd name="T28" fmla="*/ 81 w 90"/>
                <a:gd name="T29" fmla="*/ 73 h 81"/>
                <a:gd name="T30" fmla="*/ 81 w 90"/>
                <a:gd name="T31" fmla="*/ 81 h 81"/>
                <a:gd name="T32" fmla="*/ 81 w 90"/>
                <a:gd name="T33" fmla="*/ 81 h 81"/>
                <a:gd name="T34" fmla="*/ 73 w 90"/>
                <a:gd name="T35" fmla="*/ 81 h 81"/>
                <a:gd name="T36" fmla="*/ 68 w 90"/>
                <a:gd name="T37" fmla="*/ 81 h 81"/>
                <a:gd name="T38" fmla="*/ 55 w 90"/>
                <a:gd name="T39" fmla="*/ 68 h 81"/>
                <a:gd name="T40" fmla="*/ 38 w 90"/>
                <a:gd name="T41" fmla="*/ 47 h 81"/>
                <a:gd name="T42" fmla="*/ 38 w 90"/>
                <a:gd name="T43" fmla="*/ 47 h 81"/>
                <a:gd name="T44" fmla="*/ 25 w 90"/>
                <a:gd name="T45" fmla="*/ 56 h 81"/>
                <a:gd name="T46" fmla="*/ 13 w 90"/>
                <a:gd name="T47" fmla="*/ 56 h 81"/>
                <a:gd name="T48" fmla="*/ 4 w 90"/>
                <a:gd name="T49" fmla="*/ 47 h 81"/>
                <a:gd name="T50" fmla="*/ 4 w 90"/>
                <a:gd name="T51" fmla="*/ 47 h 81"/>
                <a:gd name="T52" fmla="*/ 0 w 90"/>
                <a:gd name="T53" fmla="*/ 43 h 81"/>
                <a:gd name="T54" fmla="*/ 0 w 90"/>
                <a:gd name="T55" fmla="*/ 43 h 81"/>
                <a:gd name="T56" fmla="*/ 13 w 90"/>
                <a:gd name="T57" fmla="*/ 38 h 81"/>
                <a:gd name="T58" fmla="*/ 38 w 90"/>
                <a:gd name="T59" fmla="*/ 43 h 81"/>
                <a:gd name="T60" fmla="*/ 38 w 90"/>
                <a:gd name="T61" fmla="*/ 43 h 81"/>
                <a:gd name="T62" fmla="*/ 30 w 90"/>
                <a:gd name="T63" fmla="*/ 38 h 81"/>
                <a:gd name="T64" fmla="*/ 17 w 90"/>
                <a:gd name="T65" fmla="*/ 30 h 81"/>
                <a:gd name="T66" fmla="*/ 8 w 90"/>
                <a:gd name="T67" fmla="*/ 21 h 81"/>
                <a:gd name="T68" fmla="*/ 8 w 90"/>
                <a:gd name="T69" fmla="*/ 17 h 81"/>
                <a:gd name="T70" fmla="*/ 8 w 90"/>
                <a:gd name="T71" fmla="*/ 9 h 81"/>
                <a:gd name="T72" fmla="*/ 17 w 90"/>
                <a:gd name="T73" fmla="*/ 4 h 81"/>
                <a:gd name="T74" fmla="*/ 17 w 90"/>
                <a:gd name="T75" fmla="*/ 4 h 81"/>
                <a:gd name="T76" fmla="*/ 25 w 90"/>
                <a:gd name="T77" fmla="*/ 0 h 81"/>
                <a:gd name="T78" fmla="*/ 34 w 90"/>
                <a:gd name="T79" fmla="*/ 0 h 81"/>
                <a:gd name="T80" fmla="*/ 38 w 90"/>
                <a:gd name="T81" fmla="*/ 4 h 81"/>
                <a:gd name="T82" fmla="*/ 43 w 90"/>
                <a:gd name="T83" fmla="*/ 13 h 81"/>
                <a:gd name="T84" fmla="*/ 47 w 90"/>
                <a:gd name="T85" fmla="*/ 26 h 81"/>
                <a:gd name="T86" fmla="*/ 47 w 90"/>
                <a:gd name="T87" fmla="*/ 34 h 81"/>
                <a:gd name="T88" fmla="*/ 47 w 90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1"/>
                <a:gd name="T137" fmla="*/ 90 w 90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1">
                  <a:moveTo>
                    <a:pt x="47" y="34"/>
                  </a:moveTo>
                  <a:lnTo>
                    <a:pt x="47" y="34"/>
                  </a:lnTo>
                  <a:lnTo>
                    <a:pt x="64" y="30"/>
                  </a:lnTo>
                  <a:lnTo>
                    <a:pt x="77" y="30"/>
                  </a:lnTo>
                  <a:lnTo>
                    <a:pt x="81" y="30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85" y="43"/>
                  </a:lnTo>
                  <a:lnTo>
                    <a:pt x="73" y="43"/>
                  </a:lnTo>
                  <a:lnTo>
                    <a:pt x="47" y="43"/>
                  </a:lnTo>
                  <a:lnTo>
                    <a:pt x="68" y="56"/>
                  </a:lnTo>
                  <a:lnTo>
                    <a:pt x="81" y="68"/>
                  </a:lnTo>
                  <a:lnTo>
                    <a:pt x="81" y="73"/>
                  </a:lnTo>
                  <a:lnTo>
                    <a:pt x="81" y="81"/>
                  </a:lnTo>
                  <a:lnTo>
                    <a:pt x="73" y="81"/>
                  </a:lnTo>
                  <a:lnTo>
                    <a:pt x="68" y="81"/>
                  </a:lnTo>
                  <a:lnTo>
                    <a:pt x="55" y="68"/>
                  </a:lnTo>
                  <a:lnTo>
                    <a:pt x="38" y="47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8" y="43"/>
                  </a:lnTo>
                  <a:lnTo>
                    <a:pt x="30" y="38"/>
                  </a:lnTo>
                  <a:lnTo>
                    <a:pt x="17" y="30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3" y="13"/>
                  </a:lnTo>
                  <a:lnTo>
                    <a:pt x="47" y="26"/>
                  </a:lnTo>
                  <a:lnTo>
                    <a:pt x="47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1" name="Freeform 331"/>
            <p:cNvSpPr>
              <a:spLocks/>
            </p:cNvSpPr>
            <p:nvPr/>
          </p:nvSpPr>
          <p:spPr bwMode="auto">
            <a:xfrm>
              <a:off x="1719" y="2875"/>
              <a:ext cx="124" cy="146"/>
            </a:xfrm>
            <a:custGeom>
              <a:avLst/>
              <a:gdLst>
                <a:gd name="T0" fmla="*/ 124 w 124"/>
                <a:gd name="T1" fmla="*/ 9 h 146"/>
                <a:gd name="T2" fmla="*/ 124 w 124"/>
                <a:gd name="T3" fmla="*/ 9 h 146"/>
                <a:gd name="T4" fmla="*/ 111 w 124"/>
                <a:gd name="T5" fmla="*/ 17 h 146"/>
                <a:gd name="T6" fmla="*/ 81 w 124"/>
                <a:gd name="T7" fmla="*/ 43 h 146"/>
                <a:gd name="T8" fmla="*/ 60 w 124"/>
                <a:gd name="T9" fmla="*/ 60 h 146"/>
                <a:gd name="T10" fmla="*/ 43 w 124"/>
                <a:gd name="T11" fmla="*/ 86 h 146"/>
                <a:gd name="T12" fmla="*/ 26 w 124"/>
                <a:gd name="T13" fmla="*/ 111 h 146"/>
                <a:gd name="T14" fmla="*/ 9 w 124"/>
                <a:gd name="T15" fmla="*/ 146 h 146"/>
                <a:gd name="T16" fmla="*/ 0 w 124"/>
                <a:gd name="T17" fmla="*/ 146 h 146"/>
                <a:gd name="T18" fmla="*/ 0 w 124"/>
                <a:gd name="T19" fmla="*/ 146 h 146"/>
                <a:gd name="T20" fmla="*/ 17 w 124"/>
                <a:gd name="T21" fmla="*/ 111 h 146"/>
                <a:gd name="T22" fmla="*/ 34 w 124"/>
                <a:gd name="T23" fmla="*/ 82 h 146"/>
                <a:gd name="T24" fmla="*/ 56 w 124"/>
                <a:gd name="T25" fmla="*/ 56 h 146"/>
                <a:gd name="T26" fmla="*/ 73 w 124"/>
                <a:gd name="T27" fmla="*/ 34 h 146"/>
                <a:gd name="T28" fmla="*/ 103 w 124"/>
                <a:gd name="T29" fmla="*/ 9 h 146"/>
                <a:gd name="T30" fmla="*/ 120 w 124"/>
                <a:gd name="T31" fmla="*/ 0 h 146"/>
                <a:gd name="T32" fmla="*/ 124 w 124"/>
                <a:gd name="T33" fmla="*/ 9 h 1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6"/>
                <a:gd name="T53" fmla="*/ 124 w 124"/>
                <a:gd name="T54" fmla="*/ 146 h 1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6">
                  <a:moveTo>
                    <a:pt x="124" y="9"/>
                  </a:moveTo>
                  <a:lnTo>
                    <a:pt x="124" y="9"/>
                  </a:lnTo>
                  <a:lnTo>
                    <a:pt x="111" y="17"/>
                  </a:lnTo>
                  <a:lnTo>
                    <a:pt x="81" y="43"/>
                  </a:lnTo>
                  <a:lnTo>
                    <a:pt x="60" y="60"/>
                  </a:lnTo>
                  <a:lnTo>
                    <a:pt x="43" y="86"/>
                  </a:lnTo>
                  <a:lnTo>
                    <a:pt x="26" y="111"/>
                  </a:lnTo>
                  <a:lnTo>
                    <a:pt x="9" y="146"/>
                  </a:lnTo>
                  <a:lnTo>
                    <a:pt x="0" y="146"/>
                  </a:lnTo>
                  <a:lnTo>
                    <a:pt x="17" y="111"/>
                  </a:lnTo>
                  <a:lnTo>
                    <a:pt x="34" y="82"/>
                  </a:lnTo>
                  <a:lnTo>
                    <a:pt x="56" y="56"/>
                  </a:lnTo>
                  <a:lnTo>
                    <a:pt x="73" y="34"/>
                  </a:lnTo>
                  <a:lnTo>
                    <a:pt x="103" y="9"/>
                  </a:lnTo>
                  <a:lnTo>
                    <a:pt x="120" y="0"/>
                  </a:lnTo>
                  <a:lnTo>
                    <a:pt x="124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2" name="Freeform 332"/>
            <p:cNvSpPr>
              <a:spLocks/>
            </p:cNvSpPr>
            <p:nvPr/>
          </p:nvSpPr>
          <p:spPr bwMode="auto">
            <a:xfrm>
              <a:off x="1800" y="2833"/>
              <a:ext cx="77" cy="102"/>
            </a:xfrm>
            <a:custGeom>
              <a:avLst/>
              <a:gdLst>
                <a:gd name="T0" fmla="*/ 43 w 77"/>
                <a:gd name="T1" fmla="*/ 42 h 102"/>
                <a:gd name="T2" fmla="*/ 43 w 77"/>
                <a:gd name="T3" fmla="*/ 42 h 102"/>
                <a:gd name="T4" fmla="*/ 60 w 77"/>
                <a:gd name="T5" fmla="*/ 51 h 102"/>
                <a:gd name="T6" fmla="*/ 73 w 77"/>
                <a:gd name="T7" fmla="*/ 59 h 102"/>
                <a:gd name="T8" fmla="*/ 73 w 77"/>
                <a:gd name="T9" fmla="*/ 64 h 102"/>
                <a:gd name="T10" fmla="*/ 77 w 77"/>
                <a:gd name="T11" fmla="*/ 68 h 102"/>
                <a:gd name="T12" fmla="*/ 77 w 77"/>
                <a:gd name="T13" fmla="*/ 68 h 102"/>
                <a:gd name="T14" fmla="*/ 73 w 77"/>
                <a:gd name="T15" fmla="*/ 72 h 102"/>
                <a:gd name="T16" fmla="*/ 69 w 77"/>
                <a:gd name="T17" fmla="*/ 72 h 102"/>
                <a:gd name="T18" fmla="*/ 56 w 77"/>
                <a:gd name="T19" fmla="*/ 68 h 102"/>
                <a:gd name="T20" fmla="*/ 39 w 77"/>
                <a:gd name="T21" fmla="*/ 51 h 102"/>
                <a:gd name="T22" fmla="*/ 39 w 77"/>
                <a:gd name="T23" fmla="*/ 51 h 102"/>
                <a:gd name="T24" fmla="*/ 47 w 77"/>
                <a:gd name="T25" fmla="*/ 76 h 102"/>
                <a:gd name="T26" fmla="*/ 52 w 77"/>
                <a:gd name="T27" fmla="*/ 94 h 102"/>
                <a:gd name="T28" fmla="*/ 47 w 77"/>
                <a:gd name="T29" fmla="*/ 98 h 102"/>
                <a:gd name="T30" fmla="*/ 43 w 77"/>
                <a:gd name="T31" fmla="*/ 102 h 102"/>
                <a:gd name="T32" fmla="*/ 43 w 77"/>
                <a:gd name="T33" fmla="*/ 102 h 102"/>
                <a:gd name="T34" fmla="*/ 39 w 77"/>
                <a:gd name="T35" fmla="*/ 98 h 102"/>
                <a:gd name="T36" fmla="*/ 35 w 77"/>
                <a:gd name="T37" fmla="*/ 94 h 102"/>
                <a:gd name="T38" fmla="*/ 30 w 77"/>
                <a:gd name="T39" fmla="*/ 76 h 102"/>
                <a:gd name="T40" fmla="*/ 30 w 77"/>
                <a:gd name="T41" fmla="*/ 51 h 102"/>
                <a:gd name="T42" fmla="*/ 30 w 77"/>
                <a:gd name="T43" fmla="*/ 51 h 102"/>
                <a:gd name="T44" fmla="*/ 13 w 77"/>
                <a:gd name="T45" fmla="*/ 47 h 102"/>
                <a:gd name="T46" fmla="*/ 5 w 77"/>
                <a:gd name="T47" fmla="*/ 42 h 102"/>
                <a:gd name="T48" fmla="*/ 0 w 77"/>
                <a:gd name="T49" fmla="*/ 29 h 102"/>
                <a:gd name="T50" fmla="*/ 0 w 77"/>
                <a:gd name="T51" fmla="*/ 29 h 102"/>
                <a:gd name="T52" fmla="*/ 0 w 77"/>
                <a:gd name="T53" fmla="*/ 25 h 102"/>
                <a:gd name="T54" fmla="*/ 5 w 77"/>
                <a:gd name="T55" fmla="*/ 21 h 102"/>
                <a:gd name="T56" fmla="*/ 13 w 77"/>
                <a:gd name="T57" fmla="*/ 29 h 102"/>
                <a:gd name="T58" fmla="*/ 30 w 77"/>
                <a:gd name="T59" fmla="*/ 42 h 102"/>
                <a:gd name="T60" fmla="*/ 30 w 77"/>
                <a:gd name="T61" fmla="*/ 42 h 102"/>
                <a:gd name="T62" fmla="*/ 30 w 77"/>
                <a:gd name="T63" fmla="*/ 38 h 102"/>
                <a:gd name="T64" fmla="*/ 22 w 77"/>
                <a:gd name="T65" fmla="*/ 21 h 102"/>
                <a:gd name="T66" fmla="*/ 22 w 77"/>
                <a:gd name="T67" fmla="*/ 12 h 102"/>
                <a:gd name="T68" fmla="*/ 26 w 77"/>
                <a:gd name="T69" fmla="*/ 4 h 102"/>
                <a:gd name="T70" fmla="*/ 30 w 77"/>
                <a:gd name="T71" fmla="*/ 0 h 102"/>
                <a:gd name="T72" fmla="*/ 39 w 77"/>
                <a:gd name="T73" fmla="*/ 0 h 102"/>
                <a:gd name="T74" fmla="*/ 39 w 77"/>
                <a:gd name="T75" fmla="*/ 0 h 102"/>
                <a:gd name="T76" fmla="*/ 47 w 77"/>
                <a:gd name="T77" fmla="*/ 4 h 102"/>
                <a:gd name="T78" fmla="*/ 52 w 77"/>
                <a:gd name="T79" fmla="*/ 8 h 102"/>
                <a:gd name="T80" fmla="*/ 56 w 77"/>
                <a:gd name="T81" fmla="*/ 17 h 102"/>
                <a:gd name="T82" fmla="*/ 52 w 77"/>
                <a:gd name="T83" fmla="*/ 25 h 102"/>
                <a:gd name="T84" fmla="*/ 47 w 77"/>
                <a:gd name="T85" fmla="*/ 38 h 102"/>
                <a:gd name="T86" fmla="*/ 43 w 77"/>
                <a:gd name="T87" fmla="*/ 42 h 102"/>
                <a:gd name="T88" fmla="*/ 43 w 77"/>
                <a:gd name="T89" fmla="*/ 42 h 1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102"/>
                <a:gd name="T137" fmla="*/ 77 w 77"/>
                <a:gd name="T138" fmla="*/ 102 h 1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102">
                  <a:moveTo>
                    <a:pt x="43" y="42"/>
                  </a:moveTo>
                  <a:lnTo>
                    <a:pt x="43" y="42"/>
                  </a:lnTo>
                  <a:lnTo>
                    <a:pt x="60" y="51"/>
                  </a:lnTo>
                  <a:lnTo>
                    <a:pt x="73" y="59"/>
                  </a:lnTo>
                  <a:lnTo>
                    <a:pt x="73" y="64"/>
                  </a:lnTo>
                  <a:lnTo>
                    <a:pt x="77" y="68"/>
                  </a:lnTo>
                  <a:lnTo>
                    <a:pt x="73" y="72"/>
                  </a:lnTo>
                  <a:lnTo>
                    <a:pt x="69" y="72"/>
                  </a:lnTo>
                  <a:lnTo>
                    <a:pt x="56" y="68"/>
                  </a:lnTo>
                  <a:lnTo>
                    <a:pt x="39" y="51"/>
                  </a:lnTo>
                  <a:lnTo>
                    <a:pt x="47" y="76"/>
                  </a:lnTo>
                  <a:lnTo>
                    <a:pt x="52" y="94"/>
                  </a:lnTo>
                  <a:lnTo>
                    <a:pt x="47" y="98"/>
                  </a:lnTo>
                  <a:lnTo>
                    <a:pt x="43" y="102"/>
                  </a:lnTo>
                  <a:lnTo>
                    <a:pt x="39" y="98"/>
                  </a:lnTo>
                  <a:lnTo>
                    <a:pt x="35" y="94"/>
                  </a:lnTo>
                  <a:lnTo>
                    <a:pt x="30" y="76"/>
                  </a:lnTo>
                  <a:lnTo>
                    <a:pt x="30" y="51"/>
                  </a:lnTo>
                  <a:lnTo>
                    <a:pt x="13" y="47"/>
                  </a:lnTo>
                  <a:lnTo>
                    <a:pt x="5" y="4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5" y="21"/>
                  </a:lnTo>
                  <a:lnTo>
                    <a:pt x="13" y="29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22" y="21"/>
                  </a:lnTo>
                  <a:lnTo>
                    <a:pt x="22" y="12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8"/>
                  </a:lnTo>
                  <a:lnTo>
                    <a:pt x="56" y="17"/>
                  </a:lnTo>
                  <a:lnTo>
                    <a:pt x="52" y="25"/>
                  </a:lnTo>
                  <a:lnTo>
                    <a:pt x="47" y="38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3" name="Freeform 333"/>
            <p:cNvSpPr>
              <a:spLocks/>
            </p:cNvSpPr>
            <p:nvPr/>
          </p:nvSpPr>
          <p:spPr bwMode="auto">
            <a:xfrm>
              <a:off x="1446" y="2918"/>
              <a:ext cx="171" cy="73"/>
            </a:xfrm>
            <a:custGeom>
              <a:avLst/>
              <a:gdLst>
                <a:gd name="T0" fmla="*/ 0 w 171"/>
                <a:gd name="T1" fmla="*/ 9 h 73"/>
                <a:gd name="T2" fmla="*/ 0 w 171"/>
                <a:gd name="T3" fmla="*/ 9 h 73"/>
                <a:gd name="T4" fmla="*/ 13 w 171"/>
                <a:gd name="T5" fmla="*/ 9 h 73"/>
                <a:gd name="T6" fmla="*/ 51 w 171"/>
                <a:gd name="T7" fmla="*/ 17 h 73"/>
                <a:gd name="T8" fmla="*/ 77 w 171"/>
                <a:gd name="T9" fmla="*/ 26 h 73"/>
                <a:gd name="T10" fmla="*/ 107 w 171"/>
                <a:gd name="T11" fmla="*/ 39 h 73"/>
                <a:gd name="T12" fmla="*/ 136 w 171"/>
                <a:gd name="T13" fmla="*/ 56 h 73"/>
                <a:gd name="T14" fmla="*/ 166 w 171"/>
                <a:gd name="T15" fmla="*/ 73 h 73"/>
                <a:gd name="T16" fmla="*/ 171 w 171"/>
                <a:gd name="T17" fmla="*/ 68 h 73"/>
                <a:gd name="T18" fmla="*/ 171 w 171"/>
                <a:gd name="T19" fmla="*/ 68 h 73"/>
                <a:gd name="T20" fmla="*/ 141 w 171"/>
                <a:gd name="T21" fmla="*/ 47 h 73"/>
                <a:gd name="T22" fmla="*/ 111 w 171"/>
                <a:gd name="T23" fmla="*/ 30 h 73"/>
                <a:gd name="T24" fmla="*/ 81 w 171"/>
                <a:gd name="T25" fmla="*/ 17 h 73"/>
                <a:gd name="T26" fmla="*/ 55 w 171"/>
                <a:gd name="T27" fmla="*/ 9 h 73"/>
                <a:gd name="T28" fmla="*/ 17 w 171"/>
                <a:gd name="T29" fmla="*/ 0 h 73"/>
                <a:gd name="T30" fmla="*/ 0 w 171"/>
                <a:gd name="T31" fmla="*/ 0 h 73"/>
                <a:gd name="T32" fmla="*/ 0 w 171"/>
                <a:gd name="T33" fmla="*/ 9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1"/>
                <a:gd name="T52" fmla="*/ 0 h 73"/>
                <a:gd name="T53" fmla="*/ 171 w 171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1" h="73">
                  <a:moveTo>
                    <a:pt x="0" y="9"/>
                  </a:moveTo>
                  <a:lnTo>
                    <a:pt x="0" y="9"/>
                  </a:lnTo>
                  <a:lnTo>
                    <a:pt x="13" y="9"/>
                  </a:lnTo>
                  <a:lnTo>
                    <a:pt x="51" y="17"/>
                  </a:lnTo>
                  <a:lnTo>
                    <a:pt x="77" y="26"/>
                  </a:lnTo>
                  <a:lnTo>
                    <a:pt x="107" y="39"/>
                  </a:lnTo>
                  <a:lnTo>
                    <a:pt x="136" y="56"/>
                  </a:lnTo>
                  <a:lnTo>
                    <a:pt x="166" y="73"/>
                  </a:lnTo>
                  <a:lnTo>
                    <a:pt x="171" y="68"/>
                  </a:lnTo>
                  <a:lnTo>
                    <a:pt x="141" y="47"/>
                  </a:lnTo>
                  <a:lnTo>
                    <a:pt x="111" y="30"/>
                  </a:lnTo>
                  <a:lnTo>
                    <a:pt x="81" y="17"/>
                  </a:lnTo>
                  <a:lnTo>
                    <a:pt x="55" y="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4" name="Freeform 334"/>
            <p:cNvSpPr>
              <a:spLocks/>
            </p:cNvSpPr>
            <p:nvPr/>
          </p:nvSpPr>
          <p:spPr bwMode="auto">
            <a:xfrm>
              <a:off x="1416" y="2880"/>
              <a:ext cx="55" cy="94"/>
            </a:xfrm>
            <a:custGeom>
              <a:avLst/>
              <a:gdLst>
                <a:gd name="T0" fmla="*/ 21 w 55"/>
                <a:gd name="T1" fmla="*/ 42 h 94"/>
                <a:gd name="T2" fmla="*/ 21 w 55"/>
                <a:gd name="T3" fmla="*/ 42 h 94"/>
                <a:gd name="T4" fmla="*/ 13 w 55"/>
                <a:gd name="T5" fmla="*/ 55 h 94"/>
                <a:gd name="T6" fmla="*/ 8 w 55"/>
                <a:gd name="T7" fmla="*/ 68 h 94"/>
                <a:gd name="T8" fmla="*/ 4 w 55"/>
                <a:gd name="T9" fmla="*/ 72 h 94"/>
                <a:gd name="T10" fmla="*/ 8 w 55"/>
                <a:gd name="T11" fmla="*/ 81 h 94"/>
                <a:gd name="T12" fmla="*/ 8 w 55"/>
                <a:gd name="T13" fmla="*/ 81 h 94"/>
                <a:gd name="T14" fmla="*/ 13 w 55"/>
                <a:gd name="T15" fmla="*/ 85 h 94"/>
                <a:gd name="T16" fmla="*/ 17 w 55"/>
                <a:gd name="T17" fmla="*/ 81 h 94"/>
                <a:gd name="T18" fmla="*/ 21 w 55"/>
                <a:gd name="T19" fmla="*/ 68 h 94"/>
                <a:gd name="T20" fmla="*/ 34 w 55"/>
                <a:gd name="T21" fmla="*/ 47 h 94"/>
                <a:gd name="T22" fmla="*/ 34 w 55"/>
                <a:gd name="T23" fmla="*/ 47 h 94"/>
                <a:gd name="T24" fmla="*/ 38 w 55"/>
                <a:gd name="T25" fmla="*/ 72 h 94"/>
                <a:gd name="T26" fmla="*/ 43 w 55"/>
                <a:gd name="T27" fmla="*/ 89 h 94"/>
                <a:gd name="T28" fmla="*/ 47 w 55"/>
                <a:gd name="T29" fmla="*/ 94 h 94"/>
                <a:gd name="T30" fmla="*/ 51 w 55"/>
                <a:gd name="T31" fmla="*/ 89 h 94"/>
                <a:gd name="T32" fmla="*/ 51 w 55"/>
                <a:gd name="T33" fmla="*/ 89 h 94"/>
                <a:gd name="T34" fmla="*/ 55 w 55"/>
                <a:gd name="T35" fmla="*/ 85 h 94"/>
                <a:gd name="T36" fmla="*/ 55 w 55"/>
                <a:gd name="T37" fmla="*/ 81 h 94"/>
                <a:gd name="T38" fmla="*/ 51 w 55"/>
                <a:gd name="T39" fmla="*/ 64 h 94"/>
                <a:gd name="T40" fmla="*/ 38 w 55"/>
                <a:gd name="T41" fmla="*/ 42 h 94"/>
                <a:gd name="T42" fmla="*/ 38 w 55"/>
                <a:gd name="T43" fmla="*/ 42 h 94"/>
                <a:gd name="T44" fmla="*/ 51 w 55"/>
                <a:gd name="T45" fmla="*/ 34 h 94"/>
                <a:gd name="T46" fmla="*/ 55 w 55"/>
                <a:gd name="T47" fmla="*/ 21 h 94"/>
                <a:gd name="T48" fmla="*/ 55 w 55"/>
                <a:gd name="T49" fmla="*/ 8 h 94"/>
                <a:gd name="T50" fmla="*/ 55 w 55"/>
                <a:gd name="T51" fmla="*/ 8 h 94"/>
                <a:gd name="T52" fmla="*/ 51 w 55"/>
                <a:gd name="T53" fmla="*/ 4 h 94"/>
                <a:gd name="T54" fmla="*/ 47 w 55"/>
                <a:gd name="T55" fmla="*/ 4 h 94"/>
                <a:gd name="T56" fmla="*/ 43 w 55"/>
                <a:gd name="T57" fmla="*/ 17 h 94"/>
                <a:gd name="T58" fmla="*/ 34 w 55"/>
                <a:gd name="T59" fmla="*/ 38 h 94"/>
                <a:gd name="T60" fmla="*/ 34 w 55"/>
                <a:gd name="T61" fmla="*/ 38 h 94"/>
                <a:gd name="T62" fmla="*/ 34 w 55"/>
                <a:gd name="T63" fmla="*/ 29 h 94"/>
                <a:gd name="T64" fmla="*/ 30 w 55"/>
                <a:gd name="T65" fmla="*/ 12 h 94"/>
                <a:gd name="T66" fmla="*/ 25 w 55"/>
                <a:gd name="T67" fmla="*/ 4 h 94"/>
                <a:gd name="T68" fmla="*/ 21 w 55"/>
                <a:gd name="T69" fmla="*/ 0 h 94"/>
                <a:gd name="T70" fmla="*/ 17 w 55"/>
                <a:gd name="T71" fmla="*/ 0 h 94"/>
                <a:gd name="T72" fmla="*/ 8 w 55"/>
                <a:gd name="T73" fmla="*/ 4 h 94"/>
                <a:gd name="T74" fmla="*/ 8 w 55"/>
                <a:gd name="T75" fmla="*/ 4 h 94"/>
                <a:gd name="T76" fmla="*/ 0 w 55"/>
                <a:gd name="T77" fmla="*/ 8 h 94"/>
                <a:gd name="T78" fmla="*/ 0 w 55"/>
                <a:gd name="T79" fmla="*/ 17 h 94"/>
                <a:gd name="T80" fmla="*/ 0 w 55"/>
                <a:gd name="T81" fmla="*/ 25 h 94"/>
                <a:gd name="T82" fmla="*/ 4 w 55"/>
                <a:gd name="T83" fmla="*/ 29 h 94"/>
                <a:gd name="T84" fmla="*/ 17 w 55"/>
                <a:gd name="T85" fmla="*/ 38 h 94"/>
                <a:gd name="T86" fmla="*/ 21 w 55"/>
                <a:gd name="T87" fmla="*/ 42 h 94"/>
                <a:gd name="T88" fmla="*/ 21 w 55"/>
                <a:gd name="T89" fmla="*/ 42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5"/>
                <a:gd name="T136" fmla="*/ 0 h 94"/>
                <a:gd name="T137" fmla="*/ 55 w 5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5" h="94">
                  <a:moveTo>
                    <a:pt x="21" y="42"/>
                  </a:moveTo>
                  <a:lnTo>
                    <a:pt x="21" y="42"/>
                  </a:lnTo>
                  <a:lnTo>
                    <a:pt x="13" y="55"/>
                  </a:lnTo>
                  <a:lnTo>
                    <a:pt x="8" y="68"/>
                  </a:lnTo>
                  <a:lnTo>
                    <a:pt x="4" y="72"/>
                  </a:lnTo>
                  <a:lnTo>
                    <a:pt x="8" y="81"/>
                  </a:lnTo>
                  <a:lnTo>
                    <a:pt x="13" y="85"/>
                  </a:lnTo>
                  <a:lnTo>
                    <a:pt x="17" y="81"/>
                  </a:lnTo>
                  <a:lnTo>
                    <a:pt x="21" y="68"/>
                  </a:lnTo>
                  <a:lnTo>
                    <a:pt x="34" y="47"/>
                  </a:lnTo>
                  <a:lnTo>
                    <a:pt x="38" y="72"/>
                  </a:lnTo>
                  <a:lnTo>
                    <a:pt x="43" y="89"/>
                  </a:lnTo>
                  <a:lnTo>
                    <a:pt x="47" y="94"/>
                  </a:lnTo>
                  <a:lnTo>
                    <a:pt x="51" y="89"/>
                  </a:lnTo>
                  <a:lnTo>
                    <a:pt x="55" y="85"/>
                  </a:lnTo>
                  <a:lnTo>
                    <a:pt x="55" y="81"/>
                  </a:lnTo>
                  <a:lnTo>
                    <a:pt x="51" y="64"/>
                  </a:lnTo>
                  <a:lnTo>
                    <a:pt x="38" y="42"/>
                  </a:lnTo>
                  <a:lnTo>
                    <a:pt x="51" y="34"/>
                  </a:lnTo>
                  <a:lnTo>
                    <a:pt x="55" y="21"/>
                  </a:lnTo>
                  <a:lnTo>
                    <a:pt x="55" y="8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17"/>
                  </a:lnTo>
                  <a:lnTo>
                    <a:pt x="34" y="38"/>
                  </a:lnTo>
                  <a:lnTo>
                    <a:pt x="34" y="29"/>
                  </a:lnTo>
                  <a:lnTo>
                    <a:pt x="30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17" y="38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5" name="Freeform 335"/>
            <p:cNvSpPr>
              <a:spLocks/>
            </p:cNvSpPr>
            <p:nvPr/>
          </p:nvSpPr>
          <p:spPr bwMode="auto">
            <a:xfrm>
              <a:off x="1655" y="2965"/>
              <a:ext cx="184" cy="47"/>
            </a:xfrm>
            <a:custGeom>
              <a:avLst/>
              <a:gdLst>
                <a:gd name="T0" fmla="*/ 180 w 184"/>
                <a:gd name="T1" fmla="*/ 13 h 47"/>
                <a:gd name="T2" fmla="*/ 180 w 184"/>
                <a:gd name="T3" fmla="*/ 13 h 47"/>
                <a:gd name="T4" fmla="*/ 167 w 184"/>
                <a:gd name="T5" fmla="*/ 9 h 47"/>
                <a:gd name="T6" fmla="*/ 124 w 184"/>
                <a:gd name="T7" fmla="*/ 13 h 47"/>
                <a:gd name="T8" fmla="*/ 98 w 184"/>
                <a:gd name="T9" fmla="*/ 13 h 47"/>
                <a:gd name="T10" fmla="*/ 69 w 184"/>
                <a:gd name="T11" fmla="*/ 21 h 47"/>
                <a:gd name="T12" fmla="*/ 39 w 184"/>
                <a:gd name="T13" fmla="*/ 30 h 47"/>
                <a:gd name="T14" fmla="*/ 4 w 184"/>
                <a:gd name="T15" fmla="*/ 47 h 47"/>
                <a:gd name="T16" fmla="*/ 0 w 184"/>
                <a:gd name="T17" fmla="*/ 39 h 47"/>
                <a:gd name="T18" fmla="*/ 0 w 184"/>
                <a:gd name="T19" fmla="*/ 39 h 47"/>
                <a:gd name="T20" fmla="*/ 34 w 184"/>
                <a:gd name="T21" fmla="*/ 21 h 47"/>
                <a:gd name="T22" fmla="*/ 69 w 184"/>
                <a:gd name="T23" fmla="*/ 13 h 47"/>
                <a:gd name="T24" fmla="*/ 98 w 184"/>
                <a:gd name="T25" fmla="*/ 4 h 47"/>
                <a:gd name="T26" fmla="*/ 124 w 184"/>
                <a:gd name="T27" fmla="*/ 0 h 47"/>
                <a:gd name="T28" fmla="*/ 167 w 184"/>
                <a:gd name="T29" fmla="*/ 0 h 47"/>
                <a:gd name="T30" fmla="*/ 184 w 184"/>
                <a:gd name="T31" fmla="*/ 4 h 47"/>
                <a:gd name="T32" fmla="*/ 180 w 184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47"/>
                <a:gd name="T53" fmla="*/ 184 w 18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47">
                  <a:moveTo>
                    <a:pt x="180" y="13"/>
                  </a:moveTo>
                  <a:lnTo>
                    <a:pt x="180" y="13"/>
                  </a:lnTo>
                  <a:lnTo>
                    <a:pt x="167" y="9"/>
                  </a:lnTo>
                  <a:lnTo>
                    <a:pt x="124" y="13"/>
                  </a:lnTo>
                  <a:lnTo>
                    <a:pt x="98" y="13"/>
                  </a:lnTo>
                  <a:lnTo>
                    <a:pt x="69" y="21"/>
                  </a:lnTo>
                  <a:lnTo>
                    <a:pt x="39" y="30"/>
                  </a:lnTo>
                  <a:lnTo>
                    <a:pt x="4" y="47"/>
                  </a:lnTo>
                  <a:lnTo>
                    <a:pt x="0" y="39"/>
                  </a:lnTo>
                  <a:lnTo>
                    <a:pt x="34" y="21"/>
                  </a:lnTo>
                  <a:lnTo>
                    <a:pt x="69" y="13"/>
                  </a:lnTo>
                  <a:lnTo>
                    <a:pt x="98" y="4"/>
                  </a:lnTo>
                  <a:lnTo>
                    <a:pt x="124" y="0"/>
                  </a:lnTo>
                  <a:lnTo>
                    <a:pt x="167" y="0"/>
                  </a:lnTo>
                  <a:lnTo>
                    <a:pt x="184" y="4"/>
                  </a:lnTo>
                  <a:lnTo>
                    <a:pt x="180" y="13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6" name="Freeform 336"/>
            <p:cNvSpPr>
              <a:spLocks/>
            </p:cNvSpPr>
            <p:nvPr/>
          </p:nvSpPr>
          <p:spPr bwMode="auto">
            <a:xfrm>
              <a:off x="1800" y="2931"/>
              <a:ext cx="69" cy="85"/>
            </a:xfrm>
            <a:custGeom>
              <a:avLst/>
              <a:gdLst>
                <a:gd name="T0" fmla="*/ 43 w 69"/>
                <a:gd name="T1" fmla="*/ 43 h 85"/>
                <a:gd name="T2" fmla="*/ 43 w 69"/>
                <a:gd name="T3" fmla="*/ 43 h 85"/>
                <a:gd name="T4" fmla="*/ 52 w 69"/>
                <a:gd name="T5" fmla="*/ 55 h 85"/>
                <a:gd name="T6" fmla="*/ 52 w 69"/>
                <a:gd name="T7" fmla="*/ 68 h 85"/>
                <a:gd name="T8" fmla="*/ 52 w 69"/>
                <a:gd name="T9" fmla="*/ 77 h 85"/>
                <a:gd name="T10" fmla="*/ 52 w 69"/>
                <a:gd name="T11" fmla="*/ 81 h 85"/>
                <a:gd name="T12" fmla="*/ 52 w 69"/>
                <a:gd name="T13" fmla="*/ 81 h 85"/>
                <a:gd name="T14" fmla="*/ 47 w 69"/>
                <a:gd name="T15" fmla="*/ 85 h 85"/>
                <a:gd name="T16" fmla="*/ 43 w 69"/>
                <a:gd name="T17" fmla="*/ 81 h 85"/>
                <a:gd name="T18" fmla="*/ 39 w 69"/>
                <a:gd name="T19" fmla="*/ 68 h 85"/>
                <a:gd name="T20" fmla="*/ 35 w 69"/>
                <a:gd name="T21" fmla="*/ 43 h 85"/>
                <a:gd name="T22" fmla="*/ 35 w 69"/>
                <a:gd name="T23" fmla="*/ 43 h 85"/>
                <a:gd name="T24" fmla="*/ 26 w 69"/>
                <a:gd name="T25" fmla="*/ 68 h 85"/>
                <a:gd name="T26" fmla="*/ 13 w 69"/>
                <a:gd name="T27" fmla="*/ 81 h 85"/>
                <a:gd name="T28" fmla="*/ 9 w 69"/>
                <a:gd name="T29" fmla="*/ 85 h 85"/>
                <a:gd name="T30" fmla="*/ 5 w 69"/>
                <a:gd name="T31" fmla="*/ 85 h 85"/>
                <a:gd name="T32" fmla="*/ 5 w 69"/>
                <a:gd name="T33" fmla="*/ 85 h 85"/>
                <a:gd name="T34" fmla="*/ 0 w 69"/>
                <a:gd name="T35" fmla="*/ 81 h 85"/>
                <a:gd name="T36" fmla="*/ 0 w 69"/>
                <a:gd name="T37" fmla="*/ 73 h 85"/>
                <a:gd name="T38" fmla="*/ 9 w 69"/>
                <a:gd name="T39" fmla="*/ 55 h 85"/>
                <a:gd name="T40" fmla="*/ 26 w 69"/>
                <a:gd name="T41" fmla="*/ 38 h 85"/>
                <a:gd name="T42" fmla="*/ 26 w 69"/>
                <a:gd name="T43" fmla="*/ 38 h 85"/>
                <a:gd name="T44" fmla="*/ 18 w 69"/>
                <a:gd name="T45" fmla="*/ 26 h 85"/>
                <a:gd name="T46" fmla="*/ 13 w 69"/>
                <a:gd name="T47" fmla="*/ 17 h 85"/>
                <a:gd name="T48" fmla="*/ 18 w 69"/>
                <a:gd name="T49" fmla="*/ 4 h 85"/>
                <a:gd name="T50" fmla="*/ 18 w 69"/>
                <a:gd name="T51" fmla="*/ 4 h 85"/>
                <a:gd name="T52" fmla="*/ 22 w 69"/>
                <a:gd name="T53" fmla="*/ 0 h 85"/>
                <a:gd name="T54" fmla="*/ 26 w 69"/>
                <a:gd name="T55" fmla="*/ 0 h 85"/>
                <a:gd name="T56" fmla="*/ 30 w 69"/>
                <a:gd name="T57" fmla="*/ 13 h 85"/>
                <a:gd name="T58" fmla="*/ 30 w 69"/>
                <a:gd name="T59" fmla="*/ 34 h 85"/>
                <a:gd name="T60" fmla="*/ 30 w 69"/>
                <a:gd name="T61" fmla="*/ 34 h 85"/>
                <a:gd name="T62" fmla="*/ 35 w 69"/>
                <a:gd name="T63" fmla="*/ 26 h 85"/>
                <a:gd name="T64" fmla="*/ 39 w 69"/>
                <a:gd name="T65" fmla="*/ 13 h 85"/>
                <a:gd name="T66" fmla="*/ 43 w 69"/>
                <a:gd name="T67" fmla="*/ 4 h 85"/>
                <a:gd name="T68" fmla="*/ 52 w 69"/>
                <a:gd name="T69" fmla="*/ 0 h 85"/>
                <a:gd name="T70" fmla="*/ 56 w 69"/>
                <a:gd name="T71" fmla="*/ 0 h 85"/>
                <a:gd name="T72" fmla="*/ 65 w 69"/>
                <a:gd name="T73" fmla="*/ 4 h 85"/>
                <a:gd name="T74" fmla="*/ 65 w 69"/>
                <a:gd name="T75" fmla="*/ 4 h 85"/>
                <a:gd name="T76" fmla="*/ 69 w 69"/>
                <a:gd name="T77" fmla="*/ 13 h 85"/>
                <a:gd name="T78" fmla="*/ 69 w 69"/>
                <a:gd name="T79" fmla="*/ 21 h 85"/>
                <a:gd name="T80" fmla="*/ 69 w 69"/>
                <a:gd name="T81" fmla="*/ 26 h 85"/>
                <a:gd name="T82" fmla="*/ 60 w 69"/>
                <a:gd name="T83" fmla="*/ 34 h 85"/>
                <a:gd name="T84" fmla="*/ 47 w 69"/>
                <a:gd name="T85" fmla="*/ 38 h 85"/>
                <a:gd name="T86" fmla="*/ 43 w 69"/>
                <a:gd name="T87" fmla="*/ 43 h 85"/>
                <a:gd name="T88" fmla="*/ 43 w 69"/>
                <a:gd name="T89" fmla="*/ 43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"/>
                <a:gd name="T136" fmla="*/ 0 h 85"/>
                <a:gd name="T137" fmla="*/ 69 w 69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" h="85">
                  <a:moveTo>
                    <a:pt x="43" y="43"/>
                  </a:moveTo>
                  <a:lnTo>
                    <a:pt x="43" y="43"/>
                  </a:lnTo>
                  <a:lnTo>
                    <a:pt x="52" y="55"/>
                  </a:lnTo>
                  <a:lnTo>
                    <a:pt x="52" y="68"/>
                  </a:lnTo>
                  <a:lnTo>
                    <a:pt x="52" y="77"/>
                  </a:lnTo>
                  <a:lnTo>
                    <a:pt x="52" y="81"/>
                  </a:lnTo>
                  <a:lnTo>
                    <a:pt x="47" y="85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5" y="43"/>
                  </a:lnTo>
                  <a:lnTo>
                    <a:pt x="26" y="68"/>
                  </a:lnTo>
                  <a:lnTo>
                    <a:pt x="13" y="81"/>
                  </a:lnTo>
                  <a:lnTo>
                    <a:pt x="9" y="85"/>
                  </a:lnTo>
                  <a:lnTo>
                    <a:pt x="5" y="85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9" y="55"/>
                  </a:lnTo>
                  <a:lnTo>
                    <a:pt x="26" y="38"/>
                  </a:lnTo>
                  <a:lnTo>
                    <a:pt x="18" y="26"/>
                  </a:lnTo>
                  <a:lnTo>
                    <a:pt x="13" y="17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13"/>
                  </a:lnTo>
                  <a:lnTo>
                    <a:pt x="30" y="34"/>
                  </a:lnTo>
                  <a:lnTo>
                    <a:pt x="35" y="26"/>
                  </a:lnTo>
                  <a:lnTo>
                    <a:pt x="39" y="13"/>
                  </a:lnTo>
                  <a:lnTo>
                    <a:pt x="43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5" y="4"/>
                  </a:lnTo>
                  <a:lnTo>
                    <a:pt x="69" y="13"/>
                  </a:lnTo>
                  <a:lnTo>
                    <a:pt x="69" y="21"/>
                  </a:lnTo>
                  <a:lnTo>
                    <a:pt x="69" y="26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7" name="Freeform 337"/>
            <p:cNvSpPr>
              <a:spLocks/>
            </p:cNvSpPr>
            <p:nvPr/>
          </p:nvSpPr>
          <p:spPr bwMode="auto">
            <a:xfrm>
              <a:off x="1672" y="2786"/>
              <a:ext cx="52" cy="218"/>
            </a:xfrm>
            <a:custGeom>
              <a:avLst/>
              <a:gdLst>
                <a:gd name="T0" fmla="*/ 39 w 52"/>
                <a:gd name="T1" fmla="*/ 0 h 218"/>
                <a:gd name="T2" fmla="*/ 39 w 52"/>
                <a:gd name="T3" fmla="*/ 0 h 218"/>
                <a:gd name="T4" fmla="*/ 43 w 52"/>
                <a:gd name="T5" fmla="*/ 21 h 218"/>
                <a:gd name="T6" fmla="*/ 39 w 52"/>
                <a:gd name="T7" fmla="*/ 72 h 218"/>
                <a:gd name="T8" fmla="*/ 34 w 52"/>
                <a:gd name="T9" fmla="*/ 106 h 218"/>
                <a:gd name="T10" fmla="*/ 26 w 52"/>
                <a:gd name="T11" fmla="*/ 141 h 218"/>
                <a:gd name="T12" fmla="*/ 17 w 52"/>
                <a:gd name="T13" fmla="*/ 179 h 218"/>
                <a:gd name="T14" fmla="*/ 0 w 52"/>
                <a:gd name="T15" fmla="*/ 213 h 218"/>
                <a:gd name="T16" fmla="*/ 9 w 52"/>
                <a:gd name="T17" fmla="*/ 218 h 218"/>
                <a:gd name="T18" fmla="*/ 9 w 52"/>
                <a:gd name="T19" fmla="*/ 218 h 218"/>
                <a:gd name="T20" fmla="*/ 26 w 52"/>
                <a:gd name="T21" fmla="*/ 183 h 218"/>
                <a:gd name="T22" fmla="*/ 34 w 52"/>
                <a:gd name="T23" fmla="*/ 145 h 218"/>
                <a:gd name="T24" fmla="*/ 43 w 52"/>
                <a:gd name="T25" fmla="*/ 111 h 218"/>
                <a:gd name="T26" fmla="*/ 47 w 52"/>
                <a:gd name="T27" fmla="*/ 76 h 218"/>
                <a:gd name="T28" fmla="*/ 52 w 52"/>
                <a:gd name="T29" fmla="*/ 21 h 218"/>
                <a:gd name="T30" fmla="*/ 47 w 52"/>
                <a:gd name="T31" fmla="*/ 0 h 218"/>
                <a:gd name="T32" fmla="*/ 39 w 52"/>
                <a:gd name="T33" fmla="*/ 0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18"/>
                <a:gd name="T53" fmla="*/ 52 w 52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18">
                  <a:moveTo>
                    <a:pt x="39" y="0"/>
                  </a:moveTo>
                  <a:lnTo>
                    <a:pt x="39" y="0"/>
                  </a:lnTo>
                  <a:lnTo>
                    <a:pt x="43" y="21"/>
                  </a:lnTo>
                  <a:lnTo>
                    <a:pt x="39" y="72"/>
                  </a:lnTo>
                  <a:lnTo>
                    <a:pt x="34" y="106"/>
                  </a:lnTo>
                  <a:lnTo>
                    <a:pt x="26" y="141"/>
                  </a:lnTo>
                  <a:lnTo>
                    <a:pt x="17" y="179"/>
                  </a:lnTo>
                  <a:lnTo>
                    <a:pt x="0" y="213"/>
                  </a:lnTo>
                  <a:lnTo>
                    <a:pt x="9" y="218"/>
                  </a:lnTo>
                  <a:lnTo>
                    <a:pt x="26" y="183"/>
                  </a:lnTo>
                  <a:lnTo>
                    <a:pt x="34" y="145"/>
                  </a:lnTo>
                  <a:lnTo>
                    <a:pt x="43" y="111"/>
                  </a:lnTo>
                  <a:lnTo>
                    <a:pt x="47" y="76"/>
                  </a:lnTo>
                  <a:lnTo>
                    <a:pt x="52" y="21"/>
                  </a:lnTo>
                  <a:lnTo>
                    <a:pt x="4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8" name="Freeform 338"/>
            <p:cNvSpPr>
              <a:spLocks/>
            </p:cNvSpPr>
            <p:nvPr/>
          </p:nvSpPr>
          <p:spPr bwMode="auto">
            <a:xfrm>
              <a:off x="1672" y="2751"/>
              <a:ext cx="86" cy="69"/>
            </a:xfrm>
            <a:custGeom>
              <a:avLst/>
              <a:gdLst>
                <a:gd name="T0" fmla="*/ 43 w 86"/>
                <a:gd name="T1" fmla="*/ 30 h 69"/>
                <a:gd name="T2" fmla="*/ 43 w 86"/>
                <a:gd name="T3" fmla="*/ 30 h 69"/>
                <a:gd name="T4" fmla="*/ 30 w 86"/>
                <a:gd name="T5" fmla="*/ 22 h 69"/>
                <a:gd name="T6" fmla="*/ 17 w 86"/>
                <a:gd name="T7" fmla="*/ 17 h 69"/>
                <a:gd name="T8" fmla="*/ 9 w 86"/>
                <a:gd name="T9" fmla="*/ 17 h 69"/>
                <a:gd name="T10" fmla="*/ 5 w 86"/>
                <a:gd name="T11" fmla="*/ 22 h 69"/>
                <a:gd name="T12" fmla="*/ 5 w 86"/>
                <a:gd name="T13" fmla="*/ 22 h 69"/>
                <a:gd name="T14" fmla="*/ 0 w 86"/>
                <a:gd name="T15" fmla="*/ 22 h 69"/>
                <a:gd name="T16" fmla="*/ 5 w 86"/>
                <a:gd name="T17" fmla="*/ 26 h 69"/>
                <a:gd name="T18" fmla="*/ 17 w 86"/>
                <a:gd name="T19" fmla="*/ 35 h 69"/>
                <a:gd name="T20" fmla="*/ 43 w 86"/>
                <a:gd name="T21" fmla="*/ 39 h 69"/>
                <a:gd name="T22" fmla="*/ 43 w 86"/>
                <a:gd name="T23" fmla="*/ 39 h 69"/>
                <a:gd name="T24" fmla="*/ 17 w 86"/>
                <a:gd name="T25" fmla="*/ 47 h 69"/>
                <a:gd name="T26" fmla="*/ 0 w 86"/>
                <a:gd name="T27" fmla="*/ 56 h 69"/>
                <a:gd name="T28" fmla="*/ 0 w 86"/>
                <a:gd name="T29" fmla="*/ 60 h 69"/>
                <a:gd name="T30" fmla="*/ 0 w 86"/>
                <a:gd name="T31" fmla="*/ 64 h 69"/>
                <a:gd name="T32" fmla="*/ 0 w 86"/>
                <a:gd name="T33" fmla="*/ 64 h 69"/>
                <a:gd name="T34" fmla="*/ 5 w 86"/>
                <a:gd name="T35" fmla="*/ 69 h 69"/>
                <a:gd name="T36" fmla="*/ 13 w 86"/>
                <a:gd name="T37" fmla="*/ 69 h 69"/>
                <a:gd name="T38" fmla="*/ 30 w 86"/>
                <a:gd name="T39" fmla="*/ 60 h 69"/>
                <a:gd name="T40" fmla="*/ 47 w 86"/>
                <a:gd name="T41" fmla="*/ 47 h 69"/>
                <a:gd name="T42" fmla="*/ 47 w 86"/>
                <a:gd name="T43" fmla="*/ 47 h 69"/>
                <a:gd name="T44" fmla="*/ 60 w 86"/>
                <a:gd name="T45" fmla="*/ 56 h 69"/>
                <a:gd name="T46" fmla="*/ 69 w 86"/>
                <a:gd name="T47" fmla="*/ 60 h 69"/>
                <a:gd name="T48" fmla="*/ 81 w 86"/>
                <a:gd name="T49" fmla="*/ 56 h 69"/>
                <a:gd name="T50" fmla="*/ 81 w 86"/>
                <a:gd name="T51" fmla="*/ 56 h 69"/>
                <a:gd name="T52" fmla="*/ 86 w 86"/>
                <a:gd name="T53" fmla="*/ 52 h 69"/>
                <a:gd name="T54" fmla="*/ 86 w 86"/>
                <a:gd name="T55" fmla="*/ 47 h 69"/>
                <a:gd name="T56" fmla="*/ 73 w 86"/>
                <a:gd name="T57" fmla="*/ 43 h 69"/>
                <a:gd name="T58" fmla="*/ 52 w 86"/>
                <a:gd name="T59" fmla="*/ 39 h 69"/>
                <a:gd name="T60" fmla="*/ 52 w 86"/>
                <a:gd name="T61" fmla="*/ 39 h 69"/>
                <a:gd name="T62" fmla="*/ 60 w 86"/>
                <a:gd name="T63" fmla="*/ 39 h 69"/>
                <a:gd name="T64" fmla="*/ 77 w 86"/>
                <a:gd name="T65" fmla="*/ 30 h 69"/>
                <a:gd name="T66" fmla="*/ 81 w 86"/>
                <a:gd name="T67" fmla="*/ 26 h 69"/>
                <a:gd name="T68" fmla="*/ 86 w 86"/>
                <a:gd name="T69" fmla="*/ 22 h 69"/>
                <a:gd name="T70" fmla="*/ 86 w 86"/>
                <a:gd name="T71" fmla="*/ 13 h 69"/>
                <a:gd name="T72" fmla="*/ 81 w 86"/>
                <a:gd name="T73" fmla="*/ 5 h 69"/>
                <a:gd name="T74" fmla="*/ 81 w 86"/>
                <a:gd name="T75" fmla="*/ 5 h 69"/>
                <a:gd name="T76" fmla="*/ 73 w 86"/>
                <a:gd name="T77" fmla="*/ 0 h 69"/>
                <a:gd name="T78" fmla="*/ 64 w 86"/>
                <a:gd name="T79" fmla="*/ 0 h 69"/>
                <a:gd name="T80" fmla="*/ 60 w 86"/>
                <a:gd name="T81" fmla="*/ 5 h 69"/>
                <a:gd name="T82" fmla="*/ 56 w 86"/>
                <a:gd name="T83" fmla="*/ 9 h 69"/>
                <a:gd name="T84" fmla="*/ 47 w 86"/>
                <a:gd name="T85" fmla="*/ 22 h 69"/>
                <a:gd name="T86" fmla="*/ 43 w 86"/>
                <a:gd name="T87" fmla="*/ 30 h 69"/>
                <a:gd name="T88" fmla="*/ 43 w 86"/>
                <a:gd name="T89" fmla="*/ 30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69"/>
                <a:gd name="T137" fmla="*/ 86 w 86"/>
                <a:gd name="T138" fmla="*/ 69 h 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69">
                  <a:moveTo>
                    <a:pt x="43" y="30"/>
                  </a:moveTo>
                  <a:lnTo>
                    <a:pt x="43" y="30"/>
                  </a:lnTo>
                  <a:lnTo>
                    <a:pt x="30" y="22"/>
                  </a:lnTo>
                  <a:lnTo>
                    <a:pt x="17" y="17"/>
                  </a:lnTo>
                  <a:lnTo>
                    <a:pt x="9" y="17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5" y="26"/>
                  </a:lnTo>
                  <a:lnTo>
                    <a:pt x="17" y="35"/>
                  </a:lnTo>
                  <a:lnTo>
                    <a:pt x="43" y="39"/>
                  </a:lnTo>
                  <a:lnTo>
                    <a:pt x="17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5" y="69"/>
                  </a:lnTo>
                  <a:lnTo>
                    <a:pt x="13" y="69"/>
                  </a:lnTo>
                  <a:lnTo>
                    <a:pt x="30" y="60"/>
                  </a:lnTo>
                  <a:lnTo>
                    <a:pt x="47" y="47"/>
                  </a:lnTo>
                  <a:lnTo>
                    <a:pt x="60" y="56"/>
                  </a:lnTo>
                  <a:lnTo>
                    <a:pt x="69" y="60"/>
                  </a:lnTo>
                  <a:lnTo>
                    <a:pt x="81" y="56"/>
                  </a:lnTo>
                  <a:lnTo>
                    <a:pt x="86" y="52"/>
                  </a:lnTo>
                  <a:lnTo>
                    <a:pt x="86" y="47"/>
                  </a:lnTo>
                  <a:lnTo>
                    <a:pt x="73" y="43"/>
                  </a:lnTo>
                  <a:lnTo>
                    <a:pt x="52" y="39"/>
                  </a:lnTo>
                  <a:lnTo>
                    <a:pt x="60" y="39"/>
                  </a:lnTo>
                  <a:lnTo>
                    <a:pt x="77" y="30"/>
                  </a:lnTo>
                  <a:lnTo>
                    <a:pt x="81" y="26"/>
                  </a:lnTo>
                  <a:lnTo>
                    <a:pt x="86" y="22"/>
                  </a:lnTo>
                  <a:lnTo>
                    <a:pt x="8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60" y="5"/>
                  </a:lnTo>
                  <a:lnTo>
                    <a:pt x="56" y="9"/>
                  </a:lnTo>
                  <a:lnTo>
                    <a:pt x="47" y="22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79" name="Freeform 339"/>
            <p:cNvSpPr>
              <a:spLocks/>
            </p:cNvSpPr>
            <p:nvPr/>
          </p:nvSpPr>
          <p:spPr bwMode="auto">
            <a:xfrm>
              <a:off x="1484" y="2786"/>
              <a:ext cx="94" cy="205"/>
            </a:xfrm>
            <a:custGeom>
              <a:avLst/>
              <a:gdLst>
                <a:gd name="T0" fmla="*/ 0 w 94"/>
                <a:gd name="T1" fmla="*/ 4 h 205"/>
                <a:gd name="T2" fmla="*/ 0 w 94"/>
                <a:gd name="T3" fmla="*/ 4 h 205"/>
                <a:gd name="T4" fmla="*/ 13 w 94"/>
                <a:gd name="T5" fmla="*/ 21 h 205"/>
                <a:gd name="T6" fmla="*/ 39 w 94"/>
                <a:gd name="T7" fmla="*/ 68 h 205"/>
                <a:gd name="T8" fmla="*/ 56 w 94"/>
                <a:gd name="T9" fmla="*/ 98 h 205"/>
                <a:gd name="T10" fmla="*/ 69 w 94"/>
                <a:gd name="T11" fmla="*/ 132 h 205"/>
                <a:gd name="T12" fmla="*/ 77 w 94"/>
                <a:gd name="T13" fmla="*/ 166 h 205"/>
                <a:gd name="T14" fmla="*/ 81 w 94"/>
                <a:gd name="T15" fmla="*/ 205 h 205"/>
                <a:gd name="T16" fmla="*/ 94 w 94"/>
                <a:gd name="T17" fmla="*/ 205 h 205"/>
                <a:gd name="T18" fmla="*/ 94 w 94"/>
                <a:gd name="T19" fmla="*/ 205 h 205"/>
                <a:gd name="T20" fmla="*/ 86 w 94"/>
                <a:gd name="T21" fmla="*/ 166 h 205"/>
                <a:gd name="T22" fmla="*/ 77 w 94"/>
                <a:gd name="T23" fmla="*/ 128 h 205"/>
                <a:gd name="T24" fmla="*/ 64 w 94"/>
                <a:gd name="T25" fmla="*/ 94 h 205"/>
                <a:gd name="T26" fmla="*/ 47 w 94"/>
                <a:gd name="T27" fmla="*/ 64 h 205"/>
                <a:gd name="T28" fmla="*/ 22 w 94"/>
                <a:gd name="T29" fmla="*/ 17 h 205"/>
                <a:gd name="T30" fmla="*/ 9 w 94"/>
                <a:gd name="T31" fmla="*/ 0 h 205"/>
                <a:gd name="T32" fmla="*/ 0 w 94"/>
                <a:gd name="T33" fmla="*/ 4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05"/>
                <a:gd name="T53" fmla="*/ 94 w 94"/>
                <a:gd name="T54" fmla="*/ 205 h 2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05">
                  <a:moveTo>
                    <a:pt x="0" y="4"/>
                  </a:moveTo>
                  <a:lnTo>
                    <a:pt x="0" y="4"/>
                  </a:lnTo>
                  <a:lnTo>
                    <a:pt x="13" y="21"/>
                  </a:lnTo>
                  <a:lnTo>
                    <a:pt x="39" y="68"/>
                  </a:lnTo>
                  <a:lnTo>
                    <a:pt x="56" y="98"/>
                  </a:lnTo>
                  <a:lnTo>
                    <a:pt x="69" y="132"/>
                  </a:lnTo>
                  <a:lnTo>
                    <a:pt x="77" y="166"/>
                  </a:lnTo>
                  <a:lnTo>
                    <a:pt x="81" y="205"/>
                  </a:lnTo>
                  <a:lnTo>
                    <a:pt x="94" y="205"/>
                  </a:lnTo>
                  <a:lnTo>
                    <a:pt x="86" y="166"/>
                  </a:lnTo>
                  <a:lnTo>
                    <a:pt x="77" y="128"/>
                  </a:lnTo>
                  <a:lnTo>
                    <a:pt x="64" y="94"/>
                  </a:lnTo>
                  <a:lnTo>
                    <a:pt x="47" y="64"/>
                  </a:lnTo>
                  <a:lnTo>
                    <a:pt x="22" y="17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0" name="Freeform 340"/>
            <p:cNvSpPr>
              <a:spLocks/>
            </p:cNvSpPr>
            <p:nvPr/>
          </p:nvSpPr>
          <p:spPr bwMode="auto">
            <a:xfrm>
              <a:off x="1446" y="2743"/>
              <a:ext cx="89" cy="94"/>
            </a:xfrm>
            <a:custGeom>
              <a:avLst/>
              <a:gdLst>
                <a:gd name="T0" fmla="*/ 42 w 89"/>
                <a:gd name="T1" fmla="*/ 38 h 94"/>
                <a:gd name="T2" fmla="*/ 42 w 89"/>
                <a:gd name="T3" fmla="*/ 38 h 94"/>
                <a:gd name="T4" fmla="*/ 21 w 89"/>
                <a:gd name="T5" fmla="*/ 43 h 94"/>
                <a:gd name="T6" fmla="*/ 8 w 89"/>
                <a:gd name="T7" fmla="*/ 47 h 94"/>
                <a:gd name="T8" fmla="*/ 4 w 89"/>
                <a:gd name="T9" fmla="*/ 51 h 94"/>
                <a:gd name="T10" fmla="*/ 0 w 89"/>
                <a:gd name="T11" fmla="*/ 55 h 94"/>
                <a:gd name="T12" fmla="*/ 0 w 89"/>
                <a:gd name="T13" fmla="*/ 55 h 94"/>
                <a:gd name="T14" fmla="*/ 0 w 89"/>
                <a:gd name="T15" fmla="*/ 60 h 94"/>
                <a:gd name="T16" fmla="*/ 4 w 89"/>
                <a:gd name="T17" fmla="*/ 60 h 94"/>
                <a:gd name="T18" fmla="*/ 21 w 89"/>
                <a:gd name="T19" fmla="*/ 60 h 94"/>
                <a:gd name="T20" fmla="*/ 42 w 89"/>
                <a:gd name="T21" fmla="*/ 47 h 94"/>
                <a:gd name="T22" fmla="*/ 42 w 89"/>
                <a:gd name="T23" fmla="*/ 47 h 94"/>
                <a:gd name="T24" fmla="*/ 25 w 89"/>
                <a:gd name="T25" fmla="*/ 68 h 94"/>
                <a:gd name="T26" fmla="*/ 21 w 89"/>
                <a:gd name="T27" fmla="*/ 85 h 94"/>
                <a:gd name="T28" fmla="*/ 17 w 89"/>
                <a:gd name="T29" fmla="*/ 90 h 94"/>
                <a:gd name="T30" fmla="*/ 21 w 89"/>
                <a:gd name="T31" fmla="*/ 94 h 94"/>
                <a:gd name="T32" fmla="*/ 21 w 89"/>
                <a:gd name="T33" fmla="*/ 94 h 94"/>
                <a:gd name="T34" fmla="*/ 30 w 89"/>
                <a:gd name="T35" fmla="*/ 94 h 94"/>
                <a:gd name="T36" fmla="*/ 34 w 89"/>
                <a:gd name="T37" fmla="*/ 90 h 94"/>
                <a:gd name="T38" fmla="*/ 42 w 89"/>
                <a:gd name="T39" fmla="*/ 77 h 94"/>
                <a:gd name="T40" fmla="*/ 51 w 89"/>
                <a:gd name="T41" fmla="*/ 51 h 94"/>
                <a:gd name="T42" fmla="*/ 51 w 89"/>
                <a:gd name="T43" fmla="*/ 51 h 94"/>
                <a:gd name="T44" fmla="*/ 68 w 89"/>
                <a:gd name="T45" fmla="*/ 55 h 94"/>
                <a:gd name="T46" fmla="*/ 77 w 89"/>
                <a:gd name="T47" fmla="*/ 51 h 94"/>
                <a:gd name="T48" fmla="*/ 85 w 89"/>
                <a:gd name="T49" fmla="*/ 43 h 94"/>
                <a:gd name="T50" fmla="*/ 85 w 89"/>
                <a:gd name="T51" fmla="*/ 43 h 94"/>
                <a:gd name="T52" fmla="*/ 89 w 89"/>
                <a:gd name="T53" fmla="*/ 34 h 94"/>
                <a:gd name="T54" fmla="*/ 85 w 89"/>
                <a:gd name="T55" fmla="*/ 34 h 94"/>
                <a:gd name="T56" fmla="*/ 72 w 89"/>
                <a:gd name="T57" fmla="*/ 34 h 94"/>
                <a:gd name="T58" fmla="*/ 51 w 89"/>
                <a:gd name="T59" fmla="*/ 47 h 94"/>
                <a:gd name="T60" fmla="*/ 51 w 89"/>
                <a:gd name="T61" fmla="*/ 47 h 94"/>
                <a:gd name="T62" fmla="*/ 60 w 89"/>
                <a:gd name="T63" fmla="*/ 38 h 94"/>
                <a:gd name="T64" fmla="*/ 68 w 89"/>
                <a:gd name="T65" fmla="*/ 25 h 94"/>
                <a:gd name="T66" fmla="*/ 72 w 89"/>
                <a:gd name="T67" fmla="*/ 17 h 94"/>
                <a:gd name="T68" fmla="*/ 72 w 89"/>
                <a:gd name="T69" fmla="*/ 13 h 94"/>
                <a:gd name="T70" fmla="*/ 68 w 89"/>
                <a:gd name="T71" fmla="*/ 4 h 94"/>
                <a:gd name="T72" fmla="*/ 60 w 89"/>
                <a:gd name="T73" fmla="*/ 0 h 94"/>
                <a:gd name="T74" fmla="*/ 60 w 89"/>
                <a:gd name="T75" fmla="*/ 0 h 94"/>
                <a:gd name="T76" fmla="*/ 51 w 89"/>
                <a:gd name="T77" fmla="*/ 0 h 94"/>
                <a:gd name="T78" fmla="*/ 42 w 89"/>
                <a:gd name="T79" fmla="*/ 4 h 94"/>
                <a:gd name="T80" fmla="*/ 38 w 89"/>
                <a:gd name="T81" fmla="*/ 13 h 94"/>
                <a:gd name="T82" fmla="*/ 38 w 89"/>
                <a:gd name="T83" fmla="*/ 17 h 94"/>
                <a:gd name="T84" fmla="*/ 38 w 89"/>
                <a:gd name="T85" fmla="*/ 34 h 94"/>
                <a:gd name="T86" fmla="*/ 42 w 89"/>
                <a:gd name="T87" fmla="*/ 38 h 94"/>
                <a:gd name="T88" fmla="*/ 42 w 89"/>
                <a:gd name="T89" fmla="*/ 38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94"/>
                <a:gd name="T137" fmla="*/ 89 w 89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94">
                  <a:moveTo>
                    <a:pt x="42" y="38"/>
                  </a:moveTo>
                  <a:lnTo>
                    <a:pt x="42" y="38"/>
                  </a:lnTo>
                  <a:lnTo>
                    <a:pt x="21" y="43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21" y="60"/>
                  </a:lnTo>
                  <a:lnTo>
                    <a:pt x="42" y="47"/>
                  </a:lnTo>
                  <a:lnTo>
                    <a:pt x="25" y="68"/>
                  </a:lnTo>
                  <a:lnTo>
                    <a:pt x="21" y="85"/>
                  </a:lnTo>
                  <a:lnTo>
                    <a:pt x="17" y="90"/>
                  </a:lnTo>
                  <a:lnTo>
                    <a:pt x="21" y="94"/>
                  </a:lnTo>
                  <a:lnTo>
                    <a:pt x="30" y="94"/>
                  </a:lnTo>
                  <a:lnTo>
                    <a:pt x="34" y="90"/>
                  </a:lnTo>
                  <a:lnTo>
                    <a:pt x="42" y="77"/>
                  </a:lnTo>
                  <a:lnTo>
                    <a:pt x="51" y="51"/>
                  </a:lnTo>
                  <a:lnTo>
                    <a:pt x="68" y="55"/>
                  </a:lnTo>
                  <a:lnTo>
                    <a:pt x="77" y="51"/>
                  </a:lnTo>
                  <a:lnTo>
                    <a:pt x="85" y="43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72" y="34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68" y="25"/>
                  </a:lnTo>
                  <a:lnTo>
                    <a:pt x="72" y="17"/>
                  </a:lnTo>
                  <a:lnTo>
                    <a:pt x="72" y="13"/>
                  </a:lnTo>
                  <a:lnTo>
                    <a:pt x="68" y="4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8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1" name="Freeform 341"/>
            <p:cNvSpPr>
              <a:spLocks/>
            </p:cNvSpPr>
            <p:nvPr/>
          </p:nvSpPr>
          <p:spPr bwMode="auto">
            <a:xfrm>
              <a:off x="1608" y="2858"/>
              <a:ext cx="60" cy="180"/>
            </a:xfrm>
            <a:custGeom>
              <a:avLst/>
              <a:gdLst>
                <a:gd name="T0" fmla="*/ 51 w 60"/>
                <a:gd name="T1" fmla="*/ 0 h 180"/>
                <a:gd name="T2" fmla="*/ 51 w 60"/>
                <a:gd name="T3" fmla="*/ 0 h 180"/>
                <a:gd name="T4" fmla="*/ 51 w 60"/>
                <a:gd name="T5" fmla="*/ 17 h 180"/>
                <a:gd name="T6" fmla="*/ 47 w 60"/>
                <a:gd name="T7" fmla="*/ 56 h 180"/>
                <a:gd name="T8" fmla="*/ 39 w 60"/>
                <a:gd name="T9" fmla="*/ 81 h 180"/>
                <a:gd name="T10" fmla="*/ 30 w 60"/>
                <a:gd name="T11" fmla="*/ 111 h 180"/>
                <a:gd name="T12" fmla="*/ 17 w 60"/>
                <a:gd name="T13" fmla="*/ 141 h 180"/>
                <a:gd name="T14" fmla="*/ 0 w 60"/>
                <a:gd name="T15" fmla="*/ 175 h 180"/>
                <a:gd name="T16" fmla="*/ 9 w 60"/>
                <a:gd name="T17" fmla="*/ 180 h 180"/>
                <a:gd name="T18" fmla="*/ 9 w 60"/>
                <a:gd name="T19" fmla="*/ 180 h 180"/>
                <a:gd name="T20" fmla="*/ 26 w 60"/>
                <a:gd name="T21" fmla="*/ 146 h 180"/>
                <a:gd name="T22" fmla="*/ 39 w 60"/>
                <a:gd name="T23" fmla="*/ 116 h 180"/>
                <a:gd name="T24" fmla="*/ 47 w 60"/>
                <a:gd name="T25" fmla="*/ 86 h 180"/>
                <a:gd name="T26" fmla="*/ 56 w 60"/>
                <a:gd name="T27" fmla="*/ 60 h 180"/>
                <a:gd name="T28" fmla="*/ 60 w 60"/>
                <a:gd name="T29" fmla="*/ 17 h 180"/>
                <a:gd name="T30" fmla="*/ 60 w 60"/>
                <a:gd name="T31" fmla="*/ 0 h 180"/>
                <a:gd name="T32" fmla="*/ 51 w 60"/>
                <a:gd name="T33" fmla="*/ 0 h 1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80"/>
                <a:gd name="T53" fmla="*/ 60 w 60"/>
                <a:gd name="T54" fmla="*/ 180 h 1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80">
                  <a:moveTo>
                    <a:pt x="51" y="0"/>
                  </a:moveTo>
                  <a:lnTo>
                    <a:pt x="51" y="0"/>
                  </a:lnTo>
                  <a:lnTo>
                    <a:pt x="51" y="17"/>
                  </a:lnTo>
                  <a:lnTo>
                    <a:pt x="47" y="56"/>
                  </a:lnTo>
                  <a:lnTo>
                    <a:pt x="39" y="81"/>
                  </a:lnTo>
                  <a:lnTo>
                    <a:pt x="30" y="111"/>
                  </a:lnTo>
                  <a:lnTo>
                    <a:pt x="17" y="141"/>
                  </a:lnTo>
                  <a:lnTo>
                    <a:pt x="0" y="175"/>
                  </a:lnTo>
                  <a:lnTo>
                    <a:pt x="9" y="180"/>
                  </a:lnTo>
                  <a:lnTo>
                    <a:pt x="26" y="146"/>
                  </a:lnTo>
                  <a:lnTo>
                    <a:pt x="39" y="116"/>
                  </a:lnTo>
                  <a:lnTo>
                    <a:pt x="47" y="86"/>
                  </a:lnTo>
                  <a:lnTo>
                    <a:pt x="56" y="60"/>
                  </a:lnTo>
                  <a:lnTo>
                    <a:pt x="60" y="17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2" name="Freeform 342"/>
            <p:cNvSpPr>
              <a:spLocks/>
            </p:cNvSpPr>
            <p:nvPr/>
          </p:nvSpPr>
          <p:spPr bwMode="auto">
            <a:xfrm>
              <a:off x="1617" y="2828"/>
              <a:ext cx="89" cy="64"/>
            </a:xfrm>
            <a:custGeom>
              <a:avLst/>
              <a:gdLst>
                <a:gd name="T0" fmla="*/ 47 w 89"/>
                <a:gd name="T1" fmla="*/ 26 h 64"/>
                <a:gd name="T2" fmla="*/ 47 w 89"/>
                <a:gd name="T3" fmla="*/ 26 h 64"/>
                <a:gd name="T4" fmla="*/ 34 w 89"/>
                <a:gd name="T5" fmla="*/ 17 h 64"/>
                <a:gd name="T6" fmla="*/ 17 w 89"/>
                <a:gd name="T7" fmla="*/ 13 h 64"/>
                <a:gd name="T8" fmla="*/ 13 w 89"/>
                <a:gd name="T9" fmla="*/ 13 h 64"/>
                <a:gd name="T10" fmla="*/ 8 w 89"/>
                <a:gd name="T11" fmla="*/ 13 h 64"/>
                <a:gd name="T12" fmla="*/ 8 w 89"/>
                <a:gd name="T13" fmla="*/ 13 h 64"/>
                <a:gd name="T14" fmla="*/ 4 w 89"/>
                <a:gd name="T15" fmla="*/ 17 h 64"/>
                <a:gd name="T16" fmla="*/ 4 w 89"/>
                <a:gd name="T17" fmla="*/ 22 h 64"/>
                <a:gd name="T18" fmla="*/ 21 w 89"/>
                <a:gd name="T19" fmla="*/ 30 h 64"/>
                <a:gd name="T20" fmla="*/ 42 w 89"/>
                <a:gd name="T21" fmla="*/ 34 h 64"/>
                <a:gd name="T22" fmla="*/ 42 w 89"/>
                <a:gd name="T23" fmla="*/ 34 h 64"/>
                <a:gd name="T24" fmla="*/ 17 w 89"/>
                <a:gd name="T25" fmla="*/ 43 h 64"/>
                <a:gd name="T26" fmla="*/ 4 w 89"/>
                <a:gd name="T27" fmla="*/ 47 h 64"/>
                <a:gd name="T28" fmla="*/ 0 w 89"/>
                <a:gd name="T29" fmla="*/ 56 h 64"/>
                <a:gd name="T30" fmla="*/ 0 w 89"/>
                <a:gd name="T31" fmla="*/ 60 h 64"/>
                <a:gd name="T32" fmla="*/ 0 w 89"/>
                <a:gd name="T33" fmla="*/ 60 h 64"/>
                <a:gd name="T34" fmla="*/ 4 w 89"/>
                <a:gd name="T35" fmla="*/ 64 h 64"/>
                <a:gd name="T36" fmla="*/ 13 w 89"/>
                <a:gd name="T37" fmla="*/ 64 h 64"/>
                <a:gd name="T38" fmla="*/ 25 w 89"/>
                <a:gd name="T39" fmla="*/ 56 h 64"/>
                <a:gd name="T40" fmla="*/ 47 w 89"/>
                <a:gd name="T41" fmla="*/ 43 h 64"/>
                <a:gd name="T42" fmla="*/ 47 w 89"/>
                <a:gd name="T43" fmla="*/ 43 h 64"/>
                <a:gd name="T44" fmla="*/ 60 w 89"/>
                <a:gd name="T45" fmla="*/ 52 h 64"/>
                <a:gd name="T46" fmla="*/ 68 w 89"/>
                <a:gd name="T47" fmla="*/ 56 h 64"/>
                <a:gd name="T48" fmla="*/ 81 w 89"/>
                <a:gd name="T49" fmla="*/ 56 h 64"/>
                <a:gd name="T50" fmla="*/ 81 w 89"/>
                <a:gd name="T51" fmla="*/ 56 h 64"/>
                <a:gd name="T52" fmla="*/ 85 w 89"/>
                <a:gd name="T53" fmla="*/ 52 h 64"/>
                <a:gd name="T54" fmla="*/ 85 w 89"/>
                <a:gd name="T55" fmla="*/ 47 h 64"/>
                <a:gd name="T56" fmla="*/ 77 w 89"/>
                <a:gd name="T57" fmla="*/ 43 h 64"/>
                <a:gd name="T58" fmla="*/ 51 w 89"/>
                <a:gd name="T59" fmla="*/ 39 h 64"/>
                <a:gd name="T60" fmla="*/ 51 w 89"/>
                <a:gd name="T61" fmla="*/ 39 h 64"/>
                <a:gd name="T62" fmla="*/ 60 w 89"/>
                <a:gd name="T63" fmla="*/ 34 h 64"/>
                <a:gd name="T64" fmla="*/ 77 w 89"/>
                <a:gd name="T65" fmla="*/ 30 h 64"/>
                <a:gd name="T66" fmla="*/ 85 w 89"/>
                <a:gd name="T67" fmla="*/ 26 h 64"/>
                <a:gd name="T68" fmla="*/ 89 w 89"/>
                <a:gd name="T69" fmla="*/ 22 h 64"/>
                <a:gd name="T70" fmla="*/ 89 w 89"/>
                <a:gd name="T71" fmla="*/ 13 h 64"/>
                <a:gd name="T72" fmla="*/ 85 w 89"/>
                <a:gd name="T73" fmla="*/ 5 h 64"/>
                <a:gd name="T74" fmla="*/ 85 w 89"/>
                <a:gd name="T75" fmla="*/ 5 h 64"/>
                <a:gd name="T76" fmla="*/ 77 w 89"/>
                <a:gd name="T77" fmla="*/ 0 h 64"/>
                <a:gd name="T78" fmla="*/ 68 w 89"/>
                <a:gd name="T79" fmla="*/ 0 h 64"/>
                <a:gd name="T80" fmla="*/ 64 w 89"/>
                <a:gd name="T81" fmla="*/ 0 h 64"/>
                <a:gd name="T82" fmla="*/ 55 w 89"/>
                <a:gd name="T83" fmla="*/ 9 h 64"/>
                <a:gd name="T84" fmla="*/ 51 w 89"/>
                <a:gd name="T85" fmla="*/ 22 h 64"/>
                <a:gd name="T86" fmla="*/ 47 w 89"/>
                <a:gd name="T87" fmla="*/ 26 h 64"/>
                <a:gd name="T88" fmla="*/ 47 w 89"/>
                <a:gd name="T89" fmla="*/ 2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64"/>
                <a:gd name="T137" fmla="*/ 89 w 8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64">
                  <a:moveTo>
                    <a:pt x="47" y="26"/>
                  </a:moveTo>
                  <a:lnTo>
                    <a:pt x="47" y="26"/>
                  </a:lnTo>
                  <a:lnTo>
                    <a:pt x="34" y="17"/>
                  </a:lnTo>
                  <a:lnTo>
                    <a:pt x="17" y="13"/>
                  </a:lnTo>
                  <a:lnTo>
                    <a:pt x="13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4" y="22"/>
                  </a:lnTo>
                  <a:lnTo>
                    <a:pt x="21" y="30"/>
                  </a:lnTo>
                  <a:lnTo>
                    <a:pt x="42" y="34"/>
                  </a:lnTo>
                  <a:lnTo>
                    <a:pt x="17" y="43"/>
                  </a:lnTo>
                  <a:lnTo>
                    <a:pt x="4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13" y="64"/>
                  </a:lnTo>
                  <a:lnTo>
                    <a:pt x="25" y="56"/>
                  </a:lnTo>
                  <a:lnTo>
                    <a:pt x="47" y="43"/>
                  </a:lnTo>
                  <a:lnTo>
                    <a:pt x="60" y="52"/>
                  </a:lnTo>
                  <a:lnTo>
                    <a:pt x="68" y="56"/>
                  </a:lnTo>
                  <a:lnTo>
                    <a:pt x="81" y="56"/>
                  </a:lnTo>
                  <a:lnTo>
                    <a:pt x="85" y="52"/>
                  </a:lnTo>
                  <a:lnTo>
                    <a:pt x="85" y="47"/>
                  </a:lnTo>
                  <a:lnTo>
                    <a:pt x="77" y="43"/>
                  </a:lnTo>
                  <a:lnTo>
                    <a:pt x="51" y="39"/>
                  </a:lnTo>
                  <a:lnTo>
                    <a:pt x="60" y="34"/>
                  </a:lnTo>
                  <a:lnTo>
                    <a:pt x="77" y="30"/>
                  </a:lnTo>
                  <a:lnTo>
                    <a:pt x="85" y="26"/>
                  </a:lnTo>
                  <a:lnTo>
                    <a:pt x="89" y="22"/>
                  </a:lnTo>
                  <a:lnTo>
                    <a:pt x="89" y="13"/>
                  </a:lnTo>
                  <a:lnTo>
                    <a:pt x="85" y="5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5" y="9"/>
                  </a:lnTo>
                  <a:lnTo>
                    <a:pt x="51" y="22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3" name="Freeform 343"/>
            <p:cNvSpPr>
              <a:spLocks/>
            </p:cNvSpPr>
            <p:nvPr/>
          </p:nvSpPr>
          <p:spPr bwMode="auto">
            <a:xfrm>
              <a:off x="1476" y="2841"/>
              <a:ext cx="98" cy="167"/>
            </a:xfrm>
            <a:custGeom>
              <a:avLst/>
              <a:gdLst>
                <a:gd name="T0" fmla="*/ 0 w 98"/>
                <a:gd name="T1" fmla="*/ 9 h 167"/>
                <a:gd name="T2" fmla="*/ 0 w 98"/>
                <a:gd name="T3" fmla="*/ 9 h 167"/>
                <a:gd name="T4" fmla="*/ 8 w 98"/>
                <a:gd name="T5" fmla="*/ 21 h 167"/>
                <a:gd name="T6" fmla="*/ 34 w 98"/>
                <a:gd name="T7" fmla="*/ 51 h 167"/>
                <a:gd name="T8" fmla="*/ 51 w 98"/>
                <a:gd name="T9" fmla="*/ 73 h 167"/>
                <a:gd name="T10" fmla="*/ 64 w 98"/>
                <a:gd name="T11" fmla="*/ 98 h 167"/>
                <a:gd name="T12" fmla="*/ 77 w 98"/>
                <a:gd name="T13" fmla="*/ 133 h 167"/>
                <a:gd name="T14" fmla="*/ 85 w 98"/>
                <a:gd name="T15" fmla="*/ 167 h 167"/>
                <a:gd name="T16" fmla="*/ 98 w 98"/>
                <a:gd name="T17" fmla="*/ 167 h 167"/>
                <a:gd name="T18" fmla="*/ 98 w 98"/>
                <a:gd name="T19" fmla="*/ 167 h 167"/>
                <a:gd name="T20" fmla="*/ 85 w 98"/>
                <a:gd name="T21" fmla="*/ 128 h 167"/>
                <a:gd name="T22" fmla="*/ 72 w 98"/>
                <a:gd name="T23" fmla="*/ 98 h 167"/>
                <a:gd name="T24" fmla="*/ 59 w 98"/>
                <a:gd name="T25" fmla="*/ 68 h 167"/>
                <a:gd name="T26" fmla="*/ 42 w 98"/>
                <a:gd name="T27" fmla="*/ 47 h 167"/>
                <a:gd name="T28" fmla="*/ 17 w 98"/>
                <a:gd name="T29" fmla="*/ 13 h 167"/>
                <a:gd name="T30" fmla="*/ 4 w 98"/>
                <a:gd name="T31" fmla="*/ 0 h 167"/>
                <a:gd name="T32" fmla="*/ 0 w 98"/>
                <a:gd name="T33" fmla="*/ 9 h 1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167"/>
                <a:gd name="T53" fmla="*/ 98 w 98"/>
                <a:gd name="T54" fmla="*/ 167 h 1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167">
                  <a:moveTo>
                    <a:pt x="0" y="9"/>
                  </a:moveTo>
                  <a:lnTo>
                    <a:pt x="0" y="9"/>
                  </a:lnTo>
                  <a:lnTo>
                    <a:pt x="8" y="21"/>
                  </a:lnTo>
                  <a:lnTo>
                    <a:pt x="34" y="51"/>
                  </a:lnTo>
                  <a:lnTo>
                    <a:pt x="51" y="73"/>
                  </a:lnTo>
                  <a:lnTo>
                    <a:pt x="64" y="98"/>
                  </a:lnTo>
                  <a:lnTo>
                    <a:pt x="77" y="133"/>
                  </a:lnTo>
                  <a:lnTo>
                    <a:pt x="85" y="167"/>
                  </a:lnTo>
                  <a:lnTo>
                    <a:pt x="98" y="167"/>
                  </a:lnTo>
                  <a:lnTo>
                    <a:pt x="85" y="128"/>
                  </a:lnTo>
                  <a:lnTo>
                    <a:pt x="72" y="98"/>
                  </a:lnTo>
                  <a:lnTo>
                    <a:pt x="59" y="68"/>
                  </a:lnTo>
                  <a:lnTo>
                    <a:pt x="42" y="47"/>
                  </a:lnTo>
                  <a:lnTo>
                    <a:pt x="17" y="13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4" name="Freeform 344"/>
            <p:cNvSpPr>
              <a:spLocks/>
            </p:cNvSpPr>
            <p:nvPr/>
          </p:nvSpPr>
          <p:spPr bwMode="auto">
            <a:xfrm>
              <a:off x="1437" y="2803"/>
              <a:ext cx="81" cy="98"/>
            </a:xfrm>
            <a:custGeom>
              <a:avLst/>
              <a:gdLst>
                <a:gd name="T0" fmla="*/ 39 w 81"/>
                <a:gd name="T1" fmla="*/ 38 h 98"/>
                <a:gd name="T2" fmla="*/ 39 w 81"/>
                <a:gd name="T3" fmla="*/ 38 h 98"/>
                <a:gd name="T4" fmla="*/ 22 w 81"/>
                <a:gd name="T5" fmla="*/ 42 h 98"/>
                <a:gd name="T6" fmla="*/ 9 w 81"/>
                <a:gd name="T7" fmla="*/ 51 h 98"/>
                <a:gd name="T8" fmla="*/ 4 w 81"/>
                <a:gd name="T9" fmla="*/ 55 h 98"/>
                <a:gd name="T10" fmla="*/ 0 w 81"/>
                <a:gd name="T11" fmla="*/ 59 h 98"/>
                <a:gd name="T12" fmla="*/ 0 w 81"/>
                <a:gd name="T13" fmla="*/ 59 h 98"/>
                <a:gd name="T14" fmla="*/ 0 w 81"/>
                <a:gd name="T15" fmla="*/ 64 h 98"/>
                <a:gd name="T16" fmla="*/ 4 w 81"/>
                <a:gd name="T17" fmla="*/ 64 h 98"/>
                <a:gd name="T18" fmla="*/ 22 w 81"/>
                <a:gd name="T19" fmla="*/ 59 h 98"/>
                <a:gd name="T20" fmla="*/ 43 w 81"/>
                <a:gd name="T21" fmla="*/ 47 h 98"/>
                <a:gd name="T22" fmla="*/ 43 w 81"/>
                <a:gd name="T23" fmla="*/ 47 h 98"/>
                <a:gd name="T24" fmla="*/ 30 w 81"/>
                <a:gd name="T25" fmla="*/ 72 h 98"/>
                <a:gd name="T26" fmla="*/ 22 w 81"/>
                <a:gd name="T27" fmla="*/ 89 h 98"/>
                <a:gd name="T28" fmla="*/ 22 w 81"/>
                <a:gd name="T29" fmla="*/ 94 h 98"/>
                <a:gd name="T30" fmla="*/ 30 w 81"/>
                <a:gd name="T31" fmla="*/ 98 h 98"/>
                <a:gd name="T32" fmla="*/ 30 w 81"/>
                <a:gd name="T33" fmla="*/ 98 h 98"/>
                <a:gd name="T34" fmla="*/ 34 w 81"/>
                <a:gd name="T35" fmla="*/ 98 h 98"/>
                <a:gd name="T36" fmla="*/ 39 w 81"/>
                <a:gd name="T37" fmla="*/ 89 h 98"/>
                <a:gd name="T38" fmla="*/ 47 w 81"/>
                <a:gd name="T39" fmla="*/ 77 h 98"/>
                <a:gd name="T40" fmla="*/ 51 w 81"/>
                <a:gd name="T41" fmla="*/ 51 h 98"/>
                <a:gd name="T42" fmla="*/ 51 w 81"/>
                <a:gd name="T43" fmla="*/ 51 h 98"/>
                <a:gd name="T44" fmla="*/ 64 w 81"/>
                <a:gd name="T45" fmla="*/ 51 h 98"/>
                <a:gd name="T46" fmla="*/ 77 w 81"/>
                <a:gd name="T47" fmla="*/ 47 h 98"/>
                <a:gd name="T48" fmla="*/ 81 w 81"/>
                <a:gd name="T49" fmla="*/ 34 h 98"/>
                <a:gd name="T50" fmla="*/ 81 w 81"/>
                <a:gd name="T51" fmla="*/ 34 h 98"/>
                <a:gd name="T52" fmla="*/ 81 w 81"/>
                <a:gd name="T53" fmla="*/ 30 h 98"/>
                <a:gd name="T54" fmla="*/ 81 w 81"/>
                <a:gd name="T55" fmla="*/ 25 h 98"/>
                <a:gd name="T56" fmla="*/ 69 w 81"/>
                <a:gd name="T57" fmla="*/ 30 h 98"/>
                <a:gd name="T58" fmla="*/ 47 w 81"/>
                <a:gd name="T59" fmla="*/ 42 h 98"/>
                <a:gd name="T60" fmla="*/ 47 w 81"/>
                <a:gd name="T61" fmla="*/ 42 h 98"/>
                <a:gd name="T62" fmla="*/ 56 w 81"/>
                <a:gd name="T63" fmla="*/ 38 h 98"/>
                <a:gd name="T64" fmla="*/ 60 w 81"/>
                <a:gd name="T65" fmla="*/ 21 h 98"/>
                <a:gd name="T66" fmla="*/ 64 w 81"/>
                <a:gd name="T67" fmla="*/ 12 h 98"/>
                <a:gd name="T68" fmla="*/ 64 w 81"/>
                <a:gd name="T69" fmla="*/ 8 h 98"/>
                <a:gd name="T70" fmla="*/ 60 w 81"/>
                <a:gd name="T71" fmla="*/ 0 h 98"/>
                <a:gd name="T72" fmla="*/ 47 w 81"/>
                <a:gd name="T73" fmla="*/ 0 h 98"/>
                <a:gd name="T74" fmla="*/ 47 w 81"/>
                <a:gd name="T75" fmla="*/ 0 h 98"/>
                <a:gd name="T76" fmla="*/ 39 w 81"/>
                <a:gd name="T77" fmla="*/ 0 h 98"/>
                <a:gd name="T78" fmla="*/ 34 w 81"/>
                <a:gd name="T79" fmla="*/ 4 h 98"/>
                <a:gd name="T80" fmla="*/ 30 w 81"/>
                <a:gd name="T81" fmla="*/ 12 h 98"/>
                <a:gd name="T82" fmla="*/ 30 w 81"/>
                <a:gd name="T83" fmla="*/ 21 h 98"/>
                <a:gd name="T84" fmla="*/ 34 w 81"/>
                <a:gd name="T85" fmla="*/ 34 h 98"/>
                <a:gd name="T86" fmla="*/ 39 w 81"/>
                <a:gd name="T87" fmla="*/ 38 h 98"/>
                <a:gd name="T88" fmla="*/ 39 w 81"/>
                <a:gd name="T89" fmla="*/ 38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1"/>
                <a:gd name="T136" fmla="*/ 0 h 98"/>
                <a:gd name="T137" fmla="*/ 81 w 81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1" h="98">
                  <a:moveTo>
                    <a:pt x="39" y="38"/>
                  </a:moveTo>
                  <a:lnTo>
                    <a:pt x="39" y="38"/>
                  </a:lnTo>
                  <a:lnTo>
                    <a:pt x="22" y="42"/>
                  </a:lnTo>
                  <a:lnTo>
                    <a:pt x="9" y="51"/>
                  </a:lnTo>
                  <a:lnTo>
                    <a:pt x="4" y="55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22" y="59"/>
                  </a:lnTo>
                  <a:lnTo>
                    <a:pt x="43" y="47"/>
                  </a:lnTo>
                  <a:lnTo>
                    <a:pt x="30" y="72"/>
                  </a:lnTo>
                  <a:lnTo>
                    <a:pt x="22" y="89"/>
                  </a:lnTo>
                  <a:lnTo>
                    <a:pt x="22" y="94"/>
                  </a:lnTo>
                  <a:lnTo>
                    <a:pt x="30" y="98"/>
                  </a:lnTo>
                  <a:lnTo>
                    <a:pt x="34" y="98"/>
                  </a:lnTo>
                  <a:lnTo>
                    <a:pt x="39" y="89"/>
                  </a:lnTo>
                  <a:lnTo>
                    <a:pt x="47" y="77"/>
                  </a:lnTo>
                  <a:lnTo>
                    <a:pt x="51" y="51"/>
                  </a:lnTo>
                  <a:lnTo>
                    <a:pt x="64" y="51"/>
                  </a:lnTo>
                  <a:lnTo>
                    <a:pt x="77" y="47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25"/>
                  </a:lnTo>
                  <a:lnTo>
                    <a:pt x="69" y="30"/>
                  </a:lnTo>
                  <a:lnTo>
                    <a:pt x="47" y="42"/>
                  </a:lnTo>
                  <a:lnTo>
                    <a:pt x="56" y="38"/>
                  </a:lnTo>
                  <a:lnTo>
                    <a:pt x="60" y="21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4"/>
                  </a:lnTo>
                  <a:lnTo>
                    <a:pt x="30" y="12"/>
                  </a:lnTo>
                  <a:lnTo>
                    <a:pt x="30" y="21"/>
                  </a:lnTo>
                  <a:lnTo>
                    <a:pt x="34" y="34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5" name="Freeform 345"/>
            <p:cNvSpPr>
              <a:spLocks/>
            </p:cNvSpPr>
            <p:nvPr/>
          </p:nvSpPr>
          <p:spPr bwMode="auto">
            <a:xfrm>
              <a:off x="1634" y="2867"/>
              <a:ext cx="124" cy="145"/>
            </a:xfrm>
            <a:custGeom>
              <a:avLst/>
              <a:gdLst>
                <a:gd name="T0" fmla="*/ 124 w 124"/>
                <a:gd name="T1" fmla="*/ 8 h 145"/>
                <a:gd name="T2" fmla="*/ 124 w 124"/>
                <a:gd name="T3" fmla="*/ 8 h 145"/>
                <a:gd name="T4" fmla="*/ 111 w 124"/>
                <a:gd name="T5" fmla="*/ 17 h 145"/>
                <a:gd name="T6" fmla="*/ 81 w 124"/>
                <a:gd name="T7" fmla="*/ 42 h 145"/>
                <a:gd name="T8" fmla="*/ 64 w 124"/>
                <a:gd name="T9" fmla="*/ 60 h 145"/>
                <a:gd name="T10" fmla="*/ 43 w 124"/>
                <a:gd name="T11" fmla="*/ 85 h 145"/>
                <a:gd name="T12" fmla="*/ 25 w 124"/>
                <a:gd name="T13" fmla="*/ 111 h 145"/>
                <a:gd name="T14" fmla="*/ 8 w 124"/>
                <a:gd name="T15" fmla="*/ 145 h 145"/>
                <a:gd name="T16" fmla="*/ 0 w 124"/>
                <a:gd name="T17" fmla="*/ 141 h 145"/>
                <a:gd name="T18" fmla="*/ 0 w 124"/>
                <a:gd name="T19" fmla="*/ 141 h 145"/>
                <a:gd name="T20" fmla="*/ 17 w 124"/>
                <a:gd name="T21" fmla="*/ 107 h 145"/>
                <a:gd name="T22" fmla="*/ 38 w 124"/>
                <a:gd name="T23" fmla="*/ 81 h 145"/>
                <a:gd name="T24" fmla="*/ 55 w 124"/>
                <a:gd name="T25" fmla="*/ 55 h 145"/>
                <a:gd name="T26" fmla="*/ 77 w 124"/>
                <a:gd name="T27" fmla="*/ 34 h 145"/>
                <a:gd name="T28" fmla="*/ 107 w 124"/>
                <a:gd name="T29" fmla="*/ 8 h 145"/>
                <a:gd name="T30" fmla="*/ 119 w 124"/>
                <a:gd name="T31" fmla="*/ 0 h 145"/>
                <a:gd name="T32" fmla="*/ 124 w 124"/>
                <a:gd name="T33" fmla="*/ 8 h 1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5"/>
                <a:gd name="T53" fmla="*/ 124 w 124"/>
                <a:gd name="T54" fmla="*/ 145 h 1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5">
                  <a:moveTo>
                    <a:pt x="124" y="8"/>
                  </a:moveTo>
                  <a:lnTo>
                    <a:pt x="124" y="8"/>
                  </a:lnTo>
                  <a:lnTo>
                    <a:pt x="111" y="17"/>
                  </a:lnTo>
                  <a:lnTo>
                    <a:pt x="81" y="42"/>
                  </a:lnTo>
                  <a:lnTo>
                    <a:pt x="64" y="60"/>
                  </a:lnTo>
                  <a:lnTo>
                    <a:pt x="43" y="85"/>
                  </a:lnTo>
                  <a:lnTo>
                    <a:pt x="25" y="111"/>
                  </a:lnTo>
                  <a:lnTo>
                    <a:pt x="8" y="145"/>
                  </a:lnTo>
                  <a:lnTo>
                    <a:pt x="0" y="141"/>
                  </a:lnTo>
                  <a:lnTo>
                    <a:pt x="17" y="107"/>
                  </a:lnTo>
                  <a:lnTo>
                    <a:pt x="38" y="81"/>
                  </a:lnTo>
                  <a:lnTo>
                    <a:pt x="55" y="55"/>
                  </a:lnTo>
                  <a:lnTo>
                    <a:pt x="77" y="34"/>
                  </a:lnTo>
                  <a:lnTo>
                    <a:pt x="107" y="8"/>
                  </a:lnTo>
                  <a:lnTo>
                    <a:pt x="119" y="0"/>
                  </a:lnTo>
                  <a:lnTo>
                    <a:pt x="124" y="8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6" name="Freeform 346"/>
            <p:cNvSpPr>
              <a:spLocks/>
            </p:cNvSpPr>
            <p:nvPr/>
          </p:nvSpPr>
          <p:spPr bwMode="auto">
            <a:xfrm>
              <a:off x="1715" y="2824"/>
              <a:ext cx="77" cy="98"/>
            </a:xfrm>
            <a:custGeom>
              <a:avLst/>
              <a:gdLst>
                <a:gd name="T0" fmla="*/ 47 w 77"/>
                <a:gd name="T1" fmla="*/ 43 h 98"/>
                <a:gd name="T2" fmla="*/ 47 w 77"/>
                <a:gd name="T3" fmla="*/ 43 h 98"/>
                <a:gd name="T4" fmla="*/ 60 w 77"/>
                <a:gd name="T5" fmla="*/ 47 h 98"/>
                <a:gd name="T6" fmla="*/ 73 w 77"/>
                <a:gd name="T7" fmla="*/ 56 h 98"/>
                <a:gd name="T8" fmla="*/ 77 w 77"/>
                <a:gd name="T9" fmla="*/ 64 h 98"/>
                <a:gd name="T10" fmla="*/ 77 w 77"/>
                <a:gd name="T11" fmla="*/ 68 h 98"/>
                <a:gd name="T12" fmla="*/ 77 w 77"/>
                <a:gd name="T13" fmla="*/ 68 h 98"/>
                <a:gd name="T14" fmla="*/ 77 w 77"/>
                <a:gd name="T15" fmla="*/ 73 h 98"/>
                <a:gd name="T16" fmla="*/ 73 w 77"/>
                <a:gd name="T17" fmla="*/ 73 h 98"/>
                <a:gd name="T18" fmla="*/ 60 w 77"/>
                <a:gd name="T19" fmla="*/ 64 h 98"/>
                <a:gd name="T20" fmla="*/ 38 w 77"/>
                <a:gd name="T21" fmla="*/ 47 h 98"/>
                <a:gd name="T22" fmla="*/ 38 w 77"/>
                <a:gd name="T23" fmla="*/ 47 h 98"/>
                <a:gd name="T24" fmla="*/ 47 w 77"/>
                <a:gd name="T25" fmla="*/ 73 h 98"/>
                <a:gd name="T26" fmla="*/ 51 w 77"/>
                <a:gd name="T27" fmla="*/ 90 h 98"/>
                <a:gd name="T28" fmla="*/ 47 w 77"/>
                <a:gd name="T29" fmla="*/ 98 h 98"/>
                <a:gd name="T30" fmla="*/ 43 w 77"/>
                <a:gd name="T31" fmla="*/ 98 h 98"/>
                <a:gd name="T32" fmla="*/ 43 w 77"/>
                <a:gd name="T33" fmla="*/ 98 h 98"/>
                <a:gd name="T34" fmla="*/ 38 w 77"/>
                <a:gd name="T35" fmla="*/ 98 h 98"/>
                <a:gd name="T36" fmla="*/ 34 w 77"/>
                <a:gd name="T37" fmla="*/ 94 h 98"/>
                <a:gd name="T38" fmla="*/ 30 w 77"/>
                <a:gd name="T39" fmla="*/ 77 h 98"/>
                <a:gd name="T40" fmla="*/ 30 w 77"/>
                <a:gd name="T41" fmla="*/ 51 h 98"/>
                <a:gd name="T42" fmla="*/ 30 w 77"/>
                <a:gd name="T43" fmla="*/ 51 h 98"/>
                <a:gd name="T44" fmla="*/ 17 w 77"/>
                <a:gd name="T45" fmla="*/ 47 h 98"/>
                <a:gd name="T46" fmla="*/ 9 w 77"/>
                <a:gd name="T47" fmla="*/ 38 h 98"/>
                <a:gd name="T48" fmla="*/ 0 w 77"/>
                <a:gd name="T49" fmla="*/ 30 h 98"/>
                <a:gd name="T50" fmla="*/ 0 w 77"/>
                <a:gd name="T51" fmla="*/ 30 h 98"/>
                <a:gd name="T52" fmla="*/ 0 w 77"/>
                <a:gd name="T53" fmla="*/ 21 h 98"/>
                <a:gd name="T54" fmla="*/ 4 w 77"/>
                <a:gd name="T55" fmla="*/ 21 h 98"/>
                <a:gd name="T56" fmla="*/ 17 w 77"/>
                <a:gd name="T57" fmla="*/ 26 h 98"/>
                <a:gd name="T58" fmla="*/ 34 w 77"/>
                <a:gd name="T59" fmla="*/ 43 h 98"/>
                <a:gd name="T60" fmla="*/ 34 w 77"/>
                <a:gd name="T61" fmla="*/ 43 h 98"/>
                <a:gd name="T62" fmla="*/ 30 w 77"/>
                <a:gd name="T63" fmla="*/ 34 h 98"/>
                <a:gd name="T64" fmla="*/ 26 w 77"/>
                <a:gd name="T65" fmla="*/ 21 h 98"/>
                <a:gd name="T66" fmla="*/ 26 w 77"/>
                <a:gd name="T67" fmla="*/ 13 h 98"/>
                <a:gd name="T68" fmla="*/ 26 w 77"/>
                <a:gd name="T69" fmla="*/ 4 h 98"/>
                <a:gd name="T70" fmla="*/ 30 w 77"/>
                <a:gd name="T71" fmla="*/ 0 h 98"/>
                <a:gd name="T72" fmla="*/ 38 w 77"/>
                <a:gd name="T73" fmla="*/ 0 h 98"/>
                <a:gd name="T74" fmla="*/ 38 w 77"/>
                <a:gd name="T75" fmla="*/ 0 h 98"/>
                <a:gd name="T76" fmla="*/ 51 w 77"/>
                <a:gd name="T77" fmla="*/ 4 h 98"/>
                <a:gd name="T78" fmla="*/ 56 w 77"/>
                <a:gd name="T79" fmla="*/ 9 h 98"/>
                <a:gd name="T80" fmla="*/ 56 w 77"/>
                <a:gd name="T81" fmla="*/ 17 h 98"/>
                <a:gd name="T82" fmla="*/ 56 w 77"/>
                <a:gd name="T83" fmla="*/ 21 h 98"/>
                <a:gd name="T84" fmla="*/ 47 w 77"/>
                <a:gd name="T85" fmla="*/ 34 h 98"/>
                <a:gd name="T86" fmla="*/ 47 w 77"/>
                <a:gd name="T87" fmla="*/ 43 h 98"/>
                <a:gd name="T88" fmla="*/ 47 w 77"/>
                <a:gd name="T89" fmla="*/ 43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98"/>
                <a:gd name="T137" fmla="*/ 77 w 77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98">
                  <a:moveTo>
                    <a:pt x="47" y="43"/>
                  </a:moveTo>
                  <a:lnTo>
                    <a:pt x="47" y="43"/>
                  </a:lnTo>
                  <a:lnTo>
                    <a:pt x="60" y="47"/>
                  </a:lnTo>
                  <a:lnTo>
                    <a:pt x="73" y="56"/>
                  </a:lnTo>
                  <a:lnTo>
                    <a:pt x="77" y="64"/>
                  </a:lnTo>
                  <a:lnTo>
                    <a:pt x="77" y="68"/>
                  </a:lnTo>
                  <a:lnTo>
                    <a:pt x="77" y="73"/>
                  </a:lnTo>
                  <a:lnTo>
                    <a:pt x="73" y="73"/>
                  </a:lnTo>
                  <a:lnTo>
                    <a:pt x="60" y="64"/>
                  </a:lnTo>
                  <a:lnTo>
                    <a:pt x="38" y="47"/>
                  </a:lnTo>
                  <a:lnTo>
                    <a:pt x="47" y="73"/>
                  </a:lnTo>
                  <a:lnTo>
                    <a:pt x="51" y="90"/>
                  </a:lnTo>
                  <a:lnTo>
                    <a:pt x="47" y="98"/>
                  </a:lnTo>
                  <a:lnTo>
                    <a:pt x="43" y="98"/>
                  </a:lnTo>
                  <a:lnTo>
                    <a:pt x="38" y="98"/>
                  </a:lnTo>
                  <a:lnTo>
                    <a:pt x="34" y="94"/>
                  </a:lnTo>
                  <a:lnTo>
                    <a:pt x="30" y="77"/>
                  </a:lnTo>
                  <a:lnTo>
                    <a:pt x="30" y="51"/>
                  </a:lnTo>
                  <a:lnTo>
                    <a:pt x="17" y="47"/>
                  </a:lnTo>
                  <a:lnTo>
                    <a:pt x="9" y="38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7" y="26"/>
                  </a:lnTo>
                  <a:lnTo>
                    <a:pt x="34" y="43"/>
                  </a:lnTo>
                  <a:lnTo>
                    <a:pt x="30" y="34"/>
                  </a:lnTo>
                  <a:lnTo>
                    <a:pt x="26" y="21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51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47" y="34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7" name="Freeform 347"/>
            <p:cNvSpPr>
              <a:spLocks/>
            </p:cNvSpPr>
            <p:nvPr/>
          </p:nvSpPr>
          <p:spPr bwMode="auto">
            <a:xfrm>
              <a:off x="1698" y="2798"/>
              <a:ext cx="26" cy="188"/>
            </a:xfrm>
            <a:custGeom>
              <a:avLst/>
              <a:gdLst>
                <a:gd name="T0" fmla="*/ 0 w 26"/>
                <a:gd name="T1" fmla="*/ 5 h 188"/>
                <a:gd name="T2" fmla="*/ 0 w 26"/>
                <a:gd name="T3" fmla="*/ 5 h 188"/>
                <a:gd name="T4" fmla="*/ 4 w 26"/>
                <a:gd name="T5" fmla="*/ 17 h 188"/>
                <a:gd name="T6" fmla="*/ 13 w 26"/>
                <a:gd name="T7" fmla="*/ 56 h 188"/>
                <a:gd name="T8" fmla="*/ 17 w 26"/>
                <a:gd name="T9" fmla="*/ 86 h 188"/>
                <a:gd name="T10" fmla="*/ 17 w 26"/>
                <a:gd name="T11" fmla="*/ 116 h 188"/>
                <a:gd name="T12" fmla="*/ 13 w 26"/>
                <a:gd name="T13" fmla="*/ 146 h 188"/>
                <a:gd name="T14" fmla="*/ 8 w 26"/>
                <a:gd name="T15" fmla="*/ 184 h 188"/>
                <a:gd name="T16" fmla="*/ 17 w 26"/>
                <a:gd name="T17" fmla="*/ 188 h 188"/>
                <a:gd name="T18" fmla="*/ 17 w 26"/>
                <a:gd name="T19" fmla="*/ 188 h 188"/>
                <a:gd name="T20" fmla="*/ 26 w 26"/>
                <a:gd name="T21" fmla="*/ 150 h 188"/>
                <a:gd name="T22" fmla="*/ 26 w 26"/>
                <a:gd name="T23" fmla="*/ 116 h 188"/>
                <a:gd name="T24" fmla="*/ 26 w 26"/>
                <a:gd name="T25" fmla="*/ 86 h 188"/>
                <a:gd name="T26" fmla="*/ 21 w 26"/>
                <a:gd name="T27" fmla="*/ 56 h 188"/>
                <a:gd name="T28" fmla="*/ 13 w 26"/>
                <a:gd name="T29" fmla="*/ 17 h 188"/>
                <a:gd name="T30" fmla="*/ 4 w 26"/>
                <a:gd name="T31" fmla="*/ 0 h 188"/>
                <a:gd name="T32" fmla="*/ 0 w 26"/>
                <a:gd name="T33" fmla="*/ 5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88"/>
                <a:gd name="T53" fmla="*/ 26 w 26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88">
                  <a:moveTo>
                    <a:pt x="0" y="5"/>
                  </a:moveTo>
                  <a:lnTo>
                    <a:pt x="0" y="5"/>
                  </a:lnTo>
                  <a:lnTo>
                    <a:pt x="4" y="17"/>
                  </a:lnTo>
                  <a:lnTo>
                    <a:pt x="13" y="56"/>
                  </a:lnTo>
                  <a:lnTo>
                    <a:pt x="17" y="86"/>
                  </a:lnTo>
                  <a:lnTo>
                    <a:pt x="17" y="116"/>
                  </a:lnTo>
                  <a:lnTo>
                    <a:pt x="13" y="146"/>
                  </a:lnTo>
                  <a:lnTo>
                    <a:pt x="8" y="184"/>
                  </a:lnTo>
                  <a:lnTo>
                    <a:pt x="17" y="188"/>
                  </a:lnTo>
                  <a:lnTo>
                    <a:pt x="26" y="150"/>
                  </a:lnTo>
                  <a:lnTo>
                    <a:pt x="26" y="116"/>
                  </a:lnTo>
                  <a:lnTo>
                    <a:pt x="26" y="86"/>
                  </a:lnTo>
                  <a:lnTo>
                    <a:pt x="21" y="56"/>
                  </a:lnTo>
                  <a:lnTo>
                    <a:pt x="13" y="17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8" name="Freeform 348"/>
            <p:cNvSpPr>
              <a:spLocks/>
            </p:cNvSpPr>
            <p:nvPr/>
          </p:nvSpPr>
          <p:spPr bwMode="auto">
            <a:xfrm>
              <a:off x="1655" y="2760"/>
              <a:ext cx="90" cy="85"/>
            </a:xfrm>
            <a:custGeom>
              <a:avLst/>
              <a:gdLst>
                <a:gd name="T0" fmla="*/ 43 w 90"/>
                <a:gd name="T1" fmla="*/ 34 h 85"/>
                <a:gd name="T2" fmla="*/ 43 w 90"/>
                <a:gd name="T3" fmla="*/ 34 h 85"/>
                <a:gd name="T4" fmla="*/ 26 w 90"/>
                <a:gd name="T5" fmla="*/ 30 h 85"/>
                <a:gd name="T6" fmla="*/ 13 w 90"/>
                <a:gd name="T7" fmla="*/ 30 h 85"/>
                <a:gd name="T8" fmla="*/ 4 w 90"/>
                <a:gd name="T9" fmla="*/ 34 h 85"/>
                <a:gd name="T10" fmla="*/ 0 w 90"/>
                <a:gd name="T11" fmla="*/ 38 h 85"/>
                <a:gd name="T12" fmla="*/ 0 w 90"/>
                <a:gd name="T13" fmla="*/ 38 h 85"/>
                <a:gd name="T14" fmla="*/ 0 w 90"/>
                <a:gd name="T15" fmla="*/ 43 h 85"/>
                <a:gd name="T16" fmla="*/ 4 w 90"/>
                <a:gd name="T17" fmla="*/ 43 h 85"/>
                <a:gd name="T18" fmla="*/ 17 w 90"/>
                <a:gd name="T19" fmla="*/ 47 h 85"/>
                <a:gd name="T20" fmla="*/ 43 w 90"/>
                <a:gd name="T21" fmla="*/ 47 h 85"/>
                <a:gd name="T22" fmla="*/ 43 w 90"/>
                <a:gd name="T23" fmla="*/ 47 h 85"/>
                <a:gd name="T24" fmla="*/ 22 w 90"/>
                <a:gd name="T25" fmla="*/ 60 h 85"/>
                <a:gd name="T26" fmla="*/ 9 w 90"/>
                <a:gd name="T27" fmla="*/ 73 h 85"/>
                <a:gd name="T28" fmla="*/ 9 w 90"/>
                <a:gd name="T29" fmla="*/ 77 h 85"/>
                <a:gd name="T30" fmla="*/ 9 w 90"/>
                <a:gd name="T31" fmla="*/ 81 h 85"/>
                <a:gd name="T32" fmla="*/ 9 w 90"/>
                <a:gd name="T33" fmla="*/ 81 h 85"/>
                <a:gd name="T34" fmla="*/ 17 w 90"/>
                <a:gd name="T35" fmla="*/ 85 h 85"/>
                <a:gd name="T36" fmla="*/ 22 w 90"/>
                <a:gd name="T37" fmla="*/ 81 h 85"/>
                <a:gd name="T38" fmla="*/ 34 w 90"/>
                <a:gd name="T39" fmla="*/ 73 h 85"/>
                <a:gd name="T40" fmla="*/ 51 w 90"/>
                <a:gd name="T41" fmla="*/ 51 h 85"/>
                <a:gd name="T42" fmla="*/ 51 w 90"/>
                <a:gd name="T43" fmla="*/ 51 h 85"/>
                <a:gd name="T44" fmla="*/ 64 w 90"/>
                <a:gd name="T45" fmla="*/ 55 h 85"/>
                <a:gd name="T46" fmla="*/ 77 w 90"/>
                <a:gd name="T47" fmla="*/ 55 h 85"/>
                <a:gd name="T48" fmla="*/ 86 w 90"/>
                <a:gd name="T49" fmla="*/ 51 h 85"/>
                <a:gd name="T50" fmla="*/ 86 w 90"/>
                <a:gd name="T51" fmla="*/ 51 h 85"/>
                <a:gd name="T52" fmla="*/ 90 w 90"/>
                <a:gd name="T53" fmla="*/ 47 h 85"/>
                <a:gd name="T54" fmla="*/ 86 w 90"/>
                <a:gd name="T55" fmla="*/ 43 h 85"/>
                <a:gd name="T56" fmla="*/ 77 w 90"/>
                <a:gd name="T57" fmla="*/ 43 h 85"/>
                <a:gd name="T58" fmla="*/ 51 w 90"/>
                <a:gd name="T59" fmla="*/ 43 h 85"/>
                <a:gd name="T60" fmla="*/ 51 w 90"/>
                <a:gd name="T61" fmla="*/ 43 h 85"/>
                <a:gd name="T62" fmla="*/ 60 w 90"/>
                <a:gd name="T63" fmla="*/ 38 h 85"/>
                <a:gd name="T64" fmla="*/ 73 w 90"/>
                <a:gd name="T65" fmla="*/ 30 h 85"/>
                <a:gd name="T66" fmla="*/ 77 w 90"/>
                <a:gd name="T67" fmla="*/ 21 h 85"/>
                <a:gd name="T68" fmla="*/ 81 w 90"/>
                <a:gd name="T69" fmla="*/ 17 h 85"/>
                <a:gd name="T70" fmla="*/ 81 w 90"/>
                <a:gd name="T71" fmla="*/ 8 h 85"/>
                <a:gd name="T72" fmla="*/ 73 w 90"/>
                <a:gd name="T73" fmla="*/ 4 h 85"/>
                <a:gd name="T74" fmla="*/ 73 w 90"/>
                <a:gd name="T75" fmla="*/ 4 h 85"/>
                <a:gd name="T76" fmla="*/ 64 w 90"/>
                <a:gd name="T77" fmla="*/ 0 h 85"/>
                <a:gd name="T78" fmla="*/ 56 w 90"/>
                <a:gd name="T79" fmla="*/ 4 h 85"/>
                <a:gd name="T80" fmla="*/ 51 w 90"/>
                <a:gd name="T81" fmla="*/ 8 h 85"/>
                <a:gd name="T82" fmla="*/ 47 w 90"/>
                <a:gd name="T83" fmla="*/ 13 h 85"/>
                <a:gd name="T84" fmla="*/ 43 w 90"/>
                <a:gd name="T85" fmla="*/ 30 h 85"/>
                <a:gd name="T86" fmla="*/ 43 w 90"/>
                <a:gd name="T87" fmla="*/ 34 h 85"/>
                <a:gd name="T88" fmla="*/ 43 w 90"/>
                <a:gd name="T89" fmla="*/ 34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5"/>
                <a:gd name="T137" fmla="*/ 90 w 90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5">
                  <a:moveTo>
                    <a:pt x="43" y="34"/>
                  </a:moveTo>
                  <a:lnTo>
                    <a:pt x="43" y="34"/>
                  </a:lnTo>
                  <a:lnTo>
                    <a:pt x="26" y="30"/>
                  </a:lnTo>
                  <a:lnTo>
                    <a:pt x="13" y="30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47"/>
                  </a:lnTo>
                  <a:lnTo>
                    <a:pt x="43" y="47"/>
                  </a:lnTo>
                  <a:lnTo>
                    <a:pt x="22" y="60"/>
                  </a:lnTo>
                  <a:lnTo>
                    <a:pt x="9" y="73"/>
                  </a:lnTo>
                  <a:lnTo>
                    <a:pt x="9" y="77"/>
                  </a:lnTo>
                  <a:lnTo>
                    <a:pt x="9" y="81"/>
                  </a:lnTo>
                  <a:lnTo>
                    <a:pt x="17" y="85"/>
                  </a:lnTo>
                  <a:lnTo>
                    <a:pt x="22" y="81"/>
                  </a:lnTo>
                  <a:lnTo>
                    <a:pt x="34" y="73"/>
                  </a:lnTo>
                  <a:lnTo>
                    <a:pt x="51" y="51"/>
                  </a:lnTo>
                  <a:lnTo>
                    <a:pt x="64" y="55"/>
                  </a:lnTo>
                  <a:lnTo>
                    <a:pt x="77" y="55"/>
                  </a:lnTo>
                  <a:lnTo>
                    <a:pt x="86" y="51"/>
                  </a:lnTo>
                  <a:lnTo>
                    <a:pt x="90" y="47"/>
                  </a:lnTo>
                  <a:lnTo>
                    <a:pt x="86" y="43"/>
                  </a:lnTo>
                  <a:lnTo>
                    <a:pt x="77" y="43"/>
                  </a:lnTo>
                  <a:lnTo>
                    <a:pt x="51" y="43"/>
                  </a:lnTo>
                  <a:lnTo>
                    <a:pt x="60" y="38"/>
                  </a:lnTo>
                  <a:lnTo>
                    <a:pt x="73" y="30"/>
                  </a:lnTo>
                  <a:lnTo>
                    <a:pt x="77" y="21"/>
                  </a:lnTo>
                  <a:lnTo>
                    <a:pt x="81" y="17"/>
                  </a:lnTo>
                  <a:lnTo>
                    <a:pt x="81" y="8"/>
                  </a:lnTo>
                  <a:lnTo>
                    <a:pt x="73" y="4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1" y="8"/>
                  </a:lnTo>
                  <a:lnTo>
                    <a:pt x="47" y="13"/>
                  </a:lnTo>
                  <a:lnTo>
                    <a:pt x="43" y="30"/>
                  </a:lnTo>
                  <a:lnTo>
                    <a:pt x="43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89" name="Freeform 349"/>
            <p:cNvSpPr>
              <a:spLocks/>
            </p:cNvSpPr>
            <p:nvPr/>
          </p:nvSpPr>
          <p:spPr bwMode="auto">
            <a:xfrm>
              <a:off x="1664" y="2743"/>
              <a:ext cx="17" cy="243"/>
            </a:xfrm>
            <a:custGeom>
              <a:avLst/>
              <a:gdLst>
                <a:gd name="T0" fmla="*/ 4 w 17"/>
                <a:gd name="T1" fmla="*/ 4 h 243"/>
                <a:gd name="T2" fmla="*/ 4 w 17"/>
                <a:gd name="T3" fmla="*/ 4 h 243"/>
                <a:gd name="T4" fmla="*/ 8 w 17"/>
                <a:gd name="T5" fmla="*/ 85 h 243"/>
                <a:gd name="T6" fmla="*/ 8 w 17"/>
                <a:gd name="T7" fmla="*/ 158 h 243"/>
                <a:gd name="T8" fmla="*/ 4 w 17"/>
                <a:gd name="T9" fmla="*/ 201 h 243"/>
                <a:gd name="T10" fmla="*/ 0 w 17"/>
                <a:gd name="T11" fmla="*/ 239 h 243"/>
                <a:gd name="T12" fmla="*/ 8 w 17"/>
                <a:gd name="T13" fmla="*/ 243 h 243"/>
                <a:gd name="T14" fmla="*/ 8 w 17"/>
                <a:gd name="T15" fmla="*/ 243 h 243"/>
                <a:gd name="T16" fmla="*/ 17 w 17"/>
                <a:gd name="T17" fmla="*/ 201 h 243"/>
                <a:gd name="T18" fmla="*/ 17 w 17"/>
                <a:gd name="T19" fmla="*/ 162 h 243"/>
                <a:gd name="T20" fmla="*/ 17 w 17"/>
                <a:gd name="T21" fmla="*/ 81 h 243"/>
                <a:gd name="T22" fmla="*/ 17 w 17"/>
                <a:gd name="T23" fmla="*/ 25 h 243"/>
                <a:gd name="T24" fmla="*/ 13 w 17"/>
                <a:gd name="T25" fmla="*/ 0 h 243"/>
                <a:gd name="T26" fmla="*/ 4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4" y="4"/>
                  </a:moveTo>
                  <a:lnTo>
                    <a:pt x="4" y="4"/>
                  </a:lnTo>
                  <a:lnTo>
                    <a:pt x="8" y="85"/>
                  </a:lnTo>
                  <a:lnTo>
                    <a:pt x="8" y="158"/>
                  </a:lnTo>
                  <a:lnTo>
                    <a:pt x="4" y="201"/>
                  </a:lnTo>
                  <a:lnTo>
                    <a:pt x="0" y="239"/>
                  </a:lnTo>
                  <a:lnTo>
                    <a:pt x="8" y="243"/>
                  </a:lnTo>
                  <a:lnTo>
                    <a:pt x="17" y="201"/>
                  </a:lnTo>
                  <a:lnTo>
                    <a:pt x="17" y="162"/>
                  </a:lnTo>
                  <a:lnTo>
                    <a:pt x="17" y="81"/>
                  </a:lnTo>
                  <a:lnTo>
                    <a:pt x="17" y="25"/>
                  </a:lnTo>
                  <a:lnTo>
                    <a:pt x="13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0" name="Freeform 350"/>
            <p:cNvSpPr>
              <a:spLocks/>
            </p:cNvSpPr>
            <p:nvPr/>
          </p:nvSpPr>
          <p:spPr bwMode="auto">
            <a:xfrm>
              <a:off x="1630" y="2704"/>
              <a:ext cx="89" cy="86"/>
            </a:xfrm>
            <a:custGeom>
              <a:avLst/>
              <a:gdLst>
                <a:gd name="T0" fmla="*/ 42 w 89"/>
                <a:gd name="T1" fmla="*/ 35 h 86"/>
                <a:gd name="T2" fmla="*/ 42 w 89"/>
                <a:gd name="T3" fmla="*/ 35 h 86"/>
                <a:gd name="T4" fmla="*/ 25 w 89"/>
                <a:gd name="T5" fmla="*/ 30 h 86"/>
                <a:gd name="T6" fmla="*/ 8 w 89"/>
                <a:gd name="T7" fmla="*/ 35 h 86"/>
                <a:gd name="T8" fmla="*/ 4 w 89"/>
                <a:gd name="T9" fmla="*/ 35 h 86"/>
                <a:gd name="T10" fmla="*/ 0 w 89"/>
                <a:gd name="T11" fmla="*/ 39 h 86"/>
                <a:gd name="T12" fmla="*/ 0 w 89"/>
                <a:gd name="T13" fmla="*/ 39 h 86"/>
                <a:gd name="T14" fmla="*/ 0 w 89"/>
                <a:gd name="T15" fmla="*/ 43 h 86"/>
                <a:gd name="T16" fmla="*/ 4 w 89"/>
                <a:gd name="T17" fmla="*/ 47 h 86"/>
                <a:gd name="T18" fmla="*/ 17 w 89"/>
                <a:gd name="T19" fmla="*/ 47 h 86"/>
                <a:gd name="T20" fmla="*/ 42 w 89"/>
                <a:gd name="T21" fmla="*/ 43 h 86"/>
                <a:gd name="T22" fmla="*/ 42 w 89"/>
                <a:gd name="T23" fmla="*/ 43 h 86"/>
                <a:gd name="T24" fmla="*/ 21 w 89"/>
                <a:gd name="T25" fmla="*/ 60 h 86"/>
                <a:gd name="T26" fmla="*/ 8 w 89"/>
                <a:gd name="T27" fmla="*/ 73 h 86"/>
                <a:gd name="T28" fmla="*/ 8 w 89"/>
                <a:gd name="T29" fmla="*/ 82 h 86"/>
                <a:gd name="T30" fmla="*/ 12 w 89"/>
                <a:gd name="T31" fmla="*/ 86 h 86"/>
                <a:gd name="T32" fmla="*/ 12 w 89"/>
                <a:gd name="T33" fmla="*/ 86 h 86"/>
                <a:gd name="T34" fmla="*/ 17 w 89"/>
                <a:gd name="T35" fmla="*/ 86 h 86"/>
                <a:gd name="T36" fmla="*/ 25 w 89"/>
                <a:gd name="T37" fmla="*/ 86 h 86"/>
                <a:gd name="T38" fmla="*/ 34 w 89"/>
                <a:gd name="T39" fmla="*/ 73 h 86"/>
                <a:gd name="T40" fmla="*/ 51 w 89"/>
                <a:gd name="T41" fmla="*/ 52 h 86"/>
                <a:gd name="T42" fmla="*/ 51 w 89"/>
                <a:gd name="T43" fmla="*/ 52 h 86"/>
                <a:gd name="T44" fmla="*/ 64 w 89"/>
                <a:gd name="T45" fmla="*/ 56 h 86"/>
                <a:gd name="T46" fmla="*/ 72 w 89"/>
                <a:gd name="T47" fmla="*/ 56 h 86"/>
                <a:gd name="T48" fmla="*/ 85 w 89"/>
                <a:gd name="T49" fmla="*/ 47 h 86"/>
                <a:gd name="T50" fmla="*/ 85 w 89"/>
                <a:gd name="T51" fmla="*/ 47 h 86"/>
                <a:gd name="T52" fmla="*/ 89 w 89"/>
                <a:gd name="T53" fmla="*/ 43 h 86"/>
                <a:gd name="T54" fmla="*/ 85 w 89"/>
                <a:gd name="T55" fmla="*/ 39 h 86"/>
                <a:gd name="T56" fmla="*/ 72 w 89"/>
                <a:gd name="T57" fmla="*/ 39 h 86"/>
                <a:gd name="T58" fmla="*/ 51 w 89"/>
                <a:gd name="T59" fmla="*/ 43 h 86"/>
                <a:gd name="T60" fmla="*/ 51 w 89"/>
                <a:gd name="T61" fmla="*/ 43 h 86"/>
                <a:gd name="T62" fmla="*/ 59 w 89"/>
                <a:gd name="T63" fmla="*/ 39 h 86"/>
                <a:gd name="T64" fmla="*/ 72 w 89"/>
                <a:gd name="T65" fmla="*/ 26 h 86"/>
                <a:gd name="T66" fmla="*/ 76 w 89"/>
                <a:gd name="T67" fmla="*/ 22 h 86"/>
                <a:gd name="T68" fmla="*/ 76 w 89"/>
                <a:gd name="T69" fmla="*/ 13 h 86"/>
                <a:gd name="T70" fmla="*/ 76 w 89"/>
                <a:gd name="T71" fmla="*/ 9 h 86"/>
                <a:gd name="T72" fmla="*/ 68 w 89"/>
                <a:gd name="T73" fmla="*/ 5 h 86"/>
                <a:gd name="T74" fmla="*/ 68 w 89"/>
                <a:gd name="T75" fmla="*/ 5 h 86"/>
                <a:gd name="T76" fmla="*/ 59 w 89"/>
                <a:gd name="T77" fmla="*/ 0 h 86"/>
                <a:gd name="T78" fmla="*/ 51 w 89"/>
                <a:gd name="T79" fmla="*/ 0 h 86"/>
                <a:gd name="T80" fmla="*/ 47 w 89"/>
                <a:gd name="T81" fmla="*/ 9 h 86"/>
                <a:gd name="T82" fmla="*/ 42 w 89"/>
                <a:gd name="T83" fmla="*/ 13 h 86"/>
                <a:gd name="T84" fmla="*/ 42 w 89"/>
                <a:gd name="T85" fmla="*/ 30 h 86"/>
                <a:gd name="T86" fmla="*/ 42 w 89"/>
                <a:gd name="T87" fmla="*/ 35 h 86"/>
                <a:gd name="T88" fmla="*/ 42 w 89"/>
                <a:gd name="T89" fmla="*/ 35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86"/>
                <a:gd name="T137" fmla="*/ 89 w 89"/>
                <a:gd name="T138" fmla="*/ 86 h 8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86">
                  <a:moveTo>
                    <a:pt x="42" y="35"/>
                  </a:moveTo>
                  <a:lnTo>
                    <a:pt x="42" y="35"/>
                  </a:lnTo>
                  <a:lnTo>
                    <a:pt x="25" y="30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17" y="47"/>
                  </a:lnTo>
                  <a:lnTo>
                    <a:pt x="42" y="43"/>
                  </a:lnTo>
                  <a:lnTo>
                    <a:pt x="21" y="60"/>
                  </a:lnTo>
                  <a:lnTo>
                    <a:pt x="8" y="73"/>
                  </a:lnTo>
                  <a:lnTo>
                    <a:pt x="8" y="82"/>
                  </a:lnTo>
                  <a:lnTo>
                    <a:pt x="12" y="86"/>
                  </a:lnTo>
                  <a:lnTo>
                    <a:pt x="17" y="86"/>
                  </a:lnTo>
                  <a:lnTo>
                    <a:pt x="25" y="86"/>
                  </a:lnTo>
                  <a:lnTo>
                    <a:pt x="34" y="73"/>
                  </a:lnTo>
                  <a:lnTo>
                    <a:pt x="51" y="52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85" y="47"/>
                  </a:lnTo>
                  <a:lnTo>
                    <a:pt x="89" y="43"/>
                  </a:lnTo>
                  <a:lnTo>
                    <a:pt x="85" y="39"/>
                  </a:lnTo>
                  <a:lnTo>
                    <a:pt x="72" y="39"/>
                  </a:lnTo>
                  <a:lnTo>
                    <a:pt x="51" y="43"/>
                  </a:lnTo>
                  <a:lnTo>
                    <a:pt x="59" y="39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76" y="13"/>
                  </a:lnTo>
                  <a:lnTo>
                    <a:pt x="76" y="9"/>
                  </a:lnTo>
                  <a:lnTo>
                    <a:pt x="68" y="5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9"/>
                  </a:lnTo>
                  <a:lnTo>
                    <a:pt x="42" y="13"/>
                  </a:lnTo>
                  <a:lnTo>
                    <a:pt x="42" y="30"/>
                  </a:lnTo>
                  <a:lnTo>
                    <a:pt x="42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1" name="Freeform 351"/>
            <p:cNvSpPr>
              <a:spLocks/>
            </p:cNvSpPr>
            <p:nvPr/>
          </p:nvSpPr>
          <p:spPr bwMode="auto">
            <a:xfrm>
              <a:off x="1625" y="2739"/>
              <a:ext cx="17" cy="243"/>
            </a:xfrm>
            <a:custGeom>
              <a:avLst/>
              <a:gdLst>
                <a:gd name="T0" fmla="*/ 13 w 17"/>
                <a:gd name="T1" fmla="*/ 4 h 243"/>
                <a:gd name="T2" fmla="*/ 13 w 17"/>
                <a:gd name="T3" fmla="*/ 4 h 243"/>
                <a:gd name="T4" fmla="*/ 9 w 17"/>
                <a:gd name="T5" fmla="*/ 85 h 243"/>
                <a:gd name="T6" fmla="*/ 9 w 17"/>
                <a:gd name="T7" fmla="*/ 162 h 243"/>
                <a:gd name="T8" fmla="*/ 13 w 17"/>
                <a:gd name="T9" fmla="*/ 200 h 243"/>
                <a:gd name="T10" fmla="*/ 17 w 17"/>
                <a:gd name="T11" fmla="*/ 239 h 243"/>
                <a:gd name="T12" fmla="*/ 9 w 17"/>
                <a:gd name="T13" fmla="*/ 243 h 243"/>
                <a:gd name="T14" fmla="*/ 9 w 17"/>
                <a:gd name="T15" fmla="*/ 243 h 243"/>
                <a:gd name="T16" fmla="*/ 0 w 17"/>
                <a:gd name="T17" fmla="*/ 205 h 243"/>
                <a:gd name="T18" fmla="*/ 0 w 17"/>
                <a:gd name="T19" fmla="*/ 162 h 243"/>
                <a:gd name="T20" fmla="*/ 0 w 17"/>
                <a:gd name="T21" fmla="*/ 85 h 243"/>
                <a:gd name="T22" fmla="*/ 0 w 17"/>
                <a:gd name="T23" fmla="*/ 25 h 243"/>
                <a:gd name="T24" fmla="*/ 5 w 17"/>
                <a:gd name="T25" fmla="*/ 0 h 243"/>
                <a:gd name="T26" fmla="*/ 13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13" y="4"/>
                  </a:moveTo>
                  <a:lnTo>
                    <a:pt x="13" y="4"/>
                  </a:lnTo>
                  <a:lnTo>
                    <a:pt x="9" y="85"/>
                  </a:lnTo>
                  <a:lnTo>
                    <a:pt x="9" y="162"/>
                  </a:lnTo>
                  <a:lnTo>
                    <a:pt x="13" y="200"/>
                  </a:lnTo>
                  <a:lnTo>
                    <a:pt x="17" y="239"/>
                  </a:lnTo>
                  <a:lnTo>
                    <a:pt x="9" y="243"/>
                  </a:lnTo>
                  <a:lnTo>
                    <a:pt x="0" y="205"/>
                  </a:lnTo>
                  <a:lnTo>
                    <a:pt x="0" y="162"/>
                  </a:lnTo>
                  <a:lnTo>
                    <a:pt x="0" y="85"/>
                  </a:lnTo>
                  <a:lnTo>
                    <a:pt x="0" y="25"/>
                  </a:lnTo>
                  <a:lnTo>
                    <a:pt x="5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2" name="Freeform 352"/>
            <p:cNvSpPr>
              <a:spLocks/>
            </p:cNvSpPr>
            <p:nvPr/>
          </p:nvSpPr>
          <p:spPr bwMode="auto">
            <a:xfrm>
              <a:off x="1587" y="2700"/>
              <a:ext cx="90" cy="90"/>
            </a:xfrm>
            <a:custGeom>
              <a:avLst/>
              <a:gdLst>
                <a:gd name="T0" fmla="*/ 47 w 90"/>
                <a:gd name="T1" fmla="*/ 39 h 90"/>
                <a:gd name="T2" fmla="*/ 47 w 90"/>
                <a:gd name="T3" fmla="*/ 39 h 90"/>
                <a:gd name="T4" fmla="*/ 64 w 90"/>
                <a:gd name="T5" fmla="*/ 34 h 90"/>
                <a:gd name="T6" fmla="*/ 81 w 90"/>
                <a:gd name="T7" fmla="*/ 34 h 90"/>
                <a:gd name="T8" fmla="*/ 85 w 90"/>
                <a:gd name="T9" fmla="*/ 39 h 90"/>
                <a:gd name="T10" fmla="*/ 90 w 90"/>
                <a:gd name="T11" fmla="*/ 43 h 90"/>
                <a:gd name="T12" fmla="*/ 90 w 90"/>
                <a:gd name="T13" fmla="*/ 43 h 90"/>
                <a:gd name="T14" fmla="*/ 90 w 90"/>
                <a:gd name="T15" fmla="*/ 47 h 90"/>
                <a:gd name="T16" fmla="*/ 85 w 90"/>
                <a:gd name="T17" fmla="*/ 47 h 90"/>
                <a:gd name="T18" fmla="*/ 72 w 90"/>
                <a:gd name="T19" fmla="*/ 51 h 90"/>
                <a:gd name="T20" fmla="*/ 47 w 90"/>
                <a:gd name="T21" fmla="*/ 47 h 90"/>
                <a:gd name="T22" fmla="*/ 47 w 90"/>
                <a:gd name="T23" fmla="*/ 47 h 90"/>
                <a:gd name="T24" fmla="*/ 68 w 90"/>
                <a:gd name="T25" fmla="*/ 64 h 90"/>
                <a:gd name="T26" fmla="*/ 81 w 90"/>
                <a:gd name="T27" fmla="*/ 77 h 90"/>
                <a:gd name="T28" fmla="*/ 81 w 90"/>
                <a:gd name="T29" fmla="*/ 81 h 90"/>
                <a:gd name="T30" fmla="*/ 77 w 90"/>
                <a:gd name="T31" fmla="*/ 86 h 90"/>
                <a:gd name="T32" fmla="*/ 77 w 90"/>
                <a:gd name="T33" fmla="*/ 86 h 90"/>
                <a:gd name="T34" fmla="*/ 72 w 90"/>
                <a:gd name="T35" fmla="*/ 90 h 90"/>
                <a:gd name="T36" fmla="*/ 64 w 90"/>
                <a:gd name="T37" fmla="*/ 86 h 90"/>
                <a:gd name="T38" fmla="*/ 51 w 90"/>
                <a:gd name="T39" fmla="*/ 73 h 90"/>
                <a:gd name="T40" fmla="*/ 38 w 90"/>
                <a:gd name="T41" fmla="*/ 51 h 90"/>
                <a:gd name="T42" fmla="*/ 38 w 90"/>
                <a:gd name="T43" fmla="*/ 51 h 90"/>
                <a:gd name="T44" fmla="*/ 25 w 90"/>
                <a:gd name="T45" fmla="*/ 56 h 90"/>
                <a:gd name="T46" fmla="*/ 13 w 90"/>
                <a:gd name="T47" fmla="*/ 56 h 90"/>
                <a:gd name="T48" fmla="*/ 4 w 90"/>
                <a:gd name="T49" fmla="*/ 51 h 90"/>
                <a:gd name="T50" fmla="*/ 4 w 90"/>
                <a:gd name="T51" fmla="*/ 51 h 90"/>
                <a:gd name="T52" fmla="*/ 0 w 90"/>
                <a:gd name="T53" fmla="*/ 43 h 90"/>
                <a:gd name="T54" fmla="*/ 4 w 90"/>
                <a:gd name="T55" fmla="*/ 43 h 90"/>
                <a:gd name="T56" fmla="*/ 17 w 90"/>
                <a:gd name="T57" fmla="*/ 39 h 90"/>
                <a:gd name="T58" fmla="*/ 38 w 90"/>
                <a:gd name="T59" fmla="*/ 43 h 90"/>
                <a:gd name="T60" fmla="*/ 38 w 90"/>
                <a:gd name="T61" fmla="*/ 43 h 90"/>
                <a:gd name="T62" fmla="*/ 30 w 90"/>
                <a:gd name="T63" fmla="*/ 39 h 90"/>
                <a:gd name="T64" fmla="*/ 17 w 90"/>
                <a:gd name="T65" fmla="*/ 30 h 90"/>
                <a:gd name="T66" fmla="*/ 13 w 90"/>
                <a:gd name="T67" fmla="*/ 21 h 90"/>
                <a:gd name="T68" fmla="*/ 13 w 90"/>
                <a:gd name="T69" fmla="*/ 17 h 90"/>
                <a:gd name="T70" fmla="*/ 13 w 90"/>
                <a:gd name="T71" fmla="*/ 9 h 90"/>
                <a:gd name="T72" fmla="*/ 21 w 90"/>
                <a:gd name="T73" fmla="*/ 4 h 90"/>
                <a:gd name="T74" fmla="*/ 21 w 90"/>
                <a:gd name="T75" fmla="*/ 4 h 90"/>
                <a:gd name="T76" fmla="*/ 30 w 90"/>
                <a:gd name="T77" fmla="*/ 0 h 90"/>
                <a:gd name="T78" fmla="*/ 38 w 90"/>
                <a:gd name="T79" fmla="*/ 4 h 90"/>
                <a:gd name="T80" fmla="*/ 43 w 90"/>
                <a:gd name="T81" fmla="*/ 9 h 90"/>
                <a:gd name="T82" fmla="*/ 47 w 90"/>
                <a:gd name="T83" fmla="*/ 17 h 90"/>
                <a:gd name="T84" fmla="*/ 47 w 90"/>
                <a:gd name="T85" fmla="*/ 30 h 90"/>
                <a:gd name="T86" fmla="*/ 47 w 90"/>
                <a:gd name="T87" fmla="*/ 39 h 90"/>
                <a:gd name="T88" fmla="*/ 47 w 90"/>
                <a:gd name="T89" fmla="*/ 39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7" y="39"/>
                  </a:moveTo>
                  <a:lnTo>
                    <a:pt x="47" y="39"/>
                  </a:lnTo>
                  <a:lnTo>
                    <a:pt x="64" y="34"/>
                  </a:lnTo>
                  <a:lnTo>
                    <a:pt x="81" y="34"/>
                  </a:lnTo>
                  <a:lnTo>
                    <a:pt x="85" y="39"/>
                  </a:lnTo>
                  <a:lnTo>
                    <a:pt x="90" y="43"/>
                  </a:lnTo>
                  <a:lnTo>
                    <a:pt x="90" y="47"/>
                  </a:lnTo>
                  <a:lnTo>
                    <a:pt x="85" y="47"/>
                  </a:lnTo>
                  <a:lnTo>
                    <a:pt x="72" y="51"/>
                  </a:lnTo>
                  <a:lnTo>
                    <a:pt x="47" y="47"/>
                  </a:lnTo>
                  <a:lnTo>
                    <a:pt x="68" y="64"/>
                  </a:lnTo>
                  <a:lnTo>
                    <a:pt x="81" y="77"/>
                  </a:lnTo>
                  <a:lnTo>
                    <a:pt x="81" y="81"/>
                  </a:lnTo>
                  <a:lnTo>
                    <a:pt x="77" y="86"/>
                  </a:lnTo>
                  <a:lnTo>
                    <a:pt x="72" y="90"/>
                  </a:lnTo>
                  <a:lnTo>
                    <a:pt x="64" y="86"/>
                  </a:lnTo>
                  <a:lnTo>
                    <a:pt x="51" y="73"/>
                  </a:lnTo>
                  <a:lnTo>
                    <a:pt x="38" y="51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39"/>
                  </a:lnTo>
                  <a:lnTo>
                    <a:pt x="38" y="43"/>
                  </a:lnTo>
                  <a:lnTo>
                    <a:pt x="30" y="39"/>
                  </a:lnTo>
                  <a:lnTo>
                    <a:pt x="17" y="30"/>
                  </a:lnTo>
                  <a:lnTo>
                    <a:pt x="13" y="21"/>
                  </a:lnTo>
                  <a:lnTo>
                    <a:pt x="13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3" y="9"/>
                  </a:lnTo>
                  <a:lnTo>
                    <a:pt x="47" y="17"/>
                  </a:lnTo>
                  <a:lnTo>
                    <a:pt x="47" y="30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3" name="Freeform 353"/>
            <p:cNvSpPr>
              <a:spLocks/>
            </p:cNvSpPr>
            <p:nvPr/>
          </p:nvSpPr>
          <p:spPr bwMode="auto">
            <a:xfrm>
              <a:off x="1441" y="2871"/>
              <a:ext cx="137" cy="137"/>
            </a:xfrm>
            <a:custGeom>
              <a:avLst/>
              <a:gdLst>
                <a:gd name="T0" fmla="*/ 0 w 137"/>
                <a:gd name="T1" fmla="*/ 9 h 137"/>
                <a:gd name="T2" fmla="*/ 0 w 137"/>
                <a:gd name="T3" fmla="*/ 9 h 137"/>
                <a:gd name="T4" fmla="*/ 13 w 137"/>
                <a:gd name="T5" fmla="*/ 17 h 137"/>
                <a:gd name="T6" fmla="*/ 47 w 137"/>
                <a:gd name="T7" fmla="*/ 38 h 137"/>
                <a:gd name="T8" fmla="*/ 69 w 137"/>
                <a:gd name="T9" fmla="*/ 56 h 137"/>
                <a:gd name="T10" fmla="*/ 86 w 137"/>
                <a:gd name="T11" fmla="*/ 77 h 137"/>
                <a:gd name="T12" fmla="*/ 107 w 137"/>
                <a:gd name="T13" fmla="*/ 107 h 137"/>
                <a:gd name="T14" fmla="*/ 129 w 137"/>
                <a:gd name="T15" fmla="*/ 137 h 137"/>
                <a:gd name="T16" fmla="*/ 137 w 137"/>
                <a:gd name="T17" fmla="*/ 133 h 137"/>
                <a:gd name="T18" fmla="*/ 137 w 137"/>
                <a:gd name="T19" fmla="*/ 133 h 137"/>
                <a:gd name="T20" fmla="*/ 116 w 137"/>
                <a:gd name="T21" fmla="*/ 103 h 137"/>
                <a:gd name="T22" fmla="*/ 94 w 137"/>
                <a:gd name="T23" fmla="*/ 73 h 137"/>
                <a:gd name="T24" fmla="*/ 73 w 137"/>
                <a:gd name="T25" fmla="*/ 51 h 137"/>
                <a:gd name="T26" fmla="*/ 52 w 137"/>
                <a:gd name="T27" fmla="*/ 34 h 137"/>
                <a:gd name="T28" fmla="*/ 22 w 137"/>
                <a:gd name="T29" fmla="*/ 9 h 137"/>
                <a:gd name="T30" fmla="*/ 5 w 137"/>
                <a:gd name="T31" fmla="*/ 0 h 137"/>
                <a:gd name="T32" fmla="*/ 0 w 137"/>
                <a:gd name="T33" fmla="*/ 9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7"/>
                <a:gd name="T52" fmla="*/ 0 h 137"/>
                <a:gd name="T53" fmla="*/ 137 w 137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7" h="137">
                  <a:moveTo>
                    <a:pt x="0" y="9"/>
                  </a:moveTo>
                  <a:lnTo>
                    <a:pt x="0" y="9"/>
                  </a:lnTo>
                  <a:lnTo>
                    <a:pt x="13" y="17"/>
                  </a:lnTo>
                  <a:lnTo>
                    <a:pt x="47" y="38"/>
                  </a:lnTo>
                  <a:lnTo>
                    <a:pt x="69" y="56"/>
                  </a:lnTo>
                  <a:lnTo>
                    <a:pt x="86" y="77"/>
                  </a:lnTo>
                  <a:lnTo>
                    <a:pt x="107" y="107"/>
                  </a:lnTo>
                  <a:lnTo>
                    <a:pt x="129" y="137"/>
                  </a:lnTo>
                  <a:lnTo>
                    <a:pt x="137" y="133"/>
                  </a:lnTo>
                  <a:lnTo>
                    <a:pt x="116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2" y="34"/>
                  </a:lnTo>
                  <a:lnTo>
                    <a:pt x="22" y="9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4" name="Freeform 354"/>
            <p:cNvSpPr>
              <a:spLocks/>
            </p:cNvSpPr>
            <p:nvPr/>
          </p:nvSpPr>
          <p:spPr bwMode="auto">
            <a:xfrm>
              <a:off x="1412" y="2828"/>
              <a:ext cx="72" cy="103"/>
            </a:xfrm>
            <a:custGeom>
              <a:avLst/>
              <a:gdLst>
                <a:gd name="T0" fmla="*/ 29 w 72"/>
                <a:gd name="T1" fmla="*/ 43 h 103"/>
                <a:gd name="T2" fmla="*/ 29 w 72"/>
                <a:gd name="T3" fmla="*/ 43 h 103"/>
                <a:gd name="T4" fmla="*/ 12 w 72"/>
                <a:gd name="T5" fmla="*/ 52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4 w 72"/>
                <a:gd name="T21" fmla="*/ 52 h 103"/>
                <a:gd name="T22" fmla="*/ 34 w 72"/>
                <a:gd name="T23" fmla="*/ 52 h 103"/>
                <a:gd name="T24" fmla="*/ 29 w 72"/>
                <a:gd name="T25" fmla="*/ 77 h 103"/>
                <a:gd name="T26" fmla="*/ 25 w 72"/>
                <a:gd name="T27" fmla="*/ 94 h 103"/>
                <a:gd name="T28" fmla="*/ 29 w 72"/>
                <a:gd name="T29" fmla="*/ 99 h 103"/>
                <a:gd name="T30" fmla="*/ 34 w 72"/>
                <a:gd name="T31" fmla="*/ 103 h 103"/>
                <a:gd name="T32" fmla="*/ 34 w 72"/>
                <a:gd name="T33" fmla="*/ 103 h 103"/>
                <a:gd name="T34" fmla="*/ 38 w 72"/>
                <a:gd name="T35" fmla="*/ 99 h 103"/>
                <a:gd name="T36" fmla="*/ 42 w 72"/>
                <a:gd name="T37" fmla="*/ 94 h 103"/>
                <a:gd name="T38" fmla="*/ 47 w 72"/>
                <a:gd name="T39" fmla="*/ 77 h 103"/>
                <a:gd name="T40" fmla="*/ 42 w 72"/>
                <a:gd name="T41" fmla="*/ 52 h 103"/>
                <a:gd name="T42" fmla="*/ 42 w 72"/>
                <a:gd name="T43" fmla="*/ 52 h 103"/>
                <a:gd name="T44" fmla="*/ 55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68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2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2 w 72"/>
                <a:gd name="T69" fmla="*/ 5 h 103"/>
                <a:gd name="T70" fmla="*/ 38 w 72"/>
                <a:gd name="T71" fmla="*/ 0 h 103"/>
                <a:gd name="T72" fmla="*/ 29 w 72"/>
                <a:gd name="T73" fmla="*/ 0 h 103"/>
                <a:gd name="T74" fmla="*/ 29 w 72"/>
                <a:gd name="T75" fmla="*/ 0 h 103"/>
                <a:gd name="T76" fmla="*/ 21 w 72"/>
                <a:gd name="T77" fmla="*/ 5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29 w 72"/>
                <a:gd name="T87" fmla="*/ 43 h 103"/>
                <a:gd name="T88" fmla="*/ 29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29" y="43"/>
                  </a:moveTo>
                  <a:lnTo>
                    <a:pt x="29" y="43"/>
                  </a:lnTo>
                  <a:lnTo>
                    <a:pt x="12" y="52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4" y="52"/>
                  </a:lnTo>
                  <a:lnTo>
                    <a:pt x="29" y="77"/>
                  </a:lnTo>
                  <a:lnTo>
                    <a:pt x="25" y="94"/>
                  </a:lnTo>
                  <a:lnTo>
                    <a:pt x="29" y="99"/>
                  </a:lnTo>
                  <a:lnTo>
                    <a:pt x="34" y="103"/>
                  </a:lnTo>
                  <a:lnTo>
                    <a:pt x="38" y="99"/>
                  </a:lnTo>
                  <a:lnTo>
                    <a:pt x="42" y="94"/>
                  </a:lnTo>
                  <a:lnTo>
                    <a:pt x="47" y="77"/>
                  </a:lnTo>
                  <a:lnTo>
                    <a:pt x="42" y="52"/>
                  </a:lnTo>
                  <a:lnTo>
                    <a:pt x="55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2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2" y="5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1" y="5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5" name="Freeform 355"/>
            <p:cNvSpPr>
              <a:spLocks/>
            </p:cNvSpPr>
            <p:nvPr/>
          </p:nvSpPr>
          <p:spPr bwMode="auto">
            <a:xfrm>
              <a:off x="1677" y="2880"/>
              <a:ext cx="166" cy="106"/>
            </a:xfrm>
            <a:custGeom>
              <a:avLst/>
              <a:gdLst>
                <a:gd name="T0" fmla="*/ 166 w 166"/>
                <a:gd name="T1" fmla="*/ 8 h 106"/>
                <a:gd name="T2" fmla="*/ 166 w 166"/>
                <a:gd name="T3" fmla="*/ 8 h 106"/>
                <a:gd name="T4" fmla="*/ 149 w 166"/>
                <a:gd name="T5" fmla="*/ 17 h 106"/>
                <a:gd name="T6" fmla="*/ 111 w 166"/>
                <a:gd name="T7" fmla="*/ 34 h 106"/>
                <a:gd name="T8" fmla="*/ 59 w 166"/>
                <a:gd name="T9" fmla="*/ 59 h 106"/>
                <a:gd name="T10" fmla="*/ 34 w 166"/>
                <a:gd name="T11" fmla="*/ 81 h 106"/>
                <a:gd name="T12" fmla="*/ 4 w 166"/>
                <a:gd name="T13" fmla="*/ 106 h 106"/>
                <a:gd name="T14" fmla="*/ 0 w 166"/>
                <a:gd name="T15" fmla="*/ 98 h 106"/>
                <a:gd name="T16" fmla="*/ 0 w 166"/>
                <a:gd name="T17" fmla="*/ 98 h 106"/>
                <a:gd name="T18" fmla="*/ 25 w 166"/>
                <a:gd name="T19" fmla="*/ 72 h 106"/>
                <a:gd name="T20" fmla="*/ 55 w 166"/>
                <a:gd name="T21" fmla="*/ 55 h 106"/>
                <a:gd name="T22" fmla="*/ 111 w 166"/>
                <a:gd name="T23" fmla="*/ 21 h 106"/>
                <a:gd name="T24" fmla="*/ 149 w 166"/>
                <a:gd name="T25" fmla="*/ 4 h 106"/>
                <a:gd name="T26" fmla="*/ 166 w 166"/>
                <a:gd name="T27" fmla="*/ 0 h 106"/>
                <a:gd name="T28" fmla="*/ 166 w 166"/>
                <a:gd name="T29" fmla="*/ 8 h 1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6"/>
                <a:gd name="T46" fmla="*/ 0 h 106"/>
                <a:gd name="T47" fmla="*/ 166 w 166"/>
                <a:gd name="T48" fmla="*/ 106 h 10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6" h="106">
                  <a:moveTo>
                    <a:pt x="166" y="8"/>
                  </a:moveTo>
                  <a:lnTo>
                    <a:pt x="166" y="8"/>
                  </a:lnTo>
                  <a:lnTo>
                    <a:pt x="149" y="17"/>
                  </a:lnTo>
                  <a:lnTo>
                    <a:pt x="111" y="34"/>
                  </a:lnTo>
                  <a:lnTo>
                    <a:pt x="59" y="59"/>
                  </a:lnTo>
                  <a:lnTo>
                    <a:pt x="34" y="81"/>
                  </a:lnTo>
                  <a:lnTo>
                    <a:pt x="4" y="106"/>
                  </a:lnTo>
                  <a:lnTo>
                    <a:pt x="0" y="98"/>
                  </a:lnTo>
                  <a:lnTo>
                    <a:pt x="25" y="72"/>
                  </a:lnTo>
                  <a:lnTo>
                    <a:pt x="55" y="55"/>
                  </a:lnTo>
                  <a:lnTo>
                    <a:pt x="111" y="21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6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6" name="Freeform 356"/>
            <p:cNvSpPr>
              <a:spLocks/>
            </p:cNvSpPr>
            <p:nvPr/>
          </p:nvSpPr>
          <p:spPr bwMode="auto">
            <a:xfrm>
              <a:off x="1813" y="2841"/>
              <a:ext cx="56" cy="94"/>
            </a:xfrm>
            <a:custGeom>
              <a:avLst/>
              <a:gdLst>
                <a:gd name="T0" fmla="*/ 34 w 56"/>
                <a:gd name="T1" fmla="*/ 43 h 94"/>
                <a:gd name="T2" fmla="*/ 34 w 56"/>
                <a:gd name="T3" fmla="*/ 43 h 94"/>
                <a:gd name="T4" fmla="*/ 47 w 56"/>
                <a:gd name="T5" fmla="*/ 56 h 94"/>
                <a:gd name="T6" fmla="*/ 52 w 56"/>
                <a:gd name="T7" fmla="*/ 68 h 94"/>
                <a:gd name="T8" fmla="*/ 56 w 56"/>
                <a:gd name="T9" fmla="*/ 73 h 94"/>
                <a:gd name="T10" fmla="*/ 52 w 56"/>
                <a:gd name="T11" fmla="*/ 81 h 94"/>
                <a:gd name="T12" fmla="*/ 52 w 56"/>
                <a:gd name="T13" fmla="*/ 81 h 94"/>
                <a:gd name="T14" fmla="*/ 52 w 56"/>
                <a:gd name="T15" fmla="*/ 81 h 94"/>
                <a:gd name="T16" fmla="*/ 47 w 56"/>
                <a:gd name="T17" fmla="*/ 81 h 94"/>
                <a:gd name="T18" fmla="*/ 34 w 56"/>
                <a:gd name="T19" fmla="*/ 68 h 94"/>
                <a:gd name="T20" fmla="*/ 26 w 56"/>
                <a:gd name="T21" fmla="*/ 47 h 94"/>
                <a:gd name="T22" fmla="*/ 26 w 56"/>
                <a:gd name="T23" fmla="*/ 47 h 94"/>
                <a:gd name="T24" fmla="*/ 22 w 56"/>
                <a:gd name="T25" fmla="*/ 73 h 94"/>
                <a:gd name="T26" fmla="*/ 17 w 56"/>
                <a:gd name="T27" fmla="*/ 90 h 94"/>
                <a:gd name="T28" fmla="*/ 13 w 56"/>
                <a:gd name="T29" fmla="*/ 94 h 94"/>
                <a:gd name="T30" fmla="*/ 9 w 56"/>
                <a:gd name="T31" fmla="*/ 94 h 94"/>
                <a:gd name="T32" fmla="*/ 9 w 56"/>
                <a:gd name="T33" fmla="*/ 94 h 94"/>
                <a:gd name="T34" fmla="*/ 5 w 56"/>
                <a:gd name="T35" fmla="*/ 90 h 94"/>
                <a:gd name="T36" fmla="*/ 5 w 56"/>
                <a:gd name="T37" fmla="*/ 86 h 94"/>
                <a:gd name="T38" fmla="*/ 9 w 56"/>
                <a:gd name="T39" fmla="*/ 68 h 94"/>
                <a:gd name="T40" fmla="*/ 17 w 56"/>
                <a:gd name="T41" fmla="*/ 43 h 94"/>
                <a:gd name="T42" fmla="*/ 17 w 56"/>
                <a:gd name="T43" fmla="*/ 43 h 94"/>
                <a:gd name="T44" fmla="*/ 5 w 56"/>
                <a:gd name="T45" fmla="*/ 34 h 94"/>
                <a:gd name="T46" fmla="*/ 0 w 56"/>
                <a:gd name="T47" fmla="*/ 26 h 94"/>
                <a:gd name="T48" fmla="*/ 0 w 56"/>
                <a:gd name="T49" fmla="*/ 13 h 94"/>
                <a:gd name="T50" fmla="*/ 0 w 56"/>
                <a:gd name="T51" fmla="*/ 13 h 94"/>
                <a:gd name="T52" fmla="*/ 5 w 56"/>
                <a:gd name="T53" fmla="*/ 9 h 94"/>
                <a:gd name="T54" fmla="*/ 5 w 56"/>
                <a:gd name="T55" fmla="*/ 9 h 94"/>
                <a:gd name="T56" fmla="*/ 13 w 56"/>
                <a:gd name="T57" fmla="*/ 17 h 94"/>
                <a:gd name="T58" fmla="*/ 22 w 56"/>
                <a:gd name="T59" fmla="*/ 39 h 94"/>
                <a:gd name="T60" fmla="*/ 22 w 56"/>
                <a:gd name="T61" fmla="*/ 39 h 94"/>
                <a:gd name="T62" fmla="*/ 22 w 56"/>
                <a:gd name="T63" fmla="*/ 30 h 94"/>
                <a:gd name="T64" fmla="*/ 26 w 56"/>
                <a:gd name="T65" fmla="*/ 13 h 94"/>
                <a:gd name="T66" fmla="*/ 26 w 56"/>
                <a:gd name="T67" fmla="*/ 4 h 94"/>
                <a:gd name="T68" fmla="*/ 30 w 56"/>
                <a:gd name="T69" fmla="*/ 0 h 94"/>
                <a:gd name="T70" fmla="*/ 39 w 56"/>
                <a:gd name="T71" fmla="*/ 0 h 94"/>
                <a:gd name="T72" fmla="*/ 47 w 56"/>
                <a:gd name="T73" fmla="*/ 4 h 94"/>
                <a:gd name="T74" fmla="*/ 47 w 56"/>
                <a:gd name="T75" fmla="*/ 4 h 94"/>
                <a:gd name="T76" fmla="*/ 56 w 56"/>
                <a:gd name="T77" fmla="*/ 9 h 94"/>
                <a:gd name="T78" fmla="*/ 56 w 56"/>
                <a:gd name="T79" fmla="*/ 17 h 94"/>
                <a:gd name="T80" fmla="*/ 56 w 56"/>
                <a:gd name="T81" fmla="*/ 21 h 94"/>
                <a:gd name="T82" fmla="*/ 52 w 56"/>
                <a:gd name="T83" fmla="*/ 30 h 94"/>
                <a:gd name="T84" fmla="*/ 39 w 56"/>
                <a:gd name="T85" fmla="*/ 39 h 94"/>
                <a:gd name="T86" fmla="*/ 34 w 56"/>
                <a:gd name="T87" fmla="*/ 43 h 94"/>
                <a:gd name="T88" fmla="*/ 34 w 56"/>
                <a:gd name="T89" fmla="*/ 43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6"/>
                <a:gd name="T136" fmla="*/ 0 h 94"/>
                <a:gd name="T137" fmla="*/ 56 w 56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6" h="94">
                  <a:moveTo>
                    <a:pt x="34" y="43"/>
                  </a:moveTo>
                  <a:lnTo>
                    <a:pt x="34" y="43"/>
                  </a:lnTo>
                  <a:lnTo>
                    <a:pt x="47" y="56"/>
                  </a:lnTo>
                  <a:lnTo>
                    <a:pt x="52" y="68"/>
                  </a:lnTo>
                  <a:lnTo>
                    <a:pt x="56" y="73"/>
                  </a:lnTo>
                  <a:lnTo>
                    <a:pt x="52" y="81"/>
                  </a:lnTo>
                  <a:lnTo>
                    <a:pt x="47" y="81"/>
                  </a:lnTo>
                  <a:lnTo>
                    <a:pt x="34" y="68"/>
                  </a:lnTo>
                  <a:lnTo>
                    <a:pt x="26" y="47"/>
                  </a:lnTo>
                  <a:lnTo>
                    <a:pt x="22" y="73"/>
                  </a:lnTo>
                  <a:lnTo>
                    <a:pt x="17" y="90"/>
                  </a:lnTo>
                  <a:lnTo>
                    <a:pt x="13" y="94"/>
                  </a:lnTo>
                  <a:lnTo>
                    <a:pt x="9" y="94"/>
                  </a:lnTo>
                  <a:lnTo>
                    <a:pt x="5" y="90"/>
                  </a:lnTo>
                  <a:lnTo>
                    <a:pt x="5" y="86"/>
                  </a:lnTo>
                  <a:lnTo>
                    <a:pt x="9" y="68"/>
                  </a:lnTo>
                  <a:lnTo>
                    <a:pt x="17" y="43"/>
                  </a:lnTo>
                  <a:lnTo>
                    <a:pt x="5" y="34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3" y="17"/>
                  </a:lnTo>
                  <a:lnTo>
                    <a:pt x="22" y="39"/>
                  </a:lnTo>
                  <a:lnTo>
                    <a:pt x="22" y="30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2" y="30"/>
                  </a:lnTo>
                  <a:lnTo>
                    <a:pt x="39" y="3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7" name="Freeform 357"/>
            <p:cNvSpPr>
              <a:spLocks/>
            </p:cNvSpPr>
            <p:nvPr/>
          </p:nvSpPr>
          <p:spPr bwMode="auto">
            <a:xfrm>
              <a:off x="1454" y="2957"/>
              <a:ext cx="184" cy="34"/>
            </a:xfrm>
            <a:custGeom>
              <a:avLst/>
              <a:gdLst>
                <a:gd name="T0" fmla="*/ 5 w 184"/>
                <a:gd name="T1" fmla="*/ 17 h 34"/>
                <a:gd name="T2" fmla="*/ 5 w 184"/>
                <a:gd name="T3" fmla="*/ 17 h 34"/>
                <a:gd name="T4" fmla="*/ 17 w 184"/>
                <a:gd name="T5" fmla="*/ 12 h 34"/>
                <a:gd name="T6" fmla="*/ 56 w 184"/>
                <a:gd name="T7" fmla="*/ 8 h 34"/>
                <a:gd name="T8" fmla="*/ 86 w 184"/>
                <a:gd name="T9" fmla="*/ 12 h 34"/>
                <a:gd name="T10" fmla="*/ 116 w 184"/>
                <a:gd name="T11" fmla="*/ 17 h 34"/>
                <a:gd name="T12" fmla="*/ 146 w 184"/>
                <a:gd name="T13" fmla="*/ 21 h 34"/>
                <a:gd name="T14" fmla="*/ 180 w 184"/>
                <a:gd name="T15" fmla="*/ 34 h 34"/>
                <a:gd name="T16" fmla="*/ 184 w 184"/>
                <a:gd name="T17" fmla="*/ 25 h 34"/>
                <a:gd name="T18" fmla="*/ 184 w 184"/>
                <a:gd name="T19" fmla="*/ 25 h 34"/>
                <a:gd name="T20" fmla="*/ 150 w 184"/>
                <a:gd name="T21" fmla="*/ 12 h 34"/>
                <a:gd name="T22" fmla="*/ 116 w 184"/>
                <a:gd name="T23" fmla="*/ 4 h 34"/>
                <a:gd name="T24" fmla="*/ 86 w 184"/>
                <a:gd name="T25" fmla="*/ 4 h 34"/>
                <a:gd name="T26" fmla="*/ 56 w 184"/>
                <a:gd name="T27" fmla="*/ 0 h 34"/>
                <a:gd name="T28" fmla="*/ 17 w 184"/>
                <a:gd name="T29" fmla="*/ 4 h 34"/>
                <a:gd name="T30" fmla="*/ 0 w 184"/>
                <a:gd name="T31" fmla="*/ 4 h 34"/>
                <a:gd name="T32" fmla="*/ 5 w 18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34"/>
                <a:gd name="T53" fmla="*/ 184 w 18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34">
                  <a:moveTo>
                    <a:pt x="5" y="17"/>
                  </a:moveTo>
                  <a:lnTo>
                    <a:pt x="5" y="17"/>
                  </a:lnTo>
                  <a:lnTo>
                    <a:pt x="17" y="12"/>
                  </a:lnTo>
                  <a:lnTo>
                    <a:pt x="56" y="8"/>
                  </a:lnTo>
                  <a:lnTo>
                    <a:pt x="86" y="12"/>
                  </a:lnTo>
                  <a:lnTo>
                    <a:pt x="116" y="17"/>
                  </a:lnTo>
                  <a:lnTo>
                    <a:pt x="146" y="21"/>
                  </a:lnTo>
                  <a:lnTo>
                    <a:pt x="180" y="34"/>
                  </a:lnTo>
                  <a:lnTo>
                    <a:pt x="184" y="25"/>
                  </a:lnTo>
                  <a:lnTo>
                    <a:pt x="150" y="12"/>
                  </a:lnTo>
                  <a:lnTo>
                    <a:pt x="116" y="4"/>
                  </a:lnTo>
                  <a:lnTo>
                    <a:pt x="86" y="4"/>
                  </a:lnTo>
                  <a:lnTo>
                    <a:pt x="56" y="0"/>
                  </a:lnTo>
                  <a:lnTo>
                    <a:pt x="17" y="4"/>
                  </a:lnTo>
                  <a:lnTo>
                    <a:pt x="0" y="4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8" name="Freeform 358"/>
            <p:cNvSpPr>
              <a:spLocks/>
            </p:cNvSpPr>
            <p:nvPr/>
          </p:nvSpPr>
          <p:spPr bwMode="auto">
            <a:xfrm>
              <a:off x="1420" y="2922"/>
              <a:ext cx="73" cy="90"/>
            </a:xfrm>
            <a:custGeom>
              <a:avLst/>
              <a:gdLst>
                <a:gd name="T0" fmla="*/ 30 w 73"/>
                <a:gd name="T1" fmla="*/ 47 h 90"/>
                <a:gd name="T2" fmla="*/ 30 w 73"/>
                <a:gd name="T3" fmla="*/ 47 h 90"/>
                <a:gd name="T4" fmla="*/ 21 w 73"/>
                <a:gd name="T5" fmla="*/ 60 h 90"/>
                <a:gd name="T6" fmla="*/ 21 w 73"/>
                <a:gd name="T7" fmla="*/ 77 h 90"/>
                <a:gd name="T8" fmla="*/ 21 w 73"/>
                <a:gd name="T9" fmla="*/ 82 h 90"/>
                <a:gd name="T10" fmla="*/ 26 w 73"/>
                <a:gd name="T11" fmla="*/ 86 h 90"/>
                <a:gd name="T12" fmla="*/ 26 w 73"/>
                <a:gd name="T13" fmla="*/ 86 h 90"/>
                <a:gd name="T14" fmla="*/ 30 w 73"/>
                <a:gd name="T15" fmla="*/ 90 h 90"/>
                <a:gd name="T16" fmla="*/ 30 w 73"/>
                <a:gd name="T17" fmla="*/ 86 h 90"/>
                <a:gd name="T18" fmla="*/ 39 w 73"/>
                <a:gd name="T19" fmla="*/ 73 h 90"/>
                <a:gd name="T20" fmla="*/ 39 w 73"/>
                <a:gd name="T21" fmla="*/ 47 h 90"/>
                <a:gd name="T22" fmla="*/ 39 w 73"/>
                <a:gd name="T23" fmla="*/ 47 h 90"/>
                <a:gd name="T24" fmla="*/ 51 w 73"/>
                <a:gd name="T25" fmla="*/ 73 h 90"/>
                <a:gd name="T26" fmla="*/ 60 w 73"/>
                <a:gd name="T27" fmla="*/ 86 h 90"/>
                <a:gd name="T28" fmla="*/ 64 w 73"/>
                <a:gd name="T29" fmla="*/ 90 h 90"/>
                <a:gd name="T30" fmla="*/ 73 w 73"/>
                <a:gd name="T31" fmla="*/ 86 h 90"/>
                <a:gd name="T32" fmla="*/ 73 w 73"/>
                <a:gd name="T33" fmla="*/ 86 h 90"/>
                <a:gd name="T34" fmla="*/ 73 w 73"/>
                <a:gd name="T35" fmla="*/ 82 h 90"/>
                <a:gd name="T36" fmla="*/ 73 w 73"/>
                <a:gd name="T37" fmla="*/ 73 h 90"/>
                <a:gd name="T38" fmla="*/ 64 w 73"/>
                <a:gd name="T39" fmla="*/ 60 h 90"/>
                <a:gd name="T40" fmla="*/ 47 w 73"/>
                <a:gd name="T41" fmla="*/ 43 h 90"/>
                <a:gd name="T42" fmla="*/ 47 w 73"/>
                <a:gd name="T43" fmla="*/ 43 h 90"/>
                <a:gd name="T44" fmla="*/ 56 w 73"/>
                <a:gd name="T45" fmla="*/ 30 h 90"/>
                <a:gd name="T46" fmla="*/ 56 w 73"/>
                <a:gd name="T47" fmla="*/ 17 h 90"/>
                <a:gd name="T48" fmla="*/ 51 w 73"/>
                <a:gd name="T49" fmla="*/ 5 h 90"/>
                <a:gd name="T50" fmla="*/ 51 w 73"/>
                <a:gd name="T51" fmla="*/ 5 h 90"/>
                <a:gd name="T52" fmla="*/ 47 w 73"/>
                <a:gd name="T53" fmla="*/ 0 h 90"/>
                <a:gd name="T54" fmla="*/ 43 w 73"/>
                <a:gd name="T55" fmla="*/ 5 h 90"/>
                <a:gd name="T56" fmla="*/ 39 w 73"/>
                <a:gd name="T57" fmla="*/ 13 h 90"/>
                <a:gd name="T58" fmla="*/ 39 w 73"/>
                <a:gd name="T59" fmla="*/ 39 h 90"/>
                <a:gd name="T60" fmla="*/ 39 w 73"/>
                <a:gd name="T61" fmla="*/ 39 h 90"/>
                <a:gd name="T62" fmla="*/ 39 w 73"/>
                <a:gd name="T63" fmla="*/ 30 h 90"/>
                <a:gd name="T64" fmla="*/ 30 w 73"/>
                <a:gd name="T65" fmla="*/ 13 h 90"/>
                <a:gd name="T66" fmla="*/ 26 w 73"/>
                <a:gd name="T67" fmla="*/ 9 h 90"/>
                <a:gd name="T68" fmla="*/ 17 w 73"/>
                <a:gd name="T69" fmla="*/ 5 h 90"/>
                <a:gd name="T70" fmla="*/ 13 w 73"/>
                <a:gd name="T71" fmla="*/ 5 h 90"/>
                <a:gd name="T72" fmla="*/ 4 w 73"/>
                <a:gd name="T73" fmla="*/ 13 h 90"/>
                <a:gd name="T74" fmla="*/ 4 w 73"/>
                <a:gd name="T75" fmla="*/ 13 h 90"/>
                <a:gd name="T76" fmla="*/ 0 w 73"/>
                <a:gd name="T77" fmla="*/ 22 h 90"/>
                <a:gd name="T78" fmla="*/ 0 w 73"/>
                <a:gd name="T79" fmla="*/ 26 h 90"/>
                <a:gd name="T80" fmla="*/ 4 w 73"/>
                <a:gd name="T81" fmla="*/ 35 h 90"/>
                <a:gd name="T82" fmla="*/ 9 w 73"/>
                <a:gd name="T83" fmla="*/ 39 h 90"/>
                <a:gd name="T84" fmla="*/ 21 w 73"/>
                <a:gd name="T85" fmla="*/ 43 h 90"/>
                <a:gd name="T86" fmla="*/ 30 w 73"/>
                <a:gd name="T87" fmla="*/ 47 h 90"/>
                <a:gd name="T88" fmla="*/ 30 w 73"/>
                <a:gd name="T89" fmla="*/ 47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3"/>
                <a:gd name="T136" fmla="*/ 0 h 90"/>
                <a:gd name="T137" fmla="*/ 73 w 7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3" h="90">
                  <a:moveTo>
                    <a:pt x="30" y="47"/>
                  </a:moveTo>
                  <a:lnTo>
                    <a:pt x="30" y="47"/>
                  </a:lnTo>
                  <a:lnTo>
                    <a:pt x="21" y="60"/>
                  </a:lnTo>
                  <a:lnTo>
                    <a:pt x="21" y="77"/>
                  </a:lnTo>
                  <a:lnTo>
                    <a:pt x="21" y="82"/>
                  </a:lnTo>
                  <a:lnTo>
                    <a:pt x="26" y="86"/>
                  </a:lnTo>
                  <a:lnTo>
                    <a:pt x="30" y="90"/>
                  </a:lnTo>
                  <a:lnTo>
                    <a:pt x="30" y="86"/>
                  </a:lnTo>
                  <a:lnTo>
                    <a:pt x="39" y="73"/>
                  </a:lnTo>
                  <a:lnTo>
                    <a:pt x="39" y="47"/>
                  </a:lnTo>
                  <a:lnTo>
                    <a:pt x="51" y="73"/>
                  </a:lnTo>
                  <a:lnTo>
                    <a:pt x="60" y="86"/>
                  </a:lnTo>
                  <a:lnTo>
                    <a:pt x="64" y="90"/>
                  </a:lnTo>
                  <a:lnTo>
                    <a:pt x="73" y="86"/>
                  </a:lnTo>
                  <a:lnTo>
                    <a:pt x="73" y="82"/>
                  </a:lnTo>
                  <a:lnTo>
                    <a:pt x="73" y="73"/>
                  </a:lnTo>
                  <a:lnTo>
                    <a:pt x="64" y="60"/>
                  </a:lnTo>
                  <a:lnTo>
                    <a:pt x="47" y="43"/>
                  </a:lnTo>
                  <a:lnTo>
                    <a:pt x="56" y="30"/>
                  </a:lnTo>
                  <a:lnTo>
                    <a:pt x="56" y="17"/>
                  </a:lnTo>
                  <a:lnTo>
                    <a:pt x="51" y="5"/>
                  </a:lnTo>
                  <a:lnTo>
                    <a:pt x="47" y="0"/>
                  </a:lnTo>
                  <a:lnTo>
                    <a:pt x="43" y="5"/>
                  </a:lnTo>
                  <a:lnTo>
                    <a:pt x="39" y="13"/>
                  </a:lnTo>
                  <a:lnTo>
                    <a:pt x="39" y="39"/>
                  </a:lnTo>
                  <a:lnTo>
                    <a:pt x="39" y="30"/>
                  </a:lnTo>
                  <a:lnTo>
                    <a:pt x="30" y="13"/>
                  </a:lnTo>
                  <a:lnTo>
                    <a:pt x="26" y="9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4" y="13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4" y="35"/>
                  </a:lnTo>
                  <a:lnTo>
                    <a:pt x="9" y="39"/>
                  </a:lnTo>
                  <a:lnTo>
                    <a:pt x="21" y="43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99" name="Freeform 359"/>
            <p:cNvSpPr>
              <a:spLocks/>
            </p:cNvSpPr>
            <p:nvPr/>
          </p:nvSpPr>
          <p:spPr bwMode="auto">
            <a:xfrm>
              <a:off x="1553" y="2768"/>
              <a:ext cx="68" cy="218"/>
            </a:xfrm>
            <a:custGeom>
              <a:avLst/>
              <a:gdLst>
                <a:gd name="T0" fmla="*/ 12 w 68"/>
                <a:gd name="T1" fmla="*/ 5 h 218"/>
                <a:gd name="T2" fmla="*/ 12 w 68"/>
                <a:gd name="T3" fmla="*/ 5 h 218"/>
                <a:gd name="T4" fmla="*/ 12 w 68"/>
                <a:gd name="T5" fmla="*/ 26 h 218"/>
                <a:gd name="T6" fmla="*/ 17 w 68"/>
                <a:gd name="T7" fmla="*/ 77 h 218"/>
                <a:gd name="T8" fmla="*/ 25 w 68"/>
                <a:gd name="T9" fmla="*/ 107 h 218"/>
                <a:gd name="T10" fmla="*/ 34 w 68"/>
                <a:gd name="T11" fmla="*/ 146 h 218"/>
                <a:gd name="T12" fmla="*/ 51 w 68"/>
                <a:gd name="T13" fmla="*/ 180 h 218"/>
                <a:gd name="T14" fmla="*/ 68 w 68"/>
                <a:gd name="T15" fmla="*/ 210 h 218"/>
                <a:gd name="T16" fmla="*/ 59 w 68"/>
                <a:gd name="T17" fmla="*/ 218 h 218"/>
                <a:gd name="T18" fmla="*/ 59 w 68"/>
                <a:gd name="T19" fmla="*/ 218 h 218"/>
                <a:gd name="T20" fmla="*/ 42 w 68"/>
                <a:gd name="T21" fmla="*/ 184 h 218"/>
                <a:gd name="T22" fmla="*/ 25 w 68"/>
                <a:gd name="T23" fmla="*/ 150 h 218"/>
                <a:gd name="T24" fmla="*/ 17 w 68"/>
                <a:gd name="T25" fmla="*/ 112 h 218"/>
                <a:gd name="T26" fmla="*/ 8 w 68"/>
                <a:gd name="T27" fmla="*/ 77 h 218"/>
                <a:gd name="T28" fmla="*/ 4 w 68"/>
                <a:gd name="T29" fmla="*/ 26 h 218"/>
                <a:gd name="T30" fmla="*/ 0 w 68"/>
                <a:gd name="T31" fmla="*/ 0 h 218"/>
                <a:gd name="T32" fmla="*/ 12 w 68"/>
                <a:gd name="T33" fmla="*/ 5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218"/>
                <a:gd name="T53" fmla="*/ 68 w 68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218">
                  <a:moveTo>
                    <a:pt x="12" y="5"/>
                  </a:moveTo>
                  <a:lnTo>
                    <a:pt x="12" y="5"/>
                  </a:lnTo>
                  <a:lnTo>
                    <a:pt x="12" y="26"/>
                  </a:lnTo>
                  <a:lnTo>
                    <a:pt x="17" y="77"/>
                  </a:lnTo>
                  <a:lnTo>
                    <a:pt x="25" y="107"/>
                  </a:lnTo>
                  <a:lnTo>
                    <a:pt x="34" y="146"/>
                  </a:lnTo>
                  <a:lnTo>
                    <a:pt x="51" y="180"/>
                  </a:lnTo>
                  <a:lnTo>
                    <a:pt x="68" y="210"/>
                  </a:lnTo>
                  <a:lnTo>
                    <a:pt x="59" y="218"/>
                  </a:lnTo>
                  <a:lnTo>
                    <a:pt x="42" y="184"/>
                  </a:lnTo>
                  <a:lnTo>
                    <a:pt x="25" y="150"/>
                  </a:lnTo>
                  <a:lnTo>
                    <a:pt x="17" y="112"/>
                  </a:lnTo>
                  <a:lnTo>
                    <a:pt x="8" y="77"/>
                  </a:lnTo>
                  <a:lnTo>
                    <a:pt x="4" y="26"/>
                  </a:lnTo>
                  <a:lnTo>
                    <a:pt x="0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0" name="Freeform 360"/>
            <p:cNvSpPr>
              <a:spLocks/>
            </p:cNvSpPr>
            <p:nvPr/>
          </p:nvSpPr>
          <p:spPr bwMode="auto">
            <a:xfrm>
              <a:off x="1518" y="2739"/>
              <a:ext cx="90" cy="64"/>
            </a:xfrm>
            <a:custGeom>
              <a:avLst/>
              <a:gdLst>
                <a:gd name="T0" fmla="*/ 39 w 90"/>
                <a:gd name="T1" fmla="*/ 25 h 64"/>
                <a:gd name="T2" fmla="*/ 39 w 90"/>
                <a:gd name="T3" fmla="*/ 25 h 64"/>
                <a:gd name="T4" fmla="*/ 56 w 90"/>
                <a:gd name="T5" fmla="*/ 17 h 64"/>
                <a:gd name="T6" fmla="*/ 69 w 90"/>
                <a:gd name="T7" fmla="*/ 12 h 64"/>
                <a:gd name="T8" fmla="*/ 73 w 90"/>
                <a:gd name="T9" fmla="*/ 12 h 64"/>
                <a:gd name="T10" fmla="*/ 82 w 90"/>
                <a:gd name="T11" fmla="*/ 12 h 64"/>
                <a:gd name="T12" fmla="*/ 82 w 90"/>
                <a:gd name="T13" fmla="*/ 12 h 64"/>
                <a:gd name="T14" fmla="*/ 82 w 90"/>
                <a:gd name="T15" fmla="*/ 17 h 64"/>
                <a:gd name="T16" fmla="*/ 82 w 90"/>
                <a:gd name="T17" fmla="*/ 21 h 64"/>
                <a:gd name="T18" fmla="*/ 69 w 90"/>
                <a:gd name="T19" fmla="*/ 29 h 64"/>
                <a:gd name="T20" fmla="*/ 43 w 90"/>
                <a:gd name="T21" fmla="*/ 38 h 64"/>
                <a:gd name="T22" fmla="*/ 43 w 90"/>
                <a:gd name="T23" fmla="*/ 38 h 64"/>
                <a:gd name="T24" fmla="*/ 69 w 90"/>
                <a:gd name="T25" fmla="*/ 42 h 64"/>
                <a:gd name="T26" fmla="*/ 86 w 90"/>
                <a:gd name="T27" fmla="*/ 51 h 64"/>
                <a:gd name="T28" fmla="*/ 90 w 90"/>
                <a:gd name="T29" fmla="*/ 55 h 64"/>
                <a:gd name="T30" fmla="*/ 86 w 90"/>
                <a:gd name="T31" fmla="*/ 59 h 64"/>
                <a:gd name="T32" fmla="*/ 86 w 90"/>
                <a:gd name="T33" fmla="*/ 59 h 64"/>
                <a:gd name="T34" fmla="*/ 82 w 90"/>
                <a:gd name="T35" fmla="*/ 64 h 64"/>
                <a:gd name="T36" fmla="*/ 77 w 90"/>
                <a:gd name="T37" fmla="*/ 64 h 64"/>
                <a:gd name="T38" fmla="*/ 60 w 90"/>
                <a:gd name="T39" fmla="*/ 59 h 64"/>
                <a:gd name="T40" fmla="*/ 39 w 90"/>
                <a:gd name="T41" fmla="*/ 42 h 64"/>
                <a:gd name="T42" fmla="*/ 39 w 90"/>
                <a:gd name="T43" fmla="*/ 42 h 64"/>
                <a:gd name="T44" fmla="*/ 30 w 90"/>
                <a:gd name="T45" fmla="*/ 55 h 64"/>
                <a:gd name="T46" fmla="*/ 17 w 90"/>
                <a:gd name="T47" fmla="*/ 59 h 64"/>
                <a:gd name="T48" fmla="*/ 5 w 90"/>
                <a:gd name="T49" fmla="*/ 55 h 64"/>
                <a:gd name="T50" fmla="*/ 5 w 90"/>
                <a:gd name="T51" fmla="*/ 55 h 64"/>
                <a:gd name="T52" fmla="*/ 0 w 90"/>
                <a:gd name="T53" fmla="*/ 51 h 64"/>
                <a:gd name="T54" fmla="*/ 0 w 90"/>
                <a:gd name="T55" fmla="*/ 47 h 64"/>
                <a:gd name="T56" fmla="*/ 13 w 90"/>
                <a:gd name="T57" fmla="*/ 42 h 64"/>
                <a:gd name="T58" fmla="*/ 35 w 90"/>
                <a:gd name="T59" fmla="*/ 38 h 64"/>
                <a:gd name="T60" fmla="*/ 35 w 90"/>
                <a:gd name="T61" fmla="*/ 38 h 64"/>
                <a:gd name="T62" fmla="*/ 26 w 90"/>
                <a:gd name="T63" fmla="*/ 38 h 64"/>
                <a:gd name="T64" fmla="*/ 9 w 90"/>
                <a:gd name="T65" fmla="*/ 29 h 64"/>
                <a:gd name="T66" fmla="*/ 5 w 90"/>
                <a:gd name="T67" fmla="*/ 25 h 64"/>
                <a:gd name="T68" fmla="*/ 0 w 90"/>
                <a:gd name="T69" fmla="*/ 21 h 64"/>
                <a:gd name="T70" fmla="*/ 0 w 90"/>
                <a:gd name="T71" fmla="*/ 17 h 64"/>
                <a:gd name="T72" fmla="*/ 5 w 90"/>
                <a:gd name="T73" fmla="*/ 8 h 64"/>
                <a:gd name="T74" fmla="*/ 5 w 90"/>
                <a:gd name="T75" fmla="*/ 8 h 64"/>
                <a:gd name="T76" fmla="*/ 9 w 90"/>
                <a:gd name="T77" fmla="*/ 0 h 64"/>
                <a:gd name="T78" fmla="*/ 17 w 90"/>
                <a:gd name="T79" fmla="*/ 0 h 64"/>
                <a:gd name="T80" fmla="*/ 26 w 90"/>
                <a:gd name="T81" fmla="*/ 4 h 64"/>
                <a:gd name="T82" fmla="*/ 30 w 90"/>
                <a:gd name="T83" fmla="*/ 8 h 64"/>
                <a:gd name="T84" fmla="*/ 39 w 90"/>
                <a:gd name="T85" fmla="*/ 21 h 64"/>
                <a:gd name="T86" fmla="*/ 39 w 90"/>
                <a:gd name="T87" fmla="*/ 25 h 64"/>
                <a:gd name="T88" fmla="*/ 39 w 90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64"/>
                <a:gd name="T137" fmla="*/ 90 w 90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64">
                  <a:moveTo>
                    <a:pt x="39" y="25"/>
                  </a:moveTo>
                  <a:lnTo>
                    <a:pt x="39" y="25"/>
                  </a:lnTo>
                  <a:lnTo>
                    <a:pt x="56" y="17"/>
                  </a:lnTo>
                  <a:lnTo>
                    <a:pt x="69" y="12"/>
                  </a:lnTo>
                  <a:lnTo>
                    <a:pt x="73" y="12"/>
                  </a:lnTo>
                  <a:lnTo>
                    <a:pt x="82" y="12"/>
                  </a:lnTo>
                  <a:lnTo>
                    <a:pt x="82" y="17"/>
                  </a:lnTo>
                  <a:lnTo>
                    <a:pt x="82" y="21"/>
                  </a:lnTo>
                  <a:lnTo>
                    <a:pt x="69" y="29"/>
                  </a:lnTo>
                  <a:lnTo>
                    <a:pt x="43" y="38"/>
                  </a:lnTo>
                  <a:lnTo>
                    <a:pt x="69" y="42"/>
                  </a:lnTo>
                  <a:lnTo>
                    <a:pt x="86" y="51"/>
                  </a:lnTo>
                  <a:lnTo>
                    <a:pt x="90" y="55"/>
                  </a:lnTo>
                  <a:lnTo>
                    <a:pt x="86" y="59"/>
                  </a:lnTo>
                  <a:lnTo>
                    <a:pt x="82" y="64"/>
                  </a:lnTo>
                  <a:lnTo>
                    <a:pt x="77" y="64"/>
                  </a:lnTo>
                  <a:lnTo>
                    <a:pt x="60" y="59"/>
                  </a:lnTo>
                  <a:lnTo>
                    <a:pt x="39" y="42"/>
                  </a:lnTo>
                  <a:lnTo>
                    <a:pt x="30" y="55"/>
                  </a:lnTo>
                  <a:lnTo>
                    <a:pt x="17" y="59"/>
                  </a:lnTo>
                  <a:lnTo>
                    <a:pt x="5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3" y="42"/>
                  </a:lnTo>
                  <a:lnTo>
                    <a:pt x="35" y="38"/>
                  </a:lnTo>
                  <a:lnTo>
                    <a:pt x="26" y="38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9" y="21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1" name="Freeform 361"/>
            <p:cNvSpPr>
              <a:spLocks/>
            </p:cNvSpPr>
            <p:nvPr/>
          </p:nvSpPr>
          <p:spPr bwMode="auto">
            <a:xfrm>
              <a:off x="1612" y="2841"/>
              <a:ext cx="77" cy="175"/>
            </a:xfrm>
            <a:custGeom>
              <a:avLst/>
              <a:gdLst>
                <a:gd name="T0" fmla="*/ 13 w 77"/>
                <a:gd name="T1" fmla="*/ 0 h 175"/>
                <a:gd name="T2" fmla="*/ 13 w 77"/>
                <a:gd name="T3" fmla="*/ 0 h 175"/>
                <a:gd name="T4" fmla="*/ 13 w 77"/>
                <a:gd name="T5" fmla="*/ 17 h 175"/>
                <a:gd name="T6" fmla="*/ 22 w 77"/>
                <a:gd name="T7" fmla="*/ 56 h 175"/>
                <a:gd name="T8" fmla="*/ 30 w 77"/>
                <a:gd name="T9" fmla="*/ 77 h 175"/>
                <a:gd name="T10" fmla="*/ 39 w 77"/>
                <a:gd name="T11" fmla="*/ 107 h 175"/>
                <a:gd name="T12" fmla="*/ 56 w 77"/>
                <a:gd name="T13" fmla="*/ 137 h 175"/>
                <a:gd name="T14" fmla="*/ 77 w 77"/>
                <a:gd name="T15" fmla="*/ 167 h 175"/>
                <a:gd name="T16" fmla="*/ 69 w 77"/>
                <a:gd name="T17" fmla="*/ 175 h 175"/>
                <a:gd name="T18" fmla="*/ 69 w 77"/>
                <a:gd name="T19" fmla="*/ 175 h 175"/>
                <a:gd name="T20" fmla="*/ 47 w 77"/>
                <a:gd name="T21" fmla="*/ 141 h 175"/>
                <a:gd name="T22" fmla="*/ 30 w 77"/>
                <a:gd name="T23" fmla="*/ 111 h 175"/>
                <a:gd name="T24" fmla="*/ 22 w 77"/>
                <a:gd name="T25" fmla="*/ 81 h 175"/>
                <a:gd name="T26" fmla="*/ 13 w 77"/>
                <a:gd name="T27" fmla="*/ 56 h 175"/>
                <a:gd name="T28" fmla="*/ 5 w 77"/>
                <a:gd name="T29" fmla="*/ 17 h 175"/>
                <a:gd name="T30" fmla="*/ 0 w 77"/>
                <a:gd name="T31" fmla="*/ 0 h 175"/>
                <a:gd name="T32" fmla="*/ 13 w 77"/>
                <a:gd name="T33" fmla="*/ 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75"/>
                <a:gd name="T53" fmla="*/ 77 w 77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75">
                  <a:moveTo>
                    <a:pt x="13" y="0"/>
                  </a:moveTo>
                  <a:lnTo>
                    <a:pt x="13" y="0"/>
                  </a:lnTo>
                  <a:lnTo>
                    <a:pt x="13" y="17"/>
                  </a:lnTo>
                  <a:lnTo>
                    <a:pt x="22" y="56"/>
                  </a:lnTo>
                  <a:lnTo>
                    <a:pt x="30" y="77"/>
                  </a:lnTo>
                  <a:lnTo>
                    <a:pt x="39" y="107"/>
                  </a:lnTo>
                  <a:lnTo>
                    <a:pt x="56" y="137"/>
                  </a:lnTo>
                  <a:lnTo>
                    <a:pt x="77" y="167"/>
                  </a:lnTo>
                  <a:lnTo>
                    <a:pt x="69" y="175"/>
                  </a:lnTo>
                  <a:lnTo>
                    <a:pt x="47" y="141"/>
                  </a:lnTo>
                  <a:lnTo>
                    <a:pt x="30" y="111"/>
                  </a:lnTo>
                  <a:lnTo>
                    <a:pt x="22" y="81"/>
                  </a:lnTo>
                  <a:lnTo>
                    <a:pt x="13" y="56"/>
                  </a:lnTo>
                  <a:lnTo>
                    <a:pt x="5" y="17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2" name="Freeform 362"/>
            <p:cNvSpPr>
              <a:spLocks/>
            </p:cNvSpPr>
            <p:nvPr/>
          </p:nvSpPr>
          <p:spPr bwMode="auto">
            <a:xfrm>
              <a:off x="1574" y="2811"/>
              <a:ext cx="94" cy="60"/>
            </a:xfrm>
            <a:custGeom>
              <a:avLst/>
              <a:gdLst>
                <a:gd name="T0" fmla="*/ 43 w 94"/>
                <a:gd name="T1" fmla="*/ 26 h 60"/>
                <a:gd name="T2" fmla="*/ 43 w 94"/>
                <a:gd name="T3" fmla="*/ 26 h 60"/>
                <a:gd name="T4" fmla="*/ 60 w 94"/>
                <a:gd name="T5" fmla="*/ 13 h 60"/>
                <a:gd name="T6" fmla="*/ 73 w 94"/>
                <a:gd name="T7" fmla="*/ 9 h 60"/>
                <a:gd name="T8" fmla="*/ 77 w 94"/>
                <a:gd name="T9" fmla="*/ 9 h 60"/>
                <a:gd name="T10" fmla="*/ 81 w 94"/>
                <a:gd name="T11" fmla="*/ 9 h 60"/>
                <a:gd name="T12" fmla="*/ 81 w 94"/>
                <a:gd name="T13" fmla="*/ 9 h 60"/>
                <a:gd name="T14" fmla="*/ 85 w 94"/>
                <a:gd name="T15" fmla="*/ 13 h 60"/>
                <a:gd name="T16" fmla="*/ 85 w 94"/>
                <a:gd name="T17" fmla="*/ 17 h 60"/>
                <a:gd name="T18" fmla="*/ 73 w 94"/>
                <a:gd name="T19" fmla="*/ 26 h 60"/>
                <a:gd name="T20" fmla="*/ 47 w 94"/>
                <a:gd name="T21" fmla="*/ 34 h 60"/>
                <a:gd name="T22" fmla="*/ 47 w 94"/>
                <a:gd name="T23" fmla="*/ 34 h 60"/>
                <a:gd name="T24" fmla="*/ 73 w 94"/>
                <a:gd name="T25" fmla="*/ 39 h 60"/>
                <a:gd name="T26" fmla="*/ 90 w 94"/>
                <a:gd name="T27" fmla="*/ 43 h 60"/>
                <a:gd name="T28" fmla="*/ 94 w 94"/>
                <a:gd name="T29" fmla="*/ 47 h 60"/>
                <a:gd name="T30" fmla="*/ 94 w 94"/>
                <a:gd name="T31" fmla="*/ 51 h 60"/>
                <a:gd name="T32" fmla="*/ 94 w 94"/>
                <a:gd name="T33" fmla="*/ 51 h 60"/>
                <a:gd name="T34" fmla="*/ 90 w 94"/>
                <a:gd name="T35" fmla="*/ 56 h 60"/>
                <a:gd name="T36" fmla="*/ 81 w 94"/>
                <a:gd name="T37" fmla="*/ 60 h 60"/>
                <a:gd name="T38" fmla="*/ 64 w 94"/>
                <a:gd name="T39" fmla="*/ 51 h 60"/>
                <a:gd name="T40" fmla="*/ 43 w 94"/>
                <a:gd name="T41" fmla="*/ 43 h 60"/>
                <a:gd name="T42" fmla="*/ 43 w 94"/>
                <a:gd name="T43" fmla="*/ 43 h 60"/>
                <a:gd name="T44" fmla="*/ 34 w 94"/>
                <a:gd name="T45" fmla="*/ 51 h 60"/>
                <a:gd name="T46" fmla="*/ 26 w 94"/>
                <a:gd name="T47" fmla="*/ 56 h 60"/>
                <a:gd name="T48" fmla="*/ 13 w 94"/>
                <a:gd name="T49" fmla="*/ 56 h 60"/>
                <a:gd name="T50" fmla="*/ 13 w 94"/>
                <a:gd name="T51" fmla="*/ 56 h 60"/>
                <a:gd name="T52" fmla="*/ 4 w 94"/>
                <a:gd name="T53" fmla="*/ 51 h 60"/>
                <a:gd name="T54" fmla="*/ 8 w 94"/>
                <a:gd name="T55" fmla="*/ 47 h 60"/>
                <a:gd name="T56" fmla="*/ 17 w 94"/>
                <a:gd name="T57" fmla="*/ 43 h 60"/>
                <a:gd name="T58" fmla="*/ 38 w 94"/>
                <a:gd name="T59" fmla="*/ 34 h 60"/>
                <a:gd name="T60" fmla="*/ 38 w 94"/>
                <a:gd name="T61" fmla="*/ 34 h 60"/>
                <a:gd name="T62" fmla="*/ 30 w 94"/>
                <a:gd name="T63" fmla="*/ 34 h 60"/>
                <a:gd name="T64" fmla="*/ 13 w 94"/>
                <a:gd name="T65" fmla="*/ 30 h 60"/>
                <a:gd name="T66" fmla="*/ 8 w 94"/>
                <a:gd name="T67" fmla="*/ 26 h 60"/>
                <a:gd name="T68" fmla="*/ 4 w 94"/>
                <a:gd name="T69" fmla="*/ 22 h 60"/>
                <a:gd name="T70" fmla="*/ 0 w 94"/>
                <a:gd name="T71" fmla="*/ 17 h 60"/>
                <a:gd name="T72" fmla="*/ 4 w 94"/>
                <a:gd name="T73" fmla="*/ 9 h 60"/>
                <a:gd name="T74" fmla="*/ 4 w 94"/>
                <a:gd name="T75" fmla="*/ 9 h 60"/>
                <a:gd name="T76" fmla="*/ 13 w 94"/>
                <a:gd name="T77" fmla="*/ 0 h 60"/>
                <a:gd name="T78" fmla="*/ 21 w 94"/>
                <a:gd name="T79" fmla="*/ 0 h 60"/>
                <a:gd name="T80" fmla="*/ 26 w 94"/>
                <a:gd name="T81" fmla="*/ 0 h 60"/>
                <a:gd name="T82" fmla="*/ 30 w 94"/>
                <a:gd name="T83" fmla="*/ 9 h 60"/>
                <a:gd name="T84" fmla="*/ 38 w 94"/>
                <a:gd name="T85" fmla="*/ 17 h 60"/>
                <a:gd name="T86" fmla="*/ 43 w 94"/>
                <a:gd name="T87" fmla="*/ 26 h 60"/>
                <a:gd name="T88" fmla="*/ 43 w 94"/>
                <a:gd name="T89" fmla="*/ 26 h 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60"/>
                <a:gd name="T137" fmla="*/ 94 w 94"/>
                <a:gd name="T138" fmla="*/ 60 h 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60">
                  <a:moveTo>
                    <a:pt x="43" y="26"/>
                  </a:moveTo>
                  <a:lnTo>
                    <a:pt x="43" y="26"/>
                  </a:lnTo>
                  <a:lnTo>
                    <a:pt x="60" y="13"/>
                  </a:lnTo>
                  <a:lnTo>
                    <a:pt x="73" y="9"/>
                  </a:lnTo>
                  <a:lnTo>
                    <a:pt x="77" y="9"/>
                  </a:lnTo>
                  <a:lnTo>
                    <a:pt x="81" y="9"/>
                  </a:lnTo>
                  <a:lnTo>
                    <a:pt x="85" y="13"/>
                  </a:lnTo>
                  <a:lnTo>
                    <a:pt x="85" y="17"/>
                  </a:lnTo>
                  <a:lnTo>
                    <a:pt x="73" y="26"/>
                  </a:lnTo>
                  <a:lnTo>
                    <a:pt x="47" y="34"/>
                  </a:lnTo>
                  <a:lnTo>
                    <a:pt x="73" y="39"/>
                  </a:lnTo>
                  <a:lnTo>
                    <a:pt x="90" y="43"/>
                  </a:lnTo>
                  <a:lnTo>
                    <a:pt x="94" y="47"/>
                  </a:lnTo>
                  <a:lnTo>
                    <a:pt x="94" y="51"/>
                  </a:lnTo>
                  <a:lnTo>
                    <a:pt x="90" y="56"/>
                  </a:lnTo>
                  <a:lnTo>
                    <a:pt x="81" y="60"/>
                  </a:lnTo>
                  <a:lnTo>
                    <a:pt x="64" y="51"/>
                  </a:lnTo>
                  <a:lnTo>
                    <a:pt x="43" y="43"/>
                  </a:lnTo>
                  <a:lnTo>
                    <a:pt x="34" y="51"/>
                  </a:lnTo>
                  <a:lnTo>
                    <a:pt x="26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17" y="43"/>
                  </a:lnTo>
                  <a:lnTo>
                    <a:pt x="38" y="34"/>
                  </a:lnTo>
                  <a:lnTo>
                    <a:pt x="30" y="34"/>
                  </a:lnTo>
                  <a:lnTo>
                    <a:pt x="13" y="30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4" y="9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0" y="9"/>
                  </a:lnTo>
                  <a:lnTo>
                    <a:pt x="38" y="17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3" name="Freeform 363"/>
            <p:cNvSpPr>
              <a:spLocks/>
            </p:cNvSpPr>
            <p:nvPr/>
          </p:nvSpPr>
          <p:spPr bwMode="auto">
            <a:xfrm>
              <a:off x="1719" y="2807"/>
              <a:ext cx="86" cy="171"/>
            </a:xfrm>
            <a:custGeom>
              <a:avLst/>
              <a:gdLst>
                <a:gd name="T0" fmla="*/ 86 w 86"/>
                <a:gd name="T1" fmla="*/ 8 h 171"/>
                <a:gd name="T2" fmla="*/ 86 w 86"/>
                <a:gd name="T3" fmla="*/ 8 h 171"/>
                <a:gd name="T4" fmla="*/ 77 w 86"/>
                <a:gd name="T5" fmla="*/ 21 h 171"/>
                <a:gd name="T6" fmla="*/ 56 w 86"/>
                <a:gd name="T7" fmla="*/ 55 h 171"/>
                <a:gd name="T8" fmla="*/ 43 w 86"/>
                <a:gd name="T9" fmla="*/ 77 h 171"/>
                <a:gd name="T10" fmla="*/ 30 w 86"/>
                <a:gd name="T11" fmla="*/ 102 h 171"/>
                <a:gd name="T12" fmla="*/ 17 w 86"/>
                <a:gd name="T13" fmla="*/ 137 h 171"/>
                <a:gd name="T14" fmla="*/ 13 w 86"/>
                <a:gd name="T15" fmla="*/ 171 h 171"/>
                <a:gd name="T16" fmla="*/ 0 w 86"/>
                <a:gd name="T17" fmla="*/ 171 h 171"/>
                <a:gd name="T18" fmla="*/ 0 w 86"/>
                <a:gd name="T19" fmla="*/ 171 h 171"/>
                <a:gd name="T20" fmla="*/ 9 w 86"/>
                <a:gd name="T21" fmla="*/ 137 h 171"/>
                <a:gd name="T22" fmla="*/ 22 w 86"/>
                <a:gd name="T23" fmla="*/ 102 h 171"/>
                <a:gd name="T24" fmla="*/ 34 w 86"/>
                <a:gd name="T25" fmla="*/ 73 h 171"/>
                <a:gd name="T26" fmla="*/ 47 w 86"/>
                <a:gd name="T27" fmla="*/ 47 h 171"/>
                <a:gd name="T28" fmla="*/ 69 w 86"/>
                <a:gd name="T29" fmla="*/ 17 h 171"/>
                <a:gd name="T30" fmla="*/ 81 w 86"/>
                <a:gd name="T31" fmla="*/ 0 h 171"/>
                <a:gd name="T32" fmla="*/ 86 w 86"/>
                <a:gd name="T33" fmla="*/ 8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171"/>
                <a:gd name="T53" fmla="*/ 86 w 86"/>
                <a:gd name="T54" fmla="*/ 171 h 1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171">
                  <a:moveTo>
                    <a:pt x="86" y="8"/>
                  </a:moveTo>
                  <a:lnTo>
                    <a:pt x="86" y="8"/>
                  </a:lnTo>
                  <a:lnTo>
                    <a:pt x="77" y="21"/>
                  </a:lnTo>
                  <a:lnTo>
                    <a:pt x="56" y="55"/>
                  </a:lnTo>
                  <a:lnTo>
                    <a:pt x="43" y="77"/>
                  </a:lnTo>
                  <a:lnTo>
                    <a:pt x="30" y="102"/>
                  </a:lnTo>
                  <a:lnTo>
                    <a:pt x="17" y="137"/>
                  </a:lnTo>
                  <a:lnTo>
                    <a:pt x="13" y="171"/>
                  </a:lnTo>
                  <a:lnTo>
                    <a:pt x="0" y="171"/>
                  </a:lnTo>
                  <a:lnTo>
                    <a:pt x="9" y="137"/>
                  </a:lnTo>
                  <a:lnTo>
                    <a:pt x="22" y="102"/>
                  </a:lnTo>
                  <a:lnTo>
                    <a:pt x="34" y="73"/>
                  </a:lnTo>
                  <a:lnTo>
                    <a:pt x="47" y="47"/>
                  </a:lnTo>
                  <a:lnTo>
                    <a:pt x="69" y="17"/>
                  </a:lnTo>
                  <a:lnTo>
                    <a:pt x="81" y="0"/>
                  </a:lnTo>
                  <a:lnTo>
                    <a:pt x="8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4" name="Freeform 364"/>
            <p:cNvSpPr>
              <a:spLocks/>
            </p:cNvSpPr>
            <p:nvPr/>
          </p:nvSpPr>
          <p:spPr bwMode="auto">
            <a:xfrm>
              <a:off x="1758" y="2768"/>
              <a:ext cx="85" cy="94"/>
            </a:xfrm>
            <a:custGeom>
              <a:avLst/>
              <a:gdLst>
                <a:gd name="T0" fmla="*/ 47 w 85"/>
                <a:gd name="T1" fmla="*/ 39 h 94"/>
                <a:gd name="T2" fmla="*/ 47 w 85"/>
                <a:gd name="T3" fmla="*/ 39 h 94"/>
                <a:gd name="T4" fmla="*/ 64 w 85"/>
                <a:gd name="T5" fmla="*/ 43 h 94"/>
                <a:gd name="T6" fmla="*/ 77 w 85"/>
                <a:gd name="T7" fmla="*/ 47 h 94"/>
                <a:gd name="T8" fmla="*/ 85 w 85"/>
                <a:gd name="T9" fmla="*/ 52 h 94"/>
                <a:gd name="T10" fmla="*/ 85 w 85"/>
                <a:gd name="T11" fmla="*/ 56 h 94"/>
                <a:gd name="T12" fmla="*/ 85 w 85"/>
                <a:gd name="T13" fmla="*/ 56 h 94"/>
                <a:gd name="T14" fmla="*/ 85 w 85"/>
                <a:gd name="T15" fmla="*/ 60 h 94"/>
                <a:gd name="T16" fmla="*/ 81 w 85"/>
                <a:gd name="T17" fmla="*/ 65 h 94"/>
                <a:gd name="T18" fmla="*/ 68 w 85"/>
                <a:gd name="T19" fmla="*/ 60 h 94"/>
                <a:gd name="T20" fmla="*/ 42 w 85"/>
                <a:gd name="T21" fmla="*/ 47 h 94"/>
                <a:gd name="T22" fmla="*/ 42 w 85"/>
                <a:gd name="T23" fmla="*/ 47 h 94"/>
                <a:gd name="T24" fmla="*/ 60 w 85"/>
                <a:gd name="T25" fmla="*/ 69 h 94"/>
                <a:gd name="T26" fmla="*/ 68 w 85"/>
                <a:gd name="T27" fmla="*/ 86 h 94"/>
                <a:gd name="T28" fmla="*/ 64 w 85"/>
                <a:gd name="T29" fmla="*/ 94 h 94"/>
                <a:gd name="T30" fmla="*/ 60 w 85"/>
                <a:gd name="T31" fmla="*/ 94 h 94"/>
                <a:gd name="T32" fmla="*/ 60 w 85"/>
                <a:gd name="T33" fmla="*/ 94 h 94"/>
                <a:gd name="T34" fmla="*/ 55 w 85"/>
                <a:gd name="T35" fmla="*/ 94 h 94"/>
                <a:gd name="T36" fmla="*/ 51 w 85"/>
                <a:gd name="T37" fmla="*/ 90 h 94"/>
                <a:gd name="T38" fmla="*/ 42 w 85"/>
                <a:gd name="T39" fmla="*/ 77 h 94"/>
                <a:gd name="T40" fmla="*/ 34 w 85"/>
                <a:gd name="T41" fmla="*/ 52 h 94"/>
                <a:gd name="T42" fmla="*/ 34 w 85"/>
                <a:gd name="T43" fmla="*/ 52 h 94"/>
                <a:gd name="T44" fmla="*/ 21 w 85"/>
                <a:gd name="T45" fmla="*/ 52 h 94"/>
                <a:gd name="T46" fmla="*/ 8 w 85"/>
                <a:gd name="T47" fmla="*/ 47 h 94"/>
                <a:gd name="T48" fmla="*/ 0 w 85"/>
                <a:gd name="T49" fmla="*/ 39 h 94"/>
                <a:gd name="T50" fmla="*/ 0 w 85"/>
                <a:gd name="T51" fmla="*/ 39 h 94"/>
                <a:gd name="T52" fmla="*/ 0 w 85"/>
                <a:gd name="T53" fmla="*/ 35 h 94"/>
                <a:gd name="T54" fmla="*/ 4 w 85"/>
                <a:gd name="T55" fmla="*/ 30 h 94"/>
                <a:gd name="T56" fmla="*/ 17 w 85"/>
                <a:gd name="T57" fmla="*/ 35 h 94"/>
                <a:gd name="T58" fmla="*/ 34 w 85"/>
                <a:gd name="T59" fmla="*/ 43 h 94"/>
                <a:gd name="T60" fmla="*/ 34 w 85"/>
                <a:gd name="T61" fmla="*/ 43 h 94"/>
                <a:gd name="T62" fmla="*/ 30 w 85"/>
                <a:gd name="T63" fmla="*/ 39 h 94"/>
                <a:gd name="T64" fmla="*/ 21 w 85"/>
                <a:gd name="T65" fmla="*/ 22 h 94"/>
                <a:gd name="T66" fmla="*/ 21 w 85"/>
                <a:gd name="T67" fmla="*/ 18 h 94"/>
                <a:gd name="T68" fmla="*/ 21 w 85"/>
                <a:gd name="T69" fmla="*/ 9 h 94"/>
                <a:gd name="T70" fmla="*/ 25 w 85"/>
                <a:gd name="T71" fmla="*/ 5 h 94"/>
                <a:gd name="T72" fmla="*/ 34 w 85"/>
                <a:gd name="T73" fmla="*/ 0 h 94"/>
                <a:gd name="T74" fmla="*/ 34 w 85"/>
                <a:gd name="T75" fmla="*/ 0 h 94"/>
                <a:gd name="T76" fmla="*/ 42 w 85"/>
                <a:gd name="T77" fmla="*/ 0 h 94"/>
                <a:gd name="T78" fmla="*/ 47 w 85"/>
                <a:gd name="T79" fmla="*/ 5 h 94"/>
                <a:gd name="T80" fmla="*/ 51 w 85"/>
                <a:gd name="T81" fmla="*/ 13 h 94"/>
                <a:gd name="T82" fmla="*/ 51 w 85"/>
                <a:gd name="T83" fmla="*/ 18 h 94"/>
                <a:gd name="T84" fmla="*/ 51 w 85"/>
                <a:gd name="T85" fmla="*/ 35 h 94"/>
                <a:gd name="T86" fmla="*/ 47 w 85"/>
                <a:gd name="T87" fmla="*/ 39 h 94"/>
                <a:gd name="T88" fmla="*/ 47 w 85"/>
                <a:gd name="T89" fmla="*/ 39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5"/>
                <a:gd name="T136" fmla="*/ 0 h 94"/>
                <a:gd name="T137" fmla="*/ 85 w 8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5" h="94">
                  <a:moveTo>
                    <a:pt x="47" y="39"/>
                  </a:moveTo>
                  <a:lnTo>
                    <a:pt x="47" y="39"/>
                  </a:lnTo>
                  <a:lnTo>
                    <a:pt x="64" y="43"/>
                  </a:lnTo>
                  <a:lnTo>
                    <a:pt x="77" y="47"/>
                  </a:lnTo>
                  <a:lnTo>
                    <a:pt x="85" y="52"/>
                  </a:lnTo>
                  <a:lnTo>
                    <a:pt x="85" y="56"/>
                  </a:lnTo>
                  <a:lnTo>
                    <a:pt x="85" y="60"/>
                  </a:lnTo>
                  <a:lnTo>
                    <a:pt x="81" y="65"/>
                  </a:lnTo>
                  <a:lnTo>
                    <a:pt x="68" y="60"/>
                  </a:lnTo>
                  <a:lnTo>
                    <a:pt x="42" y="47"/>
                  </a:lnTo>
                  <a:lnTo>
                    <a:pt x="60" y="69"/>
                  </a:lnTo>
                  <a:lnTo>
                    <a:pt x="68" y="86"/>
                  </a:lnTo>
                  <a:lnTo>
                    <a:pt x="64" y="94"/>
                  </a:lnTo>
                  <a:lnTo>
                    <a:pt x="60" y="94"/>
                  </a:lnTo>
                  <a:lnTo>
                    <a:pt x="55" y="94"/>
                  </a:lnTo>
                  <a:lnTo>
                    <a:pt x="51" y="90"/>
                  </a:lnTo>
                  <a:lnTo>
                    <a:pt x="42" y="77"/>
                  </a:lnTo>
                  <a:lnTo>
                    <a:pt x="34" y="52"/>
                  </a:lnTo>
                  <a:lnTo>
                    <a:pt x="21" y="52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17" y="35"/>
                  </a:lnTo>
                  <a:lnTo>
                    <a:pt x="34" y="43"/>
                  </a:lnTo>
                  <a:lnTo>
                    <a:pt x="30" y="39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9"/>
                  </a:lnTo>
                  <a:lnTo>
                    <a:pt x="25" y="5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7" y="5"/>
                  </a:lnTo>
                  <a:lnTo>
                    <a:pt x="51" y="13"/>
                  </a:lnTo>
                  <a:lnTo>
                    <a:pt x="51" y="18"/>
                  </a:lnTo>
                  <a:lnTo>
                    <a:pt x="51" y="35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5" name="Freeform 365"/>
            <p:cNvSpPr>
              <a:spLocks/>
            </p:cNvSpPr>
            <p:nvPr/>
          </p:nvSpPr>
          <p:spPr bwMode="auto">
            <a:xfrm>
              <a:off x="1527" y="2854"/>
              <a:ext cx="132" cy="137"/>
            </a:xfrm>
            <a:custGeom>
              <a:avLst/>
              <a:gdLst>
                <a:gd name="T0" fmla="*/ 0 w 132"/>
                <a:gd name="T1" fmla="*/ 8 h 137"/>
                <a:gd name="T2" fmla="*/ 0 w 132"/>
                <a:gd name="T3" fmla="*/ 8 h 137"/>
                <a:gd name="T4" fmla="*/ 13 w 132"/>
                <a:gd name="T5" fmla="*/ 17 h 137"/>
                <a:gd name="T6" fmla="*/ 43 w 132"/>
                <a:gd name="T7" fmla="*/ 38 h 137"/>
                <a:gd name="T8" fmla="*/ 64 w 132"/>
                <a:gd name="T9" fmla="*/ 55 h 137"/>
                <a:gd name="T10" fmla="*/ 85 w 132"/>
                <a:gd name="T11" fmla="*/ 77 h 137"/>
                <a:gd name="T12" fmla="*/ 107 w 132"/>
                <a:gd name="T13" fmla="*/ 107 h 137"/>
                <a:gd name="T14" fmla="*/ 124 w 132"/>
                <a:gd name="T15" fmla="*/ 137 h 137"/>
                <a:gd name="T16" fmla="*/ 132 w 132"/>
                <a:gd name="T17" fmla="*/ 132 h 137"/>
                <a:gd name="T18" fmla="*/ 132 w 132"/>
                <a:gd name="T19" fmla="*/ 132 h 137"/>
                <a:gd name="T20" fmla="*/ 111 w 132"/>
                <a:gd name="T21" fmla="*/ 103 h 137"/>
                <a:gd name="T22" fmla="*/ 94 w 132"/>
                <a:gd name="T23" fmla="*/ 73 h 137"/>
                <a:gd name="T24" fmla="*/ 73 w 132"/>
                <a:gd name="T25" fmla="*/ 51 h 137"/>
                <a:gd name="T26" fmla="*/ 51 w 132"/>
                <a:gd name="T27" fmla="*/ 34 h 137"/>
                <a:gd name="T28" fmla="*/ 17 w 132"/>
                <a:gd name="T29" fmla="*/ 8 h 137"/>
                <a:gd name="T30" fmla="*/ 0 w 132"/>
                <a:gd name="T31" fmla="*/ 0 h 137"/>
                <a:gd name="T32" fmla="*/ 0 w 132"/>
                <a:gd name="T33" fmla="*/ 8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2"/>
                <a:gd name="T52" fmla="*/ 0 h 137"/>
                <a:gd name="T53" fmla="*/ 132 w 132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2" h="137">
                  <a:moveTo>
                    <a:pt x="0" y="8"/>
                  </a:moveTo>
                  <a:lnTo>
                    <a:pt x="0" y="8"/>
                  </a:lnTo>
                  <a:lnTo>
                    <a:pt x="13" y="17"/>
                  </a:lnTo>
                  <a:lnTo>
                    <a:pt x="43" y="38"/>
                  </a:lnTo>
                  <a:lnTo>
                    <a:pt x="64" y="55"/>
                  </a:lnTo>
                  <a:lnTo>
                    <a:pt x="85" y="77"/>
                  </a:lnTo>
                  <a:lnTo>
                    <a:pt x="107" y="107"/>
                  </a:lnTo>
                  <a:lnTo>
                    <a:pt x="124" y="137"/>
                  </a:lnTo>
                  <a:lnTo>
                    <a:pt x="132" y="132"/>
                  </a:lnTo>
                  <a:lnTo>
                    <a:pt x="111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1" y="34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6" name="Freeform 366"/>
            <p:cNvSpPr>
              <a:spLocks/>
            </p:cNvSpPr>
            <p:nvPr/>
          </p:nvSpPr>
          <p:spPr bwMode="auto">
            <a:xfrm>
              <a:off x="1493" y="2811"/>
              <a:ext cx="72" cy="103"/>
            </a:xfrm>
            <a:custGeom>
              <a:avLst/>
              <a:gdLst>
                <a:gd name="T0" fmla="*/ 30 w 72"/>
                <a:gd name="T1" fmla="*/ 43 h 103"/>
                <a:gd name="T2" fmla="*/ 30 w 72"/>
                <a:gd name="T3" fmla="*/ 43 h 103"/>
                <a:gd name="T4" fmla="*/ 13 w 72"/>
                <a:gd name="T5" fmla="*/ 51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8 w 72"/>
                <a:gd name="T21" fmla="*/ 51 h 103"/>
                <a:gd name="T22" fmla="*/ 38 w 72"/>
                <a:gd name="T23" fmla="*/ 51 h 103"/>
                <a:gd name="T24" fmla="*/ 30 w 72"/>
                <a:gd name="T25" fmla="*/ 77 h 103"/>
                <a:gd name="T26" fmla="*/ 30 w 72"/>
                <a:gd name="T27" fmla="*/ 94 h 103"/>
                <a:gd name="T28" fmla="*/ 30 w 72"/>
                <a:gd name="T29" fmla="*/ 98 h 103"/>
                <a:gd name="T30" fmla="*/ 34 w 72"/>
                <a:gd name="T31" fmla="*/ 103 h 103"/>
                <a:gd name="T32" fmla="*/ 34 w 72"/>
                <a:gd name="T33" fmla="*/ 103 h 103"/>
                <a:gd name="T34" fmla="*/ 42 w 72"/>
                <a:gd name="T35" fmla="*/ 98 h 103"/>
                <a:gd name="T36" fmla="*/ 47 w 72"/>
                <a:gd name="T37" fmla="*/ 94 h 103"/>
                <a:gd name="T38" fmla="*/ 47 w 72"/>
                <a:gd name="T39" fmla="*/ 77 h 103"/>
                <a:gd name="T40" fmla="*/ 47 w 72"/>
                <a:gd name="T41" fmla="*/ 51 h 103"/>
                <a:gd name="T42" fmla="*/ 47 w 72"/>
                <a:gd name="T43" fmla="*/ 51 h 103"/>
                <a:gd name="T44" fmla="*/ 60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72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7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7 w 72"/>
                <a:gd name="T69" fmla="*/ 4 h 103"/>
                <a:gd name="T70" fmla="*/ 38 w 72"/>
                <a:gd name="T71" fmla="*/ 0 h 103"/>
                <a:gd name="T72" fmla="*/ 30 w 72"/>
                <a:gd name="T73" fmla="*/ 0 h 103"/>
                <a:gd name="T74" fmla="*/ 30 w 72"/>
                <a:gd name="T75" fmla="*/ 0 h 103"/>
                <a:gd name="T76" fmla="*/ 21 w 72"/>
                <a:gd name="T77" fmla="*/ 4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30 w 72"/>
                <a:gd name="T87" fmla="*/ 43 h 103"/>
                <a:gd name="T88" fmla="*/ 30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30" y="43"/>
                  </a:moveTo>
                  <a:lnTo>
                    <a:pt x="30" y="43"/>
                  </a:lnTo>
                  <a:lnTo>
                    <a:pt x="13" y="51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8" y="51"/>
                  </a:lnTo>
                  <a:lnTo>
                    <a:pt x="30" y="77"/>
                  </a:lnTo>
                  <a:lnTo>
                    <a:pt x="30" y="94"/>
                  </a:lnTo>
                  <a:lnTo>
                    <a:pt x="30" y="98"/>
                  </a:lnTo>
                  <a:lnTo>
                    <a:pt x="34" y="103"/>
                  </a:lnTo>
                  <a:lnTo>
                    <a:pt x="42" y="98"/>
                  </a:lnTo>
                  <a:lnTo>
                    <a:pt x="47" y="94"/>
                  </a:lnTo>
                  <a:lnTo>
                    <a:pt x="47" y="77"/>
                  </a:lnTo>
                  <a:lnTo>
                    <a:pt x="47" y="51"/>
                  </a:lnTo>
                  <a:lnTo>
                    <a:pt x="60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7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7" y="4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1" y="4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30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7" name="Freeform 367"/>
            <p:cNvSpPr>
              <a:spLocks/>
            </p:cNvSpPr>
            <p:nvPr/>
          </p:nvSpPr>
          <p:spPr bwMode="auto">
            <a:xfrm>
              <a:off x="1595" y="2867"/>
              <a:ext cx="90" cy="90"/>
            </a:xfrm>
            <a:custGeom>
              <a:avLst/>
              <a:gdLst>
                <a:gd name="T0" fmla="*/ 43 w 90"/>
                <a:gd name="T1" fmla="*/ 51 h 90"/>
                <a:gd name="T2" fmla="*/ 43 w 90"/>
                <a:gd name="T3" fmla="*/ 51 h 90"/>
                <a:gd name="T4" fmla="*/ 26 w 90"/>
                <a:gd name="T5" fmla="*/ 55 h 90"/>
                <a:gd name="T6" fmla="*/ 9 w 90"/>
                <a:gd name="T7" fmla="*/ 55 h 90"/>
                <a:gd name="T8" fmla="*/ 5 w 90"/>
                <a:gd name="T9" fmla="*/ 51 h 90"/>
                <a:gd name="T10" fmla="*/ 0 w 90"/>
                <a:gd name="T11" fmla="*/ 47 h 90"/>
                <a:gd name="T12" fmla="*/ 0 w 90"/>
                <a:gd name="T13" fmla="*/ 47 h 90"/>
                <a:gd name="T14" fmla="*/ 0 w 90"/>
                <a:gd name="T15" fmla="*/ 42 h 90"/>
                <a:gd name="T16" fmla="*/ 5 w 90"/>
                <a:gd name="T17" fmla="*/ 38 h 90"/>
                <a:gd name="T18" fmla="*/ 17 w 90"/>
                <a:gd name="T19" fmla="*/ 38 h 90"/>
                <a:gd name="T20" fmla="*/ 43 w 90"/>
                <a:gd name="T21" fmla="*/ 42 h 90"/>
                <a:gd name="T22" fmla="*/ 43 w 90"/>
                <a:gd name="T23" fmla="*/ 42 h 90"/>
                <a:gd name="T24" fmla="*/ 22 w 90"/>
                <a:gd name="T25" fmla="*/ 25 h 90"/>
                <a:gd name="T26" fmla="*/ 13 w 90"/>
                <a:gd name="T27" fmla="*/ 13 h 90"/>
                <a:gd name="T28" fmla="*/ 9 w 90"/>
                <a:gd name="T29" fmla="*/ 8 h 90"/>
                <a:gd name="T30" fmla="*/ 13 w 90"/>
                <a:gd name="T31" fmla="*/ 4 h 90"/>
                <a:gd name="T32" fmla="*/ 13 w 90"/>
                <a:gd name="T33" fmla="*/ 4 h 90"/>
                <a:gd name="T34" fmla="*/ 22 w 90"/>
                <a:gd name="T35" fmla="*/ 0 h 90"/>
                <a:gd name="T36" fmla="*/ 26 w 90"/>
                <a:gd name="T37" fmla="*/ 4 h 90"/>
                <a:gd name="T38" fmla="*/ 39 w 90"/>
                <a:gd name="T39" fmla="*/ 17 h 90"/>
                <a:gd name="T40" fmla="*/ 52 w 90"/>
                <a:gd name="T41" fmla="*/ 38 h 90"/>
                <a:gd name="T42" fmla="*/ 52 w 90"/>
                <a:gd name="T43" fmla="*/ 38 h 90"/>
                <a:gd name="T44" fmla="*/ 64 w 90"/>
                <a:gd name="T45" fmla="*/ 34 h 90"/>
                <a:gd name="T46" fmla="*/ 77 w 90"/>
                <a:gd name="T47" fmla="*/ 34 h 90"/>
                <a:gd name="T48" fmla="*/ 86 w 90"/>
                <a:gd name="T49" fmla="*/ 42 h 90"/>
                <a:gd name="T50" fmla="*/ 86 w 90"/>
                <a:gd name="T51" fmla="*/ 42 h 90"/>
                <a:gd name="T52" fmla="*/ 90 w 90"/>
                <a:gd name="T53" fmla="*/ 47 h 90"/>
                <a:gd name="T54" fmla="*/ 86 w 90"/>
                <a:gd name="T55" fmla="*/ 51 h 90"/>
                <a:gd name="T56" fmla="*/ 73 w 90"/>
                <a:gd name="T57" fmla="*/ 51 h 90"/>
                <a:gd name="T58" fmla="*/ 52 w 90"/>
                <a:gd name="T59" fmla="*/ 47 h 90"/>
                <a:gd name="T60" fmla="*/ 52 w 90"/>
                <a:gd name="T61" fmla="*/ 47 h 90"/>
                <a:gd name="T62" fmla="*/ 60 w 90"/>
                <a:gd name="T63" fmla="*/ 51 h 90"/>
                <a:gd name="T64" fmla="*/ 69 w 90"/>
                <a:gd name="T65" fmla="*/ 64 h 90"/>
                <a:gd name="T66" fmla="*/ 73 w 90"/>
                <a:gd name="T67" fmla="*/ 68 h 90"/>
                <a:gd name="T68" fmla="*/ 77 w 90"/>
                <a:gd name="T69" fmla="*/ 77 h 90"/>
                <a:gd name="T70" fmla="*/ 73 w 90"/>
                <a:gd name="T71" fmla="*/ 81 h 90"/>
                <a:gd name="T72" fmla="*/ 64 w 90"/>
                <a:gd name="T73" fmla="*/ 85 h 90"/>
                <a:gd name="T74" fmla="*/ 64 w 90"/>
                <a:gd name="T75" fmla="*/ 85 h 90"/>
                <a:gd name="T76" fmla="*/ 56 w 90"/>
                <a:gd name="T77" fmla="*/ 90 h 90"/>
                <a:gd name="T78" fmla="*/ 52 w 90"/>
                <a:gd name="T79" fmla="*/ 85 h 90"/>
                <a:gd name="T80" fmla="*/ 47 w 90"/>
                <a:gd name="T81" fmla="*/ 81 h 90"/>
                <a:gd name="T82" fmla="*/ 43 w 90"/>
                <a:gd name="T83" fmla="*/ 72 h 90"/>
                <a:gd name="T84" fmla="*/ 43 w 90"/>
                <a:gd name="T85" fmla="*/ 60 h 90"/>
                <a:gd name="T86" fmla="*/ 43 w 90"/>
                <a:gd name="T87" fmla="*/ 51 h 90"/>
                <a:gd name="T88" fmla="*/ 43 w 90"/>
                <a:gd name="T89" fmla="*/ 51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3" y="51"/>
                  </a:moveTo>
                  <a:lnTo>
                    <a:pt x="43" y="51"/>
                  </a:lnTo>
                  <a:lnTo>
                    <a:pt x="26" y="55"/>
                  </a:lnTo>
                  <a:lnTo>
                    <a:pt x="9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5" y="38"/>
                  </a:lnTo>
                  <a:lnTo>
                    <a:pt x="17" y="38"/>
                  </a:lnTo>
                  <a:lnTo>
                    <a:pt x="43" y="42"/>
                  </a:lnTo>
                  <a:lnTo>
                    <a:pt x="22" y="25"/>
                  </a:lnTo>
                  <a:lnTo>
                    <a:pt x="13" y="13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9" y="17"/>
                  </a:lnTo>
                  <a:lnTo>
                    <a:pt x="52" y="38"/>
                  </a:lnTo>
                  <a:lnTo>
                    <a:pt x="64" y="34"/>
                  </a:lnTo>
                  <a:lnTo>
                    <a:pt x="77" y="34"/>
                  </a:lnTo>
                  <a:lnTo>
                    <a:pt x="86" y="42"/>
                  </a:lnTo>
                  <a:lnTo>
                    <a:pt x="90" y="47"/>
                  </a:lnTo>
                  <a:lnTo>
                    <a:pt x="86" y="51"/>
                  </a:lnTo>
                  <a:lnTo>
                    <a:pt x="73" y="51"/>
                  </a:lnTo>
                  <a:lnTo>
                    <a:pt x="52" y="47"/>
                  </a:lnTo>
                  <a:lnTo>
                    <a:pt x="60" y="51"/>
                  </a:lnTo>
                  <a:lnTo>
                    <a:pt x="69" y="64"/>
                  </a:lnTo>
                  <a:lnTo>
                    <a:pt x="73" y="68"/>
                  </a:lnTo>
                  <a:lnTo>
                    <a:pt x="77" y="77"/>
                  </a:lnTo>
                  <a:lnTo>
                    <a:pt x="73" y="81"/>
                  </a:lnTo>
                  <a:lnTo>
                    <a:pt x="64" y="85"/>
                  </a:lnTo>
                  <a:lnTo>
                    <a:pt x="56" y="90"/>
                  </a:lnTo>
                  <a:lnTo>
                    <a:pt x="52" y="85"/>
                  </a:lnTo>
                  <a:lnTo>
                    <a:pt x="47" y="81"/>
                  </a:lnTo>
                  <a:lnTo>
                    <a:pt x="43" y="72"/>
                  </a:lnTo>
                  <a:lnTo>
                    <a:pt x="43" y="60"/>
                  </a:lnTo>
                  <a:lnTo>
                    <a:pt x="43" y="51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8" name="Freeform 368"/>
            <p:cNvSpPr>
              <a:spLocks/>
            </p:cNvSpPr>
            <p:nvPr/>
          </p:nvSpPr>
          <p:spPr bwMode="auto">
            <a:xfrm>
              <a:off x="1535" y="2897"/>
              <a:ext cx="99" cy="64"/>
            </a:xfrm>
            <a:custGeom>
              <a:avLst/>
              <a:gdLst>
                <a:gd name="T0" fmla="*/ 43 w 99"/>
                <a:gd name="T1" fmla="*/ 25 h 64"/>
                <a:gd name="T2" fmla="*/ 43 w 99"/>
                <a:gd name="T3" fmla="*/ 25 h 64"/>
                <a:gd name="T4" fmla="*/ 56 w 99"/>
                <a:gd name="T5" fmla="*/ 8 h 64"/>
                <a:gd name="T6" fmla="*/ 65 w 99"/>
                <a:gd name="T7" fmla="*/ 0 h 64"/>
                <a:gd name="T8" fmla="*/ 73 w 99"/>
                <a:gd name="T9" fmla="*/ 0 h 64"/>
                <a:gd name="T10" fmla="*/ 77 w 99"/>
                <a:gd name="T11" fmla="*/ 0 h 64"/>
                <a:gd name="T12" fmla="*/ 77 w 99"/>
                <a:gd name="T13" fmla="*/ 0 h 64"/>
                <a:gd name="T14" fmla="*/ 82 w 99"/>
                <a:gd name="T15" fmla="*/ 4 h 64"/>
                <a:gd name="T16" fmla="*/ 82 w 99"/>
                <a:gd name="T17" fmla="*/ 8 h 64"/>
                <a:gd name="T18" fmla="*/ 69 w 99"/>
                <a:gd name="T19" fmla="*/ 17 h 64"/>
                <a:gd name="T20" fmla="*/ 47 w 99"/>
                <a:gd name="T21" fmla="*/ 30 h 64"/>
                <a:gd name="T22" fmla="*/ 47 w 99"/>
                <a:gd name="T23" fmla="*/ 30 h 64"/>
                <a:gd name="T24" fmla="*/ 73 w 99"/>
                <a:gd name="T25" fmla="*/ 30 h 64"/>
                <a:gd name="T26" fmla="*/ 95 w 99"/>
                <a:gd name="T27" fmla="*/ 34 h 64"/>
                <a:gd name="T28" fmla="*/ 99 w 99"/>
                <a:gd name="T29" fmla="*/ 34 h 64"/>
                <a:gd name="T30" fmla="*/ 99 w 99"/>
                <a:gd name="T31" fmla="*/ 42 h 64"/>
                <a:gd name="T32" fmla="*/ 99 w 99"/>
                <a:gd name="T33" fmla="*/ 42 h 64"/>
                <a:gd name="T34" fmla="*/ 95 w 99"/>
                <a:gd name="T35" fmla="*/ 47 h 64"/>
                <a:gd name="T36" fmla="*/ 86 w 99"/>
                <a:gd name="T37" fmla="*/ 47 h 64"/>
                <a:gd name="T38" fmla="*/ 69 w 99"/>
                <a:gd name="T39" fmla="*/ 47 h 64"/>
                <a:gd name="T40" fmla="*/ 47 w 99"/>
                <a:gd name="T41" fmla="*/ 38 h 64"/>
                <a:gd name="T42" fmla="*/ 47 w 99"/>
                <a:gd name="T43" fmla="*/ 38 h 64"/>
                <a:gd name="T44" fmla="*/ 39 w 99"/>
                <a:gd name="T45" fmla="*/ 51 h 64"/>
                <a:gd name="T46" fmla="*/ 30 w 99"/>
                <a:gd name="T47" fmla="*/ 60 h 64"/>
                <a:gd name="T48" fmla="*/ 18 w 99"/>
                <a:gd name="T49" fmla="*/ 64 h 64"/>
                <a:gd name="T50" fmla="*/ 18 w 99"/>
                <a:gd name="T51" fmla="*/ 64 h 64"/>
                <a:gd name="T52" fmla="*/ 13 w 99"/>
                <a:gd name="T53" fmla="*/ 60 h 64"/>
                <a:gd name="T54" fmla="*/ 13 w 99"/>
                <a:gd name="T55" fmla="*/ 55 h 64"/>
                <a:gd name="T56" fmla="*/ 22 w 99"/>
                <a:gd name="T57" fmla="*/ 47 h 64"/>
                <a:gd name="T58" fmla="*/ 39 w 99"/>
                <a:gd name="T59" fmla="*/ 34 h 64"/>
                <a:gd name="T60" fmla="*/ 39 w 99"/>
                <a:gd name="T61" fmla="*/ 34 h 64"/>
                <a:gd name="T62" fmla="*/ 30 w 99"/>
                <a:gd name="T63" fmla="*/ 38 h 64"/>
                <a:gd name="T64" fmla="*/ 18 w 99"/>
                <a:gd name="T65" fmla="*/ 38 h 64"/>
                <a:gd name="T66" fmla="*/ 9 w 99"/>
                <a:gd name="T67" fmla="*/ 34 h 64"/>
                <a:gd name="T68" fmla="*/ 0 w 99"/>
                <a:gd name="T69" fmla="*/ 30 h 64"/>
                <a:gd name="T70" fmla="*/ 0 w 99"/>
                <a:gd name="T71" fmla="*/ 25 h 64"/>
                <a:gd name="T72" fmla="*/ 0 w 99"/>
                <a:gd name="T73" fmla="*/ 17 h 64"/>
                <a:gd name="T74" fmla="*/ 0 w 99"/>
                <a:gd name="T75" fmla="*/ 17 h 64"/>
                <a:gd name="T76" fmla="*/ 9 w 99"/>
                <a:gd name="T77" fmla="*/ 8 h 64"/>
                <a:gd name="T78" fmla="*/ 13 w 99"/>
                <a:gd name="T79" fmla="*/ 4 h 64"/>
                <a:gd name="T80" fmla="*/ 22 w 99"/>
                <a:gd name="T81" fmla="*/ 4 h 64"/>
                <a:gd name="T82" fmla="*/ 26 w 99"/>
                <a:gd name="T83" fmla="*/ 8 h 64"/>
                <a:gd name="T84" fmla="*/ 39 w 99"/>
                <a:gd name="T85" fmla="*/ 17 h 64"/>
                <a:gd name="T86" fmla="*/ 43 w 99"/>
                <a:gd name="T87" fmla="*/ 25 h 64"/>
                <a:gd name="T88" fmla="*/ 43 w 99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"/>
                <a:gd name="T136" fmla="*/ 0 h 64"/>
                <a:gd name="T137" fmla="*/ 99 w 9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" h="64">
                  <a:moveTo>
                    <a:pt x="43" y="25"/>
                  </a:moveTo>
                  <a:lnTo>
                    <a:pt x="43" y="25"/>
                  </a:lnTo>
                  <a:lnTo>
                    <a:pt x="56" y="8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69" y="17"/>
                  </a:lnTo>
                  <a:lnTo>
                    <a:pt x="47" y="30"/>
                  </a:lnTo>
                  <a:lnTo>
                    <a:pt x="73" y="30"/>
                  </a:lnTo>
                  <a:lnTo>
                    <a:pt x="95" y="34"/>
                  </a:lnTo>
                  <a:lnTo>
                    <a:pt x="99" y="34"/>
                  </a:lnTo>
                  <a:lnTo>
                    <a:pt x="99" y="42"/>
                  </a:lnTo>
                  <a:lnTo>
                    <a:pt x="95" y="47"/>
                  </a:lnTo>
                  <a:lnTo>
                    <a:pt x="86" y="47"/>
                  </a:lnTo>
                  <a:lnTo>
                    <a:pt x="69" y="47"/>
                  </a:lnTo>
                  <a:lnTo>
                    <a:pt x="47" y="38"/>
                  </a:lnTo>
                  <a:lnTo>
                    <a:pt x="39" y="51"/>
                  </a:lnTo>
                  <a:lnTo>
                    <a:pt x="30" y="60"/>
                  </a:lnTo>
                  <a:lnTo>
                    <a:pt x="18" y="64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22" y="47"/>
                  </a:lnTo>
                  <a:lnTo>
                    <a:pt x="39" y="34"/>
                  </a:lnTo>
                  <a:lnTo>
                    <a:pt x="30" y="38"/>
                  </a:lnTo>
                  <a:lnTo>
                    <a:pt x="18" y="38"/>
                  </a:lnTo>
                  <a:lnTo>
                    <a:pt x="9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9" y="17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09" name="Freeform 369"/>
            <p:cNvSpPr>
              <a:spLocks/>
            </p:cNvSpPr>
            <p:nvPr/>
          </p:nvSpPr>
          <p:spPr bwMode="auto">
            <a:xfrm>
              <a:off x="1689" y="2892"/>
              <a:ext cx="94" cy="82"/>
            </a:xfrm>
            <a:custGeom>
              <a:avLst/>
              <a:gdLst>
                <a:gd name="T0" fmla="*/ 56 w 94"/>
                <a:gd name="T1" fmla="*/ 35 h 82"/>
                <a:gd name="T2" fmla="*/ 56 w 94"/>
                <a:gd name="T3" fmla="*/ 35 h 82"/>
                <a:gd name="T4" fmla="*/ 52 w 94"/>
                <a:gd name="T5" fmla="*/ 17 h 82"/>
                <a:gd name="T6" fmla="*/ 43 w 94"/>
                <a:gd name="T7" fmla="*/ 5 h 82"/>
                <a:gd name="T8" fmla="*/ 39 w 94"/>
                <a:gd name="T9" fmla="*/ 0 h 82"/>
                <a:gd name="T10" fmla="*/ 35 w 94"/>
                <a:gd name="T11" fmla="*/ 0 h 82"/>
                <a:gd name="T12" fmla="*/ 35 w 94"/>
                <a:gd name="T13" fmla="*/ 0 h 82"/>
                <a:gd name="T14" fmla="*/ 30 w 94"/>
                <a:gd name="T15" fmla="*/ 0 h 82"/>
                <a:gd name="T16" fmla="*/ 30 w 94"/>
                <a:gd name="T17" fmla="*/ 5 h 82"/>
                <a:gd name="T18" fmla="*/ 35 w 94"/>
                <a:gd name="T19" fmla="*/ 17 h 82"/>
                <a:gd name="T20" fmla="*/ 47 w 94"/>
                <a:gd name="T21" fmla="*/ 43 h 82"/>
                <a:gd name="T22" fmla="*/ 47 w 94"/>
                <a:gd name="T23" fmla="*/ 43 h 82"/>
                <a:gd name="T24" fmla="*/ 26 w 94"/>
                <a:gd name="T25" fmla="*/ 26 h 82"/>
                <a:gd name="T26" fmla="*/ 9 w 94"/>
                <a:gd name="T27" fmla="*/ 22 h 82"/>
                <a:gd name="T28" fmla="*/ 0 w 94"/>
                <a:gd name="T29" fmla="*/ 22 h 82"/>
                <a:gd name="T30" fmla="*/ 0 w 94"/>
                <a:gd name="T31" fmla="*/ 26 h 82"/>
                <a:gd name="T32" fmla="*/ 0 w 94"/>
                <a:gd name="T33" fmla="*/ 26 h 82"/>
                <a:gd name="T34" fmla="*/ 0 w 94"/>
                <a:gd name="T35" fmla="*/ 35 h 82"/>
                <a:gd name="T36" fmla="*/ 5 w 94"/>
                <a:gd name="T37" fmla="*/ 39 h 82"/>
                <a:gd name="T38" fmla="*/ 22 w 94"/>
                <a:gd name="T39" fmla="*/ 47 h 82"/>
                <a:gd name="T40" fmla="*/ 47 w 94"/>
                <a:gd name="T41" fmla="*/ 47 h 82"/>
                <a:gd name="T42" fmla="*/ 47 w 94"/>
                <a:gd name="T43" fmla="*/ 47 h 82"/>
                <a:gd name="T44" fmla="*/ 47 w 94"/>
                <a:gd name="T45" fmla="*/ 65 h 82"/>
                <a:gd name="T46" fmla="*/ 52 w 94"/>
                <a:gd name="T47" fmla="*/ 73 h 82"/>
                <a:gd name="T48" fmla="*/ 64 w 94"/>
                <a:gd name="T49" fmla="*/ 82 h 82"/>
                <a:gd name="T50" fmla="*/ 64 w 94"/>
                <a:gd name="T51" fmla="*/ 82 h 82"/>
                <a:gd name="T52" fmla="*/ 69 w 94"/>
                <a:gd name="T53" fmla="*/ 82 h 82"/>
                <a:gd name="T54" fmla="*/ 69 w 94"/>
                <a:gd name="T55" fmla="*/ 77 h 82"/>
                <a:gd name="T56" fmla="*/ 64 w 94"/>
                <a:gd name="T57" fmla="*/ 69 h 82"/>
                <a:gd name="T58" fmla="*/ 52 w 94"/>
                <a:gd name="T59" fmla="*/ 47 h 82"/>
                <a:gd name="T60" fmla="*/ 52 w 94"/>
                <a:gd name="T61" fmla="*/ 47 h 82"/>
                <a:gd name="T62" fmla="*/ 60 w 94"/>
                <a:gd name="T63" fmla="*/ 52 h 82"/>
                <a:gd name="T64" fmla="*/ 73 w 94"/>
                <a:gd name="T65" fmla="*/ 60 h 82"/>
                <a:gd name="T66" fmla="*/ 82 w 94"/>
                <a:gd name="T67" fmla="*/ 60 h 82"/>
                <a:gd name="T68" fmla="*/ 90 w 94"/>
                <a:gd name="T69" fmla="*/ 60 h 82"/>
                <a:gd name="T70" fmla="*/ 94 w 94"/>
                <a:gd name="T71" fmla="*/ 56 h 82"/>
                <a:gd name="T72" fmla="*/ 94 w 94"/>
                <a:gd name="T73" fmla="*/ 47 h 82"/>
                <a:gd name="T74" fmla="*/ 94 w 94"/>
                <a:gd name="T75" fmla="*/ 47 h 82"/>
                <a:gd name="T76" fmla="*/ 94 w 94"/>
                <a:gd name="T77" fmla="*/ 39 h 82"/>
                <a:gd name="T78" fmla="*/ 90 w 94"/>
                <a:gd name="T79" fmla="*/ 30 h 82"/>
                <a:gd name="T80" fmla="*/ 86 w 94"/>
                <a:gd name="T81" fmla="*/ 30 h 82"/>
                <a:gd name="T82" fmla="*/ 77 w 94"/>
                <a:gd name="T83" fmla="*/ 30 h 82"/>
                <a:gd name="T84" fmla="*/ 64 w 94"/>
                <a:gd name="T85" fmla="*/ 35 h 82"/>
                <a:gd name="T86" fmla="*/ 56 w 94"/>
                <a:gd name="T87" fmla="*/ 35 h 82"/>
                <a:gd name="T88" fmla="*/ 56 w 94"/>
                <a:gd name="T89" fmla="*/ 35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82"/>
                <a:gd name="T137" fmla="*/ 94 w 94"/>
                <a:gd name="T138" fmla="*/ 82 h 8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82">
                  <a:moveTo>
                    <a:pt x="56" y="35"/>
                  </a:moveTo>
                  <a:lnTo>
                    <a:pt x="56" y="35"/>
                  </a:lnTo>
                  <a:lnTo>
                    <a:pt x="52" y="17"/>
                  </a:lnTo>
                  <a:lnTo>
                    <a:pt x="43" y="5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5" y="17"/>
                  </a:lnTo>
                  <a:lnTo>
                    <a:pt x="47" y="43"/>
                  </a:lnTo>
                  <a:lnTo>
                    <a:pt x="26" y="26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5"/>
                  </a:lnTo>
                  <a:lnTo>
                    <a:pt x="5" y="39"/>
                  </a:lnTo>
                  <a:lnTo>
                    <a:pt x="22" y="47"/>
                  </a:lnTo>
                  <a:lnTo>
                    <a:pt x="47" y="47"/>
                  </a:lnTo>
                  <a:lnTo>
                    <a:pt x="47" y="65"/>
                  </a:lnTo>
                  <a:lnTo>
                    <a:pt x="52" y="73"/>
                  </a:lnTo>
                  <a:lnTo>
                    <a:pt x="64" y="82"/>
                  </a:lnTo>
                  <a:lnTo>
                    <a:pt x="69" y="82"/>
                  </a:lnTo>
                  <a:lnTo>
                    <a:pt x="69" y="77"/>
                  </a:lnTo>
                  <a:lnTo>
                    <a:pt x="64" y="69"/>
                  </a:lnTo>
                  <a:lnTo>
                    <a:pt x="52" y="47"/>
                  </a:lnTo>
                  <a:lnTo>
                    <a:pt x="60" y="52"/>
                  </a:lnTo>
                  <a:lnTo>
                    <a:pt x="73" y="60"/>
                  </a:lnTo>
                  <a:lnTo>
                    <a:pt x="82" y="60"/>
                  </a:lnTo>
                  <a:lnTo>
                    <a:pt x="90" y="60"/>
                  </a:lnTo>
                  <a:lnTo>
                    <a:pt x="94" y="56"/>
                  </a:lnTo>
                  <a:lnTo>
                    <a:pt x="94" y="47"/>
                  </a:lnTo>
                  <a:lnTo>
                    <a:pt x="94" y="39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5"/>
                  </a:lnTo>
                  <a:lnTo>
                    <a:pt x="56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0" name="Freeform 370"/>
            <p:cNvSpPr>
              <a:spLocks/>
            </p:cNvSpPr>
            <p:nvPr/>
          </p:nvSpPr>
          <p:spPr bwMode="auto">
            <a:xfrm>
              <a:off x="1548" y="2948"/>
              <a:ext cx="193" cy="350"/>
            </a:xfrm>
            <a:custGeom>
              <a:avLst/>
              <a:gdLst>
                <a:gd name="T0" fmla="*/ 124 w 193"/>
                <a:gd name="T1" fmla="*/ 111 h 350"/>
                <a:gd name="T2" fmla="*/ 184 w 193"/>
                <a:gd name="T3" fmla="*/ 9 h 350"/>
                <a:gd name="T4" fmla="*/ 9 w 193"/>
                <a:gd name="T5" fmla="*/ 0 h 350"/>
                <a:gd name="T6" fmla="*/ 60 w 193"/>
                <a:gd name="T7" fmla="*/ 111 h 350"/>
                <a:gd name="T8" fmla="*/ 60 w 193"/>
                <a:gd name="T9" fmla="*/ 111 h 350"/>
                <a:gd name="T10" fmla="*/ 39 w 193"/>
                <a:gd name="T11" fmla="*/ 115 h 350"/>
                <a:gd name="T12" fmla="*/ 26 w 193"/>
                <a:gd name="T13" fmla="*/ 120 h 350"/>
                <a:gd name="T14" fmla="*/ 17 w 193"/>
                <a:gd name="T15" fmla="*/ 132 h 350"/>
                <a:gd name="T16" fmla="*/ 9 w 193"/>
                <a:gd name="T17" fmla="*/ 141 h 350"/>
                <a:gd name="T18" fmla="*/ 5 w 193"/>
                <a:gd name="T19" fmla="*/ 154 h 350"/>
                <a:gd name="T20" fmla="*/ 0 w 193"/>
                <a:gd name="T21" fmla="*/ 171 h 350"/>
                <a:gd name="T22" fmla="*/ 0 w 193"/>
                <a:gd name="T23" fmla="*/ 205 h 350"/>
                <a:gd name="T24" fmla="*/ 9 w 193"/>
                <a:gd name="T25" fmla="*/ 239 h 350"/>
                <a:gd name="T26" fmla="*/ 22 w 193"/>
                <a:gd name="T27" fmla="*/ 278 h 350"/>
                <a:gd name="T28" fmla="*/ 52 w 193"/>
                <a:gd name="T29" fmla="*/ 342 h 350"/>
                <a:gd name="T30" fmla="*/ 52 w 193"/>
                <a:gd name="T31" fmla="*/ 342 h 350"/>
                <a:gd name="T32" fmla="*/ 82 w 193"/>
                <a:gd name="T33" fmla="*/ 350 h 350"/>
                <a:gd name="T34" fmla="*/ 99 w 193"/>
                <a:gd name="T35" fmla="*/ 350 h 350"/>
                <a:gd name="T36" fmla="*/ 120 w 193"/>
                <a:gd name="T37" fmla="*/ 346 h 350"/>
                <a:gd name="T38" fmla="*/ 150 w 193"/>
                <a:gd name="T39" fmla="*/ 342 h 350"/>
                <a:gd name="T40" fmla="*/ 150 w 193"/>
                <a:gd name="T41" fmla="*/ 342 h 350"/>
                <a:gd name="T42" fmla="*/ 167 w 193"/>
                <a:gd name="T43" fmla="*/ 299 h 350"/>
                <a:gd name="T44" fmla="*/ 180 w 193"/>
                <a:gd name="T45" fmla="*/ 265 h 350"/>
                <a:gd name="T46" fmla="*/ 188 w 193"/>
                <a:gd name="T47" fmla="*/ 235 h 350"/>
                <a:gd name="T48" fmla="*/ 193 w 193"/>
                <a:gd name="T49" fmla="*/ 209 h 350"/>
                <a:gd name="T50" fmla="*/ 193 w 193"/>
                <a:gd name="T51" fmla="*/ 184 h 350"/>
                <a:gd name="T52" fmla="*/ 193 w 193"/>
                <a:gd name="T53" fmla="*/ 167 h 350"/>
                <a:gd name="T54" fmla="*/ 184 w 193"/>
                <a:gd name="T55" fmla="*/ 150 h 350"/>
                <a:gd name="T56" fmla="*/ 180 w 193"/>
                <a:gd name="T57" fmla="*/ 141 h 350"/>
                <a:gd name="T58" fmla="*/ 163 w 193"/>
                <a:gd name="T59" fmla="*/ 124 h 350"/>
                <a:gd name="T60" fmla="*/ 141 w 193"/>
                <a:gd name="T61" fmla="*/ 115 h 350"/>
                <a:gd name="T62" fmla="*/ 124 w 193"/>
                <a:gd name="T63" fmla="*/ 111 h 350"/>
                <a:gd name="T64" fmla="*/ 124 w 193"/>
                <a:gd name="T65" fmla="*/ 111 h 3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350"/>
                <a:gd name="T101" fmla="*/ 193 w 193"/>
                <a:gd name="T102" fmla="*/ 350 h 3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350">
                  <a:moveTo>
                    <a:pt x="124" y="111"/>
                  </a:moveTo>
                  <a:lnTo>
                    <a:pt x="184" y="9"/>
                  </a:lnTo>
                  <a:lnTo>
                    <a:pt x="9" y="0"/>
                  </a:lnTo>
                  <a:lnTo>
                    <a:pt x="60" y="111"/>
                  </a:lnTo>
                  <a:lnTo>
                    <a:pt x="39" y="115"/>
                  </a:lnTo>
                  <a:lnTo>
                    <a:pt x="26" y="120"/>
                  </a:lnTo>
                  <a:lnTo>
                    <a:pt x="17" y="132"/>
                  </a:lnTo>
                  <a:lnTo>
                    <a:pt x="9" y="141"/>
                  </a:lnTo>
                  <a:lnTo>
                    <a:pt x="5" y="154"/>
                  </a:lnTo>
                  <a:lnTo>
                    <a:pt x="0" y="171"/>
                  </a:lnTo>
                  <a:lnTo>
                    <a:pt x="0" y="205"/>
                  </a:lnTo>
                  <a:lnTo>
                    <a:pt x="9" y="239"/>
                  </a:lnTo>
                  <a:lnTo>
                    <a:pt x="22" y="278"/>
                  </a:lnTo>
                  <a:lnTo>
                    <a:pt x="52" y="342"/>
                  </a:lnTo>
                  <a:lnTo>
                    <a:pt x="82" y="350"/>
                  </a:lnTo>
                  <a:lnTo>
                    <a:pt x="99" y="350"/>
                  </a:lnTo>
                  <a:lnTo>
                    <a:pt x="120" y="346"/>
                  </a:lnTo>
                  <a:lnTo>
                    <a:pt x="150" y="342"/>
                  </a:lnTo>
                  <a:lnTo>
                    <a:pt x="167" y="299"/>
                  </a:lnTo>
                  <a:lnTo>
                    <a:pt x="180" y="265"/>
                  </a:lnTo>
                  <a:lnTo>
                    <a:pt x="188" y="235"/>
                  </a:lnTo>
                  <a:lnTo>
                    <a:pt x="193" y="209"/>
                  </a:lnTo>
                  <a:lnTo>
                    <a:pt x="193" y="184"/>
                  </a:lnTo>
                  <a:lnTo>
                    <a:pt x="193" y="167"/>
                  </a:lnTo>
                  <a:lnTo>
                    <a:pt x="184" y="150"/>
                  </a:lnTo>
                  <a:lnTo>
                    <a:pt x="180" y="141"/>
                  </a:lnTo>
                  <a:lnTo>
                    <a:pt x="163" y="124"/>
                  </a:lnTo>
                  <a:lnTo>
                    <a:pt x="141" y="115"/>
                  </a:lnTo>
                  <a:lnTo>
                    <a:pt x="124" y="111"/>
                  </a:lnTo>
                  <a:close/>
                </a:path>
              </a:pathLst>
            </a:custGeom>
            <a:solidFill>
              <a:srgbClr val="91B2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1" name="Freeform 371"/>
            <p:cNvSpPr>
              <a:spLocks/>
            </p:cNvSpPr>
            <p:nvPr/>
          </p:nvSpPr>
          <p:spPr bwMode="auto">
            <a:xfrm>
              <a:off x="1630" y="2918"/>
              <a:ext cx="98" cy="81"/>
            </a:xfrm>
            <a:custGeom>
              <a:avLst/>
              <a:gdLst>
                <a:gd name="T0" fmla="*/ 38 w 98"/>
                <a:gd name="T1" fmla="*/ 34 h 81"/>
                <a:gd name="T2" fmla="*/ 38 w 98"/>
                <a:gd name="T3" fmla="*/ 34 h 81"/>
                <a:gd name="T4" fmla="*/ 42 w 98"/>
                <a:gd name="T5" fmla="*/ 17 h 81"/>
                <a:gd name="T6" fmla="*/ 51 w 98"/>
                <a:gd name="T7" fmla="*/ 4 h 81"/>
                <a:gd name="T8" fmla="*/ 55 w 98"/>
                <a:gd name="T9" fmla="*/ 0 h 81"/>
                <a:gd name="T10" fmla="*/ 59 w 98"/>
                <a:gd name="T11" fmla="*/ 0 h 81"/>
                <a:gd name="T12" fmla="*/ 59 w 98"/>
                <a:gd name="T13" fmla="*/ 0 h 81"/>
                <a:gd name="T14" fmla="*/ 64 w 98"/>
                <a:gd name="T15" fmla="*/ 0 h 81"/>
                <a:gd name="T16" fmla="*/ 64 w 98"/>
                <a:gd name="T17" fmla="*/ 4 h 81"/>
                <a:gd name="T18" fmla="*/ 59 w 98"/>
                <a:gd name="T19" fmla="*/ 17 h 81"/>
                <a:gd name="T20" fmla="*/ 47 w 98"/>
                <a:gd name="T21" fmla="*/ 43 h 81"/>
                <a:gd name="T22" fmla="*/ 47 w 98"/>
                <a:gd name="T23" fmla="*/ 43 h 81"/>
                <a:gd name="T24" fmla="*/ 72 w 98"/>
                <a:gd name="T25" fmla="*/ 26 h 81"/>
                <a:gd name="T26" fmla="*/ 85 w 98"/>
                <a:gd name="T27" fmla="*/ 21 h 81"/>
                <a:gd name="T28" fmla="*/ 94 w 98"/>
                <a:gd name="T29" fmla="*/ 21 h 81"/>
                <a:gd name="T30" fmla="*/ 98 w 98"/>
                <a:gd name="T31" fmla="*/ 30 h 81"/>
                <a:gd name="T32" fmla="*/ 98 w 98"/>
                <a:gd name="T33" fmla="*/ 30 h 81"/>
                <a:gd name="T34" fmla="*/ 94 w 98"/>
                <a:gd name="T35" fmla="*/ 34 h 81"/>
                <a:gd name="T36" fmla="*/ 89 w 98"/>
                <a:gd name="T37" fmla="*/ 39 h 81"/>
                <a:gd name="T38" fmla="*/ 72 w 98"/>
                <a:gd name="T39" fmla="*/ 47 h 81"/>
                <a:gd name="T40" fmla="*/ 51 w 98"/>
                <a:gd name="T41" fmla="*/ 47 h 81"/>
                <a:gd name="T42" fmla="*/ 51 w 98"/>
                <a:gd name="T43" fmla="*/ 47 h 81"/>
                <a:gd name="T44" fmla="*/ 47 w 98"/>
                <a:gd name="T45" fmla="*/ 64 h 81"/>
                <a:gd name="T46" fmla="*/ 42 w 98"/>
                <a:gd name="T47" fmla="*/ 73 h 81"/>
                <a:gd name="T48" fmla="*/ 34 w 98"/>
                <a:gd name="T49" fmla="*/ 81 h 81"/>
                <a:gd name="T50" fmla="*/ 34 w 98"/>
                <a:gd name="T51" fmla="*/ 81 h 81"/>
                <a:gd name="T52" fmla="*/ 25 w 98"/>
                <a:gd name="T53" fmla="*/ 81 h 81"/>
                <a:gd name="T54" fmla="*/ 25 w 98"/>
                <a:gd name="T55" fmla="*/ 77 h 81"/>
                <a:gd name="T56" fmla="*/ 29 w 98"/>
                <a:gd name="T57" fmla="*/ 68 h 81"/>
                <a:gd name="T58" fmla="*/ 42 w 98"/>
                <a:gd name="T59" fmla="*/ 47 h 81"/>
                <a:gd name="T60" fmla="*/ 42 w 98"/>
                <a:gd name="T61" fmla="*/ 47 h 81"/>
                <a:gd name="T62" fmla="*/ 34 w 98"/>
                <a:gd name="T63" fmla="*/ 51 h 81"/>
                <a:gd name="T64" fmla="*/ 21 w 98"/>
                <a:gd name="T65" fmla="*/ 60 h 81"/>
                <a:gd name="T66" fmla="*/ 12 w 98"/>
                <a:gd name="T67" fmla="*/ 60 h 81"/>
                <a:gd name="T68" fmla="*/ 4 w 98"/>
                <a:gd name="T69" fmla="*/ 60 h 81"/>
                <a:gd name="T70" fmla="*/ 0 w 98"/>
                <a:gd name="T71" fmla="*/ 56 h 81"/>
                <a:gd name="T72" fmla="*/ 0 w 98"/>
                <a:gd name="T73" fmla="*/ 47 h 81"/>
                <a:gd name="T74" fmla="*/ 0 w 98"/>
                <a:gd name="T75" fmla="*/ 47 h 81"/>
                <a:gd name="T76" fmla="*/ 0 w 98"/>
                <a:gd name="T77" fmla="*/ 39 h 81"/>
                <a:gd name="T78" fmla="*/ 4 w 98"/>
                <a:gd name="T79" fmla="*/ 30 h 81"/>
                <a:gd name="T80" fmla="*/ 12 w 98"/>
                <a:gd name="T81" fmla="*/ 30 h 81"/>
                <a:gd name="T82" fmla="*/ 17 w 98"/>
                <a:gd name="T83" fmla="*/ 30 h 81"/>
                <a:gd name="T84" fmla="*/ 34 w 98"/>
                <a:gd name="T85" fmla="*/ 34 h 81"/>
                <a:gd name="T86" fmla="*/ 38 w 98"/>
                <a:gd name="T87" fmla="*/ 34 h 81"/>
                <a:gd name="T88" fmla="*/ 38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38" y="34"/>
                  </a:moveTo>
                  <a:lnTo>
                    <a:pt x="38" y="34"/>
                  </a:lnTo>
                  <a:lnTo>
                    <a:pt x="42" y="17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59" y="17"/>
                  </a:lnTo>
                  <a:lnTo>
                    <a:pt x="47" y="43"/>
                  </a:lnTo>
                  <a:lnTo>
                    <a:pt x="72" y="26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98" y="30"/>
                  </a:lnTo>
                  <a:lnTo>
                    <a:pt x="94" y="34"/>
                  </a:lnTo>
                  <a:lnTo>
                    <a:pt x="89" y="39"/>
                  </a:lnTo>
                  <a:lnTo>
                    <a:pt x="72" y="47"/>
                  </a:lnTo>
                  <a:lnTo>
                    <a:pt x="51" y="47"/>
                  </a:lnTo>
                  <a:lnTo>
                    <a:pt x="47" y="64"/>
                  </a:lnTo>
                  <a:lnTo>
                    <a:pt x="42" y="73"/>
                  </a:lnTo>
                  <a:lnTo>
                    <a:pt x="34" y="81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29" y="68"/>
                  </a:lnTo>
                  <a:lnTo>
                    <a:pt x="42" y="47"/>
                  </a:lnTo>
                  <a:lnTo>
                    <a:pt x="34" y="51"/>
                  </a:lnTo>
                  <a:lnTo>
                    <a:pt x="21" y="60"/>
                  </a:lnTo>
                  <a:lnTo>
                    <a:pt x="12" y="60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4" y="30"/>
                  </a:lnTo>
                  <a:lnTo>
                    <a:pt x="12" y="30"/>
                  </a:lnTo>
                  <a:lnTo>
                    <a:pt x="17" y="30"/>
                  </a:lnTo>
                  <a:lnTo>
                    <a:pt x="34" y="34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2" name="Freeform 372"/>
            <p:cNvSpPr>
              <a:spLocks/>
            </p:cNvSpPr>
            <p:nvPr/>
          </p:nvSpPr>
          <p:spPr bwMode="auto">
            <a:xfrm>
              <a:off x="1544" y="2944"/>
              <a:ext cx="98" cy="81"/>
            </a:xfrm>
            <a:custGeom>
              <a:avLst/>
              <a:gdLst>
                <a:gd name="T0" fmla="*/ 56 w 98"/>
                <a:gd name="T1" fmla="*/ 34 h 81"/>
                <a:gd name="T2" fmla="*/ 56 w 98"/>
                <a:gd name="T3" fmla="*/ 34 h 81"/>
                <a:gd name="T4" fmla="*/ 51 w 98"/>
                <a:gd name="T5" fmla="*/ 17 h 81"/>
                <a:gd name="T6" fmla="*/ 47 w 98"/>
                <a:gd name="T7" fmla="*/ 4 h 81"/>
                <a:gd name="T8" fmla="*/ 43 w 98"/>
                <a:gd name="T9" fmla="*/ 0 h 81"/>
                <a:gd name="T10" fmla="*/ 34 w 98"/>
                <a:gd name="T11" fmla="*/ 0 h 81"/>
                <a:gd name="T12" fmla="*/ 34 w 98"/>
                <a:gd name="T13" fmla="*/ 0 h 81"/>
                <a:gd name="T14" fmla="*/ 30 w 98"/>
                <a:gd name="T15" fmla="*/ 0 h 81"/>
                <a:gd name="T16" fmla="*/ 30 w 98"/>
                <a:gd name="T17" fmla="*/ 4 h 81"/>
                <a:gd name="T18" fmla="*/ 34 w 98"/>
                <a:gd name="T19" fmla="*/ 17 h 81"/>
                <a:gd name="T20" fmla="*/ 47 w 98"/>
                <a:gd name="T21" fmla="*/ 38 h 81"/>
                <a:gd name="T22" fmla="*/ 47 w 98"/>
                <a:gd name="T23" fmla="*/ 38 h 81"/>
                <a:gd name="T24" fmla="*/ 26 w 98"/>
                <a:gd name="T25" fmla="*/ 25 h 81"/>
                <a:gd name="T26" fmla="*/ 9 w 98"/>
                <a:gd name="T27" fmla="*/ 21 h 81"/>
                <a:gd name="T28" fmla="*/ 4 w 98"/>
                <a:gd name="T29" fmla="*/ 21 h 81"/>
                <a:gd name="T30" fmla="*/ 0 w 98"/>
                <a:gd name="T31" fmla="*/ 25 h 81"/>
                <a:gd name="T32" fmla="*/ 0 w 98"/>
                <a:gd name="T33" fmla="*/ 25 h 81"/>
                <a:gd name="T34" fmla="*/ 0 w 98"/>
                <a:gd name="T35" fmla="*/ 34 h 81"/>
                <a:gd name="T36" fmla="*/ 4 w 98"/>
                <a:gd name="T37" fmla="*/ 38 h 81"/>
                <a:gd name="T38" fmla="*/ 21 w 98"/>
                <a:gd name="T39" fmla="*/ 42 h 81"/>
                <a:gd name="T40" fmla="*/ 47 w 98"/>
                <a:gd name="T41" fmla="*/ 47 h 81"/>
                <a:gd name="T42" fmla="*/ 47 w 98"/>
                <a:gd name="T43" fmla="*/ 47 h 81"/>
                <a:gd name="T44" fmla="*/ 47 w 98"/>
                <a:gd name="T45" fmla="*/ 60 h 81"/>
                <a:gd name="T46" fmla="*/ 51 w 98"/>
                <a:gd name="T47" fmla="*/ 72 h 81"/>
                <a:gd name="T48" fmla="*/ 64 w 98"/>
                <a:gd name="T49" fmla="*/ 81 h 81"/>
                <a:gd name="T50" fmla="*/ 64 w 98"/>
                <a:gd name="T51" fmla="*/ 81 h 81"/>
                <a:gd name="T52" fmla="*/ 68 w 98"/>
                <a:gd name="T53" fmla="*/ 81 h 81"/>
                <a:gd name="T54" fmla="*/ 73 w 98"/>
                <a:gd name="T55" fmla="*/ 77 h 81"/>
                <a:gd name="T56" fmla="*/ 68 w 98"/>
                <a:gd name="T57" fmla="*/ 64 h 81"/>
                <a:gd name="T58" fmla="*/ 56 w 98"/>
                <a:gd name="T59" fmla="*/ 47 h 81"/>
                <a:gd name="T60" fmla="*/ 56 w 98"/>
                <a:gd name="T61" fmla="*/ 47 h 81"/>
                <a:gd name="T62" fmla="*/ 60 w 98"/>
                <a:gd name="T63" fmla="*/ 51 h 81"/>
                <a:gd name="T64" fmla="*/ 77 w 98"/>
                <a:gd name="T65" fmla="*/ 60 h 81"/>
                <a:gd name="T66" fmla="*/ 86 w 98"/>
                <a:gd name="T67" fmla="*/ 60 h 81"/>
                <a:gd name="T68" fmla="*/ 90 w 98"/>
                <a:gd name="T69" fmla="*/ 60 h 81"/>
                <a:gd name="T70" fmla="*/ 94 w 98"/>
                <a:gd name="T71" fmla="*/ 55 h 81"/>
                <a:gd name="T72" fmla="*/ 98 w 98"/>
                <a:gd name="T73" fmla="*/ 47 h 81"/>
                <a:gd name="T74" fmla="*/ 98 w 98"/>
                <a:gd name="T75" fmla="*/ 47 h 81"/>
                <a:gd name="T76" fmla="*/ 94 w 98"/>
                <a:gd name="T77" fmla="*/ 34 h 81"/>
                <a:gd name="T78" fmla="*/ 90 w 98"/>
                <a:gd name="T79" fmla="*/ 30 h 81"/>
                <a:gd name="T80" fmla="*/ 86 w 98"/>
                <a:gd name="T81" fmla="*/ 30 h 81"/>
                <a:gd name="T82" fmla="*/ 77 w 98"/>
                <a:gd name="T83" fmla="*/ 30 h 81"/>
                <a:gd name="T84" fmla="*/ 64 w 98"/>
                <a:gd name="T85" fmla="*/ 30 h 81"/>
                <a:gd name="T86" fmla="*/ 56 w 98"/>
                <a:gd name="T87" fmla="*/ 34 h 81"/>
                <a:gd name="T88" fmla="*/ 56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56" y="34"/>
                  </a:moveTo>
                  <a:lnTo>
                    <a:pt x="56" y="34"/>
                  </a:lnTo>
                  <a:lnTo>
                    <a:pt x="51" y="17"/>
                  </a:lnTo>
                  <a:lnTo>
                    <a:pt x="47" y="4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4" y="17"/>
                  </a:lnTo>
                  <a:lnTo>
                    <a:pt x="47" y="38"/>
                  </a:lnTo>
                  <a:lnTo>
                    <a:pt x="26" y="25"/>
                  </a:lnTo>
                  <a:lnTo>
                    <a:pt x="9" y="21"/>
                  </a:lnTo>
                  <a:lnTo>
                    <a:pt x="4" y="21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4" y="38"/>
                  </a:lnTo>
                  <a:lnTo>
                    <a:pt x="21" y="42"/>
                  </a:lnTo>
                  <a:lnTo>
                    <a:pt x="47" y="47"/>
                  </a:lnTo>
                  <a:lnTo>
                    <a:pt x="47" y="60"/>
                  </a:lnTo>
                  <a:lnTo>
                    <a:pt x="51" y="72"/>
                  </a:lnTo>
                  <a:lnTo>
                    <a:pt x="64" y="81"/>
                  </a:lnTo>
                  <a:lnTo>
                    <a:pt x="68" y="81"/>
                  </a:lnTo>
                  <a:lnTo>
                    <a:pt x="73" y="77"/>
                  </a:lnTo>
                  <a:lnTo>
                    <a:pt x="68" y="64"/>
                  </a:lnTo>
                  <a:lnTo>
                    <a:pt x="56" y="47"/>
                  </a:lnTo>
                  <a:lnTo>
                    <a:pt x="60" y="51"/>
                  </a:lnTo>
                  <a:lnTo>
                    <a:pt x="77" y="60"/>
                  </a:lnTo>
                  <a:lnTo>
                    <a:pt x="86" y="60"/>
                  </a:lnTo>
                  <a:lnTo>
                    <a:pt x="90" y="60"/>
                  </a:lnTo>
                  <a:lnTo>
                    <a:pt x="94" y="55"/>
                  </a:lnTo>
                  <a:lnTo>
                    <a:pt x="98" y="47"/>
                  </a:lnTo>
                  <a:lnTo>
                    <a:pt x="94" y="34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3" name="Freeform 373"/>
            <p:cNvSpPr>
              <a:spLocks/>
            </p:cNvSpPr>
            <p:nvPr/>
          </p:nvSpPr>
          <p:spPr bwMode="auto">
            <a:xfrm>
              <a:off x="1206" y="3234"/>
              <a:ext cx="402" cy="90"/>
            </a:xfrm>
            <a:custGeom>
              <a:avLst/>
              <a:gdLst>
                <a:gd name="T0" fmla="*/ 0 w 402"/>
                <a:gd name="T1" fmla="*/ 82 h 90"/>
                <a:gd name="T2" fmla="*/ 0 w 402"/>
                <a:gd name="T3" fmla="*/ 82 h 90"/>
                <a:gd name="T4" fmla="*/ 5 w 402"/>
                <a:gd name="T5" fmla="*/ 90 h 90"/>
                <a:gd name="T6" fmla="*/ 9 w 402"/>
                <a:gd name="T7" fmla="*/ 90 h 90"/>
                <a:gd name="T8" fmla="*/ 394 w 402"/>
                <a:gd name="T9" fmla="*/ 90 h 90"/>
                <a:gd name="T10" fmla="*/ 394 w 402"/>
                <a:gd name="T11" fmla="*/ 90 h 90"/>
                <a:gd name="T12" fmla="*/ 402 w 402"/>
                <a:gd name="T13" fmla="*/ 90 h 90"/>
                <a:gd name="T14" fmla="*/ 402 w 402"/>
                <a:gd name="T15" fmla="*/ 82 h 90"/>
                <a:gd name="T16" fmla="*/ 402 w 402"/>
                <a:gd name="T17" fmla="*/ 43 h 90"/>
                <a:gd name="T18" fmla="*/ 402 w 402"/>
                <a:gd name="T19" fmla="*/ 43 h 90"/>
                <a:gd name="T20" fmla="*/ 398 w 402"/>
                <a:gd name="T21" fmla="*/ 39 h 90"/>
                <a:gd name="T22" fmla="*/ 394 w 402"/>
                <a:gd name="T23" fmla="*/ 35 h 90"/>
                <a:gd name="T24" fmla="*/ 381 w 402"/>
                <a:gd name="T25" fmla="*/ 26 h 90"/>
                <a:gd name="T26" fmla="*/ 347 w 402"/>
                <a:gd name="T27" fmla="*/ 0 h 90"/>
                <a:gd name="T28" fmla="*/ 39 w 402"/>
                <a:gd name="T29" fmla="*/ 0 h 90"/>
                <a:gd name="T30" fmla="*/ 39 w 402"/>
                <a:gd name="T31" fmla="*/ 0 h 90"/>
                <a:gd name="T32" fmla="*/ 17 w 402"/>
                <a:gd name="T33" fmla="*/ 22 h 90"/>
                <a:gd name="T34" fmla="*/ 0 w 402"/>
                <a:gd name="T35" fmla="*/ 43 h 90"/>
                <a:gd name="T36" fmla="*/ 0 w 402"/>
                <a:gd name="T37" fmla="*/ 82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2"/>
                <a:gd name="T58" fmla="*/ 0 h 90"/>
                <a:gd name="T59" fmla="*/ 402 w 402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2" h="90">
                  <a:moveTo>
                    <a:pt x="0" y="82"/>
                  </a:moveTo>
                  <a:lnTo>
                    <a:pt x="0" y="82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94" y="90"/>
                  </a:lnTo>
                  <a:lnTo>
                    <a:pt x="402" y="90"/>
                  </a:lnTo>
                  <a:lnTo>
                    <a:pt x="402" y="82"/>
                  </a:lnTo>
                  <a:lnTo>
                    <a:pt x="402" y="43"/>
                  </a:lnTo>
                  <a:lnTo>
                    <a:pt x="398" y="39"/>
                  </a:lnTo>
                  <a:lnTo>
                    <a:pt x="394" y="35"/>
                  </a:lnTo>
                  <a:lnTo>
                    <a:pt x="381" y="26"/>
                  </a:lnTo>
                  <a:lnTo>
                    <a:pt x="347" y="0"/>
                  </a:lnTo>
                  <a:lnTo>
                    <a:pt x="39" y="0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4" name="Freeform 374"/>
            <p:cNvSpPr>
              <a:spLocks/>
            </p:cNvSpPr>
            <p:nvPr/>
          </p:nvSpPr>
          <p:spPr bwMode="auto">
            <a:xfrm>
              <a:off x="1211" y="3273"/>
              <a:ext cx="397" cy="51"/>
            </a:xfrm>
            <a:custGeom>
              <a:avLst/>
              <a:gdLst>
                <a:gd name="T0" fmla="*/ 0 w 397"/>
                <a:gd name="T1" fmla="*/ 43 h 51"/>
                <a:gd name="T2" fmla="*/ 0 w 397"/>
                <a:gd name="T3" fmla="*/ 43 h 51"/>
                <a:gd name="T4" fmla="*/ 4 w 397"/>
                <a:gd name="T5" fmla="*/ 47 h 51"/>
                <a:gd name="T6" fmla="*/ 8 w 397"/>
                <a:gd name="T7" fmla="*/ 51 h 51"/>
                <a:gd name="T8" fmla="*/ 389 w 397"/>
                <a:gd name="T9" fmla="*/ 47 h 51"/>
                <a:gd name="T10" fmla="*/ 389 w 397"/>
                <a:gd name="T11" fmla="*/ 47 h 51"/>
                <a:gd name="T12" fmla="*/ 393 w 397"/>
                <a:gd name="T13" fmla="*/ 47 h 51"/>
                <a:gd name="T14" fmla="*/ 397 w 397"/>
                <a:gd name="T15" fmla="*/ 38 h 51"/>
                <a:gd name="T16" fmla="*/ 393 w 397"/>
                <a:gd name="T17" fmla="*/ 8 h 51"/>
                <a:gd name="T18" fmla="*/ 393 w 397"/>
                <a:gd name="T19" fmla="*/ 8 h 51"/>
                <a:gd name="T20" fmla="*/ 393 w 397"/>
                <a:gd name="T21" fmla="*/ 0 h 51"/>
                <a:gd name="T22" fmla="*/ 384 w 397"/>
                <a:gd name="T23" fmla="*/ 0 h 51"/>
                <a:gd name="T24" fmla="*/ 8 w 397"/>
                <a:gd name="T25" fmla="*/ 0 h 51"/>
                <a:gd name="T26" fmla="*/ 8 w 397"/>
                <a:gd name="T27" fmla="*/ 0 h 51"/>
                <a:gd name="T28" fmla="*/ 0 w 397"/>
                <a:gd name="T29" fmla="*/ 4 h 51"/>
                <a:gd name="T30" fmla="*/ 0 w 397"/>
                <a:gd name="T31" fmla="*/ 8 h 51"/>
                <a:gd name="T32" fmla="*/ 0 w 397"/>
                <a:gd name="T33" fmla="*/ 4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7"/>
                <a:gd name="T52" fmla="*/ 0 h 51"/>
                <a:gd name="T53" fmla="*/ 397 w 397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7" h="51">
                  <a:moveTo>
                    <a:pt x="0" y="43"/>
                  </a:moveTo>
                  <a:lnTo>
                    <a:pt x="0" y="43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389" y="47"/>
                  </a:lnTo>
                  <a:lnTo>
                    <a:pt x="393" y="47"/>
                  </a:lnTo>
                  <a:lnTo>
                    <a:pt x="397" y="38"/>
                  </a:lnTo>
                  <a:lnTo>
                    <a:pt x="393" y="8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5" name="Freeform 375"/>
            <p:cNvSpPr>
              <a:spLocks/>
            </p:cNvSpPr>
            <p:nvPr/>
          </p:nvSpPr>
          <p:spPr bwMode="auto">
            <a:xfrm>
              <a:off x="1587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6" name="Freeform 376"/>
            <p:cNvSpPr>
              <a:spLocks/>
            </p:cNvSpPr>
            <p:nvPr/>
          </p:nvSpPr>
          <p:spPr bwMode="auto">
            <a:xfrm>
              <a:off x="1570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7" name="Freeform 377"/>
            <p:cNvSpPr>
              <a:spLocks/>
            </p:cNvSpPr>
            <p:nvPr/>
          </p:nvSpPr>
          <p:spPr bwMode="auto">
            <a:xfrm>
              <a:off x="1236" y="3273"/>
              <a:ext cx="9" cy="51"/>
            </a:xfrm>
            <a:custGeom>
              <a:avLst/>
              <a:gdLst>
                <a:gd name="T0" fmla="*/ 5 w 9"/>
                <a:gd name="T1" fmla="*/ 51 h 51"/>
                <a:gd name="T2" fmla="*/ 9 w 9"/>
                <a:gd name="T3" fmla="*/ 51 h 51"/>
                <a:gd name="T4" fmla="*/ 5 w 9"/>
                <a:gd name="T5" fmla="*/ 0 h 51"/>
                <a:gd name="T6" fmla="*/ 0 w 9"/>
                <a:gd name="T7" fmla="*/ 0 h 51"/>
                <a:gd name="T8" fmla="*/ 5 w 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1"/>
                <a:gd name="T17" fmla="*/ 9 w 9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1">
                  <a:moveTo>
                    <a:pt x="5" y="51"/>
                  </a:moveTo>
                  <a:lnTo>
                    <a:pt x="9" y="51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8" name="Freeform 378"/>
            <p:cNvSpPr>
              <a:spLocks/>
            </p:cNvSpPr>
            <p:nvPr/>
          </p:nvSpPr>
          <p:spPr bwMode="auto">
            <a:xfrm>
              <a:off x="1249" y="3269"/>
              <a:ext cx="9" cy="55"/>
            </a:xfrm>
            <a:custGeom>
              <a:avLst/>
              <a:gdLst>
                <a:gd name="T0" fmla="*/ 4 w 9"/>
                <a:gd name="T1" fmla="*/ 55 h 55"/>
                <a:gd name="T2" fmla="*/ 9 w 9"/>
                <a:gd name="T3" fmla="*/ 55 h 55"/>
                <a:gd name="T4" fmla="*/ 4 w 9"/>
                <a:gd name="T5" fmla="*/ 0 h 55"/>
                <a:gd name="T6" fmla="*/ 0 w 9"/>
                <a:gd name="T7" fmla="*/ 4 h 55"/>
                <a:gd name="T8" fmla="*/ 4 w 9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5"/>
                <a:gd name="T17" fmla="*/ 9 w 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5">
                  <a:moveTo>
                    <a:pt x="4" y="55"/>
                  </a:moveTo>
                  <a:lnTo>
                    <a:pt x="9" y="55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55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19" name="Freeform 379"/>
            <p:cNvSpPr>
              <a:spLocks/>
            </p:cNvSpPr>
            <p:nvPr/>
          </p:nvSpPr>
          <p:spPr bwMode="auto">
            <a:xfrm>
              <a:off x="1339" y="3281"/>
              <a:ext cx="154" cy="35"/>
            </a:xfrm>
            <a:custGeom>
              <a:avLst/>
              <a:gdLst>
                <a:gd name="T0" fmla="*/ 154 w 154"/>
                <a:gd name="T1" fmla="*/ 17 h 35"/>
                <a:gd name="T2" fmla="*/ 154 w 154"/>
                <a:gd name="T3" fmla="*/ 17 h 35"/>
                <a:gd name="T4" fmla="*/ 145 w 154"/>
                <a:gd name="T5" fmla="*/ 26 h 35"/>
                <a:gd name="T6" fmla="*/ 132 w 154"/>
                <a:gd name="T7" fmla="*/ 30 h 35"/>
                <a:gd name="T8" fmla="*/ 107 w 154"/>
                <a:gd name="T9" fmla="*/ 35 h 35"/>
                <a:gd name="T10" fmla="*/ 77 w 154"/>
                <a:gd name="T11" fmla="*/ 35 h 35"/>
                <a:gd name="T12" fmla="*/ 77 w 154"/>
                <a:gd name="T13" fmla="*/ 35 h 35"/>
                <a:gd name="T14" fmla="*/ 47 w 154"/>
                <a:gd name="T15" fmla="*/ 35 h 35"/>
                <a:gd name="T16" fmla="*/ 21 w 154"/>
                <a:gd name="T17" fmla="*/ 30 h 35"/>
                <a:gd name="T18" fmla="*/ 4 w 154"/>
                <a:gd name="T19" fmla="*/ 26 h 35"/>
                <a:gd name="T20" fmla="*/ 0 w 154"/>
                <a:gd name="T21" fmla="*/ 17 h 35"/>
                <a:gd name="T22" fmla="*/ 0 w 154"/>
                <a:gd name="T23" fmla="*/ 17 h 35"/>
                <a:gd name="T24" fmla="*/ 4 w 154"/>
                <a:gd name="T25" fmla="*/ 13 h 35"/>
                <a:gd name="T26" fmla="*/ 21 w 154"/>
                <a:gd name="T27" fmla="*/ 5 h 35"/>
                <a:gd name="T28" fmla="*/ 43 w 154"/>
                <a:gd name="T29" fmla="*/ 5 h 35"/>
                <a:gd name="T30" fmla="*/ 73 w 154"/>
                <a:gd name="T31" fmla="*/ 0 h 35"/>
                <a:gd name="T32" fmla="*/ 73 w 154"/>
                <a:gd name="T33" fmla="*/ 0 h 35"/>
                <a:gd name="T34" fmla="*/ 107 w 154"/>
                <a:gd name="T35" fmla="*/ 5 h 35"/>
                <a:gd name="T36" fmla="*/ 128 w 154"/>
                <a:gd name="T37" fmla="*/ 9 h 35"/>
                <a:gd name="T38" fmla="*/ 145 w 154"/>
                <a:gd name="T39" fmla="*/ 13 h 35"/>
                <a:gd name="T40" fmla="*/ 154 w 154"/>
                <a:gd name="T41" fmla="*/ 17 h 35"/>
                <a:gd name="T42" fmla="*/ 154 w 154"/>
                <a:gd name="T43" fmla="*/ 17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4"/>
                <a:gd name="T67" fmla="*/ 0 h 35"/>
                <a:gd name="T68" fmla="*/ 154 w 154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4" h="35">
                  <a:moveTo>
                    <a:pt x="154" y="17"/>
                  </a:moveTo>
                  <a:lnTo>
                    <a:pt x="154" y="17"/>
                  </a:lnTo>
                  <a:lnTo>
                    <a:pt x="145" y="26"/>
                  </a:lnTo>
                  <a:lnTo>
                    <a:pt x="132" y="30"/>
                  </a:lnTo>
                  <a:lnTo>
                    <a:pt x="107" y="35"/>
                  </a:lnTo>
                  <a:lnTo>
                    <a:pt x="77" y="35"/>
                  </a:lnTo>
                  <a:lnTo>
                    <a:pt x="47" y="35"/>
                  </a:lnTo>
                  <a:lnTo>
                    <a:pt x="21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21" y="5"/>
                  </a:lnTo>
                  <a:lnTo>
                    <a:pt x="43" y="5"/>
                  </a:lnTo>
                  <a:lnTo>
                    <a:pt x="73" y="0"/>
                  </a:lnTo>
                  <a:lnTo>
                    <a:pt x="107" y="5"/>
                  </a:lnTo>
                  <a:lnTo>
                    <a:pt x="128" y="9"/>
                  </a:lnTo>
                  <a:lnTo>
                    <a:pt x="145" y="13"/>
                  </a:lnTo>
                  <a:lnTo>
                    <a:pt x="154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0" name="Freeform 380"/>
            <p:cNvSpPr>
              <a:spLocks/>
            </p:cNvSpPr>
            <p:nvPr/>
          </p:nvSpPr>
          <p:spPr bwMode="auto">
            <a:xfrm>
              <a:off x="1313" y="3234"/>
              <a:ext cx="133" cy="30"/>
            </a:xfrm>
            <a:custGeom>
              <a:avLst/>
              <a:gdLst>
                <a:gd name="T0" fmla="*/ 0 w 133"/>
                <a:gd name="T1" fmla="*/ 13 h 30"/>
                <a:gd name="T2" fmla="*/ 0 w 133"/>
                <a:gd name="T3" fmla="*/ 13 h 30"/>
                <a:gd name="T4" fmla="*/ 4 w 133"/>
                <a:gd name="T5" fmla="*/ 22 h 30"/>
                <a:gd name="T6" fmla="*/ 17 w 133"/>
                <a:gd name="T7" fmla="*/ 26 h 30"/>
                <a:gd name="T8" fmla="*/ 64 w 133"/>
                <a:gd name="T9" fmla="*/ 30 h 30"/>
                <a:gd name="T10" fmla="*/ 64 w 133"/>
                <a:gd name="T11" fmla="*/ 30 h 30"/>
                <a:gd name="T12" fmla="*/ 116 w 133"/>
                <a:gd name="T13" fmla="*/ 26 h 30"/>
                <a:gd name="T14" fmla="*/ 128 w 133"/>
                <a:gd name="T15" fmla="*/ 22 h 30"/>
                <a:gd name="T16" fmla="*/ 133 w 133"/>
                <a:gd name="T17" fmla="*/ 13 h 30"/>
                <a:gd name="T18" fmla="*/ 133 w 133"/>
                <a:gd name="T19" fmla="*/ 13 h 30"/>
                <a:gd name="T20" fmla="*/ 128 w 133"/>
                <a:gd name="T21" fmla="*/ 9 h 30"/>
                <a:gd name="T22" fmla="*/ 116 w 133"/>
                <a:gd name="T23" fmla="*/ 5 h 30"/>
                <a:gd name="T24" fmla="*/ 64 w 133"/>
                <a:gd name="T25" fmla="*/ 0 h 30"/>
                <a:gd name="T26" fmla="*/ 64 w 133"/>
                <a:gd name="T27" fmla="*/ 0 h 30"/>
                <a:gd name="T28" fmla="*/ 17 w 133"/>
                <a:gd name="T29" fmla="*/ 5 h 30"/>
                <a:gd name="T30" fmla="*/ 4 w 133"/>
                <a:gd name="T31" fmla="*/ 9 h 30"/>
                <a:gd name="T32" fmla="*/ 0 w 133"/>
                <a:gd name="T33" fmla="*/ 13 h 30"/>
                <a:gd name="T34" fmla="*/ 0 w 133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3"/>
                <a:gd name="T55" fmla="*/ 0 h 30"/>
                <a:gd name="T56" fmla="*/ 133 w 133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3" h="30">
                  <a:moveTo>
                    <a:pt x="0" y="13"/>
                  </a:moveTo>
                  <a:lnTo>
                    <a:pt x="0" y="13"/>
                  </a:lnTo>
                  <a:lnTo>
                    <a:pt x="4" y="22"/>
                  </a:lnTo>
                  <a:lnTo>
                    <a:pt x="17" y="26"/>
                  </a:lnTo>
                  <a:lnTo>
                    <a:pt x="64" y="30"/>
                  </a:lnTo>
                  <a:lnTo>
                    <a:pt x="116" y="26"/>
                  </a:lnTo>
                  <a:lnTo>
                    <a:pt x="128" y="22"/>
                  </a:lnTo>
                  <a:lnTo>
                    <a:pt x="133" y="13"/>
                  </a:lnTo>
                  <a:lnTo>
                    <a:pt x="128" y="9"/>
                  </a:lnTo>
                  <a:lnTo>
                    <a:pt x="116" y="5"/>
                  </a:lnTo>
                  <a:lnTo>
                    <a:pt x="64" y="0"/>
                  </a:lnTo>
                  <a:lnTo>
                    <a:pt x="17" y="5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1" name="Freeform 381"/>
            <p:cNvSpPr>
              <a:spLocks/>
            </p:cNvSpPr>
            <p:nvPr/>
          </p:nvSpPr>
          <p:spPr bwMode="auto">
            <a:xfrm>
              <a:off x="1339" y="3239"/>
              <a:ext cx="90" cy="17"/>
            </a:xfrm>
            <a:custGeom>
              <a:avLst/>
              <a:gdLst>
                <a:gd name="T0" fmla="*/ 0 w 90"/>
                <a:gd name="T1" fmla="*/ 8 h 17"/>
                <a:gd name="T2" fmla="*/ 0 w 90"/>
                <a:gd name="T3" fmla="*/ 8 h 17"/>
                <a:gd name="T4" fmla="*/ 4 w 90"/>
                <a:gd name="T5" fmla="*/ 12 h 17"/>
                <a:gd name="T6" fmla="*/ 13 w 90"/>
                <a:gd name="T7" fmla="*/ 12 h 17"/>
                <a:gd name="T8" fmla="*/ 43 w 90"/>
                <a:gd name="T9" fmla="*/ 17 h 17"/>
                <a:gd name="T10" fmla="*/ 43 w 90"/>
                <a:gd name="T11" fmla="*/ 17 h 17"/>
                <a:gd name="T12" fmla="*/ 77 w 90"/>
                <a:gd name="T13" fmla="*/ 12 h 17"/>
                <a:gd name="T14" fmla="*/ 85 w 90"/>
                <a:gd name="T15" fmla="*/ 12 h 17"/>
                <a:gd name="T16" fmla="*/ 90 w 90"/>
                <a:gd name="T17" fmla="*/ 8 h 17"/>
                <a:gd name="T18" fmla="*/ 90 w 90"/>
                <a:gd name="T19" fmla="*/ 8 h 17"/>
                <a:gd name="T20" fmla="*/ 85 w 90"/>
                <a:gd name="T21" fmla="*/ 4 h 17"/>
                <a:gd name="T22" fmla="*/ 77 w 90"/>
                <a:gd name="T23" fmla="*/ 0 h 17"/>
                <a:gd name="T24" fmla="*/ 43 w 90"/>
                <a:gd name="T25" fmla="*/ 0 h 17"/>
                <a:gd name="T26" fmla="*/ 43 w 90"/>
                <a:gd name="T27" fmla="*/ 0 h 17"/>
                <a:gd name="T28" fmla="*/ 13 w 90"/>
                <a:gd name="T29" fmla="*/ 0 h 17"/>
                <a:gd name="T30" fmla="*/ 4 w 90"/>
                <a:gd name="T31" fmla="*/ 4 h 17"/>
                <a:gd name="T32" fmla="*/ 0 w 90"/>
                <a:gd name="T33" fmla="*/ 8 h 17"/>
                <a:gd name="T34" fmla="*/ 0 w 90"/>
                <a:gd name="T35" fmla="*/ 8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17"/>
                <a:gd name="T56" fmla="*/ 90 w 90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17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13" y="12"/>
                  </a:lnTo>
                  <a:lnTo>
                    <a:pt x="43" y="17"/>
                  </a:lnTo>
                  <a:lnTo>
                    <a:pt x="77" y="12"/>
                  </a:lnTo>
                  <a:lnTo>
                    <a:pt x="85" y="12"/>
                  </a:lnTo>
                  <a:lnTo>
                    <a:pt x="90" y="8"/>
                  </a:lnTo>
                  <a:lnTo>
                    <a:pt x="85" y="4"/>
                  </a:lnTo>
                  <a:lnTo>
                    <a:pt x="77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2" name="Freeform 382"/>
            <p:cNvSpPr>
              <a:spLocks/>
            </p:cNvSpPr>
            <p:nvPr/>
          </p:nvSpPr>
          <p:spPr bwMode="auto">
            <a:xfrm>
              <a:off x="1860" y="3388"/>
              <a:ext cx="265" cy="103"/>
            </a:xfrm>
            <a:custGeom>
              <a:avLst/>
              <a:gdLst>
                <a:gd name="T0" fmla="*/ 13 w 265"/>
                <a:gd name="T1" fmla="*/ 103 h 103"/>
                <a:gd name="T2" fmla="*/ 265 w 265"/>
                <a:gd name="T3" fmla="*/ 56 h 103"/>
                <a:gd name="T4" fmla="*/ 261 w 265"/>
                <a:gd name="T5" fmla="*/ 30 h 103"/>
                <a:gd name="T6" fmla="*/ 261 w 265"/>
                <a:gd name="T7" fmla="*/ 30 h 103"/>
                <a:gd name="T8" fmla="*/ 265 w 265"/>
                <a:gd name="T9" fmla="*/ 0 h 103"/>
                <a:gd name="T10" fmla="*/ 9 w 265"/>
                <a:gd name="T11" fmla="*/ 39 h 103"/>
                <a:gd name="T12" fmla="*/ 9 w 265"/>
                <a:gd name="T13" fmla="*/ 39 h 103"/>
                <a:gd name="T14" fmla="*/ 5 w 265"/>
                <a:gd name="T15" fmla="*/ 64 h 103"/>
                <a:gd name="T16" fmla="*/ 0 w 265"/>
                <a:gd name="T17" fmla="*/ 86 h 103"/>
                <a:gd name="T18" fmla="*/ 5 w 265"/>
                <a:gd name="T19" fmla="*/ 94 h 103"/>
                <a:gd name="T20" fmla="*/ 13 w 265"/>
                <a:gd name="T21" fmla="*/ 103 h 103"/>
                <a:gd name="T22" fmla="*/ 13 w 265"/>
                <a:gd name="T23" fmla="*/ 103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5"/>
                <a:gd name="T37" fmla="*/ 0 h 103"/>
                <a:gd name="T38" fmla="*/ 265 w 26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5" h="103">
                  <a:moveTo>
                    <a:pt x="13" y="103"/>
                  </a:moveTo>
                  <a:lnTo>
                    <a:pt x="265" y="56"/>
                  </a:lnTo>
                  <a:lnTo>
                    <a:pt x="261" y="30"/>
                  </a:lnTo>
                  <a:lnTo>
                    <a:pt x="265" y="0"/>
                  </a:lnTo>
                  <a:lnTo>
                    <a:pt x="9" y="39"/>
                  </a:lnTo>
                  <a:lnTo>
                    <a:pt x="5" y="64"/>
                  </a:lnTo>
                  <a:lnTo>
                    <a:pt x="0" y="86"/>
                  </a:lnTo>
                  <a:lnTo>
                    <a:pt x="5" y="94"/>
                  </a:lnTo>
                  <a:lnTo>
                    <a:pt x="13" y="10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3" name="Freeform 383"/>
            <p:cNvSpPr>
              <a:spLocks/>
            </p:cNvSpPr>
            <p:nvPr/>
          </p:nvSpPr>
          <p:spPr bwMode="auto">
            <a:xfrm>
              <a:off x="1608" y="3311"/>
              <a:ext cx="526" cy="193"/>
            </a:xfrm>
            <a:custGeom>
              <a:avLst/>
              <a:gdLst>
                <a:gd name="T0" fmla="*/ 509 w 526"/>
                <a:gd name="T1" fmla="*/ 141 h 193"/>
                <a:gd name="T2" fmla="*/ 509 w 526"/>
                <a:gd name="T3" fmla="*/ 141 h 193"/>
                <a:gd name="T4" fmla="*/ 261 w 526"/>
                <a:gd name="T5" fmla="*/ 180 h 193"/>
                <a:gd name="T6" fmla="*/ 261 w 526"/>
                <a:gd name="T7" fmla="*/ 180 h 193"/>
                <a:gd name="T8" fmla="*/ 257 w 526"/>
                <a:gd name="T9" fmla="*/ 175 h 193"/>
                <a:gd name="T10" fmla="*/ 252 w 526"/>
                <a:gd name="T11" fmla="*/ 158 h 193"/>
                <a:gd name="T12" fmla="*/ 248 w 526"/>
                <a:gd name="T13" fmla="*/ 141 h 193"/>
                <a:gd name="T14" fmla="*/ 252 w 526"/>
                <a:gd name="T15" fmla="*/ 128 h 193"/>
                <a:gd name="T16" fmla="*/ 261 w 526"/>
                <a:gd name="T17" fmla="*/ 116 h 193"/>
                <a:gd name="T18" fmla="*/ 261 w 526"/>
                <a:gd name="T19" fmla="*/ 116 h 193"/>
                <a:gd name="T20" fmla="*/ 295 w 526"/>
                <a:gd name="T21" fmla="*/ 111 h 193"/>
                <a:gd name="T22" fmla="*/ 368 w 526"/>
                <a:gd name="T23" fmla="*/ 99 h 193"/>
                <a:gd name="T24" fmla="*/ 453 w 526"/>
                <a:gd name="T25" fmla="*/ 90 h 193"/>
                <a:gd name="T26" fmla="*/ 522 w 526"/>
                <a:gd name="T27" fmla="*/ 77 h 193"/>
                <a:gd name="T28" fmla="*/ 522 w 526"/>
                <a:gd name="T29" fmla="*/ 77 h 193"/>
                <a:gd name="T30" fmla="*/ 522 w 526"/>
                <a:gd name="T31" fmla="*/ 73 h 193"/>
                <a:gd name="T32" fmla="*/ 517 w 526"/>
                <a:gd name="T33" fmla="*/ 69 h 193"/>
                <a:gd name="T34" fmla="*/ 517 w 526"/>
                <a:gd name="T35" fmla="*/ 69 h 193"/>
                <a:gd name="T36" fmla="*/ 274 w 526"/>
                <a:gd name="T37" fmla="*/ 0 h 193"/>
                <a:gd name="T38" fmla="*/ 39 w 526"/>
                <a:gd name="T39" fmla="*/ 9 h 193"/>
                <a:gd name="T40" fmla="*/ 34 w 526"/>
                <a:gd name="T41" fmla="*/ 9 h 193"/>
                <a:gd name="T42" fmla="*/ 26 w 526"/>
                <a:gd name="T43" fmla="*/ 9 h 193"/>
                <a:gd name="T44" fmla="*/ 13 w 526"/>
                <a:gd name="T45" fmla="*/ 9 h 193"/>
                <a:gd name="T46" fmla="*/ 13 w 526"/>
                <a:gd name="T47" fmla="*/ 9 h 193"/>
                <a:gd name="T48" fmla="*/ 9 w 526"/>
                <a:gd name="T49" fmla="*/ 17 h 193"/>
                <a:gd name="T50" fmla="*/ 0 w 526"/>
                <a:gd name="T51" fmla="*/ 34 h 193"/>
                <a:gd name="T52" fmla="*/ 0 w 526"/>
                <a:gd name="T53" fmla="*/ 47 h 193"/>
                <a:gd name="T54" fmla="*/ 0 w 526"/>
                <a:gd name="T55" fmla="*/ 60 h 193"/>
                <a:gd name="T56" fmla="*/ 4 w 526"/>
                <a:gd name="T57" fmla="*/ 77 h 193"/>
                <a:gd name="T58" fmla="*/ 13 w 526"/>
                <a:gd name="T59" fmla="*/ 90 h 193"/>
                <a:gd name="T60" fmla="*/ 257 w 526"/>
                <a:gd name="T61" fmla="*/ 188 h 193"/>
                <a:gd name="T62" fmla="*/ 257 w 526"/>
                <a:gd name="T63" fmla="*/ 188 h 193"/>
                <a:gd name="T64" fmla="*/ 265 w 526"/>
                <a:gd name="T65" fmla="*/ 193 h 193"/>
                <a:gd name="T66" fmla="*/ 274 w 526"/>
                <a:gd name="T67" fmla="*/ 188 h 193"/>
                <a:gd name="T68" fmla="*/ 274 w 526"/>
                <a:gd name="T69" fmla="*/ 188 h 193"/>
                <a:gd name="T70" fmla="*/ 282 w 526"/>
                <a:gd name="T71" fmla="*/ 184 h 193"/>
                <a:gd name="T72" fmla="*/ 282 w 526"/>
                <a:gd name="T73" fmla="*/ 184 h 193"/>
                <a:gd name="T74" fmla="*/ 398 w 526"/>
                <a:gd name="T75" fmla="*/ 167 h 193"/>
                <a:gd name="T76" fmla="*/ 522 w 526"/>
                <a:gd name="T77" fmla="*/ 146 h 193"/>
                <a:gd name="T78" fmla="*/ 522 w 526"/>
                <a:gd name="T79" fmla="*/ 146 h 193"/>
                <a:gd name="T80" fmla="*/ 526 w 526"/>
                <a:gd name="T81" fmla="*/ 141 h 193"/>
                <a:gd name="T82" fmla="*/ 526 w 526"/>
                <a:gd name="T83" fmla="*/ 137 h 193"/>
                <a:gd name="T84" fmla="*/ 526 w 526"/>
                <a:gd name="T85" fmla="*/ 133 h 193"/>
                <a:gd name="T86" fmla="*/ 526 w 526"/>
                <a:gd name="T87" fmla="*/ 133 h 193"/>
                <a:gd name="T88" fmla="*/ 526 w 526"/>
                <a:gd name="T89" fmla="*/ 133 h 193"/>
                <a:gd name="T90" fmla="*/ 526 w 526"/>
                <a:gd name="T91" fmla="*/ 133 h 193"/>
                <a:gd name="T92" fmla="*/ 522 w 526"/>
                <a:gd name="T93" fmla="*/ 137 h 193"/>
                <a:gd name="T94" fmla="*/ 509 w 526"/>
                <a:gd name="T95" fmla="*/ 141 h 193"/>
                <a:gd name="T96" fmla="*/ 509 w 526"/>
                <a:gd name="T97" fmla="*/ 141 h 1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26"/>
                <a:gd name="T148" fmla="*/ 0 h 193"/>
                <a:gd name="T149" fmla="*/ 526 w 526"/>
                <a:gd name="T150" fmla="*/ 193 h 1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26" h="193">
                  <a:moveTo>
                    <a:pt x="509" y="141"/>
                  </a:moveTo>
                  <a:lnTo>
                    <a:pt x="509" y="141"/>
                  </a:lnTo>
                  <a:lnTo>
                    <a:pt x="261" y="180"/>
                  </a:lnTo>
                  <a:lnTo>
                    <a:pt x="257" y="175"/>
                  </a:lnTo>
                  <a:lnTo>
                    <a:pt x="252" y="158"/>
                  </a:lnTo>
                  <a:lnTo>
                    <a:pt x="248" y="141"/>
                  </a:lnTo>
                  <a:lnTo>
                    <a:pt x="252" y="128"/>
                  </a:lnTo>
                  <a:lnTo>
                    <a:pt x="261" y="116"/>
                  </a:lnTo>
                  <a:lnTo>
                    <a:pt x="295" y="111"/>
                  </a:lnTo>
                  <a:lnTo>
                    <a:pt x="368" y="99"/>
                  </a:lnTo>
                  <a:lnTo>
                    <a:pt x="453" y="90"/>
                  </a:lnTo>
                  <a:lnTo>
                    <a:pt x="522" y="77"/>
                  </a:lnTo>
                  <a:lnTo>
                    <a:pt x="522" y="73"/>
                  </a:lnTo>
                  <a:lnTo>
                    <a:pt x="517" y="69"/>
                  </a:lnTo>
                  <a:lnTo>
                    <a:pt x="274" y="0"/>
                  </a:lnTo>
                  <a:lnTo>
                    <a:pt x="39" y="9"/>
                  </a:lnTo>
                  <a:lnTo>
                    <a:pt x="34" y="9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9" y="17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4" y="77"/>
                  </a:lnTo>
                  <a:lnTo>
                    <a:pt x="13" y="90"/>
                  </a:lnTo>
                  <a:lnTo>
                    <a:pt x="257" y="188"/>
                  </a:lnTo>
                  <a:lnTo>
                    <a:pt x="265" y="193"/>
                  </a:lnTo>
                  <a:lnTo>
                    <a:pt x="274" y="188"/>
                  </a:lnTo>
                  <a:lnTo>
                    <a:pt x="282" y="184"/>
                  </a:lnTo>
                  <a:lnTo>
                    <a:pt x="398" y="167"/>
                  </a:lnTo>
                  <a:lnTo>
                    <a:pt x="522" y="146"/>
                  </a:lnTo>
                  <a:lnTo>
                    <a:pt x="526" y="141"/>
                  </a:lnTo>
                  <a:lnTo>
                    <a:pt x="526" y="137"/>
                  </a:lnTo>
                  <a:lnTo>
                    <a:pt x="526" y="133"/>
                  </a:lnTo>
                  <a:lnTo>
                    <a:pt x="522" y="137"/>
                  </a:lnTo>
                  <a:lnTo>
                    <a:pt x="509" y="14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4" name="Freeform 384"/>
            <p:cNvSpPr>
              <a:spLocks/>
            </p:cNvSpPr>
            <p:nvPr/>
          </p:nvSpPr>
          <p:spPr bwMode="auto">
            <a:xfrm>
              <a:off x="1856" y="3388"/>
              <a:ext cx="278" cy="103"/>
            </a:xfrm>
            <a:custGeom>
              <a:avLst/>
              <a:gdLst>
                <a:gd name="T0" fmla="*/ 269 w 278"/>
                <a:gd name="T1" fmla="*/ 51 h 103"/>
                <a:gd name="T2" fmla="*/ 269 w 278"/>
                <a:gd name="T3" fmla="*/ 56 h 103"/>
                <a:gd name="T4" fmla="*/ 17 w 278"/>
                <a:gd name="T5" fmla="*/ 98 h 103"/>
                <a:gd name="T6" fmla="*/ 17 w 278"/>
                <a:gd name="T7" fmla="*/ 98 h 103"/>
                <a:gd name="T8" fmla="*/ 9 w 278"/>
                <a:gd name="T9" fmla="*/ 77 h 103"/>
                <a:gd name="T10" fmla="*/ 9 w 278"/>
                <a:gd name="T11" fmla="*/ 60 h 103"/>
                <a:gd name="T12" fmla="*/ 17 w 278"/>
                <a:gd name="T13" fmla="*/ 43 h 103"/>
                <a:gd name="T14" fmla="*/ 261 w 278"/>
                <a:gd name="T15" fmla="*/ 9 h 103"/>
                <a:gd name="T16" fmla="*/ 261 w 278"/>
                <a:gd name="T17" fmla="*/ 9 h 103"/>
                <a:gd name="T18" fmla="*/ 269 w 278"/>
                <a:gd name="T19" fmla="*/ 4 h 103"/>
                <a:gd name="T20" fmla="*/ 274 w 278"/>
                <a:gd name="T21" fmla="*/ 0 h 103"/>
                <a:gd name="T22" fmla="*/ 274 w 278"/>
                <a:gd name="T23" fmla="*/ 0 h 103"/>
                <a:gd name="T24" fmla="*/ 274 w 278"/>
                <a:gd name="T25" fmla="*/ 0 h 103"/>
                <a:gd name="T26" fmla="*/ 274 w 278"/>
                <a:gd name="T27" fmla="*/ 0 h 103"/>
                <a:gd name="T28" fmla="*/ 205 w 278"/>
                <a:gd name="T29" fmla="*/ 13 h 103"/>
                <a:gd name="T30" fmla="*/ 120 w 278"/>
                <a:gd name="T31" fmla="*/ 22 h 103"/>
                <a:gd name="T32" fmla="*/ 47 w 278"/>
                <a:gd name="T33" fmla="*/ 34 h 103"/>
                <a:gd name="T34" fmla="*/ 13 w 278"/>
                <a:gd name="T35" fmla="*/ 39 h 103"/>
                <a:gd name="T36" fmla="*/ 13 w 278"/>
                <a:gd name="T37" fmla="*/ 39 h 103"/>
                <a:gd name="T38" fmla="*/ 4 w 278"/>
                <a:gd name="T39" fmla="*/ 51 h 103"/>
                <a:gd name="T40" fmla="*/ 0 w 278"/>
                <a:gd name="T41" fmla="*/ 64 h 103"/>
                <a:gd name="T42" fmla="*/ 4 w 278"/>
                <a:gd name="T43" fmla="*/ 81 h 103"/>
                <a:gd name="T44" fmla="*/ 9 w 278"/>
                <a:gd name="T45" fmla="*/ 98 h 103"/>
                <a:gd name="T46" fmla="*/ 13 w 278"/>
                <a:gd name="T47" fmla="*/ 103 h 103"/>
                <a:gd name="T48" fmla="*/ 13 w 278"/>
                <a:gd name="T49" fmla="*/ 103 h 103"/>
                <a:gd name="T50" fmla="*/ 261 w 278"/>
                <a:gd name="T51" fmla="*/ 64 h 103"/>
                <a:gd name="T52" fmla="*/ 261 w 278"/>
                <a:gd name="T53" fmla="*/ 64 h 103"/>
                <a:gd name="T54" fmla="*/ 274 w 278"/>
                <a:gd name="T55" fmla="*/ 60 h 103"/>
                <a:gd name="T56" fmla="*/ 278 w 278"/>
                <a:gd name="T57" fmla="*/ 60 h 103"/>
                <a:gd name="T58" fmla="*/ 278 w 278"/>
                <a:gd name="T59" fmla="*/ 56 h 103"/>
                <a:gd name="T60" fmla="*/ 278 w 278"/>
                <a:gd name="T61" fmla="*/ 56 h 103"/>
                <a:gd name="T62" fmla="*/ 269 w 278"/>
                <a:gd name="T63" fmla="*/ 51 h 103"/>
                <a:gd name="T64" fmla="*/ 269 w 278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8"/>
                <a:gd name="T100" fmla="*/ 0 h 103"/>
                <a:gd name="T101" fmla="*/ 278 w 278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8" h="103">
                  <a:moveTo>
                    <a:pt x="269" y="51"/>
                  </a:moveTo>
                  <a:lnTo>
                    <a:pt x="269" y="56"/>
                  </a:lnTo>
                  <a:lnTo>
                    <a:pt x="17" y="98"/>
                  </a:lnTo>
                  <a:lnTo>
                    <a:pt x="9" y="77"/>
                  </a:lnTo>
                  <a:lnTo>
                    <a:pt x="9" y="60"/>
                  </a:lnTo>
                  <a:lnTo>
                    <a:pt x="17" y="43"/>
                  </a:lnTo>
                  <a:lnTo>
                    <a:pt x="261" y="9"/>
                  </a:lnTo>
                  <a:lnTo>
                    <a:pt x="269" y="4"/>
                  </a:lnTo>
                  <a:lnTo>
                    <a:pt x="274" y="0"/>
                  </a:lnTo>
                  <a:lnTo>
                    <a:pt x="205" y="13"/>
                  </a:lnTo>
                  <a:lnTo>
                    <a:pt x="120" y="22"/>
                  </a:lnTo>
                  <a:lnTo>
                    <a:pt x="47" y="34"/>
                  </a:lnTo>
                  <a:lnTo>
                    <a:pt x="13" y="39"/>
                  </a:lnTo>
                  <a:lnTo>
                    <a:pt x="4" y="51"/>
                  </a:lnTo>
                  <a:lnTo>
                    <a:pt x="0" y="64"/>
                  </a:lnTo>
                  <a:lnTo>
                    <a:pt x="4" y="81"/>
                  </a:lnTo>
                  <a:lnTo>
                    <a:pt x="9" y="98"/>
                  </a:lnTo>
                  <a:lnTo>
                    <a:pt x="13" y="103"/>
                  </a:lnTo>
                  <a:lnTo>
                    <a:pt x="261" y="64"/>
                  </a:lnTo>
                  <a:lnTo>
                    <a:pt x="274" y="60"/>
                  </a:lnTo>
                  <a:lnTo>
                    <a:pt x="278" y="60"/>
                  </a:lnTo>
                  <a:lnTo>
                    <a:pt x="278" y="56"/>
                  </a:lnTo>
                  <a:lnTo>
                    <a:pt x="269" y="5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5" name="Freeform 385"/>
            <p:cNvSpPr>
              <a:spLocks/>
            </p:cNvSpPr>
            <p:nvPr/>
          </p:nvSpPr>
          <p:spPr bwMode="auto">
            <a:xfrm>
              <a:off x="1625" y="3320"/>
              <a:ext cx="274" cy="102"/>
            </a:xfrm>
            <a:custGeom>
              <a:avLst/>
              <a:gdLst>
                <a:gd name="T0" fmla="*/ 0 w 274"/>
                <a:gd name="T1" fmla="*/ 0 h 102"/>
                <a:gd name="T2" fmla="*/ 257 w 274"/>
                <a:gd name="T3" fmla="*/ 102 h 102"/>
                <a:gd name="T4" fmla="*/ 274 w 274"/>
                <a:gd name="T5" fmla="*/ 102 h 102"/>
                <a:gd name="T6" fmla="*/ 22 w 274"/>
                <a:gd name="T7" fmla="*/ 0 h 102"/>
                <a:gd name="T8" fmla="*/ 0 w 274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"/>
                <a:gd name="T16" fmla="*/ 0 h 102"/>
                <a:gd name="T17" fmla="*/ 274 w 274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" h="102">
                  <a:moveTo>
                    <a:pt x="0" y="0"/>
                  </a:moveTo>
                  <a:lnTo>
                    <a:pt x="257" y="102"/>
                  </a:lnTo>
                  <a:lnTo>
                    <a:pt x="274" y="102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6" name="Freeform 386"/>
            <p:cNvSpPr>
              <a:spLocks/>
            </p:cNvSpPr>
            <p:nvPr/>
          </p:nvSpPr>
          <p:spPr bwMode="auto">
            <a:xfrm>
              <a:off x="1630" y="3324"/>
              <a:ext cx="25" cy="94"/>
            </a:xfrm>
            <a:custGeom>
              <a:avLst/>
              <a:gdLst>
                <a:gd name="T0" fmla="*/ 17 w 25"/>
                <a:gd name="T1" fmla="*/ 0 h 94"/>
                <a:gd name="T2" fmla="*/ 17 w 25"/>
                <a:gd name="T3" fmla="*/ 0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0 h 94"/>
                <a:gd name="T10" fmla="*/ 0 w 25"/>
                <a:gd name="T11" fmla="*/ 30 h 94"/>
                <a:gd name="T12" fmla="*/ 4 w 25"/>
                <a:gd name="T13" fmla="*/ 60 h 94"/>
                <a:gd name="T14" fmla="*/ 12 w 25"/>
                <a:gd name="T15" fmla="*/ 86 h 94"/>
                <a:gd name="T16" fmla="*/ 12 w 25"/>
                <a:gd name="T17" fmla="*/ 86 h 94"/>
                <a:gd name="T18" fmla="*/ 17 w 25"/>
                <a:gd name="T19" fmla="*/ 90 h 94"/>
                <a:gd name="T20" fmla="*/ 17 w 25"/>
                <a:gd name="T21" fmla="*/ 90 h 94"/>
                <a:gd name="T22" fmla="*/ 25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2 w 25"/>
                <a:gd name="T31" fmla="*/ 60 h 94"/>
                <a:gd name="T32" fmla="*/ 12 w 25"/>
                <a:gd name="T33" fmla="*/ 30 h 94"/>
                <a:gd name="T34" fmla="*/ 12 w 25"/>
                <a:gd name="T35" fmla="*/ 30 h 94"/>
                <a:gd name="T36" fmla="*/ 17 w 25"/>
                <a:gd name="T37" fmla="*/ 21 h 94"/>
                <a:gd name="T38" fmla="*/ 21 w 25"/>
                <a:gd name="T39" fmla="*/ 13 h 94"/>
                <a:gd name="T40" fmla="*/ 25 w 25"/>
                <a:gd name="T41" fmla="*/ 4 h 94"/>
                <a:gd name="T42" fmla="*/ 25 w 25"/>
                <a:gd name="T43" fmla="*/ 4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21 w 25"/>
                <a:gd name="T51" fmla="*/ 0 h 94"/>
                <a:gd name="T52" fmla="*/ 17 w 25"/>
                <a:gd name="T53" fmla="*/ 0 h 94"/>
                <a:gd name="T54" fmla="*/ 17 w 25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7" y="0"/>
                  </a:moveTo>
                  <a:lnTo>
                    <a:pt x="17" y="0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0"/>
                  </a:lnTo>
                  <a:lnTo>
                    <a:pt x="4" y="60"/>
                  </a:lnTo>
                  <a:lnTo>
                    <a:pt x="12" y="86"/>
                  </a:lnTo>
                  <a:lnTo>
                    <a:pt x="17" y="90"/>
                  </a:lnTo>
                  <a:lnTo>
                    <a:pt x="25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2" y="60"/>
                  </a:lnTo>
                  <a:lnTo>
                    <a:pt x="12" y="30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7" name="Freeform 387"/>
            <p:cNvSpPr>
              <a:spLocks/>
            </p:cNvSpPr>
            <p:nvPr/>
          </p:nvSpPr>
          <p:spPr bwMode="auto">
            <a:xfrm>
              <a:off x="1651" y="3333"/>
              <a:ext cx="26" cy="94"/>
            </a:xfrm>
            <a:custGeom>
              <a:avLst/>
              <a:gdLst>
                <a:gd name="T0" fmla="*/ 17 w 26"/>
                <a:gd name="T1" fmla="*/ 4 h 94"/>
                <a:gd name="T2" fmla="*/ 17 w 26"/>
                <a:gd name="T3" fmla="*/ 4 h 94"/>
                <a:gd name="T4" fmla="*/ 8 w 26"/>
                <a:gd name="T5" fmla="*/ 8 h 94"/>
                <a:gd name="T6" fmla="*/ 4 w 26"/>
                <a:gd name="T7" fmla="*/ 17 h 94"/>
                <a:gd name="T8" fmla="*/ 0 w 26"/>
                <a:gd name="T9" fmla="*/ 34 h 94"/>
                <a:gd name="T10" fmla="*/ 0 w 26"/>
                <a:gd name="T11" fmla="*/ 34 h 94"/>
                <a:gd name="T12" fmla="*/ 4 w 26"/>
                <a:gd name="T13" fmla="*/ 59 h 94"/>
                <a:gd name="T14" fmla="*/ 13 w 26"/>
                <a:gd name="T15" fmla="*/ 85 h 94"/>
                <a:gd name="T16" fmla="*/ 13 w 26"/>
                <a:gd name="T17" fmla="*/ 85 h 94"/>
                <a:gd name="T18" fmla="*/ 17 w 26"/>
                <a:gd name="T19" fmla="*/ 94 h 94"/>
                <a:gd name="T20" fmla="*/ 17 w 26"/>
                <a:gd name="T21" fmla="*/ 94 h 94"/>
                <a:gd name="T22" fmla="*/ 26 w 26"/>
                <a:gd name="T23" fmla="*/ 94 h 94"/>
                <a:gd name="T24" fmla="*/ 26 w 26"/>
                <a:gd name="T25" fmla="*/ 89 h 94"/>
                <a:gd name="T26" fmla="*/ 26 w 26"/>
                <a:gd name="T27" fmla="*/ 89 h 94"/>
                <a:gd name="T28" fmla="*/ 17 w 26"/>
                <a:gd name="T29" fmla="*/ 77 h 94"/>
                <a:gd name="T30" fmla="*/ 13 w 26"/>
                <a:gd name="T31" fmla="*/ 59 h 94"/>
                <a:gd name="T32" fmla="*/ 13 w 26"/>
                <a:gd name="T33" fmla="*/ 34 h 94"/>
                <a:gd name="T34" fmla="*/ 13 w 26"/>
                <a:gd name="T35" fmla="*/ 34 h 94"/>
                <a:gd name="T36" fmla="*/ 17 w 26"/>
                <a:gd name="T37" fmla="*/ 21 h 94"/>
                <a:gd name="T38" fmla="*/ 21 w 26"/>
                <a:gd name="T39" fmla="*/ 12 h 94"/>
                <a:gd name="T40" fmla="*/ 26 w 26"/>
                <a:gd name="T41" fmla="*/ 8 h 94"/>
                <a:gd name="T42" fmla="*/ 26 w 26"/>
                <a:gd name="T43" fmla="*/ 8 h 94"/>
                <a:gd name="T44" fmla="*/ 26 w 26"/>
                <a:gd name="T45" fmla="*/ 4 h 94"/>
                <a:gd name="T46" fmla="*/ 21 w 26"/>
                <a:gd name="T47" fmla="*/ 0 h 94"/>
                <a:gd name="T48" fmla="*/ 21 w 26"/>
                <a:gd name="T49" fmla="*/ 0 h 94"/>
                <a:gd name="T50" fmla="*/ 21 w 26"/>
                <a:gd name="T51" fmla="*/ 0 h 94"/>
                <a:gd name="T52" fmla="*/ 17 w 26"/>
                <a:gd name="T53" fmla="*/ 4 h 94"/>
                <a:gd name="T54" fmla="*/ 17 w 26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7" y="4"/>
                  </a:moveTo>
                  <a:lnTo>
                    <a:pt x="17" y="4"/>
                  </a:lnTo>
                  <a:lnTo>
                    <a:pt x="8" y="8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4" y="59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17" y="77"/>
                  </a:lnTo>
                  <a:lnTo>
                    <a:pt x="13" y="59"/>
                  </a:lnTo>
                  <a:lnTo>
                    <a:pt x="13" y="34"/>
                  </a:lnTo>
                  <a:lnTo>
                    <a:pt x="17" y="21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8" name="Freeform 388"/>
            <p:cNvSpPr>
              <a:spLocks/>
            </p:cNvSpPr>
            <p:nvPr/>
          </p:nvSpPr>
          <p:spPr bwMode="auto">
            <a:xfrm>
              <a:off x="1800" y="3392"/>
              <a:ext cx="26" cy="94"/>
            </a:xfrm>
            <a:custGeom>
              <a:avLst/>
              <a:gdLst>
                <a:gd name="T0" fmla="*/ 13 w 26"/>
                <a:gd name="T1" fmla="*/ 0 h 94"/>
                <a:gd name="T2" fmla="*/ 13 w 26"/>
                <a:gd name="T3" fmla="*/ 0 h 94"/>
                <a:gd name="T4" fmla="*/ 9 w 26"/>
                <a:gd name="T5" fmla="*/ 9 h 94"/>
                <a:gd name="T6" fmla="*/ 5 w 26"/>
                <a:gd name="T7" fmla="*/ 18 h 94"/>
                <a:gd name="T8" fmla="*/ 0 w 26"/>
                <a:gd name="T9" fmla="*/ 30 h 94"/>
                <a:gd name="T10" fmla="*/ 0 w 26"/>
                <a:gd name="T11" fmla="*/ 30 h 94"/>
                <a:gd name="T12" fmla="*/ 0 w 26"/>
                <a:gd name="T13" fmla="*/ 60 h 94"/>
                <a:gd name="T14" fmla="*/ 9 w 26"/>
                <a:gd name="T15" fmla="*/ 86 h 94"/>
                <a:gd name="T16" fmla="*/ 9 w 26"/>
                <a:gd name="T17" fmla="*/ 86 h 94"/>
                <a:gd name="T18" fmla="*/ 18 w 26"/>
                <a:gd name="T19" fmla="*/ 90 h 94"/>
                <a:gd name="T20" fmla="*/ 18 w 26"/>
                <a:gd name="T21" fmla="*/ 90 h 94"/>
                <a:gd name="T22" fmla="*/ 22 w 26"/>
                <a:gd name="T23" fmla="*/ 94 h 94"/>
                <a:gd name="T24" fmla="*/ 26 w 26"/>
                <a:gd name="T25" fmla="*/ 90 h 94"/>
                <a:gd name="T26" fmla="*/ 26 w 26"/>
                <a:gd name="T27" fmla="*/ 90 h 94"/>
                <a:gd name="T28" fmla="*/ 18 w 26"/>
                <a:gd name="T29" fmla="*/ 77 h 94"/>
                <a:gd name="T30" fmla="*/ 13 w 26"/>
                <a:gd name="T31" fmla="*/ 60 h 94"/>
                <a:gd name="T32" fmla="*/ 9 w 26"/>
                <a:gd name="T33" fmla="*/ 30 h 94"/>
                <a:gd name="T34" fmla="*/ 9 w 26"/>
                <a:gd name="T35" fmla="*/ 30 h 94"/>
                <a:gd name="T36" fmla="*/ 13 w 26"/>
                <a:gd name="T37" fmla="*/ 18 h 94"/>
                <a:gd name="T38" fmla="*/ 18 w 26"/>
                <a:gd name="T39" fmla="*/ 13 h 94"/>
                <a:gd name="T40" fmla="*/ 26 w 26"/>
                <a:gd name="T41" fmla="*/ 5 h 94"/>
                <a:gd name="T42" fmla="*/ 26 w 26"/>
                <a:gd name="T43" fmla="*/ 5 h 94"/>
                <a:gd name="T44" fmla="*/ 26 w 26"/>
                <a:gd name="T45" fmla="*/ 5 h 94"/>
                <a:gd name="T46" fmla="*/ 22 w 26"/>
                <a:gd name="T47" fmla="*/ 0 h 94"/>
                <a:gd name="T48" fmla="*/ 22 w 26"/>
                <a:gd name="T49" fmla="*/ 0 h 94"/>
                <a:gd name="T50" fmla="*/ 18 w 26"/>
                <a:gd name="T51" fmla="*/ 0 h 94"/>
                <a:gd name="T52" fmla="*/ 13 w 26"/>
                <a:gd name="T53" fmla="*/ 0 h 94"/>
                <a:gd name="T54" fmla="*/ 13 w 26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3" y="0"/>
                  </a:moveTo>
                  <a:lnTo>
                    <a:pt x="13" y="0"/>
                  </a:lnTo>
                  <a:lnTo>
                    <a:pt x="9" y="9"/>
                  </a:lnTo>
                  <a:lnTo>
                    <a:pt x="5" y="18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9" y="86"/>
                  </a:lnTo>
                  <a:lnTo>
                    <a:pt x="18" y="90"/>
                  </a:lnTo>
                  <a:lnTo>
                    <a:pt x="22" y="94"/>
                  </a:lnTo>
                  <a:lnTo>
                    <a:pt x="26" y="90"/>
                  </a:lnTo>
                  <a:lnTo>
                    <a:pt x="18" y="77"/>
                  </a:lnTo>
                  <a:lnTo>
                    <a:pt x="13" y="60"/>
                  </a:lnTo>
                  <a:lnTo>
                    <a:pt x="9" y="30"/>
                  </a:lnTo>
                  <a:lnTo>
                    <a:pt x="13" y="18"/>
                  </a:lnTo>
                  <a:lnTo>
                    <a:pt x="18" y="13"/>
                  </a:lnTo>
                  <a:lnTo>
                    <a:pt x="26" y="5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29" name="Freeform 389"/>
            <p:cNvSpPr>
              <a:spLocks/>
            </p:cNvSpPr>
            <p:nvPr/>
          </p:nvSpPr>
          <p:spPr bwMode="auto">
            <a:xfrm>
              <a:off x="1822" y="3401"/>
              <a:ext cx="25" cy="94"/>
            </a:xfrm>
            <a:custGeom>
              <a:avLst/>
              <a:gdLst>
                <a:gd name="T0" fmla="*/ 13 w 25"/>
                <a:gd name="T1" fmla="*/ 4 h 94"/>
                <a:gd name="T2" fmla="*/ 13 w 25"/>
                <a:gd name="T3" fmla="*/ 4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4 h 94"/>
                <a:gd name="T10" fmla="*/ 0 w 25"/>
                <a:gd name="T11" fmla="*/ 34 h 94"/>
                <a:gd name="T12" fmla="*/ 0 w 25"/>
                <a:gd name="T13" fmla="*/ 60 h 94"/>
                <a:gd name="T14" fmla="*/ 13 w 25"/>
                <a:gd name="T15" fmla="*/ 85 h 94"/>
                <a:gd name="T16" fmla="*/ 13 w 25"/>
                <a:gd name="T17" fmla="*/ 85 h 94"/>
                <a:gd name="T18" fmla="*/ 17 w 25"/>
                <a:gd name="T19" fmla="*/ 94 h 94"/>
                <a:gd name="T20" fmla="*/ 17 w 25"/>
                <a:gd name="T21" fmla="*/ 94 h 94"/>
                <a:gd name="T22" fmla="*/ 21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3 w 25"/>
                <a:gd name="T31" fmla="*/ 60 h 94"/>
                <a:gd name="T32" fmla="*/ 8 w 25"/>
                <a:gd name="T33" fmla="*/ 34 h 94"/>
                <a:gd name="T34" fmla="*/ 8 w 25"/>
                <a:gd name="T35" fmla="*/ 34 h 94"/>
                <a:gd name="T36" fmla="*/ 13 w 25"/>
                <a:gd name="T37" fmla="*/ 21 h 94"/>
                <a:gd name="T38" fmla="*/ 17 w 25"/>
                <a:gd name="T39" fmla="*/ 13 h 94"/>
                <a:gd name="T40" fmla="*/ 25 w 25"/>
                <a:gd name="T41" fmla="*/ 9 h 94"/>
                <a:gd name="T42" fmla="*/ 25 w 25"/>
                <a:gd name="T43" fmla="*/ 9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17 w 25"/>
                <a:gd name="T51" fmla="*/ 0 h 94"/>
                <a:gd name="T52" fmla="*/ 13 w 25"/>
                <a:gd name="T53" fmla="*/ 4 h 94"/>
                <a:gd name="T54" fmla="*/ 13 w 25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3" y="4"/>
                  </a:moveTo>
                  <a:lnTo>
                    <a:pt x="13" y="4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0" y="60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1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3" y="60"/>
                  </a:lnTo>
                  <a:lnTo>
                    <a:pt x="8" y="34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0" name="Freeform 390"/>
            <p:cNvSpPr>
              <a:spLocks/>
            </p:cNvSpPr>
            <p:nvPr/>
          </p:nvSpPr>
          <p:spPr bwMode="auto">
            <a:xfrm>
              <a:off x="1771" y="3405"/>
              <a:ext cx="12" cy="43"/>
            </a:xfrm>
            <a:custGeom>
              <a:avLst/>
              <a:gdLst>
                <a:gd name="T0" fmla="*/ 12 w 12"/>
                <a:gd name="T1" fmla="*/ 5 h 43"/>
                <a:gd name="T2" fmla="*/ 12 w 12"/>
                <a:gd name="T3" fmla="*/ 5 h 43"/>
                <a:gd name="T4" fmla="*/ 8 w 12"/>
                <a:gd name="T5" fmla="*/ 22 h 43"/>
                <a:gd name="T6" fmla="*/ 8 w 12"/>
                <a:gd name="T7" fmla="*/ 43 h 43"/>
                <a:gd name="T8" fmla="*/ 0 w 12"/>
                <a:gd name="T9" fmla="*/ 39 h 43"/>
                <a:gd name="T10" fmla="*/ 0 w 12"/>
                <a:gd name="T11" fmla="*/ 39 h 43"/>
                <a:gd name="T12" fmla="*/ 0 w 12"/>
                <a:gd name="T13" fmla="*/ 26 h 43"/>
                <a:gd name="T14" fmla="*/ 0 w 12"/>
                <a:gd name="T15" fmla="*/ 13 h 43"/>
                <a:gd name="T16" fmla="*/ 4 w 12"/>
                <a:gd name="T17" fmla="*/ 0 h 43"/>
                <a:gd name="T18" fmla="*/ 12 w 12"/>
                <a:gd name="T19" fmla="*/ 5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43"/>
                <a:gd name="T32" fmla="*/ 12 w 12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43">
                  <a:moveTo>
                    <a:pt x="12" y="5"/>
                  </a:moveTo>
                  <a:lnTo>
                    <a:pt x="12" y="5"/>
                  </a:lnTo>
                  <a:lnTo>
                    <a:pt x="8" y="22"/>
                  </a:lnTo>
                  <a:lnTo>
                    <a:pt x="8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1" name="Freeform 391"/>
            <p:cNvSpPr>
              <a:spLocks/>
            </p:cNvSpPr>
            <p:nvPr/>
          </p:nvSpPr>
          <p:spPr bwMode="auto">
            <a:xfrm>
              <a:off x="1702" y="3380"/>
              <a:ext cx="64" cy="59"/>
            </a:xfrm>
            <a:custGeom>
              <a:avLst/>
              <a:gdLst>
                <a:gd name="T0" fmla="*/ 64 w 64"/>
                <a:gd name="T1" fmla="*/ 21 h 59"/>
                <a:gd name="T2" fmla="*/ 64 w 64"/>
                <a:gd name="T3" fmla="*/ 21 h 59"/>
                <a:gd name="T4" fmla="*/ 64 w 64"/>
                <a:gd name="T5" fmla="*/ 38 h 59"/>
                <a:gd name="T6" fmla="*/ 64 w 64"/>
                <a:gd name="T7" fmla="*/ 59 h 59"/>
                <a:gd name="T8" fmla="*/ 0 w 64"/>
                <a:gd name="T9" fmla="*/ 38 h 59"/>
                <a:gd name="T10" fmla="*/ 0 w 64"/>
                <a:gd name="T11" fmla="*/ 38 h 59"/>
                <a:gd name="T12" fmla="*/ 0 w 64"/>
                <a:gd name="T13" fmla="*/ 25 h 59"/>
                <a:gd name="T14" fmla="*/ 0 w 64"/>
                <a:gd name="T15" fmla="*/ 12 h 59"/>
                <a:gd name="T16" fmla="*/ 4 w 64"/>
                <a:gd name="T17" fmla="*/ 0 h 59"/>
                <a:gd name="T18" fmla="*/ 64 w 64"/>
                <a:gd name="T19" fmla="*/ 21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59"/>
                <a:gd name="T32" fmla="*/ 64 w 64"/>
                <a:gd name="T33" fmla="*/ 59 h 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59">
                  <a:moveTo>
                    <a:pt x="64" y="21"/>
                  </a:moveTo>
                  <a:lnTo>
                    <a:pt x="64" y="21"/>
                  </a:lnTo>
                  <a:lnTo>
                    <a:pt x="64" y="38"/>
                  </a:lnTo>
                  <a:lnTo>
                    <a:pt x="64" y="59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4" y="0"/>
                  </a:lnTo>
                  <a:lnTo>
                    <a:pt x="64" y="2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2" name="Freeform 392"/>
            <p:cNvSpPr>
              <a:spLocks/>
            </p:cNvSpPr>
            <p:nvPr/>
          </p:nvSpPr>
          <p:spPr bwMode="auto">
            <a:xfrm>
              <a:off x="1685" y="3371"/>
              <a:ext cx="13" cy="43"/>
            </a:xfrm>
            <a:custGeom>
              <a:avLst/>
              <a:gdLst>
                <a:gd name="T0" fmla="*/ 13 w 13"/>
                <a:gd name="T1" fmla="*/ 4 h 43"/>
                <a:gd name="T2" fmla="*/ 13 w 13"/>
                <a:gd name="T3" fmla="*/ 4 h 43"/>
                <a:gd name="T4" fmla="*/ 9 w 13"/>
                <a:gd name="T5" fmla="*/ 21 h 43"/>
                <a:gd name="T6" fmla="*/ 9 w 13"/>
                <a:gd name="T7" fmla="*/ 43 h 43"/>
                <a:gd name="T8" fmla="*/ 0 w 13"/>
                <a:gd name="T9" fmla="*/ 39 h 43"/>
                <a:gd name="T10" fmla="*/ 0 w 13"/>
                <a:gd name="T11" fmla="*/ 39 h 43"/>
                <a:gd name="T12" fmla="*/ 0 w 13"/>
                <a:gd name="T13" fmla="*/ 26 h 43"/>
                <a:gd name="T14" fmla="*/ 0 w 13"/>
                <a:gd name="T15" fmla="*/ 13 h 43"/>
                <a:gd name="T16" fmla="*/ 0 w 13"/>
                <a:gd name="T17" fmla="*/ 0 h 43"/>
                <a:gd name="T18" fmla="*/ 13 w 13"/>
                <a:gd name="T19" fmla="*/ 4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43"/>
                <a:gd name="T32" fmla="*/ 13 w 13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43">
                  <a:moveTo>
                    <a:pt x="13" y="4"/>
                  </a:moveTo>
                  <a:lnTo>
                    <a:pt x="13" y="4"/>
                  </a:lnTo>
                  <a:lnTo>
                    <a:pt x="9" y="21"/>
                  </a:lnTo>
                  <a:lnTo>
                    <a:pt x="9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3" name="Freeform 393"/>
            <p:cNvSpPr>
              <a:spLocks/>
            </p:cNvSpPr>
            <p:nvPr/>
          </p:nvSpPr>
          <p:spPr bwMode="auto">
            <a:xfrm>
              <a:off x="1647" y="3294"/>
              <a:ext cx="457" cy="94"/>
            </a:xfrm>
            <a:custGeom>
              <a:avLst/>
              <a:gdLst>
                <a:gd name="T0" fmla="*/ 0 w 457"/>
                <a:gd name="T1" fmla="*/ 86 h 94"/>
                <a:gd name="T2" fmla="*/ 0 w 457"/>
                <a:gd name="T3" fmla="*/ 86 h 94"/>
                <a:gd name="T4" fmla="*/ 0 w 457"/>
                <a:gd name="T5" fmla="*/ 94 h 94"/>
                <a:gd name="T6" fmla="*/ 8 w 457"/>
                <a:gd name="T7" fmla="*/ 94 h 94"/>
                <a:gd name="T8" fmla="*/ 448 w 457"/>
                <a:gd name="T9" fmla="*/ 94 h 94"/>
                <a:gd name="T10" fmla="*/ 448 w 457"/>
                <a:gd name="T11" fmla="*/ 94 h 94"/>
                <a:gd name="T12" fmla="*/ 457 w 457"/>
                <a:gd name="T13" fmla="*/ 90 h 94"/>
                <a:gd name="T14" fmla="*/ 457 w 457"/>
                <a:gd name="T15" fmla="*/ 86 h 94"/>
                <a:gd name="T16" fmla="*/ 457 w 457"/>
                <a:gd name="T17" fmla="*/ 43 h 94"/>
                <a:gd name="T18" fmla="*/ 457 w 457"/>
                <a:gd name="T19" fmla="*/ 43 h 94"/>
                <a:gd name="T20" fmla="*/ 457 w 457"/>
                <a:gd name="T21" fmla="*/ 39 h 94"/>
                <a:gd name="T22" fmla="*/ 448 w 457"/>
                <a:gd name="T23" fmla="*/ 34 h 94"/>
                <a:gd name="T24" fmla="*/ 436 w 457"/>
                <a:gd name="T25" fmla="*/ 30 h 94"/>
                <a:gd name="T26" fmla="*/ 397 w 457"/>
                <a:gd name="T27" fmla="*/ 0 h 94"/>
                <a:gd name="T28" fmla="*/ 47 w 457"/>
                <a:gd name="T29" fmla="*/ 0 h 94"/>
                <a:gd name="T30" fmla="*/ 47 w 457"/>
                <a:gd name="T31" fmla="*/ 0 h 94"/>
                <a:gd name="T32" fmla="*/ 21 w 457"/>
                <a:gd name="T33" fmla="*/ 22 h 94"/>
                <a:gd name="T34" fmla="*/ 0 w 457"/>
                <a:gd name="T35" fmla="*/ 47 h 94"/>
                <a:gd name="T36" fmla="*/ 0 w 457"/>
                <a:gd name="T37" fmla="*/ 86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7"/>
                <a:gd name="T58" fmla="*/ 0 h 94"/>
                <a:gd name="T59" fmla="*/ 457 w 457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7" h="94">
                  <a:moveTo>
                    <a:pt x="0" y="86"/>
                  </a:moveTo>
                  <a:lnTo>
                    <a:pt x="0" y="86"/>
                  </a:lnTo>
                  <a:lnTo>
                    <a:pt x="0" y="94"/>
                  </a:lnTo>
                  <a:lnTo>
                    <a:pt x="8" y="94"/>
                  </a:lnTo>
                  <a:lnTo>
                    <a:pt x="448" y="94"/>
                  </a:lnTo>
                  <a:lnTo>
                    <a:pt x="457" y="90"/>
                  </a:lnTo>
                  <a:lnTo>
                    <a:pt x="457" y="86"/>
                  </a:lnTo>
                  <a:lnTo>
                    <a:pt x="457" y="43"/>
                  </a:lnTo>
                  <a:lnTo>
                    <a:pt x="457" y="39"/>
                  </a:lnTo>
                  <a:lnTo>
                    <a:pt x="448" y="34"/>
                  </a:lnTo>
                  <a:lnTo>
                    <a:pt x="436" y="30"/>
                  </a:lnTo>
                  <a:lnTo>
                    <a:pt x="397" y="0"/>
                  </a:lnTo>
                  <a:lnTo>
                    <a:pt x="47" y="0"/>
                  </a:lnTo>
                  <a:lnTo>
                    <a:pt x="21" y="22"/>
                  </a:lnTo>
                  <a:lnTo>
                    <a:pt x="0" y="4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4" name="Freeform 394"/>
            <p:cNvSpPr>
              <a:spLocks/>
            </p:cNvSpPr>
            <p:nvPr/>
          </p:nvSpPr>
          <p:spPr bwMode="auto">
            <a:xfrm>
              <a:off x="1651" y="3333"/>
              <a:ext cx="453" cy="55"/>
            </a:xfrm>
            <a:custGeom>
              <a:avLst/>
              <a:gdLst>
                <a:gd name="T0" fmla="*/ 0 w 453"/>
                <a:gd name="T1" fmla="*/ 47 h 55"/>
                <a:gd name="T2" fmla="*/ 0 w 453"/>
                <a:gd name="T3" fmla="*/ 47 h 55"/>
                <a:gd name="T4" fmla="*/ 4 w 453"/>
                <a:gd name="T5" fmla="*/ 51 h 55"/>
                <a:gd name="T6" fmla="*/ 8 w 453"/>
                <a:gd name="T7" fmla="*/ 55 h 55"/>
                <a:gd name="T8" fmla="*/ 444 w 453"/>
                <a:gd name="T9" fmla="*/ 51 h 55"/>
                <a:gd name="T10" fmla="*/ 444 w 453"/>
                <a:gd name="T11" fmla="*/ 51 h 55"/>
                <a:gd name="T12" fmla="*/ 449 w 453"/>
                <a:gd name="T13" fmla="*/ 47 h 55"/>
                <a:gd name="T14" fmla="*/ 453 w 453"/>
                <a:gd name="T15" fmla="*/ 42 h 55"/>
                <a:gd name="T16" fmla="*/ 453 w 453"/>
                <a:gd name="T17" fmla="*/ 8 h 55"/>
                <a:gd name="T18" fmla="*/ 453 w 453"/>
                <a:gd name="T19" fmla="*/ 8 h 55"/>
                <a:gd name="T20" fmla="*/ 449 w 453"/>
                <a:gd name="T21" fmla="*/ 4 h 55"/>
                <a:gd name="T22" fmla="*/ 444 w 453"/>
                <a:gd name="T23" fmla="*/ 0 h 55"/>
                <a:gd name="T24" fmla="*/ 8 w 453"/>
                <a:gd name="T25" fmla="*/ 4 h 55"/>
                <a:gd name="T26" fmla="*/ 8 w 453"/>
                <a:gd name="T27" fmla="*/ 4 h 55"/>
                <a:gd name="T28" fmla="*/ 4 w 453"/>
                <a:gd name="T29" fmla="*/ 4 h 55"/>
                <a:gd name="T30" fmla="*/ 0 w 453"/>
                <a:gd name="T31" fmla="*/ 12 h 55"/>
                <a:gd name="T32" fmla="*/ 0 w 453"/>
                <a:gd name="T33" fmla="*/ 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3"/>
                <a:gd name="T52" fmla="*/ 0 h 55"/>
                <a:gd name="T53" fmla="*/ 453 w 453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3" h="55">
                  <a:moveTo>
                    <a:pt x="0" y="47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444" y="51"/>
                  </a:lnTo>
                  <a:lnTo>
                    <a:pt x="449" y="47"/>
                  </a:lnTo>
                  <a:lnTo>
                    <a:pt x="453" y="42"/>
                  </a:lnTo>
                  <a:lnTo>
                    <a:pt x="453" y="8"/>
                  </a:lnTo>
                  <a:lnTo>
                    <a:pt x="449" y="4"/>
                  </a:lnTo>
                  <a:lnTo>
                    <a:pt x="444" y="0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1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E8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5" name="Freeform 395"/>
            <p:cNvSpPr>
              <a:spLocks/>
            </p:cNvSpPr>
            <p:nvPr/>
          </p:nvSpPr>
          <p:spPr bwMode="auto">
            <a:xfrm>
              <a:off x="2083" y="333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6" name="Rectangle 396"/>
            <p:cNvSpPr>
              <a:spLocks noChangeArrowheads="1"/>
            </p:cNvSpPr>
            <p:nvPr/>
          </p:nvSpPr>
          <p:spPr bwMode="auto">
            <a:xfrm>
              <a:off x="2061" y="3333"/>
              <a:ext cx="9" cy="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7" name="Rectangle 397"/>
            <p:cNvSpPr>
              <a:spLocks noChangeArrowheads="1"/>
            </p:cNvSpPr>
            <p:nvPr/>
          </p:nvSpPr>
          <p:spPr bwMode="auto">
            <a:xfrm>
              <a:off x="1681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8" name="Rectangle 398"/>
            <p:cNvSpPr>
              <a:spLocks noChangeArrowheads="1"/>
            </p:cNvSpPr>
            <p:nvPr/>
          </p:nvSpPr>
          <p:spPr bwMode="auto">
            <a:xfrm>
              <a:off x="1694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39" name="Freeform 399"/>
            <p:cNvSpPr>
              <a:spLocks/>
            </p:cNvSpPr>
            <p:nvPr/>
          </p:nvSpPr>
          <p:spPr bwMode="auto">
            <a:xfrm>
              <a:off x="1796" y="3345"/>
              <a:ext cx="175" cy="35"/>
            </a:xfrm>
            <a:custGeom>
              <a:avLst/>
              <a:gdLst>
                <a:gd name="T0" fmla="*/ 175 w 175"/>
                <a:gd name="T1" fmla="*/ 18 h 35"/>
                <a:gd name="T2" fmla="*/ 175 w 175"/>
                <a:gd name="T3" fmla="*/ 18 h 35"/>
                <a:gd name="T4" fmla="*/ 171 w 175"/>
                <a:gd name="T5" fmla="*/ 22 h 35"/>
                <a:gd name="T6" fmla="*/ 150 w 175"/>
                <a:gd name="T7" fmla="*/ 30 h 35"/>
                <a:gd name="T8" fmla="*/ 124 w 175"/>
                <a:gd name="T9" fmla="*/ 35 h 35"/>
                <a:gd name="T10" fmla="*/ 90 w 175"/>
                <a:gd name="T11" fmla="*/ 35 h 35"/>
                <a:gd name="T12" fmla="*/ 90 w 175"/>
                <a:gd name="T13" fmla="*/ 35 h 35"/>
                <a:gd name="T14" fmla="*/ 51 w 175"/>
                <a:gd name="T15" fmla="*/ 35 h 35"/>
                <a:gd name="T16" fmla="*/ 26 w 175"/>
                <a:gd name="T17" fmla="*/ 30 h 35"/>
                <a:gd name="T18" fmla="*/ 4 w 175"/>
                <a:gd name="T19" fmla="*/ 22 h 35"/>
                <a:gd name="T20" fmla="*/ 0 w 175"/>
                <a:gd name="T21" fmla="*/ 18 h 35"/>
                <a:gd name="T22" fmla="*/ 0 w 175"/>
                <a:gd name="T23" fmla="*/ 18 h 35"/>
                <a:gd name="T24" fmla="*/ 4 w 175"/>
                <a:gd name="T25" fmla="*/ 9 h 35"/>
                <a:gd name="T26" fmla="*/ 26 w 175"/>
                <a:gd name="T27" fmla="*/ 5 h 35"/>
                <a:gd name="T28" fmla="*/ 51 w 175"/>
                <a:gd name="T29" fmla="*/ 0 h 35"/>
                <a:gd name="T30" fmla="*/ 90 w 175"/>
                <a:gd name="T31" fmla="*/ 0 h 35"/>
                <a:gd name="T32" fmla="*/ 90 w 175"/>
                <a:gd name="T33" fmla="*/ 0 h 35"/>
                <a:gd name="T34" fmla="*/ 124 w 175"/>
                <a:gd name="T35" fmla="*/ 0 h 35"/>
                <a:gd name="T36" fmla="*/ 150 w 175"/>
                <a:gd name="T37" fmla="*/ 5 h 35"/>
                <a:gd name="T38" fmla="*/ 171 w 175"/>
                <a:gd name="T39" fmla="*/ 9 h 35"/>
                <a:gd name="T40" fmla="*/ 175 w 175"/>
                <a:gd name="T41" fmla="*/ 18 h 35"/>
                <a:gd name="T42" fmla="*/ 175 w 175"/>
                <a:gd name="T43" fmla="*/ 18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5"/>
                <a:gd name="T67" fmla="*/ 0 h 35"/>
                <a:gd name="T68" fmla="*/ 175 w 175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5" h="35">
                  <a:moveTo>
                    <a:pt x="175" y="18"/>
                  </a:moveTo>
                  <a:lnTo>
                    <a:pt x="175" y="18"/>
                  </a:lnTo>
                  <a:lnTo>
                    <a:pt x="171" y="22"/>
                  </a:lnTo>
                  <a:lnTo>
                    <a:pt x="150" y="30"/>
                  </a:lnTo>
                  <a:lnTo>
                    <a:pt x="124" y="35"/>
                  </a:lnTo>
                  <a:lnTo>
                    <a:pt x="90" y="35"/>
                  </a:lnTo>
                  <a:lnTo>
                    <a:pt x="51" y="35"/>
                  </a:lnTo>
                  <a:lnTo>
                    <a:pt x="26" y="30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4" y="9"/>
                  </a:lnTo>
                  <a:lnTo>
                    <a:pt x="26" y="5"/>
                  </a:lnTo>
                  <a:lnTo>
                    <a:pt x="51" y="0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50" y="5"/>
                  </a:lnTo>
                  <a:lnTo>
                    <a:pt x="171" y="9"/>
                  </a:lnTo>
                  <a:lnTo>
                    <a:pt x="17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0" name="Freeform 400"/>
            <p:cNvSpPr>
              <a:spLocks/>
            </p:cNvSpPr>
            <p:nvPr/>
          </p:nvSpPr>
          <p:spPr bwMode="auto">
            <a:xfrm>
              <a:off x="1685" y="3239"/>
              <a:ext cx="368" cy="81"/>
            </a:xfrm>
            <a:custGeom>
              <a:avLst/>
              <a:gdLst>
                <a:gd name="T0" fmla="*/ 368 w 368"/>
                <a:gd name="T1" fmla="*/ 72 h 81"/>
                <a:gd name="T2" fmla="*/ 368 w 368"/>
                <a:gd name="T3" fmla="*/ 72 h 81"/>
                <a:gd name="T4" fmla="*/ 363 w 368"/>
                <a:gd name="T5" fmla="*/ 77 h 81"/>
                <a:gd name="T6" fmla="*/ 359 w 368"/>
                <a:gd name="T7" fmla="*/ 81 h 81"/>
                <a:gd name="T8" fmla="*/ 9 w 368"/>
                <a:gd name="T9" fmla="*/ 77 h 81"/>
                <a:gd name="T10" fmla="*/ 9 w 368"/>
                <a:gd name="T11" fmla="*/ 77 h 81"/>
                <a:gd name="T12" fmla="*/ 4 w 368"/>
                <a:gd name="T13" fmla="*/ 77 h 81"/>
                <a:gd name="T14" fmla="*/ 0 w 368"/>
                <a:gd name="T15" fmla="*/ 72 h 81"/>
                <a:gd name="T16" fmla="*/ 0 w 368"/>
                <a:gd name="T17" fmla="*/ 38 h 81"/>
                <a:gd name="T18" fmla="*/ 0 w 368"/>
                <a:gd name="T19" fmla="*/ 38 h 81"/>
                <a:gd name="T20" fmla="*/ 4 w 368"/>
                <a:gd name="T21" fmla="*/ 34 h 81"/>
                <a:gd name="T22" fmla="*/ 9 w 368"/>
                <a:gd name="T23" fmla="*/ 30 h 81"/>
                <a:gd name="T24" fmla="*/ 21 w 368"/>
                <a:gd name="T25" fmla="*/ 25 h 81"/>
                <a:gd name="T26" fmla="*/ 51 w 368"/>
                <a:gd name="T27" fmla="*/ 0 h 81"/>
                <a:gd name="T28" fmla="*/ 329 w 368"/>
                <a:gd name="T29" fmla="*/ 4 h 81"/>
                <a:gd name="T30" fmla="*/ 329 w 368"/>
                <a:gd name="T31" fmla="*/ 4 h 81"/>
                <a:gd name="T32" fmla="*/ 346 w 368"/>
                <a:gd name="T33" fmla="*/ 21 h 81"/>
                <a:gd name="T34" fmla="*/ 368 w 368"/>
                <a:gd name="T35" fmla="*/ 38 h 81"/>
                <a:gd name="T36" fmla="*/ 368 w 368"/>
                <a:gd name="T37" fmla="*/ 72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8"/>
                <a:gd name="T58" fmla="*/ 0 h 81"/>
                <a:gd name="T59" fmla="*/ 368 w 368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8" h="81">
                  <a:moveTo>
                    <a:pt x="368" y="72"/>
                  </a:moveTo>
                  <a:lnTo>
                    <a:pt x="368" y="72"/>
                  </a:lnTo>
                  <a:lnTo>
                    <a:pt x="363" y="77"/>
                  </a:lnTo>
                  <a:lnTo>
                    <a:pt x="359" y="81"/>
                  </a:lnTo>
                  <a:lnTo>
                    <a:pt x="9" y="77"/>
                  </a:lnTo>
                  <a:lnTo>
                    <a:pt x="4" y="77"/>
                  </a:lnTo>
                  <a:lnTo>
                    <a:pt x="0" y="72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9" y="30"/>
                  </a:lnTo>
                  <a:lnTo>
                    <a:pt x="21" y="25"/>
                  </a:lnTo>
                  <a:lnTo>
                    <a:pt x="51" y="0"/>
                  </a:lnTo>
                  <a:lnTo>
                    <a:pt x="329" y="4"/>
                  </a:lnTo>
                  <a:lnTo>
                    <a:pt x="346" y="21"/>
                  </a:lnTo>
                  <a:lnTo>
                    <a:pt x="368" y="38"/>
                  </a:lnTo>
                  <a:lnTo>
                    <a:pt x="368" y="7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1" name="Freeform 401"/>
            <p:cNvSpPr>
              <a:spLocks/>
            </p:cNvSpPr>
            <p:nvPr/>
          </p:nvSpPr>
          <p:spPr bwMode="auto">
            <a:xfrm>
              <a:off x="1689" y="3273"/>
              <a:ext cx="355" cy="43"/>
            </a:xfrm>
            <a:custGeom>
              <a:avLst/>
              <a:gdLst>
                <a:gd name="T0" fmla="*/ 355 w 355"/>
                <a:gd name="T1" fmla="*/ 38 h 43"/>
                <a:gd name="T2" fmla="*/ 355 w 355"/>
                <a:gd name="T3" fmla="*/ 38 h 43"/>
                <a:gd name="T4" fmla="*/ 355 w 355"/>
                <a:gd name="T5" fmla="*/ 43 h 43"/>
                <a:gd name="T6" fmla="*/ 351 w 355"/>
                <a:gd name="T7" fmla="*/ 43 h 43"/>
                <a:gd name="T8" fmla="*/ 5 w 355"/>
                <a:gd name="T9" fmla="*/ 43 h 43"/>
                <a:gd name="T10" fmla="*/ 5 w 355"/>
                <a:gd name="T11" fmla="*/ 43 h 43"/>
                <a:gd name="T12" fmla="*/ 0 w 355"/>
                <a:gd name="T13" fmla="*/ 38 h 43"/>
                <a:gd name="T14" fmla="*/ 0 w 355"/>
                <a:gd name="T15" fmla="*/ 34 h 43"/>
                <a:gd name="T16" fmla="*/ 0 w 355"/>
                <a:gd name="T17" fmla="*/ 8 h 43"/>
                <a:gd name="T18" fmla="*/ 0 w 355"/>
                <a:gd name="T19" fmla="*/ 8 h 43"/>
                <a:gd name="T20" fmla="*/ 0 w 355"/>
                <a:gd name="T21" fmla="*/ 0 h 43"/>
                <a:gd name="T22" fmla="*/ 5 w 355"/>
                <a:gd name="T23" fmla="*/ 0 h 43"/>
                <a:gd name="T24" fmla="*/ 351 w 355"/>
                <a:gd name="T25" fmla="*/ 0 h 43"/>
                <a:gd name="T26" fmla="*/ 351 w 355"/>
                <a:gd name="T27" fmla="*/ 0 h 43"/>
                <a:gd name="T28" fmla="*/ 355 w 355"/>
                <a:gd name="T29" fmla="*/ 4 h 43"/>
                <a:gd name="T30" fmla="*/ 355 w 355"/>
                <a:gd name="T31" fmla="*/ 8 h 43"/>
                <a:gd name="T32" fmla="*/ 355 w 355"/>
                <a:gd name="T33" fmla="*/ 3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5"/>
                <a:gd name="T52" fmla="*/ 0 h 43"/>
                <a:gd name="T53" fmla="*/ 355 w 35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5" h="43">
                  <a:moveTo>
                    <a:pt x="355" y="38"/>
                  </a:moveTo>
                  <a:lnTo>
                    <a:pt x="355" y="38"/>
                  </a:lnTo>
                  <a:lnTo>
                    <a:pt x="355" y="43"/>
                  </a:lnTo>
                  <a:lnTo>
                    <a:pt x="351" y="43"/>
                  </a:lnTo>
                  <a:lnTo>
                    <a:pt x="5" y="43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5" y="8"/>
                  </a:lnTo>
                  <a:lnTo>
                    <a:pt x="355" y="38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2" name="Rectangle 402"/>
            <p:cNvSpPr>
              <a:spLocks noChangeArrowheads="1"/>
            </p:cNvSpPr>
            <p:nvPr/>
          </p:nvSpPr>
          <p:spPr bwMode="auto">
            <a:xfrm>
              <a:off x="1698" y="3273"/>
              <a:ext cx="8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3" name="Rectangle 403"/>
            <p:cNvSpPr>
              <a:spLocks noChangeArrowheads="1"/>
            </p:cNvSpPr>
            <p:nvPr/>
          </p:nvSpPr>
          <p:spPr bwMode="auto">
            <a:xfrm>
              <a:off x="1715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4" name="Rectangle 404"/>
            <p:cNvSpPr>
              <a:spLocks noChangeArrowheads="1"/>
            </p:cNvSpPr>
            <p:nvPr/>
          </p:nvSpPr>
          <p:spPr bwMode="auto">
            <a:xfrm>
              <a:off x="2018" y="3273"/>
              <a:ext cx="5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5" name="Rectangle 405"/>
            <p:cNvSpPr>
              <a:spLocks noChangeArrowheads="1"/>
            </p:cNvSpPr>
            <p:nvPr/>
          </p:nvSpPr>
          <p:spPr bwMode="auto">
            <a:xfrm>
              <a:off x="2006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46" name="Freeform 406"/>
            <p:cNvSpPr>
              <a:spLocks/>
            </p:cNvSpPr>
            <p:nvPr/>
          </p:nvSpPr>
          <p:spPr bwMode="auto">
            <a:xfrm>
              <a:off x="1792" y="3281"/>
              <a:ext cx="141" cy="30"/>
            </a:xfrm>
            <a:custGeom>
              <a:avLst/>
              <a:gdLst>
                <a:gd name="T0" fmla="*/ 0 w 141"/>
                <a:gd name="T1" fmla="*/ 17 h 30"/>
                <a:gd name="T2" fmla="*/ 0 w 141"/>
                <a:gd name="T3" fmla="*/ 17 h 30"/>
                <a:gd name="T4" fmla="*/ 4 w 141"/>
                <a:gd name="T5" fmla="*/ 22 h 30"/>
                <a:gd name="T6" fmla="*/ 21 w 141"/>
                <a:gd name="T7" fmla="*/ 26 h 30"/>
                <a:gd name="T8" fmla="*/ 68 w 141"/>
                <a:gd name="T9" fmla="*/ 30 h 30"/>
                <a:gd name="T10" fmla="*/ 68 w 141"/>
                <a:gd name="T11" fmla="*/ 30 h 30"/>
                <a:gd name="T12" fmla="*/ 120 w 141"/>
                <a:gd name="T13" fmla="*/ 26 h 30"/>
                <a:gd name="T14" fmla="*/ 137 w 141"/>
                <a:gd name="T15" fmla="*/ 22 h 30"/>
                <a:gd name="T16" fmla="*/ 141 w 141"/>
                <a:gd name="T17" fmla="*/ 17 h 30"/>
                <a:gd name="T18" fmla="*/ 141 w 141"/>
                <a:gd name="T19" fmla="*/ 17 h 30"/>
                <a:gd name="T20" fmla="*/ 137 w 141"/>
                <a:gd name="T21" fmla="*/ 9 h 30"/>
                <a:gd name="T22" fmla="*/ 120 w 141"/>
                <a:gd name="T23" fmla="*/ 5 h 30"/>
                <a:gd name="T24" fmla="*/ 68 w 141"/>
                <a:gd name="T25" fmla="*/ 0 h 30"/>
                <a:gd name="T26" fmla="*/ 68 w 141"/>
                <a:gd name="T27" fmla="*/ 0 h 30"/>
                <a:gd name="T28" fmla="*/ 21 w 141"/>
                <a:gd name="T29" fmla="*/ 5 h 30"/>
                <a:gd name="T30" fmla="*/ 4 w 141"/>
                <a:gd name="T31" fmla="*/ 9 h 30"/>
                <a:gd name="T32" fmla="*/ 0 w 141"/>
                <a:gd name="T33" fmla="*/ 17 h 30"/>
                <a:gd name="T34" fmla="*/ 0 w 141"/>
                <a:gd name="T35" fmla="*/ 17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1"/>
                <a:gd name="T55" fmla="*/ 0 h 30"/>
                <a:gd name="T56" fmla="*/ 141 w 1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1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20" y="26"/>
                  </a:lnTo>
                  <a:lnTo>
                    <a:pt x="137" y="22"/>
                  </a:lnTo>
                  <a:lnTo>
                    <a:pt x="141" y="17"/>
                  </a:lnTo>
                  <a:lnTo>
                    <a:pt x="137" y="9"/>
                  </a:lnTo>
                  <a:lnTo>
                    <a:pt x="120" y="5"/>
                  </a:lnTo>
                  <a:lnTo>
                    <a:pt x="68" y="0"/>
                  </a:lnTo>
                  <a:lnTo>
                    <a:pt x="21" y="5"/>
                  </a:lnTo>
                  <a:lnTo>
                    <a:pt x="4" y="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2055" name="รูปภาพ 398" descr="page2.jpg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28625" y="1857375"/>
            <a:ext cx="4714875" cy="478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99" name="Rectangle 5"/>
          <p:cNvSpPr txBox="1">
            <a:spLocks noChangeArrowheads="1"/>
          </p:cNvSpPr>
          <p:nvPr/>
        </p:nvSpPr>
        <p:spPr bwMode="auto">
          <a:xfrm>
            <a:off x="323850" y="5661025"/>
            <a:ext cx="6192838" cy="8969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n-ea"/>
                <a:cs typeface="Tahoma" pitchFamily="34" charset="0"/>
              </a:rPr>
              <a:t>http://esan.nfe.go.th/etraining/</a:t>
            </a:r>
            <a:endParaRPr kumimoji="0" lang="th-TH" sz="2800" b="1" i="0" u="none" strike="noStrike" kern="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00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285750" y="2104148"/>
            <a:ext cx="8072438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ระเบียนแสดงผลการเรียน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ใบประกาศนียบัตร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รายงานผู้จบหลักสูตร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  <p:grpSp>
        <p:nvGrpSpPr>
          <p:cNvPr id="2" name="Group 106"/>
          <p:cNvGrpSpPr>
            <a:grpSpLocks/>
          </p:cNvGrpSpPr>
          <p:nvPr/>
        </p:nvGrpSpPr>
        <p:grpSpPr bwMode="auto">
          <a:xfrm>
            <a:off x="1000100" y="4071942"/>
            <a:ext cx="2571768" cy="2246315"/>
            <a:chOff x="4584" y="3084"/>
            <a:chExt cx="1154" cy="1235"/>
          </a:xfrm>
        </p:grpSpPr>
        <p:grpSp>
          <p:nvGrpSpPr>
            <p:cNvPr id="3" name="Group 107"/>
            <p:cNvGrpSpPr>
              <a:grpSpLocks/>
            </p:cNvGrpSpPr>
            <p:nvPr/>
          </p:nvGrpSpPr>
          <p:grpSpPr bwMode="auto">
            <a:xfrm>
              <a:off x="4767" y="3076"/>
              <a:ext cx="712" cy="1114"/>
              <a:chOff x="3400" y="2940"/>
              <a:chExt cx="578" cy="1084"/>
            </a:xfrm>
          </p:grpSpPr>
          <p:sp>
            <p:nvSpPr>
              <p:cNvPr id="644" name="Freeform 108"/>
              <p:cNvSpPr>
                <a:spLocks/>
              </p:cNvSpPr>
              <p:nvPr/>
            </p:nvSpPr>
            <p:spPr bwMode="auto">
              <a:xfrm>
                <a:off x="3758" y="3002"/>
                <a:ext cx="60" cy="112"/>
              </a:xfrm>
              <a:custGeom>
                <a:avLst/>
                <a:gdLst>
                  <a:gd name="T0" fmla="*/ 14 w 60"/>
                  <a:gd name="T1" fmla="*/ 0 h 112"/>
                  <a:gd name="T2" fmla="*/ 14 w 60"/>
                  <a:gd name="T3" fmla="*/ 0 h 112"/>
                  <a:gd name="T4" fmla="*/ 14 w 60"/>
                  <a:gd name="T5" fmla="*/ 18 h 112"/>
                  <a:gd name="T6" fmla="*/ 16 w 60"/>
                  <a:gd name="T7" fmla="*/ 34 h 112"/>
                  <a:gd name="T8" fmla="*/ 18 w 60"/>
                  <a:gd name="T9" fmla="*/ 56 h 112"/>
                  <a:gd name="T10" fmla="*/ 22 w 60"/>
                  <a:gd name="T11" fmla="*/ 76 h 112"/>
                  <a:gd name="T12" fmla="*/ 26 w 60"/>
                  <a:gd name="T13" fmla="*/ 86 h 112"/>
                  <a:gd name="T14" fmla="*/ 30 w 60"/>
                  <a:gd name="T15" fmla="*/ 94 h 112"/>
                  <a:gd name="T16" fmla="*/ 36 w 60"/>
                  <a:gd name="T17" fmla="*/ 100 h 112"/>
                  <a:gd name="T18" fmla="*/ 44 w 60"/>
                  <a:gd name="T19" fmla="*/ 106 h 112"/>
                  <a:gd name="T20" fmla="*/ 50 w 60"/>
                  <a:gd name="T21" fmla="*/ 110 h 112"/>
                  <a:gd name="T22" fmla="*/ 60 w 60"/>
                  <a:gd name="T23" fmla="*/ 112 h 112"/>
                  <a:gd name="T24" fmla="*/ 60 w 60"/>
                  <a:gd name="T25" fmla="*/ 112 h 112"/>
                  <a:gd name="T26" fmla="*/ 52 w 60"/>
                  <a:gd name="T27" fmla="*/ 112 h 112"/>
                  <a:gd name="T28" fmla="*/ 44 w 60"/>
                  <a:gd name="T29" fmla="*/ 110 h 112"/>
                  <a:gd name="T30" fmla="*/ 34 w 60"/>
                  <a:gd name="T31" fmla="*/ 106 h 112"/>
                  <a:gd name="T32" fmla="*/ 24 w 60"/>
                  <a:gd name="T33" fmla="*/ 96 h 112"/>
                  <a:gd name="T34" fmla="*/ 14 w 60"/>
                  <a:gd name="T35" fmla="*/ 82 h 112"/>
                  <a:gd name="T36" fmla="*/ 10 w 60"/>
                  <a:gd name="T37" fmla="*/ 72 h 112"/>
                  <a:gd name="T38" fmla="*/ 6 w 60"/>
                  <a:gd name="T39" fmla="*/ 60 h 112"/>
                  <a:gd name="T40" fmla="*/ 2 w 60"/>
                  <a:gd name="T41" fmla="*/ 46 h 112"/>
                  <a:gd name="T42" fmla="*/ 0 w 60"/>
                  <a:gd name="T43" fmla="*/ 30 h 112"/>
                  <a:gd name="T44" fmla="*/ 14 w 60"/>
                  <a:gd name="T45" fmla="*/ 0 h 1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112"/>
                  <a:gd name="T71" fmla="*/ 60 w 60"/>
                  <a:gd name="T72" fmla="*/ 112 h 1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112">
                    <a:moveTo>
                      <a:pt x="14" y="0"/>
                    </a:moveTo>
                    <a:lnTo>
                      <a:pt x="14" y="0"/>
                    </a:lnTo>
                    <a:lnTo>
                      <a:pt x="14" y="18"/>
                    </a:lnTo>
                    <a:lnTo>
                      <a:pt x="16" y="34"/>
                    </a:lnTo>
                    <a:lnTo>
                      <a:pt x="18" y="56"/>
                    </a:lnTo>
                    <a:lnTo>
                      <a:pt x="22" y="76"/>
                    </a:lnTo>
                    <a:lnTo>
                      <a:pt x="26" y="86"/>
                    </a:lnTo>
                    <a:lnTo>
                      <a:pt x="30" y="94"/>
                    </a:lnTo>
                    <a:lnTo>
                      <a:pt x="36" y="100"/>
                    </a:lnTo>
                    <a:lnTo>
                      <a:pt x="44" y="106"/>
                    </a:lnTo>
                    <a:lnTo>
                      <a:pt x="50" y="110"/>
                    </a:lnTo>
                    <a:lnTo>
                      <a:pt x="60" y="112"/>
                    </a:lnTo>
                    <a:lnTo>
                      <a:pt x="52" y="112"/>
                    </a:lnTo>
                    <a:lnTo>
                      <a:pt x="44" y="110"/>
                    </a:lnTo>
                    <a:lnTo>
                      <a:pt x="34" y="106"/>
                    </a:lnTo>
                    <a:lnTo>
                      <a:pt x="24" y="96"/>
                    </a:lnTo>
                    <a:lnTo>
                      <a:pt x="14" y="82"/>
                    </a:lnTo>
                    <a:lnTo>
                      <a:pt x="10" y="72"/>
                    </a:lnTo>
                    <a:lnTo>
                      <a:pt x="6" y="60"/>
                    </a:lnTo>
                    <a:lnTo>
                      <a:pt x="2" y="46"/>
                    </a:lnTo>
                    <a:lnTo>
                      <a:pt x="0" y="3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5" name="Freeform 109"/>
              <p:cNvSpPr>
                <a:spLocks/>
              </p:cNvSpPr>
              <p:nvPr/>
            </p:nvSpPr>
            <p:spPr bwMode="auto">
              <a:xfrm>
                <a:off x="3616" y="2952"/>
                <a:ext cx="170" cy="214"/>
              </a:xfrm>
              <a:custGeom>
                <a:avLst/>
                <a:gdLst>
                  <a:gd name="T0" fmla="*/ 154 w 170"/>
                  <a:gd name="T1" fmla="*/ 32 h 214"/>
                  <a:gd name="T2" fmla="*/ 154 w 170"/>
                  <a:gd name="T3" fmla="*/ 32 h 214"/>
                  <a:gd name="T4" fmla="*/ 156 w 170"/>
                  <a:gd name="T5" fmla="*/ 36 h 214"/>
                  <a:gd name="T6" fmla="*/ 162 w 170"/>
                  <a:gd name="T7" fmla="*/ 46 h 214"/>
                  <a:gd name="T8" fmla="*/ 164 w 170"/>
                  <a:gd name="T9" fmla="*/ 54 h 214"/>
                  <a:gd name="T10" fmla="*/ 166 w 170"/>
                  <a:gd name="T11" fmla="*/ 62 h 214"/>
                  <a:gd name="T12" fmla="*/ 166 w 170"/>
                  <a:gd name="T13" fmla="*/ 72 h 214"/>
                  <a:gd name="T14" fmla="*/ 164 w 170"/>
                  <a:gd name="T15" fmla="*/ 82 h 214"/>
                  <a:gd name="T16" fmla="*/ 164 w 170"/>
                  <a:gd name="T17" fmla="*/ 82 h 214"/>
                  <a:gd name="T18" fmla="*/ 164 w 170"/>
                  <a:gd name="T19" fmla="*/ 88 h 214"/>
                  <a:gd name="T20" fmla="*/ 164 w 170"/>
                  <a:gd name="T21" fmla="*/ 96 h 214"/>
                  <a:gd name="T22" fmla="*/ 166 w 170"/>
                  <a:gd name="T23" fmla="*/ 102 h 214"/>
                  <a:gd name="T24" fmla="*/ 166 w 170"/>
                  <a:gd name="T25" fmla="*/ 102 h 214"/>
                  <a:gd name="T26" fmla="*/ 170 w 170"/>
                  <a:gd name="T27" fmla="*/ 110 h 214"/>
                  <a:gd name="T28" fmla="*/ 168 w 170"/>
                  <a:gd name="T29" fmla="*/ 124 h 214"/>
                  <a:gd name="T30" fmla="*/ 164 w 170"/>
                  <a:gd name="T31" fmla="*/ 142 h 214"/>
                  <a:gd name="T32" fmla="*/ 154 w 170"/>
                  <a:gd name="T33" fmla="*/ 162 h 214"/>
                  <a:gd name="T34" fmla="*/ 154 w 170"/>
                  <a:gd name="T35" fmla="*/ 162 h 214"/>
                  <a:gd name="T36" fmla="*/ 132 w 170"/>
                  <a:gd name="T37" fmla="*/ 214 h 214"/>
                  <a:gd name="T38" fmla="*/ 132 w 170"/>
                  <a:gd name="T39" fmla="*/ 214 h 214"/>
                  <a:gd name="T40" fmla="*/ 122 w 170"/>
                  <a:gd name="T41" fmla="*/ 212 h 214"/>
                  <a:gd name="T42" fmla="*/ 110 w 170"/>
                  <a:gd name="T43" fmla="*/ 210 h 214"/>
                  <a:gd name="T44" fmla="*/ 96 w 170"/>
                  <a:gd name="T45" fmla="*/ 206 h 214"/>
                  <a:gd name="T46" fmla="*/ 78 w 170"/>
                  <a:gd name="T47" fmla="*/ 200 h 214"/>
                  <a:gd name="T48" fmla="*/ 62 w 170"/>
                  <a:gd name="T49" fmla="*/ 192 h 214"/>
                  <a:gd name="T50" fmla="*/ 44 w 170"/>
                  <a:gd name="T51" fmla="*/ 180 h 214"/>
                  <a:gd name="T52" fmla="*/ 28 w 170"/>
                  <a:gd name="T53" fmla="*/ 164 h 214"/>
                  <a:gd name="T54" fmla="*/ 28 w 170"/>
                  <a:gd name="T55" fmla="*/ 164 h 214"/>
                  <a:gd name="T56" fmla="*/ 16 w 170"/>
                  <a:gd name="T57" fmla="*/ 146 h 214"/>
                  <a:gd name="T58" fmla="*/ 8 w 170"/>
                  <a:gd name="T59" fmla="*/ 128 h 214"/>
                  <a:gd name="T60" fmla="*/ 2 w 170"/>
                  <a:gd name="T61" fmla="*/ 110 h 214"/>
                  <a:gd name="T62" fmla="*/ 0 w 170"/>
                  <a:gd name="T63" fmla="*/ 92 h 214"/>
                  <a:gd name="T64" fmla="*/ 0 w 170"/>
                  <a:gd name="T65" fmla="*/ 76 h 214"/>
                  <a:gd name="T66" fmla="*/ 2 w 170"/>
                  <a:gd name="T67" fmla="*/ 62 h 214"/>
                  <a:gd name="T68" fmla="*/ 4 w 170"/>
                  <a:gd name="T69" fmla="*/ 50 h 214"/>
                  <a:gd name="T70" fmla="*/ 8 w 170"/>
                  <a:gd name="T71" fmla="*/ 42 h 214"/>
                  <a:gd name="T72" fmla="*/ 8 w 170"/>
                  <a:gd name="T73" fmla="*/ 42 h 214"/>
                  <a:gd name="T74" fmla="*/ 14 w 170"/>
                  <a:gd name="T75" fmla="*/ 34 h 214"/>
                  <a:gd name="T76" fmla="*/ 24 w 170"/>
                  <a:gd name="T77" fmla="*/ 22 h 214"/>
                  <a:gd name="T78" fmla="*/ 40 w 170"/>
                  <a:gd name="T79" fmla="*/ 12 h 214"/>
                  <a:gd name="T80" fmla="*/ 60 w 170"/>
                  <a:gd name="T81" fmla="*/ 4 h 214"/>
                  <a:gd name="T82" fmla="*/ 72 w 170"/>
                  <a:gd name="T83" fmla="*/ 2 h 214"/>
                  <a:gd name="T84" fmla="*/ 82 w 170"/>
                  <a:gd name="T85" fmla="*/ 0 h 214"/>
                  <a:gd name="T86" fmla="*/ 94 w 170"/>
                  <a:gd name="T87" fmla="*/ 0 h 214"/>
                  <a:gd name="T88" fmla="*/ 106 w 170"/>
                  <a:gd name="T89" fmla="*/ 2 h 214"/>
                  <a:gd name="T90" fmla="*/ 118 w 170"/>
                  <a:gd name="T91" fmla="*/ 6 h 214"/>
                  <a:gd name="T92" fmla="*/ 130 w 170"/>
                  <a:gd name="T93" fmla="*/ 12 h 214"/>
                  <a:gd name="T94" fmla="*/ 142 w 170"/>
                  <a:gd name="T95" fmla="*/ 20 h 214"/>
                  <a:gd name="T96" fmla="*/ 154 w 170"/>
                  <a:gd name="T97" fmla="*/ 32 h 214"/>
                  <a:gd name="T98" fmla="*/ 154 w 170"/>
                  <a:gd name="T99" fmla="*/ 32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214"/>
                  <a:gd name="T152" fmla="*/ 170 w 170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214">
                    <a:moveTo>
                      <a:pt x="154" y="32"/>
                    </a:moveTo>
                    <a:lnTo>
                      <a:pt x="154" y="32"/>
                    </a:lnTo>
                    <a:lnTo>
                      <a:pt x="156" y="36"/>
                    </a:lnTo>
                    <a:lnTo>
                      <a:pt x="162" y="46"/>
                    </a:lnTo>
                    <a:lnTo>
                      <a:pt x="164" y="54"/>
                    </a:lnTo>
                    <a:lnTo>
                      <a:pt x="166" y="62"/>
                    </a:lnTo>
                    <a:lnTo>
                      <a:pt x="166" y="72"/>
                    </a:lnTo>
                    <a:lnTo>
                      <a:pt x="164" y="82"/>
                    </a:lnTo>
                    <a:lnTo>
                      <a:pt x="164" y="88"/>
                    </a:lnTo>
                    <a:lnTo>
                      <a:pt x="164" y="96"/>
                    </a:lnTo>
                    <a:lnTo>
                      <a:pt x="166" y="102"/>
                    </a:lnTo>
                    <a:lnTo>
                      <a:pt x="170" y="110"/>
                    </a:lnTo>
                    <a:lnTo>
                      <a:pt x="168" y="124"/>
                    </a:lnTo>
                    <a:lnTo>
                      <a:pt x="164" y="142"/>
                    </a:lnTo>
                    <a:lnTo>
                      <a:pt x="154" y="162"/>
                    </a:lnTo>
                    <a:lnTo>
                      <a:pt x="132" y="214"/>
                    </a:lnTo>
                    <a:lnTo>
                      <a:pt x="122" y="212"/>
                    </a:lnTo>
                    <a:lnTo>
                      <a:pt x="110" y="210"/>
                    </a:lnTo>
                    <a:lnTo>
                      <a:pt x="96" y="206"/>
                    </a:lnTo>
                    <a:lnTo>
                      <a:pt x="78" y="200"/>
                    </a:lnTo>
                    <a:lnTo>
                      <a:pt x="62" y="192"/>
                    </a:lnTo>
                    <a:lnTo>
                      <a:pt x="44" y="180"/>
                    </a:lnTo>
                    <a:lnTo>
                      <a:pt x="28" y="164"/>
                    </a:lnTo>
                    <a:lnTo>
                      <a:pt x="16" y="146"/>
                    </a:lnTo>
                    <a:lnTo>
                      <a:pt x="8" y="128"/>
                    </a:lnTo>
                    <a:lnTo>
                      <a:pt x="2" y="110"/>
                    </a:lnTo>
                    <a:lnTo>
                      <a:pt x="0" y="92"/>
                    </a:lnTo>
                    <a:lnTo>
                      <a:pt x="0" y="76"/>
                    </a:lnTo>
                    <a:lnTo>
                      <a:pt x="2" y="62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40" y="12"/>
                    </a:lnTo>
                    <a:lnTo>
                      <a:pt x="60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18" y="6"/>
                    </a:lnTo>
                    <a:lnTo>
                      <a:pt x="130" y="12"/>
                    </a:lnTo>
                    <a:lnTo>
                      <a:pt x="142" y="20"/>
                    </a:lnTo>
                    <a:lnTo>
                      <a:pt x="154" y="32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6" name="Freeform 110"/>
              <p:cNvSpPr>
                <a:spLocks/>
              </p:cNvSpPr>
              <p:nvPr/>
            </p:nvSpPr>
            <p:spPr bwMode="auto">
              <a:xfrm>
                <a:off x="3598" y="3076"/>
                <a:ext cx="154" cy="386"/>
              </a:xfrm>
              <a:custGeom>
                <a:avLst/>
                <a:gdLst>
                  <a:gd name="T0" fmla="*/ 108 w 154"/>
                  <a:gd name="T1" fmla="*/ 68 h 386"/>
                  <a:gd name="T2" fmla="*/ 108 w 154"/>
                  <a:gd name="T3" fmla="*/ 68 h 386"/>
                  <a:gd name="T4" fmla="*/ 108 w 154"/>
                  <a:gd name="T5" fmla="*/ 84 h 386"/>
                  <a:gd name="T6" fmla="*/ 108 w 154"/>
                  <a:gd name="T7" fmla="*/ 100 h 386"/>
                  <a:gd name="T8" fmla="*/ 106 w 154"/>
                  <a:gd name="T9" fmla="*/ 124 h 386"/>
                  <a:gd name="T10" fmla="*/ 106 w 154"/>
                  <a:gd name="T11" fmla="*/ 124 h 386"/>
                  <a:gd name="T12" fmla="*/ 106 w 154"/>
                  <a:gd name="T13" fmla="*/ 130 h 386"/>
                  <a:gd name="T14" fmla="*/ 106 w 154"/>
                  <a:gd name="T15" fmla="*/ 136 h 386"/>
                  <a:gd name="T16" fmla="*/ 110 w 154"/>
                  <a:gd name="T17" fmla="*/ 146 h 386"/>
                  <a:gd name="T18" fmla="*/ 118 w 154"/>
                  <a:gd name="T19" fmla="*/ 156 h 386"/>
                  <a:gd name="T20" fmla="*/ 128 w 154"/>
                  <a:gd name="T21" fmla="*/ 166 h 386"/>
                  <a:gd name="T22" fmla="*/ 146 w 154"/>
                  <a:gd name="T23" fmla="*/ 178 h 386"/>
                  <a:gd name="T24" fmla="*/ 154 w 154"/>
                  <a:gd name="T25" fmla="*/ 182 h 386"/>
                  <a:gd name="T26" fmla="*/ 154 w 154"/>
                  <a:gd name="T27" fmla="*/ 182 h 386"/>
                  <a:gd name="T28" fmla="*/ 148 w 154"/>
                  <a:gd name="T29" fmla="*/ 214 h 386"/>
                  <a:gd name="T30" fmla="*/ 132 w 154"/>
                  <a:gd name="T31" fmla="*/ 282 h 386"/>
                  <a:gd name="T32" fmla="*/ 124 w 154"/>
                  <a:gd name="T33" fmla="*/ 320 h 386"/>
                  <a:gd name="T34" fmla="*/ 112 w 154"/>
                  <a:gd name="T35" fmla="*/ 352 h 386"/>
                  <a:gd name="T36" fmla="*/ 108 w 154"/>
                  <a:gd name="T37" fmla="*/ 366 h 386"/>
                  <a:gd name="T38" fmla="*/ 102 w 154"/>
                  <a:gd name="T39" fmla="*/ 376 h 386"/>
                  <a:gd name="T40" fmla="*/ 96 w 154"/>
                  <a:gd name="T41" fmla="*/ 382 h 386"/>
                  <a:gd name="T42" fmla="*/ 92 w 154"/>
                  <a:gd name="T43" fmla="*/ 386 h 386"/>
                  <a:gd name="T44" fmla="*/ 92 w 154"/>
                  <a:gd name="T45" fmla="*/ 386 h 386"/>
                  <a:gd name="T46" fmla="*/ 86 w 154"/>
                  <a:gd name="T47" fmla="*/ 384 h 386"/>
                  <a:gd name="T48" fmla="*/ 80 w 154"/>
                  <a:gd name="T49" fmla="*/ 380 h 386"/>
                  <a:gd name="T50" fmla="*/ 74 w 154"/>
                  <a:gd name="T51" fmla="*/ 370 h 386"/>
                  <a:gd name="T52" fmla="*/ 68 w 154"/>
                  <a:gd name="T53" fmla="*/ 358 h 386"/>
                  <a:gd name="T54" fmla="*/ 54 w 154"/>
                  <a:gd name="T55" fmla="*/ 328 h 386"/>
                  <a:gd name="T56" fmla="*/ 42 w 154"/>
                  <a:gd name="T57" fmla="*/ 292 h 386"/>
                  <a:gd name="T58" fmla="*/ 18 w 154"/>
                  <a:gd name="T59" fmla="*/ 218 h 386"/>
                  <a:gd name="T60" fmla="*/ 8 w 154"/>
                  <a:gd name="T61" fmla="*/ 190 h 386"/>
                  <a:gd name="T62" fmla="*/ 0 w 154"/>
                  <a:gd name="T63" fmla="*/ 172 h 386"/>
                  <a:gd name="T64" fmla="*/ 0 w 154"/>
                  <a:gd name="T65" fmla="*/ 172 h 386"/>
                  <a:gd name="T66" fmla="*/ 6 w 154"/>
                  <a:gd name="T67" fmla="*/ 170 h 386"/>
                  <a:gd name="T68" fmla="*/ 20 w 154"/>
                  <a:gd name="T69" fmla="*/ 164 h 386"/>
                  <a:gd name="T70" fmla="*/ 26 w 154"/>
                  <a:gd name="T71" fmla="*/ 158 h 386"/>
                  <a:gd name="T72" fmla="*/ 34 w 154"/>
                  <a:gd name="T73" fmla="*/ 152 h 386"/>
                  <a:gd name="T74" fmla="*/ 40 w 154"/>
                  <a:gd name="T75" fmla="*/ 144 h 386"/>
                  <a:gd name="T76" fmla="*/ 44 w 154"/>
                  <a:gd name="T77" fmla="*/ 134 h 386"/>
                  <a:gd name="T78" fmla="*/ 44 w 154"/>
                  <a:gd name="T79" fmla="*/ 134 h 386"/>
                  <a:gd name="T80" fmla="*/ 46 w 154"/>
                  <a:gd name="T81" fmla="*/ 122 h 386"/>
                  <a:gd name="T82" fmla="*/ 48 w 154"/>
                  <a:gd name="T83" fmla="*/ 106 h 386"/>
                  <a:gd name="T84" fmla="*/ 48 w 154"/>
                  <a:gd name="T85" fmla="*/ 72 h 386"/>
                  <a:gd name="T86" fmla="*/ 46 w 154"/>
                  <a:gd name="T87" fmla="*/ 36 h 386"/>
                  <a:gd name="T88" fmla="*/ 44 w 154"/>
                  <a:gd name="T89" fmla="*/ 8 h 386"/>
                  <a:gd name="T90" fmla="*/ 44 w 154"/>
                  <a:gd name="T91" fmla="*/ 8 h 386"/>
                  <a:gd name="T92" fmla="*/ 44 w 154"/>
                  <a:gd name="T93" fmla="*/ 4 h 386"/>
                  <a:gd name="T94" fmla="*/ 46 w 154"/>
                  <a:gd name="T95" fmla="*/ 2 h 386"/>
                  <a:gd name="T96" fmla="*/ 48 w 154"/>
                  <a:gd name="T97" fmla="*/ 0 h 386"/>
                  <a:gd name="T98" fmla="*/ 52 w 154"/>
                  <a:gd name="T99" fmla="*/ 0 h 386"/>
                  <a:gd name="T100" fmla="*/ 62 w 154"/>
                  <a:gd name="T101" fmla="*/ 2 h 386"/>
                  <a:gd name="T102" fmla="*/ 74 w 154"/>
                  <a:gd name="T103" fmla="*/ 10 h 386"/>
                  <a:gd name="T104" fmla="*/ 86 w 154"/>
                  <a:gd name="T105" fmla="*/ 20 h 386"/>
                  <a:gd name="T106" fmla="*/ 96 w 154"/>
                  <a:gd name="T107" fmla="*/ 34 h 386"/>
                  <a:gd name="T108" fmla="*/ 104 w 154"/>
                  <a:gd name="T109" fmla="*/ 50 h 386"/>
                  <a:gd name="T110" fmla="*/ 106 w 154"/>
                  <a:gd name="T111" fmla="*/ 58 h 386"/>
                  <a:gd name="T112" fmla="*/ 108 w 154"/>
                  <a:gd name="T113" fmla="*/ 68 h 386"/>
                  <a:gd name="T114" fmla="*/ 108 w 154"/>
                  <a:gd name="T115" fmla="*/ 68 h 3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4"/>
                  <a:gd name="T175" fmla="*/ 0 h 386"/>
                  <a:gd name="T176" fmla="*/ 154 w 154"/>
                  <a:gd name="T177" fmla="*/ 386 h 3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4" h="386">
                    <a:moveTo>
                      <a:pt x="108" y="68"/>
                    </a:moveTo>
                    <a:lnTo>
                      <a:pt x="108" y="68"/>
                    </a:lnTo>
                    <a:lnTo>
                      <a:pt x="108" y="84"/>
                    </a:lnTo>
                    <a:lnTo>
                      <a:pt x="108" y="100"/>
                    </a:lnTo>
                    <a:lnTo>
                      <a:pt x="106" y="124"/>
                    </a:lnTo>
                    <a:lnTo>
                      <a:pt x="106" y="130"/>
                    </a:lnTo>
                    <a:lnTo>
                      <a:pt x="106" y="136"/>
                    </a:lnTo>
                    <a:lnTo>
                      <a:pt x="110" y="146"/>
                    </a:lnTo>
                    <a:lnTo>
                      <a:pt x="118" y="156"/>
                    </a:lnTo>
                    <a:lnTo>
                      <a:pt x="128" y="166"/>
                    </a:lnTo>
                    <a:lnTo>
                      <a:pt x="146" y="178"/>
                    </a:lnTo>
                    <a:lnTo>
                      <a:pt x="154" y="182"/>
                    </a:lnTo>
                    <a:lnTo>
                      <a:pt x="148" y="214"/>
                    </a:lnTo>
                    <a:lnTo>
                      <a:pt x="132" y="282"/>
                    </a:lnTo>
                    <a:lnTo>
                      <a:pt x="124" y="320"/>
                    </a:lnTo>
                    <a:lnTo>
                      <a:pt x="112" y="352"/>
                    </a:lnTo>
                    <a:lnTo>
                      <a:pt x="108" y="366"/>
                    </a:lnTo>
                    <a:lnTo>
                      <a:pt x="102" y="376"/>
                    </a:lnTo>
                    <a:lnTo>
                      <a:pt x="96" y="382"/>
                    </a:lnTo>
                    <a:lnTo>
                      <a:pt x="92" y="386"/>
                    </a:lnTo>
                    <a:lnTo>
                      <a:pt x="86" y="384"/>
                    </a:lnTo>
                    <a:lnTo>
                      <a:pt x="80" y="380"/>
                    </a:lnTo>
                    <a:lnTo>
                      <a:pt x="74" y="370"/>
                    </a:lnTo>
                    <a:lnTo>
                      <a:pt x="68" y="358"/>
                    </a:lnTo>
                    <a:lnTo>
                      <a:pt x="54" y="328"/>
                    </a:lnTo>
                    <a:lnTo>
                      <a:pt x="42" y="292"/>
                    </a:lnTo>
                    <a:lnTo>
                      <a:pt x="18" y="218"/>
                    </a:lnTo>
                    <a:lnTo>
                      <a:pt x="8" y="190"/>
                    </a:lnTo>
                    <a:lnTo>
                      <a:pt x="0" y="172"/>
                    </a:lnTo>
                    <a:lnTo>
                      <a:pt x="6" y="170"/>
                    </a:lnTo>
                    <a:lnTo>
                      <a:pt x="20" y="164"/>
                    </a:lnTo>
                    <a:lnTo>
                      <a:pt x="26" y="158"/>
                    </a:lnTo>
                    <a:lnTo>
                      <a:pt x="34" y="152"/>
                    </a:lnTo>
                    <a:lnTo>
                      <a:pt x="40" y="144"/>
                    </a:lnTo>
                    <a:lnTo>
                      <a:pt x="44" y="134"/>
                    </a:lnTo>
                    <a:lnTo>
                      <a:pt x="46" y="122"/>
                    </a:lnTo>
                    <a:lnTo>
                      <a:pt x="48" y="106"/>
                    </a:lnTo>
                    <a:lnTo>
                      <a:pt x="48" y="72"/>
                    </a:lnTo>
                    <a:lnTo>
                      <a:pt x="46" y="36"/>
                    </a:lnTo>
                    <a:lnTo>
                      <a:pt x="44" y="8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4" y="10"/>
                    </a:lnTo>
                    <a:lnTo>
                      <a:pt x="86" y="20"/>
                    </a:lnTo>
                    <a:lnTo>
                      <a:pt x="96" y="34"/>
                    </a:lnTo>
                    <a:lnTo>
                      <a:pt x="104" y="50"/>
                    </a:lnTo>
                    <a:lnTo>
                      <a:pt x="106" y="58"/>
                    </a:lnTo>
                    <a:lnTo>
                      <a:pt x="108" y="6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7" name="Freeform 111"/>
              <p:cNvSpPr>
                <a:spLocks/>
              </p:cNvSpPr>
              <p:nvPr/>
            </p:nvSpPr>
            <p:spPr bwMode="auto">
              <a:xfrm>
                <a:off x="3580" y="3226"/>
                <a:ext cx="164" cy="176"/>
              </a:xfrm>
              <a:custGeom>
                <a:avLst/>
                <a:gdLst>
                  <a:gd name="T0" fmla="*/ 50 w 164"/>
                  <a:gd name="T1" fmla="*/ 4 h 176"/>
                  <a:gd name="T2" fmla="*/ 50 w 164"/>
                  <a:gd name="T3" fmla="*/ 4 h 176"/>
                  <a:gd name="T4" fmla="*/ 56 w 164"/>
                  <a:gd name="T5" fmla="*/ 8 h 176"/>
                  <a:gd name="T6" fmla="*/ 66 w 164"/>
                  <a:gd name="T7" fmla="*/ 12 h 176"/>
                  <a:gd name="T8" fmla="*/ 76 w 164"/>
                  <a:gd name="T9" fmla="*/ 14 h 176"/>
                  <a:gd name="T10" fmla="*/ 88 w 164"/>
                  <a:gd name="T11" fmla="*/ 16 h 176"/>
                  <a:gd name="T12" fmla="*/ 102 w 164"/>
                  <a:gd name="T13" fmla="*/ 14 h 176"/>
                  <a:gd name="T14" fmla="*/ 116 w 164"/>
                  <a:gd name="T15" fmla="*/ 10 h 176"/>
                  <a:gd name="T16" fmla="*/ 130 w 164"/>
                  <a:gd name="T17" fmla="*/ 0 h 176"/>
                  <a:gd name="T18" fmla="*/ 130 w 164"/>
                  <a:gd name="T19" fmla="*/ 0 h 176"/>
                  <a:gd name="T20" fmla="*/ 136 w 164"/>
                  <a:gd name="T21" fmla="*/ 0 h 176"/>
                  <a:gd name="T22" fmla="*/ 140 w 164"/>
                  <a:gd name="T23" fmla="*/ 4 h 176"/>
                  <a:gd name="T24" fmla="*/ 142 w 164"/>
                  <a:gd name="T25" fmla="*/ 8 h 176"/>
                  <a:gd name="T26" fmla="*/ 142 w 164"/>
                  <a:gd name="T27" fmla="*/ 8 h 176"/>
                  <a:gd name="T28" fmla="*/ 154 w 164"/>
                  <a:gd name="T29" fmla="*/ 42 h 176"/>
                  <a:gd name="T30" fmla="*/ 162 w 164"/>
                  <a:gd name="T31" fmla="*/ 64 h 176"/>
                  <a:gd name="T32" fmla="*/ 164 w 164"/>
                  <a:gd name="T33" fmla="*/ 72 h 176"/>
                  <a:gd name="T34" fmla="*/ 164 w 164"/>
                  <a:gd name="T35" fmla="*/ 78 h 176"/>
                  <a:gd name="T36" fmla="*/ 164 w 164"/>
                  <a:gd name="T37" fmla="*/ 78 h 176"/>
                  <a:gd name="T38" fmla="*/ 156 w 164"/>
                  <a:gd name="T39" fmla="*/ 94 h 176"/>
                  <a:gd name="T40" fmla="*/ 140 w 164"/>
                  <a:gd name="T41" fmla="*/ 122 h 176"/>
                  <a:gd name="T42" fmla="*/ 116 w 164"/>
                  <a:gd name="T43" fmla="*/ 158 h 176"/>
                  <a:gd name="T44" fmla="*/ 116 w 164"/>
                  <a:gd name="T45" fmla="*/ 158 h 176"/>
                  <a:gd name="T46" fmla="*/ 104 w 164"/>
                  <a:gd name="T47" fmla="*/ 168 h 176"/>
                  <a:gd name="T48" fmla="*/ 96 w 164"/>
                  <a:gd name="T49" fmla="*/ 174 h 176"/>
                  <a:gd name="T50" fmla="*/ 92 w 164"/>
                  <a:gd name="T51" fmla="*/ 176 h 176"/>
                  <a:gd name="T52" fmla="*/ 88 w 164"/>
                  <a:gd name="T53" fmla="*/ 176 h 176"/>
                  <a:gd name="T54" fmla="*/ 88 w 164"/>
                  <a:gd name="T55" fmla="*/ 176 h 176"/>
                  <a:gd name="T56" fmla="*/ 72 w 164"/>
                  <a:gd name="T57" fmla="*/ 166 h 176"/>
                  <a:gd name="T58" fmla="*/ 42 w 164"/>
                  <a:gd name="T59" fmla="*/ 144 h 176"/>
                  <a:gd name="T60" fmla="*/ 0 w 164"/>
                  <a:gd name="T61" fmla="*/ 112 h 176"/>
                  <a:gd name="T62" fmla="*/ 50 w 164"/>
                  <a:gd name="T63" fmla="*/ 4 h 1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4"/>
                  <a:gd name="T97" fmla="*/ 0 h 176"/>
                  <a:gd name="T98" fmla="*/ 164 w 164"/>
                  <a:gd name="T99" fmla="*/ 176 h 17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4" h="176">
                    <a:moveTo>
                      <a:pt x="50" y="4"/>
                    </a:moveTo>
                    <a:lnTo>
                      <a:pt x="50" y="4"/>
                    </a:lnTo>
                    <a:lnTo>
                      <a:pt x="56" y="8"/>
                    </a:lnTo>
                    <a:lnTo>
                      <a:pt x="66" y="12"/>
                    </a:lnTo>
                    <a:lnTo>
                      <a:pt x="76" y="14"/>
                    </a:lnTo>
                    <a:lnTo>
                      <a:pt x="88" y="16"/>
                    </a:lnTo>
                    <a:lnTo>
                      <a:pt x="102" y="14"/>
                    </a:lnTo>
                    <a:lnTo>
                      <a:pt x="116" y="1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4"/>
                    </a:lnTo>
                    <a:lnTo>
                      <a:pt x="142" y="8"/>
                    </a:lnTo>
                    <a:lnTo>
                      <a:pt x="154" y="42"/>
                    </a:lnTo>
                    <a:lnTo>
                      <a:pt x="162" y="64"/>
                    </a:lnTo>
                    <a:lnTo>
                      <a:pt x="164" y="72"/>
                    </a:lnTo>
                    <a:lnTo>
                      <a:pt x="164" y="78"/>
                    </a:lnTo>
                    <a:lnTo>
                      <a:pt x="156" y="94"/>
                    </a:lnTo>
                    <a:lnTo>
                      <a:pt x="140" y="122"/>
                    </a:lnTo>
                    <a:lnTo>
                      <a:pt x="116" y="158"/>
                    </a:lnTo>
                    <a:lnTo>
                      <a:pt x="104" y="168"/>
                    </a:lnTo>
                    <a:lnTo>
                      <a:pt x="96" y="174"/>
                    </a:lnTo>
                    <a:lnTo>
                      <a:pt x="92" y="176"/>
                    </a:lnTo>
                    <a:lnTo>
                      <a:pt x="88" y="176"/>
                    </a:lnTo>
                    <a:lnTo>
                      <a:pt x="72" y="166"/>
                    </a:lnTo>
                    <a:lnTo>
                      <a:pt x="42" y="144"/>
                    </a:lnTo>
                    <a:lnTo>
                      <a:pt x="0" y="11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8" name="Freeform 112"/>
              <p:cNvSpPr>
                <a:spLocks/>
              </p:cNvSpPr>
              <p:nvPr/>
            </p:nvSpPr>
            <p:spPr bwMode="auto">
              <a:xfrm>
                <a:off x="3586" y="2940"/>
                <a:ext cx="184" cy="192"/>
              </a:xfrm>
              <a:custGeom>
                <a:avLst/>
                <a:gdLst>
                  <a:gd name="T0" fmla="*/ 184 w 184"/>
                  <a:gd name="T1" fmla="*/ 44 h 192"/>
                  <a:gd name="T2" fmla="*/ 184 w 184"/>
                  <a:gd name="T3" fmla="*/ 44 h 192"/>
                  <a:gd name="T4" fmla="*/ 184 w 184"/>
                  <a:gd name="T5" fmla="*/ 40 h 192"/>
                  <a:gd name="T6" fmla="*/ 182 w 184"/>
                  <a:gd name="T7" fmla="*/ 36 h 192"/>
                  <a:gd name="T8" fmla="*/ 178 w 184"/>
                  <a:gd name="T9" fmla="*/ 32 h 192"/>
                  <a:gd name="T10" fmla="*/ 172 w 184"/>
                  <a:gd name="T11" fmla="*/ 26 h 192"/>
                  <a:gd name="T12" fmla="*/ 160 w 184"/>
                  <a:gd name="T13" fmla="*/ 20 h 192"/>
                  <a:gd name="T14" fmla="*/ 144 w 184"/>
                  <a:gd name="T15" fmla="*/ 12 h 192"/>
                  <a:gd name="T16" fmla="*/ 122 w 184"/>
                  <a:gd name="T17" fmla="*/ 6 h 192"/>
                  <a:gd name="T18" fmla="*/ 122 w 184"/>
                  <a:gd name="T19" fmla="*/ 6 h 192"/>
                  <a:gd name="T20" fmla="*/ 100 w 184"/>
                  <a:gd name="T21" fmla="*/ 2 h 192"/>
                  <a:gd name="T22" fmla="*/ 78 w 184"/>
                  <a:gd name="T23" fmla="*/ 0 h 192"/>
                  <a:gd name="T24" fmla="*/ 60 w 184"/>
                  <a:gd name="T25" fmla="*/ 2 h 192"/>
                  <a:gd name="T26" fmla="*/ 44 w 184"/>
                  <a:gd name="T27" fmla="*/ 6 h 192"/>
                  <a:gd name="T28" fmla="*/ 30 w 184"/>
                  <a:gd name="T29" fmla="*/ 14 h 192"/>
                  <a:gd name="T30" fmla="*/ 20 w 184"/>
                  <a:gd name="T31" fmla="*/ 26 h 192"/>
                  <a:gd name="T32" fmla="*/ 10 w 184"/>
                  <a:gd name="T33" fmla="*/ 40 h 192"/>
                  <a:gd name="T34" fmla="*/ 4 w 184"/>
                  <a:gd name="T35" fmla="*/ 58 h 192"/>
                  <a:gd name="T36" fmla="*/ 4 w 184"/>
                  <a:gd name="T37" fmla="*/ 58 h 192"/>
                  <a:gd name="T38" fmla="*/ 0 w 184"/>
                  <a:gd name="T39" fmla="*/ 76 h 192"/>
                  <a:gd name="T40" fmla="*/ 0 w 184"/>
                  <a:gd name="T41" fmla="*/ 92 h 192"/>
                  <a:gd name="T42" fmla="*/ 4 w 184"/>
                  <a:gd name="T43" fmla="*/ 108 h 192"/>
                  <a:gd name="T44" fmla="*/ 8 w 184"/>
                  <a:gd name="T45" fmla="*/ 122 h 192"/>
                  <a:gd name="T46" fmla="*/ 16 w 184"/>
                  <a:gd name="T47" fmla="*/ 138 h 192"/>
                  <a:gd name="T48" fmla="*/ 24 w 184"/>
                  <a:gd name="T49" fmla="*/ 150 h 192"/>
                  <a:gd name="T50" fmla="*/ 36 w 184"/>
                  <a:gd name="T51" fmla="*/ 164 h 192"/>
                  <a:gd name="T52" fmla="*/ 48 w 184"/>
                  <a:gd name="T53" fmla="*/ 176 h 192"/>
                  <a:gd name="T54" fmla="*/ 48 w 184"/>
                  <a:gd name="T55" fmla="*/ 176 h 192"/>
                  <a:gd name="T56" fmla="*/ 52 w 184"/>
                  <a:gd name="T57" fmla="*/ 180 h 192"/>
                  <a:gd name="T58" fmla="*/ 56 w 184"/>
                  <a:gd name="T59" fmla="*/ 186 h 192"/>
                  <a:gd name="T60" fmla="*/ 60 w 184"/>
                  <a:gd name="T61" fmla="*/ 192 h 192"/>
                  <a:gd name="T62" fmla="*/ 60 w 184"/>
                  <a:gd name="T63" fmla="*/ 192 h 192"/>
                  <a:gd name="T64" fmla="*/ 60 w 184"/>
                  <a:gd name="T65" fmla="*/ 180 h 192"/>
                  <a:gd name="T66" fmla="*/ 60 w 184"/>
                  <a:gd name="T67" fmla="*/ 166 h 192"/>
                  <a:gd name="T68" fmla="*/ 56 w 184"/>
                  <a:gd name="T69" fmla="*/ 150 h 192"/>
                  <a:gd name="T70" fmla="*/ 56 w 184"/>
                  <a:gd name="T71" fmla="*/ 150 h 192"/>
                  <a:gd name="T72" fmla="*/ 56 w 184"/>
                  <a:gd name="T73" fmla="*/ 144 h 192"/>
                  <a:gd name="T74" fmla="*/ 58 w 184"/>
                  <a:gd name="T75" fmla="*/ 140 h 192"/>
                  <a:gd name="T76" fmla="*/ 66 w 184"/>
                  <a:gd name="T77" fmla="*/ 132 h 192"/>
                  <a:gd name="T78" fmla="*/ 72 w 184"/>
                  <a:gd name="T79" fmla="*/ 126 h 192"/>
                  <a:gd name="T80" fmla="*/ 80 w 184"/>
                  <a:gd name="T81" fmla="*/ 116 h 192"/>
                  <a:gd name="T82" fmla="*/ 88 w 184"/>
                  <a:gd name="T83" fmla="*/ 98 h 192"/>
                  <a:gd name="T84" fmla="*/ 96 w 184"/>
                  <a:gd name="T85" fmla="*/ 74 h 192"/>
                  <a:gd name="T86" fmla="*/ 96 w 184"/>
                  <a:gd name="T87" fmla="*/ 74 h 192"/>
                  <a:gd name="T88" fmla="*/ 100 w 184"/>
                  <a:gd name="T89" fmla="*/ 66 h 192"/>
                  <a:gd name="T90" fmla="*/ 104 w 184"/>
                  <a:gd name="T91" fmla="*/ 56 h 192"/>
                  <a:gd name="T92" fmla="*/ 110 w 184"/>
                  <a:gd name="T93" fmla="*/ 48 h 192"/>
                  <a:gd name="T94" fmla="*/ 118 w 184"/>
                  <a:gd name="T95" fmla="*/ 42 h 192"/>
                  <a:gd name="T96" fmla="*/ 126 w 184"/>
                  <a:gd name="T97" fmla="*/ 36 h 192"/>
                  <a:gd name="T98" fmla="*/ 136 w 184"/>
                  <a:gd name="T99" fmla="*/ 34 h 192"/>
                  <a:gd name="T100" fmla="*/ 146 w 184"/>
                  <a:gd name="T101" fmla="*/ 32 h 192"/>
                  <a:gd name="T102" fmla="*/ 160 w 184"/>
                  <a:gd name="T103" fmla="*/ 36 h 192"/>
                  <a:gd name="T104" fmla="*/ 160 w 184"/>
                  <a:gd name="T105" fmla="*/ 36 h 192"/>
                  <a:gd name="T106" fmla="*/ 166 w 184"/>
                  <a:gd name="T107" fmla="*/ 34 h 192"/>
                  <a:gd name="T108" fmla="*/ 174 w 184"/>
                  <a:gd name="T109" fmla="*/ 36 h 192"/>
                  <a:gd name="T110" fmla="*/ 184 w 184"/>
                  <a:gd name="T111" fmla="*/ 44 h 192"/>
                  <a:gd name="T112" fmla="*/ 184 w 184"/>
                  <a:gd name="T113" fmla="*/ 44 h 19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4"/>
                  <a:gd name="T172" fmla="*/ 0 h 192"/>
                  <a:gd name="T173" fmla="*/ 184 w 184"/>
                  <a:gd name="T174" fmla="*/ 192 h 19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4" h="192">
                    <a:moveTo>
                      <a:pt x="184" y="44"/>
                    </a:moveTo>
                    <a:lnTo>
                      <a:pt x="184" y="44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8" y="32"/>
                    </a:lnTo>
                    <a:lnTo>
                      <a:pt x="172" y="26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22" y="6"/>
                    </a:lnTo>
                    <a:lnTo>
                      <a:pt x="100" y="2"/>
                    </a:lnTo>
                    <a:lnTo>
                      <a:pt x="78" y="0"/>
                    </a:lnTo>
                    <a:lnTo>
                      <a:pt x="60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6"/>
                    </a:lnTo>
                    <a:lnTo>
                      <a:pt x="10" y="40"/>
                    </a:lnTo>
                    <a:lnTo>
                      <a:pt x="4" y="58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4" y="108"/>
                    </a:lnTo>
                    <a:lnTo>
                      <a:pt x="8" y="122"/>
                    </a:lnTo>
                    <a:lnTo>
                      <a:pt x="16" y="138"/>
                    </a:lnTo>
                    <a:lnTo>
                      <a:pt x="24" y="150"/>
                    </a:lnTo>
                    <a:lnTo>
                      <a:pt x="36" y="164"/>
                    </a:lnTo>
                    <a:lnTo>
                      <a:pt x="48" y="176"/>
                    </a:lnTo>
                    <a:lnTo>
                      <a:pt x="52" y="180"/>
                    </a:lnTo>
                    <a:lnTo>
                      <a:pt x="56" y="186"/>
                    </a:lnTo>
                    <a:lnTo>
                      <a:pt x="60" y="192"/>
                    </a:lnTo>
                    <a:lnTo>
                      <a:pt x="60" y="180"/>
                    </a:lnTo>
                    <a:lnTo>
                      <a:pt x="60" y="166"/>
                    </a:lnTo>
                    <a:lnTo>
                      <a:pt x="56" y="150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6" y="132"/>
                    </a:lnTo>
                    <a:lnTo>
                      <a:pt x="72" y="126"/>
                    </a:lnTo>
                    <a:lnTo>
                      <a:pt x="80" y="116"/>
                    </a:lnTo>
                    <a:lnTo>
                      <a:pt x="88" y="98"/>
                    </a:lnTo>
                    <a:lnTo>
                      <a:pt x="96" y="74"/>
                    </a:lnTo>
                    <a:lnTo>
                      <a:pt x="100" y="66"/>
                    </a:lnTo>
                    <a:lnTo>
                      <a:pt x="104" y="56"/>
                    </a:lnTo>
                    <a:lnTo>
                      <a:pt x="110" y="48"/>
                    </a:lnTo>
                    <a:lnTo>
                      <a:pt x="118" y="42"/>
                    </a:lnTo>
                    <a:lnTo>
                      <a:pt x="126" y="36"/>
                    </a:lnTo>
                    <a:lnTo>
                      <a:pt x="136" y="34"/>
                    </a:lnTo>
                    <a:lnTo>
                      <a:pt x="146" y="32"/>
                    </a:lnTo>
                    <a:lnTo>
                      <a:pt x="160" y="36"/>
                    </a:lnTo>
                    <a:lnTo>
                      <a:pt x="166" y="34"/>
                    </a:lnTo>
                    <a:lnTo>
                      <a:pt x="174" y="36"/>
                    </a:lnTo>
                    <a:lnTo>
                      <a:pt x="18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9" name="Freeform 113"/>
              <p:cNvSpPr>
                <a:spLocks/>
              </p:cNvSpPr>
              <p:nvPr/>
            </p:nvSpPr>
            <p:spPr bwMode="auto">
              <a:xfrm>
                <a:off x="3624" y="3038"/>
                <a:ext cx="44" cy="62"/>
              </a:xfrm>
              <a:custGeom>
                <a:avLst/>
                <a:gdLst>
                  <a:gd name="T0" fmla="*/ 40 w 44"/>
                  <a:gd name="T1" fmla="*/ 28 h 62"/>
                  <a:gd name="T2" fmla="*/ 40 w 44"/>
                  <a:gd name="T3" fmla="*/ 28 h 62"/>
                  <a:gd name="T4" fmla="*/ 40 w 44"/>
                  <a:gd name="T5" fmla="*/ 24 h 62"/>
                  <a:gd name="T6" fmla="*/ 36 w 44"/>
                  <a:gd name="T7" fmla="*/ 14 h 62"/>
                  <a:gd name="T8" fmla="*/ 32 w 44"/>
                  <a:gd name="T9" fmla="*/ 10 h 62"/>
                  <a:gd name="T10" fmla="*/ 28 w 44"/>
                  <a:gd name="T11" fmla="*/ 6 h 62"/>
                  <a:gd name="T12" fmla="*/ 22 w 44"/>
                  <a:gd name="T13" fmla="*/ 2 h 62"/>
                  <a:gd name="T14" fmla="*/ 14 w 44"/>
                  <a:gd name="T15" fmla="*/ 0 h 62"/>
                  <a:gd name="T16" fmla="*/ 14 w 44"/>
                  <a:gd name="T17" fmla="*/ 0 h 62"/>
                  <a:gd name="T18" fmla="*/ 8 w 44"/>
                  <a:gd name="T19" fmla="*/ 0 h 62"/>
                  <a:gd name="T20" fmla="*/ 6 w 44"/>
                  <a:gd name="T21" fmla="*/ 2 h 62"/>
                  <a:gd name="T22" fmla="*/ 4 w 44"/>
                  <a:gd name="T23" fmla="*/ 4 h 62"/>
                  <a:gd name="T24" fmla="*/ 2 w 44"/>
                  <a:gd name="T25" fmla="*/ 8 h 62"/>
                  <a:gd name="T26" fmla="*/ 0 w 44"/>
                  <a:gd name="T27" fmla="*/ 16 h 62"/>
                  <a:gd name="T28" fmla="*/ 2 w 44"/>
                  <a:gd name="T29" fmla="*/ 26 h 62"/>
                  <a:gd name="T30" fmla="*/ 6 w 44"/>
                  <a:gd name="T31" fmla="*/ 36 h 62"/>
                  <a:gd name="T32" fmla="*/ 12 w 44"/>
                  <a:gd name="T33" fmla="*/ 46 h 62"/>
                  <a:gd name="T34" fmla="*/ 20 w 44"/>
                  <a:gd name="T35" fmla="*/ 56 h 62"/>
                  <a:gd name="T36" fmla="*/ 30 w 44"/>
                  <a:gd name="T37" fmla="*/ 60 h 62"/>
                  <a:gd name="T38" fmla="*/ 30 w 44"/>
                  <a:gd name="T39" fmla="*/ 60 h 62"/>
                  <a:gd name="T40" fmla="*/ 38 w 44"/>
                  <a:gd name="T41" fmla="*/ 62 h 62"/>
                  <a:gd name="T42" fmla="*/ 42 w 44"/>
                  <a:gd name="T43" fmla="*/ 60 h 62"/>
                  <a:gd name="T44" fmla="*/ 44 w 44"/>
                  <a:gd name="T45" fmla="*/ 54 h 62"/>
                  <a:gd name="T46" fmla="*/ 44 w 44"/>
                  <a:gd name="T47" fmla="*/ 48 h 62"/>
                  <a:gd name="T48" fmla="*/ 42 w 44"/>
                  <a:gd name="T49" fmla="*/ 34 h 62"/>
                  <a:gd name="T50" fmla="*/ 40 w 44"/>
                  <a:gd name="T51" fmla="*/ 28 h 62"/>
                  <a:gd name="T52" fmla="*/ 40 w 44"/>
                  <a:gd name="T53" fmla="*/ 28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4"/>
                  <a:gd name="T82" fmla="*/ 0 h 62"/>
                  <a:gd name="T83" fmla="*/ 44 w 44"/>
                  <a:gd name="T84" fmla="*/ 62 h 6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4" h="62">
                    <a:moveTo>
                      <a:pt x="40" y="28"/>
                    </a:moveTo>
                    <a:lnTo>
                      <a:pt x="40" y="28"/>
                    </a:lnTo>
                    <a:lnTo>
                      <a:pt x="40" y="24"/>
                    </a:lnTo>
                    <a:lnTo>
                      <a:pt x="36" y="14"/>
                    </a:lnTo>
                    <a:lnTo>
                      <a:pt x="32" y="10"/>
                    </a:lnTo>
                    <a:lnTo>
                      <a:pt x="28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6"/>
                    </a:lnTo>
                    <a:lnTo>
                      <a:pt x="2" y="26"/>
                    </a:lnTo>
                    <a:lnTo>
                      <a:pt x="6" y="36"/>
                    </a:lnTo>
                    <a:lnTo>
                      <a:pt x="12" y="46"/>
                    </a:lnTo>
                    <a:lnTo>
                      <a:pt x="20" y="56"/>
                    </a:lnTo>
                    <a:lnTo>
                      <a:pt x="30" y="60"/>
                    </a:lnTo>
                    <a:lnTo>
                      <a:pt x="38" y="62"/>
                    </a:lnTo>
                    <a:lnTo>
                      <a:pt x="42" y="60"/>
                    </a:lnTo>
                    <a:lnTo>
                      <a:pt x="44" y="54"/>
                    </a:lnTo>
                    <a:lnTo>
                      <a:pt x="44" y="48"/>
                    </a:lnTo>
                    <a:lnTo>
                      <a:pt x="42" y="34"/>
                    </a:lnTo>
                    <a:lnTo>
                      <a:pt x="40" y="2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0" name="Freeform 114"/>
              <p:cNvSpPr>
                <a:spLocks/>
              </p:cNvSpPr>
              <p:nvPr/>
            </p:nvSpPr>
            <p:spPr bwMode="auto">
              <a:xfrm>
                <a:off x="3764" y="3042"/>
                <a:ext cx="22" cy="14"/>
              </a:xfrm>
              <a:custGeom>
                <a:avLst/>
                <a:gdLst>
                  <a:gd name="T0" fmla="*/ 0 w 22"/>
                  <a:gd name="T1" fmla="*/ 14 h 14"/>
                  <a:gd name="T2" fmla="*/ 0 w 22"/>
                  <a:gd name="T3" fmla="*/ 14 h 14"/>
                  <a:gd name="T4" fmla="*/ 2 w 22"/>
                  <a:gd name="T5" fmla="*/ 10 h 14"/>
                  <a:gd name="T6" fmla="*/ 6 w 22"/>
                  <a:gd name="T7" fmla="*/ 8 h 14"/>
                  <a:gd name="T8" fmla="*/ 12 w 22"/>
                  <a:gd name="T9" fmla="*/ 6 h 14"/>
                  <a:gd name="T10" fmla="*/ 12 w 22"/>
                  <a:gd name="T11" fmla="*/ 6 h 14"/>
                  <a:gd name="T12" fmla="*/ 18 w 22"/>
                  <a:gd name="T13" fmla="*/ 4 h 14"/>
                  <a:gd name="T14" fmla="*/ 20 w 22"/>
                  <a:gd name="T15" fmla="*/ 2 h 14"/>
                  <a:gd name="T16" fmla="*/ 22 w 22"/>
                  <a:gd name="T17" fmla="*/ 0 h 14"/>
                  <a:gd name="T18" fmla="*/ 22 w 22"/>
                  <a:gd name="T19" fmla="*/ 0 h 14"/>
                  <a:gd name="T20" fmla="*/ 20 w 22"/>
                  <a:gd name="T21" fmla="*/ 4 h 14"/>
                  <a:gd name="T22" fmla="*/ 18 w 22"/>
                  <a:gd name="T23" fmla="*/ 8 h 14"/>
                  <a:gd name="T24" fmla="*/ 12 w 22"/>
                  <a:gd name="T25" fmla="*/ 10 h 14"/>
                  <a:gd name="T26" fmla="*/ 12 w 22"/>
                  <a:gd name="T27" fmla="*/ 10 h 14"/>
                  <a:gd name="T28" fmla="*/ 0 w 22"/>
                  <a:gd name="T29" fmla="*/ 14 h 14"/>
                  <a:gd name="T30" fmla="*/ 0 w 22"/>
                  <a:gd name="T31" fmla="*/ 1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14"/>
                  <a:gd name="T50" fmla="*/ 22 w 22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14">
                    <a:moveTo>
                      <a:pt x="0" y="14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6" y="8"/>
                    </a:lnTo>
                    <a:lnTo>
                      <a:pt x="12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2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1" name="Freeform 115"/>
              <p:cNvSpPr>
                <a:spLocks/>
              </p:cNvSpPr>
              <p:nvPr/>
            </p:nvSpPr>
            <p:spPr bwMode="auto">
              <a:xfrm>
                <a:off x="3686" y="3012"/>
                <a:ext cx="52" cy="14"/>
              </a:xfrm>
              <a:custGeom>
                <a:avLst/>
                <a:gdLst>
                  <a:gd name="T0" fmla="*/ 0 w 52"/>
                  <a:gd name="T1" fmla="*/ 14 h 14"/>
                  <a:gd name="T2" fmla="*/ 0 w 52"/>
                  <a:gd name="T3" fmla="*/ 14 h 14"/>
                  <a:gd name="T4" fmla="*/ 6 w 52"/>
                  <a:gd name="T5" fmla="*/ 10 h 14"/>
                  <a:gd name="T6" fmla="*/ 12 w 52"/>
                  <a:gd name="T7" fmla="*/ 8 h 14"/>
                  <a:gd name="T8" fmla="*/ 20 w 52"/>
                  <a:gd name="T9" fmla="*/ 4 h 14"/>
                  <a:gd name="T10" fmla="*/ 20 w 52"/>
                  <a:gd name="T11" fmla="*/ 4 h 14"/>
                  <a:gd name="T12" fmla="*/ 32 w 52"/>
                  <a:gd name="T13" fmla="*/ 6 h 14"/>
                  <a:gd name="T14" fmla="*/ 42 w 52"/>
                  <a:gd name="T15" fmla="*/ 8 h 14"/>
                  <a:gd name="T16" fmla="*/ 52 w 52"/>
                  <a:gd name="T17" fmla="*/ 14 h 14"/>
                  <a:gd name="T18" fmla="*/ 52 w 52"/>
                  <a:gd name="T19" fmla="*/ 14 h 14"/>
                  <a:gd name="T20" fmla="*/ 42 w 52"/>
                  <a:gd name="T21" fmla="*/ 6 h 14"/>
                  <a:gd name="T22" fmla="*/ 30 w 52"/>
                  <a:gd name="T23" fmla="*/ 2 h 14"/>
                  <a:gd name="T24" fmla="*/ 24 w 52"/>
                  <a:gd name="T25" fmla="*/ 0 h 14"/>
                  <a:gd name="T26" fmla="*/ 18 w 52"/>
                  <a:gd name="T27" fmla="*/ 0 h 14"/>
                  <a:gd name="T28" fmla="*/ 18 w 52"/>
                  <a:gd name="T29" fmla="*/ 0 h 14"/>
                  <a:gd name="T30" fmla="*/ 10 w 52"/>
                  <a:gd name="T31" fmla="*/ 6 h 14"/>
                  <a:gd name="T32" fmla="*/ 4 w 52"/>
                  <a:gd name="T33" fmla="*/ 10 h 14"/>
                  <a:gd name="T34" fmla="*/ 0 w 52"/>
                  <a:gd name="T35" fmla="*/ 14 h 14"/>
                  <a:gd name="T36" fmla="*/ 0 w 52"/>
                  <a:gd name="T37" fmla="*/ 1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4"/>
                  <a:gd name="T59" fmla="*/ 52 w 5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4">
                    <a:moveTo>
                      <a:pt x="0" y="14"/>
                    </a:moveTo>
                    <a:lnTo>
                      <a:pt x="0" y="14"/>
                    </a:lnTo>
                    <a:lnTo>
                      <a:pt x="6" y="1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32" y="6"/>
                    </a:lnTo>
                    <a:lnTo>
                      <a:pt x="42" y="8"/>
                    </a:lnTo>
                    <a:lnTo>
                      <a:pt x="52" y="14"/>
                    </a:lnTo>
                    <a:lnTo>
                      <a:pt x="42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4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2" name="Freeform 116"/>
              <p:cNvSpPr>
                <a:spLocks/>
              </p:cNvSpPr>
              <p:nvPr/>
            </p:nvSpPr>
            <p:spPr bwMode="auto">
              <a:xfrm>
                <a:off x="3772" y="3014"/>
                <a:ext cx="12" cy="12"/>
              </a:xfrm>
              <a:custGeom>
                <a:avLst/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4 w 12"/>
                  <a:gd name="T5" fmla="*/ 4 h 12"/>
                  <a:gd name="T6" fmla="*/ 8 w 12"/>
                  <a:gd name="T7" fmla="*/ 0 h 12"/>
                  <a:gd name="T8" fmla="*/ 10 w 12"/>
                  <a:gd name="T9" fmla="*/ 0 h 12"/>
                  <a:gd name="T10" fmla="*/ 12 w 12"/>
                  <a:gd name="T11" fmla="*/ 0 h 12"/>
                  <a:gd name="T12" fmla="*/ 12 w 12"/>
                  <a:gd name="T13" fmla="*/ 0 h 12"/>
                  <a:gd name="T14" fmla="*/ 8 w 12"/>
                  <a:gd name="T15" fmla="*/ 6 h 12"/>
                  <a:gd name="T16" fmla="*/ 0 w 12"/>
                  <a:gd name="T17" fmla="*/ 12 h 12"/>
                  <a:gd name="T18" fmla="*/ 0 w 12"/>
                  <a:gd name="T19" fmla="*/ 1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2"/>
                  <a:gd name="T32" fmla="*/ 12 w 12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8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3" name="Freeform 117"/>
              <p:cNvSpPr>
                <a:spLocks/>
              </p:cNvSpPr>
              <p:nvPr/>
            </p:nvSpPr>
            <p:spPr bwMode="auto">
              <a:xfrm>
                <a:off x="3718" y="3112"/>
                <a:ext cx="46" cy="22"/>
              </a:xfrm>
              <a:custGeom>
                <a:avLst/>
                <a:gdLst>
                  <a:gd name="T0" fmla="*/ 44 w 46"/>
                  <a:gd name="T1" fmla="*/ 0 h 22"/>
                  <a:gd name="T2" fmla="*/ 36 w 46"/>
                  <a:gd name="T3" fmla="*/ 4 h 22"/>
                  <a:gd name="T4" fmla="*/ 36 w 46"/>
                  <a:gd name="T5" fmla="*/ 4 h 22"/>
                  <a:gd name="T6" fmla="*/ 34 w 46"/>
                  <a:gd name="T7" fmla="*/ 2 h 22"/>
                  <a:gd name="T8" fmla="*/ 32 w 46"/>
                  <a:gd name="T9" fmla="*/ 0 h 22"/>
                  <a:gd name="T10" fmla="*/ 28 w 46"/>
                  <a:gd name="T11" fmla="*/ 0 h 22"/>
                  <a:gd name="T12" fmla="*/ 28 w 46"/>
                  <a:gd name="T13" fmla="*/ 0 h 22"/>
                  <a:gd name="T14" fmla="*/ 14 w 46"/>
                  <a:gd name="T15" fmla="*/ 6 h 22"/>
                  <a:gd name="T16" fmla="*/ 6 w 46"/>
                  <a:gd name="T17" fmla="*/ 6 h 22"/>
                  <a:gd name="T18" fmla="*/ 0 w 46"/>
                  <a:gd name="T19" fmla="*/ 6 h 22"/>
                  <a:gd name="T20" fmla="*/ 0 w 46"/>
                  <a:gd name="T21" fmla="*/ 6 h 22"/>
                  <a:gd name="T22" fmla="*/ 8 w 46"/>
                  <a:gd name="T23" fmla="*/ 12 h 22"/>
                  <a:gd name="T24" fmla="*/ 14 w 46"/>
                  <a:gd name="T25" fmla="*/ 18 h 22"/>
                  <a:gd name="T26" fmla="*/ 22 w 46"/>
                  <a:gd name="T27" fmla="*/ 22 h 22"/>
                  <a:gd name="T28" fmla="*/ 22 w 46"/>
                  <a:gd name="T29" fmla="*/ 22 h 22"/>
                  <a:gd name="T30" fmla="*/ 28 w 46"/>
                  <a:gd name="T31" fmla="*/ 22 h 22"/>
                  <a:gd name="T32" fmla="*/ 34 w 46"/>
                  <a:gd name="T33" fmla="*/ 22 h 22"/>
                  <a:gd name="T34" fmla="*/ 38 w 46"/>
                  <a:gd name="T35" fmla="*/ 20 h 22"/>
                  <a:gd name="T36" fmla="*/ 38 w 46"/>
                  <a:gd name="T37" fmla="*/ 14 h 22"/>
                  <a:gd name="T38" fmla="*/ 38 w 46"/>
                  <a:gd name="T39" fmla="*/ 14 h 22"/>
                  <a:gd name="T40" fmla="*/ 44 w 46"/>
                  <a:gd name="T41" fmla="*/ 6 h 22"/>
                  <a:gd name="T42" fmla="*/ 46 w 46"/>
                  <a:gd name="T43" fmla="*/ 2 h 22"/>
                  <a:gd name="T44" fmla="*/ 44 w 46"/>
                  <a:gd name="T45" fmla="*/ 0 h 22"/>
                  <a:gd name="T46" fmla="*/ 44 w 46"/>
                  <a:gd name="T47" fmla="*/ 0 h 22"/>
                  <a:gd name="T48" fmla="*/ 44 w 46"/>
                  <a:gd name="T49" fmla="*/ 0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"/>
                  <a:gd name="T76" fmla="*/ 0 h 22"/>
                  <a:gd name="T77" fmla="*/ 46 w 46"/>
                  <a:gd name="T78" fmla="*/ 22 h 2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" h="22">
                    <a:moveTo>
                      <a:pt x="44" y="0"/>
                    </a:moveTo>
                    <a:lnTo>
                      <a:pt x="36" y="4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4" y="6"/>
                    </a:lnTo>
                    <a:lnTo>
                      <a:pt x="46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41A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4" name="Freeform 118"/>
              <p:cNvSpPr>
                <a:spLocks/>
              </p:cNvSpPr>
              <p:nvPr/>
            </p:nvSpPr>
            <p:spPr bwMode="auto">
              <a:xfrm>
                <a:off x="3760" y="3030"/>
                <a:ext cx="10" cy="62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0 h 62"/>
                  <a:gd name="T4" fmla="*/ 8 w 10"/>
                  <a:gd name="T5" fmla="*/ 6 h 62"/>
                  <a:gd name="T6" fmla="*/ 2 w 10"/>
                  <a:gd name="T7" fmla="*/ 20 h 62"/>
                  <a:gd name="T8" fmla="*/ 0 w 10"/>
                  <a:gd name="T9" fmla="*/ 30 h 62"/>
                  <a:gd name="T10" fmla="*/ 0 w 10"/>
                  <a:gd name="T11" fmla="*/ 40 h 62"/>
                  <a:gd name="T12" fmla="*/ 2 w 10"/>
                  <a:gd name="T13" fmla="*/ 52 h 62"/>
                  <a:gd name="T14" fmla="*/ 6 w 10"/>
                  <a:gd name="T15" fmla="*/ 62 h 62"/>
                  <a:gd name="T16" fmla="*/ 10 w 10"/>
                  <a:gd name="T17" fmla="*/ 60 h 62"/>
                  <a:gd name="T18" fmla="*/ 10 w 10"/>
                  <a:gd name="T19" fmla="*/ 60 h 62"/>
                  <a:gd name="T20" fmla="*/ 8 w 10"/>
                  <a:gd name="T21" fmla="*/ 56 h 62"/>
                  <a:gd name="T22" fmla="*/ 4 w 10"/>
                  <a:gd name="T23" fmla="*/ 46 h 62"/>
                  <a:gd name="T24" fmla="*/ 2 w 10"/>
                  <a:gd name="T25" fmla="*/ 38 h 62"/>
                  <a:gd name="T26" fmla="*/ 4 w 10"/>
                  <a:gd name="T27" fmla="*/ 28 h 62"/>
                  <a:gd name="T28" fmla="*/ 6 w 10"/>
                  <a:gd name="T29" fmla="*/ 14 h 62"/>
                  <a:gd name="T30" fmla="*/ 10 w 10"/>
                  <a:gd name="T31" fmla="*/ 0 h 62"/>
                  <a:gd name="T32" fmla="*/ 10 w 10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62"/>
                  <a:gd name="T53" fmla="*/ 10 w 10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62">
                    <a:moveTo>
                      <a:pt x="10" y="0"/>
                    </a:moveTo>
                    <a:lnTo>
                      <a:pt x="10" y="0"/>
                    </a:lnTo>
                    <a:lnTo>
                      <a:pt x="8" y="6"/>
                    </a:lnTo>
                    <a:lnTo>
                      <a:pt x="2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2" y="52"/>
                    </a:lnTo>
                    <a:lnTo>
                      <a:pt x="6" y="62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4" y="46"/>
                    </a:lnTo>
                    <a:lnTo>
                      <a:pt x="2" y="38"/>
                    </a:lnTo>
                    <a:lnTo>
                      <a:pt x="4" y="28"/>
                    </a:lnTo>
                    <a:lnTo>
                      <a:pt x="6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077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5" name="Freeform 119"/>
              <p:cNvSpPr>
                <a:spLocks/>
              </p:cNvSpPr>
              <p:nvPr/>
            </p:nvSpPr>
            <p:spPr bwMode="auto">
              <a:xfrm>
                <a:off x="3684" y="3042"/>
                <a:ext cx="44" cy="14"/>
              </a:xfrm>
              <a:custGeom>
                <a:avLst/>
                <a:gdLst>
                  <a:gd name="T0" fmla="*/ 44 w 44"/>
                  <a:gd name="T1" fmla="*/ 14 h 14"/>
                  <a:gd name="T2" fmla="*/ 44 w 44"/>
                  <a:gd name="T3" fmla="*/ 14 h 14"/>
                  <a:gd name="T4" fmla="*/ 42 w 44"/>
                  <a:gd name="T5" fmla="*/ 12 h 14"/>
                  <a:gd name="T6" fmla="*/ 36 w 44"/>
                  <a:gd name="T7" fmla="*/ 10 h 14"/>
                  <a:gd name="T8" fmla="*/ 28 w 44"/>
                  <a:gd name="T9" fmla="*/ 8 h 14"/>
                  <a:gd name="T10" fmla="*/ 28 w 44"/>
                  <a:gd name="T11" fmla="*/ 8 h 14"/>
                  <a:gd name="T12" fmla="*/ 12 w 44"/>
                  <a:gd name="T13" fmla="*/ 6 h 14"/>
                  <a:gd name="T14" fmla="*/ 6 w 44"/>
                  <a:gd name="T15" fmla="*/ 4 h 14"/>
                  <a:gd name="T16" fmla="*/ 0 w 44"/>
                  <a:gd name="T17" fmla="*/ 0 h 14"/>
                  <a:gd name="T18" fmla="*/ 0 w 44"/>
                  <a:gd name="T19" fmla="*/ 0 h 14"/>
                  <a:gd name="T20" fmla="*/ 2 w 44"/>
                  <a:gd name="T21" fmla="*/ 4 h 14"/>
                  <a:gd name="T22" fmla="*/ 6 w 44"/>
                  <a:gd name="T23" fmla="*/ 8 h 14"/>
                  <a:gd name="T24" fmla="*/ 12 w 44"/>
                  <a:gd name="T25" fmla="*/ 10 h 14"/>
                  <a:gd name="T26" fmla="*/ 12 w 44"/>
                  <a:gd name="T27" fmla="*/ 10 h 14"/>
                  <a:gd name="T28" fmla="*/ 30 w 44"/>
                  <a:gd name="T29" fmla="*/ 12 h 14"/>
                  <a:gd name="T30" fmla="*/ 38 w 44"/>
                  <a:gd name="T31" fmla="*/ 12 h 14"/>
                  <a:gd name="T32" fmla="*/ 44 w 44"/>
                  <a:gd name="T33" fmla="*/ 14 h 14"/>
                  <a:gd name="T34" fmla="*/ 44 w 44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14"/>
                  <a:gd name="T56" fmla="*/ 44 w 44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14">
                    <a:moveTo>
                      <a:pt x="44" y="14"/>
                    </a:moveTo>
                    <a:lnTo>
                      <a:pt x="44" y="14"/>
                    </a:lnTo>
                    <a:lnTo>
                      <a:pt x="42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12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12" y="10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6" name="Freeform 120"/>
              <p:cNvSpPr>
                <a:spLocks/>
              </p:cNvSpPr>
              <p:nvPr/>
            </p:nvSpPr>
            <p:spPr bwMode="auto">
              <a:xfrm>
                <a:off x="3662" y="2954"/>
                <a:ext cx="84" cy="166"/>
              </a:xfrm>
              <a:custGeom>
                <a:avLst/>
                <a:gdLst>
                  <a:gd name="T0" fmla="*/ 84 w 84"/>
                  <a:gd name="T1" fmla="*/ 22 h 166"/>
                  <a:gd name="T2" fmla="*/ 84 w 84"/>
                  <a:gd name="T3" fmla="*/ 22 h 166"/>
                  <a:gd name="T4" fmla="*/ 68 w 84"/>
                  <a:gd name="T5" fmla="*/ 30 h 166"/>
                  <a:gd name="T6" fmla="*/ 56 w 84"/>
                  <a:gd name="T7" fmla="*/ 42 h 166"/>
                  <a:gd name="T8" fmla="*/ 40 w 84"/>
                  <a:gd name="T9" fmla="*/ 58 h 166"/>
                  <a:gd name="T10" fmla="*/ 34 w 84"/>
                  <a:gd name="T11" fmla="*/ 68 h 166"/>
                  <a:gd name="T12" fmla="*/ 30 w 84"/>
                  <a:gd name="T13" fmla="*/ 78 h 166"/>
                  <a:gd name="T14" fmla="*/ 24 w 84"/>
                  <a:gd name="T15" fmla="*/ 90 h 166"/>
                  <a:gd name="T16" fmla="*/ 22 w 84"/>
                  <a:gd name="T17" fmla="*/ 104 h 166"/>
                  <a:gd name="T18" fmla="*/ 22 w 84"/>
                  <a:gd name="T19" fmla="*/ 118 h 166"/>
                  <a:gd name="T20" fmla="*/ 24 w 84"/>
                  <a:gd name="T21" fmla="*/ 132 h 166"/>
                  <a:gd name="T22" fmla="*/ 28 w 84"/>
                  <a:gd name="T23" fmla="*/ 150 h 166"/>
                  <a:gd name="T24" fmla="*/ 36 w 84"/>
                  <a:gd name="T25" fmla="*/ 166 h 166"/>
                  <a:gd name="T26" fmla="*/ 36 w 84"/>
                  <a:gd name="T27" fmla="*/ 166 h 166"/>
                  <a:gd name="T28" fmla="*/ 30 w 84"/>
                  <a:gd name="T29" fmla="*/ 158 h 166"/>
                  <a:gd name="T30" fmla="*/ 22 w 84"/>
                  <a:gd name="T31" fmla="*/ 150 h 166"/>
                  <a:gd name="T32" fmla="*/ 14 w 84"/>
                  <a:gd name="T33" fmla="*/ 136 h 166"/>
                  <a:gd name="T34" fmla="*/ 6 w 84"/>
                  <a:gd name="T35" fmla="*/ 122 h 166"/>
                  <a:gd name="T36" fmla="*/ 2 w 84"/>
                  <a:gd name="T37" fmla="*/ 102 h 166"/>
                  <a:gd name="T38" fmla="*/ 0 w 84"/>
                  <a:gd name="T39" fmla="*/ 80 h 166"/>
                  <a:gd name="T40" fmla="*/ 2 w 84"/>
                  <a:gd name="T41" fmla="*/ 68 h 166"/>
                  <a:gd name="T42" fmla="*/ 4 w 84"/>
                  <a:gd name="T43" fmla="*/ 56 h 166"/>
                  <a:gd name="T44" fmla="*/ 4 w 84"/>
                  <a:gd name="T45" fmla="*/ 56 h 166"/>
                  <a:gd name="T46" fmla="*/ 10 w 84"/>
                  <a:gd name="T47" fmla="*/ 34 h 166"/>
                  <a:gd name="T48" fmla="*/ 20 w 84"/>
                  <a:gd name="T49" fmla="*/ 18 h 166"/>
                  <a:gd name="T50" fmla="*/ 32 w 84"/>
                  <a:gd name="T51" fmla="*/ 6 h 166"/>
                  <a:gd name="T52" fmla="*/ 44 w 84"/>
                  <a:gd name="T53" fmla="*/ 2 h 166"/>
                  <a:gd name="T54" fmla="*/ 56 w 84"/>
                  <a:gd name="T55" fmla="*/ 0 h 166"/>
                  <a:gd name="T56" fmla="*/ 66 w 84"/>
                  <a:gd name="T57" fmla="*/ 4 h 166"/>
                  <a:gd name="T58" fmla="*/ 76 w 84"/>
                  <a:gd name="T59" fmla="*/ 10 h 166"/>
                  <a:gd name="T60" fmla="*/ 84 w 84"/>
                  <a:gd name="T61" fmla="*/ 22 h 166"/>
                  <a:gd name="T62" fmla="*/ 84 w 84"/>
                  <a:gd name="T63" fmla="*/ 22 h 1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166"/>
                  <a:gd name="T98" fmla="*/ 84 w 84"/>
                  <a:gd name="T99" fmla="*/ 166 h 1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166">
                    <a:moveTo>
                      <a:pt x="84" y="22"/>
                    </a:moveTo>
                    <a:lnTo>
                      <a:pt x="84" y="22"/>
                    </a:lnTo>
                    <a:lnTo>
                      <a:pt x="68" y="30"/>
                    </a:lnTo>
                    <a:lnTo>
                      <a:pt x="56" y="42"/>
                    </a:lnTo>
                    <a:lnTo>
                      <a:pt x="40" y="58"/>
                    </a:lnTo>
                    <a:lnTo>
                      <a:pt x="34" y="68"/>
                    </a:lnTo>
                    <a:lnTo>
                      <a:pt x="30" y="78"/>
                    </a:lnTo>
                    <a:lnTo>
                      <a:pt x="24" y="90"/>
                    </a:lnTo>
                    <a:lnTo>
                      <a:pt x="22" y="104"/>
                    </a:lnTo>
                    <a:lnTo>
                      <a:pt x="22" y="118"/>
                    </a:lnTo>
                    <a:lnTo>
                      <a:pt x="24" y="132"/>
                    </a:lnTo>
                    <a:lnTo>
                      <a:pt x="28" y="150"/>
                    </a:lnTo>
                    <a:lnTo>
                      <a:pt x="36" y="166"/>
                    </a:lnTo>
                    <a:lnTo>
                      <a:pt x="30" y="158"/>
                    </a:lnTo>
                    <a:lnTo>
                      <a:pt x="22" y="150"/>
                    </a:lnTo>
                    <a:lnTo>
                      <a:pt x="14" y="136"/>
                    </a:lnTo>
                    <a:lnTo>
                      <a:pt x="6" y="122"/>
                    </a:lnTo>
                    <a:lnTo>
                      <a:pt x="2" y="102"/>
                    </a:lnTo>
                    <a:lnTo>
                      <a:pt x="0" y="80"/>
                    </a:lnTo>
                    <a:lnTo>
                      <a:pt x="2" y="68"/>
                    </a:lnTo>
                    <a:lnTo>
                      <a:pt x="4" y="56"/>
                    </a:lnTo>
                    <a:lnTo>
                      <a:pt x="10" y="34"/>
                    </a:lnTo>
                    <a:lnTo>
                      <a:pt x="20" y="18"/>
                    </a:lnTo>
                    <a:lnTo>
                      <a:pt x="32" y="6"/>
                    </a:lnTo>
                    <a:lnTo>
                      <a:pt x="44" y="2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6" y="10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7" name="Freeform 121"/>
              <p:cNvSpPr>
                <a:spLocks/>
              </p:cNvSpPr>
              <p:nvPr/>
            </p:nvSpPr>
            <p:spPr bwMode="auto">
              <a:xfrm>
                <a:off x="3644" y="2966"/>
                <a:ext cx="78" cy="72"/>
              </a:xfrm>
              <a:custGeom>
                <a:avLst/>
                <a:gdLst>
                  <a:gd name="T0" fmla="*/ 78 w 78"/>
                  <a:gd name="T1" fmla="*/ 2 h 72"/>
                  <a:gd name="T2" fmla="*/ 78 w 78"/>
                  <a:gd name="T3" fmla="*/ 2 h 72"/>
                  <a:gd name="T4" fmla="*/ 68 w 78"/>
                  <a:gd name="T5" fmla="*/ 8 h 72"/>
                  <a:gd name="T6" fmla="*/ 44 w 78"/>
                  <a:gd name="T7" fmla="*/ 24 h 72"/>
                  <a:gd name="T8" fmla="*/ 32 w 78"/>
                  <a:gd name="T9" fmla="*/ 36 h 72"/>
                  <a:gd name="T10" fmla="*/ 20 w 78"/>
                  <a:gd name="T11" fmla="*/ 48 h 72"/>
                  <a:gd name="T12" fmla="*/ 8 w 78"/>
                  <a:gd name="T13" fmla="*/ 60 h 72"/>
                  <a:gd name="T14" fmla="*/ 2 w 78"/>
                  <a:gd name="T15" fmla="*/ 72 h 72"/>
                  <a:gd name="T16" fmla="*/ 0 w 78"/>
                  <a:gd name="T17" fmla="*/ 70 h 72"/>
                  <a:gd name="T18" fmla="*/ 0 w 78"/>
                  <a:gd name="T19" fmla="*/ 70 h 72"/>
                  <a:gd name="T20" fmla="*/ 8 w 78"/>
                  <a:gd name="T21" fmla="*/ 58 h 72"/>
                  <a:gd name="T22" fmla="*/ 18 w 78"/>
                  <a:gd name="T23" fmla="*/ 46 h 72"/>
                  <a:gd name="T24" fmla="*/ 30 w 78"/>
                  <a:gd name="T25" fmla="*/ 34 h 72"/>
                  <a:gd name="T26" fmla="*/ 44 w 78"/>
                  <a:gd name="T27" fmla="*/ 24 h 72"/>
                  <a:gd name="T28" fmla="*/ 66 w 78"/>
                  <a:gd name="T29" fmla="*/ 8 h 72"/>
                  <a:gd name="T30" fmla="*/ 78 w 78"/>
                  <a:gd name="T31" fmla="*/ 0 h 72"/>
                  <a:gd name="T32" fmla="*/ 78 w 78"/>
                  <a:gd name="T33" fmla="*/ 2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72"/>
                  <a:gd name="T53" fmla="*/ 78 w 78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72">
                    <a:moveTo>
                      <a:pt x="78" y="2"/>
                    </a:moveTo>
                    <a:lnTo>
                      <a:pt x="78" y="2"/>
                    </a:lnTo>
                    <a:lnTo>
                      <a:pt x="68" y="8"/>
                    </a:lnTo>
                    <a:lnTo>
                      <a:pt x="44" y="24"/>
                    </a:lnTo>
                    <a:lnTo>
                      <a:pt x="32" y="36"/>
                    </a:lnTo>
                    <a:lnTo>
                      <a:pt x="20" y="48"/>
                    </a:lnTo>
                    <a:lnTo>
                      <a:pt x="8" y="6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8" y="58"/>
                    </a:lnTo>
                    <a:lnTo>
                      <a:pt x="18" y="46"/>
                    </a:lnTo>
                    <a:lnTo>
                      <a:pt x="30" y="34"/>
                    </a:lnTo>
                    <a:lnTo>
                      <a:pt x="44" y="24"/>
                    </a:lnTo>
                    <a:lnTo>
                      <a:pt x="66" y="8"/>
                    </a:lnTo>
                    <a:lnTo>
                      <a:pt x="78" y="0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8" name="Freeform 122"/>
              <p:cNvSpPr>
                <a:spLocks/>
              </p:cNvSpPr>
              <p:nvPr/>
            </p:nvSpPr>
            <p:spPr bwMode="auto">
              <a:xfrm>
                <a:off x="3596" y="2960"/>
                <a:ext cx="114" cy="112"/>
              </a:xfrm>
              <a:custGeom>
                <a:avLst/>
                <a:gdLst>
                  <a:gd name="T0" fmla="*/ 114 w 114"/>
                  <a:gd name="T1" fmla="*/ 2 h 112"/>
                  <a:gd name="T2" fmla="*/ 114 w 114"/>
                  <a:gd name="T3" fmla="*/ 2 h 112"/>
                  <a:gd name="T4" fmla="*/ 98 w 114"/>
                  <a:gd name="T5" fmla="*/ 6 h 112"/>
                  <a:gd name="T6" fmla="*/ 82 w 114"/>
                  <a:gd name="T7" fmla="*/ 12 h 112"/>
                  <a:gd name="T8" fmla="*/ 62 w 114"/>
                  <a:gd name="T9" fmla="*/ 22 h 112"/>
                  <a:gd name="T10" fmla="*/ 44 w 114"/>
                  <a:gd name="T11" fmla="*/ 38 h 112"/>
                  <a:gd name="T12" fmla="*/ 34 w 114"/>
                  <a:gd name="T13" fmla="*/ 46 h 112"/>
                  <a:gd name="T14" fmla="*/ 26 w 114"/>
                  <a:gd name="T15" fmla="*/ 56 h 112"/>
                  <a:gd name="T16" fmla="*/ 18 w 114"/>
                  <a:gd name="T17" fmla="*/ 68 h 112"/>
                  <a:gd name="T18" fmla="*/ 10 w 114"/>
                  <a:gd name="T19" fmla="*/ 80 h 112"/>
                  <a:gd name="T20" fmla="*/ 6 w 114"/>
                  <a:gd name="T21" fmla="*/ 96 h 112"/>
                  <a:gd name="T22" fmla="*/ 2 w 114"/>
                  <a:gd name="T23" fmla="*/ 112 h 112"/>
                  <a:gd name="T24" fmla="*/ 0 w 114"/>
                  <a:gd name="T25" fmla="*/ 110 h 112"/>
                  <a:gd name="T26" fmla="*/ 0 w 114"/>
                  <a:gd name="T27" fmla="*/ 110 h 112"/>
                  <a:gd name="T28" fmla="*/ 4 w 114"/>
                  <a:gd name="T29" fmla="*/ 96 h 112"/>
                  <a:gd name="T30" fmla="*/ 8 w 114"/>
                  <a:gd name="T31" fmla="*/ 80 h 112"/>
                  <a:gd name="T32" fmla="*/ 16 w 114"/>
                  <a:gd name="T33" fmla="*/ 68 h 112"/>
                  <a:gd name="T34" fmla="*/ 24 w 114"/>
                  <a:gd name="T35" fmla="*/ 54 h 112"/>
                  <a:gd name="T36" fmla="*/ 24 w 114"/>
                  <a:gd name="T37" fmla="*/ 54 h 112"/>
                  <a:gd name="T38" fmla="*/ 32 w 114"/>
                  <a:gd name="T39" fmla="*/ 46 h 112"/>
                  <a:gd name="T40" fmla="*/ 42 w 114"/>
                  <a:gd name="T41" fmla="*/ 36 h 112"/>
                  <a:gd name="T42" fmla="*/ 52 w 114"/>
                  <a:gd name="T43" fmla="*/ 28 h 112"/>
                  <a:gd name="T44" fmla="*/ 62 w 114"/>
                  <a:gd name="T45" fmla="*/ 22 h 112"/>
                  <a:gd name="T46" fmla="*/ 62 w 114"/>
                  <a:gd name="T47" fmla="*/ 22 h 112"/>
                  <a:gd name="T48" fmla="*/ 82 w 114"/>
                  <a:gd name="T49" fmla="*/ 12 h 112"/>
                  <a:gd name="T50" fmla="*/ 98 w 114"/>
                  <a:gd name="T51" fmla="*/ 4 h 112"/>
                  <a:gd name="T52" fmla="*/ 112 w 114"/>
                  <a:gd name="T53" fmla="*/ 0 h 112"/>
                  <a:gd name="T54" fmla="*/ 114 w 114"/>
                  <a:gd name="T55" fmla="*/ 2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112"/>
                  <a:gd name="T86" fmla="*/ 114 w 11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112">
                    <a:moveTo>
                      <a:pt x="114" y="2"/>
                    </a:moveTo>
                    <a:lnTo>
                      <a:pt x="114" y="2"/>
                    </a:lnTo>
                    <a:lnTo>
                      <a:pt x="98" y="6"/>
                    </a:lnTo>
                    <a:lnTo>
                      <a:pt x="82" y="12"/>
                    </a:lnTo>
                    <a:lnTo>
                      <a:pt x="62" y="22"/>
                    </a:lnTo>
                    <a:lnTo>
                      <a:pt x="44" y="38"/>
                    </a:lnTo>
                    <a:lnTo>
                      <a:pt x="34" y="46"/>
                    </a:lnTo>
                    <a:lnTo>
                      <a:pt x="26" y="56"/>
                    </a:lnTo>
                    <a:lnTo>
                      <a:pt x="18" y="68"/>
                    </a:lnTo>
                    <a:lnTo>
                      <a:pt x="10" y="80"/>
                    </a:lnTo>
                    <a:lnTo>
                      <a:pt x="6" y="96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4" y="96"/>
                    </a:lnTo>
                    <a:lnTo>
                      <a:pt x="8" y="80"/>
                    </a:lnTo>
                    <a:lnTo>
                      <a:pt x="16" y="68"/>
                    </a:lnTo>
                    <a:lnTo>
                      <a:pt x="24" y="54"/>
                    </a:lnTo>
                    <a:lnTo>
                      <a:pt x="32" y="46"/>
                    </a:lnTo>
                    <a:lnTo>
                      <a:pt x="42" y="36"/>
                    </a:lnTo>
                    <a:lnTo>
                      <a:pt x="52" y="28"/>
                    </a:lnTo>
                    <a:lnTo>
                      <a:pt x="62" y="22"/>
                    </a:lnTo>
                    <a:lnTo>
                      <a:pt x="82" y="12"/>
                    </a:lnTo>
                    <a:lnTo>
                      <a:pt x="98" y="4"/>
                    </a:lnTo>
                    <a:lnTo>
                      <a:pt x="112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9" name="Freeform 123"/>
              <p:cNvSpPr>
                <a:spLocks noEditPoints="1"/>
              </p:cNvSpPr>
              <p:nvPr/>
            </p:nvSpPr>
            <p:spPr bwMode="auto">
              <a:xfrm>
                <a:off x="3690" y="3054"/>
                <a:ext cx="112" cy="30"/>
              </a:xfrm>
              <a:custGeom>
                <a:avLst/>
                <a:gdLst>
                  <a:gd name="T0" fmla="*/ 100 w 112"/>
                  <a:gd name="T1" fmla="*/ 0 h 30"/>
                  <a:gd name="T2" fmla="*/ 88 w 112"/>
                  <a:gd name="T3" fmla="*/ 0 h 30"/>
                  <a:gd name="T4" fmla="*/ 74 w 112"/>
                  <a:gd name="T5" fmla="*/ 6 h 30"/>
                  <a:gd name="T6" fmla="*/ 68 w 112"/>
                  <a:gd name="T7" fmla="*/ 12 h 30"/>
                  <a:gd name="T8" fmla="*/ 66 w 112"/>
                  <a:gd name="T9" fmla="*/ 12 h 30"/>
                  <a:gd name="T10" fmla="*/ 56 w 112"/>
                  <a:gd name="T11" fmla="*/ 14 h 30"/>
                  <a:gd name="T12" fmla="*/ 38 w 112"/>
                  <a:gd name="T13" fmla="*/ 4 h 30"/>
                  <a:gd name="T14" fmla="*/ 20 w 112"/>
                  <a:gd name="T15" fmla="*/ 2 h 30"/>
                  <a:gd name="T16" fmla="*/ 4 w 112"/>
                  <a:gd name="T17" fmla="*/ 10 h 30"/>
                  <a:gd name="T18" fmla="*/ 0 w 112"/>
                  <a:gd name="T19" fmla="*/ 16 h 30"/>
                  <a:gd name="T20" fmla="*/ 8 w 112"/>
                  <a:gd name="T21" fmla="*/ 24 h 30"/>
                  <a:gd name="T22" fmla="*/ 28 w 112"/>
                  <a:gd name="T23" fmla="*/ 30 h 30"/>
                  <a:gd name="T24" fmla="*/ 44 w 112"/>
                  <a:gd name="T25" fmla="*/ 28 h 30"/>
                  <a:gd name="T26" fmla="*/ 54 w 112"/>
                  <a:gd name="T27" fmla="*/ 22 h 30"/>
                  <a:gd name="T28" fmla="*/ 56 w 112"/>
                  <a:gd name="T29" fmla="*/ 18 h 30"/>
                  <a:gd name="T30" fmla="*/ 62 w 112"/>
                  <a:gd name="T31" fmla="*/ 14 h 30"/>
                  <a:gd name="T32" fmla="*/ 68 w 112"/>
                  <a:gd name="T33" fmla="*/ 16 h 30"/>
                  <a:gd name="T34" fmla="*/ 70 w 112"/>
                  <a:gd name="T35" fmla="*/ 18 h 30"/>
                  <a:gd name="T36" fmla="*/ 76 w 112"/>
                  <a:gd name="T37" fmla="*/ 22 h 30"/>
                  <a:gd name="T38" fmla="*/ 90 w 112"/>
                  <a:gd name="T39" fmla="*/ 24 h 30"/>
                  <a:gd name="T40" fmla="*/ 102 w 112"/>
                  <a:gd name="T41" fmla="*/ 22 h 30"/>
                  <a:gd name="T42" fmla="*/ 110 w 112"/>
                  <a:gd name="T43" fmla="*/ 16 h 30"/>
                  <a:gd name="T44" fmla="*/ 108 w 112"/>
                  <a:gd name="T45" fmla="*/ 4 h 30"/>
                  <a:gd name="T46" fmla="*/ 54 w 112"/>
                  <a:gd name="T47" fmla="*/ 22 h 30"/>
                  <a:gd name="T48" fmla="*/ 36 w 112"/>
                  <a:gd name="T49" fmla="*/ 28 h 30"/>
                  <a:gd name="T50" fmla="*/ 28 w 112"/>
                  <a:gd name="T51" fmla="*/ 28 h 30"/>
                  <a:gd name="T52" fmla="*/ 8 w 112"/>
                  <a:gd name="T53" fmla="*/ 24 h 30"/>
                  <a:gd name="T54" fmla="*/ 2 w 112"/>
                  <a:gd name="T55" fmla="*/ 18 h 30"/>
                  <a:gd name="T56" fmla="*/ 4 w 112"/>
                  <a:gd name="T57" fmla="*/ 10 h 30"/>
                  <a:gd name="T58" fmla="*/ 14 w 112"/>
                  <a:gd name="T59" fmla="*/ 6 h 30"/>
                  <a:gd name="T60" fmla="*/ 28 w 112"/>
                  <a:gd name="T61" fmla="*/ 4 h 30"/>
                  <a:gd name="T62" fmla="*/ 52 w 112"/>
                  <a:gd name="T63" fmla="*/ 12 h 30"/>
                  <a:gd name="T64" fmla="*/ 54 w 112"/>
                  <a:gd name="T65" fmla="*/ 18 h 30"/>
                  <a:gd name="T66" fmla="*/ 54 w 112"/>
                  <a:gd name="T67" fmla="*/ 22 h 30"/>
                  <a:gd name="T68" fmla="*/ 108 w 112"/>
                  <a:gd name="T69" fmla="*/ 14 h 30"/>
                  <a:gd name="T70" fmla="*/ 90 w 112"/>
                  <a:gd name="T71" fmla="*/ 22 h 30"/>
                  <a:gd name="T72" fmla="*/ 72 w 112"/>
                  <a:gd name="T73" fmla="*/ 20 h 30"/>
                  <a:gd name="T74" fmla="*/ 70 w 112"/>
                  <a:gd name="T75" fmla="*/ 14 h 30"/>
                  <a:gd name="T76" fmla="*/ 72 w 112"/>
                  <a:gd name="T77" fmla="*/ 10 h 30"/>
                  <a:gd name="T78" fmla="*/ 88 w 112"/>
                  <a:gd name="T79" fmla="*/ 2 h 30"/>
                  <a:gd name="T80" fmla="*/ 100 w 112"/>
                  <a:gd name="T81" fmla="*/ 2 h 30"/>
                  <a:gd name="T82" fmla="*/ 110 w 112"/>
                  <a:gd name="T83" fmla="*/ 8 h 30"/>
                  <a:gd name="T84" fmla="*/ 108 w 112"/>
                  <a:gd name="T85" fmla="*/ 14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30"/>
                  <a:gd name="T131" fmla="*/ 112 w 112"/>
                  <a:gd name="T132" fmla="*/ 30 h 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30">
                    <a:moveTo>
                      <a:pt x="108" y="4"/>
                    </a:moveTo>
                    <a:lnTo>
                      <a:pt x="108" y="4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78" y="4"/>
                    </a:lnTo>
                    <a:lnTo>
                      <a:pt x="74" y="6"/>
                    </a:lnTo>
                    <a:lnTo>
                      <a:pt x="70" y="10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8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4" y="28"/>
                    </a:lnTo>
                    <a:lnTo>
                      <a:pt x="50" y="26"/>
                    </a:lnTo>
                    <a:lnTo>
                      <a:pt x="54" y="22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8"/>
                    </a:lnTo>
                    <a:lnTo>
                      <a:pt x="72" y="20"/>
                    </a:lnTo>
                    <a:lnTo>
                      <a:pt x="76" y="22"/>
                    </a:lnTo>
                    <a:lnTo>
                      <a:pt x="80" y="24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102" y="22"/>
                    </a:lnTo>
                    <a:lnTo>
                      <a:pt x="106" y="20"/>
                    </a:lnTo>
                    <a:lnTo>
                      <a:pt x="110" y="16"/>
                    </a:lnTo>
                    <a:lnTo>
                      <a:pt x="112" y="10"/>
                    </a:lnTo>
                    <a:lnTo>
                      <a:pt x="108" y="4"/>
                    </a:lnTo>
                    <a:close/>
                    <a:moveTo>
                      <a:pt x="54" y="22"/>
                    </a:moveTo>
                    <a:lnTo>
                      <a:pt x="54" y="22"/>
                    </a:lnTo>
                    <a:lnTo>
                      <a:pt x="48" y="24"/>
                    </a:lnTo>
                    <a:lnTo>
                      <a:pt x="44" y="26"/>
                    </a:lnTo>
                    <a:lnTo>
                      <a:pt x="36" y="28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4" y="26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22" y="4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8" y="8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4" y="22"/>
                    </a:lnTo>
                    <a:close/>
                    <a:moveTo>
                      <a:pt x="108" y="14"/>
                    </a:moveTo>
                    <a:lnTo>
                      <a:pt x="108" y="14"/>
                    </a:lnTo>
                    <a:lnTo>
                      <a:pt x="102" y="20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80" y="22"/>
                    </a:lnTo>
                    <a:lnTo>
                      <a:pt x="72" y="20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8" y="6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100" y="2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0" name="Freeform 124"/>
              <p:cNvSpPr>
                <a:spLocks/>
              </p:cNvSpPr>
              <p:nvPr/>
            </p:nvSpPr>
            <p:spPr bwMode="auto">
              <a:xfrm>
                <a:off x="3796" y="3246"/>
                <a:ext cx="182" cy="352"/>
              </a:xfrm>
              <a:custGeom>
                <a:avLst/>
                <a:gdLst>
                  <a:gd name="T0" fmla="*/ 8 w 182"/>
                  <a:gd name="T1" fmla="*/ 352 h 352"/>
                  <a:gd name="T2" fmla="*/ 0 w 182"/>
                  <a:gd name="T3" fmla="*/ 330 h 352"/>
                  <a:gd name="T4" fmla="*/ 0 w 182"/>
                  <a:gd name="T5" fmla="*/ 310 h 352"/>
                  <a:gd name="T6" fmla="*/ 4 w 182"/>
                  <a:gd name="T7" fmla="*/ 290 h 352"/>
                  <a:gd name="T8" fmla="*/ 16 w 182"/>
                  <a:gd name="T9" fmla="*/ 272 h 352"/>
                  <a:gd name="T10" fmla="*/ 40 w 182"/>
                  <a:gd name="T11" fmla="*/ 234 h 352"/>
                  <a:gd name="T12" fmla="*/ 52 w 182"/>
                  <a:gd name="T13" fmla="*/ 216 h 352"/>
                  <a:gd name="T14" fmla="*/ 76 w 182"/>
                  <a:gd name="T15" fmla="*/ 162 h 352"/>
                  <a:gd name="T16" fmla="*/ 92 w 182"/>
                  <a:gd name="T17" fmla="*/ 124 h 352"/>
                  <a:gd name="T18" fmla="*/ 94 w 182"/>
                  <a:gd name="T19" fmla="*/ 98 h 352"/>
                  <a:gd name="T20" fmla="*/ 96 w 182"/>
                  <a:gd name="T21" fmla="*/ 88 h 352"/>
                  <a:gd name="T22" fmla="*/ 104 w 182"/>
                  <a:gd name="T23" fmla="*/ 68 h 352"/>
                  <a:gd name="T24" fmla="*/ 102 w 182"/>
                  <a:gd name="T25" fmla="*/ 56 h 352"/>
                  <a:gd name="T26" fmla="*/ 96 w 182"/>
                  <a:gd name="T27" fmla="*/ 34 h 352"/>
                  <a:gd name="T28" fmla="*/ 96 w 182"/>
                  <a:gd name="T29" fmla="*/ 30 h 352"/>
                  <a:gd name="T30" fmla="*/ 102 w 182"/>
                  <a:gd name="T31" fmla="*/ 30 h 352"/>
                  <a:gd name="T32" fmla="*/ 106 w 182"/>
                  <a:gd name="T33" fmla="*/ 34 h 352"/>
                  <a:gd name="T34" fmla="*/ 112 w 182"/>
                  <a:gd name="T35" fmla="*/ 48 h 352"/>
                  <a:gd name="T36" fmla="*/ 126 w 182"/>
                  <a:gd name="T37" fmla="*/ 70 h 352"/>
                  <a:gd name="T38" fmla="*/ 134 w 182"/>
                  <a:gd name="T39" fmla="*/ 60 h 352"/>
                  <a:gd name="T40" fmla="*/ 148 w 182"/>
                  <a:gd name="T41" fmla="*/ 30 h 352"/>
                  <a:gd name="T42" fmla="*/ 158 w 182"/>
                  <a:gd name="T43" fmla="*/ 6 h 352"/>
                  <a:gd name="T44" fmla="*/ 160 w 182"/>
                  <a:gd name="T45" fmla="*/ 0 h 352"/>
                  <a:gd name="T46" fmla="*/ 160 w 182"/>
                  <a:gd name="T47" fmla="*/ 26 h 352"/>
                  <a:gd name="T48" fmla="*/ 160 w 182"/>
                  <a:gd name="T49" fmla="*/ 48 h 352"/>
                  <a:gd name="T50" fmla="*/ 156 w 182"/>
                  <a:gd name="T51" fmla="*/ 54 h 352"/>
                  <a:gd name="T52" fmla="*/ 148 w 182"/>
                  <a:gd name="T53" fmla="*/ 64 h 352"/>
                  <a:gd name="T54" fmla="*/ 164 w 182"/>
                  <a:gd name="T55" fmla="*/ 44 h 352"/>
                  <a:gd name="T56" fmla="*/ 172 w 182"/>
                  <a:gd name="T57" fmla="*/ 38 h 352"/>
                  <a:gd name="T58" fmla="*/ 182 w 182"/>
                  <a:gd name="T59" fmla="*/ 34 h 352"/>
                  <a:gd name="T60" fmla="*/ 168 w 182"/>
                  <a:gd name="T61" fmla="*/ 50 h 352"/>
                  <a:gd name="T62" fmla="*/ 164 w 182"/>
                  <a:gd name="T63" fmla="*/ 60 h 352"/>
                  <a:gd name="T64" fmla="*/ 156 w 182"/>
                  <a:gd name="T65" fmla="*/ 74 h 352"/>
                  <a:gd name="T66" fmla="*/ 138 w 182"/>
                  <a:gd name="T67" fmla="*/ 90 h 352"/>
                  <a:gd name="T68" fmla="*/ 122 w 182"/>
                  <a:gd name="T69" fmla="*/ 110 h 352"/>
                  <a:gd name="T70" fmla="*/ 112 w 182"/>
                  <a:gd name="T71" fmla="*/ 124 h 352"/>
                  <a:gd name="T72" fmla="*/ 92 w 182"/>
                  <a:gd name="T73" fmla="*/ 186 h 352"/>
                  <a:gd name="T74" fmla="*/ 84 w 182"/>
                  <a:gd name="T75" fmla="*/ 218 h 352"/>
                  <a:gd name="T76" fmla="*/ 74 w 182"/>
                  <a:gd name="T77" fmla="*/ 268 h 352"/>
                  <a:gd name="T78" fmla="*/ 56 w 182"/>
                  <a:gd name="T79" fmla="*/ 308 h 352"/>
                  <a:gd name="T80" fmla="*/ 42 w 182"/>
                  <a:gd name="T81" fmla="*/ 326 h 352"/>
                  <a:gd name="T82" fmla="*/ 18 w 182"/>
                  <a:gd name="T83" fmla="*/ 344 h 352"/>
                  <a:gd name="T84" fmla="*/ 14 w 182"/>
                  <a:gd name="T85" fmla="*/ 350 h 352"/>
                  <a:gd name="T86" fmla="*/ 8 w 182"/>
                  <a:gd name="T87" fmla="*/ 352 h 352"/>
                  <a:gd name="T88" fmla="*/ 8 w 182"/>
                  <a:gd name="T89" fmla="*/ 352 h 3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2"/>
                  <a:gd name="T136" fmla="*/ 0 h 352"/>
                  <a:gd name="T137" fmla="*/ 182 w 182"/>
                  <a:gd name="T138" fmla="*/ 352 h 35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2" h="352">
                    <a:moveTo>
                      <a:pt x="8" y="352"/>
                    </a:moveTo>
                    <a:lnTo>
                      <a:pt x="8" y="352"/>
                    </a:lnTo>
                    <a:lnTo>
                      <a:pt x="4" y="346"/>
                    </a:lnTo>
                    <a:lnTo>
                      <a:pt x="0" y="330"/>
                    </a:lnTo>
                    <a:lnTo>
                      <a:pt x="0" y="320"/>
                    </a:lnTo>
                    <a:lnTo>
                      <a:pt x="0" y="310"/>
                    </a:lnTo>
                    <a:lnTo>
                      <a:pt x="2" y="300"/>
                    </a:lnTo>
                    <a:lnTo>
                      <a:pt x="4" y="290"/>
                    </a:lnTo>
                    <a:lnTo>
                      <a:pt x="16" y="272"/>
                    </a:lnTo>
                    <a:lnTo>
                      <a:pt x="28" y="254"/>
                    </a:lnTo>
                    <a:lnTo>
                      <a:pt x="40" y="234"/>
                    </a:lnTo>
                    <a:lnTo>
                      <a:pt x="52" y="216"/>
                    </a:lnTo>
                    <a:lnTo>
                      <a:pt x="64" y="192"/>
                    </a:lnTo>
                    <a:lnTo>
                      <a:pt x="76" y="162"/>
                    </a:lnTo>
                    <a:lnTo>
                      <a:pt x="92" y="124"/>
                    </a:lnTo>
                    <a:lnTo>
                      <a:pt x="92" y="108"/>
                    </a:lnTo>
                    <a:lnTo>
                      <a:pt x="94" y="98"/>
                    </a:lnTo>
                    <a:lnTo>
                      <a:pt x="96" y="88"/>
                    </a:lnTo>
                    <a:lnTo>
                      <a:pt x="102" y="74"/>
                    </a:lnTo>
                    <a:lnTo>
                      <a:pt x="104" y="68"/>
                    </a:lnTo>
                    <a:lnTo>
                      <a:pt x="102" y="56"/>
                    </a:lnTo>
                    <a:lnTo>
                      <a:pt x="100" y="44"/>
                    </a:lnTo>
                    <a:lnTo>
                      <a:pt x="96" y="34"/>
                    </a:lnTo>
                    <a:lnTo>
                      <a:pt x="96" y="30"/>
                    </a:lnTo>
                    <a:lnTo>
                      <a:pt x="98" y="28"/>
                    </a:lnTo>
                    <a:lnTo>
                      <a:pt x="102" y="30"/>
                    </a:lnTo>
                    <a:lnTo>
                      <a:pt x="106" y="34"/>
                    </a:lnTo>
                    <a:lnTo>
                      <a:pt x="110" y="40"/>
                    </a:lnTo>
                    <a:lnTo>
                      <a:pt x="112" y="48"/>
                    </a:lnTo>
                    <a:lnTo>
                      <a:pt x="112" y="58"/>
                    </a:lnTo>
                    <a:lnTo>
                      <a:pt x="126" y="70"/>
                    </a:lnTo>
                    <a:lnTo>
                      <a:pt x="134" y="60"/>
                    </a:lnTo>
                    <a:lnTo>
                      <a:pt x="142" y="48"/>
                    </a:lnTo>
                    <a:lnTo>
                      <a:pt x="148" y="30"/>
                    </a:lnTo>
                    <a:lnTo>
                      <a:pt x="158" y="6"/>
                    </a:lnTo>
                    <a:lnTo>
                      <a:pt x="160" y="0"/>
                    </a:lnTo>
                    <a:lnTo>
                      <a:pt x="160" y="26"/>
                    </a:lnTo>
                    <a:lnTo>
                      <a:pt x="160" y="42"/>
                    </a:lnTo>
                    <a:lnTo>
                      <a:pt x="160" y="48"/>
                    </a:lnTo>
                    <a:lnTo>
                      <a:pt x="156" y="54"/>
                    </a:lnTo>
                    <a:lnTo>
                      <a:pt x="148" y="64"/>
                    </a:lnTo>
                    <a:lnTo>
                      <a:pt x="156" y="54"/>
                    </a:lnTo>
                    <a:lnTo>
                      <a:pt x="164" y="44"/>
                    </a:lnTo>
                    <a:lnTo>
                      <a:pt x="172" y="38"/>
                    </a:lnTo>
                    <a:lnTo>
                      <a:pt x="182" y="34"/>
                    </a:lnTo>
                    <a:lnTo>
                      <a:pt x="174" y="42"/>
                    </a:lnTo>
                    <a:lnTo>
                      <a:pt x="168" y="50"/>
                    </a:lnTo>
                    <a:lnTo>
                      <a:pt x="164" y="60"/>
                    </a:lnTo>
                    <a:lnTo>
                      <a:pt x="160" y="68"/>
                    </a:lnTo>
                    <a:lnTo>
                      <a:pt x="156" y="74"/>
                    </a:lnTo>
                    <a:lnTo>
                      <a:pt x="148" y="80"/>
                    </a:lnTo>
                    <a:lnTo>
                      <a:pt x="138" y="90"/>
                    </a:lnTo>
                    <a:lnTo>
                      <a:pt x="122" y="110"/>
                    </a:lnTo>
                    <a:lnTo>
                      <a:pt x="112" y="124"/>
                    </a:lnTo>
                    <a:lnTo>
                      <a:pt x="100" y="158"/>
                    </a:lnTo>
                    <a:lnTo>
                      <a:pt x="92" y="186"/>
                    </a:lnTo>
                    <a:lnTo>
                      <a:pt x="84" y="218"/>
                    </a:lnTo>
                    <a:lnTo>
                      <a:pt x="80" y="246"/>
                    </a:lnTo>
                    <a:lnTo>
                      <a:pt x="74" y="268"/>
                    </a:lnTo>
                    <a:lnTo>
                      <a:pt x="68" y="288"/>
                    </a:lnTo>
                    <a:lnTo>
                      <a:pt x="56" y="308"/>
                    </a:lnTo>
                    <a:lnTo>
                      <a:pt x="42" y="326"/>
                    </a:lnTo>
                    <a:lnTo>
                      <a:pt x="28" y="336"/>
                    </a:lnTo>
                    <a:lnTo>
                      <a:pt x="18" y="344"/>
                    </a:lnTo>
                    <a:lnTo>
                      <a:pt x="14" y="350"/>
                    </a:lnTo>
                    <a:lnTo>
                      <a:pt x="10" y="352"/>
                    </a:lnTo>
                    <a:lnTo>
                      <a:pt x="8" y="352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1" name="Freeform 125"/>
              <p:cNvSpPr>
                <a:spLocks/>
              </p:cNvSpPr>
              <p:nvPr/>
            </p:nvSpPr>
            <p:spPr bwMode="auto">
              <a:xfrm>
                <a:off x="3896" y="3318"/>
                <a:ext cx="44" cy="46"/>
              </a:xfrm>
              <a:custGeom>
                <a:avLst/>
                <a:gdLst>
                  <a:gd name="T0" fmla="*/ 0 w 44"/>
                  <a:gd name="T1" fmla="*/ 46 h 46"/>
                  <a:gd name="T2" fmla="*/ 0 w 44"/>
                  <a:gd name="T3" fmla="*/ 46 h 46"/>
                  <a:gd name="T4" fmla="*/ 4 w 44"/>
                  <a:gd name="T5" fmla="*/ 36 h 46"/>
                  <a:gd name="T6" fmla="*/ 10 w 44"/>
                  <a:gd name="T7" fmla="*/ 26 h 46"/>
                  <a:gd name="T8" fmla="*/ 20 w 44"/>
                  <a:gd name="T9" fmla="*/ 18 h 46"/>
                  <a:gd name="T10" fmla="*/ 20 w 44"/>
                  <a:gd name="T11" fmla="*/ 18 h 46"/>
                  <a:gd name="T12" fmla="*/ 36 w 44"/>
                  <a:gd name="T13" fmla="*/ 6 h 46"/>
                  <a:gd name="T14" fmla="*/ 44 w 44"/>
                  <a:gd name="T15" fmla="*/ 0 h 46"/>
                  <a:gd name="T16" fmla="*/ 44 w 44"/>
                  <a:gd name="T17" fmla="*/ 0 h 46"/>
                  <a:gd name="T18" fmla="*/ 34 w 44"/>
                  <a:gd name="T19" fmla="*/ 4 h 46"/>
                  <a:gd name="T20" fmla="*/ 24 w 44"/>
                  <a:gd name="T21" fmla="*/ 12 h 46"/>
                  <a:gd name="T22" fmla="*/ 12 w 44"/>
                  <a:gd name="T23" fmla="*/ 20 h 46"/>
                  <a:gd name="T24" fmla="*/ 4 w 44"/>
                  <a:gd name="T25" fmla="*/ 32 h 46"/>
                  <a:gd name="T26" fmla="*/ 4 w 44"/>
                  <a:gd name="T27" fmla="*/ 32 h 46"/>
                  <a:gd name="T28" fmla="*/ 0 w 44"/>
                  <a:gd name="T29" fmla="*/ 38 h 46"/>
                  <a:gd name="T30" fmla="*/ 0 w 44"/>
                  <a:gd name="T31" fmla="*/ 46 h 46"/>
                  <a:gd name="T32" fmla="*/ 0 w 44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46"/>
                  <a:gd name="T53" fmla="*/ 44 w 4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46">
                    <a:moveTo>
                      <a:pt x="0" y="46"/>
                    </a:moveTo>
                    <a:lnTo>
                      <a:pt x="0" y="46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20" y="18"/>
                    </a:lnTo>
                    <a:lnTo>
                      <a:pt x="36" y="6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4" y="12"/>
                    </a:lnTo>
                    <a:lnTo>
                      <a:pt x="12" y="20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9C61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2" name="Freeform 126"/>
              <p:cNvSpPr>
                <a:spLocks/>
              </p:cNvSpPr>
              <p:nvPr/>
            </p:nvSpPr>
            <p:spPr bwMode="auto">
              <a:xfrm>
                <a:off x="3560" y="3598"/>
                <a:ext cx="292" cy="426"/>
              </a:xfrm>
              <a:custGeom>
                <a:avLst/>
                <a:gdLst>
                  <a:gd name="T0" fmla="*/ 58 w 292"/>
                  <a:gd name="T1" fmla="*/ 0 h 426"/>
                  <a:gd name="T2" fmla="*/ 58 w 292"/>
                  <a:gd name="T3" fmla="*/ 0 h 426"/>
                  <a:gd name="T4" fmla="*/ 52 w 292"/>
                  <a:gd name="T5" fmla="*/ 12 h 426"/>
                  <a:gd name="T6" fmla="*/ 34 w 292"/>
                  <a:gd name="T7" fmla="*/ 44 h 426"/>
                  <a:gd name="T8" fmla="*/ 24 w 292"/>
                  <a:gd name="T9" fmla="*/ 66 h 426"/>
                  <a:gd name="T10" fmla="*/ 14 w 292"/>
                  <a:gd name="T11" fmla="*/ 90 h 426"/>
                  <a:gd name="T12" fmla="*/ 6 w 292"/>
                  <a:gd name="T13" fmla="*/ 114 h 426"/>
                  <a:gd name="T14" fmla="*/ 2 w 292"/>
                  <a:gd name="T15" fmla="*/ 140 h 426"/>
                  <a:gd name="T16" fmla="*/ 2 w 292"/>
                  <a:gd name="T17" fmla="*/ 140 h 426"/>
                  <a:gd name="T18" fmla="*/ 0 w 292"/>
                  <a:gd name="T19" fmla="*/ 162 h 426"/>
                  <a:gd name="T20" fmla="*/ 2 w 292"/>
                  <a:gd name="T21" fmla="*/ 190 h 426"/>
                  <a:gd name="T22" fmla="*/ 10 w 292"/>
                  <a:gd name="T23" fmla="*/ 264 h 426"/>
                  <a:gd name="T24" fmla="*/ 22 w 292"/>
                  <a:gd name="T25" fmla="*/ 346 h 426"/>
                  <a:gd name="T26" fmla="*/ 36 w 292"/>
                  <a:gd name="T27" fmla="*/ 426 h 426"/>
                  <a:gd name="T28" fmla="*/ 292 w 292"/>
                  <a:gd name="T29" fmla="*/ 426 h 426"/>
                  <a:gd name="T30" fmla="*/ 244 w 292"/>
                  <a:gd name="T31" fmla="*/ 174 h 426"/>
                  <a:gd name="T32" fmla="*/ 244 w 292"/>
                  <a:gd name="T33" fmla="*/ 174 h 426"/>
                  <a:gd name="T34" fmla="*/ 226 w 292"/>
                  <a:gd name="T35" fmla="*/ 102 h 426"/>
                  <a:gd name="T36" fmla="*/ 214 w 292"/>
                  <a:gd name="T37" fmla="*/ 50 h 426"/>
                  <a:gd name="T38" fmla="*/ 206 w 292"/>
                  <a:gd name="T39" fmla="*/ 8 h 426"/>
                  <a:gd name="T40" fmla="*/ 58 w 292"/>
                  <a:gd name="T41" fmla="*/ 0 h 4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2"/>
                  <a:gd name="T64" fmla="*/ 0 h 426"/>
                  <a:gd name="T65" fmla="*/ 292 w 292"/>
                  <a:gd name="T66" fmla="*/ 426 h 4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2" h="426">
                    <a:moveTo>
                      <a:pt x="58" y="0"/>
                    </a:moveTo>
                    <a:lnTo>
                      <a:pt x="58" y="0"/>
                    </a:lnTo>
                    <a:lnTo>
                      <a:pt x="52" y="12"/>
                    </a:lnTo>
                    <a:lnTo>
                      <a:pt x="34" y="44"/>
                    </a:lnTo>
                    <a:lnTo>
                      <a:pt x="24" y="66"/>
                    </a:lnTo>
                    <a:lnTo>
                      <a:pt x="14" y="90"/>
                    </a:lnTo>
                    <a:lnTo>
                      <a:pt x="6" y="114"/>
                    </a:lnTo>
                    <a:lnTo>
                      <a:pt x="2" y="140"/>
                    </a:lnTo>
                    <a:lnTo>
                      <a:pt x="0" y="162"/>
                    </a:lnTo>
                    <a:lnTo>
                      <a:pt x="2" y="190"/>
                    </a:lnTo>
                    <a:lnTo>
                      <a:pt x="10" y="264"/>
                    </a:lnTo>
                    <a:lnTo>
                      <a:pt x="22" y="346"/>
                    </a:lnTo>
                    <a:lnTo>
                      <a:pt x="36" y="426"/>
                    </a:lnTo>
                    <a:lnTo>
                      <a:pt x="292" y="426"/>
                    </a:lnTo>
                    <a:lnTo>
                      <a:pt x="244" y="174"/>
                    </a:lnTo>
                    <a:lnTo>
                      <a:pt x="226" y="102"/>
                    </a:lnTo>
                    <a:lnTo>
                      <a:pt x="214" y="50"/>
                    </a:lnTo>
                    <a:lnTo>
                      <a:pt x="206" y="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3" name="Freeform 127"/>
              <p:cNvSpPr>
                <a:spLocks/>
              </p:cNvSpPr>
              <p:nvPr/>
            </p:nvSpPr>
            <p:spPr bwMode="auto">
              <a:xfrm>
                <a:off x="3722" y="3234"/>
                <a:ext cx="114" cy="306"/>
              </a:xfrm>
              <a:custGeom>
                <a:avLst/>
                <a:gdLst>
                  <a:gd name="T0" fmla="*/ 10 w 114"/>
                  <a:gd name="T1" fmla="*/ 2 h 306"/>
                  <a:gd name="T2" fmla="*/ 10 w 114"/>
                  <a:gd name="T3" fmla="*/ 2 h 306"/>
                  <a:gd name="T4" fmla="*/ 20 w 114"/>
                  <a:gd name="T5" fmla="*/ 8 h 306"/>
                  <a:gd name="T6" fmla="*/ 32 w 114"/>
                  <a:gd name="T7" fmla="*/ 12 h 306"/>
                  <a:gd name="T8" fmla="*/ 58 w 114"/>
                  <a:gd name="T9" fmla="*/ 20 h 306"/>
                  <a:gd name="T10" fmla="*/ 70 w 114"/>
                  <a:gd name="T11" fmla="*/ 26 h 306"/>
                  <a:gd name="T12" fmla="*/ 78 w 114"/>
                  <a:gd name="T13" fmla="*/ 32 h 306"/>
                  <a:gd name="T14" fmla="*/ 80 w 114"/>
                  <a:gd name="T15" fmla="*/ 36 h 306"/>
                  <a:gd name="T16" fmla="*/ 82 w 114"/>
                  <a:gd name="T17" fmla="*/ 40 h 306"/>
                  <a:gd name="T18" fmla="*/ 82 w 114"/>
                  <a:gd name="T19" fmla="*/ 46 h 306"/>
                  <a:gd name="T20" fmla="*/ 82 w 114"/>
                  <a:gd name="T21" fmla="*/ 52 h 306"/>
                  <a:gd name="T22" fmla="*/ 82 w 114"/>
                  <a:gd name="T23" fmla="*/ 52 h 306"/>
                  <a:gd name="T24" fmla="*/ 80 w 114"/>
                  <a:gd name="T25" fmla="*/ 66 h 306"/>
                  <a:gd name="T26" fmla="*/ 80 w 114"/>
                  <a:gd name="T27" fmla="*/ 82 h 306"/>
                  <a:gd name="T28" fmla="*/ 84 w 114"/>
                  <a:gd name="T29" fmla="*/ 116 h 306"/>
                  <a:gd name="T30" fmla="*/ 98 w 114"/>
                  <a:gd name="T31" fmla="*/ 194 h 306"/>
                  <a:gd name="T32" fmla="*/ 98 w 114"/>
                  <a:gd name="T33" fmla="*/ 194 h 306"/>
                  <a:gd name="T34" fmla="*/ 102 w 114"/>
                  <a:gd name="T35" fmla="*/ 214 h 306"/>
                  <a:gd name="T36" fmla="*/ 106 w 114"/>
                  <a:gd name="T37" fmla="*/ 226 h 306"/>
                  <a:gd name="T38" fmla="*/ 110 w 114"/>
                  <a:gd name="T39" fmla="*/ 232 h 306"/>
                  <a:gd name="T40" fmla="*/ 112 w 114"/>
                  <a:gd name="T41" fmla="*/ 236 h 306"/>
                  <a:gd name="T42" fmla="*/ 114 w 114"/>
                  <a:gd name="T43" fmla="*/ 238 h 306"/>
                  <a:gd name="T44" fmla="*/ 114 w 114"/>
                  <a:gd name="T45" fmla="*/ 242 h 306"/>
                  <a:gd name="T46" fmla="*/ 112 w 114"/>
                  <a:gd name="T47" fmla="*/ 258 h 306"/>
                  <a:gd name="T48" fmla="*/ 78 w 114"/>
                  <a:gd name="T49" fmla="*/ 302 h 306"/>
                  <a:gd name="T50" fmla="*/ 78 w 114"/>
                  <a:gd name="T51" fmla="*/ 302 h 306"/>
                  <a:gd name="T52" fmla="*/ 78 w 114"/>
                  <a:gd name="T53" fmla="*/ 304 h 306"/>
                  <a:gd name="T54" fmla="*/ 76 w 114"/>
                  <a:gd name="T55" fmla="*/ 306 h 306"/>
                  <a:gd name="T56" fmla="*/ 76 w 114"/>
                  <a:gd name="T57" fmla="*/ 306 h 306"/>
                  <a:gd name="T58" fmla="*/ 72 w 114"/>
                  <a:gd name="T59" fmla="*/ 300 h 306"/>
                  <a:gd name="T60" fmla="*/ 66 w 114"/>
                  <a:gd name="T61" fmla="*/ 280 h 306"/>
                  <a:gd name="T62" fmla="*/ 66 w 114"/>
                  <a:gd name="T63" fmla="*/ 280 h 306"/>
                  <a:gd name="T64" fmla="*/ 60 w 114"/>
                  <a:gd name="T65" fmla="*/ 250 h 306"/>
                  <a:gd name="T66" fmla="*/ 58 w 114"/>
                  <a:gd name="T67" fmla="*/ 222 h 306"/>
                  <a:gd name="T68" fmla="*/ 54 w 114"/>
                  <a:gd name="T69" fmla="*/ 194 h 306"/>
                  <a:gd name="T70" fmla="*/ 50 w 114"/>
                  <a:gd name="T71" fmla="*/ 170 h 306"/>
                  <a:gd name="T72" fmla="*/ 50 w 114"/>
                  <a:gd name="T73" fmla="*/ 170 h 306"/>
                  <a:gd name="T74" fmla="*/ 26 w 114"/>
                  <a:gd name="T75" fmla="*/ 82 h 306"/>
                  <a:gd name="T76" fmla="*/ 26 w 114"/>
                  <a:gd name="T77" fmla="*/ 82 h 306"/>
                  <a:gd name="T78" fmla="*/ 20 w 114"/>
                  <a:gd name="T79" fmla="*/ 68 h 306"/>
                  <a:gd name="T80" fmla="*/ 8 w 114"/>
                  <a:gd name="T81" fmla="*/ 36 h 306"/>
                  <a:gd name="T82" fmla="*/ 4 w 114"/>
                  <a:gd name="T83" fmla="*/ 20 h 306"/>
                  <a:gd name="T84" fmla="*/ 0 w 114"/>
                  <a:gd name="T85" fmla="*/ 8 h 306"/>
                  <a:gd name="T86" fmla="*/ 2 w 114"/>
                  <a:gd name="T87" fmla="*/ 4 h 306"/>
                  <a:gd name="T88" fmla="*/ 2 w 114"/>
                  <a:gd name="T89" fmla="*/ 2 h 306"/>
                  <a:gd name="T90" fmla="*/ 6 w 114"/>
                  <a:gd name="T91" fmla="*/ 0 h 306"/>
                  <a:gd name="T92" fmla="*/ 10 w 114"/>
                  <a:gd name="T93" fmla="*/ 2 h 306"/>
                  <a:gd name="T94" fmla="*/ 10 w 114"/>
                  <a:gd name="T95" fmla="*/ 2 h 3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4"/>
                  <a:gd name="T145" fmla="*/ 0 h 306"/>
                  <a:gd name="T146" fmla="*/ 114 w 114"/>
                  <a:gd name="T147" fmla="*/ 306 h 30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4" h="306">
                    <a:moveTo>
                      <a:pt x="10" y="2"/>
                    </a:moveTo>
                    <a:lnTo>
                      <a:pt x="10" y="2"/>
                    </a:lnTo>
                    <a:lnTo>
                      <a:pt x="20" y="8"/>
                    </a:lnTo>
                    <a:lnTo>
                      <a:pt x="32" y="12"/>
                    </a:lnTo>
                    <a:lnTo>
                      <a:pt x="58" y="20"/>
                    </a:lnTo>
                    <a:lnTo>
                      <a:pt x="70" y="26"/>
                    </a:lnTo>
                    <a:lnTo>
                      <a:pt x="78" y="32"/>
                    </a:lnTo>
                    <a:lnTo>
                      <a:pt x="80" y="36"/>
                    </a:lnTo>
                    <a:lnTo>
                      <a:pt x="82" y="40"/>
                    </a:lnTo>
                    <a:lnTo>
                      <a:pt x="82" y="46"/>
                    </a:lnTo>
                    <a:lnTo>
                      <a:pt x="82" y="52"/>
                    </a:lnTo>
                    <a:lnTo>
                      <a:pt x="80" y="66"/>
                    </a:lnTo>
                    <a:lnTo>
                      <a:pt x="80" y="82"/>
                    </a:lnTo>
                    <a:lnTo>
                      <a:pt x="84" y="116"/>
                    </a:lnTo>
                    <a:lnTo>
                      <a:pt x="98" y="194"/>
                    </a:lnTo>
                    <a:lnTo>
                      <a:pt x="102" y="214"/>
                    </a:lnTo>
                    <a:lnTo>
                      <a:pt x="106" y="226"/>
                    </a:lnTo>
                    <a:lnTo>
                      <a:pt x="110" y="232"/>
                    </a:lnTo>
                    <a:lnTo>
                      <a:pt x="112" y="236"/>
                    </a:lnTo>
                    <a:lnTo>
                      <a:pt x="114" y="238"/>
                    </a:lnTo>
                    <a:lnTo>
                      <a:pt x="114" y="242"/>
                    </a:lnTo>
                    <a:lnTo>
                      <a:pt x="112" y="258"/>
                    </a:lnTo>
                    <a:lnTo>
                      <a:pt x="78" y="302"/>
                    </a:lnTo>
                    <a:lnTo>
                      <a:pt x="78" y="304"/>
                    </a:lnTo>
                    <a:lnTo>
                      <a:pt x="76" y="306"/>
                    </a:lnTo>
                    <a:lnTo>
                      <a:pt x="72" y="300"/>
                    </a:lnTo>
                    <a:lnTo>
                      <a:pt x="66" y="280"/>
                    </a:lnTo>
                    <a:lnTo>
                      <a:pt x="60" y="250"/>
                    </a:lnTo>
                    <a:lnTo>
                      <a:pt x="58" y="222"/>
                    </a:lnTo>
                    <a:lnTo>
                      <a:pt x="54" y="194"/>
                    </a:lnTo>
                    <a:lnTo>
                      <a:pt x="50" y="170"/>
                    </a:lnTo>
                    <a:lnTo>
                      <a:pt x="26" y="82"/>
                    </a:lnTo>
                    <a:lnTo>
                      <a:pt x="20" y="68"/>
                    </a:lnTo>
                    <a:lnTo>
                      <a:pt x="8" y="36"/>
                    </a:lnTo>
                    <a:lnTo>
                      <a:pt x="4" y="2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4" name="Freeform 128"/>
              <p:cNvSpPr>
                <a:spLocks/>
              </p:cNvSpPr>
              <p:nvPr/>
            </p:nvSpPr>
            <p:spPr bwMode="auto">
              <a:xfrm>
                <a:off x="3538" y="3218"/>
                <a:ext cx="254" cy="442"/>
              </a:xfrm>
              <a:custGeom>
                <a:avLst/>
                <a:gdLst>
                  <a:gd name="T0" fmla="*/ 238 w 254"/>
                  <a:gd name="T1" fmla="*/ 34 h 442"/>
                  <a:gd name="T2" fmla="*/ 246 w 254"/>
                  <a:gd name="T3" fmla="*/ 42 h 442"/>
                  <a:gd name="T4" fmla="*/ 252 w 254"/>
                  <a:gd name="T5" fmla="*/ 54 h 442"/>
                  <a:gd name="T6" fmla="*/ 250 w 254"/>
                  <a:gd name="T7" fmla="*/ 94 h 442"/>
                  <a:gd name="T8" fmla="*/ 242 w 254"/>
                  <a:gd name="T9" fmla="*/ 130 h 442"/>
                  <a:gd name="T10" fmla="*/ 240 w 254"/>
                  <a:gd name="T11" fmla="*/ 154 h 442"/>
                  <a:gd name="T12" fmla="*/ 242 w 254"/>
                  <a:gd name="T13" fmla="*/ 160 h 442"/>
                  <a:gd name="T14" fmla="*/ 246 w 254"/>
                  <a:gd name="T15" fmla="*/ 178 h 442"/>
                  <a:gd name="T16" fmla="*/ 242 w 254"/>
                  <a:gd name="T17" fmla="*/ 190 h 442"/>
                  <a:gd name="T18" fmla="*/ 232 w 254"/>
                  <a:gd name="T19" fmla="*/ 198 h 442"/>
                  <a:gd name="T20" fmla="*/ 224 w 254"/>
                  <a:gd name="T21" fmla="*/ 202 h 442"/>
                  <a:gd name="T22" fmla="*/ 220 w 254"/>
                  <a:gd name="T23" fmla="*/ 282 h 442"/>
                  <a:gd name="T24" fmla="*/ 220 w 254"/>
                  <a:gd name="T25" fmla="*/ 318 h 442"/>
                  <a:gd name="T26" fmla="*/ 232 w 254"/>
                  <a:gd name="T27" fmla="*/ 388 h 442"/>
                  <a:gd name="T28" fmla="*/ 242 w 254"/>
                  <a:gd name="T29" fmla="*/ 428 h 442"/>
                  <a:gd name="T30" fmla="*/ 206 w 254"/>
                  <a:gd name="T31" fmla="*/ 438 h 442"/>
                  <a:gd name="T32" fmla="*/ 154 w 254"/>
                  <a:gd name="T33" fmla="*/ 442 h 442"/>
                  <a:gd name="T34" fmla="*/ 122 w 254"/>
                  <a:gd name="T35" fmla="*/ 438 h 442"/>
                  <a:gd name="T36" fmla="*/ 90 w 254"/>
                  <a:gd name="T37" fmla="*/ 430 h 442"/>
                  <a:gd name="T38" fmla="*/ 58 w 254"/>
                  <a:gd name="T39" fmla="*/ 412 h 442"/>
                  <a:gd name="T40" fmla="*/ 74 w 254"/>
                  <a:gd name="T41" fmla="*/ 378 h 442"/>
                  <a:gd name="T42" fmla="*/ 92 w 254"/>
                  <a:gd name="T43" fmla="*/ 334 h 442"/>
                  <a:gd name="T44" fmla="*/ 94 w 254"/>
                  <a:gd name="T45" fmla="*/ 320 h 442"/>
                  <a:gd name="T46" fmla="*/ 92 w 254"/>
                  <a:gd name="T47" fmla="*/ 276 h 442"/>
                  <a:gd name="T48" fmla="*/ 82 w 254"/>
                  <a:gd name="T49" fmla="*/ 234 h 442"/>
                  <a:gd name="T50" fmla="*/ 64 w 254"/>
                  <a:gd name="T51" fmla="*/ 188 h 442"/>
                  <a:gd name="T52" fmla="*/ 38 w 254"/>
                  <a:gd name="T53" fmla="*/ 150 h 442"/>
                  <a:gd name="T54" fmla="*/ 10 w 254"/>
                  <a:gd name="T55" fmla="*/ 98 h 442"/>
                  <a:gd name="T56" fmla="*/ 4 w 254"/>
                  <a:gd name="T57" fmla="*/ 84 h 442"/>
                  <a:gd name="T58" fmla="*/ 0 w 254"/>
                  <a:gd name="T59" fmla="*/ 64 h 442"/>
                  <a:gd name="T60" fmla="*/ 2 w 254"/>
                  <a:gd name="T61" fmla="*/ 50 h 442"/>
                  <a:gd name="T62" fmla="*/ 10 w 254"/>
                  <a:gd name="T63" fmla="*/ 40 h 442"/>
                  <a:gd name="T64" fmla="*/ 18 w 254"/>
                  <a:gd name="T65" fmla="*/ 36 h 442"/>
                  <a:gd name="T66" fmla="*/ 68 w 254"/>
                  <a:gd name="T67" fmla="*/ 24 h 442"/>
                  <a:gd name="T68" fmla="*/ 86 w 254"/>
                  <a:gd name="T69" fmla="*/ 14 h 442"/>
                  <a:gd name="T70" fmla="*/ 90 w 254"/>
                  <a:gd name="T71" fmla="*/ 24 h 442"/>
                  <a:gd name="T72" fmla="*/ 110 w 254"/>
                  <a:gd name="T73" fmla="*/ 60 h 442"/>
                  <a:gd name="T74" fmla="*/ 136 w 254"/>
                  <a:gd name="T75" fmla="*/ 98 h 442"/>
                  <a:gd name="T76" fmla="*/ 154 w 254"/>
                  <a:gd name="T77" fmla="*/ 116 h 442"/>
                  <a:gd name="T78" fmla="*/ 168 w 254"/>
                  <a:gd name="T79" fmla="*/ 80 h 442"/>
                  <a:gd name="T80" fmla="*/ 174 w 254"/>
                  <a:gd name="T81" fmla="*/ 42 h 442"/>
                  <a:gd name="T82" fmla="*/ 170 w 254"/>
                  <a:gd name="T83" fmla="*/ 0 h 442"/>
                  <a:gd name="T84" fmla="*/ 176 w 254"/>
                  <a:gd name="T85" fmla="*/ 4 h 442"/>
                  <a:gd name="T86" fmla="*/ 194 w 254"/>
                  <a:gd name="T87" fmla="*/ 18 h 442"/>
                  <a:gd name="T88" fmla="*/ 238 w 254"/>
                  <a:gd name="T89" fmla="*/ 34 h 4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4"/>
                  <a:gd name="T136" fmla="*/ 0 h 442"/>
                  <a:gd name="T137" fmla="*/ 254 w 254"/>
                  <a:gd name="T138" fmla="*/ 442 h 4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4" h="442">
                    <a:moveTo>
                      <a:pt x="238" y="34"/>
                    </a:moveTo>
                    <a:lnTo>
                      <a:pt x="238" y="34"/>
                    </a:lnTo>
                    <a:lnTo>
                      <a:pt x="242" y="38"/>
                    </a:lnTo>
                    <a:lnTo>
                      <a:pt x="246" y="42"/>
                    </a:lnTo>
                    <a:lnTo>
                      <a:pt x="250" y="48"/>
                    </a:lnTo>
                    <a:lnTo>
                      <a:pt x="252" y="54"/>
                    </a:lnTo>
                    <a:lnTo>
                      <a:pt x="254" y="72"/>
                    </a:lnTo>
                    <a:lnTo>
                      <a:pt x="250" y="94"/>
                    </a:lnTo>
                    <a:lnTo>
                      <a:pt x="242" y="130"/>
                    </a:lnTo>
                    <a:lnTo>
                      <a:pt x="240" y="146"/>
                    </a:lnTo>
                    <a:lnTo>
                      <a:pt x="240" y="154"/>
                    </a:lnTo>
                    <a:lnTo>
                      <a:pt x="242" y="160"/>
                    </a:lnTo>
                    <a:lnTo>
                      <a:pt x="246" y="172"/>
                    </a:lnTo>
                    <a:lnTo>
                      <a:pt x="246" y="178"/>
                    </a:lnTo>
                    <a:lnTo>
                      <a:pt x="244" y="184"/>
                    </a:lnTo>
                    <a:lnTo>
                      <a:pt x="242" y="190"/>
                    </a:lnTo>
                    <a:lnTo>
                      <a:pt x="238" y="194"/>
                    </a:lnTo>
                    <a:lnTo>
                      <a:pt x="232" y="198"/>
                    </a:lnTo>
                    <a:lnTo>
                      <a:pt x="224" y="202"/>
                    </a:lnTo>
                    <a:lnTo>
                      <a:pt x="220" y="244"/>
                    </a:lnTo>
                    <a:lnTo>
                      <a:pt x="220" y="282"/>
                    </a:lnTo>
                    <a:lnTo>
                      <a:pt x="220" y="318"/>
                    </a:lnTo>
                    <a:lnTo>
                      <a:pt x="226" y="352"/>
                    </a:lnTo>
                    <a:lnTo>
                      <a:pt x="232" y="388"/>
                    </a:lnTo>
                    <a:lnTo>
                      <a:pt x="242" y="428"/>
                    </a:lnTo>
                    <a:lnTo>
                      <a:pt x="226" y="434"/>
                    </a:lnTo>
                    <a:lnTo>
                      <a:pt x="206" y="438"/>
                    </a:lnTo>
                    <a:lnTo>
                      <a:pt x="182" y="442"/>
                    </a:lnTo>
                    <a:lnTo>
                      <a:pt x="154" y="442"/>
                    </a:lnTo>
                    <a:lnTo>
                      <a:pt x="138" y="442"/>
                    </a:lnTo>
                    <a:lnTo>
                      <a:pt x="122" y="438"/>
                    </a:lnTo>
                    <a:lnTo>
                      <a:pt x="106" y="434"/>
                    </a:lnTo>
                    <a:lnTo>
                      <a:pt x="90" y="430"/>
                    </a:lnTo>
                    <a:lnTo>
                      <a:pt x="74" y="422"/>
                    </a:lnTo>
                    <a:lnTo>
                      <a:pt x="58" y="412"/>
                    </a:lnTo>
                    <a:lnTo>
                      <a:pt x="74" y="378"/>
                    </a:lnTo>
                    <a:lnTo>
                      <a:pt x="86" y="348"/>
                    </a:lnTo>
                    <a:lnTo>
                      <a:pt x="92" y="334"/>
                    </a:lnTo>
                    <a:lnTo>
                      <a:pt x="94" y="320"/>
                    </a:lnTo>
                    <a:lnTo>
                      <a:pt x="94" y="298"/>
                    </a:lnTo>
                    <a:lnTo>
                      <a:pt x="92" y="276"/>
                    </a:lnTo>
                    <a:lnTo>
                      <a:pt x="88" y="254"/>
                    </a:lnTo>
                    <a:lnTo>
                      <a:pt x="82" y="234"/>
                    </a:lnTo>
                    <a:lnTo>
                      <a:pt x="70" y="202"/>
                    </a:lnTo>
                    <a:lnTo>
                      <a:pt x="64" y="188"/>
                    </a:lnTo>
                    <a:lnTo>
                      <a:pt x="38" y="150"/>
                    </a:lnTo>
                    <a:lnTo>
                      <a:pt x="18" y="114"/>
                    </a:lnTo>
                    <a:lnTo>
                      <a:pt x="10" y="98"/>
                    </a:lnTo>
                    <a:lnTo>
                      <a:pt x="4" y="84"/>
                    </a:lnTo>
                    <a:lnTo>
                      <a:pt x="2" y="74"/>
                    </a:lnTo>
                    <a:lnTo>
                      <a:pt x="0" y="64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18" y="36"/>
                    </a:lnTo>
                    <a:lnTo>
                      <a:pt x="48" y="30"/>
                    </a:lnTo>
                    <a:lnTo>
                      <a:pt x="68" y="24"/>
                    </a:lnTo>
                    <a:lnTo>
                      <a:pt x="78" y="20"/>
                    </a:lnTo>
                    <a:lnTo>
                      <a:pt x="86" y="14"/>
                    </a:lnTo>
                    <a:lnTo>
                      <a:pt x="90" y="24"/>
                    </a:lnTo>
                    <a:lnTo>
                      <a:pt x="100" y="46"/>
                    </a:lnTo>
                    <a:lnTo>
                      <a:pt x="110" y="60"/>
                    </a:lnTo>
                    <a:lnTo>
                      <a:pt x="122" y="78"/>
                    </a:lnTo>
                    <a:lnTo>
                      <a:pt x="136" y="98"/>
                    </a:lnTo>
                    <a:lnTo>
                      <a:pt x="154" y="116"/>
                    </a:lnTo>
                    <a:lnTo>
                      <a:pt x="158" y="106"/>
                    </a:lnTo>
                    <a:lnTo>
                      <a:pt x="168" y="80"/>
                    </a:lnTo>
                    <a:lnTo>
                      <a:pt x="172" y="62"/>
                    </a:lnTo>
                    <a:lnTo>
                      <a:pt x="174" y="42"/>
                    </a:lnTo>
                    <a:lnTo>
                      <a:pt x="174" y="22"/>
                    </a:lnTo>
                    <a:lnTo>
                      <a:pt x="170" y="0"/>
                    </a:lnTo>
                    <a:lnTo>
                      <a:pt x="176" y="4"/>
                    </a:lnTo>
                    <a:lnTo>
                      <a:pt x="194" y="18"/>
                    </a:lnTo>
                    <a:lnTo>
                      <a:pt x="224" y="30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5" name="Freeform 129"/>
              <p:cNvSpPr>
                <a:spLocks/>
              </p:cNvSpPr>
              <p:nvPr/>
            </p:nvSpPr>
            <p:spPr bwMode="auto">
              <a:xfrm>
                <a:off x="3682" y="3272"/>
                <a:ext cx="262" cy="308"/>
              </a:xfrm>
              <a:custGeom>
                <a:avLst/>
                <a:gdLst>
                  <a:gd name="T0" fmla="*/ 0 w 262"/>
                  <a:gd name="T1" fmla="*/ 302 h 308"/>
                  <a:gd name="T2" fmla="*/ 256 w 262"/>
                  <a:gd name="T3" fmla="*/ 4 h 308"/>
                  <a:gd name="T4" fmla="*/ 262 w 262"/>
                  <a:gd name="T5" fmla="*/ 0 h 308"/>
                  <a:gd name="T6" fmla="*/ 12 w 262"/>
                  <a:gd name="T7" fmla="*/ 308 h 308"/>
                  <a:gd name="T8" fmla="*/ 0 w 262"/>
                  <a:gd name="T9" fmla="*/ 302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308"/>
                  <a:gd name="T17" fmla="*/ 262 w 262"/>
                  <a:gd name="T18" fmla="*/ 308 h 3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308">
                    <a:moveTo>
                      <a:pt x="0" y="302"/>
                    </a:moveTo>
                    <a:lnTo>
                      <a:pt x="256" y="4"/>
                    </a:lnTo>
                    <a:lnTo>
                      <a:pt x="262" y="0"/>
                    </a:lnTo>
                    <a:lnTo>
                      <a:pt x="12" y="308"/>
                    </a:lnTo>
                    <a:lnTo>
                      <a:pt x="0" y="30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6" name="Freeform 130"/>
              <p:cNvSpPr>
                <a:spLocks/>
              </p:cNvSpPr>
              <p:nvPr/>
            </p:nvSpPr>
            <p:spPr bwMode="auto">
              <a:xfrm>
                <a:off x="3424" y="3528"/>
                <a:ext cx="312" cy="78"/>
              </a:xfrm>
              <a:custGeom>
                <a:avLst/>
                <a:gdLst>
                  <a:gd name="T0" fmla="*/ 284 w 312"/>
                  <a:gd name="T1" fmla="*/ 54 h 78"/>
                  <a:gd name="T2" fmla="*/ 258 w 312"/>
                  <a:gd name="T3" fmla="*/ 50 h 78"/>
                  <a:gd name="T4" fmla="*/ 268 w 312"/>
                  <a:gd name="T5" fmla="*/ 48 h 78"/>
                  <a:gd name="T6" fmla="*/ 284 w 312"/>
                  <a:gd name="T7" fmla="*/ 48 h 78"/>
                  <a:gd name="T8" fmla="*/ 300 w 312"/>
                  <a:gd name="T9" fmla="*/ 54 h 78"/>
                  <a:gd name="T10" fmla="*/ 306 w 312"/>
                  <a:gd name="T11" fmla="*/ 56 h 78"/>
                  <a:gd name="T12" fmla="*/ 310 w 312"/>
                  <a:gd name="T13" fmla="*/ 54 h 78"/>
                  <a:gd name="T14" fmla="*/ 312 w 312"/>
                  <a:gd name="T15" fmla="*/ 52 h 78"/>
                  <a:gd name="T16" fmla="*/ 290 w 312"/>
                  <a:gd name="T17" fmla="*/ 44 h 78"/>
                  <a:gd name="T18" fmla="*/ 282 w 312"/>
                  <a:gd name="T19" fmla="*/ 42 h 78"/>
                  <a:gd name="T20" fmla="*/ 254 w 312"/>
                  <a:gd name="T21" fmla="*/ 40 h 78"/>
                  <a:gd name="T22" fmla="*/ 248 w 312"/>
                  <a:gd name="T23" fmla="*/ 40 h 78"/>
                  <a:gd name="T24" fmla="*/ 242 w 312"/>
                  <a:gd name="T25" fmla="*/ 42 h 78"/>
                  <a:gd name="T26" fmla="*/ 194 w 312"/>
                  <a:gd name="T27" fmla="*/ 56 h 78"/>
                  <a:gd name="T28" fmla="*/ 166 w 312"/>
                  <a:gd name="T29" fmla="*/ 52 h 78"/>
                  <a:gd name="T30" fmla="*/ 100 w 312"/>
                  <a:gd name="T31" fmla="*/ 32 h 78"/>
                  <a:gd name="T32" fmla="*/ 74 w 312"/>
                  <a:gd name="T33" fmla="*/ 20 h 78"/>
                  <a:gd name="T34" fmla="*/ 54 w 312"/>
                  <a:gd name="T35" fmla="*/ 8 h 78"/>
                  <a:gd name="T36" fmla="*/ 0 w 312"/>
                  <a:gd name="T37" fmla="*/ 38 h 78"/>
                  <a:gd name="T38" fmla="*/ 6 w 312"/>
                  <a:gd name="T39" fmla="*/ 40 h 78"/>
                  <a:gd name="T40" fmla="*/ 16 w 312"/>
                  <a:gd name="T41" fmla="*/ 42 h 78"/>
                  <a:gd name="T42" fmla="*/ 36 w 312"/>
                  <a:gd name="T43" fmla="*/ 48 h 78"/>
                  <a:gd name="T44" fmla="*/ 54 w 312"/>
                  <a:gd name="T45" fmla="*/ 52 h 78"/>
                  <a:gd name="T46" fmla="*/ 162 w 312"/>
                  <a:gd name="T47" fmla="*/ 72 h 78"/>
                  <a:gd name="T48" fmla="*/ 190 w 312"/>
                  <a:gd name="T49" fmla="*/ 74 h 78"/>
                  <a:gd name="T50" fmla="*/ 210 w 312"/>
                  <a:gd name="T51" fmla="*/ 78 h 78"/>
                  <a:gd name="T52" fmla="*/ 248 w 312"/>
                  <a:gd name="T53" fmla="*/ 78 h 78"/>
                  <a:gd name="T54" fmla="*/ 260 w 312"/>
                  <a:gd name="T55" fmla="*/ 78 h 78"/>
                  <a:gd name="T56" fmla="*/ 270 w 312"/>
                  <a:gd name="T57" fmla="*/ 78 h 78"/>
                  <a:gd name="T58" fmla="*/ 286 w 312"/>
                  <a:gd name="T59" fmla="*/ 78 h 78"/>
                  <a:gd name="T60" fmla="*/ 288 w 312"/>
                  <a:gd name="T61" fmla="*/ 78 h 78"/>
                  <a:gd name="T62" fmla="*/ 288 w 312"/>
                  <a:gd name="T63" fmla="*/ 76 h 78"/>
                  <a:gd name="T64" fmla="*/ 282 w 312"/>
                  <a:gd name="T65" fmla="*/ 74 h 78"/>
                  <a:gd name="T66" fmla="*/ 274 w 312"/>
                  <a:gd name="T67" fmla="*/ 74 h 78"/>
                  <a:gd name="T68" fmla="*/ 256 w 312"/>
                  <a:gd name="T69" fmla="*/ 70 h 78"/>
                  <a:gd name="T70" fmla="*/ 254 w 312"/>
                  <a:gd name="T71" fmla="*/ 70 h 78"/>
                  <a:gd name="T72" fmla="*/ 256 w 312"/>
                  <a:gd name="T73" fmla="*/ 68 h 78"/>
                  <a:gd name="T74" fmla="*/ 270 w 312"/>
                  <a:gd name="T75" fmla="*/ 70 h 78"/>
                  <a:gd name="T76" fmla="*/ 296 w 312"/>
                  <a:gd name="T77" fmla="*/ 72 h 78"/>
                  <a:gd name="T78" fmla="*/ 300 w 312"/>
                  <a:gd name="T79" fmla="*/ 70 h 78"/>
                  <a:gd name="T80" fmla="*/ 304 w 312"/>
                  <a:gd name="T81" fmla="*/ 68 h 78"/>
                  <a:gd name="T82" fmla="*/ 308 w 312"/>
                  <a:gd name="T83" fmla="*/ 68 h 78"/>
                  <a:gd name="T84" fmla="*/ 310 w 312"/>
                  <a:gd name="T85" fmla="*/ 62 h 78"/>
                  <a:gd name="T86" fmla="*/ 300 w 312"/>
                  <a:gd name="T87" fmla="*/ 60 h 78"/>
                  <a:gd name="T88" fmla="*/ 284 w 312"/>
                  <a:gd name="T89" fmla="*/ 54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2"/>
                  <a:gd name="T136" fmla="*/ 0 h 78"/>
                  <a:gd name="T137" fmla="*/ 312 w 312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2" h="78">
                    <a:moveTo>
                      <a:pt x="284" y="54"/>
                    </a:moveTo>
                    <a:lnTo>
                      <a:pt x="284" y="54"/>
                    </a:lnTo>
                    <a:lnTo>
                      <a:pt x="268" y="50"/>
                    </a:lnTo>
                    <a:lnTo>
                      <a:pt x="258" y="50"/>
                    </a:lnTo>
                    <a:lnTo>
                      <a:pt x="268" y="48"/>
                    </a:lnTo>
                    <a:lnTo>
                      <a:pt x="284" y="48"/>
                    </a:lnTo>
                    <a:lnTo>
                      <a:pt x="294" y="52"/>
                    </a:lnTo>
                    <a:lnTo>
                      <a:pt x="300" y="54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298" y="46"/>
                    </a:lnTo>
                    <a:lnTo>
                      <a:pt x="290" y="44"/>
                    </a:lnTo>
                    <a:lnTo>
                      <a:pt x="282" y="42"/>
                    </a:lnTo>
                    <a:lnTo>
                      <a:pt x="268" y="42"/>
                    </a:lnTo>
                    <a:lnTo>
                      <a:pt x="254" y="40"/>
                    </a:lnTo>
                    <a:lnTo>
                      <a:pt x="248" y="40"/>
                    </a:lnTo>
                    <a:lnTo>
                      <a:pt x="244" y="40"/>
                    </a:lnTo>
                    <a:lnTo>
                      <a:pt x="242" y="42"/>
                    </a:lnTo>
                    <a:lnTo>
                      <a:pt x="194" y="56"/>
                    </a:lnTo>
                    <a:lnTo>
                      <a:pt x="166" y="52"/>
                    </a:lnTo>
                    <a:lnTo>
                      <a:pt x="134" y="44"/>
                    </a:lnTo>
                    <a:lnTo>
                      <a:pt x="100" y="32"/>
                    </a:lnTo>
                    <a:lnTo>
                      <a:pt x="86" y="26"/>
                    </a:lnTo>
                    <a:lnTo>
                      <a:pt x="74" y="20"/>
                    </a:lnTo>
                    <a:lnTo>
                      <a:pt x="54" y="8"/>
                    </a:lnTo>
                    <a:lnTo>
                      <a:pt x="36" y="0"/>
                    </a:lnTo>
                    <a:lnTo>
                      <a:pt x="0" y="38"/>
                    </a:lnTo>
                    <a:lnTo>
                      <a:pt x="6" y="40"/>
                    </a:lnTo>
                    <a:lnTo>
                      <a:pt x="16" y="42"/>
                    </a:lnTo>
                    <a:lnTo>
                      <a:pt x="36" y="48"/>
                    </a:lnTo>
                    <a:lnTo>
                      <a:pt x="54" y="52"/>
                    </a:lnTo>
                    <a:lnTo>
                      <a:pt x="126" y="66"/>
                    </a:lnTo>
                    <a:lnTo>
                      <a:pt x="162" y="72"/>
                    </a:lnTo>
                    <a:lnTo>
                      <a:pt x="190" y="74"/>
                    </a:lnTo>
                    <a:lnTo>
                      <a:pt x="198" y="78"/>
                    </a:lnTo>
                    <a:lnTo>
                      <a:pt x="210" y="78"/>
                    </a:lnTo>
                    <a:lnTo>
                      <a:pt x="248" y="78"/>
                    </a:lnTo>
                    <a:lnTo>
                      <a:pt x="260" y="78"/>
                    </a:lnTo>
                    <a:lnTo>
                      <a:pt x="270" y="78"/>
                    </a:lnTo>
                    <a:lnTo>
                      <a:pt x="286" y="78"/>
                    </a:lnTo>
                    <a:lnTo>
                      <a:pt x="288" y="78"/>
                    </a:lnTo>
                    <a:lnTo>
                      <a:pt x="288" y="76"/>
                    </a:lnTo>
                    <a:lnTo>
                      <a:pt x="286" y="74"/>
                    </a:lnTo>
                    <a:lnTo>
                      <a:pt x="282" y="74"/>
                    </a:lnTo>
                    <a:lnTo>
                      <a:pt x="274" y="74"/>
                    </a:lnTo>
                    <a:lnTo>
                      <a:pt x="256" y="70"/>
                    </a:lnTo>
                    <a:lnTo>
                      <a:pt x="254" y="70"/>
                    </a:lnTo>
                    <a:lnTo>
                      <a:pt x="256" y="68"/>
                    </a:lnTo>
                    <a:lnTo>
                      <a:pt x="264" y="68"/>
                    </a:lnTo>
                    <a:lnTo>
                      <a:pt x="270" y="70"/>
                    </a:lnTo>
                    <a:lnTo>
                      <a:pt x="296" y="72"/>
                    </a:lnTo>
                    <a:lnTo>
                      <a:pt x="300" y="70"/>
                    </a:lnTo>
                    <a:lnTo>
                      <a:pt x="302" y="70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0" y="66"/>
                    </a:lnTo>
                    <a:lnTo>
                      <a:pt x="310" y="62"/>
                    </a:lnTo>
                    <a:lnTo>
                      <a:pt x="300" y="60"/>
                    </a:lnTo>
                    <a:lnTo>
                      <a:pt x="284" y="54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7" name="Freeform 131"/>
              <p:cNvSpPr>
                <a:spLocks/>
              </p:cNvSpPr>
              <p:nvPr/>
            </p:nvSpPr>
            <p:spPr bwMode="auto">
              <a:xfrm>
                <a:off x="3780" y="3460"/>
                <a:ext cx="62" cy="136"/>
              </a:xfrm>
              <a:custGeom>
                <a:avLst/>
                <a:gdLst>
                  <a:gd name="T0" fmla="*/ 62 w 62"/>
                  <a:gd name="T1" fmla="*/ 22 h 136"/>
                  <a:gd name="T2" fmla="*/ 62 w 62"/>
                  <a:gd name="T3" fmla="*/ 22 h 136"/>
                  <a:gd name="T4" fmla="*/ 62 w 62"/>
                  <a:gd name="T5" fmla="*/ 14 h 136"/>
                  <a:gd name="T6" fmla="*/ 62 w 62"/>
                  <a:gd name="T7" fmla="*/ 6 h 136"/>
                  <a:gd name="T8" fmla="*/ 58 w 62"/>
                  <a:gd name="T9" fmla="*/ 0 h 136"/>
                  <a:gd name="T10" fmla="*/ 58 w 62"/>
                  <a:gd name="T11" fmla="*/ 0 h 136"/>
                  <a:gd name="T12" fmla="*/ 48 w 62"/>
                  <a:gd name="T13" fmla="*/ 6 h 136"/>
                  <a:gd name="T14" fmla="*/ 38 w 62"/>
                  <a:gd name="T15" fmla="*/ 16 h 136"/>
                  <a:gd name="T16" fmla="*/ 28 w 62"/>
                  <a:gd name="T17" fmla="*/ 28 h 136"/>
                  <a:gd name="T18" fmla="*/ 16 w 62"/>
                  <a:gd name="T19" fmla="*/ 44 h 136"/>
                  <a:gd name="T20" fmla="*/ 8 w 62"/>
                  <a:gd name="T21" fmla="*/ 64 h 136"/>
                  <a:gd name="T22" fmla="*/ 4 w 62"/>
                  <a:gd name="T23" fmla="*/ 74 h 136"/>
                  <a:gd name="T24" fmla="*/ 2 w 62"/>
                  <a:gd name="T25" fmla="*/ 86 h 136"/>
                  <a:gd name="T26" fmla="*/ 0 w 62"/>
                  <a:gd name="T27" fmla="*/ 100 h 136"/>
                  <a:gd name="T28" fmla="*/ 2 w 62"/>
                  <a:gd name="T29" fmla="*/ 114 h 136"/>
                  <a:gd name="T30" fmla="*/ 2 w 62"/>
                  <a:gd name="T31" fmla="*/ 114 h 136"/>
                  <a:gd name="T32" fmla="*/ 2 w 62"/>
                  <a:gd name="T33" fmla="*/ 116 h 136"/>
                  <a:gd name="T34" fmla="*/ 4 w 62"/>
                  <a:gd name="T35" fmla="*/ 124 h 136"/>
                  <a:gd name="T36" fmla="*/ 12 w 62"/>
                  <a:gd name="T37" fmla="*/ 130 h 136"/>
                  <a:gd name="T38" fmla="*/ 16 w 62"/>
                  <a:gd name="T39" fmla="*/ 134 h 136"/>
                  <a:gd name="T40" fmla="*/ 22 w 62"/>
                  <a:gd name="T41" fmla="*/ 136 h 136"/>
                  <a:gd name="T42" fmla="*/ 22 w 62"/>
                  <a:gd name="T43" fmla="*/ 136 h 136"/>
                  <a:gd name="T44" fmla="*/ 22 w 62"/>
                  <a:gd name="T45" fmla="*/ 132 h 136"/>
                  <a:gd name="T46" fmla="*/ 20 w 62"/>
                  <a:gd name="T47" fmla="*/ 120 h 136"/>
                  <a:gd name="T48" fmla="*/ 22 w 62"/>
                  <a:gd name="T49" fmla="*/ 104 h 136"/>
                  <a:gd name="T50" fmla="*/ 26 w 62"/>
                  <a:gd name="T51" fmla="*/ 82 h 136"/>
                  <a:gd name="T52" fmla="*/ 26 w 62"/>
                  <a:gd name="T53" fmla="*/ 82 h 136"/>
                  <a:gd name="T54" fmla="*/ 34 w 62"/>
                  <a:gd name="T55" fmla="*/ 62 h 136"/>
                  <a:gd name="T56" fmla="*/ 46 w 62"/>
                  <a:gd name="T57" fmla="*/ 42 h 136"/>
                  <a:gd name="T58" fmla="*/ 62 w 62"/>
                  <a:gd name="T59" fmla="*/ 22 h 136"/>
                  <a:gd name="T60" fmla="*/ 62 w 62"/>
                  <a:gd name="T61" fmla="*/ 22 h 1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2"/>
                  <a:gd name="T94" fmla="*/ 0 h 136"/>
                  <a:gd name="T95" fmla="*/ 62 w 62"/>
                  <a:gd name="T96" fmla="*/ 136 h 1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2" h="136">
                    <a:moveTo>
                      <a:pt x="62" y="22"/>
                    </a:moveTo>
                    <a:lnTo>
                      <a:pt x="62" y="22"/>
                    </a:lnTo>
                    <a:lnTo>
                      <a:pt x="62" y="14"/>
                    </a:lnTo>
                    <a:lnTo>
                      <a:pt x="62" y="6"/>
                    </a:lnTo>
                    <a:lnTo>
                      <a:pt x="58" y="0"/>
                    </a:lnTo>
                    <a:lnTo>
                      <a:pt x="48" y="6"/>
                    </a:lnTo>
                    <a:lnTo>
                      <a:pt x="38" y="16"/>
                    </a:lnTo>
                    <a:lnTo>
                      <a:pt x="28" y="28"/>
                    </a:lnTo>
                    <a:lnTo>
                      <a:pt x="16" y="44"/>
                    </a:lnTo>
                    <a:lnTo>
                      <a:pt x="8" y="64"/>
                    </a:lnTo>
                    <a:lnTo>
                      <a:pt x="4" y="74"/>
                    </a:lnTo>
                    <a:lnTo>
                      <a:pt x="2" y="86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4" y="124"/>
                    </a:lnTo>
                    <a:lnTo>
                      <a:pt x="12" y="130"/>
                    </a:lnTo>
                    <a:lnTo>
                      <a:pt x="16" y="134"/>
                    </a:lnTo>
                    <a:lnTo>
                      <a:pt x="22" y="136"/>
                    </a:lnTo>
                    <a:lnTo>
                      <a:pt x="22" y="132"/>
                    </a:lnTo>
                    <a:lnTo>
                      <a:pt x="20" y="120"/>
                    </a:lnTo>
                    <a:lnTo>
                      <a:pt x="22" y="104"/>
                    </a:lnTo>
                    <a:lnTo>
                      <a:pt x="26" y="82"/>
                    </a:lnTo>
                    <a:lnTo>
                      <a:pt x="34" y="62"/>
                    </a:lnTo>
                    <a:lnTo>
                      <a:pt x="46" y="42"/>
                    </a:lnTo>
                    <a:lnTo>
                      <a:pt x="62" y="2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8" name="Freeform 132"/>
              <p:cNvSpPr>
                <a:spLocks/>
              </p:cNvSpPr>
              <p:nvPr/>
            </p:nvSpPr>
            <p:spPr bwMode="auto">
              <a:xfrm>
                <a:off x="3550" y="3576"/>
                <a:ext cx="16" cy="24"/>
              </a:xfrm>
              <a:custGeom>
                <a:avLst/>
                <a:gdLst>
                  <a:gd name="T0" fmla="*/ 4 w 16"/>
                  <a:gd name="T1" fmla="*/ 0 h 24"/>
                  <a:gd name="T2" fmla="*/ 4 w 16"/>
                  <a:gd name="T3" fmla="*/ 0 h 24"/>
                  <a:gd name="T4" fmla="*/ 2 w 16"/>
                  <a:gd name="T5" fmla="*/ 6 h 24"/>
                  <a:gd name="T6" fmla="*/ 0 w 16"/>
                  <a:gd name="T7" fmla="*/ 12 h 24"/>
                  <a:gd name="T8" fmla="*/ 0 w 16"/>
                  <a:gd name="T9" fmla="*/ 20 h 24"/>
                  <a:gd name="T10" fmla="*/ 16 w 16"/>
                  <a:gd name="T11" fmla="*/ 24 h 24"/>
                  <a:gd name="T12" fmla="*/ 16 w 16"/>
                  <a:gd name="T13" fmla="*/ 24 h 24"/>
                  <a:gd name="T14" fmla="*/ 14 w 16"/>
                  <a:gd name="T15" fmla="*/ 18 h 24"/>
                  <a:gd name="T16" fmla="*/ 14 w 16"/>
                  <a:gd name="T17" fmla="*/ 14 h 24"/>
                  <a:gd name="T18" fmla="*/ 16 w 16"/>
                  <a:gd name="T19" fmla="*/ 6 h 24"/>
                  <a:gd name="T20" fmla="*/ 4 w 16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4"/>
                  <a:gd name="T35" fmla="*/ 16 w 16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4">
                    <a:moveTo>
                      <a:pt x="4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16" y="24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6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9" name="Freeform 133"/>
              <p:cNvSpPr>
                <a:spLocks/>
              </p:cNvSpPr>
              <p:nvPr/>
            </p:nvSpPr>
            <p:spPr bwMode="auto">
              <a:xfrm>
                <a:off x="3548" y="3560"/>
                <a:ext cx="32" cy="22"/>
              </a:xfrm>
              <a:custGeom>
                <a:avLst/>
                <a:gdLst>
                  <a:gd name="T0" fmla="*/ 18 w 32"/>
                  <a:gd name="T1" fmla="*/ 2 h 22"/>
                  <a:gd name="T2" fmla="*/ 18 w 32"/>
                  <a:gd name="T3" fmla="*/ 2 h 22"/>
                  <a:gd name="T4" fmla="*/ 10 w 32"/>
                  <a:gd name="T5" fmla="*/ 0 h 22"/>
                  <a:gd name="T6" fmla="*/ 2 w 32"/>
                  <a:gd name="T7" fmla="*/ 2 h 22"/>
                  <a:gd name="T8" fmla="*/ 2 w 32"/>
                  <a:gd name="T9" fmla="*/ 2 h 22"/>
                  <a:gd name="T10" fmla="*/ 0 w 32"/>
                  <a:gd name="T11" fmla="*/ 4 h 22"/>
                  <a:gd name="T12" fmla="*/ 0 w 32"/>
                  <a:gd name="T13" fmla="*/ 6 h 22"/>
                  <a:gd name="T14" fmla="*/ 0 w 32"/>
                  <a:gd name="T15" fmla="*/ 6 h 22"/>
                  <a:gd name="T16" fmla="*/ 0 w 32"/>
                  <a:gd name="T17" fmla="*/ 10 h 22"/>
                  <a:gd name="T18" fmla="*/ 2 w 32"/>
                  <a:gd name="T19" fmla="*/ 14 h 22"/>
                  <a:gd name="T20" fmla="*/ 6 w 32"/>
                  <a:gd name="T21" fmla="*/ 18 h 22"/>
                  <a:gd name="T22" fmla="*/ 14 w 32"/>
                  <a:gd name="T23" fmla="*/ 20 h 22"/>
                  <a:gd name="T24" fmla="*/ 14 w 32"/>
                  <a:gd name="T25" fmla="*/ 20 h 22"/>
                  <a:gd name="T26" fmla="*/ 22 w 32"/>
                  <a:gd name="T27" fmla="*/ 22 h 22"/>
                  <a:gd name="T28" fmla="*/ 28 w 32"/>
                  <a:gd name="T29" fmla="*/ 20 h 22"/>
                  <a:gd name="T30" fmla="*/ 28 w 32"/>
                  <a:gd name="T31" fmla="*/ 20 h 22"/>
                  <a:gd name="T32" fmla="*/ 32 w 32"/>
                  <a:gd name="T33" fmla="*/ 18 h 22"/>
                  <a:gd name="T34" fmla="*/ 32 w 32"/>
                  <a:gd name="T35" fmla="*/ 16 h 22"/>
                  <a:gd name="T36" fmla="*/ 32 w 32"/>
                  <a:gd name="T37" fmla="*/ 16 h 22"/>
                  <a:gd name="T38" fmla="*/ 32 w 32"/>
                  <a:gd name="T39" fmla="*/ 12 h 22"/>
                  <a:gd name="T40" fmla="*/ 30 w 32"/>
                  <a:gd name="T41" fmla="*/ 8 h 22"/>
                  <a:gd name="T42" fmla="*/ 24 w 32"/>
                  <a:gd name="T43" fmla="*/ 4 h 22"/>
                  <a:gd name="T44" fmla="*/ 18 w 32"/>
                  <a:gd name="T45" fmla="*/ 2 h 22"/>
                  <a:gd name="T46" fmla="*/ 18 w 32"/>
                  <a:gd name="T47" fmla="*/ 2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2"/>
                  <a:gd name="T73" fmla="*/ 0 h 22"/>
                  <a:gd name="T74" fmla="*/ 32 w 32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2" h="22">
                    <a:moveTo>
                      <a:pt x="18" y="2"/>
                    </a:moveTo>
                    <a:lnTo>
                      <a:pt x="18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2" y="22"/>
                    </a:lnTo>
                    <a:lnTo>
                      <a:pt x="28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0" name="Freeform 134"/>
              <p:cNvSpPr>
                <a:spLocks/>
              </p:cNvSpPr>
              <p:nvPr/>
            </p:nvSpPr>
            <p:spPr bwMode="auto">
              <a:xfrm>
                <a:off x="3554" y="3564"/>
                <a:ext cx="22" cy="14"/>
              </a:xfrm>
              <a:custGeom>
                <a:avLst/>
                <a:gdLst>
                  <a:gd name="T0" fmla="*/ 22 w 22"/>
                  <a:gd name="T1" fmla="*/ 10 h 14"/>
                  <a:gd name="T2" fmla="*/ 22 w 22"/>
                  <a:gd name="T3" fmla="*/ 10 h 14"/>
                  <a:gd name="T4" fmla="*/ 20 w 22"/>
                  <a:gd name="T5" fmla="*/ 12 h 14"/>
                  <a:gd name="T6" fmla="*/ 20 w 22"/>
                  <a:gd name="T7" fmla="*/ 12 h 14"/>
                  <a:gd name="T8" fmla="*/ 16 w 22"/>
                  <a:gd name="T9" fmla="*/ 14 h 14"/>
                  <a:gd name="T10" fmla="*/ 8 w 22"/>
                  <a:gd name="T11" fmla="*/ 12 h 14"/>
                  <a:gd name="T12" fmla="*/ 8 w 22"/>
                  <a:gd name="T13" fmla="*/ 12 h 14"/>
                  <a:gd name="T14" fmla="*/ 2 w 22"/>
                  <a:gd name="T15" fmla="*/ 8 h 14"/>
                  <a:gd name="T16" fmla="*/ 0 w 22"/>
                  <a:gd name="T17" fmla="*/ 6 h 14"/>
                  <a:gd name="T18" fmla="*/ 0 w 22"/>
                  <a:gd name="T19" fmla="*/ 4 h 14"/>
                  <a:gd name="T20" fmla="*/ 0 w 22"/>
                  <a:gd name="T21" fmla="*/ 4 h 14"/>
                  <a:gd name="T22" fmla="*/ 0 w 22"/>
                  <a:gd name="T23" fmla="*/ 0 h 14"/>
                  <a:gd name="T24" fmla="*/ 0 w 22"/>
                  <a:gd name="T25" fmla="*/ 0 h 14"/>
                  <a:gd name="T26" fmla="*/ 6 w 22"/>
                  <a:gd name="T27" fmla="*/ 0 h 14"/>
                  <a:gd name="T28" fmla="*/ 12 w 22"/>
                  <a:gd name="T29" fmla="*/ 0 h 14"/>
                  <a:gd name="T30" fmla="*/ 12 w 22"/>
                  <a:gd name="T31" fmla="*/ 0 h 14"/>
                  <a:gd name="T32" fmla="*/ 20 w 22"/>
                  <a:gd name="T33" fmla="*/ 4 h 14"/>
                  <a:gd name="T34" fmla="*/ 22 w 22"/>
                  <a:gd name="T35" fmla="*/ 6 h 14"/>
                  <a:gd name="T36" fmla="*/ 22 w 22"/>
                  <a:gd name="T37" fmla="*/ 10 h 14"/>
                  <a:gd name="T38" fmla="*/ 22 w 22"/>
                  <a:gd name="T39" fmla="*/ 1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14"/>
                  <a:gd name="T62" fmla="*/ 22 w 22"/>
                  <a:gd name="T63" fmla="*/ 14 h 1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14">
                    <a:moveTo>
                      <a:pt x="22" y="10"/>
                    </a:moveTo>
                    <a:lnTo>
                      <a:pt x="22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1" name="Freeform 135"/>
              <p:cNvSpPr>
                <a:spLocks/>
              </p:cNvSpPr>
              <p:nvPr/>
            </p:nvSpPr>
            <p:spPr bwMode="auto">
              <a:xfrm>
                <a:off x="3732" y="3660"/>
                <a:ext cx="12" cy="30"/>
              </a:xfrm>
              <a:custGeom>
                <a:avLst/>
                <a:gdLst>
                  <a:gd name="T0" fmla="*/ 12 w 12"/>
                  <a:gd name="T1" fmla="*/ 28 h 30"/>
                  <a:gd name="T2" fmla="*/ 6 w 12"/>
                  <a:gd name="T3" fmla="*/ 30 h 30"/>
                  <a:gd name="T4" fmla="*/ 0 w 12"/>
                  <a:gd name="T5" fmla="*/ 0 h 30"/>
                  <a:gd name="T6" fmla="*/ 6 w 12"/>
                  <a:gd name="T7" fmla="*/ 0 h 30"/>
                  <a:gd name="T8" fmla="*/ 12 w 12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30"/>
                  <a:gd name="T17" fmla="*/ 12 w 1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30">
                    <a:moveTo>
                      <a:pt x="12" y="28"/>
                    </a:moveTo>
                    <a:lnTo>
                      <a:pt x="6" y="3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2" name="Freeform 136"/>
              <p:cNvSpPr>
                <a:spLocks/>
              </p:cNvSpPr>
              <p:nvPr/>
            </p:nvSpPr>
            <p:spPr bwMode="auto">
              <a:xfrm>
                <a:off x="3600" y="3642"/>
                <a:ext cx="18" cy="28"/>
              </a:xfrm>
              <a:custGeom>
                <a:avLst/>
                <a:gdLst>
                  <a:gd name="T0" fmla="*/ 6 w 18"/>
                  <a:gd name="T1" fmla="*/ 28 h 28"/>
                  <a:gd name="T2" fmla="*/ 0 w 18"/>
                  <a:gd name="T3" fmla="*/ 26 h 28"/>
                  <a:gd name="T4" fmla="*/ 12 w 18"/>
                  <a:gd name="T5" fmla="*/ 0 h 28"/>
                  <a:gd name="T6" fmla="*/ 18 w 18"/>
                  <a:gd name="T7" fmla="*/ 2 h 28"/>
                  <a:gd name="T8" fmla="*/ 6 w 18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6" y="28"/>
                    </a:moveTo>
                    <a:lnTo>
                      <a:pt x="0" y="26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3" name="Freeform 137"/>
              <p:cNvSpPr>
                <a:spLocks/>
              </p:cNvSpPr>
              <p:nvPr/>
            </p:nvSpPr>
            <p:spPr bwMode="auto">
              <a:xfrm>
                <a:off x="3400" y="3252"/>
                <a:ext cx="186" cy="312"/>
              </a:xfrm>
              <a:custGeom>
                <a:avLst/>
                <a:gdLst>
                  <a:gd name="T0" fmla="*/ 50 w 186"/>
                  <a:gd name="T1" fmla="*/ 272 h 312"/>
                  <a:gd name="T2" fmla="*/ 50 w 186"/>
                  <a:gd name="T3" fmla="*/ 272 h 312"/>
                  <a:gd name="T4" fmla="*/ 78 w 186"/>
                  <a:gd name="T5" fmla="*/ 218 h 312"/>
                  <a:gd name="T6" fmla="*/ 98 w 186"/>
                  <a:gd name="T7" fmla="*/ 180 h 312"/>
                  <a:gd name="T8" fmla="*/ 120 w 186"/>
                  <a:gd name="T9" fmla="*/ 148 h 312"/>
                  <a:gd name="T10" fmla="*/ 120 w 186"/>
                  <a:gd name="T11" fmla="*/ 148 h 312"/>
                  <a:gd name="T12" fmla="*/ 132 w 186"/>
                  <a:gd name="T13" fmla="*/ 134 h 312"/>
                  <a:gd name="T14" fmla="*/ 144 w 186"/>
                  <a:gd name="T15" fmla="*/ 124 h 312"/>
                  <a:gd name="T16" fmla="*/ 156 w 186"/>
                  <a:gd name="T17" fmla="*/ 118 h 312"/>
                  <a:gd name="T18" fmla="*/ 166 w 186"/>
                  <a:gd name="T19" fmla="*/ 118 h 312"/>
                  <a:gd name="T20" fmla="*/ 174 w 186"/>
                  <a:gd name="T21" fmla="*/ 118 h 312"/>
                  <a:gd name="T22" fmla="*/ 180 w 186"/>
                  <a:gd name="T23" fmla="*/ 120 h 312"/>
                  <a:gd name="T24" fmla="*/ 186 w 186"/>
                  <a:gd name="T25" fmla="*/ 124 h 312"/>
                  <a:gd name="T26" fmla="*/ 186 w 186"/>
                  <a:gd name="T27" fmla="*/ 124 h 312"/>
                  <a:gd name="T28" fmla="*/ 180 w 186"/>
                  <a:gd name="T29" fmla="*/ 64 h 312"/>
                  <a:gd name="T30" fmla="*/ 174 w 186"/>
                  <a:gd name="T31" fmla="*/ 22 h 312"/>
                  <a:gd name="T32" fmla="*/ 172 w 186"/>
                  <a:gd name="T33" fmla="*/ 8 h 312"/>
                  <a:gd name="T34" fmla="*/ 170 w 186"/>
                  <a:gd name="T35" fmla="*/ 4 h 312"/>
                  <a:gd name="T36" fmla="*/ 168 w 186"/>
                  <a:gd name="T37" fmla="*/ 2 h 312"/>
                  <a:gd name="T38" fmla="*/ 168 w 186"/>
                  <a:gd name="T39" fmla="*/ 2 h 312"/>
                  <a:gd name="T40" fmla="*/ 160 w 186"/>
                  <a:gd name="T41" fmla="*/ 0 h 312"/>
                  <a:gd name="T42" fmla="*/ 152 w 186"/>
                  <a:gd name="T43" fmla="*/ 2 h 312"/>
                  <a:gd name="T44" fmla="*/ 142 w 186"/>
                  <a:gd name="T45" fmla="*/ 8 h 312"/>
                  <a:gd name="T46" fmla="*/ 132 w 186"/>
                  <a:gd name="T47" fmla="*/ 20 h 312"/>
                  <a:gd name="T48" fmla="*/ 132 w 186"/>
                  <a:gd name="T49" fmla="*/ 20 h 312"/>
                  <a:gd name="T50" fmla="*/ 122 w 186"/>
                  <a:gd name="T51" fmla="*/ 34 h 312"/>
                  <a:gd name="T52" fmla="*/ 112 w 186"/>
                  <a:gd name="T53" fmla="*/ 50 h 312"/>
                  <a:gd name="T54" fmla="*/ 98 w 186"/>
                  <a:gd name="T55" fmla="*/ 78 h 312"/>
                  <a:gd name="T56" fmla="*/ 98 w 186"/>
                  <a:gd name="T57" fmla="*/ 78 h 312"/>
                  <a:gd name="T58" fmla="*/ 44 w 186"/>
                  <a:gd name="T59" fmla="*/ 188 h 312"/>
                  <a:gd name="T60" fmla="*/ 44 w 186"/>
                  <a:gd name="T61" fmla="*/ 188 h 312"/>
                  <a:gd name="T62" fmla="*/ 20 w 186"/>
                  <a:gd name="T63" fmla="*/ 240 h 312"/>
                  <a:gd name="T64" fmla="*/ 2 w 186"/>
                  <a:gd name="T65" fmla="*/ 282 h 312"/>
                  <a:gd name="T66" fmla="*/ 2 w 186"/>
                  <a:gd name="T67" fmla="*/ 282 h 312"/>
                  <a:gd name="T68" fmla="*/ 0 w 186"/>
                  <a:gd name="T69" fmla="*/ 290 h 312"/>
                  <a:gd name="T70" fmla="*/ 0 w 186"/>
                  <a:gd name="T71" fmla="*/ 296 h 312"/>
                  <a:gd name="T72" fmla="*/ 0 w 186"/>
                  <a:gd name="T73" fmla="*/ 302 h 312"/>
                  <a:gd name="T74" fmla="*/ 2 w 186"/>
                  <a:gd name="T75" fmla="*/ 304 h 312"/>
                  <a:gd name="T76" fmla="*/ 10 w 186"/>
                  <a:gd name="T77" fmla="*/ 310 h 312"/>
                  <a:gd name="T78" fmla="*/ 20 w 186"/>
                  <a:gd name="T79" fmla="*/ 312 h 312"/>
                  <a:gd name="T80" fmla="*/ 20 w 186"/>
                  <a:gd name="T81" fmla="*/ 312 h 312"/>
                  <a:gd name="T82" fmla="*/ 20 w 186"/>
                  <a:gd name="T83" fmla="*/ 312 h 312"/>
                  <a:gd name="T84" fmla="*/ 26 w 186"/>
                  <a:gd name="T85" fmla="*/ 302 h 312"/>
                  <a:gd name="T86" fmla="*/ 38 w 186"/>
                  <a:gd name="T87" fmla="*/ 292 h 312"/>
                  <a:gd name="T88" fmla="*/ 60 w 186"/>
                  <a:gd name="T89" fmla="*/ 274 h 312"/>
                  <a:gd name="T90" fmla="*/ 60 w 186"/>
                  <a:gd name="T91" fmla="*/ 274 h 312"/>
                  <a:gd name="T92" fmla="*/ 50 w 186"/>
                  <a:gd name="T93" fmla="*/ 272 h 312"/>
                  <a:gd name="T94" fmla="*/ 50 w 186"/>
                  <a:gd name="T95" fmla="*/ 272 h 3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86"/>
                  <a:gd name="T145" fmla="*/ 0 h 312"/>
                  <a:gd name="T146" fmla="*/ 186 w 186"/>
                  <a:gd name="T147" fmla="*/ 312 h 3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86" h="312">
                    <a:moveTo>
                      <a:pt x="50" y="272"/>
                    </a:moveTo>
                    <a:lnTo>
                      <a:pt x="50" y="272"/>
                    </a:lnTo>
                    <a:lnTo>
                      <a:pt x="78" y="218"/>
                    </a:lnTo>
                    <a:lnTo>
                      <a:pt x="98" y="180"/>
                    </a:lnTo>
                    <a:lnTo>
                      <a:pt x="120" y="148"/>
                    </a:lnTo>
                    <a:lnTo>
                      <a:pt x="132" y="134"/>
                    </a:lnTo>
                    <a:lnTo>
                      <a:pt x="144" y="124"/>
                    </a:lnTo>
                    <a:lnTo>
                      <a:pt x="156" y="118"/>
                    </a:lnTo>
                    <a:lnTo>
                      <a:pt x="166" y="118"/>
                    </a:lnTo>
                    <a:lnTo>
                      <a:pt x="174" y="118"/>
                    </a:lnTo>
                    <a:lnTo>
                      <a:pt x="180" y="120"/>
                    </a:lnTo>
                    <a:lnTo>
                      <a:pt x="186" y="124"/>
                    </a:lnTo>
                    <a:lnTo>
                      <a:pt x="180" y="64"/>
                    </a:lnTo>
                    <a:lnTo>
                      <a:pt x="174" y="22"/>
                    </a:lnTo>
                    <a:lnTo>
                      <a:pt x="172" y="8"/>
                    </a:lnTo>
                    <a:lnTo>
                      <a:pt x="170" y="4"/>
                    </a:lnTo>
                    <a:lnTo>
                      <a:pt x="168" y="2"/>
                    </a:lnTo>
                    <a:lnTo>
                      <a:pt x="160" y="0"/>
                    </a:lnTo>
                    <a:lnTo>
                      <a:pt x="152" y="2"/>
                    </a:lnTo>
                    <a:lnTo>
                      <a:pt x="142" y="8"/>
                    </a:lnTo>
                    <a:lnTo>
                      <a:pt x="132" y="20"/>
                    </a:lnTo>
                    <a:lnTo>
                      <a:pt x="122" y="34"/>
                    </a:lnTo>
                    <a:lnTo>
                      <a:pt x="112" y="50"/>
                    </a:lnTo>
                    <a:lnTo>
                      <a:pt x="98" y="78"/>
                    </a:lnTo>
                    <a:lnTo>
                      <a:pt x="44" y="188"/>
                    </a:lnTo>
                    <a:lnTo>
                      <a:pt x="20" y="240"/>
                    </a:lnTo>
                    <a:lnTo>
                      <a:pt x="2" y="282"/>
                    </a:lnTo>
                    <a:lnTo>
                      <a:pt x="0" y="290"/>
                    </a:lnTo>
                    <a:lnTo>
                      <a:pt x="0" y="296"/>
                    </a:lnTo>
                    <a:lnTo>
                      <a:pt x="0" y="302"/>
                    </a:lnTo>
                    <a:lnTo>
                      <a:pt x="2" y="304"/>
                    </a:lnTo>
                    <a:lnTo>
                      <a:pt x="10" y="310"/>
                    </a:lnTo>
                    <a:lnTo>
                      <a:pt x="20" y="312"/>
                    </a:lnTo>
                    <a:lnTo>
                      <a:pt x="26" y="302"/>
                    </a:lnTo>
                    <a:lnTo>
                      <a:pt x="38" y="292"/>
                    </a:lnTo>
                    <a:lnTo>
                      <a:pt x="60" y="274"/>
                    </a:lnTo>
                    <a:lnTo>
                      <a:pt x="50" y="2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4" name="Freeform 138"/>
              <p:cNvSpPr>
                <a:spLocks/>
              </p:cNvSpPr>
              <p:nvPr/>
            </p:nvSpPr>
            <p:spPr bwMode="auto">
              <a:xfrm>
                <a:off x="3624" y="3084"/>
                <a:ext cx="36" cy="60"/>
              </a:xfrm>
              <a:custGeom>
                <a:avLst/>
                <a:gdLst>
                  <a:gd name="T0" fmla="*/ 12 w 36"/>
                  <a:gd name="T1" fmla="*/ 0 h 60"/>
                  <a:gd name="T2" fmla="*/ 12 w 36"/>
                  <a:gd name="T3" fmla="*/ 0 h 60"/>
                  <a:gd name="T4" fmla="*/ 18 w 36"/>
                  <a:gd name="T5" fmla="*/ 6 h 60"/>
                  <a:gd name="T6" fmla="*/ 22 w 36"/>
                  <a:gd name="T7" fmla="*/ 8 h 60"/>
                  <a:gd name="T8" fmla="*/ 26 w 36"/>
                  <a:gd name="T9" fmla="*/ 8 h 60"/>
                  <a:gd name="T10" fmla="*/ 30 w 36"/>
                  <a:gd name="T11" fmla="*/ 8 h 60"/>
                  <a:gd name="T12" fmla="*/ 30 w 36"/>
                  <a:gd name="T13" fmla="*/ 8 h 60"/>
                  <a:gd name="T14" fmla="*/ 36 w 36"/>
                  <a:gd name="T15" fmla="*/ 2 h 60"/>
                  <a:gd name="T16" fmla="*/ 36 w 36"/>
                  <a:gd name="T17" fmla="*/ 2 h 60"/>
                  <a:gd name="T18" fmla="*/ 36 w 36"/>
                  <a:gd name="T19" fmla="*/ 10 h 60"/>
                  <a:gd name="T20" fmla="*/ 34 w 36"/>
                  <a:gd name="T21" fmla="*/ 16 h 60"/>
                  <a:gd name="T22" fmla="*/ 30 w 36"/>
                  <a:gd name="T23" fmla="*/ 20 h 60"/>
                  <a:gd name="T24" fmla="*/ 30 w 36"/>
                  <a:gd name="T25" fmla="*/ 20 h 60"/>
                  <a:gd name="T26" fmla="*/ 22 w 36"/>
                  <a:gd name="T27" fmla="*/ 24 h 60"/>
                  <a:gd name="T28" fmla="*/ 32 w 36"/>
                  <a:gd name="T29" fmla="*/ 32 h 60"/>
                  <a:gd name="T30" fmla="*/ 24 w 36"/>
                  <a:gd name="T31" fmla="*/ 32 h 60"/>
                  <a:gd name="T32" fmla="*/ 24 w 36"/>
                  <a:gd name="T33" fmla="*/ 32 h 60"/>
                  <a:gd name="T34" fmla="*/ 26 w 36"/>
                  <a:gd name="T35" fmla="*/ 40 h 60"/>
                  <a:gd name="T36" fmla="*/ 28 w 36"/>
                  <a:gd name="T37" fmla="*/ 48 h 60"/>
                  <a:gd name="T38" fmla="*/ 26 w 36"/>
                  <a:gd name="T39" fmla="*/ 52 h 60"/>
                  <a:gd name="T40" fmla="*/ 24 w 36"/>
                  <a:gd name="T41" fmla="*/ 56 h 60"/>
                  <a:gd name="T42" fmla="*/ 20 w 36"/>
                  <a:gd name="T43" fmla="*/ 58 h 60"/>
                  <a:gd name="T44" fmla="*/ 16 w 36"/>
                  <a:gd name="T45" fmla="*/ 60 h 60"/>
                  <a:gd name="T46" fmla="*/ 16 w 36"/>
                  <a:gd name="T47" fmla="*/ 60 h 60"/>
                  <a:gd name="T48" fmla="*/ 8 w 36"/>
                  <a:gd name="T49" fmla="*/ 60 h 60"/>
                  <a:gd name="T50" fmla="*/ 4 w 36"/>
                  <a:gd name="T51" fmla="*/ 58 h 60"/>
                  <a:gd name="T52" fmla="*/ 0 w 36"/>
                  <a:gd name="T53" fmla="*/ 56 h 60"/>
                  <a:gd name="T54" fmla="*/ 0 w 36"/>
                  <a:gd name="T55" fmla="*/ 56 h 60"/>
                  <a:gd name="T56" fmla="*/ 6 w 36"/>
                  <a:gd name="T57" fmla="*/ 58 h 60"/>
                  <a:gd name="T58" fmla="*/ 12 w 36"/>
                  <a:gd name="T59" fmla="*/ 58 h 60"/>
                  <a:gd name="T60" fmla="*/ 16 w 36"/>
                  <a:gd name="T61" fmla="*/ 54 h 60"/>
                  <a:gd name="T62" fmla="*/ 16 w 36"/>
                  <a:gd name="T63" fmla="*/ 54 h 60"/>
                  <a:gd name="T64" fmla="*/ 18 w 36"/>
                  <a:gd name="T65" fmla="*/ 46 h 60"/>
                  <a:gd name="T66" fmla="*/ 18 w 36"/>
                  <a:gd name="T67" fmla="*/ 44 h 60"/>
                  <a:gd name="T68" fmla="*/ 18 w 36"/>
                  <a:gd name="T69" fmla="*/ 44 h 60"/>
                  <a:gd name="T70" fmla="*/ 10 w 36"/>
                  <a:gd name="T71" fmla="*/ 48 h 60"/>
                  <a:gd name="T72" fmla="*/ 10 w 36"/>
                  <a:gd name="T73" fmla="*/ 48 h 60"/>
                  <a:gd name="T74" fmla="*/ 4 w 36"/>
                  <a:gd name="T75" fmla="*/ 46 h 60"/>
                  <a:gd name="T76" fmla="*/ 4 w 36"/>
                  <a:gd name="T77" fmla="*/ 46 h 60"/>
                  <a:gd name="T78" fmla="*/ 4 w 36"/>
                  <a:gd name="T79" fmla="*/ 46 h 60"/>
                  <a:gd name="T80" fmla="*/ 10 w 36"/>
                  <a:gd name="T81" fmla="*/ 44 h 60"/>
                  <a:gd name="T82" fmla="*/ 14 w 36"/>
                  <a:gd name="T83" fmla="*/ 40 h 60"/>
                  <a:gd name="T84" fmla="*/ 14 w 36"/>
                  <a:gd name="T85" fmla="*/ 38 h 60"/>
                  <a:gd name="T86" fmla="*/ 14 w 36"/>
                  <a:gd name="T87" fmla="*/ 38 h 60"/>
                  <a:gd name="T88" fmla="*/ 10 w 36"/>
                  <a:gd name="T89" fmla="*/ 28 h 60"/>
                  <a:gd name="T90" fmla="*/ 6 w 36"/>
                  <a:gd name="T91" fmla="*/ 22 h 60"/>
                  <a:gd name="T92" fmla="*/ 12 w 36"/>
                  <a:gd name="T93" fmla="*/ 0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60"/>
                  <a:gd name="T143" fmla="*/ 36 w 36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60">
                    <a:moveTo>
                      <a:pt x="12" y="0"/>
                    </a:moveTo>
                    <a:lnTo>
                      <a:pt x="12" y="0"/>
                    </a:lnTo>
                    <a:lnTo>
                      <a:pt x="18" y="6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2"/>
                    </a:lnTo>
                    <a:lnTo>
                      <a:pt x="36" y="10"/>
                    </a:lnTo>
                    <a:lnTo>
                      <a:pt x="34" y="16"/>
                    </a:lnTo>
                    <a:lnTo>
                      <a:pt x="30" y="20"/>
                    </a:lnTo>
                    <a:lnTo>
                      <a:pt x="22" y="24"/>
                    </a:lnTo>
                    <a:lnTo>
                      <a:pt x="32" y="32"/>
                    </a:lnTo>
                    <a:lnTo>
                      <a:pt x="24" y="32"/>
                    </a:lnTo>
                    <a:lnTo>
                      <a:pt x="26" y="40"/>
                    </a:lnTo>
                    <a:lnTo>
                      <a:pt x="28" y="48"/>
                    </a:lnTo>
                    <a:lnTo>
                      <a:pt x="26" y="52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6" y="60"/>
                    </a:lnTo>
                    <a:lnTo>
                      <a:pt x="8" y="60"/>
                    </a:lnTo>
                    <a:lnTo>
                      <a:pt x="4" y="58"/>
                    </a:lnTo>
                    <a:lnTo>
                      <a:pt x="0" y="56"/>
                    </a:lnTo>
                    <a:lnTo>
                      <a:pt x="6" y="58"/>
                    </a:lnTo>
                    <a:lnTo>
                      <a:pt x="12" y="58"/>
                    </a:lnTo>
                    <a:lnTo>
                      <a:pt x="16" y="54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0" y="48"/>
                    </a:lnTo>
                    <a:lnTo>
                      <a:pt x="4" y="46"/>
                    </a:lnTo>
                    <a:lnTo>
                      <a:pt x="10" y="44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0" y="28"/>
                    </a:lnTo>
                    <a:lnTo>
                      <a:pt x="6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5" name="Freeform 139"/>
              <p:cNvSpPr>
                <a:spLocks/>
              </p:cNvSpPr>
              <p:nvPr/>
            </p:nvSpPr>
            <p:spPr bwMode="auto">
              <a:xfrm>
                <a:off x="3664" y="3120"/>
                <a:ext cx="44" cy="66"/>
              </a:xfrm>
              <a:custGeom>
                <a:avLst/>
                <a:gdLst>
                  <a:gd name="T0" fmla="*/ 0 w 44"/>
                  <a:gd name="T1" fmla="*/ 0 h 66"/>
                  <a:gd name="T2" fmla="*/ 0 w 44"/>
                  <a:gd name="T3" fmla="*/ 0 h 66"/>
                  <a:gd name="T4" fmla="*/ 16 w 44"/>
                  <a:gd name="T5" fmla="*/ 18 h 66"/>
                  <a:gd name="T6" fmla="*/ 30 w 44"/>
                  <a:gd name="T7" fmla="*/ 32 h 66"/>
                  <a:gd name="T8" fmla="*/ 38 w 44"/>
                  <a:gd name="T9" fmla="*/ 36 h 66"/>
                  <a:gd name="T10" fmla="*/ 44 w 44"/>
                  <a:gd name="T11" fmla="*/ 38 h 66"/>
                  <a:gd name="T12" fmla="*/ 44 w 44"/>
                  <a:gd name="T13" fmla="*/ 38 h 66"/>
                  <a:gd name="T14" fmla="*/ 44 w 44"/>
                  <a:gd name="T15" fmla="*/ 50 h 66"/>
                  <a:gd name="T16" fmla="*/ 44 w 44"/>
                  <a:gd name="T17" fmla="*/ 60 h 66"/>
                  <a:gd name="T18" fmla="*/ 42 w 44"/>
                  <a:gd name="T19" fmla="*/ 66 h 66"/>
                  <a:gd name="T20" fmla="*/ 42 w 44"/>
                  <a:gd name="T21" fmla="*/ 66 h 66"/>
                  <a:gd name="T22" fmla="*/ 36 w 44"/>
                  <a:gd name="T23" fmla="*/ 60 h 66"/>
                  <a:gd name="T24" fmla="*/ 22 w 44"/>
                  <a:gd name="T25" fmla="*/ 46 h 66"/>
                  <a:gd name="T26" fmla="*/ 16 w 44"/>
                  <a:gd name="T27" fmla="*/ 38 h 66"/>
                  <a:gd name="T28" fmla="*/ 8 w 44"/>
                  <a:gd name="T29" fmla="*/ 26 h 66"/>
                  <a:gd name="T30" fmla="*/ 4 w 44"/>
                  <a:gd name="T31" fmla="*/ 14 h 66"/>
                  <a:gd name="T32" fmla="*/ 0 w 44"/>
                  <a:gd name="T33" fmla="*/ 0 h 66"/>
                  <a:gd name="T34" fmla="*/ 0 w 44"/>
                  <a:gd name="T35" fmla="*/ 0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66"/>
                  <a:gd name="T56" fmla="*/ 44 w 44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66">
                    <a:moveTo>
                      <a:pt x="0" y="0"/>
                    </a:moveTo>
                    <a:lnTo>
                      <a:pt x="0" y="0"/>
                    </a:lnTo>
                    <a:lnTo>
                      <a:pt x="16" y="18"/>
                    </a:lnTo>
                    <a:lnTo>
                      <a:pt x="30" y="32"/>
                    </a:lnTo>
                    <a:lnTo>
                      <a:pt x="38" y="36"/>
                    </a:lnTo>
                    <a:lnTo>
                      <a:pt x="44" y="38"/>
                    </a:lnTo>
                    <a:lnTo>
                      <a:pt x="44" y="50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36" y="60"/>
                    </a:lnTo>
                    <a:lnTo>
                      <a:pt x="22" y="46"/>
                    </a:lnTo>
                    <a:lnTo>
                      <a:pt x="16" y="38"/>
                    </a:lnTo>
                    <a:lnTo>
                      <a:pt x="8" y="26"/>
                    </a:lnTo>
                    <a:lnTo>
                      <a:pt x="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8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6" name="Freeform 140"/>
              <p:cNvSpPr>
                <a:spLocks/>
              </p:cNvSpPr>
              <p:nvPr/>
            </p:nvSpPr>
            <p:spPr bwMode="auto">
              <a:xfrm>
                <a:off x="3400" y="3502"/>
                <a:ext cx="74" cy="72"/>
              </a:xfrm>
              <a:custGeom>
                <a:avLst/>
                <a:gdLst>
                  <a:gd name="T0" fmla="*/ 36 w 74"/>
                  <a:gd name="T1" fmla="*/ 72 h 72"/>
                  <a:gd name="T2" fmla="*/ 36 w 74"/>
                  <a:gd name="T3" fmla="*/ 72 h 72"/>
                  <a:gd name="T4" fmla="*/ 38 w 74"/>
                  <a:gd name="T5" fmla="*/ 68 h 72"/>
                  <a:gd name="T6" fmla="*/ 42 w 74"/>
                  <a:gd name="T7" fmla="*/ 58 h 72"/>
                  <a:gd name="T8" fmla="*/ 50 w 74"/>
                  <a:gd name="T9" fmla="*/ 48 h 72"/>
                  <a:gd name="T10" fmla="*/ 60 w 74"/>
                  <a:gd name="T11" fmla="*/ 38 h 72"/>
                  <a:gd name="T12" fmla="*/ 60 w 74"/>
                  <a:gd name="T13" fmla="*/ 38 h 72"/>
                  <a:gd name="T14" fmla="*/ 72 w 74"/>
                  <a:gd name="T15" fmla="*/ 28 h 72"/>
                  <a:gd name="T16" fmla="*/ 74 w 74"/>
                  <a:gd name="T17" fmla="*/ 28 h 72"/>
                  <a:gd name="T18" fmla="*/ 68 w 74"/>
                  <a:gd name="T19" fmla="*/ 0 h 72"/>
                  <a:gd name="T20" fmla="*/ 68 w 74"/>
                  <a:gd name="T21" fmla="*/ 0 h 72"/>
                  <a:gd name="T22" fmla="*/ 54 w 74"/>
                  <a:gd name="T23" fmla="*/ 6 h 72"/>
                  <a:gd name="T24" fmla="*/ 42 w 74"/>
                  <a:gd name="T25" fmla="*/ 14 h 72"/>
                  <a:gd name="T26" fmla="*/ 30 w 74"/>
                  <a:gd name="T27" fmla="*/ 26 h 72"/>
                  <a:gd name="T28" fmla="*/ 30 w 74"/>
                  <a:gd name="T29" fmla="*/ 26 h 72"/>
                  <a:gd name="T30" fmla="*/ 10 w 74"/>
                  <a:gd name="T31" fmla="*/ 54 h 72"/>
                  <a:gd name="T32" fmla="*/ 0 w 74"/>
                  <a:gd name="T33" fmla="*/ 66 h 72"/>
                  <a:gd name="T34" fmla="*/ 0 w 74"/>
                  <a:gd name="T35" fmla="*/ 66 h 72"/>
                  <a:gd name="T36" fmla="*/ 6 w 74"/>
                  <a:gd name="T37" fmla="*/ 68 h 72"/>
                  <a:gd name="T38" fmla="*/ 18 w 74"/>
                  <a:gd name="T39" fmla="*/ 70 h 72"/>
                  <a:gd name="T40" fmla="*/ 32 w 74"/>
                  <a:gd name="T41" fmla="*/ 72 h 72"/>
                  <a:gd name="T42" fmla="*/ 36 w 74"/>
                  <a:gd name="T43" fmla="*/ 72 h 72"/>
                  <a:gd name="T44" fmla="*/ 36 w 74"/>
                  <a:gd name="T45" fmla="*/ 72 h 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4"/>
                  <a:gd name="T70" fmla="*/ 0 h 72"/>
                  <a:gd name="T71" fmla="*/ 74 w 74"/>
                  <a:gd name="T72" fmla="*/ 72 h 7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4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38" y="68"/>
                    </a:lnTo>
                    <a:lnTo>
                      <a:pt x="42" y="58"/>
                    </a:lnTo>
                    <a:lnTo>
                      <a:pt x="50" y="48"/>
                    </a:lnTo>
                    <a:lnTo>
                      <a:pt x="60" y="38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68" y="0"/>
                    </a:lnTo>
                    <a:lnTo>
                      <a:pt x="54" y="6"/>
                    </a:lnTo>
                    <a:lnTo>
                      <a:pt x="42" y="14"/>
                    </a:lnTo>
                    <a:lnTo>
                      <a:pt x="30" y="26"/>
                    </a:lnTo>
                    <a:lnTo>
                      <a:pt x="10" y="54"/>
                    </a:lnTo>
                    <a:lnTo>
                      <a:pt x="0" y="66"/>
                    </a:lnTo>
                    <a:lnTo>
                      <a:pt x="6" y="68"/>
                    </a:lnTo>
                    <a:lnTo>
                      <a:pt x="18" y="70"/>
                    </a:lnTo>
                    <a:lnTo>
                      <a:pt x="32" y="72"/>
                    </a:lnTo>
                    <a:lnTo>
                      <a:pt x="36" y="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7" name="Freeform 141"/>
              <p:cNvSpPr>
                <a:spLocks/>
              </p:cNvSpPr>
              <p:nvPr/>
            </p:nvSpPr>
            <p:spPr bwMode="auto">
              <a:xfrm>
                <a:off x="3578" y="3260"/>
                <a:ext cx="32" cy="130"/>
              </a:xfrm>
              <a:custGeom>
                <a:avLst/>
                <a:gdLst>
                  <a:gd name="T0" fmla="*/ 0 w 32"/>
                  <a:gd name="T1" fmla="*/ 0 h 130"/>
                  <a:gd name="T2" fmla="*/ 0 w 32"/>
                  <a:gd name="T3" fmla="*/ 0 h 130"/>
                  <a:gd name="T4" fmla="*/ 6 w 32"/>
                  <a:gd name="T5" fmla="*/ 12 h 130"/>
                  <a:gd name="T6" fmla="*/ 12 w 32"/>
                  <a:gd name="T7" fmla="*/ 24 h 130"/>
                  <a:gd name="T8" fmla="*/ 18 w 32"/>
                  <a:gd name="T9" fmla="*/ 40 h 130"/>
                  <a:gd name="T10" fmla="*/ 22 w 32"/>
                  <a:gd name="T11" fmla="*/ 58 h 130"/>
                  <a:gd name="T12" fmla="*/ 22 w 32"/>
                  <a:gd name="T13" fmla="*/ 76 h 130"/>
                  <a:gd name="T14" fmla="*/ 20 w 32"/>
                  <a:gd name="T15" fmla="*/ 84 h 130"/>
                  <a:gd name="T16" fmla="*/ 18 w 32"/>
                  <a:gd name="T17" fmla="*/ 94 h 130"/>
                  <a:gd name="T18" fmla="*/ 14 w 32"/>
                  <a:gd name="T19" fmla="*/ 102 h 130"/>
                  <a:gd name="T20" fmla="*/ 8 w 32"/>
                  <a:gd name="T21" fmla="*/ 110 h 130"/>
                  <a:gd name="T22" fmla="*/ 24 w 32"/>
                  <a:gd name="T23" fmla="*/ 130 h 130"/>
                  <a:gd name="T24" fmla="*/ 24 w 32"/>
                  <a:gd name="T25" fmla="*/ 130 h 130"/>
                  <a:gd name="T26" fmla="*/ 26 w 32"/>
                  <a:gd name="T27" fmla="*/ 118 h 130"/>
                  <a:gd name="T28" fmla="*/ 30 w 32"/>
                  <a:gd name="T29" fmla="*/ 104 h 130"/>
                  <a:gd name="T30" fmla="*/ 32 w 32"/>
                  <a:gd name="T31" fmla="*/ 88 h 130"/>
                  <a:gd name="T32" fmla="*/ 30 w 32"/>
                  <a:gd name="T33" fmla="*/ 68 h 130"/>
                  <a:gd name="T34" fmla="*/ 26 w 32"/>
                  <a:gd name="T35" fmla="*/ 46 h 130"/>
                  <a:gd name="T36" fmla="*/ 22 w 32"/>
                  <a:gd name="T37" fmla="*/ 34 h 130"/>
                  <a:gd name="T38" fmla="*/ 16 w 32"/>
                  <a:gd name="T39" fmla="*/ 22 h 130"/>
                  <a:gd name="T40" fmla="*/ 10 w 32"/>
                  <a:gd name="T41" fmla="*/ 12 h 130"/>
                  <a:gd name="T42" fmla="*/ 0 w 32"/>
                  <a:gd name="T43" fmla="*/ 0 h 130"/>
                  <a:gd name="T44" fmla="*/ 0 w 32"/>
                  <a:gd name="T45" fmla="*/ 0 h 1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130"/>
                  <a:gd name="T71" fmla="*/ 32 w 32"/>
                  <a:gd name="T72" fmla="*/ 130 h 13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130">
                    <a:moveTo>
                      <a:pt x="0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2" y="24"/>
                    </a:lnTo>
                    <a:lnTo>
                      <a:pt x="18" y="40"/>
                    </a:lnTo>
                    <a:lnTo>
                      <a:pt x="22" y="58"/>
                    </a:lnTo>
                    <a:lnTo>
                      <a:pt x="22" y="76"/>
                    </a:lnTo>
                    <a:lnTo>
                      <a:pt x="20" y="84"/>
                    </a:lnTo>
                    <a:lnTo>
                      <a:pt x="18" y="94"/>
                    </a:lnTo>
                    <a:lnTo>
                      <a:pt x="14" y="102"/>
                    </a:lnTo>
                    <a:lnTo>
                      <a:pt x="8" y="110"/>
                    </a:lnTo>
                    <a:lnTo>
                      <a:pt x="24" y="130"/>
                    </a:lnTo>
                    <a:lnTo>
                      <a:pt x="26" y="118"/>
                    </a:lnTo>
                    <a:lnTo>
                      <a:pt x="30" y="104"/>
                    </a:lnTo>
                    <a:lnTo>
                      <a:pt x="32" y="88"/>
                    </a:lnTo>
                    <a:lnTo>
                      <a:pt x="30" y="68"/>
                    </a:lnTo>
                    <a:lnTo>
                      <a:pt x="26" y="46"/>
                    </a:lnTo>
                    <a:lnTo>
                      <a:pt x="22" y="34"/>
                    </a:lnTo>
                    <a:lnTo>
                      <a:pt x="16" y="22"/>
                    </a:lnTo>
                    <a:lnTo>
                      <a:pt x="1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8" name="Freeform 142"/>
              <p:cNvSpPr>
                <a:spLocks/>
              </p:cNvSpPr>
              <p:nvPr/>
            </p:nvSpPr>
            <p:spPr bwMode="auto">
              <a:xfrm>
                <a:off x="3632" y="3416"/>
                <a:ext cx="78" cy="16"/>
              </a:xfrm>
              <a:custGeom>
                <a:avLst/>
                <a:gdLst>
                  <a:gd name="T0" fmla="*/ 0 w 78"/>
                  <a:gd name="T1" fmla="*/ 0 h 16"/>
                  <a:gd name="T2" fmla="*/ 0 w 78"/>
                  <a:gd name="T3" fmla="*/ 0 h 16"/>
                  <a:gd name="T4" fmla="*/ 6 w 78"/>
                  <a:gd name="T5" fmla="*/ 4 h 16"/>
                  <a:gd name="T6" fmla="*/ 14 w 78"/>
                  <a:gd name="T7" fmla="*/ 10 h 16"/>
                  <a:gd name="T8" fmla="*/ 24 w 78"/>
                  <a:gd name="T9" fmla="*/ 14 h 16"/>
                  <a:gd name="T10" fmla="*/ 36 w 78"/>
                  <a:gd name="T11" fmla="*/ 16 h 16"/>
                  <a:gd name="T12" fmla="*/ 50 w 78"/>
                  <a:gd name="T13" fmla="*/ 16 h 16"/>
                  <a:gd name="T14" fmla="*/ 64 w 78"/>
                  <a:gd name="T15" fmla="*/ 12 h 16"/>
                  <a:gd name="T16" fmla="*/ 70 w 78"/>
                  <a:gd name="T17" fmla="*/ 8 h 16"/>
                  <a:gd name="T18" fmla="*/ 78 w 78"/>
                  <a:gd name="T19" fmla="*/ 2 h 16"/>
                  <a:gd name="T20" fmla="*/ 78 w 78"/>
                  <a:gd name="T21" fmla="*/ 2 h 16"/>
                  <a:gd name="T22" fmla="*/ 72 w 78"/>
                  <a:gd name="T23" fmla="*/ 4 h 16"/>
                  <a:gd name="T24" fmla="*/ 58 w 78"/>
                  <a:gd name="T25" fmla="*/ 6 h 16"/>
                  <a:gd name="T26" fmla="*/ 32 w 78"/>
                  <a:gd name="T27" fmla="*/ 4 h 16"/>
                  <a:gd name="T28" fmla="*/ 18 w 78"/>
                  <a:gd name="T29" fmla="*/ 2 h 16"/>
                  <a:gd name="T30" fmla="*/ 0 w 78"/>
                  <a:gd name="T31" fmla="*/ 0 h 16"/>
                  <a:gd name="T32" fmla="*/ 0 w 78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16"/>
                  <a:gd name="T53" fmla="*/ 78 w 7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16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10"/>
                    </a:lnTo>
                    <a:lnTo>
                      <a:pt x="24" y="14"/>
                    </a:lnTo>
                    <a:lnTo>
                      <a:pt x="36" y="16"/>
                    </a:lnTo>
                    <a:lnTo>
                      <a:pt x="50" y="16"/>
                    </a:lnTo>
                    <a:lnTo>
                      <a:pt x="64" y="12"/>
                    </a:lnTo>
                    <a:lnTo>
                      <a:pt x="70" y="8"/>
                    </a:lnTo>
                    <a:lnTo>
                      <a:pt x="78" y="2"/>
                    </a:lnTo>
                    <a:lnTo>
                      <a:pt x="72" y="4"/>
                    </a:lnTo>
                    <a:lnTo>
                      <a:pt x="58" y="6"/>
                    </a:lnTo>
                    <a:lnTo>
                      <a:pt x="32" y="4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  <p:grpSp>
          <p:nvGrpSpPr>
            <p:cNvPr id="4" name="Group 143"/>
            <p:cNvGrpSpPr>
              <a:grpSpLocks/>
            </p:cNvGrpSpPr>
            <p:nvPr/>
          </p:nvGrpSpPr>
          <p:grpSpPr bwMode="auto">
            <a:xfrm>
              <a:off x="4584" y="3521"/>
              <a:ext cx="1154" cy="798"/>
              <a:chOff x="4195" y="3249"/>
              <a:chExt cx="1154" cy="798"/>
            </a:xfrm>
          </p:grpSpPr>
          <p:sp>
            <p:nvSpPr>
              <p:cNvPr id="570" name="AutoShape 144"/>
              <p:cNvSpPr>
                <a:spLocks noChangeAspect="1" noChangeArrowheads="1" noTextEdit="1"/>
              </p:cNvSpPr>
              <p:nvPr/>
            </p:nvSpPr>
            <p:spPr bwMode="auto">
              <a:xfrm>
                <a:off x="4195" y="3249"/>
                <a:ext cx="1154" cy="7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1" name="Freeform 145"/>
              <p:cNvSpPr>
                <a:spLocks/>
              </p:cNvSpPr>
              <p:nvPr/>
            </p:nvSpPr>
            <p:spPr bwMode="auto">
              <a:xfrm>
                <a:off x="4225" y="3249"/>
                <a:ext cx="370" cy="410"/>
              </a:xfrm>
              <a:custGeom>
                <a:avLst/>
                <a:gdLst>
                  <a:gd name="T0" fmla="*/ 342 w 370"/>
                  <a:gd name="T1" fmla="*/ 292 h 410"/>
                  <a:gd name="T2" fmla="*/ 320 w 370"/>
                  <a:gd name="T3" fmla="*/ 280 h 410"/>
                  <a:gd name="T4" fmla="*/ 316 w 370"/>
                  <a:gd name="T5" fmla="*/ 264 h 410"/>
                  <a:gd name="T6" fmla="*/ 330 w 370"/>
                  <a:gd name="T7" fmla="*/ 238 h 410"/>
                  <a:gd name="T8" fmla="*/ 348 w 370"/>
                  <a:gd name="T9" fmla="*/ 218 h 410"/>
                  <a:gd name="T10" fmla="*/ 364 w 370"/>
                  <a:gd name="T11" fmla="*/ 194 h 410"/>
                  <a:gd name="T12" fmla="*/ 370 w 370"/>
                  <a:gd name="T13" fmla="*/ 168 h 410"/>
                  <a:gd name="T14" fmla="*/ 366 w 370"/>
                  <a:gd name="T15" fmla="*/ 140 h 410"/>
                  <a:gd name="T16" fmla="*/ 356 w 370"/>
                  <a:gd name="T17" fmla="*/ 110 h 410"/>
                  <a:gd name="T18" fmla="*/ 340 w 370"/>
                  <a:gd name="T19" fmla="*/ 82 h 410"/>
                  <a:gd name="T20" fmla="*/ 318 w 370"/>
                  <a:gd name="T21" fmla="*/ 56 h 410"/>
                  <a:gd name="T22" fmla="*/ 290 w 370"/>
                  <a:gd name="T23" fmla="*/ 32 h 410"/>
                  <a:gd name="T24" fmla="*/ 262 w 370"/>
                  <a:gd name="T25" fmla="*/ 14 h 410"/>
                  <a:gd name="T26" fmla="*/ 250 w 370"/>
                  <a:gd name="T27" fmla="*/ 8 h 410"/>
                  <a:gd name="T28" fmla="*/ 228 w 370"/>
                  <a:gd name="T29" fmla="*/ 2 h 410"/>
                  <a:gd name="T30" fmla="*/ 196 w 370"/>
                  <a:gd name="T31" fmla="*/ 2 h 410"/>
                  <a:gd name="T32" fmla="*/ 166 w 370"/>
                  <a:gd name="T33" fmla="*/ 12 h 410"/>
                  <a:gd name="T34" fmla="*/ 146 w 370"/>
                  <a:gd name="T35" fmla="*/ 24 h 410"/>
                  <a:gd name="T36" fmla="*/ 134 w 370"/>
                  <a:gd name="T37" fmla="*/ 36 h 410"/>
                  <a:gd name="T38" fmla="*/ 118 w 370"/>
                  <a:gd name="T39" fmla="*/ 56 h 410"/>
                  <a:gd name="T40" fmla="*/ 112 w 370"/>
                  <a:gd name="T41" fmla="*/ 68 h 410"/>
                  <a:gd name="T42" fmla="*/ 102 w 370"/>
                  <a:gd name="T43" fmla="*/ 86 h 410"/>
                  <a:gd name="T44" fmla="*/ 80 w 370"/>
                  <a:gd name="T45" fmla="*/ 134 h 410"/>
                  <a:gd name="T46" fmla="*/ 72 w 370"/>
                  <a:gd name="T47" fmla="*/ 146 h 410"/>
                  <a:gd name="T48" fmla="*/ 60 w 370"/>
                  <a:gd name="T49" fmla="*/ 154 h 410"/>
                  <a:gd name="T50" fmla="*/ 46 w 370"/>
                  <a:gd name="T51" fmla="*/ 168 h 410"/>
                  <a:gd name="T52" fmla="*/ 38 w 370"/>
                  <a:gd name="T53" fmla="*/ 186 h 410"/>
                  <a:gd name="T54" fmla="*/ 44 w 370"/>
                  <a:gd name="T55" fmla="*/ 202 h 410"/>
                  <a:gd name="T56" fmla="*/ 48 w 370"/>
                  <a:gd name="T57" fmla="*/ 206 h 410"/>
                  <a:gd name="T58" fmla="*/ 28 w 370"/>
                  <a:gd name="T59" fmla="*/ 218 h 410"/>
                  <a:gd name="T60" fmla="*/ 12 w 370"/>
                  <a:gd name="T61" fmla="*/ 238 h 410"/>
                  <a:gd name="T62" fmla="*/ 8 w 370"/>
                  <a:gd name="T63" fmla="*/ 248 h 410"/>
                  <a:gd name="T64" fmla="*/ 12 w 370"/>
                  <a:gd name="T65" fmla="*/ 262 h 410"/>
                  <a:gd name="T66" fmla="*/ 22 w 370"/>
                  <a:gd name="T67" fmla="*/ 276 h 410"/>
                  <a:gd name="T68" fmla="*/ 16 w 370"/>
                  <a:gd name="T69" fmla="*/ 282 h 410"/>
                  <a:gd name="T70" fmla="*/ 4 w 370"/>
                  <a:gd name="T71" fmla="*/ 298 h 410"/>
                  <a:gd name="T72" fmla="*/ 0 w 370"/>
                  <a:gd name="T73" fmla="*/ 322 h 410"/>
                  <a:gd name="T74" fmla="*/ 2 w 370"/>
                  <a:gd name="T75" fmla="*/ 336 h 410"/>
                  <a:gd name="T76" fmla="*/ 12 w 370"/>
                  <a:gd name="T77" fmla="*/ 350 h 410"/>
                  <a:gd name="T78" fmla="*/ 16 w 370"/>
                  <a:gd name="T79" fmla="*/ 362 h 410"/>
                  <a:gd name="T80" fmla="*/ 30 w 370"/>
                  <a:gd name="T81" fmla="*/ 382 h 410"/>
                  <a:gd name="T82" fmla="*/ 38 w 370"/>
                  <a:gd name="T83" fmla="*/ 388 h 410"/>
                  <a:gd name="T84" fmla="*/ 62 w 370"/>
                  <a:gd name="T85" fmla="*/ 392 h 410"/>
                  <a:gd name="T86" fmla="*/ 86 w 370"/>
                  <a:gd name="T87" fmla="*/ 390 h 410"/>
                  <a:gd name="T88" fmla="*/ 98 w 370"/>
                  <a:gd name="T89" fmla="*/ 392 h 410"/>
                  <a:gd name="T90" fmla="*/ 110 w 370"/>
                  <a:gd name="T91" fmla="*/ 392 h 410"/>
                  <a:gd name="T92" fmla="*/ 110 w 370"/>
                  <a:gd name="T93" fmla="*/ 392 h 410"/>
                  <a:gd name="T94" fmla="*/ 206 w 370"/>
                  <a:gd name="T95" fmla="*/ 406 h 410"/>
                  <a:gd name="T96" fmla="*/ 282 w 370"/>
                  <a:gd name="T97" fmla="*/ 410 h 410"/>
                  <a:gd name="T98" fmla="*/ 298 w 370"/>
                  <a:gd name="T99" fmla="*/ 408 h 410"/>
                  <a:gd name="T100" fmla="*/ 314 w 370"/>
                  <a:gd name="T101" fmla="*/ 396 h 410"/>
                  <a:gd name="T102" fmla="*/ 320 w 370"/>
                  <a:gd name="T103" fmla="*/ 378 h 410"/>
                  <a:gd name="T104" fmla="*/ 328 w 370"/>
                  <a:gd name="T105" fmla="*/ 358 h 410"/>
                  <a:gd name="T106" fmla="*/ 346 w 370"/>
                  <a:gd name="T107" fmla="*/ 340 h 410"/>
                  <a:gd name="T108" fmla="*/ 354 w 370"/>
                  <a:gd name="T109" fmla="*/ 334 h 410"/>
                  <a:gd name="T110" fmla="*/ 360 w 370"/>
                  <a:gd name="T111" fmla="*/ 320 h 410"/>
                  <a:gd name="T112" fmla="*/ 354 w 370"/>
                  <a:gd name="T113" fmla="*/ 306 h 410"/>
                  <a:gd name="T114" fmla="*/ 342 w 370"/>
                  <a:gd name="T115" fmla="*/ 292 h 4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0"/>
                  <a:gd name="T175" fmla="*/ 0 h 410"/>
                  <a:gd name="T176" fmla="*/ 370 w 370"/>
                  <a:gd name="T177" fmla="*/ 410 h 4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0" h="410">
                    <a:moveTo>
                      <a:pt x="342" y="292"/>
                    </a:moveTo>
                    <a:lnTo>
                      <a:pt x="342" y="292"/>
                    </a:lnTo>
                    <a:lnTo>
                      <a:pt x="326" y="286"/>
                    </a:lnTo>
                    <a:lnTo>
                      <a:pt x="320" y="280"/>
                    </a:lnTo>
                    <a:lnTo>
                      <a:pt x="316" y="274"/>
                    </a:lnTo>
                    <a:lnTo>
                      <a:pt x="316" y="264"/>
                    </a:lnTo>
                    <a:lnTo>
                      <a:pt x="320" y="252"/>
                    </a:lnTo>
                    <a:lnTo>
                      <a:pt x="330" y="238"/>
                    </a:lnTo>
                    <a:lnTo>
                      <a:pt x="348" y="218"/>
                    </a:lnTo>
                    <a:lnTo>
                      <a:pt x="356" y="206"/>
                    </a:lnTo>
                    <a:lnTo>
                      <a:pt x="364" y="194"/>
                    </a:lnTo>
                    <a:lnTo>
                      <a:pt x="368" y="182"/>
                    </a:lnTo>
                    <a:lnTo>
                      <a:pt x="370" y="168"/>
                    </a:lnTo>
                    <a:lnTo>
                      <a:pt x="370" y="154"/>
                    </a:lnTo>
                    <a:lnTo>
                      <a:pt x="366" y="140"/>
                    </a:lnTo>
                    <a:lnTo>
                      <a:pt x="362" y="124"/>
                    </a:lnTo>
                    <a:lnTo>
                      <a:pt x="356" y="110"/>
                    </a:lnTo>
                    <a:lnTo>
                      <a:pt x="348" y="96"/>
                    </a:lnTo>
                    <a:lnTo>
                      <a:pt x="340" y="82"/>
                    </a:lnTo>
                    <a:lnTo>
                      <a:pt x="328" y="68"/>
                    </a:lnTo>
                    <a:lnTo>
                      <a:pt x="318" y="56"/>
                    </a:lnTo>
                    <a:lnTo>
                      <a:pt x="304" y="44"/>
                    </a:lnTo>
                    <a:lnTo>
                      <a:pt x="290" y="32"/>
                    </a:lnTo>
                    <a:lnTo>
                      <a:pt x="276" y="22"/>
                    </a:lnTo>
                    <a:lnTo>
                      <a:pt x="262" y="14"/>
                    </a:lnTo>
                    <a:lnTo>
                      <a:pt x="250" y="8"/>
                    </a:lnTo>
                    <a:lnTo>
                      <a:pt x="238" y="4"/>
                    </a:lnTo>
                    <a:lnTo>
                      <a:pt x="228" y="2"/>
                    </a:lnTo>
                    <a:lnTo>
                      <a:pt x="216" y="0"/>
                    </a:lnTo>
                    <a:lnTo>
                      <a:pt x="196" y="2"/>
                    </a:lnTo>
                    <a:lnTo>
                      <a:pt x="180" y="6"/>
                    </a:lnTo>
                    <a:lnTo>
                      <a:pt x="166" y="12"/>
                    </a:lnTo>
                    <a:lnTo>
                      <a:pt x="154" y="18"/>
                    </a:lnTo>
                    <a:lnTo>
                      <a:pt x="146" y="24"/>
                    </a:lnTo>
                    <a:lnTo>
                      <a:pt x="134" y="36"/>
                    </a:lnTo>
                    <a:lnTo>
                      <a:pt x="126" y="46"/>
                    </a:lnTo>
                    <a:lnTo>
                      <a:pt x="118" y="56"/>
                    </a:lnTo>
                    <a:lnTo>
                      <a:pt x="112" y="68"/>
                    </a:lnTo>
                    <a:lnTo>
                      <a:pt x="106" y="74"/>
                    </a:lnTo>
                    <a:lnTo>
                      <a:pt x="102" y="86"/>
                    </a:lnTo>
                    <a:lnTo>
                      <a:pt x="90" y="110"/>
                    </a:lnTo>
                    <a:lnTo>
                      <a:pt x="80" y="134"/>
                    </a:lnTo>
                    <a:lnTo>
                      <a:pt x="76" y="142"/>
                    </a:lnTo>
                    <a:lnTo>
                      <a:pt x="72" y="146"/>
                    </a:lnTo>
                    <a:lnTo>
                      <a:pt x="60" y="154"/>
                    </a:lnTo>
                    <a:lnTo>
                      <a:pt x="54" y="160"/>
                    </a:lnTo>
                    <a:lnTo>
                      <a:pt x="46" y="168"/>
                    </a:lnTo>
                    <a:lnTo>
                      <a:pt x="40" y="176"/>
                    </a:lnTo>
                    <a:lnTo>
                      <a:pt x="38" y="186"/>
                    </a:lnTo>
                    <a:lnTo>
                      <a:pt x="40" y="196"/>
                    </a:lnTo>
                    <a:lnTo>
                      <a:pt x="44" y="202"/>
                    </a:lnTo>
                    <a:lnTo>
                      <a:pt x="48" y="206"/>
                    </a:lnTo>
                    <a:lnTo>
                      <a:pt x="38" y="212"/>
                    </a:lnTo>
                    <a:lnTo>
                      <a:pt x="28" y="218"/>
                    </a:lnTo>
                    <a:lnTo>
                      <a:pt x="20" y="228"/>
                    </a:lnTo>
                    <a:lnTo>
                      <a:pt x="12" y="238"/>
                    </a:lnTo>
                    <a:lnTo>
                      <a:pt x="10" y="242"/>
                    </a:lnTo>
                    <a:lnTo>
                      <a:pt x="8" y="248"/>
                    </a:lnTo>
                    <a:lnTo>
                      <a:pt x="10" y="256"/>
                    </a:lnTo>
                    <a:lnTo>
                      <a:pt x="12" y="262"/>
                    </a:lnTo>
                    <a:lnTo>
                      <a:pt x="16" y="268"/>
                    </a:lnTo>
                    <a:lnTo>
                      <a:pt x="22" y="276"/>
                    </a:lnTo>
                    <a:lnTo>
                      <a:pt x="16" y="282"/>
                    </a:lnTo>
                    <a:lnTo>
                      <a:pt x="10" y="290"/>
                    </a:lnTo>
                    <a:lnTo>
                      <a:pt x="4" y="298"/>
                    </a:lnTo>
                    <a:lnTo>
                      <a:pt x="0" y="310"/>
                    </a:lnTo>
                    <a:lnTo>
                      <a:pt x="0" y="322"/>
                    </a:lnTo>
                    <a:lnTo>
                      <a:pt x="0" y="330"/>
                    </a:lnTo>
                    <a:lnTo>
                      <a:pt x="2" y="336"/>
                    </a:lnTo>
                    <a:lnTo>
                      <a:pt x="6" y="342"/>
                    </a:lnTo>
                    <a:lnTo>
                      <a:pt x="12" y="350"/>
                    </a:lnTo>
                    <a:lnTo>
                      <a:pt x="16" y="362"/>
                    </a:lnTo>
                    <a:lnTo>
                      <a:pt x="22" y="372"/>
                    </a:lnTo>
                    <a:lnTo>
                      <a:pt x="30" y="382"/>
                    </a:lnTo>
                    <a:lnTo>
                      <a:pt x="38" y="388"/>
                    </a:lnTo>
                    <a:lnTo>
                      <a:pt x="52" y="392"/>
                    </a:lnTo>
                    <a:lnTo>
                      <a:pt x="62" y="392"/>
                    </a:lnTo>
                    <a:lnTo>
                      <a:pt x="74" y="390"/>
                    </a:lnTo>
                    <a:lnTo>
                      <a:pt x="86" y="390"/>
                    </a:lnTo>
                    <a:lnTo>
                      <a:pt x="98" y="392"/>
                    </a:lnTo>
                    <a:lnTo>
                      <a:pt x="110" y="392"/>
                    </a:lnTo>
                    <a:lnTo>
                      <a:pt x="152" y="400"/>
                    </a:lnTo>
                    <a:lnTo>
                      <a:pt x="206" y="406"/>
                    </a:lnTo>
                    <a:lnTo>
                      <a:pt x="260" y="410"/>
                    </a:lnTo>
                    <a:lnTo>
                      <a:pt x="282" y="410"/>
                    </a:lnTo>
                    <a:lnTo>
                      <a:pt x="298" y="408"/>
                    </a:lnTo>
                    <a:lnTo>
                      <a:pt x="308" y="404"/>
                    </a:lnTo>
                    <a:lnTo>
                      <a:pt x="314" y="396"/>
                    </a:lnTo>
                    <a:lnTo>
                      <a:pt x="318" y="388"/>
                    </a:lnTo>
                    <a:lnTo>
                      <a:pt x="320" y="378"/>
                    </a:lnTo>
                    <a:lnTo>
                      <a:pt x="324" y="368"/>
                    </a:lnTo>
                    <a:lnTo>
                      <a:pt x="328" y="358"/>
                    </a:lnTo>
                    <a:lnTo>
                      <a:pt x="336" y="348"/>
                    </a:lnTo>
                    <a:lnTo>
                      <a:pt x="346" y="340"/>
                    </a:lnTo>
                    <a:lnTo>
                      <a:pt x="354" y="334"/>
                    </a:lnTo>
                    <a:lnTo>
                      <a:pt x="358" y="328"/>
                    </a:lnTo>
                    <a:lnTo>
                      <a:pt x="360" y="320"/>
                    </a:lnTo>
                    <a:lnTo>
                      <a:pt x="358" y="314"/>
                    </a:lnTo>
                    <a:lnTo>
                      <a:pt x="354" y="306"/>
                    </a:lnTo>
                    <a:lnTo>
                      <a:pt x="350" y="300"/>
                    </a:lnTo>
                    <a:lnTo>
                      <a:pt x="342" y="292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2" name="Freeform 146"/>
              <p:cNvSpPr>
                <a:spLocks/>
              </p:cNvSpPr>
              <p:nvPr/>
            </p:nvSpPr>
            <p:spPr bwMode="auto">
              <a:xfrm>
                <a:off x="4447" y="3281"/>
                <a:ext cx="124" cy="316"/>
              </a:xfrm>
              <a:custGeom>
                <a:avLst/>
                <a:gdLst>
                  <a:gd name="T0" fmla="*/ 88 w 124"/>
                  <a:gd name="T1" fmla="*/ 314 h 316"/>
                  <a:gd name="T2" fmla="*/ 78 w 124"/>
                  <a:gd name="T3" fmla="*/ 308 h 316"/>
                  <a:gd name="T4" fmla="*/ 102 w 124"/>
                  <a:gd name="T5" fmla="*/ 314 h 316"/>
                  <a:gd name="T6" fmla="*/ 108 w 124"/>
                  <a:gd name="T7" fmla="*/ 314 h 316"/>
                  <a:gd name="T8" fmla="*/ 120 w 124"/>
                  <a:gd name="T9" fmla="*/ 306 h 316"/>
                  <a:gd name="T10" fmla="*/ 122 w 124"/>
                  <a:gd name="T11" fmla="*/ 302 h 316"/>
                  <a:gd name="T12" fmla="*/ 122 w 124"/>
                  <a:gd name="T13" fmla="*/ 296 h 316"/>
                  <a:gd name="T14" fmla="*/ 104 w 124"/>
                  <a:gd name="T15" fmla="*/ 280 h 316"/>
                  <a:gd name="T16" fmla="*/ 78 w 124"/>
                  <a:gd name="T17" fmla="*/ 270 h 316"/>
                  <a:gd name="T18" fmla="*/ 54 w 124"/>
                  <a:gd name="T19" fmla="*/ 258 h 316"/>
                  <a:gd name="T20" fmla="*/ 44 w 124"/>
                  <a:gd name="T21" fmla="*/ 244 h 316"/>
                  <a:gd name="T22" fmla="*/ 44 w 124"/>
                  <a:gd name="T23" fmla="*/ 236 h 316"/>
                  <a:gd name="T24" fmla="*/ 44 w 124"/>
                  <a:gd name="T25" fmla="*/ 234 h 316"/>
                  <a:gd name="T26" fmla="*/ 58 w 124"/>
                  <a:gd name="T27" fmla="*/ 208 h 316"/>
                  <a:gd name="T28" fmla="*/ 78 w 124"/>
                  <a:gd name="T29" fmla="*/ 184 h 316"/>
                  <a:gd name="T30" fmla="*/ 100 w 124"/>
                  <a:gd name="T31" fmla="*/ 154 h 316"/>
                  <a:gd name="T32" fmla="*/ 116 w 124"/>
                  <a:gd name="T33" fmla="*/ 120 h 316"/>
                  <a:gd name="T34" fmla="*/ 116 w 124"/>
                  <a:gd name="T35" fmla="*/ 116 h 316"/>
                  <a:gd name="T36" fmla="*/ 116 w 124"/>
                  <a:gd name="T37" fmla="*/ 108 h 316"/>
                  <a:gd name="T38" fmla="*/ 106 w 124"/>
                  <a:gd name="T39" fmla="*/ 86 h 316"/>
                  <a:gd name="T40" fmla="*/ 80 w 124"/>
                  <a:gd name="T41" fmla="*/ 66 h 316"/>
                  <a:gd name="T42" fmla="*/ 30 w 124"/>
                  <a:gd name="T43" fmla="*/ 42 h 316"/>
                  <a:gd name="T44" fmla="*/ 4 w 124"/>
                  <a:gd name="T45" fmla="*/ 14 h 316"/>
                  <a:gd name="T46" fmla="*/ 0 w 124"/>
                  <a:gd name="T47" fmla="*/ 0 h 316"/>
                  <a:gd name="T48" fmla="*/ 6 w 124"/>
                  <a:gd name="T49" fmla="*/ 14 h 316"/>
                  <a:gd name="T50" fmla="*/ 32 w 124"/>
                  <a:gd name="T51" fmla="*/ 40 h 316"/>
                  <a:gd name="T52" fmla="*/ 82 w 124"/>
                  <a:gd name="T53" fmla="*/ 62 h 316"/>
                  <a:gd name="T54" fmla="*/ 108 w 124"/>
                  <a:gd name="T55" fmla="*/ 84 h 316"/>
                  <a:gd name="T56" fmla="*/ 118 w 124"/>
                  <a:gd name="T57" fmla="*/ 108 h 316"/>
                  <a:gd name="T58" fmla="*/ 118 w 124"/>
                  <a:gd name="T59" fmla="*/ 116 h 316"/>
                  <a:gd name="T60" fmla="*/ 118 w 124"/>
                  <a:gd name="T61" fmla="*/ 120 h 316"/>
                  <a:gd name="T62" fmla="*/ 102 w 124"/>
                  <a:gd name="T63" fmla="*/ 154 h 316"/>
                  <a:gd name="T64" fmla="*/ 80 w 124"/>
                  <a:gd name="T65" fmla="*/ 184 h 316"/>
                  <a:gd name="T66" fmla="*/ 60 w 124"/>
                  <a:gd name="T67" fmla="*/ 210 h 316"/>
                  <a:gd name="T68" fmla="*/ 46 w 124"/>
                  <a:gd name="T69" fmla="*/ 234 h 316"/>
                  <a:gd name="T70" fmla="*/ 46 w 124"/>
                  <a:gd name="T71" fmla="*/ 236 h 316"/>
                  <a:gd name="T72" fmla="*/ 46 w 124"/>
                  <a:gd name="T73" fmla="*/ 244 h 316"/>
                  <a:gd name="T74" fmla="*/ 56 w 124"/>
                  <a:gd name="T75" fmla="*/ 256 h 316"/>
                  <a:gd name="T76" fmla="*/ 78 w 124"/>
                  <a:gd name="T77" fmla="*/ 266 h 316"/>
                  <a:gd name="T78" fmla="*/ 106 w 124"/>
                  <a:gd name="T79" fmla="*/ 278 h 316"/>
                  <a:gd name="T80" fmla="*/ 124 w 124"/>
                  <a:gd name="T81" fmla="*/ 296 h 316"/>
                  <a:gd name="T82" fmla="*/ 124 w 124"/>
                  <a:gd name="T83" fmla="*/ 302 h 316"/>
                  <a:gd name="T84" fmla="*/ 124 w 124"/>
                  <a:gd name="T85" fmla="*/ 308 h 316"/>
                  <a:gd name="T86" fmla="*/ 108 w 124"/>
                  <a:gd name="T87" fmla="*/ 316 h 316"/>
                  <a:gd name="T88" fmla="*/ 102 w 124"/>
                  <a:gd name="T89" fmla="*/ 316 h 3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4"/>
                  <a:gd name="T136" fmla="*/ 0 h 316"/>
                  <a:gd name="T137" fmla="*/ 124 w 124"/>
                  <a:gd name="T138" fmla="*/ 316 h 3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4" h="316">
                    <a:moveTo>
                      <a:pt x="102" y="316"/>
                    </a:moveTo>
                    <a:lnTo>
                      <a:pt x="102" y="316"/>
                    </a:lnTo>
                    <a:lnTo>
                      <a:pt x="88" y="314"/>
                    </a:lnTo>
                    <a:lnTo>
                      <a:pt x="78" y="312"/>
                    </a:lnTo>
                    <a:lnTo>
                      <a:pt x="78" y="308"/>
                    </a:lnTo>
                    <a:lnTo>
                      <a:pt x="90" y="312"/>
                    </a:lnTo>
                    <a:lnTo>
                      <a:pt x="102" y="314"/>
                    </a:lnTo>
                    <a:lnTo>
                      <a:pt x="108" y="314"/>
                    </a:lnTo>
                    <a:lnTo>
                      <a:pt x="112" y="314"/>
                    </a:lnTo>
                    <a:lnTo>
                      <a:pt x="118" y="310"/>
                    </a:lnTo>
                    <a:lnTo>
                      <a:pt x="120" y="306"/>
                    </a:lnTo>
                    <a:lnTo>
                      <a:pt x="122" y="302"/>
                    </a:lnTo>
                    <a:lnTo>
                      <a:pt x="122" y="296"/>
                    </a:lnTo>
                    <a:lnTo>
                      <a:pt x="118" y="290"/>
                    </a:lnTo>
                    <a:lnTo>
                      <a:pt x="112" y="286"/>
                    </a:lnTo>
                    <a:lnTo>
                      <a:pt x="104" y="280"/>
                    </a:lnTo>
                    <a:lnTo>
                      <a:pt x="90" y="274"/>
                    </a:lnTo>
                    <a:lnTo>
                      <a:pt x="78" y="270"/>
                    </a:lnTo>
                    <a:lnTo>
                      <a:pt x="64" y="264"/>
                    </a:lnTo>
                    <a:lnTo>
                      <a:pt x="54" y="258"/>
                    </a:lnTo>
                    <a:lnTo>
                      <a:pt x="48" y="254"/>
                    </a:lnTo>
                    <a:lnTo>
                      <a:pt x="46" y="250"/>
                    </a:lnTo>
                    <a:lnTo>
                      <a:pt x="44" y="244"/>
                    </a:lnTo>
                    <a:lnTo>
                      <a:pt x="44" y="236"/>
                    </a:lnTo>
                    <a:lnTo>
                      <a:pt x="44" y="234"/>
                    </a:lnTo>
                    <a:lnTo>
                      <a:pt x="46" y="228"/>
                    </a:lnTo>
                    <a:lnTo>
                      <a:pt x="50" y="220"/>
                    </a:lnTo>
                    <a:lnTo>
                      <a:pt x="58" y="208"/>
                    </a:lnTo>
                    <a:lnTo>
                      <a:pt x="70" y="194"/>
                    </a:lnTo>
                    <a:lnTo>
                      <a:pt x="78" y="184"/>
                    </a:lnTo>
                    <a:lnTo>
                      <a:pt x="88" y="168"/>
                    </a:lnTo>
                    <a:lnTo>
                      <a:pt x="100" y="154"/>
                    </a:lnTo>
                    <a:lnTo>
                      <a:pt x="110" y="138"/>
                    </a:lnTo>
                    <a:lnTo>
                      <a:pt x="114" y="128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16" y="108"/>
                    </a:lnTo>
                    <a:lnTo>
                      <a:pt x="114" y="100"/>
                    </a:lnTo>
                    <a:lnTo>
                      <a:pt x="110" y="92"/>
                    </a:lnTo>
                    <a:lnTo>
                      <a:pt x="106" y="86"/>
                    </a:lnTo>
                    <a:lnTo>
                      <a:pt x="94" y="74"/>
                    </a:lnTo>
                    <a:lnTo>
                      <a:pt x="80" y="66"/>
                    </a:lnTo>
                    <a:lnTo>
                      <a:pt x="56" y="54"/>
                    </a:lnTo>
                    <a:lnTo>
                      <a:pt x="30" y="42"/>
                    </a:lnTo>
                    <a:lnTo>
                      <a:pt x="20" y="36"/>
                    </a:lnTo>
                    <a:lnTo>
                      <a:pt x="10" y="26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4"/>
                    </a:lnTo>
                    <a:lnTo>
                      <a:pt x="12" y="24"/>
                    </a:lnTo>
                    <a:lnTo>
                      <a:pt x="22" y="34"/>
                    </a:lnTo>
                    <a:lnTo>
                      <a:pt x="32" y="40"/>
                    </a:lnTo>
                    <a:lnTo>
                      <a:pt x="58" y="52"/>
                    </a:lnTo>
                    <a:lnTo>
                      <a:pt x="82" y="62"/>
                    </a:lnTo>
                    <a:lnTo>
                      <a:pt x="96" y="72"/>
                    </a:lnTo>
                    <a:lnTo>
                      <a:pt x="108" y="84"/>
                    </a:lnTo>
                    <a:lnTo>
                      <a:pt x="112" y="92"/>
                    </a:lnTo>
                    <a:lnTo>
                      <a:pt x="116" y="98"/>
                    </a:lnTo>
                    <a:lnTo>
                      <a:pt x="118" y="108"/>
                    </a:lnTo>
                    <a:lnTo>
                      <a:pt x="118" y="116"/>
                    </a:lnTo>
                    <a:lnTo>
                      <a:pt x="118" y="120"/>
                    </a:lnTo>
                    <a:lnTo>
                      <a:pt x="116" y="130"/>
                    </a:lnTo>
                    <a:lnTo>
                      <a:pt x="114" y="138"/>
                    </a:lnTo>
                    <a:lnTo>
                      <a:pt x="102" y="154"/>
                    </a:lnTo>
                    <a:lnTo>
                      <a:pt x="90" y="170"/>
                    </a:lnTo>
                    <a:lnTo>
                      <a:pt x="80" y="184"/>
                    </a:lnTo>
                    <a:lnTo>
                      <a:pt x="72" y="196"/>
                    </a:lnTo>
                    <a:lnTo>
                      <a:pt x="60" y="210"/>
                    </a:lnTo>
                    <a:lnTo>
                      <a:pt x="52" y="222"/>
                    </a:lnTo>
                    <a:lnTo>
                      <a:pt x="48" y="228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44"/>
                    </a:lnTo>
                    <a:lnTo>
                      <a:pt x="48" y="248"/>
                    </a:lnTo>
                    <a:lnTo>
                      <a:pt x="50" y="252"/>
                    </a:lnTo>
                    <a:lnTo>
                      <a:pt x="56" y="256"/>
                    </a:lnTo>
                    <a:lnTo>
                      <a:pt x="66" y="262"/>
                    </a:lnTo>
                    <a:lnTo>
                      <a:pt x="78" y="266"/>
                    </a:lnTo>
                    <a:lnTo>
                      <a:pt x="90" y="272"/>
                    </a:lnTo>
                    <a:lnTo>
                      <a:pt x="106" y="278"/>
                    </a:lnTo>
                    <a:lnTo>
                      <a:pt x="114" y="284"/>
                    </a:lnTo>
                    <a:lnTo>
                      <a:pt x="120" y="288"/>
                    </a:lnTo>
                    <a:lnTo>
                      <a:pt x="124" y="296"/>
                    </a:lnTo>
                    <a:lnTo>
                      <a:pt x="124" y="302"/>
                    </a:lnTo>
                    <a:lnTo>
                      <a:pt x="124" y="308"/>
                    </a:lnTo>
                    <a:lnTo>
                      <a:pt x="120" y="312"/>
                    </a:lnTo>
                    <a:lnTo>
                      <a:pt x="114" y="316"/>
                    </a:lnTo>
                    <a:lnTo>
                      <a:pt x="108" y="316"/>
                    </a:lnTo>
                    <a:lnTo>
                      <a:pt x="102" y="316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3" name="Freeform 147"/>
              <p:cNvSpPr>
                <a:spLocks/>
              </p:cNvSpPr>
              <p:nvPr/>
            </p:nvSpPr>
            <p:spPr bwMode="auto">
              <a:xfrm>
                <a:off x="4509" y="3581"/>
                <a:ext cx="68" cy="358"/>
              </a:xfrm>
              <a:custGeom>
                <a:avLst/>
                <a:gdLst>
                  <a:gd name="T0" fmla="*/ 2 w 68"/>
                  <a:gd name="T1" fmla="*/ 0 h 358"/>
                  <a:gd name="T2" fmla="*/ 2 w 68"/>
                  <a:gd name="T3" fmla="*/ 0 h 358"/>
                  <a:gd name="T4" fmla="*/ 12 w 68"/>
                  <a:gd name="T5" fmla="*/ 4 h 358"/>
                  <a:gd name="T6" fmla="*/ 28 w 68"/>
                  <a:gd name="T7" fmla="*/ 8 h 358"/>
                  <a:gd name="T8" fmla="*/ 28 w 68"/>
                  <a:gd name="T9" fmla="*/ 8 h 358"/>
                  <a:gd name="T10" fmla="*/ 34 w 68"/>
                  <a:gd name="T11" fmla="*/ 10 h 358"/>
                  <a:gd name="T12" fmla="*/ 40 w 68"/>
                  <a:gd name="T13" fmla="*/ 14 h 358"/>
                  <a:gd name="T14" fmla="*/ 44 w 68"/>
                  <a:gd name="T15" fmla="*/ 20 h 358"/>
                  <a:gd name="T16" fmla="*/ 48 w 68"/>
                  <a:gd name="T17" fmla="*/ 30 h 358"/>
                  <a:gd name="T18" fmla="*/ 50 w 68"/>
                  <a:gd name="T19" fmla="*/ 50 h 358"/>
                  <a:gd name="T20" fmla="*/ 52 w 68"/>
                  <a:gd name="T21" fmla="*/ 76 h 358"/>
                  <a:gd name="T22" fmla="*/ 52 w 68"/>
                  <a:gd name="T23" fmla="*/ 76 h 358"/>
                  <a:gd name="T24" fmla="*/ 58 w 68"/>
                  <a:gd name="T25" fmla="*/ 196 h 358"/>
                  <a:gd name="T26" fmla="*/ 62 w 68"/>
                  <a:gd name="T27" fmla="*/ 268 h 358"/>
                  <a:gd name="T28" fmla="*/ 68 w 68"/>
                  <a:gd name="T29" fmla="*/ 316 h 358"/>
                  <a:gd name="T30" fmla="*/ 68 w 68"/>
                  <a:gd name="T31" fmla="*/ 316 h 358"/>
                  <a:gd name="T32" fmla="*/ 68 w 68"/>
                  <a:gd name="T33" fmla="*/ 328 h 358"/>
                  <a:gd name="T34" fmla="*/ 66 w 68"/>
                  <a:gd name="T35" fmla="*/ 340 h 358"/>
                  <a:gd name="T36" fmla="*/ 62 w 68"/>
                  <a:gd name="T37" fmla="*/ 348 h 358"/>
                  <a:gd name="T38" fmla="*/ 56 w 68"/>
                  <a:gd name="T39" fmla="*/ 354 h 358"/>
                  <a:gd name="T40" fmla="*/ 48 w 68"/>
                  <a:gd name="T41" fmla="*/ 358 h 358"/>
                  <a:gd name="T42" fmla="*/ 42 w 68"/>
                  <a:gd name="T43" fmla="*/ 358 h 358"/>
                  <a:gd name="T44" fmla="*/ 34 w 68"/>
                  <a:gd name="T45" fmla="*/ 356 h 358"/>
                  <a:gd name="T46" fmla="*/ 26 w 68"/>
                  <a:gd name="T47" fmla="*/ 352 h 358"/>
                  <a:gd name="T48" fmla="*/ 26 w 68"/>
                  <a:gd name="T49" fmla="*/ 352 h 358"/>
                  <a:gd name="T50" fmla="*/ 24 w 68"/>
                  <a:gd name="T51" fmla="*/ 348 h 358"/>
                  <a:gd name="T52" fmla="*/ 22 w 68"/>
                  <a:gd name="T53" fmla="*/ 340 h 358"/>
                  <a:gd name="T54" fmla="*/ 16 w 68"/>
                  <a:gd name="T55" fmla="*/ 320 h 358"/>
                  <a:gd name="T56" fmla="*/ 12 w 68"/>
                  <a:gd name="T57" fmla="*/ 294 h 358"/>
                  <a:gd name="T58" fmla="*/ 8 w 68"/>
                  <a:gd name="T59" fmla="*/ 264 h 358"/>
                  <a:gd name="T60" fmla="*/ 4 w 68"/>
                  <a:gd name="T61" fmla="*/ 206 h 358"/>
                  <a:gd name="T62" fmla="*/ 2 w 68"/>
                  <a:gd name="T63" fmla="*/ 170 h 358"/>
                  <a:gd name="T64" fmla="*/ 2 w 68"/>
                  <a:gd name="T65" fmla="*/ 170 h 358"/>
                  <a:gd name="T66" fmla="*/ 0 w 68"/>
                  <a:gd name="T67" fmla="*/ 134 h 358"/>
                  <a:gd name="T68" fmla="*/ 2 w 68"/>
                  <a:gd name="T69" fmla="*/ 78 h 358"/>
                  <a:gd name="T70" fmla="*/ 2 w 68"/>
                  <a:gd name="T71" fmla="*/ 0 h 358"/>
                  <a:gd name="T72" fmla="*/ 2 w 68"/>
                  <a:gd name="T73" fmla="*/ 0 h 3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8"/>
                  <a:gd name="T112" fmla="*/ 0 h 358"/>
                  <a:gd name="T113" fmla="*/ 68 w 68"/>
                  <a:gd name="T114" fmla="*/ 358 h 3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8" h="358">
                    <a:moveTo>
                      <a:pt x="2" y="0"/>
                    </a:moveTo>
                    <a:lnTo>
                      <a:pt x="2" y="0"/>
                    </a:lnTo>
                    <a:lnTo>
                      <a:pt x="12" y="4"/>
                    </a:lnTo>
                    <a:lnTo>
                      <a:pt x="28" y="8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4" y="20"/>
                    </a:lnTo>
                    <a:lnTo>
                      <a:pt x="48" y="30"/>
                    </a:lnTo>
                    <a:lnTo>
                      <a:pt x="50" y="50"/>
                    </a:lnTo>
                    <a:lnTo>
                      <a:pt x="52" y="76"/>
                    </a:lnTo>
                    <a:lnTo>
                      <a:pt x="58" y="196"/>
                    </a:lnTo>
                    <a:lnTo>
                      <a:pt x="62" y="268"/>
                    </a:lnTo>
                    <a:lnTo>
                      <a:pt x="68" y="316"/>
                    </a:lnTo>
                    <a:lnTo>
                      <a:pt x="68" y="328"/>
                    </a:lnTo>
                    <a:lnTo>
                      <a:pt x="66" y="340"/>
                    </a:lnTo>
                    <a:lnTo>
                      <a:pt x="62" y="348"/>
                    </a:lnTo>
                    <a:lnTo>
                      <a:pt x="56" y="354"/>
                    </a:lnTo>
                    <a:lnTo>
                      <a:pt x="48" y="358"/>
                    </a:lnTo>
                    <a:lnTo>
                      <a:pt x="42" y="358"/>
                    </a:lnTo>
                    <a:lnTo>
                      <a:pt x="34" y="356"/>
                    </a:lnTo>
                    <a:lnTo>
                      <a:pt x="26" y="352"/>
                    </a:lnTo>
                    <a:lnTo>
                      <a:pt x="24" y="348"/>
                    </a:lnTo>
                    <a:lnTo>
                      <a:pt x="22" y="340"/>
                    </a:lnTo>
                    <a:lnTo>
                      <a:pt x="16" y="320"/>
                    </a:lnTo>
                    <a:lnTo>
                      <a:pt x="12" y="294"/>
                    </a:lnTo>
                    <a:lnTo>
                      <a:pt x="8" y="264"/>
                    </a:lnTo>
                    <a:lnTo>
                      <a:pt x="4" y="206"/>
                    </a:lnTo>
                    <a:lnTo>
                      <a:pt x="2" y="170"/>
                    </a:lnTo>
                    <a:lnTo>
                      <a:pt x="0" y="134"/>
                    </a:lnTo>
                    <a:lnTo>
                      <a:pt x="2" y="7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4" name="Freeform 148"/>
              <p:cNvSpPr>
                <a:spLocks/>
              </p:cNvSpPr>
              <p:nvPr/>
            </p:nvSpPr>
            <p:spPr bwMode="auto">
              <a:xfrm>
                <a:off x="4315" y="3397"/>
                <a:ext cx="216" cy="240"/>
              </a:xfrm>
              <a:custGeom>
                <a:avLst/>
                <a:gdLst>
                  <a:gd name="T0" fmla="*/ 90 w 216"/>
                  <a:gd name="T1" fmla="*/ 0 h 240"/>
                  <a:gd name="T2" fmla="*/ 90 w 216"/>
                  <a:gd name="T3" fmla="*/ 0 h 240"/>
                  <a:gd name="T4" fmla="*/ 90 w 216"/>
                  <a:gd name="T5" fmla="*/ 22 h 240"/>
                  <a:gd name="T6" fmla="*/ 88 w 216"/>
                  <a:gd name="T7" fmla="*/ 46 h 240"/>
                  <a:gd name="T8" fmla="*/ 82 w 216"/>
                  <a:gd name="T9" fmla="*/ 74 h 240"/>
                  <a:gd name="T10" fmla="*/ 78 w 216"/>
                  <a:gd name="T11" fmla="*/ 90 h 240"/>
                  <a:gd name="T12" fmla="*/ 72 w 216"/>
                  <a:gd name="T13" fmla="*/ 104 h 240"/>
                  <a:gd name="T14" fmla="*/ 66 w 216"/>
                  <a:gd name="T15" fmla="*/ 118 h 240"/>
                  <a:gd name="T16" fmla="*/ 56 w 216"/>
                  <a:gd name="T17" fmla="*/ 132 h 240"/>
                  <a:gd name="T18" fmla="*/ 46 w 216"/>
                  <a:gd name="T19" fmla="*/ 144 h 240"/>
                  <a:gd name="T20" fmla="*/ 32 w 216"/>
                  <a:gd name="T21" fmla="*/ 154 h 240"/>
                  <a:gd name="T22" fmla="*/ 18 w 216"/>
                  <a:gd name="T23" fmla="*/ 162 h 240"/>
                  <a:gd name="T24" fmla="*/ 0 w 216"/>
                  <a:gd name="T25" fmla="*/ 166 h 240"/>
                  <a:gd name="T26" fmla="*/ 0 w 216"/>
                  <a:gd name="T27" fmla="*/ 166 h 240"/>
                  <a:gd name="T28" fmla="*/ 4 w 216"/>
                  <a:gd name="T29" fmla="*/ 174 h 240"/>
                  <a:gd name="T30" fmla="*/ 10 w 216"/>
                  <a:gd name="T31" fmla="*/ 184 h 240"/>
                  <a:gd name="T32" fmla="*/ 18 w 216"/>
                  <a:gd name="T33" fmla="*/ 194 h 240"/>
                  <a:gd name="T34" fmla="*/ 30 w 216"/>
                  <a:gd name="T35" fmla="*/ 206 h 240"/>
                  <a:gd name="T36" fmla="*/ 46 w 216"/>
                  <a:gd name="T37" fmla="*/ 218 h 240"/>
                  <a:gd name="T38" fmla="*/ 64 w 216"/>
                  <a:gd name="T39" fmla="*/ 228 h 240"/>
                  <a:gd name="T40" fmla="*/ 86 w 216"/>
                  <a:gd name="T41" fmla="*/ 236 h 240"/>
                  <a:gd name="T42" fmla="*/ 86 w 216"/>
                  <a:gd name="T43" fmla="*/ 236 h 240"/>
                  <a:gd name="T44" fmla="*/ 110 w 216"/>
                  <a:gd name="T45" fmla="*/ 240 h 240"/>
                  <a:gd name="T46" fmla="*/ 134 w 216"/>
                  <a:gd name="T47" fmla="*/ 240 h 240"/>
                  <a:gd name="T48" fmla="*/ 158 w 216"/>
                  <a:gd name="T49" fmla="*/ 238 h 240"/>
                  <a:gd name="T50" fmla="*/ 178 w 216"/>
                  <a:gd name="T51" fmla="*/ 232 h 240"/>
                  <a:gd name="T52" fmla="*/ 196 w 216"/>
                  <a:gd name="T53" fmla="*/ 224 h 240"/>
                  <a:gd name="T54" fmla="*/ 210 w 216"/>
                  <a:gd name="T55" fmla="*/ 214 h 240"/>
                  <a:gd name="T56" fmla="*/ 214 w 216"/>
                  <a:gd name="T57" fmla="*/ 210 h 240"/>
                  <a:gd name="T58" fmla="*/ 216 w 216"/>
                  <a:gd name="T59" fmla="*/ 204 h 240"/>
                  <a:gd name="T60" fmla="*/ 216 w 216"/>
                  <a:gd name="T61" fmla="*/ 198 h 240"/>
                  <a:gd name="T62" fmla="*/ 214 w 216"/>
                  <a:gd name="T63" fmla="*/ 192 h 240"/>
                  <a:gd name="T64" fmla="*/ 214 w 216"/>
                  <a:gd name="T65" fmla="*/ 192 h 240"/>
                  <a:gd name="T66" fmla="*/ 200 w 216"/>
                  <a:gd name="T67" fmla="*/ 188 h 240"/>
                  <a:gd name="T68" fmla="*/ 188 w 216"/>
                  <a:gd name="T69" fmla="*/ 180 h 240"/>
                  <a:gd name="T70" fmla="*/ 172 w 216"/>
                  <a:gd name="T71" fmla="*/ 170 h 240"/>
                  <a:gd name="T72" fmla="*/ 166 w 216"/>
                  <a:gd name="T73" fmla="*/ 162 h 240"/>
                  <a:gd name="T74" fmla="*/ 160 w 216"/>
                  <a:gd name="T75" fmla="*/ 154 h 240"/>
                  <a:gd name="T76" fmla="*/ 156 w 216"/>
                  <a:gd name="T77" fmla="*/ 146 h 240"/>
                  <a:gd name="T78" fmla="*/ 152 w 216"/>
                  <a:gd name="T79" fmla="*/ 134 h 240"/>
                  <a:gd name="T80" fmla="*/ 150 w 216"/>
                  <a:gd name="T81" fmla="*/ 122 h 240"/>
                  <a:gd name="T82" fmla="*/ 150 w 216"/>
                  <a:gd name="T83" fmla="*/ 110 h 240"/>
                  <a:gd name="T84" fmla="*/ 152 w 216"/>
                  <a:gd name="T85" fmla="*/ 94 h 240"/>
                  <a:gd name="T86" fmla="*/ 158 w 216"/>
                  <a:gd name="T87" fmla="*/ 78 h 240"/>
                  <a:gd name="T88" fmla="*/ 90 w 216"/>
                  <a:gd name="T89" fmla="*/ 0 h 2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6"/>
                  <a:gd name="T136" fmla="*/ 0 h 240"/>
                  <a:gd name="T137" fmla="*/ 216 w 216"/>
                  <a:gd name="T138" fmla="*/ 240 h 2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6" h="240">
                    <a:moveTo>
                      <a:pt x="90" y="0"/>
                    </a:moveTo>
                    <a:lnTo>
                      <a:pt x="90" y="0"/>
                    </a:lnTo>
                    <a:lnTo>
                      <a:pt x="90" y="22"/>
                    </a:lnTo>
                    <a:lnTo>
                      <a:pt x="88" y="46"/>
                    </a:lnTo>
                    <a:lnTo>
                      <a:pt x="82" y="74"/>
                    </a:lnTo>
                    <a:lnTo>
                      <a:pt x="78" y="90"/>
                    </a:lnTo>
                    <a:lnTo>
                      <a:pt x="72" y="104"/>
                    </a:lnTo>
                    <a:lnTo>
                      <a:pt x="66" y="118"/>
                    </a:lnTo>
                    <a:lnTo>
                      <a:pt x="56" y="132"/>
                    </a:lnTo>
                    <a:lnTo>
                      <a:pt x="46" y="144"/>
                    </a:lnTo>
                    <a:lnTo>
                      <a:pt x="32" y="154"/>
                    </a:lnTo>
                    <a:lnTo>
                      <a:pt x="18" y="162"/>
                    </a:lnTo>
                    <a:lnTo>
                      <a:pt x="0" y="166"/>
                    </a:lnTo>
                    <a:lnTo>
                      <a:pt x="4" y="174"/>
                    </a:lnTo>
                    <a:lnTo>
                      <a:pt x="10" y="184"/>
                    </a:lnTo>
                    <a:lnTo>
                      <a:pt x="18" y="194"/>
                    </a:lnTo>
                    <a:lnTo>
                      <a:pt x="30" y="206"/>
                    </a:lnTo>
                    <a:lnTo>
                      <a:pt x="46" y="218"/>
                    </a:lnTo>
                    <a:lnTo>
                      <a:pt x="64" y="228"/>
                    </a:lnTo>
                    <a:lnTo>
                      <a:pt x="86" y="236"/>
                    </a:lnTo>
                    <a:lnTo>
                      <a:pt x="110" y="240"/>
                    </a:lnTo>
                    <a:lnTo>
                      <a:pt x="134" y="240"/>
                    </a:lnTo>
                    <a:lnTo>
                      <a:pt x="158" y="238"/>
                    </a:lnTo>
                    <a:lnTo>
                      <a:pt x="178" y="232"/>
                    </a:lnTo>
                    <a:lnTo>
                      <a:pt x="196" y="224"/>
                    </a:lnTo>
                    <a:lnTo>
                      <a:pt x="210" y="214"/>
                    </a:lnTo>
                    <a:lnTo>
                      <a:pt x="214" y="210"/>
                    </a:lnTo>
                    <a:lnTo>
                      <a:pt x="216" y="204"/>
                    </a:lnTo>
                    <a:lnTo>
                      <a:pt x="216" y="198"/>
                    </a:lnTo>
                    <a:lnTo>
                      <a:pt x="214" y="192"/>
                    </a:lnTo>
                    <a:lnTo>
                      <a:pt x="200" y="188"/>
                    </a:lnTo>
                    <a:lnTo>
                      <a:pt x="188" y="180"/>
                    </a:lnTo>
                    <a:lnTo>
                      <a:pt x="172" y="170"/>
                    </a:lnTo>
                    <a:lnTo>
                      <a:pt x="166" y="162"/>
                    </a:lnTo>
                    <a:lnTo>
                      <a:pt x="160" y="154"/>
                    </a:lnTo>
                    <a:lnTo>
                      <a:pt x="156" y="146"/>
                    </a:lnTo>
                    <a:lnTo>
                      <a:pt x="152" y="134"/>
                    </a:lnTo>
                    <a:lnTo>
                      <a:pt x="150" y="122"/>
                    </a:lnTo>
                    <a:lnTo>
                      <a:pt x="150" y="110"/>
                    </a:lnTo>
                    <a:lnTo>
                      <a:pt x="152" y="94"/>
                    </a:lnTo>
                    <a:lnTo>
                      <a:pt x="158" y="78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5" name="Freeform 149"/>
              <p:cNvSpPr>
                <a:spLocks/>
              </p:cNvSpPr>
              <p:nvPr/>
            </p:nvSpPr>
            <p:spPr bwMode="auto">
              <a:xfrm>
                <a:off x="4413" y="3411"/>
                <a:ext cx="54" cy="112"/>
              </a:xfrm>
              <a:custGeom>
                <a:avLst/>
                <a:gdLst>
                  <a:gd name="T0" fmla="*/ 54 w 54"/>
                  <a:gd name="T1" fmla="*/ 74 h 112"/>
                  <a:gd name="T2" fmla="*/ 54 w 54"/>
                  <a:gd name="T3" fmla="*/ 74 h 112"/>
                  <a:gd name="T4" fmla="*/ 50 w 54"/>
                  <a:gd name="T5" fmla="*/ 82 h 112"/>
                  <a:gd name="T6" fmla="*/ 40 w 54"/>
                  <a:gd name="T7" fmla="*/ 98 h 112"/>
                  <a:gd name="T8" fmla="*/ 34 w 54"/>
                  <a:gd name="T9" fmla="*/ 106 h 112"/>
                  <a:gd name="T10" fmla="*/ 26 w 54"/>
                  <a:gd name="T11" fmla="*/ 110 h 112"/>
                  <a:gd name="T12" fmla="*/ 22 w 54"/>
                  <a:gd name="T13" fmla="*/ 112 h 112"/>
                  <a:gd name="T14" fmla="*/ 20 w 54"/>
                  <a:gd name="T15" fmla="*/ 110 h 112"/>
                  <a:gd name="T16" fmla="*/ 16 w 54"/>
                  <a:gd name="T17" fmla="*/ 108 h 112"/>
                  <a:gd name="T18" fmla="*/ 12 w 54"/>
                  <a:gd name="T19" fmla="*/ 104 h 112"/>
                  <a:gd name="T20" fmla="*/ 12 w 54"/>
                  <a:gd name="T21" fmla="*/ 104 h 112"/>
                  <a:gd name="T22" fmla="*/ 8 w 54"/>
                  <a:gd name="T23" fmla="*/ 94 h 112"/>
                  <a:gd name="T24" fmla="*/ 4 w 54"/>
                  <a:gd name="T25" fmla="*/ 80 h 112"/>
                  <a:gd name="T26" fmla="*/ 2 w 54"/>
                  <a:gd name="T27" fmla="*/ 64 h 112"/>
                  <a:gd name="T28" fmla="*/ 0 w 54"/>
                  <a:gd name="T29" fmla="*/ 50 h 112"/>
                  <a:gd name="T30" fmla="*/ 0 w 54"/>
                  <a:gd name="T31" fmla="*/ 34 h 112"/>
                  <a:gd name="T32" fmla="*/ 2 w 54"/>
                  <a:gd name="T33" fmla="*/ 20 h 112"/>
                  <a:gd name="T34" fmla="*/ 4 w 54"/>
                  <a:gd name="T35" fmla="*/ 10 h 112"/>
                  <a:gd name="T36" fmla="*/ 6 w 54"/>
                  <a:gd name="T37" fmla="*/ 2 h 112"/>
                  <a:gd name="T38" fmla="*/ 6 w 54"/>
                  <a:gd name="T39" fmla="*/ 2 h 112"/>
                  <a:gd name="T40" fmla="*/ 10 w 54"/>
                  <a:gd name="T41" fmla="*/ 0 h 112"/>
                  <a:gd name="T42" fmla="*/ 12 w 54"/>
                  <a:gd name="T43" fmla="*/ 0 h 112"/>
                  <a:gd name="T44" fmla="*/ 18 w 54"/>
                  <a:gd name="T45" fmla="*/ 6 h 112"/>
                  <a:gd name="T46" fmla="*/ 26 w 54"/>
                  <a:gd name="T47" fmla="*/ 18 h 112"/>
                  <a:gd name="T48" fmla="*/ 34 w 54"/>
                  <a:gd name="T49" fmla="*/ 32 h 112"/>
                  <a:gd name="T50" fmla="*/ 48 w 54"/>
                  <a:gd name="T51" fmla="*/ 60 h 112"/>
                  <a:gd name="T52" fmla="*/ 54 w 54"/>
                  <a:gd name="T53" fmla="*/ 74 h 112"/>
                  <a:gd name="T54" fmla="*/ 54 w 54"/>
                  <a:gd name="T55" fmla="*/ 74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12"/>
                  <a:gd name="T86" fmla="*/ 54 w 5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12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82"/>
                    </a:lnTo>
                    <a:lnTo>
                      <a:pt x="40" y="98"/>
                    </a:lnTo>
                    <a:lnTo>
                      <a:pt x="34" y="106"/>
                    </a:lnTo>
                    <a:lnTo>
                      <a:pt x="26" y="110"/>
                    </a:lnTo>
                    <a:lnTo>
                      <a:pt x="22" y="112"/>
                    </a:lnTo>
                    <a:lnTo>
                      <a:pt x="20" y="110"/>
                    </a:lnTo>
                    <a:lnTo>
                      <a:pt x="16" y="108"/>
                    </a:lnTo>
                    <a:lnTo>
                      <a:pt x="12" y="104"/>
                    </a:lnTo>
                    <a:lnTo>
                      <a:pt x="8" y="94"/>
                    </a:lnTo>
                    <a:lnTo>
                      <a:pt x="4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4" y="10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8" y="6"/>
                    </a:lnTo>
                    <a:lnTo>
                      <a:pt x="26" y="18"/>
                    </a:lnTo>
                    <a:lnTo>
                      <a:pt x="34" y="32"/>
                    </a:lnTo>
                    <a:lnTo>
                      <a:pt x="48" y="60"/>
                    </a:lnTo>
                    <a:lnTo>
                      <a:pt x="54" y="74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6" name="Freeform 150"/>
              <p:cNvSpPr>
                <a:spLocks/>
              </p:cNvSpPr>
              <p:nvPr/>
            </p:nvSpPr>
            <p:spPr bwMode="auto">
              <a:xfrm>
                <a:off x="4395" y="3291"/>
                <a:ext cx="140" cy="208"/>
              </a:xfrm>
              <a:custGeom>
                <a:avLst/>
                <a:gdLst>
                  <a:gd name="T0" fmla="*/ 2 w 140"/>
                  <a:gd name="T1" fmla="*/ 116 h 208"/>
                  <a:gd name="T2" fmla="*/ 2 w 140"/>
                  <a:gd name="T3" fmla="*/ 116 h 208"/>
                  <a:gd name="T4" fmla="*/ 2 w 140"/>
                  <a:gd name="T5" fmla="*/ 124 h 208"/>
                  <a:gd name="T6" fmla="*/ 2 w 140"/>
                  <a:gd name="T7" fmla="*/ 134 h 208"/>
                  <a:gd name="T8" fmla="*/ 6 w 140"/>
                  <a:gd name="T9" fmla="*/ 146 h 208"/>
                  <a:gd name="T10" fmla="*/ 12 w 140"/>
                  <a:gd name="T11" fmla="*/ 158 h 208"/>
                  <a:gd name="T12" fmla="*/ 22 w 140"/>
                  <a:gd name="T13" fmla="*/ 172 h 208"/>
                  <a:gd name="T14" fmla="*/ 36 w 140"/>
                  <a:gd name="T15" fmla="*/ 186 h 208"/>
                  <a:gd name="T16" fmla="*/ 58 w 140"/>
                  <a:gd name="T17" fmla="*/ 198 h 208"/>
                  <a:gd name="T18" fmla="*/ 58 w 140"/>
                  <a:gd name="T19" fmla="*/ 198 h 208"/>
                  <a:gd name="T20" fmla="*/ 64 w 140"/>
                  <a:gd name="T21" fmla="*/ 202 h 208"/>
                  <a:gd name="T22" fmla="*/ 74 w 140"/>
                  <a:gd name="T23" fmla="*/ 206 h 208"/>
                  <a:gd name="T24" fmla="*/ 84 w 140"/>
                  <a:gd name="T25" fmla="*/ 208 h 208"/>
                  <a:gd name="T26" fmla="*/ 90 w 140"/>
                  <a:gd name="T27" fmla="*/ 206 h 208"/>
                  <a:gd name="T28" fmla="*/ 94 w 140"/>
                  <a:gd name="T29" fmla="*/ 204 h 208"/>
                  <a:gd name="T30" fmla="*/ 94 w 140"/>
                  <a:gd name="T31" fmla="*/ 204 h 208"/>
                  <a:gd name="T32" fmla="*/ 102 w 140"/>
                  <a:gd name="T33" fmla="*/ 196 h 208"/>
                  <a:gd name="T34" fmla="*/ 110 w 140"/>
                  <a:gd name="T35" fmla="*/ 184 h 208"/>
                  <a:gd name="T36" fmla="*/ 118 w 140"/>
                  <a:gd name="T37" fmla="*/ 172 h 208"/>
                  <a:gd name="T38" fmla="*/ 128 w 140"/>
                  <a:gd name="T39" fmla="*/ 154 h 208"/>
                  <a:gd name="T40" fmla="*/ 134 w 140"/>
                  <a:gd name="T41" fmla="*/ 136 h 208"/>
                  <a:gd name="T42" fmla="*/ 138 w 140"/>
                  <a:gd name="T43" fmla="*/ 118 h 208"/>
                  <a:gd name="T44" fmla="*/ 138 w 140"/>
                  <a:gd name="T45" fmla="*/ 108 h 208"/>
                  <a:gd name="T46" fmla="*/ 138 w 140"/>
                  <a:gd name="T47" fmla="*/ 98 h 208"/>
                  <a:gd name="T48" fmla="*/ 138 w 140"/>
                  <a:gd name="T49" fmla="*/ 98 h 208"/>
                  <a:gd name="T50" fmla="*/ 140 w 140"/>
                  <a:gd name="T51" fmla="*/ 86 h 208"/>
                  <a:gd name="T52" fmla="*/ 140 w 140"/>
                  <a:gd name="T53" fmla="*/ 72 h 208"/>
                  <a:gd name="T54" fmla="*/ 140 w 140"/>
                  <a:gd name="T55" fmla="*/ 56 h 208"/>
                  <a:gd name="T56" fmla="*/ 138 w 140"/>
                  <a:gd name="T57" fmla="*/ 40 h 208"/>
                  <a:gd name="T58" fmla="*/ 134 w 140"/>
                  <a:gd name="T59" fmla="*/ 24 h 208"/>
                  <a:gd name="T60" fmla="*/ 130 w 140"/>
                  <a:gd name="T61" fmla="*/ 18 h 208"/>
                  <a:gd name="T62" fmla="*/ 126 w 140"/>
                  <a:gd name="T63" fmla="*/ 12 h 208"/>
                  <a:gd name="T64" fmla="*/ 118 w 140"/>
                  <a:gd name="T65" fmla="*/ 6 h 208"/>
                  <a:gd name="T66" fmla="*/ 112 w 140"/>
                  <a:gd name="T67" fmla="*/ 4 h 208"/>
                  <a:gd name="T68" fmla="*/ 112 w 140"/>
                  <a:gd name="T69" fmla="*/ 4 h 208"/>
                  <a:gd name="T70" fmla="*/ 94 w 140"/>
                  <a:gd name="T71" fmla="*/ 0 h 208"/>
                  <a:gd name="T72" fmla="*/ 74 w 140"/>
                  <a:gd name="T73" fmla="*/ 2 h 208"/>
                  <a:gd name="T74" fmla="*/ 54 w 140"/>
                  <a:gd name="T75" fmla="*/ 8 h 208"/>
                  <a:gd name="T76" fmla="*/ 46 w 140"/>
                  <a:gd name="T77" fmla="*/ 12 h 208"/>
                  <a:gd name="T78" fmla="*/ 36 w 140"/>
                  <a:gd name="T79" fmla="*/ 18 h 208"/>
                  <a:gd name="T80" fmla="*/ 28 w 140"/>
                  <a:gd name="T81" fmla="*/ 26 h 208"/>
                  <a:gd name="T82" fmla="*/ 20 w 140"/>
                  <a:gd name="T83" fmla="*/ 34 h 208"/>
                  <a:gd name="T84" fmla="*/ 14 w 140"/>
                  <a:gd name="T85" fmla="*/ 44 h 208"/>
                  <a:gd name="T86" fmla="*/ 8 w 140"/>
                  <a:gd name="T87" fmla="*/ 56 h 208"/>
                  <a:gd name="T88" fmla="*/ 4 w 140"/>
                  <a:gd name="T89" fmla="*/ 68 h 208"/>
                  <a:gd name="T90" fmla="*/ 2 w 140"/>
                  <a:gd name="T91" fmla="*/ 82 h 208"/>
                  <a:gd name="T92" fmla="*/ 0 w 140"/>
                  <a:gd name="T93" fmla="*/ 98 h 208"/>
                  <a:gd name="T94" fmla="*/ 2 w 140"/>
                  <a:gd name="T95" fmla="*/ 116 h 208"/>
                  <a:gd name="T96" fmla="*/ 2 w 140"/>
                  <a:gd name="T97" fmla="*/ 116 h 2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0"/>
                  <a:gd name="T148" fmla="*/ 0 h 208"/>
                  <a:gd name="T149" fmla="*/ 140 w 140"/>
                  <a:gd name="T150" fmla="*/ 208 h 2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0" h="208">
                    <a:moveTo>
                      <a:pt x="2" y="116"/>
                    </a:moveTo>
                    <a:lnTo>
                      <a:pt x="2" y="116"/>
                    </a:lnTo>
                    <a:lnTo>
                      <a:pt x="2" y="124"/>
                    </a:lnTo>
                    <a:lnTo>
                      <a:pt x="2" y="134"/>
                    </a:lnTo>
                    <a:lnTo>
                      <a:pt x="6" y="146"/>
                    </a:lnTo>
                    <a:lnTo>
                      <a:pt x="12" y="158"/>
                    </a:lnTo>
                    <a:lnTo>
                      <a:pt x="22" y="172"/>
                    </a:lnTo>
                    <a:lnTo>
                      <a:pt x="36" y="186"/>
                    </a:lnTo>
                    <a:lnTo>
                      <a:pt x="58" y="198"/>
                    </a:lnTo>
                    <a:lnTo>
                      <a:pt x="64" y="202"/>
                    </a:lnTo>
                    <a:lnTo>
                      <a:pt x="74" y="206"/>
                    </a:lnTo>
                    <a:lnTo>
                      <a:pt x="84" y="208"/>
                    </a:lnTo>
                    <a:lnTo>
                      <a:pt x="90" y="206"/>
                    </a:lnTo>
                    <a:lnTo>
                      <a:pt x="94" y="204"/>
                    </a:lnTo>
                    <a:lnTo>
                      <a:pt x="102" y="196"/>
                    </a:lnTo>
                    <a:lnTo>
                      <a:pt x="110" y="184"/>
                    </a:lnTo>
                    <a:lnTo>
                      <a:pt x="118" y="172"/>
                    </a:lnTo>
                    <a:lnTo>
                      <a:pt x="128" y="154"/>
                    </a:lnTo>
                    <a:lnTo>
                      <a:pt x="134" y="136"/>
                    </a:lnTo>
                    <a:lnTo>
                      <a:pt x="138" y="118"/>
                    </a:lnTo>
                    <a:lnTo>
                      <a:pt x="138" y="108"/>
                    </a:lnTo>
                    <a:lnTo>
                      <a:pt x="138" y="98"/>
                    </a:lnTo>
                    <a:lnTo>
                      <a:pt x="140" y="86"/>
                    </a:lnTo>
                    <a:lnTo>
                      <a:pt x="140" y="72"/>
                    </a:lnTo>
                    <a:lnTo>
                      <a:pt x="140" y="56"/>
                    </a:lnTo>
                    <a:lnTo>
                      <a:pt x="138" y="40"/>
                    </a:lnTo>
                    <a:lnTo>
                      <a:pt x="134" y="24"/>
                    </a:lnTo>
                    <a:lnTo>
                      <a:pt x="130" y="18"/>
                    </a:lnTo>
                    <a:lnTo>
                      <a:pt x="126" y="12"/>
                    </a:lnTo>
                    <a:lnTo>
                      <a:pt x="118" y="6"/>
                    </a:lnTo>
                    <a:lnTo>
                      <a:pt x="112" y="4"/>
                    </a:lnTo>
                    <a:lnTo>
                      <a:pt x="94" y="0"/>
                    </a:lnTo>
                    <a:lnTo>
                      <a:pt x="74" y="2"/>
                    </a:lnTo>
                    <a:lnTo>
                      <a:pt x="54" y="8"/>
                    </a:lnTo>
                    <a:lnTo>
                      <a:pt x="46" y="12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4"/>
                    </a:lnTo>
                    <a:lnTo>
                      <a:pt x="14" y="44"/>
                    </a:lnTo>
                    <a:lnTo>
                      <a:pt x="8" y="56"/>
                    </a:lnTo>
                    <a:lnTo>
                      <a:pt x="4" y="68"/>
                    </a:lnTo>
                    <a:lnTo>
                      <a:pt x="2" y="82"/>
                    </a:lnTo>
                    <a:lnTo>
                      <a:pt x="0" y="98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E5A9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7" name="Freeform 151"/>
              <p:cNvSpPr>
                <a:spLocks/>
              </p:cNvSpPr>
              <p:nvPr/>
            </p:nvSpPr>
            <p:spPr bwMode="auto">
              <a:xfrm>
                <a:off x="4441" y="32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8" name="Freeform 152"/>
              <p:cNvSpPr>
                <a:spLocks/>
              </p:cNvSpPr>
              <p:nvPr/>
            </p:nvSpPr>
            <p:spPr bwMode="auto">
              <a:xfrm>
                <a:off x="4419" y="3355"/>
                <a:ext cx="58" cy="18"/>
              </a:xfrm>
              <a:custGeom>
                <a:avLst/>
                <a:gdLst>
                  <a:gd name="T0" fmla="*/ 58 w 58"/>
                  <a:gd name="T1" fmla="*/ 14 h 18"/>
                  <a:gd name="T2" fmla="*/ 58 w 58"/>
                  <a:gd name="T3" fmla="*/ 14 h 18"/>
                  <a:gd name="T4" fmla="*/ 54 w 58"/>
                  <a:gd name="T5" fmla="*/ 12 h 18"/>
                  <a:gd name="T6" fmla="*/ 40 w 58"/>
                  <a:gd name="T7" fmla="*/ 8 h 18"/>
                  <a:gd name="T8" fmla="*/ 32 w 58"/>
                  <a:gd name="T9" fmla="*/ 8 h 18"/>
                  <a:gd name="T10" fmla="*/ 22 w 58"/>
                  <a:gd name="T11" fmla="*/ 8 h 18"/>
                  <a:gd name="T12" fmla="*/ 10 w 58"/>
                  <a:gd name="T13" fmla="*/ 12 h 18"/>
                  <a:gd name="T14" fmla="*/ 0 w 58"/>
                  <a:gd name="T15" fmla="*/ 18 h 18"/>
                  <a:gd name="T16" fmla="*/ 0 w 58"/>
                  <a:gd name="T17" fmla="*/ 18 h 18"/>
                  <a:gd name="T18" fmla="*/ 4 w 58"/>
                  <a:gd name="T19" fmla="*/ 14 h 18"/>
                  <a:gd name="T20" fmla="*/ 10 w 58"/>
                  <a:gd name="T21" fmla="*/ 8 h 18"/>
                  <a:gd name="T22" fmla="*/ 16 w 58"/>
                  <a:gd name="T23" fmla="*/ 4 h 18"/>
                  <a:gd name="T24" fmla="*/ 26 w 58"/>
                  <a:gd name="T25" fmla="*/ 0 h 18"/>
                  <a:gd name="T26" fmla="*/ 36 w 58"/>
                  <a:gd name="T27" fmla="*/ 0 h 18"/>
                  <a:gd name="T28" fmla="*/ 46 w 58"/>
                  <a:gd name="T29" fmla="*/ 4 h 18"/>
                  <a:gd name="T30" fmla="*/ 58 w 58"/>
                  <a:gd name="T31" fmla="*/ 14 h 18"/>
                  <a:gd name="T32" fmla="*/ 58 w 58"/>
                  <a:gd name="T33" fmla="*/ 14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8"/>
                  <a:gd name="T53" fmla="*/ 58 w 58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8">
                    <a:moveTo>
                      <a:pt x="58" y="14"/>
                    </a:moveTo>
                    <a:lnTo>
                      <a:pt x="58" y="14"/>
                    </a:lnTo>
                    <a:lnTo>
                      <a:pt x="54" y="12"/>
                    </a:lnTo>
                    <a:lnTo>
                      <a:pt x="40" y="8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10" y="12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4"/>
                    </a:ln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9" name="Freeform 153"/>
              <p:cNvSpPr>
                <a:spLocks/>
              </p:cNvSpPr>
              <p:nvPr/>
            </p:nvSpPr>
            <p:spPr bwMode="auto">
              <a:xfrm>
                <a:off x="4513" y="3363"/>
                <a:ext cx="24" cy="12"/>
              </a:xfrm>
              <a:custGeom>
                <a:avLst/>
                <a:gdLst>
                  <a:gd name="T0" fmla="*/ 0 w 24"/>
                  <a:gd name="T1" fmla="*/ 12 h 12"/>
                  <a:gd name="T2" fmla="*/ 0 w 24"/>
                  <a:gd name="T3" fmla="*/ 12 h 12"/>
                  <a:gd name="T4" fmla="*/ 8 w 24"/>
                  <a:gd name="T5" fmla="*/ 6 h 12"/>
                  <a:gd name="T6" fmla="*/ 16 w 24"/>
                  <a:gd name="T7" fmla="*/ 4 h 12"/>
                  <a:gd name="T8" fmla="*/ 20 w 24"/>
                  <a:gd name="T9" fmla="*/ 4 h 12"/>
                  <a:gd name="T10" fmla="*/ 24 w 24"/>
                  <a:gd name="T11" fmla="*/ 6 h 12"/>
                  <a:gd name="T12" fmla="*/ 24 w 24"/>
                  <a:gd name="T13" fmla="*/ 6 h 12"/>
                  <a:gd name="T14" fmla="*/ 24 w 24"/>
                  <a:gd name="T15" fmla="*/ 4 h 12"/>
                  <a:gd name="T16" fmla="*/ 20 w 24"/>
                  <a:gd name="T17" fmla="*/ 0 h 12"/>
                  <a:gd name="T18" fmla="*/ 16 w 24"/>
                  <a:gd name="T19" fmla="*/ 0 h 12"/>
                  <a:gd name="T20" fmla="*/ 12 w 24"/>
                  <a:gd name="T21" fmla="*/ 0 h 12"/>
                  <a:gd name="T22" fmla="*/ 6 w 24"/>
                  <a:gd name="T23" fmla="*/ 4 h 12"/>
                  <a:gd name="T24" fmla="*/ 0 w 24"/>
                  <a:gd name="T25" fmla="*/ 12 h 12"/>
                  <a:gd name="T26" fmla="*/ 0 w 24"/>
                  <a:gd name="T27" fmla="*/ 12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12"/>
                  <a:gd name="T44" fmla="*/ 24 w 24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12">
                    <a:moveTo>
                      <a:pt x="0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0" name="Freeform 154"/>
              <p:cNvSpPr>
                <a:spLocks/>
              </p:cNvSpPr>
              <p:nvPr/>
            </p:nvSpPr>
            <p:spPr bwMode="auto">
              <a:xfrm>
                <a:off x="4497" y="3375"/>
                <a:ext cx="16" cy="70"/>
              </a:xfrm>
              <a:custGeom>
                <a:avLst/>
                <a:gdLst>
                  <a:gd name="T0" fmla="*/ 16 w 16"/>
                  <a:gd name="T1" fmla="*/ 0 h 70"/>
                  <a:gd name="T2" fmla="*/ 16 w 16"/>
                  <a:gd name="T3" fmla="*/ 0 h 70"/>
                  <a:gd name="T4" fmla="*/ 12 w 16"/>
                  <a:gd name="T5" fmla="*/ 4 h 70"/>
                  <a:gd name="T6" fmla="*/ 8 w 16"/>
                  <a:gd name="T7" fmla="*/ 14 h 70"/>
                  <a:gd name="T8" fmla="*/ 4 w 16"/>
                  <a:gd name="T9" fmla="*/ 22 h 70"/>
                  <a:gd name="T10" fmla="*/ 4 w 16"/>
                  <a:gd name="T11" fmla="*/ 32 h 70"/>
                  <a:gd name="T12" fmla="*/ 6 w 16"/>
                  <a:gd name="T13" fmla="*/ 44 h 70"/>
                  <a:gd name="T14" fmla="*/ 10 w 16"/>
                  <a:gd name="T15" fmla="*/ 58 h 70"/>
                  <a:gd name="T16" fmla="*/ 10 w 16"/>
                  <a:gd name="T17" fmla="*/ 58 h 70"/>
                  <a:gd name="T18" fmla="*/ 6 w 16"/>
                  <a:gd name="T19" fmla="*/ 62 h 70"/>
                  <a:gd name="T20" fmla="*/ 0 w 16"/>
                  <a:gd name="T21" fmla="*/ 66 h 70"/>
                  <a:gd name="T22" fmla="*/ 0 w 16"/>
                  <a:gd name="T23" fmla="*/ 66 h 70"/>
                  <a:gd name="T24" fmla="*/ 2 w 16"/>
                  <a:gd name="T25" fmla="*/ 68 h 70"/>
                  <a:gd name="T26" fmla="*/ 6 w 16"/>
                  <a:gd name="T27" fmla="*/ 70 h 70"/>
                  <a:gd name="T28" fmla="*/ 8 w 16"/>
                  <a:gd name="T29" fmla="*/ 70 h 70"/>
                  <a:gd name="T30" fmla="*/ 10 w 16"/>
                  <a:gd name="T31" fmla="*/ 68 h 70"/>
                  <a:gd name="T32" fmla="*/ 14 w 16"/>
                  <a:gd name="T33" fmla="*/ 60 h 70"/>
                  <a:gd name="T34" fmla="*/ 14 w 16"/>
                  <a:gd name="T35" fmla="*/ 60 h 70"/>
                  <a:gd name="T36" fmla="*/ 12 w 16"/>
                  <a:gd name="T37" fmla="*/ 54 h 70"/>
                  <a:gd name="T38" fmla="*/ 8 w 16"/>
                  <a:gd name="T39" fmla="*/ 38 h 70"/>
                  <a:gd name="T40" fmla="*/ 6 w 16"/>
                  <a:gd name="T41" fmla="*/ 30 h 70"/>
                  <a:gd name="T42" fmla="*/ 8 w 16"/>
                  <a:gd name="T43" fmla="*/ 20 h 70"/>
                  <a:gd name="T44" fmla="*/ 10 w 16"/>
                  <a:gd name="T45" fmla="*/ 10 h 70"/>
                  <a:gd name="T46" fmla="*/ 16 w 16"/>
                  <a:gd name="T47" fmla="*/ 0 h 70"/>
                  <a:gd name="T48" fmla="*/ 16 w 16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70"/>
                  <a:gd name="T77" fmla="*/ 16 w 16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70">
                    <a:moveTo>
                      <a:pt x="16" y="0"/>
                    </a:moveTo>
                    <a:lnTo>
                      <a:pt x="16" y="0"/>
                    </a:lnTo>
                    <a:lnTo>
                      <a:pt x="12" y="4"/>
                    </a:lnTo>
                    <a:lnTo>
                      <a:pt x="8" y="14"/>
                    </a:lnTo>
                    <a:lnTo>
                      <a:pt x="4" y="22"/>
                    </a:lnTo>
                    <a:lnTo>
                      <a:pt x="4" y="32"/>
                    </a:lnTo>
                    <a:lnTo>
                      <a:pt x="6" y="44"/>
                    </a:lnTo>
                    <a:lnTo>
                      <a:pt x="10" y="58"/>
                    </a:lnTo>
                    <a:lnTo>
                      <a:pt x="6" y="62"/>
                    </a:lnTo>
                    <a:lnTo>
                      <a:pt x="0" y="66"/>
                    </a:lnTo>
                    <a:lnTo>
                      <a:pt x="2" y="68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4" y="60"/>
                    </a:lnTo>
                    <a:lnTo>
                      <a:pt x="12" y="54"/>
                    </a:lnTo>
                    <a:lnTo>
                      <a:pt x="8" y="38"/>
                    </a:lnTo>
                    <a:lnTo>
                      <a:pt x="6" y="30"/>
                    </a:lnTo>
                    <a:lnTo>
                      <a:pt x="8" y="20"/>
                    </a:lnTo>
                    <a:lnTo>
                      <a:pt x="10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1" name="Freeform 155"/>
              <p:cNvSpPr>
                <a:spLocks/>
              </p:cNvSpPr>
              <p:nvPr/>
            </p:nvSpPr>
            <p:spPr bwMode="auto">
              <a:xfrm>
                <a:off x="4427" y="3381"/>
                <a:ext cx="46" cy="16"/>
              </a:xfrm>
              <a:custGeom>
                <a:avLst/>
                <a:gdLst>
                  <a:gd name="T0" fmla="*/ 46 w 46"/>
                  <a:gd name="T1" fmla="*/ 8 h 16"/>
                  <a:gd name="T2" fmla="*/ 46 w 46"/>
                  <a:gd name="T3" fmla="*/ 8 h 16"/>
                  <a:gd name="T4" fmla="*/ 42 w 46"/>
                  <a:gd name="T5" fmla="*/ 8 h 16"/>
                  <a:gd name="T6" fmla="*/ 30 w 46"/>
                  <a:gd name="T7" fmla="*/ 10 h 16"/>
                  <a:gd name="T8" fmla="*/ 16 w 46"/>
                  <a:gd name="T9" fmla="*/ 8 h 16"/>
                  <a:gd name="T10" fmla="*/ 8 w 46"/>
                  <a:gd name="T11" fmla="*/ 6 h 16"/>
                  <a:gd name="T12" fmla="*/ 0 w 46"/>
                  <a:gd name="T13" fmla="*/ 0 h 16"/>
                  <a:gd name="T14" fmla="*/ 0 w 46"/>
                  <a:gd name="T15" fmla="*/ 0 h 16"/>
                  <a:gd name="T16" fmla="*/ 4 w 46"/>
                  <a:gd name="T17" fmla="*/ 6 h 16"/>
                  <a:gd name="T18" fmla="*/ 8 w 46"/>
                  <a:gd name="T19" fmla="*/ 10 h 16"/>
                  <a:gd name="T20" fmla="*/ 14 w 46"/>
                  <a:gd name="T21" fmla="*/ 14 h 16"/>
                  <a:gd name="T22" fmla="*/ 20 w 46"/>
                  <a:gd name="T23" fmla="*/ 16 h 16"/>
                  <a:gd name="T24" fmla="*/ 28 w 46"/>
                  <a:gd name="T25" fmla="*/ 16 h 16"/>
                  <a:gd name="T26" fmla="*/ 36 w 46"/>
                  <a:gd name="T27" fmla="*/ 14 h 16"/>
                  <a:gd name="T28" fmla="*/ 46 w 46"/>
                  <a:gd name="T29" fmla="*/ 8 h 16"/>
                  <a:gd name="T30" fmla="*/ 46 w 46"/>
                  <a:gd name="T31" fmla="*/ 8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16"/>
                  <a:gd name="T50" fmla="*/ 46 w 46"/>
                  <a:gd name="T51" fmla="*/ 16 h 1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16">
                    <a:moveTo>
                      <a:pt x="46" y="8"/>
                    </a:moveTo>
                    <a:lnTo>
                      <a:pt x="46" y="8"/>
                    </a:lnTo>
                    <a:lnTo>
                      <a:pt x="42" y="8"/>
                    </a:lnTo>
                    <a:lnTo>
                      <a:pt x="30" y="10"/>
                    </a:lnTo>
                    <a:lnTo>
                      <a:pt x="16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20" y="16"/>
                    </a:lnTo>
                    <a:lnTo>
                      <a:pt x="28" y="16"/>
                    </a:lnTo>
                    <a:lnTo>
                      <a:pt x="36" y="14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2" name="Freeform 156"/>
              <p:cNvSpPr>
                <a:spLocks/>
              </p:cNvSpPr>
              <p:nvPr/>
            </p:nvSpPr>
            <p:spPr bwMode="auto">
              <a:xfrm>
                <a:off x="4507" y="3385"/>
                <a:ext cx="30" cy="14"/>
              </a:xfrm>
              <a:custGeom>
                <a:avLst/>
                <a:gdLst>
                  <a:gd name="T0" fmla="*/ 0 w 30"/>
                  <a:gd name="T1" fmla="*/ 6 h 14"/>
                  <a:gd name="T2" fmla="*/ 0 w 30"/>
                  <a:gd name="T3" fmla="*/ 6 h 14"/>
                  <a:gd name="T4" fmla="*/ 2 w 30"/>
                  <a:gd name="T5" fmla="*/ 6 h 14"/>
                  <a:gd name="T6" fmla="*/ 10 w 30"/>
                  <a:gd name="T7" fmla="*/ 8 h 14"/>
                  <a:gd name="T8" fmla="*/ 20 w 30"/>
                  <a:gd name="T9" fmla="*/ 6 h 14"/>
                  <a:gd name="T10" fmla="*/ 24 w 30"/>
                  <a:gd name="T11" fmla="*/ 4 h 14"/>
                  <a:gd name="T12" fmla="*/ 30 w 30"/>
                  <a:gd name="T13" fmla="*/ 0 h 14"/>
                  <a:gd name="T14" fmla="*/ 30 w 30"/>
                  <a:gd name="T15" fmla="*/ 0 h 14"/>
                  <a:gd name="T16" fmla="*/ 26 w 30"/>
                  <a:gd name="T17" fmla="*/ 4 h 14"/>
                  <a:gd name="T18" fmla="*/ 20 w 30"/>
                  <a:gd name="T19" fmla="*/ 10 h 14"/>
                  <a:gd name="T20" fmla="*/ 16 w 30"/>
                  <a:gd name="T21" fmla="*/ 12 h 14"/>
                  <a:gd name="T22" fmla="*/ 10 w 30"/>
                  <a:gd name="T23" fmla="*/ 14 h 14"/>
                  <a:gd name="T24" fmla="*/ 6 w 30"/>
                  <a:gd name="T25" fmla="*/ 10 h 14"/>
                  <a:gd name="T26" fmla="*/ 0 w 30"/>
                  <a:gd name="T27" fmla="*/ 6 h 14"/>
                  <a:gd name="T28" fmla="*/ 0 w 30"/>
                  <a:gd name="T29" fmla="*/ 6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14"/>
                  <a:gd name="T47" fmla="*/ 30 w 30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14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10" y="8"/>
                    </a:lnTo>
                    <a:lnTo>
                      <a:pt x="20" y="6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3" name="Freeform 157"/>
              <p:cNvSpPr>
                <a:spLocks/>
              </p:cNvSpPr>
              <p:nvPr/>
            </p:nvSpPr>
            <p:spPr bwMode="auto">
              <a:xfrm>
                <a:off x="4411" y="3405"/>
                <a:ext cx="42" cy="44"/>
              </a:xfrm>
              <a:custGeom>
                <a:avLst/>
                <a:gdLst>
                  <a:gd name="T0" fmla="*/ 42 w 42"/>
                  <a:gd name="T1" fmla="*/ 12 h 44"/>
                  <a:gd name="T2" fmla="*/ 42 w 42"/>
                  <a:gd name="T3" fmla="*/ 12 h 44"/>
                  <a:gd name="T4" fmla="*/ 42 w 42"/>
                  <a:gd name="T5" fmla="*/ 20 h 44"/>
                  <a:gd name="T6" fmla="*/ 42 w 42"/>
                  <a:gd name="T7" fmla="*/ 30 h 44"/>
                  <a:gd name="T8" fmla="*/ 36 w 42"/>
                  <a:gd name="T9" fmla="*/ 36 h 44"/>
                  <a:gd name="T10" fmla="*/ 30 w 42"/>
                  <a:gd name="T11" fmla="*/ 42 h 44"/>
                  <a:gd name="T12" fmla="*/ 30 w 42"/>
                  <a:gd name="T13" fmla="*/ 42 h 44"/>
                  <a:gd name="T14" fmla="*/ 22 w 42"/>
                  <a:gd name="T15" fmla="*/ 44 h 44"/>
                  <a:gd name="T16" fmla="*/ 14 w 42"/>
                  <a:gd name="T17" fmla="*/ 42 h 44"/>
                  <a:gd name="T18" fmla="*/ 6 w 42"/>
                  <a:gd name="T19" fmla="*/ 38 h 44"/>
                  <a:gd name="T20" fmla="*/ 2 w 42"/>
                  <a:gd name="T21" fmla="*/ 32 h 44"/>
                  <a:gd name="T22" fmla="*/ 2 w 42"/>
                  <a:gd name="T23" fmla="*/ 32 h 44"/>
                  <a:gd name="T24" fmla="*/ 0 w 42"/>
                  <a:gd name="T25" fmla="*/ 22 h 44"/>
                  <a:gd name="T26" fmla="*/ 0 w 42"/>
                  <a:gd name="T27" fmla="*/ 14 h 44"/>
                  <a:gd name="T28" fmla="*/ 6 w 42"/>
                  <a:gd name="T29" fmla="*/ 8 h 44"/>
                  <a:gd name="T30" fmla="*/ 12 w 42"/>
                  <a:gd name="T31" fmla="*/ 2 h 44"/>
                  <a:gd name="T32" fmla="*/ 12 w 42"/>
                  <a:gd name="T33" fmla="*/ 2 h 44"/>
                  <a:gd name="T34" fmla="*/ 20 w 42"/>
                  <a:gd name="T35" fmla="*/ 0 h 44"/>
                  <a:gd name="T36" fmla="*/ 28 w 42"/>
                  <a:gd name="T37" fmla="*/ 2 h 44"/>
                  <a:gd name="T38" fmla="*/ 36 w 42"/>
                  <a:gd name="T39" fmla="*/ 6 h 44"/>
                  <a:gd name="T40" fmla="*/ 42 w 42"/>
                  <a:gd name="T41" fmla="*/ 12 h 44"/>
                  <a:gd name="T42" fmla="*/ 42 w 42"/>
                  <a:gd name="T43" fmla="*/ 12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44"/>
                  <a:gd name="T68" fmla="*/ 42 w 4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44">
                    <a:moveTo>
                      <a:pt x="42" y="12"/>
                    </a:moveTo>
                    <a:lnTo>
                      <a:pt x="42" y="12"/>
                    </a:lnTo>
                    <a:lnTo>
                      <a:pt x="42" y="20"/>
                    </a:lnTo>
                    <a:lnTo>
                      <a:pt x="42" y="30"/>
                    </a:lnTo>
                    <a:lnTo>
                      <a:pt x="36" y="36"/>
                    </a:lnTo>
                    <a:lnTo>
                      <a:pt x="30" y="42"/>
                    </a:lnTo>
                    <a:lnTo>
                      <a:pt x="22" y="44"/>
                    </a:lnTo>
                    <a:lnTo>
                      <a:pt x="14" y="42"/>
                    </a:lnTo>
                    <a:lnTo>
                      <a:pt x="6" y="38"/>
                    </a:lnTo>
                    <a:lnTo>
                      <a:pt x="2" y="32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6" y="6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E3A0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4" name="Freeform 158"/>
              <p:cNvSpPr>
                <a:spLocks/>
              </p:cNvSpPr>
              <p:nvPr/>
            </p:nvSpPr>
            <p:spPr bwMode="auto">
              <a:xfrm>
                <a:off x="4459" y="3449"/>
                <a:ext cx="50" cy="24"/>
              </a:xfrm>
              <a:custGeom>
                <a:avLst/>
                <a:gdLst>
                  <a:gd name="T0" fmla="*/ 0 w 50"/>
                  <a:gd name="T1" fmla="*/ 0 h 24"/>
                  <a:gd name="T2" fmla="*/ 0 w 50"/>
                  <a:gd name="T3" fmla="*/ 0 h 24"/>
                  <a:gd name="T4" fmla="*/ 16 w 50"/>
                  <a:gd name="T5" fmla="*/ 2 h 24"/>
                  <a:gd name="T6" fmla="*/ 34 w 50"/>
                  <a:gd name="T7" fmla="*/ 2 h 24"/>
                  <a:gd name="T8" fmla="*/ 34 w 50"/>
                  <a:gd name="T9" fmla="*/ 2 h 24"/>
                  <a:gd name="T10" fmla="*/ 44 w 50"/>
                  <a:gd name="T11" fmla="*/ 2 h 24"/>
                  <a:gd name="T12" fmla="*/ 50 w 50"/>
                  <a:gd name="T13" fmla="*/ 2 h 24"/>
                  <a:gd name="T14" fmla="*/ 50 w 50"/>
                  <a:gd name="T15" fmla="*/ 2 h 24"/>
                  <a:gd name="T16" fmla="*/ 50 w 50"/>
                  <a:gd name="T17" fmla="*/ 4 h 24"/>
                  <a:gd name="T18" fmla="*/ 48 w 50"/>
                  <a:gd name="T19" fmla="*/ 6 h 24"/>
                  <a:gd name="T20" fmla="*/ 44 w 50"/>
                  <a:gd name="T21" fmla="*/ 8 h 24"/>
                  <a:gd name="T22" fmla="*/ 44 w 50"/>
                  <a:gd name="T23" fmla="*/ 8 h 24"/>
                  <a:gd name="T24" fmla="*/ 44 w 50"/>
                  <a:gd name="T25" fmla="*/ 10 h 24"/>
                  <a:gd name="T26" fmla="*/ 42 w 50"/>
                  <a:gd name="T27" fmla="*/ 14 h 24"/>
                  <a:gd name="T28" fmla="*/ 36 w 50"/>
                  <a:gd name="T29" fmla="*/ 20 h 24"/>
                  <a:gd name="T30" fmla="*/ 28 w 50"/>
                  <a:gd name="T31" fmla="*/ 24 h 24"/>
                  <a:gd name="T32" fmla="*/ 28 w 50"/>
                  <a:gd name="T33" fmla="*/ 24 h 24"/>
                  <a:gd name="T34" fmla="*/ 24 w 50"/>
                  <a:gd name="T35" fmla="*/ 24 h 24"/>
                  <a:gd name="T36" fmla="*/ 20 w 50"/>
                  <a:gd name="T37" fmla="*/ 22 h 24"/>
                  <a:gd name="T38" fmla="*/ 12 w 50"/>
                  <a:gd name="T39" fmla="*/ 18 h 24"/>
                  <a:gd name="T40" fmla="*/ 6 w 50"/>
                  <a:gd name="T41" fmla="*/ 10 h 24"/>
                  <a:gd name="T42" fmla="*/ 0 w 50"/>
                  <a:gd name="T43" fmla="*/ 0 h 24"/>
                  <a:gd name="T44" fmla="*/ 0 w 50"/>
                  <a:gd name="T45" fmla="*/ 0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0"/>
                  <a:gd name="T70" fmla="*/ 0 h 24"/>
                  <a:gd name="T71" fmla="*/ 50 w 50"/>
                  <a:gd name="T72" fmla="*/ 24 h 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0" h="24">
                    <a:moveTo>
                      <a:pt x="0" y="0"/>
                    </a:moveTo>
                    <a:lnTo>
                      <a:pt x="0" y="0"/>
                    </a:lnTo>
                    <a:lnTo>
                      <a:pt x="16" y="2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4"/>
                    </a:lnTo>
                    <a:lnTo>
                      <a:pt x="36" y="20"/>
                    </a:lnTo>
                    <a:lnTo>
                      <a:pt x="28" y="24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12" y="18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81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5" name="Freeform 159"/>
              <p:cNvSpPr>
                <a:spLocks/>
              </p:cNvSpPr>
              <p:nvPr/>
            </p:nvSpPr>
            <p:spPr bwMode="auto">
              <a:xfrm>
                <a:off x="4281" y="3543"/>
                <a:ext cx="268" cy="486"/>
              </a:xfrm>
              <a:custGeom>
                <a:avLst/>
                <a:gdLst>
                  <a:gd name="T0" fmla="*/ 60 w 268"/>
                  <a:gd name="T1" fmla="*/ 6 h 486"/>
                  <a:gd name="T2" fmla="*/ 72 w 268"/>
                  <a:gd name="T3" fmla="*/ 2 h 486"/>
                  <a:gd name="T4" fmla="*/ 98 w 268"/>
                  <a:gd name="T5" fmla="*/ 2 h 486"/>
                  <a:gd name="T6" fmla="*/ 142 w 268"/>
                  <a:gd name="T7" fmla="*/ 8 h 486"/>
                  <a:gd name="T8" fmla="*/ 172 w 268"/>
                  <a:gd name="T9" fmla="*/ 14 h 486"/>
                  <a:gd name="T10" fmla="*/ 178 w 268"/>
                  <a:gd name="T11" fmla="*/ 14 h 486"/>
                  <a:gd name="T12" fmla="*/ 216 w 268"/>
                  <a:gd name="T13" fmla="*/ 30 h 486"/>
                  <a:gd name="T14" fmla="*/ 230 w 268"/>
                  <a:gd name="T15" fmla="*/ 38 h 486"/>
                  <a:gd name="T16" fmla="*/ 256 w 268"/>
                  <a:gd name="T17" fmla="*/ 46 h 486"/>
                  <a:gd name="T18" fmla="*/ 258 w 268"/>
                  <a:gd name="T19" fmla="*/ 90 h 486"/>
                  <a:gd name="T20" fmla="*/ 266 w 268"/>
                  <a:gd name="T21" fmla="*/ 152 h 486"/>
                  <a:gd name="T22" fmla="*/ 268 w 268"/>
                  <a:gd name="T23" fmla="*/ 174 h 486"/>
                  <a:gd name="T24" fmla="*/ 266 w 268"/>
                  <a:gd name="T25" fmla="*/ 196 h 486"/>
                  <a:gd name="T26" fmla="*/ 258 w 268"/>
                  <a:gd name="T27" fmla="*/ 214 h 486"/>
                  <a:gd name="T28" fmla="*/ 244 w 268"/>
                  <a:gd name="T29" fmla="*/ 224 h 486"/>
                  <a:gd name="T30" fmla="*/ 242 w 268"/>
                  <a:gd name="T31" fmla="*/ 226 h 486"/>
                  <a:gd name="T32" fmla="*/ 234 w 268"/>
                  <a:gd name="T33" fmla="*/ 246 h 486"/>
                  <a:gd name="T34" fmla="*/ 224 w 268"/>
                  <a:gd name="T35" fmla="*/ 302 h 486"/>
                  <a:gd name="T36" fmla="*/ 222 w 268"/>
                  <a:gd name="T37" fmla="*/ 382 h 486"/>
                  <a:gd name="T38" fmla="*/ 234 w 268"/>
                  <a:gd name="T39" fmla="*/ 472 h 486"/>
                  <a:gd name="T40" fmla="*/ 216 w 268"/>
                  <a:gd name="T41" fmla="*/ 478 h 486"/>
                  <a:gd name="T42" fmla="*/ 168 w 268"/>
                  <a:gd name="T43" fmla="*/ 484 h 486"/>
                  <a:gd name="T44" fmla="*/ 92 w 268"/>
                  <a:gd name="T45" fmla="*/ 482 h 486"/>
                  <a:gd name="T46" fmla="*/ 48 w 268"/>
                  <a:gd name="T47" fmla="*/ 476 h 486"/>
                  <a:gd name="T48" fmla="*/ 0 w 268"/>
                  <a:gd name="T49" fmla="*/ 462 h 486"/>
                  <a:gd name="T50" fmla="*/ 2 w 268"/>
                  <a:gd name="T51" fmla="*/ 456 h 486"/>
                  <a:gd name="T52" fmla="*/ 22 w 268"/>
                  <a:gd name="T53" fmla="*/ 418 h 486"/>
                  <a:gd name="T54" fmla="*/ 36 w 268"/>
                  <a:gd name="T55" fmla="*/ 366 h 486"/>
                  <a:gd name="T56" fmla="*/ 42 w 268"/>
                  <a:gd name="T57" fmla="*/ 324 h 486"/>
                  <a:gd name="T58" fmla="*/ 40 w 268"/>
                  <a:gd name="T59" fmla="*/ 274 h 486"/>
                  <a:gd name="T60" fmla="*/ 30 w 268"/>
                  <a:gd name="T61" fmla="*/ 220 h 486"/>
                  <a:gd name="T62" fmla="*/ 20 w 268"/>
                  <a:gd name="T63" fmla="*/ 190 h 486"/>
                  <a:gd name="T64" fmla="*/ 4 w 268"/>
                  <a:gd name="T65" fmla="*/ 130 h 486"/>
                  <a:gd name="T66" fmla="*/ 0 w 268"/>
                  <a:gd name="T67" fmla="*/ 82 h 486"/>
                  <a:gd name="T68" fmla="*/ 0 w 268"/>
                  <a:gd name="T69" fmla="*/ 22 h 486"/>
                  <a:gd name="T70" fmla="*/ 26 w 268"/>
                  <a:gd name="T71" fmla="*/ 14 h 486"/>
                  <a:gd name="T72" fmla="*/ 60 w 268"/>
                  <a:gd name="T73" fmla="*/ 6 h 48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8"/>
                  <a:gd name="T112" fmla="*/ 0 h 486"/>
                  <a:gd name="T113" fmla="*/ 268 w 268"/>
                  <a:gd name="T114" fmla="*/ 486 h 48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8" h="486">
                    <a:moveTo>
                      <a:pt x="60" y="6"/>
                    </a:moveTo>
                    <a:lnTo>
                      <a:pt x="60" y="6"/>
                    </a:lnTo>
                    <a:lnTo>
                      <a:pt x="64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8" y="2"/>
                    </a:lnTo>
                    <a:lnTo>
                      <a:pt x="118" y="2"/>
                    </a:lnTo>
                    <a:lnTo>
                      <a:pt x="142" y="8"/>
                    </a:lnTo>
                    <a:lnTo>
                      <a:pt x="172" y="14"/>
                    </a:lnTo>
                    <a:lnTo>
                      <a:pt x="178" y="14"/>
                    </a:lnTo>
                    <a:lnTo>
                      <a:pt x="192" y="18"/>
                    </a:lnTo>
                    <a:lnTo>
                      <a:pt x="216" y="30"/>
                    </a:lnTo>
                    <a:lnTo>
                      <a:pt x="230" y="38"/>
                    </a:lnTo>
                    <a:lnTo>
                      <a:pt x="244" y="44"/>
                    </a:lnTo>
                    <a:lnTo>
                      <a:pt x="256" y="46"/>
                    </a:lnTo>
                    <a:lnTo>
                      <a:pt x="258" y="90"/>
                    </a:lnTo>
                    <a:lnTo>
                      <a:pt x="262" y="124"/>
                    </a:lnTo>
                    <a:lnTo>
                      <a:pt x="266" y="152"/>
                    </a:lnTo>
                    <a:lnTo>
                      <a:pt x="268" y="174"/>
                    </a:lnTo>
                    <a:lnTo>
                      <a:pt x="268" y="184"/>
                    </a:lnTo>
                    <a:lnTo>
                      <a:pt x="266" y="196"/>
                    </a:lnTo>
                    <a:lnTo>
                      <a:pt x="262" y="206"/>
                    </a:lnTo>
                    <a:lnTo>
                      <a:pt x="258" y="214"/>
                    </a:lnTo>
                    <a:lnTo>
                      <a:pt x="252" y="220"/>
                    </a:lnTo>
                    <a:lnTo>
                      <a:pt x="244" y="224"/>
                    </a:lnTo>
                    <a:lnTo>
                      <a:pt x="242" y="226"/>
                    </a:lnTo>
                    <a:lnTo>
                      <a:pt x="240" y="230"/>
                    </a:lnTo>
                    <a:lnTo>
                      <a:pt x="234" y="246"/>
                    </a:lnTo>
                    <a:lnTo>
                      <a:pt x="228" y="272"/>
                    </a:lnTo>
                    <a:lnTo>
                      <a:pt x="224" y="302"/>
                    </a:lnTo>
                    <a:lnTo>
                      <a:pt x="222" y="340"/>
                    </a:lnTo>
                    <a:lnTo>
                      <a:pt x="222" y="382"/>
                    </a:lnTo>
                    <a:lnTo>
                      <a:pt x="226" y="426"/>
                    </a:lnTo>
                    <a:lnTo>
                      <a:pt x="234" y="472"/>
                    </a:lnTo>
                    <a:lnTo>
                      <a:pt x="216" y="478"/>
                    </a:lnTo>
                    <a:lnTo>
                      <a:pt x="196" y="482"/>
                    </a:lnTo>
                    <a:lnTo>
                      <a:pt x="168" y="484"/>
                    </a:lnTo>
                    <a:lnTo>
                      <a:pt x="132" y="486"/>
                    </a:lnTo>
                    <a:lnTo>
                      <a:pt x="92" y="482"/>
                    </a:lnTo>
                    <a:lnTo>
                      <a:pt x="70" y="480"/>
                    </a:lnTo>
                    <a:lnTo>
                      <a:pt x="48" y="476"/>
                    </a:lnTo>
                    <a:lnTo>
                      <a:pt x="24" y="470"/>
                    </a:lnTo>
                    <a:lnTo>
                      <a:pt x="0" y="462"/>
                    </a:lnTo>
                    <a:lnTo>
                      <a:pt x="2" y="456"/>
                    </a:lnTo>
                    <a:lnTo>
                      <a:pt x="10" y="442"/>
                    </a:lnTo>
                    <a:lnTo>
                      <a:pt x="22" y="418"/>
                    </a:lnTo>
                    <a:lnTo>
                      <a:pt x="32" y="386"/>
                    </a:lnTo>
                    <a:lnTo>
                      <a:pt x="36" y="366"/>
                    </a:lnTo>
                    <a:lnTo>
                      <a:pt x="40" y="346"/>
                    </a:lnTo>
                    <a:lnTo>
                      <a:pt x="42" y="324"/>
                    </a:lnTo>
                    <a:lnTo>
                      <a:pt x="42" y="300"/>
                    </a:lnTo>
                    <a:lnTo>
                      <a:pt x="40" y="274"/>
                    </a:lnTo>
                    <a:lnTo>
                      <a:pt x="36" y="248"/>
                    </a:lnTo>
                    <a:lnTo>
                      <a:pt x="30" y="220"/>
                    </a:lnTo>
                    <a:lnTo>
                      <a:pt x="20" y="190"/>
                    </a:lnTo>
                    <a:lnTo>
                      <a:pt x="10" y="158"/>
                    </a:lnTo>
                    <a:lnTo>
                      <a:pt x="4" y="130"/>
                    </a:lnTo>
                    <a:lnTo>
                      <a:pt x="0" y="104"/>
                    </a:lnTo>
                    <a:lnTo>
                      <a:pt x="0" y="82"/>
                    </a:lnTo>
                    <a:lnTo>
                      <a:pt x="0" y="46"/>
                    </a:lnTo>
                    <a:lnTo>
                      <a:pt x="0" y="22"/>
                    </a:lnTo>
                    <a:lnTo>
                      <a:pt x="26" y="1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6" name="Freeform 160"/>
              <p:cNvSpPr>
                <a:spLocks/>
              </p:cNvSpPr>
              <p:nvPr/>
            </p:nvSpPr>
            <p:spPr bwMode="auto">
              <a:xfrm>
                <a:off x="4245" y="3563"/>
                <a:ext cx="96" cy="348"/>
              </a:xfrm>
              <a:custGeom>
                <a:avLst/>
                <a:gdLst>
                  <a:gd name="T0" fmla="*/ 36 w 96"/>
                  <a:gd name="T1" fmla="*/ 0 h 348"/>
                  <a:gd name="T2" fmla="*/ 36 w 96"/>
                  <a:gd name="T3" fmla="*/ 0 h 348"/>
                  <a:gd name="T4" fmla="*/ 32 w 96"/>
                  <a:gd name="T5" fmla="*/ 2 h 348"/>
                  <a:gd name="T6" fmla="*/ 28 w 96"/>
                  <a:gd name="T7" fmla="*/ 6 h 348"/>
                  <a:gd name="T8" fmla="*/ 24 w 96"/>
                  <a:gd name="T9" fmla="*/ 12 h 348"/>
                  <a:gd name="T10" fmla="*/ 18 w 96"/>
                  <a:gd name="T11" fmla="*/ 22 h 348"/>
                  <a:gd name="T12" fmla="*/ 14 w 96"/>
                  <a:gd name="T13" fmla="*/ 34 h 348"/>
                  <a:gd name="T14" fmla="*/ 10 w 96"/>
                  <a:gd name="T15" fmla="*/ 50 h 348"/>
                  <a:gd name="T16" fmla="*/ 8 w 96"/>
                  <a:gd name="T17" fmla="*/ 72 h 348"/>
                  <a:gd name="T18" fmla="*/ 8 w 96"/>
                  <a:gd name="T19" fmla="*/ 72 h 348"/>
                  <a:gd name="T20" fmla="*/ 2 w 96"/>
                  <a:gd name="T21" fmla="*/ 138 h 348"/>
                  <a:gd name="T22" fmla="*/ 0 w 96"/>
                  <a:gd name="T23" fmla="*/ 204 h 348"/>
                  <a:gd name="T24" fmla="*/ 0 w 96"/>
                  <a:gd name="T25" fmla="*/ 266 h 348"/>
                  <a:gd name="T26" fmla="*/ 0 w 96"/>
                  <a:gd name="T27" fmla="*/ 294 h 348"/>
                  <a:gd name="T28" fmla="*/ 2 w 96"/>
                  <a:gd name="T29" fmla="*/ 320 h 348"/>
                  <a:gd name="T30" fmla="*/ 2 w 96"/>
                  <a:gd name="T31" fmla="*/ 320 h 348"/>
                  <a:gd name="T32" fmla="*/ 8 w 96"/>
                  <a:gd name="T33" fmla="*/ 324 h 348"/>
                  <a:gd name="T34" fmla="*/ 20 w 96"/>
                  <a:gd name="T35" fmla="*/ 334 h 348"/>
                  <a:gd name="T36" fmla="*/ 34 w 96"/>
                  <a:gd name="T37" fmla="*/ 344 h 348"/>
                  <a:gd name="T38" fmla="*/ 44 w 96"/>
                  <a:gd name="T39" fmla="*/ 348 h 348"/>
                  <a:gd name="T40" fmla="*/ 52 w 96"/>
                  <a:gd name="T41" fmla="*/ 348 h 348"/>
                  <a:gd name="T42" fmla="*/ 52 w 96"/>
                  <a:gd name="T43" fmla="*/ 348 h 348"/>
                  <a:gd name="T44" fmla="*/ 56 w 96"/>
                  <a:gd name="T45" fmla="*/ 346 h 348"/>
                  <a:gd name="T46" fmla="*/ 58 w 96"/>
                  <a:gd name="T47" fmla="*/ 342 h 348"/>
                  <a:gd name="T48" fmla="*/ 62 w 96"/>
                  <a:gd name="T49" fmla="*/ 324 h 348"/>
                  <a:gd name="T50" fmla="*/ 66 w 96"/>
                  <a:gd name="T51" fmla="*/ 296 h 348"/>
                  <a:gd name="T52" fmla="*/ 68 w 96"/>
                  <a:gd name="T53" fmla="*/ 264 h 348"/>
                  <a:gd name="T54" fmla="*/ 76 w 96"/>
                  <a:gd name="T55" fmla="*/ 188 h 348"/>
                  <a:gd name="T56" fmla="*/ 80 w 96"/>
                  <a:gd name="T57" fmla="*/ 152 h 348"/>
                  <a:gd name="T58" fmla="*/ 88 w 96"/>
                  <a:gd name="T59" fmla="*/ 120 h 348"/>
                  <a:gd name="T60" fmla="*/ 88 w 96"/>
                  <a:gd name="T61" fmla="*/ 120 h 348"/>
                  <a:gd name="T62" fmla="*/ 94 w 96"/>
                  <a:gd name="T63" fmla="*/ 102 h 348"/>
                  <a:gd name="T64" fmla="*/ 96 w 96"/>
                  <a:gd name="T65" fmla="*/ 86 h 348"/>
                  <a:gd name="T66" fmla="*/ 96 w 96"/>
                  <a:gd name="T67" fmla="*/ 72 h 348"/>
                  <a:gd name="T68" fmla="*/ 96 w 96"/>
                  <a:gd name="T69" fmla="*/ 60 h 348"/>
                  <a:gd name="T70" fmla="*/ 94 w 96"/>
                  <a:gd name="T71" fmla="*/ 48 h 348"/>
                  <a:gd name="T72" fmla="*/ 92 w 96"/>
                  <a:gd name="T73" fmla="*/ 38 h 348"/>
                  <a:gd name="T74" fmla="*/ 88 w 96"/>
                  <a:gd name="T75" fmla="*/ 30 h 348"/>
                  <a:gd name="T76" fmla="*/ 82 w 96"/>
                  <a:gd name="T77" fmla="*/ 22 h 348"/>
                  <a:gd name="T78" fmla="*/ 70 w 96"/>
                  <a:gd name="T79" fmla="*/ 12 h 348"/>
                  <a:gd name="T80" fmla="*/ 58 w 96"/>
                  <a:gd name="T81" fmla="*/ 4 h 348"/>
                  <a:gd name="T82" fmla="*/ 46 w 96"/>
                  <a:gd name="T83" fmla="*/ 0 h 348"/>
                  <a:gd name="T84" fmla="*/ 36 w 96"/>
                  <a:gd name="T85" fmla="*/ 0 h 348"/>
                  <a:gd name="T86" fmla="*/ 36 w 96"/>
                  <a:gd name="T87" fmla="*/ 0 h 3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6"/>
                  <a:gd name="T133" fmla="*/ 0 h 348"/>
                  <a:gd name="T134" fmla="*/ 96 w 96"/>
                  <a:gd name="T135" fmla="*/ 348 h 34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6" h="348">
                    <a:moveTo>
                      <a:pt x="36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18" y="22"/>
                    </a:lnTo>
                    <a:lnTo>
                      <a:pt x="14" y="34"/>
                    </a:lnTo>
                    <a:lnTo>
                      <a:pt x="10" y="50"/>
                    </a:lnTo>
                    <a:lnTo>
                      <a:pt x="8" y="72"/>
                    </a:lnTo>
                    <a:lnTo>
                      <a:pt x="2" y="138"/>
                    </a:lnTo>
                    <a:lnTo>
                      <a:pt x="0" y="204"/>
                    </a:lnTo>
                    <a:lnTo>
                      <a:pt x="0" y="266"/>
                    </a:lnTo>
                    <a:lnTo>
                      <a:pt x="0" y="294"/>
                    </a:lnTo>
                    <a:lnTo>
                      <a:pt x="2" y="320"/>
                    </a:lnTo>
                    <a:lnTo>
                      <a:pt x="8" y="324"/>
                    </a:lnTo>
                    <a:lnTo>
                      <a:pt x="20" y="334"/>
                    </a:lnTo>
                    <a:lnTo>
                      <a:pt x="34" y="344"/>
                    </a:lnTo>
                    <a:lnTo>
                      <a:pt x="44" y="348"/>
                    </a:lnTo>
                    <a:lnTo>
                      <a:pt x="52" y="348"/>
                    </a:lnTo>
                    <a:lnTo>
                      <a:pt x="56" y="346"/>
                    </a:lnTo>
                    <a:lnTo>
                      <a:pt x="58" y="342"/>
                    </a:lnTo>
                    <a:lnTo>
                      <a:pt x="62" y="324"/>
                    </a:lnTo>
                    <a:lnTo>
                      <a:pt x="66" y="296"/>
                    </a:lnTo>
                    <a:lnTo>
                      <a:pt x="68" y="264"/>
                    </a:lnTo>
                    <a:lnTo>
                      <a:pt x="76" y="188"/>
                    </a:lnTo>
                    <a:lnTo>
                      <a:pt x="80" y="152"/>
                    </a:lnTo>
                    <a:lnTo>
                      <a:pt x="88" y="120"/>
                    </a:lnTo>
                    <a:lnTo>
                      <a:pt x="94" y="102"/>
                    </a:lnTo>
                    <a:lnTo>
                      <a:pt x="96" y="86"/>
                    </a:lnTo>
                    <a:lnTo>
                      <a:pt x="96" y="72"/>
                    </a:lnTo>
                    <a:lnTo>
                      <a:pt x="96" y="60"/>
                    </a:lnTo>
                    <a:lnTo>
                      <a:pt x="94" y="48"/>
                    </a:lnTo>
                    <a:lnTo>
                      <a:pt x="92" y="38"/>
                    </a:lnTo>
                    <a:lnTo>
                      <a:pt x="88" y="30"/>
                    </a:lnTo>
                    <a:lnTo>
                      <a:pt x="82" y="22"/>
                    </a:lnTo>
                    <a:lnTo>
                      <a:pt x="70" y="12"/>
                    </a:lnTo>
                    <a:lnTo>
                      <a:pt x="58" y="4"/>
                    </a:lnTo>
                    <a:lnTo>
                      <a:pt x="4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7" name="Freeform 161"/>
              <p:cNvSpPr>
                <a:spLocks/>
              </p:cNvSpPr>
              <p:nvPr/>
            </p:nvSpPr>
            <p:spPr bwMode="auto">
              <a:xfrm>
                <a:off x="4437" y="3271"/>
                <a:ext cx="142" cy="176"/>
              </a:xfrm>
              <a:custGeom>
                <a:avLst/>
                <a:gdLst>
                  <a:gd name="T0" fmla="*/ 4 w 142"/>
                  <a:gd name="T1" fmla="*/ 26 h 176"/>
                  <a:gd name="T2" fmla="*/ 4 w 142"/>
                  <a:gd name="T3" fmla="*/ 26 h 176"/>
                  <a:gd name="T4" fmla="*/ 4 w 142"/>
                  <a:gd name="T5" fmla="*/ 32 h 176"/>
                  <a:gd name="T6" fmla="*/ 6 w 142"/>
                  <a:gd name="T7" fmla="*/ 36 h 176"/>
                  <a:gd name="T8" fmla="*/ 8 w 142"/>
                  <a:gd name="T9" fmla="*/ 44 h 176"/>
                  <a:gd name="T10" fmla="*/ 12 w 142"/>
                  <a:gd name="T11" fmla="*/ 52 h 176"/>
                  <a:gd name="T12" fmla="*/ 20 w 142"/>
                  <a:gd name="T13" fmla="*/ 60 h 176"/>
                  <a:gd name="T14" fmla="*/ 30 w 142"/>
                  <a:gd name="T15" fmla="*/ 68 h 176"/>
                  <a:gd name="T16" fmla="*/ 44 w 142"/>
                  <a:gd name="T17" fmla="*/ 76 h 176"/>
                  <a:gd name="T18" fmla="*/ 44 w 142"/>
                  <a:gd name="T19" fmla="*/ 76 h 176"/>
                  <a:gd name="T20" fmla="*/ 76 w 142"/>
                  <a:gd name="T21" fmla="*/ 88 h 176"/>
                  <a:gd name="T22" fmla="*/ 106 w 142"/>
                  <a:gd name="T23" fmla="*/ 102 h 176"/>
                  <a:gd name="T24" fmla="*/ 118 w 142"/>
                  <a:gd name="T25" fmla="*/ 108 h 176"/>
                  <a:gd name="T26" fmla="*/ 126 w 142"/>
                  <a:gd name="T27" fmla="*/ 116 h 176"/>
                  <a:gd name="T28" fmla="*/ 128 w 142"/>
                  <a:gd name="T29" fmla="*/ 122 h 176"/>
                  <a:gd name="T30" fmla="*/ 130 w 142"/>
                  <a:gd name="T31" fmla="*/ 126 h 176"/>
                  <a:gd name="T32" fmla="*/ 128 w 142"/>
                  <a:gd name="T33" fmla="*/ 132 h 176"/>
                  <a:gd name="T34" fmla="*/ 126 w 142"/>
                  <a:gd name="T35" fmla="*/ 138 h 176"/>
                  <a:gd name="T36" fmla="*/ 126 w 142"/>
                  <a:gd name="T37" fmla="*/ 138 h 176"/>
                  <a:gd name="T38" fmla="*/ 122 w 142"/>
                  <a:gd name="T39" fmla="*/ 148 h 176"/>
                  <a:gd name="T40" fmla="*/ 118 w 142"/>
                  <a:gd name="T41" fmla="*/ 158 h 176"/>
                  <a:gd name="T42" fmla="*/ 116 w 142"/>
                  <a:gd name="T43" fmla="*/ 166 h 176"/>
                  <a:gd name="T44" fmla="*/ 118 w 142"/>
                  <a:gd name="T45" fmla="*/ 172 h 176"/>
                  <a:gd name="T46" fmla="*/ 120 w 142"/>
                  <a:gd name="T47" fmla="*/ 174 h 176"/>
                  <a:gd name="T48" fmla="*/ 122 w 142"/>
                  <a:gd name="T49" fmla="*/ 176 h 176"/>
                  <a:gd name="T50" fmla="*/ 128 w 142"/>
                  <a:gd name="T51" fmla="*/ 174 h 176"/>
                  <a:gd name="T52" fmla="*/ 132 w 142"/>
                  <a:gd name="T53" fmla="*/ 170 h 176"/>
                  <a:gd name="T54" fmla="*/ 132 w 142"/>
                  <a:gd name="T55" fmla="*/ 170 h 176"/>
                  <a:gd name="T56" fmla="*/ 138 w 142"/>
                  <a:gd name="T57" fmla="*/ 164 h 176"/>
                  <a:gd name="T58" fmla="*/ 140 w 142"/>
                  <a:gd name="T59" fmla="*/ 154 h 176"/>
                  <a:gd name="T60" fmla="*/ 142 w 142"/>
                  <a:gd name="T61" fmla="*/ 144 h 176"/>
                  <a:gd name="T62" fmla="*/ 142 w 142"/>
                  <a:gd name="T63" fmla="*/ 132 h 176"/>
                  <a:gd name="T64" fmla="*/ 140 w 142"/>
                  <a:gd name="T65" fmla="*/ 108 h 176"/>
                  <a:gd name="T66" fmla="*/ 136 w 142"/>
                  <a:gd name="T67" fmla="*/ 88 h 176"/>
                  <a:gd name="T68" fmla="*/ 136 w 142"/>
                  <a:gd name="T69" fmla="*/ 88 h 176"/>
                  <a:gd name="T70" fmla="*/ 132 w 142"/>
                  <a:gd name="T71" fmla="*/ 80 h 176"/>
                  <a:gd name="T72" fmla="*/ 126 w 142"/>
                  <a:gd name="T73" fmla="*/ 68 h 176"/>
                  <a:gd name="T74" fmla="*/ 116 w 142"/>
                  <a:gd name="T75" fmla="*/ 56 h 176"/>
                  <a:gd name="T76" fmla="*/ 104 w 142"/>
                  <a:gd name="T77" fmla="*/ 42 h 176"/>
                  <a:gd name="T78" fmla="*/ 90 w 142"/>
                  <a:gd name="T79" fmla="*/ 28 h 176"/>
                  <a:gd name="T80" fmla="*/ 74 w 142"/>
                  <a:gd name="T81" fmla="*/ 16 h 176"/>
                  <a:gd name="T82" fmla="*/ 56 w 142"/>
                  <a:gd name="T83" fmla="*/ 8 h 176"/>
                  <a:gd name="T84" fmla="*/ 38 w 142"/>
                  <a:gd name="T85" fmla="*/ 2 h 176"/>
                  <a:gd name="T86" fmla="*/ 38 w 142"/>
                  <a:gd name="T87" fmla="*/ 2 h 176"/>
                  <a:gd name="T88" fmla="*/ 20 w 142"/>
                  <a:gd name="T89" fmla="*/ 0 h 176"/>
                  <a:gd name="T90" fmla="*/ 10 w 142"/>
                  <a:gd name="T91" fmla="*/ 2 h 176"/>
                  <a:gd name="T92" fmla="*/ 4 w 142"/>
                  <a:gd name="T93" fmla="*/ 6 h 176"/>
                  <a:gd name="T94" fmla="*/ 0 w 142"/>
                  <a:gd name="T95" fmla="*/ 10 h 176"/>
                  <a:gd name="T96" fmla="*/ 0 w 142"/>
                  <a:gd name="T97" fmla="*/ 16 h 176"/>
                  <a:gd name="T98" fmla="*/ 2 w 142"/>
                  <a:gd name="T99" fmla="*/ 20 h 176"/>
                  <a:gd name="T100" fmla="*/ 4 w 142"/>
                  <a:gd name="T101" fmla="*/ 26 h 176"/>
                  <a:gd name="T102" fmla="*/ 4 w 142"/>
                  <a:gd name="T103" fmla="*/ 26 h 17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2"/>
                  <a:gd name="T157" fmla="*/ 0 h 176"/>
                  <a:gd name="T158" fmla="*/ 142 w 142"/>
                  <a:gd name="T159" fmla="*/ 176 h 17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2" h="176">
                    <a:moveTo>
                      <a:pt x="4" y="26"/>
                    </a:move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8" y="44"/>
                    </a:lnTo>
                    <a:lnTo>
                      <a:pt x="12" y="52"/>
                    </a:lnTo>
                    <a:lnTo>
                      <a:pt x="20" y="60"/>
                    </a:lnTo>
                    <a:lnTo>
                      <a:pt x="30" y="68"/>
                    </a:lnTo>
                    <a:lnTo>
                      <a:pt x="44" y="76"/>
                    </a:lnTo>
                    <a:lnTo>
                      <a:pt x="76" y="88"/>
                    </a:lnTo>
                    <a:lnTo>
                      <a:pt x="106" y="102"/>
                    </a:lnTo>
                    <a:lnTo>
                      <a:pt x="118" y="108"/>
                    </a:lnTo>
                    <a:lnTo>
                      <a:pt x="126" y="116"/>
                    </a:lnTo>
                    <a:lnTo>
                      <a:pt x="128" y="122"/>
                    </a:lnTo>
                    <a:lnTo>
                      <a:pt x="130" y="126"/>
                    </a:lnTo>
                    <a:lnTo>
                      <a:pt x="128" y="132"/>
                    </a:lnTo>
                    <a:lnTo>
                      <a:pt x="126" y="138"/>
                    </a:lnTo>
                    <a:lnTo>
                      <a:pt x="122" y="148"/>
                    </a:lnTo>
                    <a:lnTo>
                      <a:pt x="118" y="158"/>
                    </a:lnTo>
                    <a:lnTo>
                      <a:pt x="116" y="166"/>
                    </a:lnTo>
                    <a:lnTo>
                      <a:pt x="118" y="172"/>
                    </a:lnTo>
                    <a:lnTo>
                      <a:pt x="120" y="174"/>
                    </a:lnTo>
                    <a:lnTo>
                      <a:pt x="122" y="176"/>
                    </a:lnTo>
                    <a:lnTo>
                      <a:pt x="128" y="174"/>
                    </a:lnTo>
                    <a:lnTo>
                      <a:pt x="132" y="170"/>
                    </a:lnTo>
                    <a:lnTo>
                      <a:pt x="138" y="164"/>
                    </a:lnTo>
                    <a:lnTo>
                      <a:pt x="140" y="154"/>
                    </a:lnTo>
                    <a:lnTo>
                      <a:pt x="142" y="144"/>
                    </a:lnTo>
                    <a:lnTo>
                      <a:pt x="142" y="132"/>
                    </a:lnTo>
                    <a:lnTo>
                      <a:pt x="140" y="108"/>
                    </a:lnTo>
                    <a:lnTo>
                      <a:pt x="136" y="88"/>
                    </a:lnTo>
                    <a:lnTo>
                      <a:pt x="132" y="80"/>
                    </a:lnTo>
                    <a:lnTo>
                      <a:pt x="126" y="68"/>
                    </a:lnTo>
                    <a:lnTo>
                      <a:pt x="116" y="56"/>
                    </a:lnTo>
                    <a:lnTo>
                      <a:pt x="104" y="42"/>
                    </a:lnTo>
                    <a:lnTo>
                      <a:pt x="90" y="28"/>
                    </a:lnTo>
                    <a:lnTo>
                      <a:pt x="74" y="16"/>
                    </a:lnTo>
                    <a:lnTo>
                      <a:pt x="56" y="8"/>
                    </a:lnTo>
                    <a:lnTo>
                      <a:pt x="38" y="2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8" name="Freeform 162"/>
              <p:cNvSpPr>
                <a:spLocks/>
              </p:cNvSpPr>
              <p:nvPr/>
            </p:nvSpPr>
            <p:spPr bwMode="auto">
              <a:xfrm>
                <a:off x="4351" y="3497"/>
                <a:ext cx="144" cy="100"/>
              </a:xfrm>
              <a:custGeom>
                <a:avLst/>
                <a:gdLst>
                  <a:gd name="T0" fmla="*/ 122 w 144"/>
                  <a:gd name="T1" fmla="*/ 14 h 100"/>
                  <a:gd name="T2" fmla="*/ 122 w 144"/>
                  <a:gd name="T3" fmla="*/ 14 h 100"/>
                  <a:gd name="T4" fmla="*/ 116 w 144"/>
                  <a:gd name="T5" fmla="*/ 16 h 100"/>
                  <a:gd name="T6" fmla="*/ 110 w 144"/>
                  <a:gd name="T7" fmla="*/ 18 h 100"/>
                  <a:gd name="T8" fmla="*/ 102 w 144"/>
                  <a:gd name="T9" fmla="*/ 20 h 100"/>
                  <a:gd name="T10" fmla="*/ 90 w 144"/>
                  <a:gd name="T11" fmla="*/ 18 h 100"/>
                  <a:gd name="T12" fmla="*/ 76 w 144"/>
                  <a:gd name="T13" fmla="*/ 16 h 100"/>
                  <a:gd name="T14" fmla="*/ 58 w 144"/>
                  <a:gd name="T15" fmla="*/ 10 h 100"/>
                  <a:gd name="T16" fmla="*/ 36 w 144"/>
                  <a:gd name="T17" fmla="*/ 0 h 100"/>
                  <a:gd name="T18" fmla="*/ 36 w 144"/>
                  <a:gd name="T19" fmla="*/ 0 h 100"/>
                  <a:gd name="T20" fmla="*/ 32 w 144"/>
                  <a:gd name="T21" fmla="*/ 0 h 100"/>
                  <a:gd name="T22" fmla="*/ 28 w 144"/>
                  <a:gd name="T23" fmla="*/ 4 h 100"/>
                  <a:gd name="T24" fmla="*/ 22 w 144"/>
                  <a:gd name="T25" fmla="*/ 12 h 100"/>
                  <a:gd name="T26" fmla="*/ 20 w 144"/>
                  <a:gd name="T27" fmla="*/ 16 h 100"/>
                  <a:gd name="T28" fmla="*/ 20 w 144"/>
                  <a:gd name="T29" fmla="*/ 22 h 100"/>
                  <a:gd name="T30" fmla="*/ 20 w 144"/>
                  <a:gd name="T31" fmla="*/ 22 h 100"/>
                  <a:gd name="T32" fmla="*/ 18 w 144"/>
                  <a:gd name="T33" fmla="*/ 34 h 100"/>
                  <a:gd name="T34" fmla="*/ 14 w 144"/>
                  <a:gd name="T35" fmla="*/ 42 h 100"/>
                  <a:gd name="T36" fmla="*/ 8 w 144"/>
                  <a:gd name="T37" fmla="*/ 52 h 100"/>
                  <a:gd name="T38" fmla="*/ 0 w 144"/>
                  <a:gd name="T39" fmla="*/ 58 h 100"/>
                  <a:gd name="T40" fmla="*/ 0 w 144"/>
                  <a:gd name="T41" fmla="*/ 58 h 100"/>
                  <a:gd name="T42" fmla="*/ 4 w 144"/>
                  <a:gd name="T43" fmla="*/ 64 h 100"/>
                  <a:gd name="T44" fmla="*/ 8 w 144"/>
                  <a:gd name="T45" fmla="*/ 70 h 100"/>
                  <a:gd name="T46" fmla="*/ 16 w 144"/>
                  <a:gd name="T47" fmla="*/ 76 h 100"/>
                  <a:gd name="T48" fmla="*/ 26 w 144"/>
                  <a:gd name="T49" fmla="*/ 84 h 100"/>
                  <a:gd name="T50" fmla="*/ 38 w 144"/>
                  <a:gd name="T51" fmla="*/ 90 h 100"/>
                  <a:gd name="T52" fmla="*/ 54 w 144"/>
                  <a:gd name="T53" fmla="*/ 96 h 100"/>
                  <a:gd name="T54" fmla="*/ 72 w 144"/>
                  <a:gd name="T55" fmla="*/ 98 h 100"/>
                  <a:gd name="T56" fmla="*/ 72 w 144"/>
                  <a:gd name="T57" fmla="*/ 98 h 100"/>
                  <a:gd name="T58" fmla="*/ 92 w 144"/>
                  <a:gd name="T59" fmla="*/ 100 h 100"/>
                  <a:gd name="T60" fmla="*/ 106 w 144"/>
                  <a:gd name="T61" fmla="*/ 100 h 100"/>
                  <a:gd name="T62" fmla="*/ 116 w 144"/>
                  <a:gd name="T63" fmla="*/ 98 h 100"/>
                  <a:gd name="T64" fmla="*/ 126 w 144"/>
                  <a:gd name="T65" fmla="*/ 94 h 100"/>
                  <a:gd name="T66" fmla="*/ 132 w 144"/>
                  <a:gd name="T67" fmla="*/ 88 h 100"/>
                  <a:gd name="T68" fmla="*/ 136 w 144"/>
                  <a:gd name="T69" fmla="*/ 84 h 100"/>
                  <a:gd name="T70" fmla="*/ 144 w 144"/>
                  <a:gd name="T71" fmla="*/ 72 h 100"/>
                  <a:gd name="T72" fmla="*/ 144 w 144"/>
                  <a:gd name="T73" fmla="*/ 72 h 100"/>
                  <a:gd name="T74" fmla="*/ 142 w 144"/>
                  <a:gd name="T75" fmla="*/ 70 h 100"/>
                  <a:gd name="T76" fmla="*/ 138 w 144"/>
                  <a:gd name="T77" fmla="*/ 64 h 100"/>
                  <a:gd name="T78" fmla="*/ 134 w 144"/>
                  <a:gd name="T79" fmla="*/ 52 h 100"/>
                  <a:gd name="T80" fmla="*/ 134 w 144"/>
                  <a:gd name="T81" fmla="*/ 46 h 100"/>
                  <a:gd name="T82" fmla="*/ 136 w 144"/>
                  <a:gd name="T83" fmla="*/ 36 h 100"/>
                  <a:gd name="T84" fmla="*/ 136 w 144"/>
                  <a:gd name="T85" fmla="*/ 36 h 100"/>
                  <a:gd name="T86" fmla="*/ 136 w 144"/>
                  <a:gd name="T87" fmla="*/ 24 h 100"/>
                  <a:gd name="T88" fmla="*/ 134 w 144"/>
                  <a:gd name="T89" fmla="*/ 16 h 100"/>
                  <a:gd name="T90" fmla="*/ 132 w 144"/>
                  <a:gd name="T91" fmla="*/ 14 h 100"/>
                  <a:gd name="T92" fmla="*/ 128 w 144"/>
                  <a:gd name="T93" fmla="*/ 12 h 100"/>
                  <a:gd name="T94" fmla="*/ 124 w 144"/>
                  <a:gd name="T95" fmla="*/ 12 h 100"/>
                  <a:gd name="T96" fmla="*/ 122 w 144"/>
                  <a:gd name="T97" fmla="*/ 14 h 100"/>
                  <a:gd name="T98" fmla="*/ 122 w 144"/>
                  <a:gd name="T99" fmla="*/ 14 h 1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4"/>
                  <a:gd name="T151" fmla="*/ 0 h 100"/>
                  <a:gd name="T152" fmla="*/ 144 w 144"/>
                  <a:gd name="T153" fmla="*/ 100 h 1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4" h="100">
                    <a:moveTo>
                      <a:pt x="122" y="14"/>
                    </a:moveTo>
                    <a:lnTo>
                      <a:pt x="122" y="14"/>
                    </a:lnTo>
                    <a:lnTo>
                      <a:pt x="116" y="16"/>
                    </a:lnTo>
                    <a:lnTo>
                      <a:pt x="110" y="18"/>
                    </a:lnTo>
                    <a:lnTo>
                      <a:pt x="102" y="20"/>
                    </a:lnTo>
                    <a:lnTo>
                      <a:pt x="90" y="18"/>
                    </a:lnTo>
                    <a:lnTo>
                      <a:pt x="76" y="16"/>
                    </a:lnTo>
                    <a:lnTo>
                      <a:pt x="58" y="1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2" y="12"/>
                    </a:lnTo>
                    <a:lnTo>
                      <a:pt x="20" y="16"/>
                    </a:lnTo>
                    <a:lnTo>
                      <a:pt x="20" y="22"/>
                    </a:lnTo>
                    <a:lnTo>
                      <a:pt x="18" y="34"/>
                    </a:lnTo>
                    <a:lnTo>
                      <a:pt x="14" y="42"/>
                    </a:lnTo>
                    <a:lnTo>
                      <a:pt x="8" y="52"/>
                    </a:lnTo>
                    <a:lnTo>
                      <a:pt x="0" y="58"/>
                    </a:lnTo>
                    <a:lnTo>
                      <a:pt x="4" y="64"/>
                    </a:lnTo>
                    <a:lnTo>
                      <a:pt x="8" y="70"/>
                    </a:lnTo>
                    <a:lnTo>
                      <a:pt x="16" y="76"/>
                    </a:lnTo>
                    <a:lnTo>
                      <a:pt x="26" y="84"/>
                    </a:lnTo>
                    <a:lnTo>
                      <a:pt x="38" y="90"/>
                    </a:lnTo>
                    <a:lnTo>
                      <a:pt x="54" y="96"/>
                    </a:lnTo>
                    <a:lnTo>
                      <a:pt x="72" y="98"/>
                    </a:lnTo>
                    <a:lnTo>
                      <a:pt x="92" y="100"/>
                    </a:lnTo>
                    <a:lnTo>
                      <a:pt x="106" y="100"/>
                    </a:lnTo>
                    <a:lnTo>
                      <a:pt x="116" y="98"/>
                    </a:lnTo>
                    <a:lnTo>
                      <a:pt x="126" y="94"/>
                    </a:lnTo>
                    <a:lnTo>
                      <a:pt x="132" y="88"/>
                    </a:lnTo>
                    <a:lnTo>
                      <a:pt x="136" y="84"/>
                    </a:lnTo>
                    <a:lnTo>
                      <a:pt x="144" y="72"/>
                    </a:lnTo>
                    <a:lnTo>
                      <a:pt x="142" y="70"/>
                    </a:lnTo>
                    <a:lnTo>
                      <a:pt x="138" y="64"/>
                    </a:lnTo>
                    <a:lnTo>
                      <a:pt x="134" y="52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6" y="24"/>
                    </a:lnTo>
                    <a:lnTo>
                      <a:pt x="134" y="16"/>
                    </a:lnTo>
                    <a:lnTo>
                      <a:pt x="132" y="14"/>
                    </a:lnTo>
                    <a:lnTo>
                      <a:pt x="128" y="12"/>
                    </a:lnTo>
                    <a:lnTo>
                      <a:pt x="124" y="12"/>
                    </a:lnTo>
                    <a:lnTo>
                      <a:pt x="122" y="14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9" name="Freeform 163"/>
              <p:cNvSpPr>
                <a:spLocks/>
              </p:cNvSpPr>
              <p:nvPr/>
            </p:nvSpPr>
            <p:spPr bwMode="auto">
              <a:xfrm>
                <a:off x="4261" y="3283"/>
                <a:ext cx="184" cy="276"/>
              </a:xfrm>
              <a:custGeom>
                <a:avLst/>
                <a:gdLst>
                  <a:gd name="T0" fmla="*/ 184 w 184"/>
                  <a:gd name="T1" fmla="*/ 6 h 276"/>
                  <a:gd name="T2" fmla="*/ 170 w 184"/>
                  <a:gd name="T3" fmla="*/ 62 h 276"/>
                  <a:gd name="T4" fmla="*/ 160 w 184"/>
                  <a:gd name="T5" fmla="*/ 80 h 276"/>
                  <a:gd name="T6" fmla="*/ 154 w 184"/>
                  <a:gd name="T7" fmla="*/ 86 h 276"/>
                  <a:gd name="T8" fmla="*/ 146 w 184"/>
                  <a:gd name="T9" fmla="*/ 100 h 276"/>
                  <a:gd name="T10" fmla="*/ 144 w 184"/>
                  <a:gd name="T11" fmla="*/ 118 h 276"/>
                  <a:gd name="T12" fmla="*/ 148 w 184"/>
                  <a:gd name="T13" fmla="*/ 136 h 276"/>
                  <a:gd name="T14" fmla="*/ 154 w 184"/>
                  <a:gd name="T15" fmla="*/ 144 h 276"/>
                  <a:gd name="T16" fmla="*/ 164 w 184"/>
                  <a:gd name="T17" fmla="*/ 168 h 276"/>
                  <a:gd name="T18" fmla="*/ 164 w 184"/>
                  <a:gd name="T19" fmla="*/ 180 h 276"/>
                  <a:gd name="T20" fmla="*/ 158 w 184"/>
                  <a:gd name="T21" fmla="*/ 192 h 276"/>
                  <a:gd name="T22" fmla="*/ 152 w 184"/>
                  <a:gd name="T23" fmla="*/ 198 h 276"/>
                  <a:gd name="T24" fmla="*/ 138 w 184"/>
                  <a:gd name="T25" fmla="*/ 218 h 276"/>
                  <a:gd name="T26" fmla="*/ 140 w 184"/>
                  <a:gd name="T27" fmla="*/ 244 h 276"/>
                  <a:gd name="T28" fmla="*/ 140 w 184"/>
                  <a:gd name="T29" fmla="*/ 248 h 276"/>
                  <a:gd name="T30" fmla="*/ 136 w 184"/>
                  <a:gd name="T31" fmla="*/ 260 h 276"/>
                  <a:gd name="T32" fmla="*/ 118 w 184"/>
                  <a:gd name="T33" fmla="*/ 272 h 276"/>
                  <a:gd name="T34" fmla="*/ 92 w 184"/>
                  <a:gd name="T35" fmla="*/ 274 h 276"/>
                  <a:gd name="T36" fmla="*/ 66 w 184"/>
                  <a:gd name="T37" fmla="*/ 262 h 276"/>
                  <a:gd name="T38" fmla="*/ 54 w 184"/>
                  <a:gd name="T39" fmla="*/ 256 h 276"/>
                  <a:gd name="T40" fmla="*/ 32 w 184"/>
                  <a:gd name="T41" fmla="*/ 254 h 276"/>
                  <a:gd name="T42" fmla="*/ 16 w 184"/>
                  <a:gd name="T43" fmla="*/ 264 h 276"/>
                  <a:gd name="T44" fmla="*/ 0 w 184"/>
                  <a:gd name="T45" fmla="*/ 276 h 276"/>
                  <a:gd name="T46" fmla="*/ 14 w 184"/>
                  <a:gd name="T47" fmla="*/ 268 h 276"/>
                  <a:gd name="T48" fmla="*/ 46 w 184"/>
                  <a:gd name="T49" fmla="*/ 248 h 276"/>
                  <a:gd name="T50" fmla="*/ 74 w 184"/>
                  <a:gd name="T51" fmla="*/ 222 h 276"/>
                  <a:gd name="T52" fmla="*/ 80 w 184"/>
                  <a:gd name="T53" fmla="*/ 208 h 276"/>
                  <a:gd name="T54" fmla="*/ 76 w 184"/>
                  <a:gd name="T55" fmla="*/ 198 h 276"/>
                  <a:gd name="T56" fmla="*/ 58 w 184"/>
                  <a:gd name="T57" fmla="*/ 180 h 276"/>
                  <a:gd name="T58" fmla="*/ 50 w 184"/>
                  <a:gd name="T59" fmla="*/ 166 h 276"/>
                  <a:gd name="T60" fmla="*/ 50 w 184"/>
                  <a:gd name="T61" fmla="*/ 156 h 276"/>
                  <a:gd name="T62" fmla="*/ 58 w 184"/>
                  <a:gd name="T63" fmla="*/ 146 h 276"/>
                  <a:gd name="T64" fmla="*/ 72 w 184"/>
                  <a:gd name="T65" fmla="*/ 136 h 276"/>
                  <a:gd name="T66" fmla="*/ 94 w 184"/>
                  <a:gd name="T67" fmla="*/ 118 h 276"/>
                  <a:gd name="T68" fmla="*/ 98 w 184"/>
                  <a:gd name="T69" fmla="*/ 108 h 276"/>
                  <a:gd name="T70" fmla="*/ 100 w 184"/>
                  <a:gd name="T71" fmla="*/ 96 h 276"/>
                  <a:gd name="T72" fmla="*/ 110 w 184"/>
                  <a:gd name="T73" fmla="*/ 64 h 276"/>
                  <a:gd name="T74" fmla="*/ 116 w 184"/>
                  <a:gd name="T75" fmla="*/ 50 h 276"/>
                  <a:gd name="T76" fmla="*/ 136 w 184"/>
                  <a:gd name="T77" fmla="*/ 24 h 276"/>
                  <a:gd name="T78" fmla="*/ 156 w 184"/>
                  <a:gd name="T79" fmla="*/ 6 h 276"/>
                  <a:gd name="T80" fmla="*/ 172 w 184"/>
                  <a:gd name="T81" fmla="*/ 0 h 276"/>
                  <a:gd name="T82" fmla="*/ 180 w 184"/>
                  <a:gd name="T83" fmla="*/ 4 h 276"/>
                  <a:gd name="T84" fmla="*/ 184 w 184"/>
                  <a:gd name="T85" fmla="*/ 6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"/>
                  <a:gd name="T130" fmla="*/ 0 h 276"/>
                  <a:gd name="T131" fmla="*/ 184 w 184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" h="276">
                    <a:moveTo>
                      <a:pt x="184" y="6"/>
                    </a:moveTo>
                    <a:lnTo>
                      <a:pt x="184" y="6"/>
                    </a:lnTo>
                    <a:lnTo>
                      <a:pt x="178" y="38"/>
                    </a:lnTo>
                    <a:lnTo>
                      <a:pt x="170" y="62"/>
                    </a:lnTo>
                    <a:lnTo>
                      <a:pt x="166" y="72"/>
                    </a:lnTo>
                    <a:lnTo>
                      <a:pt x="160" y="80"/>
                    </a:lnTo>
                    <a:lnTo>
                      <a:pt x="154" y="86"/>
                    </a:lnTo>
                    <a:lnTo>
                      <a:pt x="150" y="94"/>
                    </a:lnTo>
                    <a:lnTo>
                      <a:pt x="146" y="100"/>
                    </a:lnTo>
                    <a:lnTo>
                      <a:pt x="144" y="110"/>
                    </a:lnTo>
                    <a:lnTo>
                      <a:pt x="144" y="118"/>
                    </a:lnTo>
                    <a:lnTo>
                      <a:pt x="146" y="126"/>
                    </a:lnTo>
                    <a:lnTo>
                      <a:pt x="148" y="136"/>
                    </a:lnTo>
                    <a:lnTo>
                      <a:pt x="154" y="144"/>
                    </a:lnTo>
                    <a:lnTo>
                      <a:pt x="162" y="160"/>
                    </a:lnTo>
                    <a:lnTo>
                      <a:pt x="164" y="168"/>
                    </a:lnTo>
                    <a:lnTo>
                      <a:pt x="166" y="174"/>
                    </a:lnTo>
                    <a:lnTo>
                      <a:pt x="164" y="180"/>
                    </a:lnTo>
                    <a:lnTo>
                      <a:pt x="162" y="186"/>
                    </a:lnTo>
                    <a:lnTo>
                      <a:pt x="158" y="192"/>
                    </a:lnTo>
                    <a:lnTo>
                      <a:pt x="152" y="198"/>
                    </a:lnTo>
                    <a:lnTo>
                      <a:pt x="142" y="208"/>
                    </a:lnTo>
                    <a:lnTo>
                      <a:pt x="138" y="218"/>
                    </a:lnTo>
                    <a:lnTo>
                      <a:pt x="138" y="230"/>
                    </a:lnTo>
                    <a:lnTo>
                      <a:pt x="140" y="244"/>
                    </a:lnTo>
                    <a:lnTo>
                      <a:pt x="140" y="248"/>
                    </a:lnTo>
                    <a:lnTo>
                      <a:pt x="140" y="254"/>
                    </a:lnTo>
                    <a:lnTo>
                      <a:pt x="136" y="260"/>
                    </a:lnTo>
                    <a:lnTo>
                      <a:pt x="128" y="268"/>
                    </a:lnTo>
                    <a:lnTo>
                      <a:pt x="118" y="272"/>
                    </a:lnTo>
                    <a:lnTo>
                      <a:pt x="104" y="274"/>
                    </a:lnTo>
                    <a:lnTo>
                      <a:pt x="92" y="274"/>
                    </a:lnTo>
                    <a:lnTo>
                      <a:pt x="78" y="270"/>
                    </a:lnTo>
                    <a:lnTo>
                      <a:pt x="66" y="262"/>
                    </a:lnTo>
                    <a:lnTo>
                      <a:pt x="54" y="256"/>
                    </a:lnTo>
                    <a:lnTo>
                      <a:pt x="44" y="254"/>
                    </a:lnTo>
                    <a:lnTo>
                      <a:pt x="32" y="254"/>
                    </a:lnTo>
                    <a:lnTo>
                      <a:pt x="24" y="258"/>
                    </a:lnTo>
                    <a:lnTo>
                      <a:pt x="16" y="264"/>
                    </a:lnTo>
                    <a:lnTo>
                      <a:pt x="8" y="268"/>
                    </a:lnTo>
                    <a:lnTo>
                      <a:pt x="0" y="276"/>
                    </a:lnTo>
                    <a:lnTo>
                      <a:pt x="14" y="268"/>
                    </a:lnTo>
                    <a:lnTo>
                      <a:pt x="28" y="260"/>
                    </a:lnTo>
                    <a:lnTo>
                      <a:pt x="46" y="248"/>
                    </a:lnTo>
                    <a:lnTo>
                      <a:pt x="62" y="236"/>
                    </a:lnTo>
                    <a:lnTo>
                      <a:pt x="74" y="222"/>
                    </a:lnTo>
                    <a:lnTo>
                      <a:pt x="78" y="216"/>
                    </a:lnTo>
                    <a:lnTo>
                      <a:pt x="80" y="208"/>
                    </a:lnTo>
                    <a:lnTo>
                      <a:pt x="80" y="202"/>
                    </a:lnTo>
                    <a:lnTo>
                      <a:pt x="76" y="198"/>
                    </a:lnTo>
                    <a:lnTo>
                      <a:pt x="58" y="180"/>
                    </a:lnTo>
                    <a:lnTo>
                      <a:pt x="54" y="172"/>
                    </a:lnTo>
                    <a:lnTo>
                      <a:pt x="50" y="166"/>
                    </a:lnTo>
                    <a:lnTo>
                      <a:pt x="50" y="162"/>
                    </a:lnTo>
                    <a:lnTo>
                      <a:pt x="50" y="156"/>
                    </a:lnTo>
                    <a:lnTo>
                      <a:pt x="54" y="150"/>
                    </a:lnTo>
                    <a:lnTo>
                      <a:pt x="58" y="146"/>
                    </a:lnTo>
                    <a:lnTo>
                      <a:pt x="72" y="136"/>
                    </a:lnTo>
                    <a:lnTo>
                      <a:pt x="86" y="126"/>
                    </a:lnTo>
                    <a:lnTo>
                      <a:pt x="94" y="118"/>
                    </a:lnTo>
                    <a:lnTo>
                      <a:pt x="98" y="114"/>
                    </a:lnTo>
                    <a:lnTo>
                      <a:pt x="98" y="108"/>
                    </a:lnTo>
                    <a:lnTo>
                      <a:pt x="100" y="96"/>
                    </a:lnTo>
                    <a:lnTo>
                      <a:pt x="104" y="80"/>
                    </a:lnTo>
                    <a:lnTo>
                      <a:pt x="110" y="64"/>
                    </a:lnTo>
                    <a:lnTo>
                      <a:pt x="116" y="50"/>
                    </a:lnTo>
                    <a:lnTo>
                      <a:pt x="128" y="34"/>
                    </a:lnTo>
                    <a:lnTo>
                      <a:pt x="136" y="24"/>
                    </a:lnTo>
                    <a:lnTo>
                      <a:pt x="146" y="14"/>
                    </a:lnTo>
                    <a:lnTo>
                      <a:pt x="156" y="6"/>
                    </a:lnTo>
                    <a:lnTo>
                      <a:pt x="168" y="2"/>
                    </a:lnTo>
                    <a:lnTo>
                      <a:pt x="172" y="0"/>
                    </a:lnTo>
                    <a:lnTo>
                      <a:pt x="176" y="2"/>
                    </a:lnTo>
                    <a:lnTo>
                      <a:pt x="180" y="4"/>
                    </a:lnTo>
                    <a:lnTo>
                      <a:pt x="184" y="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0" name="Freeform 164"/>
              <p:cNvSpPr>
                <a:spLocks/>
              </p:cNvSpPr>
              <p:nvPr/>
            </p:nvSpPr>
            <p:spPr bwMode="auto">
              <a:xfrm>
                <a:off x="4369" y="3559"/>
                <a:ext cx="116" cy="34"/>
              </a:xfrm>
              <a:custGeom>
                <a:avLst/>
                <a:gdLst>
                  <a:gd name="T0" fmla="*/ 116 w 116"/>
                  <a:gd name="T1" fmla="*/ 20 h 34"/>
                  <a:gd name="T2" fmla="*/ 116 w 116"/>
                  <a:gd name="T3" fmla="*/ 20 h 34"/>
                  <a:gd name="T4" fmla="*/ 114 w 116"/>
                  <a:gd name="T5" fmla="*/ 26 h 34"/>
                  <a:gd name="T6" fmla="*/ 108 w 116"/>
                  <a:gd name="T7" fmla="*/ 30 h 34"/>
                  <a:gd name="T8" fmla="*/ 100 w 116"/>
                  <a:gd name="T9" fmla="*/ 34 h 34"/>
                  <a:gd name="T10" fmla="*/ 86 w 116"/>
                  <a:gd name="T11" fmla="*/ 34 h 34"/>
                  <a:gd name="T12" fmla="*/ 66 w 116"/>
                  <a:gd name="T13" fmla="*/ 30 h 34"/>
                  <a:gd name="T14" fmla="*/ 38 w 116"/>
                  <a:gd name="T15" fmla="*/ 20 h 34"/>
                  <a:gd name="T16" fmla="*/ 0 w 116"/>
                  <a:gd name="T17" fmla="*/ 0 h 34"/>
                  <a:gd name="T18" fmla="*/ 0 w 116"/>
                  <a:gd name="T19" fmla="*/ 0 h 34"/>
                  <a:gd name="T20" fmla="*/ 16 w 116"/>
                  <a:gd name="T21" fmla="*/ 6 h 34"/>
                  <a:gd name="T22" fmla="*/ 50 w 116"/>
                  <a:gd name="T23" fmla="*/ 18 h 34"/>
                  <a:gd name="T24" fmla="*/ 68 w 116"/>
                  <a:gd name="T25" fmla="*/ 22 h 34"/>
                  <a:gd name="T26" fmla="*/ 88 w 116"/>
                  <a:gd name="T27" fmla="*/ 24 h 34"/>
                  <a:gd name="T28" fmla="*/ 104 w 116"/>
                  <a:gd name="T29" fmla="*/ 24 h 34"/>
                  <a:gd name="T30" fmla="*/ 110 w 116"/>
                  <a:gd name="T31" fmla="*/ 22 h 34"/>
                  <a:gd name="T32" fmla="*/ 116 w 116"/>
                  <a:gd name="T33" fmla="*/ 20 h 34"/>
                  <a:gd name="T34" fmla="*/ 116 w 116"/>
                  <a:gd name="T35" fmla="*/ 2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6"/>
                  <a:gd name="T55" fmla="*/ 0 h 34"/>
                  <a:gd name="T56" fmla="*/ 116 w 116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6" h="34">
                    <a:moveTo>
                      <a:pt x="116" y="20"/>
                    </a:moveTo>
                    <a:lnTo>
                      <a:pt x="116" y="20"/>
                    </a:lnTo>
                    <a:lnTo>
                      <a:pt x="114" y="26"/>
                    </a:lnTo>
                    <a:lnTo>
                      <a:pt x="108" y="30"/>
                    </a:lnTo>
                    <a:lnTo>
                      <a:pt x="100" y="34"/>
                    </a:lnTo>
                    <a:lnTo>
                      <a:pt x="86" y="34"/>
                    </a:lnTo>
                    <a:lnTo>
                      <a:pt x="66" y="30"/>
                    </a:lnTo>
                    <a:lnTo>
                      <a:pt x="38" y="20"/>
                    </a:lnTo>
                    <a:lnTo>
                      <a:pt x="0" y="0"/>
                    </a:lnTo>
                    <a:lnTo>
                      <a:pt x="16" y="6"/>
                    </a:lnTo>
                    <a:lnTo>
                      <a:pt x="50" y="18"/>
                    </a:lnTo>
                    <a:lnTo>
                      <a:pt x="68" y="22"/>
                    </a:lnTo>
                    <a:lnTo>
                      <a:pt x="88" y="24"/>
                    </a:lnTo>
                    <a:lnTo>
                      <a:pt x="104" y="24"/>
                    </a:lnTo>
                    <a:lnTo>
                      <a:pt x="110" y="22"/>
                    </a:lnTo>
                    <a:lnTo>
                      <a:pt x="116" y="2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1" name="Freeform 165"/>
              <p:cNvSpPr>
                <a:spLocks/>
              </p:cNvSpPr>
              <p:nvPr/>
            </p:nvSpPr>
            <p:spPr bwMode="auto">
              <a:xfrm>
                <a:off x="4327" y="3615"/>
                <a:ext cx="42" cy="102"/>
              </a:xfrm>
              <a:custGeom>
                <a:avLst/>
                <a:gdLst>
                  <a:gd name="T0" fmla="*/ 40 w 42"/>
                  <a:gd name="T1" fmla="*/ 0 h 102"/>
                  <a:gd name="T2" fmla="*/ 40 w 42"/>
                  <a:gd name="T3" fmla="*/ 0 h 102"/>
                  <a:gd name="T4" fmla="*/ 40 w 42"/>
                  <a:gd name="T5" fmla="*/ 8 h 102"/>
                  <a:gd name="T6" fmla="*/ 38 w 42"/>
                  <a:gd name="T7" fmla="*/ 16 h 102"/>
                  <a:gd name="T8" fmla="*/ 36 w 42"/>
                  <a:gd name="T9" fmla="*/ 28 h 102"/>
                  <a:gd name="T10" fmla="*/ 32 w 42"/>
                  <a:gd name="T11" fmla="*/ 44 h 102"/>
                  <a:gd name="T12" fmla="*/ 26 w 42"/>
                  <a:gd name="T13" fmla="*/ 62 h 102"/>
                  <a:gd name="T14" fmla="*/ 14 w 42"/>
                  <a:gd name="T15" fmla="*/ 80 h 102"/>
                  <a:gd name="T16" fmla="*/ 0 w 42"/>
                  <a:gd name="T17" fmla="*/ 102 h 102"/>
                  <a:gd name="T18" fmla="*/ 0 w 42"/>
                  <a:gd name="T19" fmla="*/ 102 h 102"/>
                  <a:gd name="T20" fmla="*/ 8 w 42"/>
                  <a:gd name="T21" fmla="*/ 98 h 102"/>
                  <a:gd name="T22" fmla="*/ 18 w 42"/>
                  <a:gd name="T23" fmla="*/ 94 h 102"/>
                  <a:gd name="T24" fmla="*/ 26 w 42"/>
                  <a:gd name="T25" fmla="*/ 84 h 102"/>
                  <a:gd name="T26" fmla="*/ 34 w 42"/>
                  <a:gd name="T27" fmla="*/ 72 h 102"/>
                  <a:gd name="T28" fmla="*/ 38 w 42"/>
                  <a:gd name="T29" fmla="*/ 64 h 102"/>
                  <a:gd name="T30" fmla="*/ 40 w 42"/>
                  <a:gd name="T31" fmla="*/ 54 h 102"/>
                  <a:gd name="T32" fmla="*/ 42 w 42"/>
                  <a:gd name="T33" fmla="*/ 42 h 102"/>
                  <a:gd name="T34" fmla="*/ 42 w 42"/>
                  <a:gd name="T35" fmla="*/ 30 h 102"/>
                  <a:gd name="T36" fmla="*/ 42 w 42"/>
                  <a:gd name="T37" fmla="*/ 16 h 102"/>
                  <a:gd name="T38" fmla="*/ 40 w 42"/>
                  <a:gd name="T39" fmla="*/ 0 h 102"/>
                  <a:gd name="T40" fmla="*/ 40 w 42"/>
                  <a:gd name="T41" fmla="*/ 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2"/>
                  <a:gd name="T64" fmla="*/ 0 h 102"/>
                  <a:gd name="T65" fmla="*/ 42 w 42"/>
                  <a:gd name="T66" fmla="*/ 102 h 10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2" h="102">
                    <a:moveTo>
                      <a:pt x="40" y="0"/>
                    </a:moveTo>
                    <a:lnTo>
                      <a:pt x="40" y="0"/>
                    </a:lnTo>
                    <a:lnTo>
                      <a:pt x="40" y="8"/>
                    </a:lnTo>
                    <a:lnTo>
                      <a:pt x="38" y="16"/>
                    </a:lnTo>
                    <a:lnTo>
                      <a:pt x="36" y="28"/>
                    </a:lnTo>
                    <a:lnTo>
                      <a:pt x="32" y="44"/>
                    </a:lnTo>
                    <a:lnTo>
                      <a:pt x="26" y="62"/>
                    </a:lnTo>
                    <a:lnTo>
                      <a:pt x="14" y="80"/>
                    </a:lnTo>
                    <a:lnTo>
                      <a:pt x="0" y="102"/>
                    </a:lnTo>
                    <a:lnTo>
                      <a:pt x="8" y="98"/>
                    </a:lnTo>
                    <a:lnTo>
                      <a:pt x="18" y="94"/>
                    </a:lnTo>
                    <a:lnTo>
                      <a:pt x="26" y="84"/>
                    </a:lnTo>
                    <a:lnTo>
                      <a:pt x="34" y="72"/>
                    </a:lnTo>
                    <a:lnTo>
                      <a:pt x="38" y="64"/>
                    </a:lnTo>
                    <a:lnTo>
                      <a:pt x="40" y="54"/>
                    </a:lnTo>
                    <a:lnTo>
                      <a:pt x="42" y="42"/>
                    </a:lnTo>
                    <a:lnTo>
                      <a:pt x="42" y="30"/>
                    </a:lnTo>
                    <a:lnTo>
                      <a:pt x="42" y="1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2" name="Freeform 166"/>
              <p:cNvSpPr>
                <a:spLocks/>
              </p:cNvSpPr>
              <p:nvPr/>
            </p:nvSpPr>
            <p:spPr bwMode="auto">
              <a:xfrm>
                <a:off x="4297" y="3305"/>
                <a:ext cx="114" cy="250"/>
              </a:xfrm>
              <a:custGeom>
                <a:avLst/>
                <a:gdLst>
                  <a:gd name="T0" fmla="*/ 0 w 114"/>
                  <a:gd name="T1" fmla="*/ 248 h 250"/>
                  <a:gd name="T2" fmla="*/ 10 w 114"/>
                  <a:gd name="T3" fmla="*/ 234 h 250"/>
                  <a:gd name="T4" fmla="*/ 18 w 114"/>
                  <a:gd name="T5" fmla="*/ 210 h 250"/>
                  <a:gd name="T6" fmla="*/ 28 w 114"/>
                  <a:gd name="T7" fmla="*/ 198 h 250"/>
                  <a:gd name="T8" fmla="*/ 38 w 114"/>
                  <a:gd name="T9" fmla="*/ 194 h 250"/>
                  <a:gd name="T10" fmla="*/ 52 w 114"/>
                  <a:gd name="T11" fmla="*/ 192 h 250"/>
                  <a:gd name="T12" fmla="*/ 70 w 114"/>
                  <a:gd name="T13" fmla="*/ 188 h 250"/>
                  <a:gd name="T14" fmla="*/ 80 w 114"/>
                  <a:gd name="T15" fmla="*/ 180 h 250"/>
                  <a:gd name="T16" fmla="*/ 84 w 114"/>
                  <a:gd name="T17" fmla="*/ 174 h 250"/>
                  <a:gd name="T18" fmla="*/ 86 w 114"/>
                  <a:gd name="T19" fmla="*/ 166 h 250"/>
                  <a:gd name="T20" fmla="*/ 86 w 114"/>
                  <a:gd name="T21" fmla="*/ 166 h 250"/>
                  <a:gd name="T22" fmla="*/ 84 w 114"/>
                  <a:gd name="T23" fmla="*/ 150 h 250"/>
                  <a:gd name="T24" fmla="*/ 76 w 114"/>
                  <a:gd name="T25" fmla="*/ 136 h 250"/>
                  <a:gd name="T26" fmla="*/ 76 w 114"/>
                  <a:gd name="T27" fmla="*/ 136 h 250"/>
                  <a:gd name="T28" fmla="*/ 48 w 114"/>
                  <a:gd name="T29" fmla="*/ 100 h 250"/>
                  <a:gd name="T30" fmla="*/ 46 w 114"/>
                  <a:gd name="T31" fmla="*/ 88 h 250"/>
                  <a:gd name="T32" fmla="*/ 46 w 114"/>
                  <a:gd name="T33" fmla="*/ 88 h 250"/>
                  <a:gd name="T34" fmla="*/ 52 w 114"/>
                  <a:gd name="T35" fmla="*/ 76 h 250"/>
                  <a:gd name="T36" fmla="*/ 66 w 114"/>
                  <a:gd name="T37" fmla="*/ 62 h 250"/>
                  <a:gd name="T38" fmla="*/ 66 w 114"/>
                  <a:gd name="T39" fmla="*/ 62 h 250"/>
                  <a:gd name="T40" fmla="*/ 92 w 114"/>
                  <a:gd name="T41" fmla="*/ 44 h 250"/>
                  <a:gd name="T42" fmla="*/ 110 w 114"/>
                  <a:gd name="T43" fmla="*/ 22 h 250"/>
                  <a:gd name="T44" fmla="*/ 112 w 114"/>
                  <a:gd name="T45" fmla="*/ 16 h 250"/>
                  <a:gd name="T46" fmla="*/ 110 w 114"/>
                  <a:gd name="T47" fmla="*/ 8 h 250"/>
                  <a:gd name="T48" fmla="*/ 106 w 114"/>
                  <a:gd name="T49" fmla="*/ 2 h 250"/>
                  <a:gd name="T50" fmla="*/ 108 w 114"/>
                  <a:gd name="T51" fmla="*/ 0 h 250"/>
                  <a:gd name="T52" fmla="*/ 114 w 114"/>
                  <a:gd name="T53" fmla="*/ 16 h 250"/>
                  <a:gd name="T54" fmla="*/ 114 w 114"/>
                  <a:gd name="T55" fmla="*/ 16 h 250"/>
                  <a:gd name="T56" fmla="*/ 108 w 114"/>
                  <a:gd name="T57" fmla="*/ 30 h 250"/>
                  <a:gd name="T58" fmla="*/ 78 w 114"/>
                  <a:gd name="T59" fmla="*/ 58 h 250"/>
                  <a:gd name="T60" fmla="*/ 68 w 114"/>
                  <a:gd name="T61" fmla="*/ 64 h 250"/>
                  <a:gd name="T62" fmla="*/ 60 w 114"/>
                  <a:gd name="T63" fmla="*/ 72 h 250"/>
                  <a:gd name="T64" fmla="*/ 50 w 114"/>
                  <a:gd name="T65" fmla="*/ 84 h 250"/>
                  <a:gd name="T66" fmla="*/ 50 w 114"/>
                  <a:gd name="T67" fmla="*/ 88 h 250"/>
                  <a:gd name="T68" fmla="*/ 50 w 114"/>
                  <a:gd name="T69" fmla="*/ 94 h 250"/>
                  <a:gd name="T70" fmla="*/ 58 w 114"/>
                  <a:gd name="T71" fmla="*/ 110 h 250"/>
                  <a:gd name="T72" fmla="*/ 78 w 114"/>
                  <a:gd name="T73" fmla="*/ 134 h 250"/>
                  <a:gd name="T74" fmla="*/ 84 w 114"/>
                  <a:gd name="T75" fmla="*/ 142 h 250"/>
                  <a:gd name="T76" fmla="*/ 90 w 114"/>
                  <a:gd name="T77" fmla="*/ 158 h 250"/>
                  <a:gd name="T78" fmla="*/ 90 w 114"/>
                  <a:gd name="T79" fmla="*/ 166 h 250"/>
                  <a:gd name="T80" fmla="*/ 86 w 114"/>
                  <a:gd name="T81" fmla="*/ 176 h 250"/>
                  <a:gd name="T82" fmla="*/ 86 w 114"/>
                  <a:gd name="T83" fmla="*/ 176 h 250"/>
                  <a:gd name="T84" fmla="*/ 78 w 114"/>
                  <a:gd name="T85" fmla="*/ 188 h 250"/>
                  <a:gd name="T86" fmla="*/ 64 w 114"/>
                  <a:gd name="T87" fmla="*/ 192 h 250"/>
                  <a:gd name="T88" fmla="*/ 38 w 114"/>
                  <a:gd name="T89" fmla="*/ 196 h 250"/>
                  <a:gd name="T90" fmla="*/ 38 w 114"/>
                  <a:gd name="T91" fmla="*/ 196 h 250"/>
                  <a:gd name="T92" fmla="*/ 24 w 114"/>
                  <a:gd name="T93" fmla="*/ 206 h 250"/>
                  <a:gd name="T94" fmla="*/ 16 w 114"/>
                  <a:gd name="T95" fmla="*/ 220 h 250"/>
                  <a:gd name="T96" fmla="*/ 8 w 114"/>
                  <a:gd name="T97" fmla="*/ 244 h 250"/>
                  <a:gd name="T98" fmla="*/ 2 w 114"/>
                  <a:gd name="T99" fmla="*/ 250 h 250"/>
                  <a:gd name="T100" fmla="*/ 0 w 114"/>
                  <a:gd name="T101" fmla="*/ 248 h 2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"/>
                  <a:gd name="T154" fmla="*/ 0 h 250"/>
                  <a:gd name="T155" fmla="*/ 114 w 114"/>
                  <a:gd name="T156" fmla="*/ 250 h 2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" h="250">
                    <a:moveTo>
                      <a:pt x="0" y="248"/>
                    </a:moveTo>
                    <a:lnTo>
                      <a:pt x="0" y="248"/>
                    </a:lnTo>
                    <a:lnTo>
                      <a:pt x="6" y="242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10"/>
                    </a:lnTo>
                    <a:lnTo>
                      <a:pt x="22" y="204"/>
                    </a:lnTo>
                    <a:lnTo>
                      <a:pt x="28" y="198"/>
                    </a:lnTo>
                    <a:lnTo>
                      <a:pt x="38" y="194"/>
                    </a:lnTo>
                    <a:lnTo>
                      <a:pt x="52" y="192"/>
                    </a:lnTo>
                    <a:lnTo>
                      <a:pt x="64" y="190"/>
                    </a:lnTo>
                    <a:lnTo>
                      <a:pt x="70" y="188"/>
                    </a:lnTo>
                    <a:lnTo>
                      <a:pt x="76" y="186"/>
                    </a:lnTo>
                    <a:lnTo>
                      <a:pt x="80" y="180"/>
                    </a:lnTo>
                    <a:lnTo>
                      <a:pt x="84" y="174"/>
                    </a:lnTo>
                    <a:lnTo>
                      <a:pt x="86" y="166"/>
                    </a:lnTo>
                    <a:lnTo>
                      <a:pt x="86" y="158"/>
                    </a:lnTo>
                    <a:lnTo>
                      <a:pt x="84" y="150"/>
                    </a:lnTo>
                    <a:lnTo>
                      <a:pt x="82" y="142"/>
                    </a:lnTo>
                    <a:lnTo>
                      <a:pt x="76" y="136"/>
                    </a:lnTo>
                    <a:lnTo>
                      <a:pt x="56" y="112"/>
                    </a:lnTo>
                    <a:lnTo>
                      <a:pt x="48" y="100"/>
                    </a:lnTo>
                    <a:lnTo>
                      <a:pt x="46" y="94"/>
                    </a:lnTo>
                    <a:lnTo>
                      <a:pt x="46" y="88"/>
                    </a:lnTo>
                    <a:lnTo>
                      <a:pt x="48" y="82"/>
                    </a:lnTo>
                    <a:lnTo>
                      <a:pt x="52" y="76"/>
                    </a:lnTo>
                    <a:lnTo>
                      <a:pt x="58" y="70"/>
                    </a:lnTo>
                    <a:lnTo>
                      <a:pt x="66" y="62"/>
                    </a:lnTo>
                    <a:lnTo>
                      <a:pt x="76" y="54"/>
                    </a:lnTo>
                    <a:lnTo>
                      <a:pt x="92" y="44"/>
                    </a:lnTo>
                    <a:lnTo>
                      <a:pt x="106" y="30"/>
                    </a:lnTo>
                    <a:lnTo>
                      <a:pt x="110" y="22"/>
                    </a:lnTo>
                    <a:lnTo>
                      <a:pt x="112" y="16"/>
                    </a:lnTo>
                    <a:lnTo>
                      <a:pt x="110" y="8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4" y="8"/>
                    </a:lnTo>
                    <a:lnTo>
                      <a:pt x="114" y="16"/>
                    </a:lnTo>
                    <a:lnTo>
                      <a:pt x="112" y="24"/>
                    </a:lnTo>
                    <a:lnTo>
                      <a:pt x="108" y="30"/>
                    </a:lnTo>
                    <a:lnTo>
                      <a:pt x="94" y="46"/>
                    </a:lnTo>
                    <a:lnTo>
                      <a:pt x="78" y="58"/>
                    </a:lnTo>
                    <a:lnTo>
                      <a:pt x="68" y="64"/>
                    </a:lnTo>
                    <a:lnTo>
                      <a:pt x="60" y="72"/>
                    </a:lnTo>
                    <a:lnTo>
                      <a:pt x="54" y="78"/>
                    </a:lnTo>
                    <a:lnTo>
                      <a:pt x="50" y="84"/>
                    </a:lnTo>
                    <a:lnTo>
                      <a:pt x="50" y="88"/>
                    </a:lnTo>
                    <a:lnTo>
                      <a:pt x="50" y="94"/>
                    </a:lnTo>
                    <a:lnTo>
                      <a:pt x="52" y="100"/>
                    </a:lnTo>
                    <a:lnTo>
                      <a:pt x="58" y="110"/>
                    </a:lnTo>
                    <a:lnTo>
                      <a:pt x="78" y="134"/>
                    </a:lnTo>
                    <a:lnTo>
                      <a:pt x="84" y="142"/>
                    </a:lnTo>
                    <a:lnTo>
                      <a:pt x="88" y="150"/>
                    </a:lnTo>
                    <a:lnTo>
                      <a:pt x="90" y="158"/>
                    </a:lnTo>
                    <a:lnTo>
                      <a:pt x="90" y="166"/>
                    </a:lnTo>
                    <a:lnTo>
                      <a:pt x="86" y="176"/>
                    </a:lnTo>
                    <a:lnTo>
                      <a:pt x="82" y="182"/>
                    </a:lnTo>
                    <a:lnTo>
                      <a:pt x="78" y="188"/>
                    </a:lnTo>
                    <a:lnTo>
                      <a:pt x="72" y="190"/>
                    </a:lnTo>
                    <a:lnTo>
                      <a:pt x="64" y="192"/>
                    </a:lnTo>
                    <a:lnTo>
                      <a:pt x="52" y="194"/>
                    </a:lnTo>
                    <a:lnTo>
                      <a:pt x="38" y="196"/>
                    </a:lnTo>
                    <a:lnTo>
                      <a:pt x="30" y="200"/>
                    </a:lnTo>
                    <a:lnTo>
                      <a:pt x="24" y="206"/>
                    </a:lnTo>
                    <a:lnTo>
                      <a:pt x="20" y="212"/>
                    </a:lnTo>
                    <a:lnTo>
                      <a:pt x="16" y="220"/>
                    </a:lnTo>
                    <a:lnTo>
                      <a:pt x="12" y="236"/>
                    </a:lnTo>
                    <a:lnTo>
                      <a:pt x="8" y="244"/>
                    </a:lnTo>
                    <a:lnTo>
                      <a:pt x="2" y="25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3" name="Freeform 167"/>
              <p:cNvSpPr>
                <a:spLocks/>
              </p:cNvSpPr>
              <p:nvPr/>
            </p:nvSpPr>
            <p:spPr bwMode="auto">
              <a:xfrm>
                <a:off x="4529" y="3877"/>
                <a:ext cx="110" cy="112"/>
              </a:xfrm>
              <a:custGeom>
                <a:avLst/>
                <a:gdLst>
                  <a:gd name="T0" fmla="*/ 18 w 110"/>
                  <a:gd name="T1" fmla="*/ 0 h 112"/>
                  <a:gd name="T2" fmla="*/ 18 w 110"/>
                  <a:gd name="T3" fmla="*/ 0 h 112"/>
                  <a:gd name="T4" fmla="*/ 22 w 110"/>
                  <a:gd name="T5" fmla="*/ 0 h 112"/>
                  <a:gd name="T6" fmla="*/ 30 w 110"/>
                  <a:gd name="T7" fmla="*/ 4 h 112"/>
                  <a:gd name="T8" fmla="*/ 46 w 110"/>
                  <a:gd name="T9" fmla="*/ 12 h 112"/>
                  <a:gd name="T10" fmla="*/ 64 w 110"/>
                  <a:gd name="T11" fmla="*/ 30 h 112"/>
                  <a:gd name="T12" fmla="*/ 64 w 110"/>
                  <a:gd name="T13" fmla="*/ 30 h 112"/>
                  <a:gd name="T14" fmla="*/ 82 w 110"/>
                  <a:gd name="T15" fmla="*/ 48 h 112"/>
                  <a:gd name="T16" fmla="*/ 92 w 110"/>
                  <a:gd name="T17" fmla="*/ 60 h 112"/>
                  <a:gd name="T18" fmla="*/ 100 w 110"/>
                  <a:gd name="T19" fmla="*/ 68 h 112"/>
                  <a:gd name="T20" fmla="*/ 110 w 110"/>
                  <a:gd name="T21" fmla="*/ 76 h 112"/>
                  <a:gd name="T22" fmla="*/ 110 w 110"/>
                  <a:gd name="T23" fmla="*/ 76 h 112"/>
                  <a:gd name="T24" fmla="*/ 104 w 110"/>
                  <a:gd name="T25" fmla="*/ 78 h 112"/>
                  <a:gd name="T26" fmla="*/ 90 w 110"/>
                  <a:gd name="T27" fmla="*/ 82 h 112"/>
                  <a:gd name="T28" fmla="*/ 84 w 110"/>
                  <a:gd name="T29" fmla="*/ 86 h 112"/>
                  <a:gd name="T30" fmla="*/ 78 w 110"/>
                  <a:gd name="T31" fmla="*/ 94 h 112"/>
                  <a:gd name="T32" fmla="*/ 76 w 110"/>
                  <a:gd name="T33" fmla="*/ 102 h 112"/>
                  <a:gd name="T34" fmla="*/ 74 w 110"/>
                  <a:gd name="T35" fmla="*/ 112 h 112"/>
                  <a:gd name="T36" fmla="*/ 74 w 110"/>
                  <a:gd name="T37" fmla="*/ 112 h 112"/>
                  <a:gd name="T38" fmla="*/ 44 w 110"/>
                  <a:gd name="T39" fmla="*/ 92 h 112"/>
                  <a:gd name="T40" fmla="*/ 8 w 110"/>
                  <a:gd name="T41" fmla="*/ 68 h 112"/>
                  <a:gd name="T42" fmla="*/ 8 w 110"/>
                  <a:gd name="T43" fmla="*/ 68 h 112"/>
                  <a:gd name="T44" fmla="*/ 4 w 110"/>
                  <a:gd name="T45" fmla="*/ 64 h 112"/>
                  <a:gd name="T46" fmla="*/ 2 w 110"/>
                  <a:gd name="T47" fmla="*/ 56 h 112"/>
                  <a:gd name="T48" fmla="*/ 0 w 110"/>
                  <a:gd name="T49" fmla="*/ 46 h 112"/>
                  <a:gd name="T50" fmla="*/ 0 w 110"/>
                  <a:gd name="T51" fmla="*/ 34 h 112"/>
                  <a:gd name="T52" fmla="*/ 2 w 110"/>
                  <a:gd name="T53" fmla="*/ 22 h 112"/>
                  <a:gd name="T54" fmla="*/ 6 w 110"/>
                  <a:gd name="T55" fmla="*/ 12 h 112"/>
                  <a:gd name="T56" fmla="*/ 10 w 110"/>
                  <a:gd name="T57" fmla="*/ 4 h 112"/>
                  <a:gd name="T58" fmla="*/ 18 w 110"/>
                  <a:gd name="T59" fmla="*/ 0 h 112"/>
                  <a:gd name="T60" fmla="*/ 18 w 110"/>
                  <a:gd name="T61" fmla="*/ 0 h 1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12"/>
                  <a:gd name="T95" fmla="*/ 110 w 110"/>
                  <a:gd name="T96" fmla="*/ 112 h 1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12">
                    <a:moveTo>
                      <a:pt x="18" y="0"/>
                    </a:moveTo>
                    <a:lnTo>
                      <a:pt x="18" y="0"/>
                    </a:lnTo>
                    <a:lnTo>
                      <a:pt x="22" y="0"/>
                    </a:lnTo>
                    <a:lnTo>
                      <a:pt x="30" y="4"/>
                    </a:lnTo>
                    <a:lnTo>
                      <a:pt x="46" y="12"/>
                    </a:lnTo>
                    <a:lnTo>
                      <a:pt x="64" y="30"/>
                    </a:lnTo>
                    <a:lnTo>
                      <a:pt x="82" y="48"/>
                    </a:lnTo>
                    <a:lnTo>
                      <a:pt x="92" y="60"/>
                    </a:lnTo>
                    <a:lnTo>
                      <a:pt x="100" y="68"/>
                    </a:lnTo>
                    <a:lnTo>
                      <a:pt x="110" y="76"/>
                    </a:lnTo>
                    <a:lnTo>
                      <a:pt x="104" y="78"/>
                    </a:lnTo>
                    <a:lnTo>
                      <a:pt x="90" y="82"/>
                    </a:lnTo>
                    <a:lnTo>
                      <a:pt x="84" y="86"/>
                    </a:lnTo>
                    <a:lnTo>
                      <a:pt x="78" y="94"/>
                    </a:lnTo>
                    <a:lnTo>
                      <a:pt x="76" y="102"/>
                    </a:lnTo>
                    <a:lnTo>
                      <a:pt x="74" y="112"/>
                    </a:lnTo>
                    <a:lnTo>
                      <a:pt x="44" y="92"/>
                    </a:lnTo>
                    <a:lnTo>
                      <a:pt x="8" y="68"/>
                    </a:lnTo>
                    <a:lnTo>
                      <a:pt x="4" y="64"/>
                    </a:lnTo>
                    <a:lnTo>
                      <a:pt x="2" y="56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2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4" name="Freeform 168"/>
              <p:cNvSpPr>
                <a:spLocks/>
              </p:cNvSpPr>
              <p:nvPr/>
            </p:nvSpPr>
            <p:spPr bwMode="auto">
              <a:xfrm>
                <a:off x="5079" y="3593"/>
                <a:ext cx="136" cy="300"/>
              </a:xfrm>
              <a:custGeom>
                <a:avLst/>
                <a:gdLst>
                  <a:gd name="T0" fmla="*/ 108 w 136"/>
                  <a:gd name="T1" fmla="*/ 2 h 300"/>
                  <a:gd name="T2" fmla="*/ 108 w 136"/>
                  <a:gd name="T3" fmla="*/ 2 h 300"/>
                  <a:gd name="T4" fmla="*/ 94 w 136"/>
                  <a:gd name="T5" fmla="*/ 26 h 300"/>
                  <a:gd name="T6" fmla="*/ 80 w 136"/>
                  <a:gd name="T7" fmla="*/ 52 h 300"/>
                  <a:gd name="T8" fmla="*/ 66 w 136"/>
                  <a:gd name="T9" fmla="*/ 88 h 300"/>
                  <a:gd name="T10" fmla="*/ 66 w 136"/>
                  <a:gd name="T11" fmla="*/ 88 h 300"/>
                  <a:gd name="T12" fmla="*/ 52 w 136"/>
                  <a:gd name="T13" fmla="*/ 126 h 300"/>
                  <a:gd name="T14" fmla="*/ 36 w 136"/>
                  <a:gd name="T15" fmla="*/ 166 h 300"/>
                  <a:gd name="T16" fmla="*/ 18 w 136"/>
                  <a:gd name="T17" fmla="*/ 204 h 300"/>
                  <a:gd name="T18" fmla="*/ 8 w 136"/>
                  <a:gd name="T19" fmla="*/ 220 h 300"/>
                  <a:gd name="T20" fmla="*/ 0 w 136"/>
                  <a:gd name="T21" fmla="*/ 232 h 300"/>
                  <a:gd name="T22" fmla="*/ 0 w 136"/>
                  <a:gd name="T23" fmla="*/ 232 h 300"/>
                  <a:gd name="T24" fmla="*/ 0 w 136"/>
                  <a:gd name="T25" fmla="*/ 260 h 300"/>
                  <a:gd name="T26" fmla="*/ 2 w 136"/>
                  <a:gd name="T27" fmla="*/ 282 h 300"/>
                  <a:gd name="T28" fmla="*/ 4 w 136"/>
                  <a:gd name="T29" fmla="*/ 292 h 300"/>
                  <a:gd name="T30" fmla="*/ 8 w 136"/>
                  <a:gd name="T31" fmla="*/ 298 h 300"/>
                  <a:gd name="T32" fmla="*/ 8 w 136"/>
                  <a:gd name="T33" fmla="*/ 298 h 300"/>
                  <a:gd name="T34" fmla="*/ 10 w 136"/>
                  <a:gd name="T35" fmla="*/ 300 h 300"/>
                  <a:gd name="T36" fmla="*/ 14 w 136"/>
                  <a:gd name="T37" fmla="*/ 300 h 300"/>
                  <a:gd name="T38" fmla="*/ 26 w 136"/>
                  <a:gd name="T39" fmla="*/ 292 h 300"/>
                  <a:gd name="T40" fmla="*/ 40 w 136"/>
                  <a:gd name="T41" fmla="*/ 278 h 300"/>
                  <a:gd name="T42" fmla="*/ 56 w 136"/>
                  <a:gd name="T43" fmla="*/ 258 h 300"/>
                  <a:gd name="T44" fmla="*/ 74 w 136"/>
                  <a:gd name="T45" fmla="*/ 236 h 300"/>
                  <a:gd name="T46" fmla="*/ 90 w 136"/>
                  <a:gd name="T47" fmla="*/ 212 h 300"/>
                  <a:gd name="T48" fmla="*/ 104 w 136"/>
                  <a:gd name="T49" fmla="*/ 186 h 300"/>
                  <a:gd name="T50" fmla="*/ 116 w 136"/>
                  <a:gd name="T51" fmla="*/ 162 h 300"/>
                  <a:gd name="T52" fmla="*/ 116 w 136"/>
                  <a:gd name="T53" fmla="*/ 162 h 300"/>
                  <a:gd name="T54" fmla="*/ 126 w 136"/>
                  <a:gd name="T55" fmla="*/ 138 h 300"/>
                  <a:gd name="T56" fmla="*/ 132 w 136"/>
                  <a:gd name="T57" fmla="*/ 110 h 300"/>
                  <a:gd name="T58" fmla="*/ 136 w 136"/>
                  <a:gd name="T59" fmla="*/ 82 h 300"/>
                  <a:gd name="T60" fmla="*/ 136 w 136"/>
                  <a:gd name="T61" fmla="*/ 54 h 300"/>
                  <a:gd name="T62" fmla="*/ 134 w 136"/>
                  <a:gd name="T63" fmla="*/ 30 h 300"/>
                  <a:gd name="T64" fmla="*/ 132 w 136"/>
                  <a:gd name="T65" fmla="*/ 20 h 300"/>
                  <a:gd name="T66" fmla="*/ 130 w 136"/>
                  <a:gd name="T67" fmla="*/ 12 h 300"/>
                  <a:gd name="T68" fmla="*/ 126 w 136"/>
                  <a:gd name="T69" fmla="*/ 6 h 300"/>
                  <a:gd name="T70" fmla="*/ 120 w 136"/>
                  <a:gd name="T71" fmla="*/ 2 h 300"/>
                  <a:gd name="T72" fmla="*/ 114 w 136"/>
                  <a:gd name="T73" fmla="*/ 0 h 300"/>
                  <a:gd name="T74" fmla="*/ 108 w 136"/>
                  <a:gd name="T75" fmla="*/ 2 h 300"/>
                  <a:gd name="T76" fmla="*/ 108 w 136"/>
                  <a:gd name="T77" fmla="*/ 2 h 3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6"/>
                  <a:gd name="T118" fmla="*/ 0 h 300"/>
                  <a:gd name="T119" fmla="*/ 136 w 136"/>
                  <a:gd name="T120" fmla="*/ 300 h 3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6" h="300">
                    <a:moveTo>
                      <a:pt x="108" y="2"/>
                    </a:moveTo>
                    <a:lnTo>
                      <a:pt x="108" y="2"/>
                    </a:lnTo>
                    <a:lnTo>
                      <a:pt x="94" y="26"/>
                    </a:lnTo>
                    <a:lnTo>
                      <a:pt x="80" y="52"/>
                    </a:lnTo>
                    <a:lnTo>
                      <a:pt x="66" y="88"/>
                    </a:lnTo>
                    <a:lnTo>
                      <a:pt x="52" y="126"/>
                    </a:lnTo>
                    <a:lnTo>
                      <a:pt x="36" y="166"/>
                    </a:lnTo>
                    <a:lnTo>
                      <a:pt x="18" y="204"/>
                    </a:lnTo>
                    <a:lnTo>
                      <a:pt x="8" y="220"/>
                    </a:lnTo>
                    <a:lnTo>
                      <a:pt x="0" y="232"/>
                    </a:lnTo>
                    <a:lnTo>
                      <a:pt x="0" y="260"/>
                    </a:lnTo>
                    <a:lnTo>
                      <a:pt x="2" y="282"/>
                    </a:lnTo>
                    <a:lnTo>
                      <a:pt x="4" y="292"/>
                    </a:lnTo>
                    <a:lnTo>
                      <a:pt x="8" y="298"/>
                    </a:lnTo>
                    <a:lnTo>
                      <a:pt x="10" y="300"/>
                    </a:lnTo>
                    <a:lnTo>
                      <a:pt x="14" y="300"/>
                    </a:lnTo>
                    <a:lnTo>
                      <a:pt x="26" y="292"/>
                    </a:lnTo>
                    <a:lnTo>
                      <a:pt x="40" y="278"/>
                    </a:lnTo>
                    <a:lnTo>
                      <a:pt x="56" y="258"/>
                    </a:lnTo>
                    <a:lnTo>
                      <a:pt x="74" y="236"/>
                    </a:lnTo>
                    <a:lnTo>
                      <a:pt x="90" y="212"/>
                    </a:lnTo>
                    <a:lnTo>
                      <a:pt x="104" y="186"/>
                    </a:lnTo>
                    <a:lnTo>
                      <a:pt x="116" y="162"/>
                    </a:lnTo>
                    <a:lnTo>
                      <a:pt x="126" y="138"/>
                    </a:lnTo>
                    <a:lnTo>
                      <a:pt x="132" y="110"/>
                    </a:lnTo>
                    <a:lnTo>
                      <a:pt x="136" y="82"/>
                    </a:lnTo>
                    <a:lnTo>
                      <a:pt x="136" y="54"/>
                    </a:lnTo>
                    <a:lnTo>
                      <a:pt x="134" y="30"/>
                    </a:lnTo>
                    <a:lnTo>
                      <a:pt x="132" y="20"/>
                    </a:lnTo>
                    <a:lnTo>
                      <a:pt x="130" y="12"/>
                    </a:lnTo>
                    <a:lnTo>
                      <a:pt x="126" y="6"/>
                    </a:lnTo>
                    <a:lnTo>
                      <a:pt x="120" y="2"/>
                    </a:lnTo>
                    <a:lnTo>
                      <a:pt x="114" y="0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5" name="Freeform 169"/>
              <p:cNvSpPr>
                <a:spLocks/>
              </p:cNvSpPr>
              <p:nvPr/>
            </p:nvSpPr>
            <p:spPr bwMode="auto">
              <a:xfrm>
                <a:off x="5127" y="3431"/>
                <a:ext cx="118" cy="264"/>
              </a:xfrm>
              <a:custGeom>
                <a:avLst/>
                <a:gdLst>
                  <a:gd name="T0" fmla="*/ 60 w 118"/>
                  <a:gd name="T1" fmla="*/ 0 h 264"/>
                  <a:gd name="T2" fmla="*/ 60 w 118"/>
                  <a:gd name="T3" fmla="*/ 0 h 264"/>
                  <a:gd name="T4" fmla="*/ 62 w 118"/>
                  <a:gd name="T5" fmla="*/ 14 h 264"/>
                  <a:gd name="T6" fmla="*/ 64 w 118"/>
                  <a:gd name="T7" fmla="*/ 46 h 264"/>
                  <a:gd name="T8" fmla="*/ 66 w 118"/>
                  <a:gd name="T9" fmla="*/ 64 h 264"/>
                  <a:gd name="T10" fmla="*/ 70 w 118"/>
                  <a:gd name="T11" fmla="*/ 86 h 264"/>
                  <a:gd name="T12" fmla="*/ 78 w 118"/>
                  <a:gd name="T13" fmla="*/ 106 h 264"/>
                  <a:gd name="T14" fmla="*/ 86 w 118"/>
                  <a:gd name="T15" fmla="*/ 126 h 264"/>
                  <a:gd name="T16" fmla="*/ 86 w 118"/>
                  <a:gd name="T17" fmla="*/ 126 h 264"/>
                  <a:gd name="T18" fmla="*/ 100 w 118"/>
                  <a:gd name="T19" fmla="*/ 150 h 264"/>
                  <a:gd name="T20" fmla="*/ 110 w 118"/>
                  <a:gd name="T21" fmla="*/ 176 h 264"/>
                  <a:gd name="T22" fmla="*/ 116 w 118"/>
                  <a:gd name="T23" fmla="*/ 198 h 264"/>
                  <a:gd name="T24" fmla="*/ 118 w 118"/>
                  <a:gd name="T25" fmla="*/ 220 h 264"/>
                  <a:gd name="T26" fmla="*/ 118 w 118"/>
                  <a:gd name="T27" fmla="*/ 238 h 264"/>
                  <a:gd name="T28" fmla="*/ 114 w 118"/>
                  <a:gd name="T29" fmla="*/ 252 h 264"/>
                  <a:gd name="T30" fmla="*/ 110 w 118"/>
                  <a:gd name="T31" fmla="*/ 256 h 264"/>
                  <a:gd name="T32" fmla="*/ 106 w 118"/>
                  <a:gd name="T33" fmla="*/ 260 h 264"/>
                  <a:gd name="T34" fmla="*/ 100 w 118"/>
                  <a:gd name="T35" fmla="*/ 262 h 264"/>
                  <a:gd name="T36" fmla="*/ 94 w 118"/>
                  <a:gd name="T37" fmla="*/ 264 h 264"/>
                  <a:gd name="T38" fmla="*/ 94 w 118"/>
                  <a:gd name="T39" fmla="*/ 264 h 264"/>
                  <a:gd name="T40" fmla="*/ 82 w 118"/>
                  <a:gd name="T41" fmla="*/ 262 h 264"/>
                  <a:gd name="T42" fmla="*/ 68 w 118"/>
                  <a:gd name="T43" fmla="*/ 260 h 264"/>
                  <a:gd name="T44" fmla="*/ 54 w 118"/>
                  <a:gd name="T45" fmla="*/ 256 h 264"/>
                  <a:gd name="T46" fmla="*/ 44 w 118"/>
                  <a:gd name="T47" fmla="*/ 250 h 264"/>
                  <a:gd name="T48" fmla="*/ 34 w 118"/>
                  <a:gd name="T49" fmla="*/ 242 h 264"/>
                  <a:gd name="T50" fmla="*/ 26 w 118"/>
                  <a:gd name="T51" fmla="*/ 236 h 264"/>
                  <a:gd name="T52" fmla="*/ 22 w 118"/>
                  <a:gd name="T53" fmla="*/ 228 h 264"/>
                  <a:gd name="T54" fmla="*/ 22 w 118"/>
                  <a:gd name="T55" fmla="*/ 222 h 264"/>
                  <a:gd name="T56" fmla="*/ 22 w 118"/>
                  <a:gd name="T57" fmla="*/ 222 h 264"/>
                  <a:gd name="T58" fmla="*/ 26 w 118"/>
                  <a:gd name="T59" fmla="*/ 198 h 264"/>
                  <a:gd name="T60" fmla="*/ 26 w 118"/>
                  <a:gd name="T61" fmla="*/ 174 h 264"/>
                  <a:gd name="T62" fmla="*/ 24 w 118"/>
                  <a:gd name="T63" fmla="*/ 152 h 264"/>
                  <a:gd name="T64" fmla="*/ 20 w 118"/>
                  <a:gd name="T65" fmla="*/ 128 h 264"/>
                  <a:gd name="T66" fmla="*/ 16 w 118"/>
                  <a:gd name="T67" fmla="*/ 108 h 264"/>
                  <a:gd name="T68" fmla="*/ 10 w 118"/>
                  <a:gd name="T69" fmla="*/ 90 h 264"/>
                  <a:gd name="T70" fmla="*/ 2 w 118"/>
                  <a:gd name="T71" fmla="*/ 64 h 264"/>
                  <a:gd name="T72" fmla="*/ 2 w 118"/>
                  <a:gd name="T73" fmla="*/ 64 h 264"/>
                  <a:gd name="T74" fmla="*/ 0 w 118"/>
                  <a:gd name="T75" fmla="*/ 58 h 264"/>
                  <a:gd name="T76" fmla="*/ 2 w 118"/>
                  <a:gd name="T77" fmla="*/ 54 h 264"/>
                  <a:gd name="T78" fmla="*/ 6 w 118"/>
                  <a:gd name="T79" fmla="*/ 44 h 264"/>
                  <a:gd name="T80" fmla="*/ 16 w 118"/>
                  <a:gd name="T81" fmla="*/ 32 h 264"/>
                  <a:gd name="T82" fmla="*/ 28 w 118"/>
                  <a:gd name="T83" fmla="*/ 22 h 264"/>
                  <a:gd name="T84" fmla="*/ 50 w 118"/>
                  <a:gd name="T85" fmla="*/ 8 h 264"/>
                  <a:gd name="T86" fmla="*/ 60 w 118"/>
                  <a:gd name="T87" fmla="*/ 0 h 264"/>
                  <a:gd name="T88" fmla="*/ 60 w 118"/>
                  <a:gd name="T89" fmla="*/ 0 h 2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8"/>
                  <a:gd name="T136" fmla="*/ 0 h 264"/>
                  <a:gd name="T137" fmla="*/ 118 w 118"/>
                  <a:gd name="T138" fmla="*/ 264 h 26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8" h="264">
                    <a:moveTo>
                      <a:pt x="60" y="0"/>
                    </a:moveTo>
                    <a:lnTo>
                      <a:pt x="60" y="0"/>
                    </a:lnTo>
                    <a:lnTo>
                      <a:pt x="62" y="14"/>
                    </a:lnTo>
                    <a:lnTo>
                      <a:pt x="64" y="46"/>
                    </a:lnTo>
                    <a:lnTo>
                      <a:pt x="66" y="64"/>
                    </a:lnTo>
                    <a:lnTo>
                      <a:pt x="70" y="86"/>
                    </a:lnTo>
                    <a:lnTo>
                      <a:pt x="78" y="106"/>
                    </a:lnTo>
                    <a:lnTo>
                      <a:pt x="86" y="126"/>
                    </a:lnTo>
                    <a:lnTo>
                      <a:pt x="100" y="150"/>
                    </a:lnTo>
                    <a:lnTo>
                      <a:pt x="110" y="176"/>
                    </a:lnTo>
                    <a:lnTo>
                      <a:pt x="116" y="198"/>
                    </a:lnTo>
                    <a:lnTo>
                      <a:pt x="118" y="220"/>
                    </a:lnTo>
                    <a:lnTo>
                      <a:pt x="118" y="238"/>
                    </a:lnTo>
                    <a:lnTo>
                      <a:pt x="114" y="252"/>
                    </a:lnTo>
                    <a:lnTo>
                      <a:pt x="110" y="256"/>
                    </a:lnTo>
                    <a:lnTo>
                      <a:pt x="106" y="260"/>
                    </a:lnTo>
                    <a:lnTo>
                      <a:pt x="100" y="262"/>
                    </a:lnTo>
                    <a:lnTo>
                      <a:pt x="94" y="264"/>
                    </a:lnTo>
                    <a:lnTo>
                      <a:pt x="82" y="262"/>
                    </a:lnTo>
                    <a:lnTo>
                      <a:pt x="68" y="260"/>
                    </a:lnTo>
                    <a:lnTo>
                      <a:pt x="54" y="256"/>
                    </a:lnTo>
                    <a:lnTo>
                      <a:pt x="44" y="250"/>
                    </a:lnTo>
                    <a:lnTo>
                      <a:pt x="34" y="242"/>
                    </a:lnTo>
                    <a:lnTo>
                      <a:pt x="26" y="236"/>
                    </a:lnTo>
                    <a:lnTo>
                      <a:pt x="22" y="228"/>
                    </a:lnTo>
                    <a:lnTo>
                      <a:pt x="22" y="222"/>
                    </a:lnTo>
                    <a:lnTo>
                      <a:pt x="26" y="198"/>
                    </a:lnTo>
                    <a:lnTo>
                      <a:pt x="26" y="174"/>
                    </a:lnTo>
                    <a:lnTo>
                      <a:pt x="24" y="152"/>
                    </a:lnTo>
                    <a:lnTo>
                      <a:pt x="20" y="128"/>
                    </a:lnTo>
                    <a:lnTo>
                      <a:pt x="16" y="108"/>
                    </a:lnTo>
                    <a:lnTo>
                      <a:pt x="10" y="90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2" y="54"/>
                    </a:lnTo>
                    <a:lnTo>
                      <a:pt x="6" y="44"/>
                    </a:lnTo>
                    <a:lnTo>
                      <a:pt x="16" y="32"/>
                    </a:lnTo>
                    <a:lnTo>
                      <a:pt x="28" y="22"/>
                    </a:lnTo>
                    <a:lnTo>
                      <a:pt x="50" y="8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6" name="Freeform 170"/>
              <p:cNvSpPr>
                <a:spLocks/>
              </p:cNvSpPr>
              <p:nvPr/>
            </p:nvSpPr>
            <p:spPr bwMode="auto">
              <a:xfrm>
                <a:off x="5033" y="3303"/>
                <a:ext cx="176" cy="218"/>
              </a:xfrm>
              <a:custGeom>
                <a:avLst/>
                <a:gdLst>
                  <a:gd name="T0" fmla="*/ 30 w 176"/>
                  <a:gd name="T1" fmla="*/ 216 h 218"/>
                  <a:gd name="T2" fmla="*/ 16 w 176"/>
                  <a:gd name="T3" fmla="*/ 210 h 218"/>
                  <a:gd name="T4" fmla="*/ 14 w 176"/>
                  <a:gd name="T5" fmla="*/ 198 h 218"/>
                  <a:gd name="T6" fmla="*/ 14 w 176"/>
                  <a:gd name="T7" fmla="*/ 192 h 218"/>
                  <a:gd name="T8" fmla="*/ 12 w 176"/>
                  <a:gd name="T9" fmla="*/ 186 h 218"/>
                  <a:gd name="T10" fmla="*/ 10 w 176"/>
                  <a:gd name="T11" fmla="*/ 184 h 218"/>
                  <a:gd name="T12" fmla="*/ 10 w 176"/>
                  <a:gd name="T13" fmla="*/ 178 h 218"/>
                  <a:gd name="T14" fmla="*/ 12 w 176"/>
                  <a:gd name="T15" fmla="*/ 178 h 218"/>
                  <a:gd name="T16" fmla="*/ 18 w 176"/>
                  <a:gd name="T17" fmla="*/ 174 h 218"/>
                  <a:gd name="T18" fmla="*/ 16 w 176"/>
                  <a:gd name="T19" fmla="*/ 172 h 218"/>
                  <a:gd name="T20" fmla="*/ 2 w 176"/>
                  <a:gd name="T21" fmla="*/ 164 h 218"/>
                  <a:gd name="T22" fmla="*/ 4 w 176"/>
                  <a:gd name="T23" fmla="*/ 160 h 218"/>
                  <a:gd name="T24" fmla="*/ 6 w 176"/>
                  <a:gd name="T25" fmla="*/ 150 h 218"/>
                  <a:gd name="T26" fmla="*/ 4 w 176"/>
                  <a:gd name="T27" fmla="*/ 146 h 218"/>
                  <a:gd name="T28" fmla="*/ 0 w 176"/>
                  <a:gd name="T29" fmla="*/ 140 h 218"/>
                  <a:gd name="T30" fmla="*/ 2 w 176"/>
                  <a:gd name="T31" fmla="*/ 132 h 218"/>
                  <a:gd name="T32" fmla="*/ 16 w 176"/>
                  <a:gd name="T33" fmla="*/ 118 h 218"/>
                  <a:gd name="T34" fmla="*/ 26 w 176"/>
                  <a:gd name="T35" fmla="*/ 104 h 218"/>
                  <a:gd name="T36" fmla="*/ 26 w 176"/>
                  <a:gd name="T37" fmla="*/ 94 h 218"/>
                  <a:gd name="T38" fmla="*/ 30 w 176"/>
                  <a:gd name="T39" fmla="*/ 52 h 218"/>
                  <a:gd name="T40" fmla="*/ 36 w 176"/>
                  <a:gd name="T41" fmla="*/ 30 h 218"/>
                  <a:gd name="T42" fmla="*/ 48 w 176"/>
                  <a:gd name="T43" fmla="*/ 8 h 218"/>
                  <a:gd name="T44" fmla="*/ 56 w 176"/>
                  <a:gd name="T45" fmla="*/ 4 h 218"/>
                  <a:gd name="T46" fmla="*/ 78 w 176"/>
                  <a:gd name="T47" fmla="*/ 0 h 218"/>
                  <a:gd name="T48" fmla="*/ 80 w 176"/>
                  <a:gd name="T49" fmla="*/ 8 h 218"/>
                  <a:gd name="T50" fmla="*/ 102 w 176"/>
                  <a:gd name="T51" fmla="*/ 48 h 218"/>
                  <a:gd name="T52" fmla="*/ 118 w 176"/>
                  <a:gd name="T53" fmla="*/ 68 h 218"/>
                  <a:gd name="T54" fmla="*/ 134 w 176"/>
                  <a:gd name="T55" fmla="*/ 82 h 218"/>
                  <a:gd name="T56" fmla="*/ 144 w 176"/>
                  <a:gd name="T57" fmla="*/ 98 h 218"/>
                  <a:gd name="T58" fmla="*/ 156 w 176"/>
                  <a:gd name="T59" fmla="*/ 102 h 218"/>
                  <a:gd name="T60" fmla="*/ 172 w 176"/>
                  <a:gd name="T61" fmla="*/ 112 h 218"/>
                  <a:gd name="T62" fmla="*/ 176 w 176"/>
                  <a:gd name="T63" fmla="*/ 126 h 218"/>
                  <a:gd name="T64" fmla="*/ 170 w 176"/>
                  <a:gd name="T65" fmla="*/ 146 h 218"/>
                  <a:gd name="T66" fmla="*/ 168 w 176"/>
                  <a:gd name="T67" fmla="*/ 150 h 218"/>
                  <a:gd name="T68" fmla="*/ 148 w 176"/>
                  <a:gd name="T69" fmla="*/ 158 h 218"/>
                  <a:gd name="T70" fmla="*/ 132 w 176"/>
                  <a:gd name="T71" fmla="*/ 158 h 218"/>
                  <a:gd name="T72" fmla="*/ 128 w 176"/>
                  <a:gd name="T73" fmla="*/ 168 h 218"/>
                  <a:gd name="T74" fmla="*/ 114 w 176"/>
                  <a:gd name="T75" fmla="*/ 192 h 218"/>
                  <a:gd name="T76" fmla="*/ 92 w 176"/>
                  <a:gd name="T77" fmla="*/ 208 h 218"/>
                  <a:gd name="T78" fmla="*/ 70 w 176"/>
                  <a:gd name="T79" fmla="*/ 216 h 218"/>
                  <a:gd name="T80" fmla="*/ 44 w 176"/>
                  <a:gd name="T81" fmla="*/ 218 h 218"/>
                  <a:gd name="T82" fmla="*/ 30 w 176"/>
                  <a:gd name="T83" fmla="*/ 216 h 21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6"/>
                  <a:gd name="T127" fmla="*/ 0 h 218"/>
                  <a:gd name="T128" fmla="*/ 176 w 176"/>
                  <a:gd name="T129" fmla="*/ 218 h 21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6" h="218">
                    <a:moveTo>
                      <a:pt x="30" y="216"/>
                    </a:moveTo>
                    <a:lnTo>
                      <a:pt x="30" y="216"/>
                    </a:lnTo>
                    <a:lnTo>
                      <a:pt x="20" y="214"/>
                    </a:lnTo>
                    <a:lnTo>
                      <a:pt x="16" y="210"/>
                    </a:lnTo>
                    <a:lnTo>
                      <a:pt x="14" y="204"/>
                    </a:lnTo>
                    <a:lnTo>
                      <a:pt x="14" y="198"/>
                    </a:lnTo>
                    <a:lnTo>
                      <a:pt x="14" y="192"/>
                    </a:lnTo>
                    <a:lnTo>
                      <a:pt x="14" y="188"/>
                    </a:lnTo>
                    <a:lnTo>
                      <a:pt x="12" y="186"/>
                    </a:lnTo>
                    <a:lnTo>
                      <a:pt x="10" y="184"/>
                    </a:lnTo>
                    <a:lnTo>
                      <a:pt x="10" y="182"/>
                    </a:lnTo>
                    <a:lnTo>
                      <a:pt x="10" y="178"/>
                    </a:lnTo>
                    <a:lnTo>
                      <a:pt x="12" y="178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0" y="170"/>
                    </a:lnTo>
                    <a:lnTo>
                      <a:pt x="2" y="164"/>
                    </a:lnTo>
                    <a:lnTo>
                      <a:pt x="4" y="160"/>
                    </a:lnTo>
                    <a:lnTo>
                      <a:pt x="6" y="154"/>
                    </a:lnTo>
                    <a:lnTo>
                      <a:pt x="6" y="150"/>
                    </a:lnTo>
                    <a:lnTo>
                      <a:pt x="4" y="146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2" y="132"/>
                    </a:lnTo>
                    <a:lnTo>
                      <a:pt x="10" y="124"/>
                    </a:lnTo>
                    <a:lnTo>
                      <a:pt x="16" y="118"/>
                    </a:lnTo>
                    <a:lnTo>
                      <a:pt x="22" y="112"/>
                    </a:lnTo>
                    <a:lnTo>
                      <a:pt x="26" y="104"/>
                    </a:lnTo>
                    <a:lnTo>
                      <a:pt x="26" y="94"/>
                    </a:lnTo>
                    <a:lnTo>
                      <a:pt x="28" y="74"/>
                    </a:lnTo>
                    <a:lnTo>
                      <a:pt x="30" y="52"/>
                    </a:lnTo>
                    <a:lnTo>
                      <a:pt x="32" y="40"/>
                    </a:lnTo>
                    <a:lnTo>
                      <a:pt x="36" y="30"/>
                    </a:lnTo>
                    <a:lnTo>
                      <a:pt x="40" y="18"/>
                    </a:lnTo>
                    <a:lnTo>
                      <a:pt x="48" y="8"/>
                    </a:lnTo>
                    <a:lnTo>
                      <a:pt x="56" y="4"/>
                    </a:lnTo>
                    <a:lnTo>
                      <a:pt x="64" y="2"/>
                    </a:lnTo>
                    <a:lnTo>
                      <a:pt x="78" y="0"/>
                    </a:lnTo>
                    <a:lnTo>
                      <a:pt x="80" y="8"/>
                    </a:lnTo>
                    <a:lnTo>
                      <a:pt x="88" y="26"/>
                    </a:lnTo>
                    <a:lnTo>
                      <a:pt x="102" y="48"/>
                    </a:lnTo>
                    <a:lnTo>
                      <a:pt x="110" y="60"/>
                    </a:lnTo>
                    <a:lnTo>
                      <a:pt x="118" y="68"/>
                    </a:lnTo>
                    <a:lnTo>
                      <a:pt x="134" y="82"/>
                    </a:lnTo>
                    <a:lnTo>
                      <a:pt x="142" y="92"/>
                    </a:lnTo>
                    <a:lnTo>
                      <a:pt x="144" y="98"/>
                    </a:lnTo>
                    <a:lnTo>
                      <a:pt x="156" y="102"/>
                    </a:lnTo>
                    <a:lnTo>
                      <a:pt x="172" y="112"/>
                    </a:lnTo>
                    <a:lnTo>
                      <a:pt x="176" y="118"/>
                    </a:lnTo>
                    <a:lnTo>
                      <a:pt x="176" y="126"/>
                    </a:lnTo>
                    <a:lnTo>
                      <a:pt x="176" y="136"/>
                    </a:lnTo>
                    <a:lnTo>
                      <a:pt x="170" y="146"/>
                    </a:lnTo>
                    <a:lnTo>
                      <a:pt x="168" y="150"/>
                    </a:lnTo>
                    <a:lnTo>
                      <a:pt x="162" y="154"/>
                    </a:lnTo>
                    <a:lnTo>
                      <a:pt x="148" y="158"/>
                    </a:lnTo>
                    <a:lnTo>
                      <a:pt x="138" y="158"/>
                    </a:lnTo>
                    <a:lnTo>
                      <a:pt x="132" y="158"/>
                    </a:lnTo>
                    <a:lnTo>
                      <a:pt x="128" y="168"/>
                    </a:lnTo>
                    <a:lnTo>
                      <a:pt x="122" y="180"/>
                    </a:lnTo>
                    <a:lnTo>
                      <a:pt x="114" y="192"/>
                    </a:lnTo>
                    <a:lnTo>
                      <a:pt x="100" y="202"/>
                    </a:lnTo>
                    <a:lnTo>
                      <a:pt x="92" y="208"/>
                    </a:lnTo>
                    <a:lnTo>
                      <a:pt x="82" y="212"/>
                    </a:lnTo>
                    <a:lnTo>
                      <a:pt x="70" y="216"/>
                    </a:lnTo>
                    <a:lnTo>
                      <a:pt x="58" y="218"/>
                    </a:lnTo>
                    <a:lnTo>
                      <a:pt x="44" y="218"/>
                    </a:lnTo>
                    <a:lnTo>
                      <a:pt x="30" y="216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7" name="Freeform 171"/>
              <p:cNvSpPr>
                <a:spLocks/>
              </p:cNvSpPr>
              <p:nvPr/>
            </p:nvSpPr>
            <p:spPr bwMode="auto">
              <a:xfrm>
                <a:off x="5063" y="3365"/>
                <a:ext cx="44" cy="20"/>
              </a:xfrm>
              <a:custGeom>
                <a:avLst/>
                <a:gdLst>
                  <a:gd name="T0" fmla="*/ 44 w 44"/>
                  <a:gd name="T1" fmla="*/ 20 h 20"/>
                  <a:gd name="T2" fmla="*/ 44 w 44"/>
                  <a:gd name="T3" fmla="*/ 20 h 20"/>
                  <a:gd name="T4" fmla="*/ 34 w 44"/>
                  <a:gd name="T5" fmla="*/ 12 h 20"/>
                  <a:gd name="T6" fmla="*/ 24 w 44"/>
                  <a:gd name="T7" fmla="*/ 6 h 20"/>
                  <a:gd name="T8" fmla="*/ 12 w 44"/>
                  <a:gd name="T9" fmla="*/ 6 h 20"/>
                  <a:gd name="T10" fmla="*/ 0 w 44"/>
                  <a:gd name="T11" fmla="*/ 10 h 20"/>
                  <a:gd name="T12" fmla="*/ 0 w 44"/>
                  <a:gd name="T13" fmla="*/ 10 h 20"/>
                  <a:gd name="T14" fmla="*/ 0 w 44"/>
                  <a:gd name="T15" fmla="*/ 10 h 20"/>
                  <a:gd name="T16" fmla="*/ 0 w 44"/>
                  <a:gd name="T17" fmla="*/ 8 h 20"/>
                  <a:gd name="T18" fmla="*/ 0 w 44"/>
                  <a:gd name="T19" fmla="*/ 8 h 20"/>
                  <a:gd name="T20" fmla="*/ 6 w 44"/>
                  <a:gd name="T21" fmla="*/ 2 h 20"/>
                  <a:gd name="T22" fmla="*/ 12 w 44"/>
                  <a:gd name="T23" fmla="*/ 0 h 20"/>
                  <a:gd name="T24" fmla="*/ 18 w 44"/>
                  <a:gd name="T25" fmla="*/ 0 h 20"/>
                  <a:gd name="T26" fmla="*/ 24 w 44"/>
                  <a:gd name="T27" fmla="*/ 2 h 20"/>
                  <a:gd name="T28" fmla="*/ 36 w 44"/>
                  <a:gd name="T29" fmla="*/ 10 h 20"/>
                  <a:gd name="T30" fmla="*/ 44 w 44"/>
                  <a:gd name="T31" fmla="*/ 20 h 20"/>
                  <a:gd name="T32" fmla="*/ 44 w 44"/>
                  <a:gd name="T33" fmla="*/ 20 h 20"/>
                  <a:gd name="T34" fmla="*/ 44 w 44"/>
                  <a:gd name="T35" fmla="*/ 20 h 20"/>
                  <a:gd name="T36" fmla="*/ 44 w 44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20"/>
                  <a:gd name="T59" fmla="*/ 44 w 44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20">
                    <a:moveTo>
                      <a:pt x="44" y="20"/>
                    </a:moveTo>
                    <a:lnTo>
                      <a:pt x="44" y="20"/>
                    </a:lnTo>
                    <a:lnTo>
                      <a:pt x="34" y="12"/>
                    </a:lnTo>
                    <a:lnTo>
                      <a:pt x="24" y="6"/>
                    </a:lnTo>
                    <a:lnTo>
                      <a:pt x="12" y="6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6" y="10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423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8" name="Freeform 172"/>
              <p:cNvSpPr>
                <a:spLocks/>
              </p:cNvSpPr>
              <p:nvPr/>
            </p:nvSpPr>
            <p:spPr bwMode="auto">
              <a:xfrm>
                <a:off x="5157" y="3413"/>
                <a:ext cx="38" cy="56"/>
              </a:xfrm>
              <a:custGeom>
                <a:avLst/>
                <a:gdLst>
                  <a:gd name="T0" fmla="*/ 0 w 38"/>
                  <a:gd name="T1" fmla="*/ 30 h 56"/>
                  <a:gd name="T2" fmla="*/ 0 w 38"/>
                  <a:gd name="T3" fmla="*/ 30 h 56"/>
                  <a:gd name="T4" fmla="*/ 0 w 38"/>
                  <a:gd name="T5" fmla="*/ 26 h 56"/>
                  <a:gd name="T6" fmla="*/ 2 w 38"/>
                  <a:gd name="T7" fmla="*/ 18 h 56"/>
                  <a:gd name="T8" fmla="*/ 4 w 38"/>
                  <a:gd name="T9" fmla="*/ 12 h 56"/>
                  <a:gd name="T10" fmla="*/ 8 w 38"/>
                  <a:gd name="T11" fmla="*/ 8 h 56"/>
                  <a:gd name="T12" fmla="*/ 14 w 38"/>
                  <a:gd name="T13" fmla="*/ 4 h 56"/>
                  <a:gd name="T14" fmla="*/ 22 w 38"/>
                  <a:gd name="T15" fmla="*/ 2 h 56"/>
                  <a:gd name="T16" fmla="*/ 22 w 38"/>
                  <a:gd name="T17" fmla="*/ 2 h 56"/>
                  <a:gd name="T18" fmla="*/ 28 w 38"/>
                  <a:gd name="T19" fmla="*/ 0 h 56"/>
                  <a:gd name="T20" fmla="*/ 34 w 38"/>
                  <a:gd name="T21" fmla="*/ 2 h 56"/>
                  <a:gd name="T22" fmla="*/ 36 w 38"/>
                  <a:gd name="T23" fmla="*/ 6 h 56"/>
                  <a:gd name="T24" fmla="*/ 38 w 38"/>
                  <a:gd name="T25" fmla="*/ 12 h 56"/>
                  <a:gd name="T26" fmla="*/ 38 w 38"/>
                  <a:gd name="T27" fmla="*/ 20 h 56"/>
                  <a:gd name="T28" fmla="*/ 36 w 38"/>
                  <a:gd name="T29" fmla="*/ 26 h 56"/>
                  <a:gd name="T30" fmla="*/ 34 w 38"/>
                  <a:gd name="T31" fmla="*/ 34 h 56"/>
                  <a:gd name="T32" fmla="*/ 30 w 38"/>
                  <a:gd name="T33" fmla="*/ 42 h 56"/>
                  <a:gd name="T34" fmla="*/ 30 w 38"/>
                  <a:gd name="T35" fmla="*/ 42 h 56"/>
                  <a:gd name="T36" fmla="*/ 20 w 38"/>
                  <a:gd name="T37" fmla="*/ 52 h 56"/>
                  <a:gd name="T38" fmla="*/ 16 w 38"/>
                  <a:gd name="T39" fmla="*/ 56 h 56"/>
                  <a:gd name="T40" fmla="*/ 12 w 38"/>
                  <a:gd name="T41" fmla="*/ 56 h 56"/>
                  <a:gd name="T42" fmla="*/ 8 w 38"/>
                  <a:gd name="T43" fmla="*/ 54 h 56"/>
                  <a:gd name="T44" fmla="*/ 4 w 38"/>
                  <a:gd name="T45" fmla="*/ 50 h 56"/>
                  <a:gd name="T46" fmla="*/ 2 w 38"/>
                  <a:gd name="T47" fmla="*/ 42 h 56"/>
                  <a:gd name="T48" fmla="*/ 0 w 38"/>
                  <a:gd name="T49" fmla="*/ 30 h 56"/>
                  <a:gd name="T50" fmla="*/ 0 w 38"/>
                  <a:gd name="T51" fmla="*/ 30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6"/>
                  <a:gd name="T80" fmla="*/ 38 w 38"/>
                  <a:gd name="T81" fmla="*/ 56 h 5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6">
                    <a:moveTo>
                      <a:pt x="0" y="30"/>
                    </a:moveTo>
                    <a:lnTo>
                      <a:pt x="0" y="30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36" y="6"/>
                    </a:lnTo>
                    <a:lnTo>
                      <a:pt x="38" y="12"/>
                    </a:lnTo>
                    <a:lnTo>
                      <a:pt x="38" y="20"/>
                    </a:lnTo>
                    <a:lnTo>
                      <a:pt x="36" y="26"/>
                    </a:lnTo>
                    <a:lnTo>
                      <a:pt x="34" y="34"/>
                    </a:lnTo>
                    <a:lnTo>
                      <a:pt x="30" y="42"/>
                    </a:lnTo>
                    <a:lnTo>
                      <a:pt x="20" y="52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8" y="54"/>
                    </a:lnTo>
                    <a:lnTo>
                      <a:pt x="4" y="50"/>
                    </a:lnTo>
                    <a:lnTo>
                      <a:pt x="2" y="4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5AA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9" name="Freeform 173"/>
              <p:cNvSpPr>
                <a:spLocks/>
              </p:cNvSpPr>
              <p:nvPr/>
            </p:nvSpPr>
            <p:spPr bwMode="auto">
              <a:xfrm>
                <a:off x="4813" y="3591"/>
                <a:ext cx="190" cy="172"/>
              </a:xfrm>
              <a:custGeom>
                <a:avLst/>
                <a:gdLst>
                  <a:gd name="T0" fmla="*/ 190 w 190"/>
                  <a:gd name="T1" fmla="*/ 150 h 172"/>
                  <a:gd name="T2" fmla="*/ 136 w 190"/>
                  <a:gd name="T3" fmla="*/ 94 h 172"/>
                  <a:gd name="T4" fmla="*/ 128 w 190"/>
                  <a:gd name="T5" fmla="*/ 80 h 172"/>
                  <a:gd name="T6" fmla="*/ 128 w 190"/>
                  <a:gd name="T7" fmla="*/ 76 h 172"/>
                  <a:gd name="T8" fmla="*/ 128 w 190"/>
                  <a:gd name="T9" fmla="*/ 54 h 172"/>
                  <a:gd name="T10" fmla="*/ 122 w 190"/>
                  <a:gd name="T11" fmla="*/ 42 h 172"/>
                  <a:gd name="T12" fmla="*/ 110 w 190"/>
                  <a:gd name="T13" fmla="*/ 34 h 172"/>
                  <a:gd name="T14" fmla="*/ 96 w 190"/>
                  <a:gd name="T15" fmla="*/ 30 h 172"/>
                  <a:gd name="T16" fmla="*/ 82 w 190"/>
                  <a:gd name="T17" fmla="*/ 18 h 172"/>
                  <a:gd name="T18" fmla="*/ 80 w 190"/>
                  <a:gd name="T19" fmla="*/ 18 h 172"/>
                  <a:gd name="T20" fmla="*/ 78 w 190"/>
                  <a:gd name="T21" fmla="*/ 24 h 172"/>
                  <a:gd name="T22" fmla="*/ 84 w 190"/>
                  <a:gd name="T23" fmla="*/ 30 h 172"/>
                  <a:gd name="T24" fmla="*/ 98 w 190"/>
                  <a:gd name="T25" fmla="*/ 42 h 172"/>
                  <a:gd name="T26" fmla="*/ 102 w 190"/>
                  <a:gd name="T27" fmla="*/ 46 h 172"/>
                  <a:gd name="T28" fmla="*/ 100 w 190"/>
                  <a:gd name="T29" fmla="*/ 46 h 172"/>
                  <a:gd name="T30" fmla="*/ 84 w 190"/>
                  <a:gd name="T31" fmla="*/ 42 h 172"/>
                  <a:gd name="T32" fmla="*/ 62 w 190"/>
                  <a:gd name="T33" fmla="*/ 38 h 172"/>
                  <a:gd name="T34" fmla="*/ 44 w 190"/>
                  <a:gd name="T35" fmla="*/ 30 h 172"/>
                  <a:gd name="T36" fmla="*/ 32 w 190"/>
                  <a:gd name="T37" fmla="*/ 20 h 172"/>
                  <a:gd name="T38" fmla="*/ 16 w 190"/>
                  <a:gd name="T39" fmla="*/ 4 h 172"/>
                  <a:gd name="T40" fmla="*/ 8 w 190"/>
                  <a:gd name="T41" fmla="*/ 4 h 172"/>
                  <a:gd name="T42" fmla="*/ 6 w 190"/>
                  <a:gd name="T43" fmla="*/ 0 h 172"/>
                  <a:gd name="T44" fmla="*/ 0 w 190"/>
                  <a:gd name="T45" fmla="*/ 0 h 172"/>
                  <a:gd name="T46" fmla="*/ 0 w 190"/>
                  <a:gd name="T47" fmla="*/ 4 h 172"/>
                  <a:gd name="T48" fmla="*/ 4 w 190"/>
                  <a:gd name="T49" fmla="*/ 8 h 172"/>
                  <a:gd name="T50" fmla="*/ 4 w 190"/>
                  <a:gd name="T51" fmla="*/ 16 h 172"/>
                  <a:gd name="T52" fmla="*/ 14 w 190"/>
                  <a:gd name="T53" fmla="*/ 30 h 172"/>
                  <a:gd name="T54" fmla="*/ 26 w 190"/>
                  <a:gd name="T55" fmla="*/ 46 h 172"/>
                  <a:gd name="T56" fmla="*/ 38 w 190"/>
                  <a:gd name="T57" fmla="*/ 54 h 172"/>
                  <a:gd name="T58" fmla="*/ 50 w 190"/>
                  <a:gd name="T59" fmla="*/ 60 h 172"/>
                  <a:gd name="T60" fmla="*/ 50 w 190"/>
                  <a:gd name="T61" fmla="*/ 60 h 172"/>
                  <a:gd name="T62" fmla="*/ 30 w 190"/>
                  <a:gd name="T63" fmla="*/ 56 h 172"/>
                  <a:gd name="T64" fmla="*/ 24 w 190"/>
                  <a:gd name="T65" fmla="*/ 50 h 172"/>
                  <a:gd name="T66" fmla="*/ 12 w 190"/>
                  <a:gd name="T67" fmla="*/ 32 h 172"/>
                  <a:gd name="T68" fmla="*/ 4 w 190"/>
                  <a:gd name="T69" fmla="*/ 28 h 172"/>
                  <a:gd name="T70" fmla="*/ 4 w 190"/>
                  <a:gd name="T71" fmla="*/ 30 h 172"/>
                  <a:gd name="T72" fmla="*/ 6 w 190"/>
                  <a:gd name="T73" fmla="*/ 34 h 172"/>
                  <a:gd name="T74" fmla="*/ 26 w 190"/>
                  <a:gd name="T75" fmla="*/ 62 h 172"/>
                  <a:gd name="T76" fmla="*/ 36 w 190"/>
                  <a:gd name="T77" fmla="*/ 68 h 172"/>
                  <a:gd name="T78" fmla="*/ 54 w 190"/>
                  <a:gd name="T79" fmla="*/ 72 h 172"/>
                  <a:gd name="T80" fmla="*/ 88 w 190"/>
                  <a:gd name="T81" fmla="*/ 86 h 172"/>
                  <a:gd name="T82" fmla="*/ 98 w 190"/>
                  <a:gd name="T83" fmla="*/ 90 h 172"/>
                  <a:gd name="T84" fmla="*/ 162 w 190"/>
                  <a:gd name="T85" fmla="*/ 172 h 172"/>
                  <a:gd name="T86" fmla="*/ 164 w 190"/>
                  <a:gd name="T87" fmla="*/ 172 h 172"/>
                  <a:gd name="T88" fmla="*/ 176 w 190"/>
                  <a:gd name="T89" fmla="*/ 162 h 172"/>
                  <a:gd name="T90" fmla="*/ 190 w 190"/>
                  <a:gd name="T91" fmla="*/ 150 h 1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0"/>
                  <a:gd name="T139" fmla="*/ 0 h 172"/>
                  <a:gd name="T140" fmla="*/ 190 w 190"/>
                  <a:gd name="T141" fmla="*/ 172 h 1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0" h="172">
                    <a:moveTo>
                      <a:pt x="190" y="150"/>
                    </a:moveTo>
                    <a:lnTo>
                      <a:pt x="190" y="150"/>
                    </a:lnTo>
                    <a:lnTo>
                      <a:pt x="158" y="118"/>
                    </a:lnTo>
                    <a:lnTo>
                      <a:pt x="136" y="94"/>
                    </a:lnTo>
                    <a:lnTo>
                      <a:pt x="130" y="84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30" y="66"/>
                    </a:lnTo>
                    <a:lnTo>
                      <a:pt x="128" y="54"/>
                    </a:lnTo>
                    <a:lnTo>
                      <a:pt x="126" y="46"/>
                    </a:lnTo>
                    <a:lnTo>
                      <a:pt x="122" y="42"/>
                    </a:lnTo>
                    <a:lnTo>
                      <a:pt x="118" y="36"/>
                    </a:lnTo>
                    <a:lnTo>
                      <a:pt x="110" y="34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20"/>
                    </a:lnTo>
                    <a:lnTo>
                      <a:pt x="78" y="24"/>
                    </a:lnTo>
                    <a:lnTo>
                      <a:pt x="84" y="30"/>
                    </a:lnTo>
                    <a:lnTo>
                      <a:pt x="92" y="36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94" y="44"/>
                    </a:lnTo>
                    <a:lnTo>
                      <a:pt x="84" y="42"/>
                    </a:lnTo>
                    <a:lnTo>
                      <a:pt x="62" y="38"/>
                    </a:lnTo>
                    <a:lnTo>
                      <a:pt x="52" y="36"/>
                    </a:lnTo>
                    <a:lnTo>
                      <a:pt x="44" y="30"/>
                    </a:lnTo>
                    <a:lnTo>
                      <a:pt x="32" y="20"/>
                    </a:lnTo>
                    <a:lnTo>
                      <a:pt x="22" y="8"/>
                    </a:lnTo>
                    <a:lnTo>
                      <a:pt x="16" y="4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14" y="30"/>
                    </a:lnTo>
                    <a:lnTo>
                      <a:pt x="26" y="46"/>
                    </a:lnTo>
                    <a:lnTo>
                      <a:pt x="30" y="50"/>
                    </a:lnTo>
                    <a:lnTo>
                      <a:pt x="38" y="54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4" y="60"/>
                    </a:lnTo>
                    <a:lnTo>
                      <a:pt x="30" y="56"/>
                    </a:lnTo>
                    <a:lnTo>
                      <a:pt x="24" y="50"/>
                    </a:lnTo>
                    <a:lnTo>
                      <a:pt x="18" y="4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26" y="62"/>
                    </a:lnTo>
                    <a:lnTo>
                      <a:pt x="30" y="66"/>
                    </a:lnTo>
                    <a:lnTo>
                      <a:pt x="36" y="68"/>
                    </a:lnTo>
                    <a:lnTo>
                      <a:pt x="54" y="72"/>
                    </a:lnTo>
                    <a:lnTo>
                      <a:pt x="78" y="80"/>
                    </a:lnTo>
                    <a:lnTo>
                      <a:pt x="88" y="86"/>
                    </a:lnTo>
                    <a:lnTo>
                      <a:pt x="98" y="90"/>
                    </a:lnTo>
                    <a:lnTo>
                      <a:pt x="132" y="132"/>
                    </a:lnTo>
                    <a:lnTo>
                      <a:pt x="162" y="172"/>
                    </a:lnTo>
                    <a:lnTo>
                      <a:pt x="164" y="172"/>
                    </a:lnTo>
                    <a:lnTo>
                      <a:pt x="168" y="170"/>
                    </a:lnTo>
                    <a:lnTo>
                      <a:pt x="176" y="162"/>
                    </a:lnTo>
                    <a:lnTo>
                      <a:pt x="190" y="15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0" name="Freeform 174"/>
              <p:cNvSpPr>
                <a:spLocks/>
              </p:cNvSpPr>
              <p:nvPr/>
            </p:nvSpPr>
            <p:spPr bwMode="auto">
              <a:xfrm>
                <a:off x="5107" y="3583"/>
                <a:ext cx="192" cy="452"/>
              </a:xfrm>
              <a:custGeom>
                <a:avLst/>
                <a:gdLst>
                  <a:gd name="T0" fmla="*/ 124 w 192"/>
                  <a:gd name="T1" fmla="*/ 0 h 452"/>
                  <a:gd name="T2" fmla="*/ 124 w 192"/>
                  <a:gd name="T3" fmla="*/ 0 h 452"/>
                  <a:gd name="T4" fmla="*/ 104 w 192"/>
                  <a:gd name="T5" fmla="*/ 14 h 452"/>
                  <a:gd name="T6" fmla="*/ 80 w 192"/>
                  <a:gd name="T7" fmla="*/ 28 h 452"/>
                  <a:gd name="T8" fmla="*/ 56 w 192"/>
                  <a:gd name="T9" fmla="*/ 38 h 452"/>
                  <a:gd name="T10" fmla="*/ 46 w 192"/>
                  <a:gd name="T11" fmla="*/ 40 h 452"/>
                  <a:gd name="T12" fmla="*/ 38 w 192"/>
                  <a:gd name="T13" fmla="*/ 40 h 452"/>
                  <a:gd name="T14" fmla="*/ 38 w 192"/>
                  <a:gd name="T15" fmla="*/ 40 h 452"/>
                  <a:gd name="T16" fmla="*/ 34 w 192"/>
                  <a:gd name="T17" fmla="*/ 68 h 452"/>
                  <a:gd name="T18" fmla="*/ 26 w 192"/>
                  <a:gd name="T19" fmla="*/ 100 h 452"/>
                  <a:gd name="T20" fmla="*/ 14 w 192"/>
                  <a:gd name="T21" fmla="*/ 130 h 452"/>
                  <a:gd name="T22" fmla="*/ 2 w 192"/>
                  <a:gd name="T23" fmla="*/ 162 h 452"/>
                  <a:gd name="T24" fmla="*/ 2 w 192"/>
                  <a:gd name="T25" fmla="*/ 162 h 452"/>
                  <a:gd name="T26" fmla="*/ 0 w 192"/>
                  <a:gd name="T27" fmla="*/ 176 h 452"/>
                  <a:gd name="T28" fmla="*/ 0 w 192"/>
                  <a:gd name="T29" fmla="*/ 188 h 452"/>
                  <a:gd name="T30" fmla="*/ 4 w 192"/>
                  <a:gd name="T31" fmla="*/ 198 h 452"/>
                  <a:gd name="T32" fmla="*/ 8 w 192"/>
                  <a:gd name="T33" fmla="*/ 206 h 452"/>
                  <a:gd name="T34" fmla="*/ 14 w 192"/>
                  <a:gd name="T35" fmla="*/ 212 h 452"/>
                  <a:gd name="T36" fmla="*/ 20 w 192"/>
                  <a:gd name="T37" fmla="*/ 218 h 452"/>
                  <a:gd name="T38" fmla="*/ 26 w 192"/>
                  <a:gd name="T39" fmla="*/ 222 h 452"/>
                  <a:gd name="T40" fmla="*/ 26 w 192"/>
                  <a:gd name="T41" fmla="*/ 222 h 452"/>
                  <a:gd name="T42" fmla="*/ 36 w 192"/>
                  <a:gd name="T43" fmla="*/ 258 h 452"/>
                  <a:gd name="T44" fmla="*/ 44 w 192"/>
                  <a:gd name="T45" fmla="*/ 288 h 452"/>
                  <a:gd name="T46" fmla="*/ 44 w 192"/>
                  <a:gd name="T47" fmla="*/ 300 h 452"/>
                  <a:gd name="T48" fmla="*/ 44 w 192"/>
                  <a:gd name="T49" fmla="*/ 308 h 452"/>
                  <a:gd name="T50" fmla="*/ 44 w 192"/>
                  <a:gd name="T51" fmla="*/ 308 h 452"/>
                  <a:gd name="T52" fmla="*/ 42 w 192"/>
                  <a:gd name="T53" fmla="*/ 328 h 452"/>
                  <a:gd name="T54" fmla="*/ 36 w 192"/>
                  <a:gd name="T55" fmla="*/ 342 h 452"/>
                  <a:gd name="T56" fmla="*/ 30 w 192"/>
                  <a:gd name="T57" fmla="*/ 354 h 452"/>
                  <a:gd name="T58" fmla="*/ 24 w 192"/>
                  <a:gd name="T59" fmla="*/ 364 h 452"/>
                  <a:gd name="T60" fmla="*/ 12 w 192"/>
                  <a:gd name="T61" fmla="*/ 378 h 452"/>
                  <a:gd name="T62" fmla="*/ 8 w 192"/>
                  <a:gd name="T63" fmla="*/ 380 h 452"/>
                  <a:gd name="T64" fmla="*/ 8 w 192"/>
                  <a:gd name="T65" fmla="*/ 380 h 452"/>
                  <a:gd name="T66" fmla="*/ 22 w 192"/>
                  <a:gd name="T67" fmla="*/ 398 h 452"/>
                  <a:gd name="T68" fmla="*/ 36 w 192"/>
                  <a:gd name="T69" fmla="*/ 410 h 452"/>
                  <a:gd name="T70" fmla="*/ 50 w 192"/>
                  <a:gd name="T71" fmla="*/ 422 h 452"/>
                  <a:gd name="T72" fmla="*/ 64 w 192"/>
                  <a:gd name="T73" fmla="*/ 432 h 452"/>
                  <a:gd name="T74" fmla="*/ 78 w 192"/>
                  <a:gd name="T75" fmla="*/ 438 h 452"/>
                  <a:gd name="T76" fmla="*/ 90 w 192"/>
                  <a:gd name="T77" fmla="*/ 444 h 452"/>
                  <a:gd name="T78" fmla="*/ 116 w 192"/>
                  <a:gd name="T79" fmla="*/ 450 h 452"/>
                  <a:gd name="T80" fmla="*/ 138 w 192"/>
                  <a:gd name="T81" fmla="*/ 452 h 452"/>
                  <a:gd name="T82" fmla="*/ 154 w 192"/>
                  <a:gd name="T83" fmla="*/ 452 h 452"/>
                  <a:gd name="T84" fmla="*/ 170 w 192"/>
                  <a:gd name="T85" fmla="*/ 448 h 452"/>
                  <a:gd name="T86" fmla="*/ 170 w 192"/>
                  <a:gd name="T87" fmla="*/ 448 h 452"/>
                  <a:gd name="T88" fmla="*/ 172 w 192"/>
                  <a:gd name="T89" fmla="*/ 438 h 452"/>
                  <a:gd name="T90" fmla="*/ 178 w 192"/>
                  <a:gd name="T91" fmla="*/ 402 h 452"/>
                  <a:gd name="T92" fmla="*/ 186 w 192"/>
                  <a:gd name="T93" fmla="*/ 338 h 452"/>
                  <a:gd name="T94" fmla="*/ 192 w 192"/>
                  <a:gd name="T95" fmla="*/ 244 h 452"/>
                  <a:gd name="T96" fmla="*/ 192 w 192"/>
                  <a:gd name="T97" fmla="*/ 244 h 452"/>
                  <a:gd name="T98" fmla="*/ 192 w 192"/>
                  <a:gd name="T99" fmla="*/ 216 h 452"/>
                  <a:gd name="T100" fmla="*/ 192 w 192"/>
                  <a:gd name="T101" fmla="*/ 190 h 452"/>
                  <a:gd name="T102" fmla="*/ 190 w 192"/>
                  <a:gd name="T103" fmla="*/ 166 h 452"/>
                  <a:gd name="T104" fmla="*/ 186 w 192"/>
                  <a:gd name="T105" fmla="*/ 144 h 452"/>
                  <a:gd name="T106" fmla="*/ 178 w 192"/>
                  <a:gd name="T107" fmla="*/ 104 h 452"/>
                  <a:gd name="T108" fmla="*/ 166 w 192"/>
                  <a:gd name="T109" fmla="*/ 72 h 452"/>
                  <a:gd name="T110" fmla="*/ 154 w 192"/>
                  <a:gd name="T111" fmla="*/ 44 h 452"/>
                  <a:gd name="T112" fmla="*/ 142 w 192"/>
                  <a:gd name="T113" fmla="*/ 24 h 452"/>
                  <a:gd name="T114" fmla="*/ 124 w 192"/>
                  <a:gd name="T115" fmla="*/ 0 h 452"/>
                  <a:gd name="T116" fmla="*/ 124 w 192"/>
                  <a:gd name="T117" fmla="*/ 0 h 4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2"/>
                  <a:gd name="T178" fmla="*/ 0 h 452"/>
                  <a:gd name="T179" fmla="*/ 192 w 192"/>
                  <a:gd name="T180" fmla="*/ 452 h 4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2" h="452">
                    <a:moveTo>
                      <a:pt x="124" y="0"/>
                    </a:moveTo>
                    <a:lnTo>
                      <a:pt x="124" y="0"/>
                    </a:lnTo>
                    <a:lnTo>
                      <a:pt x="104" y="14"/>
                    </a:lnTo>
                    <a:lnTo>
                      <a:pt x="80" y="28"/>
                    </a:lnTo>
                    <a:lnTo>
                      <a:pt x="56" y="38"/>
                    </a:lnTo>
                    <a:lnTo>
                      <a:pt x="46" y="40"/>
                    </a:lnTo>
                    <a:lnTo>
                      <a:pt x="38" y="40"/>
                    </a:lnTo>
                    <a:lnTo>
                      <a:pt x="34" y="68"/>
                    </a:lnTo>
                    <a:lnTo>
                      <a:pt x="26" y="100"/>
                    </a:lnTo>
                    <a:lnTo>
                      <a:pt x="14" y="130"/>
                    </a:lnTo>
                    <a:lnTo>
                      <a:pt x="2" y="162"/>
                    </a:lnTo>
                    <a:lnTo>
                      <a:pt x="0" y="176"/>
                    </a:lnTo>
                    <a:lnTo>
                      <a:pt x="0" y="188"/>
                    </a:lnTo>
                    <a:lnTo>
                      <a:pt x="4" y="198"/>
                    </a:lnTo>
                    <a:lnTo>
                      <a:pt x="8" y="206"/>
                    </a:lnTo>
                    <a:lnTo>
                      <a:pt x="14" y="212"/>
                    </a:lnTo>
                    <a:lnTo>
                      <a:pt x="20" y="218"/>
                    </a:lnTo>
                    <a:lnTo>
                      <a:pt x="26" y="222"/>
                    </a:lnTo>
                    <a:lnTo>
                      <a:pt x="36" y="258"/>
                    </a:lnTo>
                    <a:lnTo>
                      <a:pt x="44" y="288"/>
                    </a:lnTo>
                    <a:lnTo>
                      <a:pt x="44" y="300"/>
                    </a:lnTo>
                    <a:lnTo>
                      <a:pt x="44" y="308"/>
                    </a:lnTo>
                    <a:lnTo>
                      <a:pt x="42" y="328"/>
                    </a:lnTo>
                    <a:lnTo>
                      <a:pt x="36" y="342"/>
                    </a:lnTo>
                    <a:lnTo>
                      <a:pt x="30" y="354"/>
                    </a:lnTo>
                    <a:lnTo>
                      <a:pt x="24" y="364"/>
                    </a:lnTo>
                    <a:lnTo>
                      <a:pt x="12" y="378"/>
                    </a:lnTo>
                    <a:lnTo>
                      <a:pt x="8" y="380"/>
                    </a:lnTo>
                    <a:lnTo>
                      <a:pt x="22" y="398"/>
                    </a:lnTo>
                    <a:lnTo>
                      <a:pt x="36" y="410"/>
                    </a:lnTo>
                    <a:lnTo>
                      <a:pt x="50" y="422"/>
                    </a:lnTo>
                    <a:lnTo>
                      <a:pt x="64" y="432"/>
                    </a:lnTo>
                    <a:lnTo>
                      <a:pt x="78" y="438"/>
                    </a:lnTo>
                    <a:lnTo>
                      <a:pt x="90" y="444"/>
                    </a:lnTo>
                    <a:lnTo>
                      <a:pt x="116" y="450"/>
                    </a:lnTo>
                    <a:lnTo>
                      <a:pt x="138" y="452"/>
                    </a:lnTo>
                    <a:lnTo>
                      <a:pt x="154" y="452"/>
                    </a:lnTo>
                    <a:lnTo>
                      <a:pt x="170" y="448"/>
                    </a:lnTo>
                    <a:lnTo>
                      <a:pt x="172" y="438"/>
                    </a:lnTo>
                    <a:lnTo>
                      <a:pt x="178" y="402"/>
                    </a:lnTo>
                    <a:lnTo>
                      <a:pt x="186" y="338"/>
                    </a:lnTo>
                    <a:lnTo>
                      <a:pt x="192" y="244"/>
                    </a:lnTo>
                    <a:lnTo>
                      <a:pt x="192" y="216"/>
                    </a:lnTo>
                    <a:lnTo>
                      <a:pt x="192" y="190"/>
                    </a:lnTo>
                    <a:lnTo>
                      <a:pt x="190" y="166"/>
                    </a:lnTo>
                    <a:lnTo>
                      <a:pt x="186" y="144"/>
                    </a:lnTo>
                    <a:lnTo>
                      <a:pt x="178" y="104"/>
                    </a:lnTo>
                    <a:lnTo>
                      <a:pt x="166" y="72"/>
                    </a:lnTo>
                    <a:lnTo>
                      <a:pt x="154" y="44"/>
                    </a:lnTo>
                    <a:lnTo>
                      <a:pt x="142" y="24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E470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1" name="Freeform 175"/>
              <p:cNvSpPr>
                <a:spLocks/>
              </p:cNvSpPr>
              <p:nvPr/>
            </p:nvSpPr>
            <p:spPr bwMode="auto">
              <a:xfrm>
                <a:off x="4947" y="3725"/>
                <a:ext cx="174" cy="166"/>
              </a:xfrm>
              <a:custGeom>
                <a:avLst/>
                <a:gdLst>
                  <a:gd name="T0" fmla="*/ 172 w 174"/>
                  <a:gd name="T1" fmla="*/ 104 h 166"/>
                  <a:gd name="T2" fmla="*/ 172 w 174"/>
                  <a:gd name="T3" fmla="*/ 104 h 166"/>
                  <a:gd name="T4" fmla="*/ 152 w 174"/>
                  <a:gd name="T5" fmla="*/ 94 h 166"/>
                  <a:gd name="T6" fmla="*/ 136 w 174"/>
                  <a:gd name="T7" fmla="*/ 82 h 166"/>
                  <a:gd name="T8" fmla="*/ 118 w 174"/>
                  <a:gd name="T9" fmla="*/ 70 h 166"/>
                  <a:gd name="T10" fmla="*/ 118 w 174"/>
                  <a:gd name="T11" fmla="*/ 70 h 166"/>
                  <a:gd name="T12" fmla="*/ 86 w 174"/>
                  <a:gd name="T13" fmla="*/ 42 h 166"/>
                  <a:gd name="T14" fmla="*/ 66 w 174"/>
                  <a:gd name="T15" fmla="*/ 22 h 166"/>
                  <a:gd name="T16" fmla="*/ 46 w 174"/>
                  <a:gd name="T17" fmla="*/ 0 h 166"/>
                  <a:gd name="T18" fmla="*/ 46 w 174"/>
                  <a:gd name="T19" fmla="*/ 0 h 166"/>
                  <a:gd name="T20" fmla="*/ 32 w 174"/>
                  <a:gd name="T21" fmla="*/ 8 h 166"/>
                  <a:gd name="T22" fmla="*/ 20 w 174"/>
                  <a:gd name="T23" fmla="*/ 18 h 166"/>
                  <a:gd name="T24" fmla="*/ 10 w 174"/>
                  <a:gd name="T25" fmla="*/ 30 h 166"/>
                  <a:gd name="T26" fmla="*/ 0 w 174"/>
                  <a:gd name="T27" fmla="*/ 42 h 166"/>
                  <a:gd name="T28" fmla="*/ 0 w 174"/>
                  <a:gd name="T29" fmla="*/ 42 h 166"/>
                  <a:gd name="T30" fmla="*/ 34 w 174"/>
                  <a:gd name="T31" fmla="*/ 78 h 166"/>
                  <a:gd name="T32" fmla="*/ 72 w 174"/>
                  <a:gd name="T33" fmla="*/ 114 h 166"/>
                  <a:gd name="T34" fmla="*/ 108 w 174"/>
                  <a:gd name="T35" fmla="*/ 146 h 166"/>
                  <a:gd name="T36" fmla="*/ 126 w 174"/>
                  <a:gd name="T37" fmla="*/ 158 h 166"/>
                  <a:gd name="T38" fmla="*/ 140 w 174"/>
                  <a:gd name="T39" fmla="*/ 166 h 166"/>
                  <a:gd name="T40" fmla="*/ 140 w 174"/>
                  <a:gd name="T41" fmla="*/ 166 h 166"/>
                  <a:gd name="T42" fmla="*/ 146 w 174"/>
                  <a:gd name="T43" fmla="*/ 160 h 166"/>
                  <a:gd name="T44" fmla="*/ 160 w 174"/>
                  <a:gd name="T45" fmla="*/ 146 h 166"/>
                  <a:gd name="T46" fmla="*/ 168 w 174"/>
                  <a:gd name="T47" fmla="*/ 136 h 166"/>
                  <a:gd name="T48" fmla="*/ 172 w 174"/>
                  <a:gd name="T49" fmla="*/ 124 h 166"/>
                  <a:gd name="T50" fmla="*/ 174 w 174"/>
                  <a:gd name="T51" fmla="*/ 114 h 166"/>
                  <a:gd name="T52" fmla="*/ 174 w 174"/>
                  <a:gd name="T53" fmla="*/ 108 h 166"/>
                  <a:gd name="T54" fmla="*/ 172 w 174"/>
                  <a:gd name="T55" fmla="*/ 104 h 166"/>
                  <a:gd name="T56" fmla="*/ 172 w 174"/>
                  <a:gd name="T57" fmla="*/ 104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4"/>
                  <a:gd name="T88" fmla="*/ 0 h 166"/>
                  <a:gd name="T89" fmla="*/ 174 w 174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4" h="166">
                    <a:moveTo>
                      <a:pt x="172" y="104"/>
                    </a:moveTo>
                    <a:lnTo>
                      <a:pt x="172" y="104"/>
                    </a:lnTo>
                    <a:lnTo>
                      <a:pt x="152" y="94"/>
                    </a:lnTo>
                    <a:lnTo>
                      <a:pt x="136" y="82"/>
                    </a:lnTo>
                    <a:lnTo>
                      <a:pt x="118" y="70"/>
                    </a:lnTo>
                    <a:lnTo>
                      <a:pt x="86" y="42"/>
                    </a:lnTo>
                    <a:lnTo>
                      <a:pt x="66" y="2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20" y="18"/>
                    </a:lnTo>
                    <a:lnTo>
                      <a:pt x="10" y="30"/>
                    </a:lnTo>
                    <a:lnTo>
                      <a:pt x="0" y="42"/>
                    </a:lnTo>
                    <a:lnTo>
                      <a:pt x="34" y="78"/>
                    </a:lnTo>
                    <a:lnTo>
                      <a:pt x="72" y="114"/>
                    </a:lnTo>
                    <a:lnTo>
                      <a:pt x="108" y="146"/>
                    </a:lnTo>
                    <a:lnTo>
                      <a:pt x="126" y="158"/>
                    </a:lnTo>
                    <a:lnTo>
                      <a:pt x="140" y="166"/>
                    </a:lnTo>
                    <a:lnTo>
                      <a:pt x="146" y="160"/>
                    </a:lnTo>
                    <a:lnTo>
                      <a:pt x="160" y="146"/>
                    </a:lnTo>
                    <a:lnTo>
                      <a:pt x="168" y="136"/>
                    </a:lnTo>
                    <a:lnTo>
                      <a:pt x="172" y="124"/>
                    </a:lnTo>
                    <a:lnTo>
                      <a:pt x="174" y="114"/>
                    </a:lnTo>
                    <a:lnTo>
                      <a:pt x="174" y="108"/>
                    </a:lnTo>
                    <a:lnTo>
                      <a:pt x="172" y="104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2" name="Freeform 176"/>
              <p:cNvSpPr>
                <a:spLocks/>
              </p:cNvSpPr>
              <p:nvPr/>
            </p:nvSpPr>
            <p:spPr bwMode="auto">
              <a:xfrm>
                <a:off x="5069" y="3429"/>
                <a:ext cx="56" cy="48"/>
              </a:xfrm>
              <a:custGeom>
                <a:avLst/>
                <a:gdLst>
                  <a:gd name="T0" fmla="*/ 0 w 56"/>
                  <a:gd name="T1" fmla="*/ 26 h 48"/>
                  <a:gd name="T2" fmla="*/ 0 w 56"/>
                  <a:gd name="T3" fmla="*/ 26 h 48"/>
                  <a:gd name="T4" fmla="*/ 2 w 56"/>
                  <a:gd name="T5" fmla="*/ 36 h 48"/>
                  <a:gd name="T6" fmla="*/ 10 w 56"/>
                  <a:gd name="T7" fmla="*/ 42 h 48"/>
                  <a:gd name="T8" fmla="*/ 18 w 56"/>
                  <a:gd name="T9" fmla="*/ 48 h 48"/>
                  <a:gd name="T10" fmla="*/ 30 w 56"/>
                  <a:gd name="T11" fmla="*/ 48 h 48"/>
                  <a:gd name="T12" fmla="*/ 30 w 56"/>
                  <a:gd name="T13" fmla="*/ 48 h 48"/>
                  <a:gd name="T14" fmla="*/ 40 w 56"/>
                  <a:gd name="T15" fmla="*/ 46 h 48"/>
                  <a:gd name="T16" fmla="*/ 48 w 56"/>
                  <a:gd name="T17" fmla="*/ 40 h 48"/>
                  <a:gd name="T18" fmla="*/ 54 w 56"/>
                  <a:gd name="T19" fmla="*/ 32 h 48"/>
                  <a:gd name="T20" fmla="*/ 56 w 56"/>
                  <a:gd name="T21" fmla="*/ 22 h 48"/>
                  <a:gd name="T22" fmla="*/ 56 w 56"/>
                  <a:gd name="T23" fmla="*/ 22 h 48"/>
                  <a:gd name="T24" fmla="*/ 52 w 56"/>
                  <a:gd name="T25" fmla="*/ 12 h 48"/>
                  <a:gd name="T26" fmla="*/ 46 w 56"/>
                  <a:gd name="T27" fmla="*/ 4 h 48"/>
                  <a:gd name="T28" fmla="*/ 36 w 56"/>
                  <a:gd name="T29" fmla="*/ 0 h 48"/>
                  <a:gd name="T30" fmla="*/ 26 w 56"/>
                  <a:gd name="T31" fmla="*/ 0 h 48"/>
                  <a:gd name="T32" fmla="*/ 26 w 56"/>
                  <a:gd name="T33" fmla="*/ 0 h 48"/>
                  <a:gd name="T34" fmla="*/ 16 w 56"/>
                  <a:gd name="T35" fmla="*/ 2 h 48"/>
                  <a:gd name="T36" fmla="*/ 6 w 56"/>
                  <a:gd name="T37" fmla="*/ 8 h 48"/>
                  <a:gd name="T38" fmla="*/ 2 w 56"/>
                  <a:gd name="T39" fmla="*/ 16 h 48"/>
                  <a:gd name="T40" fmla="*/ 0 w 56"/>
                  <a:gd name="T41" fmla="*/ 26 h 48"/>
                  <a:gd name="T42" fmla="*/ 0 w 56"/>
                  <a:gd name="T43" fmla="*/ 26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6"/>
                  <a:gd name="T67" fmla="*/ 0 h 48"/>
                  <a:gd name="T68" fmla="*/ 56 w 56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6" h="48">
                    <a:moveTo>
                      <a:pt x="0" y="26"/>
                    </a:moveTo>
                    <a:lnTo>
                      <a:pt x="0" y="26"/>
                    </a:lnTo>
                    <a:lnTo>
                      <a:pt x="2" y="36"/>
                    </a:lnTo>
                    <a:lnTo>
                      <a:pt x="10" y="42"/>
                    </a:lnTo>
                    <a:lnTo>
                      <a:pt x="18" y="48"/>
                    </a:lnTo>
                    <a:lnTo>
                      <a:pt x="30" y="48"/>
                    </a:lnTo>
                    <a:lnTo>
                      <a:pt x="40" y="46"/>
                    </a:lnTo>
                    <a:lnTo>
                      <a:pt x="48" y="40"/>
                    </a:lnTo>
                    <a:lnTo>
                      <a:pt x="54" y="32"/>
                    </a:lnTo>
                    <a:lnTo>
                      <a:pt x="56" y="22"/>
                    </a:lnTo>
                    <a:lnTo>
                      <a:pt x="52" y="12"/>
                    </a:lnTo>
                    <a:lnTo>
                      <a:pt x="46" y="4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E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3" name="Freeform 177"/>
              <p:cNvSpPr>
                <a:spLocks/>
              </p:cNvSpPr>
              <p:nvPr/>
            </p:nvSpPr>
            <p:spPr bwMode="auto">
              <a:xfrm>
                <a:off x="5065" y="3279"/>
                <a:ext cx="228" cy="280"/>
              </a:xfrm>
              <a:custGeom>
                <a:avLst/>
                <a:gdLst>
                  <a:gd name="T0" fmla="*/ 12 w 228"/>
                  <a:gd name="T1" fmla="*/ 34 h 280"/>
                  <a:gd name="T2" fmla="*/ 12 w 228"/>
                  <a:gd name="T3" fmla="*/ 34 h 280"/>
                  <a:gd name="T4" fmla="*/ 20 w 228"/>
                  <a:gd name="T5" fmla="*/ 28 h 280"/>
                  <a:gd name="T6" fmla="*/ 32 w 228"/>
                  <a:gd name="T7" fmla="*/ 20 h 280"/>
                  <a:gd name="T8" fmla="*/ 46 w 228"/>
                  <a:gd name="T9" fmla="*/ 12 h 280"/>
                  <a:gd name="T10" fmla="*/ 64 w 228"/>
                  <a:gd name="T11" fmla="*/ 6 h 280"/>
                  <a:gd name="T12" fmla="*/ 88 w 228"/>
                  <a:gd name="T13" fmla="*/ 2 h 280"/>
                  <a:gd name="T14" fmla="*/ 116 w 228"/>
                  <a:gd name="T15" fmla="*/ 0 h 280"/>
                  <a:gd name="T16" fmla="*/ 130 w 228"/>
                  <a:gd name="T17" fmla="*/ 2 h 280"/>
                  <a:gd name="T18" fmla="*/ 148 w 228"/>
                  <a:gd name="T19" fmla="*/ 4 h 280"/>
                  <a:gd name="T20" fmla="*/ 148 w 228"/>
                  <a:gd name="T21" fmla="*/ 4 h 280"/>
                  <a:gd name="T22" fmla="*/ 164 w 228"/>
                  <a:gd name="T23" fmla="*/ 8 h 280"/>
                  <a:gd name="T24" fmla="*/ 176 w 228"/>
                  <a:gd name="T25" fmla="*/ 16 h 280"/>
                  <a:gd name="T26" fmla="*/ 188 w 228"/>
                  <a:gd name="T27" fmla="*/ 28 h 280"/>
                  <a:gd name="T28" fmla="*/ 198 w 228"/>
                  <a:gd name="T29" fmla="*/ 40 h 280"/>
                  <a:gd name="T30" fmla="*/ 206 w 228"/>
                  <a:gd name="T31" fmla="*/ 56 h 280"/>
                  <a:gd name="T32" fmla="*/ 212 w 228"/>
                  <a:gd name="T33" fmla="*/ 72 h 280"/>
                  <a:gd name="T34" fmla="*/ 218 w 228"/>
                  <a:gd name="T35" fmla="*/ 88 h 280"/>
                  <a:gd name="T36" fmla="*/ 222 w 228"/>
                  <a:gd name="T37" fmla="*/ 106 h 280"/>
                  <a:gd name="T38" fmla="*/ 226 w 228"/>
                  <a:gd name="T39" fmla="*/ 144 h 280"/>
                  <a:gd name="T40" fmla="*/ 228 w 228"/>
                  <a:gd name="T41" fmla="*/ 178 h 280"/>
                  <a:gd name="T42" fmla="*/ 228 w 228"/>
                  <a:gd name="T43" fmla="*/ 206 h 280"/>
                  <a:gd name="T44" fmla="*/ 226 w 228"/>
                  <a:gd name="T45" fmla="*/ 226 h 280"/>
                  <a:gd name="T46" fmla="*/ 226 w 228"/>
                  <a:gd name="T47" fmla="*/ 226 h 280"/>
                  <a:gd name="T48" fmla="*/ 152 w 228"/>
                  <a:gd name="T49" fmla="*/ 246 h 280"/>
                  <a:gd name="T50" fmla="*/ 86 w 228"/>
                  <a:gd name="T51" fmla="*/ 262 h 280"/>
                  <a:gd name="T52" fmla="*/ 28 w 228"/>
                  <a:gd name="T53" fmla="*/ 276 h 280"/>
                  <a:gd name="T54" fmla="*/ 28 w 228"/>
                  <a:gd name="T55" fmla="*/ 276 h 280"/>
                  <a:gd name="T56" fmla="*/ 32 w 228"/>
                  <a:gd name="T57" fmla="*/ 264 h 280"/>
                  <a:gd name="T58" fmla="*/ 44 w 228"/>
                  <a:gd name="T59" fmla="*/ 234 h 280"/>
                  <a:gd name="T60" fmla="*/ 50 w 228"/>
                  <a:gd name="T61" fmla="*/ 216 h 280"/>
                  <a:gd name="T62" fmla="*/ 56 w 228"/>
                  <a:gd name="T63" fmla="*/ 198 h 280"/>
                  <a:gd name="T64" fmla="*/ 60 w 228"/>
                  <a:gd name="T65" fmla="*/ 180 h 280"/>
                  <a:gd name="T66" fmla="*/ 62 w 228"/>
                  <a:gd name="T67" fmla="*/ 164 h 280"/>
                  <a:gd name="T68" fmla="*/ 62 w 228"/>
                  <a:gd name="T69" fmla="*/ 164 h 280"/>
                  <a:gd name="T70" fmla="*/ 56 w 228"/>
                  <a:gd name="T71" fmla="*/ 180 h 280"/>
                  <a:gd name="T72" fmla="*/ 42 w 228"/>
                  <a:gd name="T73" fmla="*/ 218 h 280"/>
                  <a:gd name="T74" fmla="*/ 34 w 228"/>
                  <a:gd name="T75" fmla="*/ 238 h 280"/>
                  <a:gd name="T76" fmla="*/ 22 w 228"/>
                  <a:gd name="T77" fmla="*/ 258 h 280"/>
                  <a:gd name="T78" fmla="*/ 12 w 228"/>
                  <a:gd name="T79" fmla="*/ 272 h 280"/>
                  <a:gd name="T80" fmla="*/ 6 w 228"/>
                  <a:gd name="T81" fmla="*/ 278 h 280"/>
                  <a:gd name="T82" fmla="*/ 0 w 228"/>
                  <a:gd name="T83" fmla="*/ 280 h 280"/>
                  <a:gd name="T84" fmla="*/ 0 w 228"/>
                  <a:gd name="T85" fmla="*/ 280 h 280"/>
                  <a:gd name="T86" fmla="*/ 12 w 228"/>
                  <a:gd name="T87" fmla="*/ 254 h 280"/>
                  <a:gd name="T88" fmla="*/ 24 w 228"/>
                  <a:gd name="T89" fmla="*/ 226 h 280"/>
                  <a:gd name="T90" fmla="*/ 36 w 228"/>
                  <a:gd name="T91" fmla="*/ 190 h 280"/>
                  <a:gd name="T92" fmla="*/ 40 w 228"/>
                  <a:gd name="T93" fmla="*/ 170 h 280"/>
                  <a:gd name="T94" fmla="*/ 44 w 228"/>
                  <a:gd name="T95" fmla="*/ 150 h 280"/>
                  <a:gd name="T96" fmla="*/ 44 w 228"/>
                  <a:gd name="T97" fmla="*/ 130 h 280"/>
                  <a:gd name="T98" fmla="*/ 44 w 228"/>
                  <a:gd name="T99" fmla="*/ 110 h 280"/>
                  <a:gd name="T100" fmla="*/ 40 w 228"/>
                  <a:gd name="T101" fmla="*/ 90 h 280"/>
                  <a:gd name="T102" fmla="*/ 34 w 228"/>
                  <a:gd name="T103" fmla="*/ 70 h 280"/>
                  <a:gd name="T104" fmla="*/ 26 w 228"/>
                  <a:gd name="T105" fmla="*/ 52 h 280"/>
                  <a:gd name="T106" fmla="*/ 12 w 228"/>
                  <a:gd name="T107" fmla="*/ 34 h 280"/>
                  <a:gd name="T108" fmla="*/ 12 w 228"/>
                  <a:gd name="T109" fmla="*/ 34 h 2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280"/>
                  <a:gd name="T167" fmla="*/ 228 w 228"/>
                  <a:gd name="T168" fmla="*/ 280 h 28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280">
                    <a:moveTo>
                      <a:pt x="12" y="34"/>
                    </a:moveTo>
                    <a:lnTo>
                      <a:pt x="12" y="34"/>
                    </a:lnTo>
                    <a:lnTo>
                      <a:pt x="20" y="28"/>
                    </a:lnTo>
                    <a:lnTo>
                      <a:pt x="32" y="20"/>
                    </a:lnTo>
                    <a:lnTo>
                      <a:pt x="46" y="12"/>
                    </a:lnTo>
                    <a:lnTo>
                      <a:pt x="64" y="6"/>
                    </a:lnTo>
                    <a:lnTo>
                      <a:pt x="88" y="2"/>
                    </a:lnTo>
                    <a:lnTo>
                      <a:pt x="116" y="0"/>
                    </a:lnTo>
                    <a:lnTo>
                      <a:pt x="130" y="2"/>
                    </a:lnTo>
                    <a:lnTo>
                      <a:pt x="148" y="4"/>
                    </a:lnTo>
                    <a:lnTo>
                      <a:pt x="164" y="8"/>
                    </a:lnTo>
                    <a:lnTo>
                      <a:pt x="176" y="16"/>
                    </a:lnTo>
                    <a:lnTo>
                      <a:pt x="188" y="28"/>
                    </a:lnTo>
                    <a:lnTo>
                      <a:pt x="198" y="40"/>
                    </a:lnTo>
                    <a:lnTo>
                      <a:pt x="206" y="56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2" y="106"/>
                    </a:lnTo>
                    <a:lnTo>
                      <a:pt x="226" y="144"/>
                    </a:lnTo>
                    <a:lnTo>
                      <a:pt x="228" y="178"/>
                    </a:lnTo>
                    <a:lnTo>
                      <a:pt x="228" y="206"/>
                    </a:lnTo>
                    <a:lnTo>
                      <a:pt x="226" y="226"/>
                    </a:lnTo>
                    <a:lnTo>
                      <a:pt x="152" y="246"/>
                    </a:lnTo>
                    <a:lnTo>
                      <a:pt x="86" y="262"/>
                    </a:lnTo>
                    <a:lnTo>
                      <a:pt x="28" y="276"/>
                    </a:lnTo>
                    <a:lnTo>
                      <a:pt x="32" y="264"/>
                    </a:lnTo>
                    <a:lnTo>
                      <a:pt x="44" y="234"/>
                    </a:lnTo>
                    <a:lnTo>
                      <a:pt x="50" y="216"/>
                    </a:lnTo>
                    <a:lnTo>
                      <a:pt x="56" y="198"/>
                    </a:lnTo>
                    <a:lnTo>
                      <a:pt x="60" y="180"/>
                    </a:lnTo>
                    <a:lnTo>
                      <a:pt x="62" y="164"/>
                    </a:lnTo>
                    <a:lnTo>
                      <a:pt x="56" y="180"/>
                    </a:lnTo>
                    <a:lnTo>
                      <a:pt x="42" y="218"/>
                    </a:lnTo>
                    <a:lnTo>
                      <a:pt x="34" y="238"/>
                    </a:lnTo>
                    <a:lnTo>
                      <a:pt x="22" y="258"/>
                    </a:lnTo>
                    <a:lnTo>
                      <a:pt x="12" y="272"/>
                    </a:lnTo>
                    <a:lnTo>
                      <a:pt x="6" y="278"/>
                    </a:lnTo>
                    <a:lnTo>
                      <a:pt x="0" y="280"/>
                    </a:lnTo>
                    <a:lnTo>
                      <a:pt x="12" y="254"/>
                    </a:lnTo>
                    <a:lnTo>
                      <a:pt x="24" y="226"/>
                    </a:lnTo>
                    <a:lnTo>
                      <a:pt x="36" y="190"/>
                    </a:lnTo>
                    <a:lnTo>
                      <a:pt x="40" y="170"/>
                    </a:lnTo>
                    <a:lnTo>
                      <a:pt x="44" y="150"/>
                    </a:lnTo>
                    <a:lnTo>
                      <a:pt x="44" y="130"/>
                    </a:lnTo>
                    <a:lnTo>
                      <a:pt x="44" y="110"/>
                    </a:lnTo>
                    <a:lnTo>
                      <a:pt x="40" y="90"/>
                    </a:lnTo>
                    <a:lnTo>
                      <a:pt x="34" y="70"/>
                    </a:lnTo>
                    <a:lnTo>
                      <a:pt x="26" y="52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4" name="Freeform 178"/>
              <p:cNvSpPr>
                <a:spLocks/>
              </p:cNvSpPr>
              <p:nvPr/>
            </p:nvSpPr>
            <p:spPr bwMode="auto">
              <a:xfrm>
                <a:off x="5103" y="3297"/>
                <a:ext cx="52" cy="254"/>
              </a:xfrm>
              <a:custGeom>
                <a:avLst/>
                <a:gdLst>
                  <a:gd name="T0" fmla="*/ 0 w 52"/>
                  <a:gd name="T1" fmla="*/ 0 h 254"/>
                  <a:gd name="T2" fmla="*/ 0 w 52"/>
                  <a:gd name="T3" fmla="*/ 0 h 254"/>
                  <a:gd name="T4" fmla="*/ 6 w 52"/>
                  <a:gd name="T5" fmla="*/ 6 h 254"/>
                  <a:gd name="T6" fmla="*/ 10 w 52"/>
                  <a:gd name="T7" fmla="*/ 10 h 254"/>
                  <a:gd name="T8" fmla="*/ 18 w 52"/>
                  <a:gd name="T9" fmla="*/ 22 h 254"/>
                  <a:gd name="T10" fmla="*/ 18 w 52"/>
                  <a:gd name="T11" fmla="*/ 22 h 254"/>
                  <a:gd name="T12" fmla="*/ 26 w 52"/>
                  <a:gd name="T13" fmla="*/ 36 h 254"/>
                  <a:gd name="T14" fmla="*/ 34 w 52"/>
                  <a:gd name="T15" fmla="*/ 50 h 254"/>
                  <a:gd name="T16" fmla="*/ 34 w 52"/>
                  <a:gd name="T17" fmla="*/ 50 h 254"/>
                  <a:gd name="T18" fmla="*/ 40 w 52"/>
                  <a:gd name="T19" fmla="*/ 66 h 254"/>
                  <a:gd name="T20" fmla="*/ 46 w 52"/>
                  <a:gd name="T21" fmla="*/ 82 h 254"/>
                  <a:gd name="T22" fmla="*/ 50 w 52"/>
                  <a:gd name="T23" fmla="*/ 98 h 254"/>
                  <a:gd name="T24" fmla="*/ 52 w 52"/>
                  <a:gd name="T25" fmla="*/ 116 h 254"/>
                  <a:gd name="T26" fmla="*/ 52 w 52"/>
                  <a:gd name="T27" fmla="*/ 116 h 254"/>
                  <a:gd name="T28" fmla="*/ 52 w 52"/>
                  <a:gd name="T29" fmla="*/ 134 h 254"/>
                  <a:gd name="T30" fmla="*/ 52 w 52"/>
                  <a:gd name="T31" fmla="*/ 150 h 254"/>
                  <a:gd name="T32" fmla="*/ 46 w 52"/>
                  <a:gd name="T33" fmla="*/ 186 h 254"/>
                  <a:gd name="T34" fmla="*/ 46 w 52"/>
                  <a:gd name="T35" fmla="*/ 186 h 254"/>
                  <a:gd name="T36" fmla="*/ 42 w 52"/>
                  <a:gd name="T37" fmla="*/ 204 h 254"/>
                  <a:gd name="T38" fmla="*/ 38 w 52"/>
                  <a:gd name="T39" fmla="*/ 220 h 254"/>
                  <a:gd name="T40" fmla="*/ 32 w 52"/>
                  <a:gd name="T41" fmla="*/ 238 h 254"/>
                  <a:gd name="T42" fmla="*/ 24 w 52"/>
                  <a:gd name="T43" fmla="*/ 254 h 254"/>
                  <a:gd name="T44" fmla="*/ 24 w 52"/>
                  <a:gd name="T45" fmla="*/ 254 h 254"/>
                  <a:gd name="T46" fmla="*/ 22 w 52"/>
                  <a:gd name="T47" fmla="*/ 254 h 254"/>
                  <a:gd name="T48" fmla="*/ 22 w 52"/>
                  <a:gd name="T49" fmla="*/ 252 h 254"/>
                  <a:gd name="T50" fmla="*/ 22 w 52"/>
                  <a:gd name="T51" fmla="*/ 252 h 254"/>
                  <a:gd name="T52" fmla="*/ 32 w 52"/>
                  <a:gd name="T53" fmla="*/ 224 h 254"/>
                  <a:gd name="T54" fmla="*/ 32 w 52"/>
                  <a:gd name="T55" fmla="*/ 224 h 254"/>
                  <a:gd name="T56" fmla="*/ 42 w 52"/>
                  <a:gd name="T57" fmla="*/ 192 h 254"/>
                  <a:gd name="T58" fmla="*/ 42 w 52"/>
                  <a:gd name="T59" fmla="*/ 192 h 254"/>
                  <a:gd name="T60" fmla="*/ 48 w 52"/>
                  <a:gd name="T61" fmla="*/ 158 h 254"/>
                  <a:gd name="T62" fmla="*/ 48 w 52"/>
                  <a:gd name="T63" fmla="*/ 122 h 254"/>
                  <a:gd name="T64" fmla="*/ 48 w 52"/>
                  <a:gd name="T65" fmla="*/ 122 h 254"/>
                  <a:gd name="T66" fmla="*/ 48 w 52"/>
                  <a:gd name="T67" fmla="*/ 106 h 254"/>
                  <a:gd name="T68" fmla="*/ 46 w 52"/>
                  <a:gd name="T69" fmla="*/ 90 h 254"/>
                  <a:gd name="T70" fmla="*/ 42 w 52"/>
                  <a:gd name="T71" fmla="*/ 74 h 254"/>
                  <a:gd name="T72" fmla="*/ 36 w 52"/>
                  <a:gd name="T73" fmla="*/ 58 h 254"/>
                  <a:gd name="T74" fmla="*/ 36 w 52"/>
                  <a:gd name="T75" fmla="*/ 58 h 254"/>
                  <a:gd name="T76" fmla="*/ 30 w 52"/>
                  <a:gd name="T77" fmla="*/ 44 h 254"/>
                  <a:gd name="T78" fmla="*/ 20 w 52"/>
                  <a:gd name="T79" fmla="*/ 28 h 254"/>
                  <a:gd name="T80" fmla="*/ 20 w 52"/>
                  <a:gd name="T81" fmla="*/ 28 h 254"/>
                  <a:gd name="T82" fmla="*/ 12 w 52"/>
                  <a:gd name="T83" fmla="*/ 14 h 254"/>
                  <a:gd name="T84" fmla="*/ 6 w 52"/>
                  <a:gd name="T85" fmla="*/ 8 h 254"/>
                  <a:gd name="T86" fmla="*/ 0 w 52"/>
                  <a:gd name="T87" fmla="*/ 2 h 254"/>
                  <a:gd name="T88" fmla="*/ 0 w 52"/>
                  <a:gd name="T89" fmla="*/ 2 h 254"/>
                  <a:gd name="T90" fmla="*/ 0 w 52"/>
                  <a:gd name="T91" fmla="*/ 0 h 254"/>
                  <a:gd name="T92" fmla="*/ 0 w 52"/>
                  <a:gd name="T93" fmla="*/ 0 h 25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"/>
                  <a:gd name="T142" fmla="*/ 0 h 254"/>
                  <a:gd name="T143" fmla="*/ 52 w 52"/>
                  <a:gd name="T144" fmla="*/ 254 h 25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" h="254">
                    <a:moveTo>
                      <a:pt x="0" y="0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10" y="10"/>
                    </a:lnTo>
                    <a:lnTo>
                      <a:pt x="18" y="22"/>
                    </a:lnTo>
                    <a:lnTo>
                      <a:pt x="26" y="36"/>
                    </a:lnTo>
                    <a:lnTo>
                      <a:pt x="34" y="50"/>
                    </a:lnTo>
                    <a:lnTo>
                      <a:pt x="40" y="66"/>
                    </a:lnTo>
                    <a:lnTo>
                      <a:pt x="46" y="82"/>
                    </a:lnTo>
                    <a:lnTo>
                      <a:pt x="50" y="98"/>
                    </a:lnTo>
                    <a:lnTo>
                      <a:pt x="52" y="116"/>
                    </a:lnTo>
                    <a:lnTo>
                      <a:pt x="52" y="134"/>
                    </a:lnTo>
                    <a:lnTo>
                      <a:pt x="52" y="150"/>
                    </a:lnTo>
                    <a:lnTo>
                      <a:pt x="46" y="186"/>
                    </a:lnTo>
                    <a:lnTo>
                      <a:pt x="42" y="204"/>
                    </a:lnTo>
                    <a:lnTo>
                      <a:pt x="38" y="220"/>
                    </a:lnTo>
                    <a:lnTo>
                      <a:pt x="32" y="238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32" y="224"/>
                    </a:lnTo>
                    <a:lnTo>
                      <a:pt x="42" y="192"/>
                    </a:lnTo>
                    <a:lnTo>
                      <a:pt x="48" y="158"/>
                    </a:lnTo>
                    <a:lnTo>
                      <a:pt x="48" y="122"/>
                    </a:lnTo>
                    <a:lnTo>
                      <a:pt x="48" y="106"/>
                    </a:lnTo>
                    <a:lnTo>
                      <a:pt x="46" y="90"/>
                    </a:lnTo>
                    <a:lnTo>
                      <a:pt x="42" y="74"/>
                    </a:lnTo>
                    <a:lnTo>
                      <a:pt x="36" y="58"/>
                    </a:lnTo>
                    <a:lnTo>
                      <a:pt x="30" y="44"/>
                    </a:lnTo>
                    <a:lnTo>
                      <a:pt x="20" y="28"/>
                    </a:lnTo>
                    <a:lnTo>
                      <a:pt x="12" y="14"/>
                    </a:lnTo>
                    <a:lnTo>
                      <a:pt x="6" y="8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5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5" name="Freeform 179"/>
              <p:cNvSpPr>
                <a:spLocks/>
              </p:cNvSpPr>
              <p:nvPr/>
            </p:nvSpPr>
            <p:spPr bwMode="auto">
              <a:xfrm>
                <a:off x="5067" y="3399"/>
                <a:ext cx="30" cy="18"/>
              </a:xfrm>
              <a:custGeom>
                <a:avLst/>
                <a:gdLst>
                  <a:gd name="T0" fmla="*/ 0 w 30"/>
                  <a:gd name="T1" fmla="*/ 4 h 18"/>
                  <a:gd name="T2" fmla="*/ 0 w 30"/>
                  <a:gd name="T3" fmla="*/ 4 h 18"/>
                  <a:gd name="T4" fmla="*/ 0 w 30"/>
                  <a:gd name="T5" fmla="*/ 6 h 18"/>
                  <a:gd name="T6" fmla="*/ 6 w 30"/>
                  <a:gd name="T7" fmla="*/ 8 h 18"/>
                  <a:gd name="T8" fmla="*/ 14 w 30"/>
                  <a:gd name="T9" fmla="*/ 6 h 18"/>
                  <a:gd name="T10" fmla="*/ 30 w 30"/>
                  <a:gd name="T11" fmla="*/ 0 h 18"/>
                  <a:gd name="T12" fmla="*/ 30 w 30"/>
                  <a:gd name="T13" fmla="*/ 0 h 18"/>
                  <a:gd name="T14" fmla="*/ 22 w 30"/>
                  <a:gd name="T15" fmla="*/ 8 h 18"/>
                  <a:gd name="T16" fmla="*/ 14 w 30"/>
                  <a:gd name="T17" fmla="*/ 14 h 18"/>
                  <a:gd name="T18" fmla="*/ 8 w 30"/>
                  <a:gd name="T19" fmla="*/ 18 h 18"/>
                  <a:gd name="T20" fmla="*/ 8 w 30"/>
                  <a:gd name="T21" fmla="*/ 18 h 18"/>
                  <a:gd name="T22" fmla="*/ 2 w 30"/>
                  <a:gd name="T23" fmla="*/ 18 h 18"/>
                  <a:gd name="T24" fmla="*/ 0 w 30"/>
                  <a:gd name="T25" fmla="*/ 14 h 18"/>
                  <a:gd name="T26" fmla="*/ 0 w 30"/>
                  <a:gd name="T27" fmla="*/ 10 h 18"/>
                  <a:gd name="T28" fmla="*/ 0 w 30"/>
                  <a:gd name="T29" fmla="*/ 4 h 18"/>
                  <a:gd name="T30" fmla="*/ 0 w 30"/>
                  <a:gd name="T31" fmla="*/ 4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18"/>
                  <a:gd name="T50" fmla="*/ 30 w 3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18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4" y="6"/>
                    </a:lnTo>
                    <a:lnTo>
                      <a:pt x="30" y="0"/>
                    </a:lnTo>
                    <a:lnTo>
                      <a:pt x="22" y="8"/>
                    </a:lnTo>
                    <a:lnTo>
                      <a:pt x="14" y="14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6" name="Freeform 180"/>
              <p:cNvSpPr>
                <a:spLocks/>
              </p:cNvSpPr>
              <p:nvPr/>
            </p:nvSpPr>
            <p:spPr bwMode="auto">
              <a:xfrm>
                <a:off x="5035" y="3463"/>
                <a:ext cx="24" cy="14"/>
              </a:xfrm>
              <a:custGeom>
                <a:avLst/>
                <a:gdLst>
                  <a:gd name="T0" fmla="*/ 0 w 24"/>
                  <a:gd name="T1" fmla="*/ 4 h 14"/>
                  <a:gd name="T2" fmla="*/ 0 w 24"/>
                  <a:gd name="T3" fmla="*/ 4 h 14"/>
                  <a:gd name="T4" fmla="*/ 2 w 24"/>
                  <a:gd name="T5" fmla="*/ 0 h 14"/>
                  <a:gd name="T6" fmla="*/ 2 w 24"/>
                  <a:gd name="T7" fmla="*/ 0 h 14"/>
                  <a:gd name="T8" fmla="*/ 4 w 24"/>
                  <a:gd name="T9" fmla="*/ 0 h 14"/>
                  <a:gd name="T10" fmla="*/ 4 w 24"/>
                  <a:gd name="T11" fmla="*/ 0 h 14"/>
                  <a:gd name="T12" fmla="*/ 12 w 24"/>
                  <a:gd name="T13" fmla="*/ 8 h 14"/>
                  <a:gd name="T14" fmla="*/ 18 w 24"/>
                  <a:gd name="T15" fmla="*/ 12 h 14"/>
                  <a:gd name="T16" fmla="*/ 24 w 24"/>
                  <a:gd name="T17" fmla="*/ 12 h 14"/>
                  <a:gd name="T18" fmla="*/ 24 w 24"/>
                  <a:gd name="T19" fmla="*/ 12 h 14"/>
                  <a:gd name="T20" fmla="*/ 22 w 24"/>
                  <a:gd name="T21" fmla="*/ 14 h 14"/>
                  <a:gd name="T22" fmla="*/ 16 w 24"/>
                  <a:gd name="T23" fmla="*/ 14 h 14"/>
                  <a:gd name="T24" fmla="*/ 8 w 24"/>
                  <a:gd name="T25" fmla="*/ 12 h 14"/>
                  <a:gd name="T26" fmla="*/ 4 w 24"/>
                  <a:gd name="T27" fmla="*/ 8 h 14"/>
                  <a:gd name="T28" fmla="*/ 0 w 24"/>
                  <a:gd name="T29" fmla="*/ 4 h 14"/>
                  <a:gd name="T30" fmla="*/ 0 w 24"/>
                  <a:gd name="T31" fmla="*/ 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"/>
                  <a:gd name="T49" fmla="*/ 0 h 14"/>
                  <a:gd name="T50" fmla="*/ 24 w 24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" h="1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2" y="8"/>
                    </a:lnTo>
                    <a:lnTo>
                      <a:pt x="18" y="12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7" name="Freeform 181"/>
              <p:cNvSpPr>
                <a:spLocks/>
              </p:cNvSpPr>
              <p:nvPr/>
            </p:nvSpPr>
            <p:spPr bwMode="auto">
              <a:xfrm>
                <a:off x="5041" y="3475"/>
                <a:ext cx="18" cy="14"/>
              </a:xfrm>
              <a:custGeom>
                <a:avLst/>
                <a:gdLst>
                  <a:gd name="T0" fmla="*/ 12 w 18"/>
                  <a:gd name="T1" fmla="*/ 0 h 14"/>
                  <a:gd name="T2" fmla="*/ 12 w 18"/>
                  <a:gd name="T3" fmla="*/ 0 h 14"/>
                  <a:gd name="T4" fmla="*/ 8 w 18"/>
                  <a:gd name="T5" fmla="*/ 4 h 14"/>
                  <a:gd name="T6" fmla="*/ 2 w 18"/>
                  <a:gd name="T7" fmla="*/ 6 h 14"/>
                  <a:gd name="T8" fmla="*/ 2 w 18"/>
                  <a:gd name="T9" fmla="*/ 6 h 14"/>
                  <a:gd name="T10" fmla="*/ 0 w 18"/>
                  <a:gd name="T11" fmla="*/ 8 h 14"/>
                  <a:gd name="T12" fmla="*/ 0 w 18"/>
                  <a:gd name="T13" fmla="*/ 10 h 14"/>
                  <a:gd name="T14" fmla="*/ 0 w 18"/>
                  <a:gd name="T15" fmla="*/ 12 h 14"/>
                  <a:gd name="T16" fmla="*/ 4 w 18"/>
                  <a:gd name="T17" fmla="*/ 14 h 14"/>
                  <a:gd name="T18" fmla="*/ 4 w 18"/>
                  <a:gd name="T19" fmla="*/ 14 h 14"/>
                  <a:gd name="T20" fmla="*/ 8 w 18"/>
                  <a:gd name="T21" fmla="*/ 12 h 14"/>
                  <a:gd name="T22" fmla="*/ 12 w 18"/>
                  <a:gd name="T23" fmla="*/ 8 h 14"/>
                  <a:gd name="T24" fmla="*/ 18 w 18"/>
                  <a:gd name="T25" fmla="*/ 0 h 14"/>
                  <a:gd name="T26" fmla="*/ 12 w 18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14"/>
                  <a:gd name="T44" fmla="*/ 18 w 18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14">
                    <a:moveTo>
                      <a:pt x="12" y="0"/>
                    </a:moveTo>
                    <a:lnTo>
                      <a:pt x="12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2" y="8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8" name="Freeform 182"/>
              <p:cNvSpPr>
                <a:spLocks/>
              </p:cNvSpPr>
              <p:nvPr/>
            </p:nvSpPr>
            <p:spPr bwMode="auto">
              <a:xfrm>
                <a:off x="4195" y="3909"/>
                <a:ext cx="1154" cy="138"/>
              </a:xfrm>
              <a:custGeom>
                <a:avLst/>
                <a:gdLst>
                  <a:gd name="T0" fmla="*/ 1154 w 1154"/>
                  <a:gd name="T1" fmla="*/ 130 h 138"/>
                  <a:gd name="T2" fmla="*/ 1154 w 1154"/>
                  <a:gd name="T3" fmla="*/ 130 h 138"/>
                  <a:gd name="T4" fmla="*/ 1144 w 1154"/>
                  <a:gd name="T5" fmla="*/ 116 h 138"/>
                  <a:gd name="T6" fmla="*/ 1128 w 1154"/>
                  <a:gd name="T7" fmla="*/ 104 h 138"/>
                  <a:gd name="T8" fmla="*/ 1108 w 1154"/>
                  <a:gd name="T9" fmla="*/ 90 h 138"/>
                  <a:gd name="T10" fmla="*/ 1086 w 1154"/>
                  <a:gd name="T11" fmla="*/ 78 h 138"/>
                  <a:gd name="T12" fmla="*/ 1058 w 1154"/>
                  <a:gd name="T13" fmla="*/ 68 h 138"/>
                  <a:gd name="T14" fmla="*/ 1028 w 1154"/>
                  <a:gd name="T15" fmla="*/ 56 h 138"/>
                  <a:gd name="T16" fmla="*/ 994 w 1154"/>
                  <a:gd name="T17" fmla="*/ 46 h 138"/>
                  <a:gd name="T18" fmla="*/ 958 w 1154"/>
                  <a:gd name="T19" fmla="*/ 38 h 138"/>
                  <a:gd name="T20" fmla="*/ 918 w 1154"/>
                  <a:gd name="T21" fmla="*/ 30 h 138"/>
                  <a:gd name="T22" fmla="*/ 876 w 1154"/>
                  <a:gd name="T23" fmla="*/ 22 h 138"/>
                  <a:gd name="T24" fmla="*/ 832 w 1154"/>
                  <a:gd name="T25" fmla="*/ 16 h 138"/>
                  <a:gd name="T26" fmla="*/ 784 w 1154"/>
                  <a:gd name="T27" fmla="*/ 10 h 138"/>
                  <a:gd name="T28" fmla="*/ 736 w 1154"/>
                  <a:gd name="T29" fmla="*/ 6 h 138"/>
                  <a:gd name="T30" fmla="*/ 684 w 1154"/>
                  <a:gd name="T31" fmla="*/ 4 h 138"/>
                  <a:gd name="T32" fmla="*/ 632 w 1154"/>
                  <a:gd name="T33" fmla="*/ 2 h 138"/>
                  <a:gd name="T34" fmla="*/ 578 w 1154"/>
                  <a:gd name="T35" fmla="*/ 0 h 138"/>
                  <a:gd name="T36" fmla="*/ 578 w 1154"/>
                  <a:gd name="T37" fmla="*/ 0 h 138"/>
                  <a:gd name="T38" fmla="*/ 524 w 1154"/>
                  <a:gd name="T39" fmla="*/ 2 h 138"/>
                  <a:gd name="T40" fmla="*/ 470 w 1154"/>
                  <a:gd name="T41" fmla="*/ 4 h 138"/>
                  <a:gd name="T42" fmla="*/ 416 w 1154"/>
                  <a:gd name="T43" fmla="*/ 6 h 138"/>
                  <a:gd name="T44" fmla="*/ 366 w 1154"/>
                  <a:gd name="T45" fmla="*/ 12 h 138"/>
                  <a:gd name="T46" fmla="*/ 318 w 1154"/>
                  <a:gd name="T47" fmla="*/ 16 h 138"/>
                  <a:gd name="T48" fmla="*/ 272 w 1154"/>
                  <a:gd name="T49" fmla="*/ 24 h 138"/>
                  <a:gd name="T50" fmla="*/ 228 w 1154"/>
                  <a:gd name="T51" fmla="*/ 32 h 138"/>
                  <a:gd name="T52" fmla="*/ 188 w 1154"/>
                  <a:gd name="T53" fmla="*/ 40 h 138"/>
                  <a:gd name="T54" fmla="*/ 152 w 1154"/>
                  <a:gd name="T55" fmla="*/ 50 h 138"/>
                  <a:gd name="T56" fmla="*/ 118 w 1154"/>
                  <a:gd name="T57" fmla="*/ 60 h 138"/>
                  <a:gd name="T58" fmla="*/ 88 w 1154"/>
                  <a:gd name="T59" fmla="*/ 72 h 138"/>
                  <a:gd name="T60" fmla="*/ 62 w 1154"/>
                  <a:gd name="T61" fmla="*/ 84 h 138"/>
                  <a:gd name="T62" fmla="*/ 38 w 1154"/>
                  <a:gd name="T63" fmla="*/ 96 h 138"/>
                  <a:gd name="T64" fmla="*/ 22 w 1154"/>
                  <a:gd name="T65" fmla="*/ 110 h 138"/>
                  <a:gd name="T66" fmla="*/ 8 w 1154"/>
                  <a:gd name="T67" fmla="*/ 124 h 138"/>
                  <a:gd name="T68" fmla="*/ 0 w 1154"/>
                  <a:gd name="T69" fmla="*/ 138 h 138"/>
                  <a:gd name="T70" fmla="*/ 1154 w 1154"/>
                  <a:gd name="T71" fmla="*/ 138 h 138"/>
                  <a:gd name="T72" fmla="*/ 1154 w 1154"/>
                  <a:gd name="T73" fmla="*/ 130 h 1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4"/>
                  <a:gd name="T112" fmla="*/ 0 h 138"/>
                  <a:gd name="T113" fmla="*/ 1154 w 1154"/>
                  <a:gd name="T114" fmla="*/ 138 h 1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4" h="138">
                    <a:moveTo>
                      <a:pt x="1154" y="130"/>
                    </a:moveTo>
                    <a:lnTo>
                      <a:pt x="1154" y="130"/>
                    </a:lnTo>
                    <a:lnTo>
                      <a:pt x="1144" y="116"/>
                    </a:lnTo>
                    <a:lnTo>
                      <a:pt x="1128" y="104"/>
                    </a:lnTo>
                    <a:lnTo>
                      <a:pt x="1108" y="90"/>
                    </a:lnTo>
                    <a:lnTo>
                      <a:pt x="1086" y="78"/>
                    </a:lnTo>
                    <a:lnTo>
                      <a:pt x="1058" y="68"/>
                    </a:lnTo>
                    <a:lnTo>
                      <a:pt x="1028" y="56"/>
                    </a:lnTo>
                    <a:lnTo>
                      <a:pt x="994" y="46"/>
                    </a:lnTo>
                    <a:lnTo>
                      <a:pt x="958" y="38"/>
                    </a:lnTo>
                    <a:lnTo>
                      <a:pt x="918" y="30"/>
                    </a:lnTo>
                    <a:lnTo>
                      <a:pt x="876" y="22"/>
                    </a:lnTo>
                    <a:lnTo>
                      <a:pt x="832" y="16"/>
                    </a:lnTo>
                    <a:lnTo>
                      <a:pt x="784" y="10"/>
                    </a:lnTo>
                    <a:lnTo>
                      <a:pt x="736" y="6"/>
                    </a:lnTo>
                    <a:lnTo>
                      <a:pt x="684" y="4"/>
                    </a:lnTo>
                    <a:lnTo>
                      <a:pt x="632" y="2"/>
                    </a:lnTo>
                    <a:lnTo>
                      <a:pt x="578" y="0"/>
                    </a:lnTo>
                    <a:lnTo>
                      <a:pt x="524" y="2"/>
                    </a:lnTo>
                    <a:lnTo>
                      <a:pt x="470" y="4"/>
                    </a:lnTo>
                    <a:lnTo>
                      <a:pt x="416" y="6"/>
                    </a:lnTo>
                    <a:lnTo>
                      <a:pt x="366" y="12"/>
                    </a:lnTo>
                    <a:lnTo>
                      <a:pt x="318" y="16"/>
                    </a:lnTo>
                    <a:lnTo>
                      <a:pt x="272" y="24"/>
                    </a:lnTo>
                    <a:lnTo>
                      <a:pt x="228" y="32"/>
                    </a:lnTo>
                    <a:lnTo>
                      <a:pt x="188" y="40"/>
                    </a:lnTo>
                    <a:lnTo>
                      <a:pt x="152" y="50"/>
                    </a:lnTo>
                    <a:lnTo>
                      <a:pt x="118" y="60"/>
                    </a:lnTo>
                    <a:lnTo>
                      <a:pt x="88" y="72"/>
                    </a:lnTo>
                    <a:lnTo>
                      <a:pt x="62" y="84"/>
                    </a:lnTo>
                    <a:lnTo>
                      <a:pt x="38" y="96"/>
                    </a:lnTo>
                    <a:lnTo>
                      <a:pt x="22" y="110"/>
                    </a:lnTo>
                    <a:lnTo>
                      <a:pt x="8" y="124"/>
                    </a:lnTo>
                    <a:lnTo>
                      <a:pt x="0" y="138"/>
                    </a:lnTo>
                    <a:lnTo>
                      <a:pt x="1154" y="138"/>
                    </a:lnTo>
                    <a:lnTo>
                      <a:pt x="1154" y="130"/>
                    </a:lnTo>
                    <a:close/>
                  </a:path>
                </a:pathLst>
              </a:custGeom>
              <a:solidFill>
                <a:srgbClr val="AF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9" name="Freeform 183"/>
              <p:cNvSpPr>
                <a:spLocks/>
              </p:cNvSpPr>
              <p:nvPr/>
            </p:nvSpPr>
            <p:spPr bwMode="auto">
              <a:xfrm>
                <a:off x="4909" y="3927"/>
                <a:ext cx="246" cy="52"/>
              </a:xfrm>
              <a:custGeom>
                <a:avLst/>
                <a:gdLst>
                  <a:gd name="T0" fmla="*/ 214 w 246"/>
                  <a:gd name="T1" fmla="*/ 12 h 52"/>
                  <a:gd name="T2" fmla="*/ 214 w 246"/>
                  <a:gd name="T3" fmla="*/ 12 h 52"/>
                  <a:gd name="T4" fmla="*/ 192 w 246"/>
                  <a:gd name="T5" fmla="*/ 14 h 52"/>
                  <a:gd name="T6" fmla="*/ 170 w 246"/>
                  <a:gd name="T7" fmla="*/ 14 h 52"/>
                  <a:gd name="T8" fmla="*/ 146 w 246"/>
                  <a:gd name="T9" fmla="*/ 12 h 52"/>
                  <a:gd name="T10" fmla="*/ 146 w 246"/>
                  <a:gd name="T11" fmla="*/ 12 h 52"/>
                  <a:gd name="T12" fmla="*/ 108 w 246"/>
                  <a:gd name="T13" fmla="*/ 4 h 52"/>
                  <a:gd name="T14" fmla="*/ 94 w 246"/>
                  <a:gd name="T15" fmla="*/ 2 h 52"/>
                  <a:gd name="T16" fmla="*/ 84 w 246"/>
                  <a:gd name="T17" fmla="*/ 0 h 52"/>
                  <a:gd name="T18" fmla="*/ 84 w 246"/>
                  <a:gd name="T19" fmla="*/ 0 h 52"/>
                  <a:gd name="T20" fmla="*/ 76 w 246"/>
                  <a:gd name="T21" fmla="*/ 2 h 52"/>
                  <a:gd name="T22" fmla="*/ 66 w 246"/>
                  <a:gd name="T23" fmla="*/ 4 h 52"/>
                  <a:gd name="T24" fmla="*/ 42 w 246"/>
                  <a:gd name="T25" fmla="*/ 14 h 52"/>
                  <a:gd name="T26" fmla="*/ 0 w 246"/>
                  <a:gd name="T27" fmla="*/ 32 h 52"/>
                  <a:gd name="T28" fmla="*/ 0 w 246"/>
                  <a:gd name="T29" fmla="*/ 32 h 52"/>
                  <a:gd name="T30" fmla="*/ 0 w 246"/>
                  <a:gd name="T31" fmla="*/ 36 h 52"/>
                  <a:gd name="T32" fmla="*/ 4 w 246"/>
                  <a:gd name="T33" fmla="*/ 38 h 52"/>
                  <a:gd name="T34" fmla="*/ 10 w 246"/>
                  <a:gd name="T35" fmla="*/ 40 h 52"/>
                  <a:gd name="T36" fmla="*/ 10 w 246"/>
                  <a:gd name="T37" fmla="*/ 40 h 52"/>
                  <a:gd name="T38" fmla="*/ 14 w 246"/>
                  <a:gd name="T39" fmla="*/ 42 h 52"/>
                  <a:gd name="T40" fmla="*/ 20 w 246"/>
                  <a:gd name="T41" fmla="*/ 42 h 52"/>
                  <a:gd name="T42" fmla="*/ 28 w 246"/>
                  <a:gd name="T43" fmla="*/ 42 h 52"/>
                  <a:gd name="T44" fmla="*/ 28 w 246"/>
                  <a:gd name="T45" fmla="*/ 42 h 52"/>
                  <a:gd name="T46" fmla="*/ 42 w 246"/>
                  <a:gd name="T47" fmla="*/ 36 h 52"/>
                  <a:gd name="T48" fmla="*/ 52 w 246"/>
                  <a:gd name="T49" fmla="*/ 32 h 52"/>
                  <a:gd name="T50" fmla="*/ 58 w 246"/>
                  <a:gd name="T51" fmla="*/ 32 h 52"/>
                  <a:gd name="T52" fmla="*/ 58 w 246"/>
                  <a:gd name="T53" fmla="*/ 32 h 52"/>
                  <a:gd name="T54" fmla="*/ 60 w 246"/>
                  <a:gd name="T55" fmla="*/ 32 h 52"/>
                  <a:gd name="T56" fmla="*/ 58 w 246"/>
                  <a:gd name="T57" fmla="*/ 34 h 52"/>
                  <a:gd name="T58" fmla="*/ 50 w 246"/>
                  <a:gd name="T59" fmla="*/ 38 h 52"/>
                  <a:gd name="T60" fmla="*/ 32 w 246"/>
                  <a:gd name="T61" fmla="*/ 48 h 52"/>
                  <a:gd name="T62" fmla="*/ 32 w 246"/>
                  <a:gd name="T63" fmla="*/ 48 h 52"/>
                  <a:gd name="T64" fmla="*/ 34 w 246"/>
                  <a:gd name="T65" fmla="*/ 48 h 52"/>
                  <a:gd name="T66" fmla="*/ 36 w 246"/>
                  <a:gd name="T67" fmla="*/ 50 h 52"/>
                  <a:gd name="T68" fmla="*/ 42 w 246"/>
                  <a:gd name="T69" fmla="*/ 52 h 52"/>
                  <a:gd name="T70" fmla="*/ 50 w 246"/>
                  <a:gd name="T71" fmla="*/ 50 h 52"/>
                  <a:gd name="T72" fmla="*/ 50 w 246"/>
                  <a:gd name="T73" fmla="*/ 50 h 52"/>
                  <a:gd name="T74" fmla="*/ 72 w 246"/>
                  <a:gd name="T75" fmla="*/ 40 h 52"/>
                  <a:gd name="T76" fmla="*/ 84 w 246"/>
                  <a:gd name="T77" fmla="*/ 36 h 52"/>
                  <a:gd name="T78" fmla="*/ 98 w 246"/>
                  <a:gd name="T79" fmla="*/ 36 h 52"/>
                  <a:gd name="T80" fmla="*/ 98 w 246"/>
                  <a:gd name="T81" fmla="*/ 36 h 52"/>
                  <a:gd name="T82" fmla="*/ 128 w 246"/>
                  <a:gd name="T83" fmla="*/ 38 h 52"/>
                  <a:gd name="T84" fmla="*/ 140 w 246"/>
                  <a:gd name="T85" fmla="*/ 38 h 52"/>
                  <a:gd name="T86" fmla="*/ 150 w 246"/>
                  <a:gd name="T87" fmla="*/ 36 h 52"/>
                  <a:gd name="T88" fmla="*/ 150 w 246"/>
                  <a:gd name="T89" fmla="*/ 36 h 52"/>
                  <a:gd name="T90" fmla="*/ 158 w 246"/>
                  <a:gd name="T91" fmla="*/ 36 h 52"/>
                  <a:gd name="T92" fmla="*/ 168 w 246"/>
                  <a:gd name="T93" fmla="*/ 36 h 52"/>
                  <a:gd name="T94" fmla="*/ 198 w 246"/>
                  <a:gd name="T95" fmla="*/ 38 h 52"/>
                  <a:gd name="T96" fmla="*/ 228 w 246"/>
                  <a:gd name="T97" fmla="*/ 40 h 52"/>
                  <a:gd name="T98" fmla="*/ 246 w 246"/>
                  <a:gd name="T99" fmla="*/ 40 h 52"/>
                  <a:gd name="T100" fmla="*/ 246 w 246"/>
                  <a:gd name="T101" fmla="*/ 40 h 52"/>
                  <a:gd name="T102" fmla="*/ 246 w 246"/>
                  <a:gd name="T103" fmla="*/ 40 h 52"/>
                  <a:gd name="T104" fmla="*/ 244 w 246"/>
                  <a:gd name="T105" fmla="*/ 36 h 52"/>
                  <a:gd name="T106" fmla="*/ 234 w 246"/>
                  <a:gd name="T107" fmla="*/ 26 h 52"/>
                  <a:gd name="T108" fmla="*/ 214 w 246"/>
                  <a:gd name="T109" fmla="*/ 12 h 52"/>
                  <a:gd name="T110" fmla="*/ 214 w 246"/>
                  <a:gd name="T111" fmla="*/ 12 h 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6"/>
                  <a:gd name="T169" fmla="*/ 0 h 52"/>
                  <a:gd name="T170" fmla="*/ 246 w 246"/>
                  <a:gd name="T171" fmla="*/ 52 h 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6" h="52">
                    <a:moveTo>
                      <a:pt x="214" y="12"/>
                    </a:moveTo>
                    <a:lnTo>
                      <a:pt x="214" y="12"/>
                    </a:lnTo>
                    <a:lnTo>
                      <a:pt x="192" y="14"/>
                    </a:lnTo>
                    <a:lnTo>
                      <a:pt x="170" y="14"/>
                    </a:lnTo>
                    <a:lnTo>
                      <a:pt x="146" y="12"/>
                    </a:lnTo>
                    <a:lnTo>
                      <a:pt x="108" y="4"/>
                    </a:lnTo>
                    <a:lnTo>
                      <a:pt x="94" y="2"/>
                    </a:lnTo>
                    <a:lnTo>
                      <a:pt x="84" y="0"/>
                    </a:lnTo>
                    <a:lnTo>
                      <a:pt x="76" y="2"/>
                    </a:lnTo>
                    <a:lnTo>
                      <a:pt x="66" y="4"/>
                    </a:lnTo>
                    <a:lnTo>
                      <a:pt x="42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42" y="36"/>
                    </a:lnTo>
                    <a:lnTo>
                      <a:pt x="52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58" y="34"/>
                    </a:lnTo>
                    <a:lnTo>
                      <a:pt x="50" y="3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42" y="52"/>
                    </a:lnTo>
                    <a:lnTo>
                      <a:pt x="50" y="50"/>
                    </a:lnTo>
                    <a:lnTo>
                      <a:pt x="72" y="40"/>
                    </a:lnTo>
                    <a:lnTo>
                      <a:pt x="84" y="36"/>
                    </a:lnTo>
                    <a:lnTo>
                      <a:pt x="98" y="36"/>
                    </a:lnTo>
                    <a:lnTo>
                      <a:pt x="128" y="38"/>
                    </a:lnTo>
                    <a:lnTo>
                      <a:pt x="140" y="38"/>
                    </a:lnTo>
                    <a:lnTo>
                      <a:pt x="150" y="36"/>
                    </a:lnTo>
                    <a:lnTo>
                      <a:pt x="158" y="36"/>
                    </a:lnTo>
                    <a:lnTo>
                      <a:pt x="168" y="36"/>
                    </a:lnTo>
                    <a:lnTo>
                      <a:pt x="198" y="38"/>
                    </a:lnTo>
                    <a:lnTo>
                      <a:pt x="228" y="40"/>
                    </a:lnTo>
                    <a:lnTo>
                      <a:pt x="246" y="40"/>
                    </a:lnTo>
                    <a:lnTo>
                      <a:pt x="244" y="36"/>
                    </a:lnTo>
                    <a:lnTo>
                      <a:pt x="234" y="26"/>
                    </a:lnTo>
                    <a:lnTo>
                      <a:pt x="214" y="12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0" name="Freeform 184"/>
              <p:cNvSpPr>
                <a:spLocks/>
              </p:cNvSpPr>
              <p:nvPr/>
            </p:nvSpPr>
            <p:spPr bwMode="auto">
              <a:xfrm>
                <a:off x="5189" y="3623"/>
                <a:ext cx="116" cy="338"/>
              </a:xfrm>
              <a:custGeom>
                <a:avLst/>
                <a:gdLst>
                  <a:gd name="T0" fmla="*/ 36 w 116"/>
                  <a:gd name="T1" fmla="*/ 0 h 338"/>
                  <a:gd name="T2" fmla="*/ 36 w 116"/>
                  <a:gd name="T3" fmla="*/ 0 h 338"/>
                  <a:gd name="T4" fmla="*/ 26 w 116"/>
                  <a:gd name="T5" fmla="*/ 0 h 338"/>
                  <a:gd name="T6" fmla="*/ 18 w 116"/>
                  <a:gd name="T7" fmla="*/ 4 h 338"/>
                  <a:gd name="T8" fmla="*/ 10 w 116"/>
                  <a:gd name="T9" fmla="*/ 12 h 338"/>
                  <a:gd name="T10" fmla="*/ 4 w 116"/>
                  <a:gd name="T11" fmla="*/ 22 h 338"/>
                  <a:gd name="T12" fmla="*/ 2 w 116"/>
                  <a:gd name="T13" fmla="*/ 28 h 338"/>
                  <a:gd name="T14" fmla="*/ 0 w 116"/>
                  <a:gd name="T15" fmla="*/ 36 h 338"/>
                  <a:gd name="T16" fmla="*/ 0 w 116"/>
                  <a:gd name="T17" fmla="*/ 46 h 338"/>
                  <a:gd name="T18" fmla="*/ 2 w 116"/>
                  <a:gd name="T19" fmla="*/ 56 h 338"/>
                  <a:gd name="T20" fmla="*/ 6 w 116"/>
                  <a:gd name="T21" fmla="*/ 68 h 338"/>
                  <a:gd name="T22" fmla="*/ 10 w 116"/>
                  <a:gd name="T23" fmla="*/ 82 h 338"/>
                  <a:gd name="T24" fmla="*/ 10 w 116"/>
                  <a:gd name="T25" fmla="*/ 82 h 338"/>
                  <a:gd name="T26" fmla="*/ 22 w 116"/>
                  <a:gd name="T27" fmla="*/ 114 h 338"/>
                  <a:gd name="T28" fmla="*/ 32 w 116"/>
                  <a:gd name="T29" fmla="*/ 146 h 338"/>
                  <a:gd name="T30" fmla="*/ 38 w 116"/>
                  <a:gd name="T31" fmla="*/ 178 h 338"/>
                  <a:gd name="T32" fmla="*/ 44 w 116"/>
                  <a:gd name="T33" fmla="*/ 208 h 338"/>
                  <a:gd name="T34" fmla="*/ 50 w 116"/>
                  <a:gd name="T35" fmla="*/ 262 h 338"/>
                  <a:gd name="T36" fmla="*/ 52 w 116"/>
                  <a:gd name="T37" fmla="*/ 300 h 338"/>
                  <a:gd name="T38" fmla="*/ 52 w 116"/>
                  <a:gd name="T39" fmla="*/ 300 h 338"/>
                  <a:gd name="T40" fmla="*/ 72 w 116"/>
                  <a:gd name="T41" fmla="*/ 314 h 338"/>
                  <a:gd name="T42" fmla="*/ 106 w 116"/>
                  <a:gd name="T43" fmla="*/ 336 h 338"/>
                  <a:gd name="T44" fmla="*/ 106 w 116"/>
                  <a:gd name="T45" fmla="*/ 336 h 338"/>
                  <a:gd name="T46" fmla="*/ 108 w 116"/>
                  <a:gd name="T47" fmla="*/ 338 h 338"/>
                  <a:gd name="T48" fmla="*/ 110 w 116"/>
                  <a:gd name="T49" fmla="*/ 336 h 338"/>
                  <a:gd name="T50" fmla="*/ 112 w 116"/>
                  <a:gd name="T51" fmla="*/ 330 h 338"/>
                  <a:gd name="T52" fmla="*/ 114 w 116"/>
                  <a:gd name="T53" fmla="*/ 322 h 338"/>
                  <a:gd name="T54" fmla="*/ 116 w 116"/>
                  <a:gd name="T55" fmla="*/ 308 h 338"/>
                  <a:gd name="T56" fmla="*/ 114 w 116"/>
                  <a:gd name="T57" fmla="*/ 272 h 338"/>
                  <a:gd name="T58" fmla="*/ 112 w 116"/>
                  <a:gd name="T59" fmla="*/ 228 h 338"/>
                  <a:gd name="T60" fmla="*/ 108 w 116"/>
                  <a:gd name="T61" fmla="*/ 182 h 338"/>
                  <a:gd name="T62" fmla="*/ 104 w 116"/>
                  <a:gd name="T63" fmla="*/ 138 h 338"/>
                  <a:gd name="T64" fmla="*/ 98 w 116"/>
                  <a:gd name="T65" fmla="*/ 102 h 338"/>
                  <a:gd name="T66" fmla="*/ 94 w 116"/>
                  <a:gd name="T67" fmla="*/ 78 h 338"/>
                  <a:gd name="T68" fmla="*/ 94 w 116"/>
                  <a:gd name="T69" fmla="*/ 78 h 338"/>
                  <a:gd name="T70" fmla="*/ 84 w 116"/>
                  <a:gd name="T71" fmla="*/ 48 h 338"/>
                  <a:gd name="T72" fmla="*/ 80 w 116"/>
                  <a:gd name="T73" fmla="*/ 34 h 338"/>
                  <a:gd name="T74" fmla="*/ 74 w 116"/>
                  <a:gd name="T75" fmla="*/ 24 h 338"/>
                  <a:gd name="T76" fmla="*/ 68 w 116"/>
                  <a:gd name="T77" fmla="*/ 14 h 338"/>
                  <a:gd name="T78" fmla="*/ 58 w 116"/>
                  <a:gd name="T79" fmla="*/ 6 h 338"/>
                  <a:gd name="T80" fmla="*/ 48 w 116"/>
                  <a:gd name="T81" fmla="*/ 0 h 338"/>
                  <a:gd name="T82" fmla="*/ 36 w 116"/>
                  <a:gd name="T83" fmla="*/ 0 h 338"/>
                  <a:gd name="T84" fmla="*/ 36 w 116"/>
                  <a:gd name="T85" fmla="*/ 0 h 3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38"/>
                  <a:gd name="T131" fmla="*/ 116 w 116"/>
                  <a:gd name="T132" fmla="*/ 338 h 3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38">
                    <a:moveTo>
                      <a:pt x="36" y="0"/>
                    </a:moveTo>
                    <a:lnTo>
                      <a:pt x="36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10" y="12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6" y="68"/>
                    </a:lnTo>
                    <a:lnTo>
                      <a:pt x="10" y="82"/>
                    </a:lnTo>
                    <a:lnTo>
                      <a:pt x="22" y="114"/>
                    </a:lnTo>
                    <a:lnTo>
                      <a:pt x="32" y="146"/>
                    </a:lnTo>
                    <a:lnTo>
                      <a:pt x="38" y="178"/>
                    </a:lnTo>
                    <a:lnTo>
                      <a:pt x="44" y="208"/>
                    </a:lnTo>
                    <a:lnTo>
                      <a:pt x="50" y="262"/>
                    </a:lnTo>
                    <a:lnTo>
                      <a:pt x="52" y="300"/>
                    </a:lnTo>
                    <a:lnTo>
                      <a:pt x="72" y="314"/>
                    </a:lnTo>
                    <a:lnTo>
                      <a:pt x="106" y="336"/>
                    </a:lnTo>
                    <a:lnTo>
                      <a:pt x="108" y="338"/>
                    </a:lnTo>
                    <a:lnTo>
                      <a:pt x="110" y="336"/>
                    </a:lnTo>
                    <a:lnTo>
                      <a:pt x="112" y="330"/>
                    </a:lnTo>
                    <a:lnTo>
                      <a:pt x="114" y="322"/>
                    </a:lnTo>
                    <a:lnTo>
                      <a:pt x="116" y="308"/>
                    </a:lnTo>
                    <a:lnTo>
                      <a:pt x="114" y="272"/>
                    </a:lnTo>
                    <a:lnTo>
                      <a:pt x="112" y="228"/>
                    </a:lnTo>
                    <a:lnTo>
                      <a:pt x="108" y="182"/>
                    </a:lnTo>
                    <a:lnTo>
                      <a:pt x="104" y="138"/>
                    </a:lnTo>
                    <a:lnTo>
                      <a:pt x="98" y="102"/>
                    </a:lnTo>
                    <a:lnTo>
                      <a:pt x="94" y="78"/>
                    </a:lnTo>
                    <a:lnTo>
                      <a:pt x="84" y="48"/>
                    </a:lnTo>
                    <a:lnTo>
                      <a:pt x="80" y="34"/>
                    </a:lnTo>
                    <a:lnTo>
                      <a:pt x="74" y="24"/>
                    </a:lnTo>
                    <a:lnTo>
                      <a:pt x="68" y="14"/>
                    </a:lnTo>
                    <a:lnTo>
                      <a:pt x="58" y="6"/>
                    </a:lnTo>
                    <a:lnTo>
                      <a:pt x="48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1" name="Freeform 185"/>
              <p:cNvSpPr>
                <a:spLocks/>
              </p:cNvSpPr>
              <p:nvPr/>
            </p:nvSpPr>
            <p:spPr bwMode="auto">
              <a:xfrm>
                <a:off x="5093" y="3905"/>
                <a:ext cx="206" cy="104"/>
              </a:xfrm>
              <a:custGeom>
                <a:avLst/>
                <a:gdLst>
                  <a:gd name="T0" fmla="*/ 164 w 206"/>
                  <a:gd name="T1" fmla="*/ 0 h 104"/>
                  <a:gd name="T2" fmla="*/ 164 w 206"/>
                  <a:gd name="T3" fmla="*/ 0 h 104"/>
                  <a:gd name="T4" fmla="*/ 150 w 206"/>
                  <a:gd name="T5" fmla="*/ 6 h 104"/>
                  <a:gd name="T6" fmla="*/ 114 w 206"/>
                  <a:gd name="T7" fmla="*/ 16 h 104"/>
                  <a:gd name="T8" fmla="*/ 88 w 206"/>
                  <a:gd name="T9" fmla="*/ 22 h 104"/>
                  <a:gd name="T10" fmla="*/ 60 w 206"/>
                  <a:gd name="T11" fmla="*/ 28 h 104"/>
                  <a:gd name="T12" fmla="*/ 30 w 206"/>
                  <a:gd name="T13" fmla="*/ 32 h 104"/>
                  <a:gd name="T14" fmla="*/ 0 w 206"/>
                  <a:gd name="T15" fmla="*/ 34 h 104"/>
                  <a:gd name="T16" fmla="*/ 0 w 206"/>
                  <a:gd name="T17" fmla="*/ 34 h 104"/>
                  <a:gd name="T18" fmla="*/ 0 w 206"/>
                  <a:gd name="T19" fmla="*/ 42 h 104"/>
                  <a:gd name="T20" fmla="*/ 0 w 206"/>
                  <a:gd name="T21" fmla="*/ 60 h 104"/>
                  <a:gd name="T22" fmla="*/ 2 w 206"/>
                  <a:gd name="T23" fmla="*/ 72 h 104"/>
                  <a:gd name="T24" fmla="*/ 6 w 206"/>
                  <a:gd name="T25" fmla="*/ 84 h 104"/>
                  <a:gd name="T26" fmla="*/ 10 w 206"/>
                  <a:gd name="T27" fmla="*/ 94 h 104"/>
                  <a:gd name="T28" fmla="*/ 18 w 206"/>
                  <a:gd name="T29" fmla="*/ 104 h 104"/>
                  <a:gd name="T30" fmla="*/ 18 w 206"/>
                  <a:gd name="T31" fmla="*/ 104 h 104"/>
                  <a:gd name="T32" fmla="*/ 44 w 206"/>
                  <a:gd name="T33" fmla="*/ 100 h 104"/>
                  <a:gd name="T34" fmla="*/ 104 w 206"/>
                  <a:gd name="T35" fmla="*/ 88 h 104"/>
                  <a:gd name="T36" fmla="*/ 136 w 206"/>
                  <a:gd name="T37" fmla="*/ 80 h 104"/>
                  <a:gd name="T38" fmla="*/ 166 w 206"/>
                  <a:gd name="T39" fmla="*/ 72 h 104"/>
                  <a:gd name="T40" fmla="*/ 192 w 206"/>
                  <a:gd name="T41" fmla="*/ 64 h 104"/>
                  <a:gd name="T42" fmla="*/ 200 w 206"/>
                  <a:gd name="T43" fmla="*/ 58 h 104"/>
                  <a:gd name="T44" fmla="*/ 206 w 206"/>
                  <a:gd name="T45" fmla="*/ 54 h 104"/>
                  <a:gd name="T46" fmla="*/ 164 w 206"/>
                  <a:gd name="T47" fmla="*/ 0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6"/>
                  <a:gd name="T73" fmla="*/ 0 h 104"/>
                  <a:gd name="T74" fmla="*/ 206 w 206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6" h="104">
                    <a:moveTo>
                      <a:pt x="164" y="0"/>
                    </a:moveTo>
                    <a:lnTo>
                      <a:pt x="164" y="0"/>
                    </a:lnTo>
                    <a:lnTo>
                      <a:pt x="150" y="6"/>
                    </a:lnTo>
                    <a:lnTo>
                      <a:pt x="114" y="16"/>
                    </a:lnTo>
                    <a:lnTo>
                      <a:pt x="88" y="22"/>
                    </a:lnTo>
                    <a:lnTo>
                      <a:pt x="60" y="28"/>
                    </a:lnTo>
                    <a:lnTo>
                      <a:pt x="30" y="32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6" y="84"/>
                    </a:lnTo>
                    <a:lnTo>
                      <a:pt x="10" y="94"/>
                    </a:lnTo>
                    <a:lnTo>
                      <a:pt x="18" y="104"/>
                    </a:lnTo>
                    <a:lnTo>
                      <a:pt x="44" y="100"/>
                    </a:lnTo>
                    <a:lnTo>
                      <a:pt x="104" y="88"/>
                    </a:lnTo>
                    <a:lnTo>
                      <a:pt x="136" y="80"/>
                    </a:lnTo>
                    <a:lnTo>
                      <a:pt x="166" y="72"/>
                    </a:lnTo>
                    <a:lnTo>
                      <a:pt x="192" y="64"/>
                    </a:lnTo>
                    <a:lnTo>
                      <a:pt x="200" y="58"/>
                    </a:lnTo>
                    <a:lnTo>
                      <a:pt x="206" y="54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2" name="Freeform 186"/>
              <p:cNvSpPr>
                <a:spLocks/>
              </p:cNvSpPr>
              <p:nvPr/>
            </p:nvSpPr>
            <p:spPr bwMode="auto">
              <a:xfrm>
                <a:off x="4655" y="3729"/>
                <a:ext cx="96" cy="182"/>
              </a:xfrm>
              <a:custGeom>
                <a:avLst/>
                <a:gdLst>
                  <a:gd name="T0" fmla="*/ 90 w 96"/>
                  <a:gd name="T1" fmla="*/ 0 h 182"/>
                  <a:gd name="T2" fmla="*/ 0 w 96"/>
                  <a:gd name="T3" fmla="*/ 146 h 182"/>
                  <a:gd name="T4" fmla="*/ 10 w 96"/>
                  <a:gd name="T5" fmla="*/ 182 h 182"/>
                  <a:gd name="T6" fmla="*/ 64 w 96"/>
                  <a:gd name="T7" fmla="*/ 116 h 182"/>
                  <a:gd name="T8" fmla="*/ 64 w 96"/>
                  <a:gd name="T9" fmla="*/ 116 h 182"/>
                  <a:gd name="T10" fmla="*/ 72 w 96"/>
                  <a:gd name="T11" fmla="*/ 104 h 182"/>
                  <a:gd name="T12" fmla="*/ 80 w 96"/>
                  <a:gd name="T13" fmla="*/ 90 h 182"/>
                  <a:gd name="T14" fmla="*/ 86 w 96"/>
                  <a:gd name="T15" fmla="*/ 74 h 182"/>
                  <a:gd name="T16" fmla="*/ 92 w 96"/>
                  <a:gd name="T17" fmla="*/ 56 h 182"/>
                  <a:gd name="T18" fmla="*/ 96 w 96"/>
                  <a:gd name="T19" fmla="*/ 36 h 182"/>
                  <a:gd name="T20" fmla="*/ 96 w 96"/>
                  <a:gd name="T21" fmla="*/ 18 h 182"/>
                  <a:gd name="T22" fmla="*/ 94 w 96"/>
                  <a:gd name="T23" fmla="*/ 10 h 182"/>
                  <a:gd name="T24" fmla="*/ 90 w 96"/>
                  <a:gd name="T25" fmla="*/ 0 h 182"/>
                  <a:gd name="T26" fmla="*/ 90 w 96"/>
                  <a:gd name="T27" fmla="*/ 0 h 1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182"/>
                  <a:gd name="T44" fmla="*/ 96 w 96"/>
                  <a:gd name="T45" fmla="*/ 182 h 18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182">
                    <a:moveTo>
                      <a:pt x="90" y="0"/>
                    </a:moveTo>
                    <a:lnTo>
                      <a:pt x="0" y="146"/>
                    </a:lnTo>
                    <a:lnTo>
                      <a:pt x="10" y="182"/>
                    </a:lnTo>
                    <a:lnTo>
                      <a:pt x="64" y="116"/>
                    </a:lnTo>
                    <a:lnTo>
                      <a:pt x="72" y="104"/>
                    </a:lnTo>
                    <a:lnTo>
                      <a:pt x="80" y="90"/>
                    </a:lnTo>
                    <a:lnTo>
                      <a:pt x="86" y="74"/>
                    </a:lnTo>
                    <a:lnTo>
                      <a:pt x="92" y="56"/>
                    </a:lnTo>
                    <a:lnTo>
                      <a:pt x="96" y="36"/>
                    </a:lnTo>
                    <a:lnTo>
                      <a:pt x="96" y="18"/>
                    </a:lnTo>
                    <a:lnTo>
                      <a:pt x="94" y="1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3" name="Freeform 187"/>
              <p:cNvSpPr>
                <a:spLocks/>
              </p:cNvSpPr>
              <p:nvPr/>
            </p:nvSpPr>
            <p:spPr bwMode="auto">
              <a:xfrm>
                <a:off x="4553" y="3695"/>
                <a:ext cx="178" cy="230"/>
              </a:xfrm>
              <a:custGeom>
                <a:avLst/>
                <a:gdLst>
                  <a:gd name="T0" fmla="*/ 178 w 178"/>
                  <a:gd name="T1" fmla="*/ 122 h 230"/>
                  <a:gd name="T2" fmla="*/ 178 w 178"/>
                  <a:gd name="T3" fmla="*/ 122 h 230"/>
                  <a:gd name="T4" fmla="*/ 170 w 178"/>
                  <a:gd name="T5" fmla="*/ 108 h 230"/>
                  <a:gd name="T6" fmla="*/ 154 w 178"/>
                  <a:gd name="T7" fmla="*/ 76 h 230"/>
                  <a:gd name="T8" fmla="*/ 144 w 178"/>
                  <a:gd name="T9" fmla="*/ 56 h 230"/>
                  <a:gd name="T10" fmla="*/ 138 w 178"/>
                  <a:gd name="T11" fmla="*/ 36 h 230"/>
                  <a:gd name="T12" fmla="*/ 134 w 178"/>
                  <a:gd name="T13" fmla="*/ 16 h 230"/>
                  <a:gd name="T14" fmla="*/ 134 w 178"/>
                  <a:gd name="T15" fmla="*/ 8 h 230"/>
                  <a:gd name="T16" fmla="*/ 136 w 178"/>
                  <a:gd name="T17" fmla="*/ 0 h 230"/>
                  <a:gd name="T18" fmla="*/ 0 w 178"/>
                  <a:gd name="T19" fmla="*/ 192 h 230"/>
                  <a:gd name="T20" fmla="*/ 98 w 178"/>
                  <a:gd name="T21" fmla="*/ 230 h 230"/>
                  <a:gd name="T22" fmla="*/ 178 w 178"/>
                  <a:gd name="T23" fmla="*/ 122 h 2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8"/>
                  <a:gd name="T37" fmla="*/ 0 h 230"/>
                  <a:gd name="T38" fmla="*/ 178 w 178"/>
                  <a:gd name="T39" fmla="*/ 230 h 2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8" h="230">
                    <a:moveTo>
                      <a:pt x="178" y="122"/>
                    </a:moveTo>
                    <a:lnTo>
                      <a:pt x="178" y="122"/>
                    </a:lnTo>
                    <a:lnTo>
                      <a:pt x="170" y="108"/>
                    </a:lnTo>
                    <a:lnTo>
                      <a:pt x="154" y="76"/>
                    </a:lnTo>
                    <a:lnTo>
                      <a:pt x="144" y="56"/>
                    </a:lnTo>
                    <a:lnTo>
                      <a:pt x="138" y="36"/>
                    </a:lnTo>
                    <a:lnTo>
                      <a:pt x="134" y="16"/>
                    </a:lnTo>
                    <a:lnTo>
                      <a:pt x="134" y="8"/>
                    </a:lnTo>
                    <a:lnTo>
                      <a:pt x="136" y="0"/>
                    </a:lnTo>
                    <a:lnTo>
                      <a:pt x="0" y="192"/>
                    </a:lnTo>
                    <a:lnTo>
                      <a:pt x="98" y="230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4" name="Freeform 188"/>
              <p:cNvSpPr>
                <a:spLocks/>
              </p:cNvSpPr>
              <p:nvPr/>
            </p:nvSpPr>
            <p:spPr bwMode="auto">
              <a:xfrm>
                <a:off x="4731" y="3729"/>
                <a:ext cx="60" cy="88"/>
              </a:xfrm>
              <a:custGeom>
                <a:avLst/>
                <a:gdLst>
                  <a:gd name="T0" fmla="*/ 0 w 60"/>
                  <a:gd name="T1" fmla="*/ 88 h 88"/>
                  <a:gd name="T2" fmla="*/ 0 w 60"/>
                  <a:gd name="T3" fmla="*/ 88 h 88"/>
                  <a:gd name="T4" fmla="*/ 0 w 60"/>
                  <a:gd name="T5" fmla="*/ 80 h 88"/>
                  <a:gd name="T6" fmla="*/ 2 w 60"/>
                  <a:gd name="T7" fmla="*/ 58 h 88"/>
                  <a:gd name="T8" fmla="*/ 6 w 60"/>
                  <a:gd name="T9" fmla="*/ 30 h 88"/>
                  <a:gd name="T10" fmla="*/ 10 w 60"/>
                  <a:gd name="T11" fmla="*/ 14 h 88"/>
                  <a:gd name="T12" fmla="*/ 14 w 60"/>
                  <a:gd name="T13" fmla="*/ 0 h 88"/>
                  <a:gd name="T14" fmla="*/ 60 w 60"/>
                  <a:gd name="T15" fmla="*/ 22 h 88"/>
                  <a:gd name="T16" fmla="*/ 30 w 60"/>
                  <a:gd name="T17" fmla="*/ 88 h 88"/>
                  <a:gd name="T18" fmla="*/ 30 w 60"/>
                  <a:gd name="T19" fmla="*/ 88 h 88"/>
                  <a:gd name="T20" fmla="*/ 20 w 60"/>
                  <a:gd name="T21" fmla="*/ 86 h 88"/>
                  <a:gd name="T22" fmla="*/ 10 w 60"/>
                  <a:gd name="T23" fmla="*/ 86 h 88"/>
                  <a:gd name="T24" fmla="*/ 0 w 60"/>
                  <a:gd name="T25" fmla="*/ 88 h 88"/>
                  <a:gd name="T26" fmla="*/ 0 w 60"/>
                  <a:gd name="T27" fmla="*/ 88 h 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88"/>
                  <a:gd name="T44" fmla="*/ 60 w 60"/>
                  <a:gd name="T45" fmla="*/ 88 h 8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88">
                    <a:moveTo>
                      <a:pt x="0" y="88"/>
                    </a:moveTo>
                    <a:lnTo>
                      <a:pt x="0" y="88"/>
                    </a:lnTo>
                    <a:lnTo>
                      <a:pt x="0" y="80"/>
                    </a:lnTo>
                    <a:lnTo>
                      <a:pt x="2" y="58"/>
                    </a:lnTo>
                    <a:lnTo>
                      <a:pt x="6" y="30"/>
                    </a:lnTo>
                    <a:lnTo>
                      <a:pt x="10" y="14"/>
                    </a:lnTo>
                    <a:lnTo>
                      <a:pt x="14" y="0"/>
                    </a:lnTo>
                    <a:lnTo>
                      <a:pt x="60" y="22"/>
                    </a:lnTo>
                    <a:lnTo>
                      <a:pt x="30" y="88"/>
                    </a:lnTo>
                    <a:lnTo>
                      <a:pt x="20" y="86"/>
                    </a:lnTo>
                    <a:lnTo>
                      <a:pt x="1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5" name="Freeform 189"/>
              <p:cNvSpPr>
                <a:spLocks/>
              </p:cNvSpPr>
              <p:nvPr/>
            </p:nvSpPr>
            <p:spPr bwMode="auto">
              <a:xfrm>
                <a:off x="4707" y="3811"/>
                <a:ext cx="54" cy="22"/>
              </a:xfrm>
              <a:custGeom>
                <a:avLst/>
                <a:gdLst>
                  <a:gd name="T0" fmla="*/ 54 w 54"/>
                  <a:gd name="T1" fmla="*/ 6 h 22"/>
                  <a:gd name="T2" fmla="*/ 54 w 54"/>
                  <a:gd name="T3" fmla="*/ 6 h 22"/>
                  <a:gd name="T4" fmla="*/ 48 w 54"/>
                  <a:gd name="T5" fmla="*/ 4 h 22"/>
                  <a:gd name="T6" fmla="*/ 42 w 54"/>
                  <a:gd name="T7" fmla="*/ 2 h 22"/>
                  <a:gd name="T8" fmla="*/ 34 w 54"/>
                  <a:gd name="T9" fmla="*/ 0 h 22"/>
                  <a:gd name="T10" fmla="*/ 26 w 54"/>
                  <a:gd name="T11" fmla="*/ 0 h 22"/>
                  <a:gd name="T12" fmla="*/ 18 w 54"/>
                  <a:gd name="T13" fmla="*/ 4 h 22"/>
                  <a:gd name="T14" fmla="*/ 8 w 54"/>
                  <a:gd name="T15" fmla="*/ 10 h 22"/>
                  <a:gd name="T16" fmla="*/ 0 w 54"/>
                  <a:gd name="T17" fmla="*/ 20 h 22"/>
                  <a:gd name="T18" fmla="*/ 0 w 54"/>
                  <a:gd name="T19" fmla="*/ 20 h 22"/>
                  <a:gd name="T20" fmla="*/ 8 w 54"/>
                  <a:gd name="T21" fmla="*/ 22 h 22"/>
                  <a:gd name="T22" fmla="*/ 24 w 54"/>
                  <a:gd name="T23" fmla="*/ 20 h 22"/>
                  <a:gd name="T24" fmla="*/ 32 w 54"/>
                  <a:gd name="T25" fmla="*/ 20 h 22"/>
                  <a:gd name="T26" fmla="*/ 42 w 54"/>
                  <a:gd name="T27" fmla="*/ 18 h 22"/>
                  <a:gd name="T28" fmla="*/ 48 w 54"/>
                  <a:gd name="T29" fmla="*/ 12 h 22"/>
                  <a:gd name="T30" fmla="*/ 54 w 54"/>
                  <a:gd name="T31" fmla="*/ 6 h 22"/>
                  <a:gd name="T32" fmla="*/ 54 w 54"/>
                  <a:gd name="T33" fmla="*/ 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22"/>
                  <a:gd name="T53" fmla="*/ 54 w 54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22">
                    <a:moveTo>
                      <a:pt x="54" y="6"/>
                    </a:move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24" y="20"/>
                    </a:lnTo>
                    <a:lnTo>
                      <a:pt x="32" y="20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DAB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6" name="Freeform 190"/>
              <p:cNvSpPr>
                <a:spLocks/>
              </p:cNvSpPr>
              <p:nvPr/>
            </p:nvSpPr>
            <p:spPr bwMode="auto">
              <a:xfrm>
                <a:off x="4447" y="3709"/>
                <a:ext cx="310" cy="268"/>
              </a:xfrm>
              <a:custGeom>
                <a:avLst/>
                <a:gdLst>
                  <a:gd name="T0" fmla="*/ 310 w 310"/>
                  <a:gd name="T1" fmla="*/ 114 h 268"/>
                  <a:gd name="T2" fmla="*/ 202 w 310"/>
                  <a:gd name="T3" fmla="*/ 254 h 268"/>
                  <a:gd name="T4" fmla="*/ 202 w 310"/>
                  <a:gd name="T5" fmla="*/ 254 h 268"/>
                  <a:gd name="T6" fmla="*/ 196 w 310"/>
                  <a:gd name="T7" fmla="*/ 258 h 268"/>
                  <a:gd name="T8" fmla="*/ 184 w 310"/>
                  <a:gd name="T9" fmla="*/ 264 h 268"/>
                  <a:gd name="T10" fmla="*/ 174 w 310"/>
                  <a:gd name="T11" fmla="*/ 266 h 268"/>
                  <a:gd name="T12" fmla="*/ 164 w 310"/>
                  <a:gd name="T13" fmla="*/ 268 h 268"/>
                  <a:gd name="T14" fmla="*/ 154 w 310"/>
                  <a:gd name="T15" fmla="*/ 264 h 268"/>
                  <a:gd name="T16" fmla="*/ 142 w 310"/>
                  <a:gd name="T17" fmla="*/ 258 h 268"/>
                  <a:gd name="T18" fmla="*/ 142 w 310"/>
                  <a:gd name="T19" fmla="*/ 258 h 268"/>
                  <a:gd name="T20" fmla="*/ 0 w 310"/>
                  <a:gd name="T21" fmla="*/ 162 h 268"/>
                  <a:gd name="T22" fmla="*/ 84 w 310"/>
                  <a:gd name="T23" fmla="*/ 0 h 268"/>
                  <a:gd name="T24" fmla="*/ 252 w 310"/>
                  <a:gd name="T25" fmla="*/ 104 h 268"/>
                  <a:gd name="T26" fmla="*/ 252 w 310"/>
                  <a:gd name="T27" fmla="*/ 104 h 268"/>
                  <a:gd name="T28" fmla="*/ 258 w 310"/>
                  <a:gd name="T29" fmla="*/ 108 h 268"/>
                  <a:gd name="T30" fmla="*/ 272 w 310"/>
                  <a:gd name="T31" fmla="*/ 116 h 268"/>
                  <a:gd name="T32" fmla="*/ 282 w 310"/>
                  <a:gd name="T33" fmla="*/ 118 h 268"/>
                  <a:gd name="T34" fmla="*/ 290 w 310"/>
                  <a:gd name="T35" fmla="*/ 120 h 268"/>
                  <a:gd name="T36" fmla="*/ 300 w 310"/>
                  <a:gd name="T37" fmla="*/ 118 h 268"/>
                  <a:gd name="T38" fmla="*/ 310 w 310"/>
                  <a:gd name="T39" fmla="*/ 114 h 268"/>
                  <a:gd name="T40" fmla="*/ 310 w 310"/>
                  <a:gd name="T41" fmla="*/ 114 h 26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268"/>
                  <a:gd name="T65" fmla="*/ 310 w 310"/>
                  <a:gd name="T66" fmla="*/ 268 h 26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268">
                    <a:moveTo>
                      <a:pt x="310" y="114"/>
                    </a:moveTo>
                    <a:lnTo>
                      <a:pt x="202" y="254"/>
                    </a:lnTo>
                    <a:lnTo>
                      <a:pt x="196" y="258"/>
                    </a:lnTo>
                    <a:lnTo>
                      <a:pt x="184" y="264"/>
                    </a:lnTo>
                    <a:lnTo>
                      <a:pt x="174" y="266"/>
                    </a:lnTo>
                    <a:lnTo>
                      <a:pt x="164" y="268"/>
                    </a:lnTo>
                    <a:lnTo>
                      <a:pt x="154" y="264"/>
                    </a:lnTo>
                    <a:lnTo>
                      <a:pt x="142" y="258"/>
                    </a:lnTo>
                    <a:lnTo>
                      <a:pt x="0" y="162"/>
                    </a:lnTo>
                    <a:lnTo>
                      <a:pt x="84" y="0"/>
                    </a:lnTo>
                    <a:lnTo>
                      <a:pt x="252" y="104"/>
                    </a:lnTo>
                    <a:lnTo>
                      <a:pt x="258" y="108"/>
                    </a:lnTo>
                    <a:lnTo>
                      <a:pt x="272" y="116"/>
                    </a:lnTo>
                    <a:lnTo>
                      <a:pt x="282" y="118"/>
                    </a:lnTo>
                    <a:lnTo>
                      <a:pt x="290" y="120"/>
                    </a:lnTo>
                    <a:lnTo>
                      <a:pt x="300" y="118"/>
                    </a:lnTo>
                    <a:lnTo>
                      <a:pt x="310" y="114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7" name="Freeform 191"/>
              <p:cNvSpPr>
                <a:spLocks/>
              </p:cNvSpPr>
              <p:nvPr/>
            </p:nvSpPr>
            <p:spPr bwMode="auto">
              <a:xfrm>
                <a:off x="4531" y="3693"/>
                <a:ext cx="200" cy="132"/>
              </a:xfrm>
              <a:custGeom>
                <a:avLst/>
                <a:gdLst>
                  <a:gd name="T0" fmla="*/ 200 w 200"/>
                  <a:gd name="T1" fmla="*/ 120 h 132"/>
                  <a:gd name="T2" fmla="*/ 200 w 200"/>
                  <a:gd name="T3" fmla="*/ 120 h 132"/>
                  <a:gd name="T4" fmla="*/ 190 w 200"/>
                  <a:gd name="T5" fmla="*/ 108 h 132"/>
                  <a:gd name="T6" fmla="*/ 176 w 200"/>
                  <a:gd name="T7" fmla="*/ 96 h 132"/>
                  <a:gd name="T8" fmla="*/ 158 w 200"/>
                  <a:gd name="T9" fmla="*/ 78 h 132"/>
                  <a:gd name="T10" fmla="*/ 136 w 200"/>
                  <a:gd name="T11" fmla="*/ 60 h 132"/>
                  <a:gd name="T12" fmla="*/ 108 w 200"/>
                  <a:gd name="T13" fmla="*/ 40 h 132"/>
                  <a:gd name="T14" fmla="*/ 76 w 200"/>
                  <a:gd name="T15" fmla="*/ 20 h 132"/>
                  <a:gd name="T16" fmla="*/ 40 w 200"/>
                  <a:gd name="T17" fmla="*/ 0 h 132"/>
                  <a:gd name="T18" fmla="*/ 40 w 200"/>
                  <a:gd name="T19" fmla="*/ 0 h 132"/>
                  <a:gd name="T20" fmla="*/ 30 w 200"/>
                  <a:gd name="T21" fmla="*/ 4 h 132"/>
                  <a:gd name="T22" fmla="*/ 18 w 200"/>
                  <a:gd name="T23" fmla="*/ 10 h 132"/>
                  <a:gd name="T24" fmla="*/ 0 w 200"/>
                  <a:gd name="T25" fmla="*/ 16 h 132"/>
                  <a:gd name="T26" fmla="*/ 184 w 200"/>
                  <a:gd name="T27" fmla="*/ 132 h 132"/>
                  <a:gd name="T28" fmla="*/ 184 w 200"/>
                  <a:gd name="T29" fmla="*/ 132 h 132"/>
                  <a:gd name="T30" fmla="*/ 184 w 200"/>
                  <a:gd name="T31" fmla="*/ 132 h 132"/>
                  <a:gd name="T32" fmla="*/ 186 w 200"/>
                  <a:gd name="T33" fmla="*/ 128 h 132"/>
                  <a:gd name="T34" fmla="*/ 190 w 200"/>
                  <a:gd name="T35" fmla="*/ 122 h 132"/>
                  <a:gd name="T36" fmla="*/ 200 w 200"/>
                  <a:gd name="T37" fmla="*/ 120 h 132"/>
                  <a:gd name="T38" fmla="*/ 200 w 200"/>
                  <a:gd name="T39" fmla="*/ 12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0"/>
                  <a:gd name="T61" fmla="*/ 0 h 132"/>
                  <a:gd name="T62" fmla="*/ 200 w 200"/>
                  <a:gd name="T63" fmla="*/ 132 h 1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0" h="132">
                    <a:moveTo>
                      <a:pt x="200" y="120"/>
                    </a:moveTo>
                    <a:lnTo>
                      <a:pt x="200" y="120"/>
                    </a:lnTo>
                    <a:lnTo>
                      <a:pt x="190" y="108"/>
                    </a:lnTo>
                    <a:lnTo>
                      <a:pt x="176" y="96"/>
                    </a:lnTo>
                    <a:lnTo>
                      <a:pt x="158" y="78"/>
                    </a:lnTo>
                    <a:lnTo>
                      <a:pt x="136" y="60"/>
                    </a:lnTo>
                    <a:lnTo>
                      <a:pt x="108" y="40"/>
                    </a:lnTo>
                    <a:lnTo>
                      <a:pt x="76" y="2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18" y="10"/>
                    </a:lnTo>
                    <a:lnTo>
                      <a:pt x="0" y="16"/>
                    </a:lnTo>
                    <a:lnTo>
                      <a:pt x="184" y="132"/>
                    </a:lnTo>
                    <a:lnTo>
                      <a:pt x="186" y="128"/>
                    </a:lnTo>
                    <a:lnTo>
                      <a:pt x="190" y="122"/>
                    </a:lnTo>
                    <a:lnTo>
                      <a:pt x="200" y="120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8" name="Freeform 192"/>
              <p:cNvSpPr>
                <a:spLocks/>
              </p:cNvSpPr>
              <p:nvPr/>
            </p:nvSpPr>
            <p:spPr bwMode="auto">
              <a:xfrm>
                <a:off x="4529" y="3707"/>
                <a:ext cx="264" cy="126"/>
              </a:xfrm>
              <a:custGeom>
                <a:avLst/>
                <a:gdLst>
                  <a:gd name="T0" fmla="*/ 234 w 264"/>
                  <a:gd name="T1" fmla="*/ 112 h 126"/>
                  <a:gd name="T2" fmla="*/ 234 w 264"/>
                  <a:gd name="T3" fmla="*/ 112 h 126"/>
                  <a:gd name="T4" fmla="*/ 264 w 264"/>
                  <a:gd name="T5" fmla="*/ 40 h 126"/>
                  <a:gd name="T6" fmla="*/ 264 w 264"/>
                  <a:gd name="T7" fmla="*/ 40 h 126"/>
                  <a:gd name="T8" fmla="*/ 264 w 264"/>
                  <a:gd name="T9" fmla="*/ 38 h 126"/>
                  <a:gd name="T10" fmla="*/ 264 w 264"/>
                  <a:gd name="T11" fmla="*/ 38 h 126"/>
                  <a:gd name="T12" fmla="*/ 264 w 264"/>
                  <a:gd name="T13" fmla="*/ 38 h 126"/>
                  <a:gd name="T14" fmla="*/ 264 w 264"/>
                  <a:gd name="T15" fmla="*/ 38 h 126"/>
                  <a:gd name="T16" fmla="*/ 260 w 264"/>
                  <a:gd name="T17" fmla="*/ 38 h 126"/>
                  <a:gd name="T18" fmla="*/ 260 w 264"/>
                  <a:gd name="T19" fmla="*/ 38 h 126"/>
                  <a:gd name="T20" fmla="*/ 228 w 264"/>
                  <a:gd name="T21" fmla="*/ 110 h 126"/>
                  <a:gd name="T22" fmla="*/ 228 w 264"/>
                  <a:gd name="T23" fmla="*/ 110 h 126"/>
                  <a:gd name="T24" fmla="*/ 222 w 264"/>
                  <a:gd name="T25" fmla="*/ 118 h 126"/>
                  <a:gd name="T26" fmla="*/ 216 w 264"/>
                  <a:gd name="T27" fmla="*/ 122 h 126"/>
                  <a:gd name="T28" fmla="*/ 208 w 264"/>
                  <a:gd name="T29" fmla="*/ 122 h 126"/>
                  <a:gd name="T30" fmla="*/ 200 w 264"/>
                  <a:gd name="T31" fmla="*/ 120 h 126"/>
                  <a:gd name="T32" fmla="*/ 200 w 264"/>
                  <a:gd name="T33" fmla="*/ 120 h 126"/>
                  <a:gd name="T34" fmla="*/ 200 w 264"/>
                  <a:gd name="T35" fmla="*/ 120 h 126"/>
                  <a:gd name="T36" fmla="*/ 190 w 264"/>
                  <a:gd name="T37" fmla="*/ 118 h 126"/>
                  <a:gd name="T38" fmla="*/ 182 w 264"/>
                  <a:gd name="T39" fmla="*/ 114 h 126"/>
                  <a:gd name="T40" fmla="*/ 182 w 264"/>
                  <a:gd name="T41" fmla="*/ 114 h 126"/>
                  <a:gd name="T42" fmla="*/ 182 w 264"/>
                  <a:gd name="T43" fmla="*/ 114 h 126"/>
                  <a:gd name="T44" fmla="*/ 172 w 264"/>
                  <a:gd name="T45" fmla="*/ 108 h 126"/>
                  <a:gd name="T46" fmla="*/ 172 w 264"/>
                  <a:gd name="T47" fmla="*/ 108 h 126"/>
                  <a:gd name="T48" fmla="*/ 172 w 264"/>
                  <a:gd name="T49" fmla="*/ 108 h 126"/>
                  <a:gd name="T50" fmla="*/ 4 w 264"/>
                  <a:gd name="T51" fmla="*/ 0 h 126"/>
                  <a:gd name="T52" fmla="*/ 4 w 264"/>
                  <a:gd name="T53" fmla="*/ 0 h 126"/>
                  <a:gd name="T54" fmla="*/ 0 w 264"/>
                  <a:gd name="T55" fmla="*/ 0 h 126"/>
                  <a:gd name="T56" fmla="*/ 0 w 264"/>
                  <a:gd name="T57" fmla="*/ 0 h 126"/>
                  <a:gd name="T58" fmla="*/ 0 w 264"/>
                  <a:gd name="T59" fmla="*/ 0 h 126"/>
                  <a:gd name="T60" fmla="*/ 0 w 264"/>
                  <a:gd name="T61" fmla="*/ 2 h 126"/>
                  <a:gd name="T62" fmla="*/ 0 w 264"/>
                  <a:gd name="T63" fmla="*/ 2 h 126"/>
                  <a:gd name="T64" fmla="*/ 0 w 264"/>
                  <a:gd name="T65" fmla="*/ 2 h 126"/>
                  <a:gd name="T66" fmla="*/ 170 w 264"/>
                  <a:gd name="T67" fmla="*/ 110 h 126"/>
                  <a:gd name="T68" fmla="*/ 170 w 264"/>
                  <a:gd name="T69" fmla="*/ 110 h 126"/>
                  <a:gd name="T70" fmla="*/ 180 w 264"/>
                  <a:gd name="T71" fmla="*/ 116 h 126"/>
                  <a:gd name="T72" fmla="*/ 188 w 264"/>
                  <a:gd name="T73" fmla="*/ 122 h 126"/>
                  <a:gd name="T74" fmla="*/ 200 w 264"/>
                  <a:gd name="T75" fmla="*/ 124 h 126"/>
                  <a:gd name="T76" fmla="*/ 200 w 264"/>
                  <a:gd name="T77" fmla="*/ 124 h 126"/>
                  <a:gd name="T78" fmla="*/ 200 w 264"/>
                  <a:gd name="T79" fmla="*/ 124 h 126"/>
                  <a:gd name="T80" fmla="*/ 200 w 264"/>
                  <a:gd name="T81" fmla="*/ 124 h 126"/>
                  <a:gd name="T82" fmla="*/ 200 w 264"/>
                  <a:gd name="T83" fmla="*/ 124 h 126"/>
                  <a:gd name="T84" fmla="*/ 200 w 264"/>
                  <a:gd name="T85" fmla="*/ 124 h 126"/>
                  <a:gd name="T86" fmla="*/ 210 w 264"/>
                  <a:gd name="T87" fmla="*/ 126 h 126"/>
                  <a:gd name="T88" fmla="*/ 218 w 264"/>
                  <a:gd name="T89" fmla="*/ 124 h 126"/>
                  <a:gd name="T90" fmla="*/ 226 w 264"/>
                  <a:gd name="T91" fmla="*/ 120 h 126"/>
                  <a:gd name="T92" fmla="*/ 234 w 264"/>
                  <a:gd name="T93" fmla="*/ 112 h 126"/>
                  <a:gd name="T94" fmla="*/ 234 w 264"/>
                  <a:gd name="T95" fmla="*/ 112 h 1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4"/>
                  <a:gd name="T145" fmla="*/ 0 h 126"/>
                  <a:gd name="T146" fmla="*/ 264 w 264"/>
                  <a:gd name="T147" fmla="*/ 126 h 1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4" h="126">
                    <a:moveTo>
                      <a:pt x="234" y="112"/>
                    </a:moveTo>
                    <a:lnTo>
                      <a:pt x="234" y="112"/>
                    </a:lnTo>
                    <a:lnTo>
                      <a:pt x="264" y="40"/>
                    </a:lnTo>
                    <a:lnTo>
                      <a:pt x="264" y="38"/>
                    </a:lnTo>
                    <a:lnTo>
                      <a:pt x="260" y="38"/>
                    </a:lnTo>
                    <a:lnTo>
                      <a:pt x="228" y="110"/>
                    </a:lnTo>
                    <a:lnTo>
                      <a:pt x="222" y="118"/>
                    </a:lnTo>
                    <a:lnTo>
                      <a:pt x="216" y="122"/>
                    </a:lnTo>
                    <a:lnTo>
                      <a:pt x="208" y="122"/>
                    </a:lnTo>
                    <a:lnTo>
                      <a:pt x="200" y="120"/>
                    </a:lnTo>
                    <a:lnTo>
                      <a:pt x="190" y="118"/>
                    </a:lnTo>
                    <a:lnTo>
                      <a:pt x="182" y="114"/>
                    </a:lnTo>
                    <a:lnTo>
                      <a:pt x="172" y="108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70" y="110"/>
                    </a:lnTo>
                    <a:lnTo>
                      <a:pt x="180" y="116"/>
                    </a:lnTo>
                    <a:lnTo>
                      <a:pt x="188" y="122"/>
                    </a:lnTo>
                    <a:lnTo>
                      <a:pt x="200" y="124"/>
                    </a:lnTo>
                    <a:lnTo>
                      <a:pt x="210" y="126"/>
                    </a:lnTo>
                    <a:lnTo>
                      <a:pt x="218" y="124"/>
                    </a:lnTo>
                    <a:lnTo>
                      <a:pt x="226" y="120"/>
                    </a:lnTo>
                    <a:lnTo>
                      <a:pt x="234" y="112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9" name="Freeform 193"/>
              <p:cNvSpPr>
                <a:spLocks/>
              </p:cNvSpPr>
              <p:nvPr/>
            </p:nvSpPr>
            <p:spPr bwMode="auto">
              <a:xfrm>
                <a:off x="4605" y="3827"/>
                <a:ext cx="144" cy="150"/>
              </a:xfrm>
              <a:custGeom>
                <a:avLst/>
                <a:gdLst>
                  <a:gd name="T0" fmla="*/ 144 w 144"/>
                  <a:gd name="T1" fmla="*/ 4 h 150"/>
                  <a:gd name="T2" fmla="*/ 144 w 144"/>
                  <a:gd name="T3" fmla="*/ 4 h 150"/>
                  <a:gd name="T4" fmla="*/ 142 w 144"/>
                  <a:gd name="T5" fmla="*/ 4 h 150"/>
                  <a:gd name="T6" fmla="*/ 132 w 144"/>
                  <a:gd name="T7" fmla="*/ 6 h 150"/>
                  <a:gd name="T8" fmla="*/ 126 w 144"/>
                  <a:gd name="T9" fmla="*/ 6 h 150"/>
                  <a:gd name="T10" fmla="*/ 120 w 144"/>
                  <a:gd name="T11" fmla="*/ 6 h 150"/>
                  <a:gd name="T12" fmla="*/ 114 w 144"/>
                  <a:gd name="T13" fmla="*/ 4 h 150"/>
                  <a:gd name="T14" fmla="*/ 106 w 144"/>
                  <a:gd name="T15" fmla="*/ 0 h 150"/>
                  <a:gd name="T16" fmla="*/ 0 w 144"/>
                  <a:gd name="T17" fmla="*/ 148 h 150"/>
                  <a:gd name="T18" fmla="*/ 0 w 144"/>
                  <a:gd name="T19" fmla="*/ 148 h 150"/>
                  <a:gd name="T20" fmla="*/ 2 w 144"/>
                  <a:gd name="T21" fmla="*/ 148 h 150"/>
                  <a:gd name="T22" fmla="*/ 12 w 144"/>
                  <a:gd name="T23" fmla="*/ 150 h 150"/>
                  <a:gd name="T24" fmla="*/ 20 w 144"/>
                  <a:gd name="T25" fmla="*/ 148 h 150"/>
                  <a:gd name="T26" fmla="*/ 26 w 144"/>
                  <a:gd name="T27" fmla="*/ 146 h 150"/>
                  <a:gd name="T28" fmla="*/ 34 w 144"/>
                  <a:gd name="T29" fmla="*/ 142 h 150"/>
                  <a:gd name="T30" fmla="*/ 44 w 144"/>
                  <a:gd name="T31" fmla="*/ 136 h 150"/>
                  <a:gd name="T32" fmla="*/ 144 w 144"/>
                  <a:gd name="T33" fmla="*/ 4 h 1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150"/>
                  <a:gd name="T53" fmla="*/ 144 w 144"/>
                  <a:gd name="T54" fmla="*/ 150 h 1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150">
                    <a:moveTo>
                      <a:pt x="144" y="4"/>
                    </a:moveTo>
                    <a:lnTo>
                      <a:pt x="144" y="4"/>
                    </a:lnTo>
                    <a:lnTo>
                      <a:pt x="142" y="4"/>
                    </a:lnTo>
                    <a:lnTo>
                      <a:pt x="132" y="6"/>
                    </a:lnTo>
                    <a:lnTo>
                      <a:pt x="126" y="6"/>
                    </a:lnTo>
                    <a:lnTo>
                      <a:pt x="120" y="6"/>
                    </a:lnTo>
                    <a:lnTo>
                      <a:pt x="114" y="4"/>
                    </a:lnTo>
                    <a:lnTo>
                      <a:pt x="106" y="0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12" y="150"/>
                    </a:lnTo>
                    <a:lnTo>
                      <a:pt x="20" y="148"/>
                    </a:lnTo>
                    <a:lnTo>
                      <a:pt x="26" y="146"/>
                    </a:lnTo>
                    <a:lnTo>
                      <a:pt x="34" y="142"/>
                    </a:lnTo>
                    <a:lnTo>
                      <a:pt x="44" y="136"/>
                    </a:lnTo>
                    <a:lnTo>
                      <a:pt x="144" y="4"/>
                    </a:lnTo>
                    <a:close/>
                  </a:path>
                </a:pathLst>
              </a:custGeom>
              <a:solidFill>
                <a:srgbClr val="8641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0" name="Freeform 194"/>
              <p:cNvSpPr>
                <a:spLocks/>
              </p:cNvSpPr>
              <p:nvPr/>
            </p:nvSpPr>
            <p:spPr bwMode="auto">
              <a:xfrm>
                <a:off x="4739" y="38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1" name="Freeform 195"/>
              <p:cNvSpPr>
                <a:spLocks/>
              </p:cNvSpPr>
              <p:nvPr/>
            </p:nvSpPr>
            <p:spPr bwMode="auto">
              <a:xfrm>
                <a:off x="4663" y="39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2" name="Freeform 196"/>
              <p:cNvSpPr>
                <a:spLocks/>
              </p:cNvSpPr>
              <p:nvPr/>
            </p:nvSpPr>
            <p:spPr bwMode="auto">
              <a:xfrm>
                <a:off x="4855" y="3957"/>
                <a:ext cx="2" cy="62"/>
              </a:xfrm>
              <a:custGeom>
                <a:avLst/>
                <a:gdLst>
                  <a:gd name="T0" fmla="*/ 0 w 2"/>
                  <a:gd name="T1" fmla="*/ 62 h 62"/>
                  <a:gd name="T2" fmla="*/ 0 w 2"/>
                  <a:gd name="T3" fmla="*/ 0 h 62"/>
                  <a:gd name="T4" fmla="*/ 2 w 2"/>
                  <a:gd name="T5" fmla="*/ 0 h 62"/>
                  <a:gd name="T6" fmla="*/ 2 w 2"/>
                  <a:gd name="T7" fmla="*/ 62 h 62"/>
                  <a:gd name="T8" fmla="*/ 0 w 2"/>
                  <a:gd name="T9" fmla="*/ 62 h 62"/>
                  <a:gd name="T10" fmla="*/ 0 w 2"/>
                  <a:gd name="T11" fmla="*/ 6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62"/>
                  <a:gd name="T20" fmla="*/ 2 w 2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62">
                    <a:moveTo>
                      <a:pt x="0" y="6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3" name="Freeform 197"/>
              <p:cNvSpPr>
                <a:spLocks/>
              </p:cNvSpPr>
              <p:nvPr/>
            </p:nvSpPr>
            <p:spPr bwMode="auto">
              <a:xfrm>
                <a:off x="4299" y="3875"/>
                <a:ext cx="198" cy="62"/>
              </a:xfrm>
              <a:custGeom>
                <a:avLst/>
                <a:gdLst>
                  <a:gd name="T0" fmla="*/ 194 w 198"/>
                  <a:gd name="T1" fmla="*/ 26 h 62"/>
                  <a:gd name="T2" fmla="*/ 194 w 198"/>
                  <a:gd name="T3" fmla="*/ 26 h 62"/>
                  <a:gd name="T4" fmla="*/ 164 w 198"/>
                  <a:gd name="T5" fmla="*/ 24 h 62"/>
                  <a:gd name="T6" fmla="*/ 136 w 198"/>
                  <a:gd name="T7" fmla="*/ 22 h 62"/>
                  <a:gd name="T8" fmla="*/ 86 w 198"/>
                  <a:gd name="T9" fmla="*/ 14 h 62"/>
                  <a:gd name="T10" fmla="*/ 52 w 198"/>
                  <a:gd name="T11" fmla="*/ 6 h 62"/>
                  <a:gd name="T12" fmla="*/ 40 w 198"/>
                  <a:gd name="T13" fmla="*/ 2 h 62"/>
                  <a:gd name="T14" fmla="*/ 40 w 198"/>
                  <a:gd name="T15" fmla="*/ 2 h 62"/>
                  <a:gd name="T16" fmla="*/ 34 w 198"/>
                  <a:gd name="T17" fmla="*/ 0 h 62"/>
                  <a:gd name="T18" fmla="*/ 28 w 198"/>
                  <a:gd name="T19" fmla="*/ 0 h 62"/>
                  <a:gd name="T20" fmla="*/ 22 w 198"/>
                  <a:gd name="T21" fmla="*/ 2 h 62"/>
                  <a:gd name="T22" fmla="*/ 16 w 198"/>
                  <a:gd name="T23" fmla="*/ 6 h 62"/>
                  <a:gd name="T24" fmla="*/ 8 w 198"/>
                  <a:gd name="T25" fmla="*/ 14 h 62"/>
                  <a:gd name="T26" fmla="*/ 2 w 198"/>
                  <a:gd name="T27" fmla="*/ 24 h 62"/>
                  <a:gd name="T28" fmla="*/ 0 w 198"/>
                  <a:gd name="T29" fmla="*/ 34 h 62"/>
                  <a:gd name="T30" fmla="*/ 0 w 198"/>
                  <a:gd name="T31" fmla="*/ 40 h 62"/>
                  <a:gd name="T32" fmla="*/ 4 w 198"/>
                  <a:gd name="T33" fmla="*/ 46 h 62"/>
                  <a:gd name="T34" fmla="*/ 6 w 198"/>
                  <a:gd name="T35" fmla="*/ 50 h 62"/>
                  <a:gd name="T36" fmla="*/ 12 w 198"/>
                  <a:gd name="T37" fmla="*/ 54 h 62"/>
                  <a:gd name="T38" fmla="*/ 18 w 198"/>
                  <a:gd name="T39" fmla="*/ 56 h 62"/>
                  <a:gd name="T40" fmla="*/ 28 w 198"/>
                  <a:gd name="T41" fmla="*/ 60 h 62"/>
                  <a:gd name="T42" fmla="*/ 28 w 198"/>
                  <a:gd name="T43" fmla="*/ 60 h 62"/>
                  <a:gd name="T44" fmla="*/ 46 w 198"/>
                  <a:gd name="T45" fmla="*/ 62 h 62"/>
                  <a:gd name="T46" fmla="*/ 70 w 198"/>
                  <a:gd name="T47" fmla="*/ 62 h 62"/>
                  <a:gd name="T48" fmla="*/ 120 w 198"/>
                  <a:gd name="T49" fmla="*/ 62 h 62"/>
                  <a:gd name="T50" fmla="*/ 166 w 198"/>
                  <a:gd name="T51" fmla="*/ 60 h 62"/>
                  <a:gd name="T52" fmla="*/ 198 w 198"/>
                  <a:gd name="T53" fmla="*/ 58 h 62"/>
                  <a:gd name="T54" fmla="*/ 198 w 198"/>
                  <a:gd name="T55" fmla="*/ 58 h 62"/>
                  <a:gd name="T56" fmla="*/ 196 w 198"/>
                  <a:gd name="T57" fmla="*/ 42 h 62"/>
                  <a:gd name="T58" fmla="*/ 194 w 198"/>
                  <a:gd name="T59" fmla="*/ 26 h 62"/>
                  <a:gd name="T60" fmla="*/ 194 w 198"/>
                  <a:gd name="T61" fmla="*/ 26 h 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8"/>
                  <a:gd name="T94" fmla="*/ 0 h 62"/>
                  <a:gd name="T95" fmla="*/ 198 w 198"/>
                  <a:gd name="T96" fmla="*/ 62 h 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8" h="62">
                    <a:moveTo>
                      <a:pt x="194" y="26"/>
                    </a:moveTo>
                    <a:lnTo>
                      <a:pt x="194" y="26"/>
                    </a:lnTo>
                    <a:lnTo>
                      <a:pt x="164" y="24"/>
                    </a:lnTo>
                    <a:lnTo>
                      <a:pt x="136" y="22"/>
                    </a:lnTo>
                    <a:lnTo>
                      <a:pt x="86" y="14"/>
                    </a:lnTo>
                    <a:lnTo>
                      <a:pt x="52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8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2" y="54"/>
                    </a:lnTo>
                    <a:lnTo>
                      <a:pt x="18" y="56"/>
                    </a:lnTo>
                    <a:lnTo>
                      <a:pt x="28" y="60"/>
                    </a:lnTo>
                    <a:lnTo>
                      <a:pt x="46" y="62"/>
                    </a:lnTo>
                    <a:lnTo>
                      <a:pt x="70" y="62"/>
                    </a:lnTo>
                    <a:lnTo>
                      <a:pt x="120" y="62"/>
                    </a:lnTo>
                    <a:lnTo>
                      <a:pt x="166" y="60"/>
                    </a:lnTo>
                    <a:lnTo>
                      <a:pt x="198" y="58"/>
                    </a:lnTo>
                    <a:lnTo>
                      <a:pt x="196" y="42"/>
                    </a:lnTo>
                    <a:lnTo>
                      <a:pt x="194" y="26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4" name="Freeform 198"/>
              <p:cNvSpPr>
                <a:spLocks/>
              </p:cNvSpPr>
              <p:nvPr/>
            </p:nvSpPr>
            <p:spPr bwMode="auto">
              <a:xfrm>
                <a:off x="4245" y="3821"/>
                <a:ext cx="138" cy="124"/>
              </a:xfrm>
              <a:custGeom>
                <a:avLst/>
                <a:gdLst>
                  <a:gd name="T0" fmla="*/ 22 w 138"/>
                  <a:gd name="T1" fmla="*/ 12 h 124"/>
                  <a:gd name="T2" fmla="*/ 22 w 138"/>
                  <a:gd name="T3" fmla="*/ 12 h 124"/>
                  <a:gd name="T4" fmla="*/ 36 w 138"/>
                  <a:gd name="T5" fmla="*/ 20 h 124"/>
                  <a:gd name="T6" fmla="*/ 70 w 138"/>
                  <a:gd name="T7" fmla="*/ 38 h 124"/>
                  <a:gd name="T8" fmla="*/ 88 w 138"/>
                  <a:gd name="T9" fmla="*/ 46 h 124"/>
                  <a:gd name="T10" fmla="*/ 108 w 138"/>
                  <a:gd name="T11" fmla="*/ 54 h 124"/>
                  <a:gd name="T12" fmla="*/ 124 w 138"/>
                  <a:gd name="T13" fmla="*/ 58 h 124"/>
                  <a:gd name="T14" fmla="*/ 138 w 138"/>
                  <a:gd name="T15" fmla="*/ 60 h 124"/>
                  <a:gd name="T16" fmla="*/ 124 w 138"/>
                  <a:gd name="T17" fmla="*/ 124 h 124"/>
                  <a:gd name="T18" fmla="*/ 124 w 138"/>
                  <a:gd name="T19" fmla="*/ 124 h 124"/>
                  <a:gd name="T20" fmla="*/ 108 w 138"/>
                  <a:gd name="T21" fmla="*/ 124 h 124"/>
                  <a:gd name="T22" fmla="*/ 68 w 138"/>
                  <a:gd name="T23" fmla="*/ 122 h 124"/>
                  <a:gd name="T24" fmla="*/ 48 w 138"/>
                  <a:gd name="T25" fmla="*/ 118 h 124"/>
                  <a:gd name="T26" fmla="*/ 28 w 138"/>
                  <a:gd name="T27" fmla="*/ 112 h 124"/>
                  <a:gd name="T28" fmla="*/ 12 w 138"/>
                  <a:gd name="T29" fmla="*/ 104 h 124"/>
                  <a:gd name="T30" fmla="*/ 4 w 138"/>
                  <a:gd name="T31" fmla="*/ 100 h 124"/>
                  <a:gd name="T32" fmla="*/ 0 w 138"/>
                  <a:gd name="T33" fmla="*/ 94 h 124"/>
                  <a:gd name="T34" fmla="*/ 0 w 138"/>
                  <a:gd name="T35" fmla="*/ 94 h 124"/>
                  <a:gd name="T36" fmla="*/ 0 w 138"/>
                  <a:gd name="T37" fmla="*/ 56 h 124"/>
                  <a:gd name="T38" fmla="*/ 0 w 138"/>
                  <a:gd name="T39" fmla="*/ 28 h 124"/>
                  <a:gd name="T40" fmla="*/ 2 w 138"/>
                  <a:gd name="T41" fmla="*/ 6 h 124"/>
                  <a:gd name="T42" fmla="*/ 2 w 138"/>
                  <a:gd name="T43" fmla="*/ 6 h 124"/>
                  <a:gd name="T44" fmla="*/ 2 w 138"/>
                  <a:gd name="T45" fmla="*/ 0 h 124"/>
                  <a:gd name="T46" fmla="*/ 6 w 138"/>
                  <a:gd name="T47" fmla="*/ 0 h 124"/>
                  <a:gd name="T48" fmla="*/ 10 w 138"/>
                  <a:gd name="T49" fmla="*/ 0 h 124"/>
                  <a:gd name="T50" fmla="*/ 12 w 138"/>
                  <a:gd name="T51" fmla="*/ 2 h 124"/>
                  <a:gd name="T52" fmla="*/ 20 w 138"/>
                  <a:gd name="T53" fmla="*/ 10 h 124"/>
                  <a:gd name="T54" fmla="*/ 22 w 138"/>
                  <a:gd name="T55" fmla="*/ 12 h 124"/>
                  <a:gd name="T56" fmla="*/ 22 w 138"/>
                  <a:gd name="T57" fmla="*/ 12 h 1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"/>
                  <a:gd name="T88" fmla="*/ 0 h 124"/>
                  <a:gd name="T89" fmla="*/ 138 w 138"/>
                  <a:gd name="T90" fmla="*/ 124 h 12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" h="124">
                    <a:moveTo>
                      <a:pt x="22" y="12"/>
                    </a:moveTo>
                    <a:lnTo>
                      <a:pt x="22" y="12"/>
                    </a:lnTo>
                    <a:lnTo>
                      <a:pt x="36" y="20"/>
                    </a:lnTo>
                    <a:lnTo>
                      <a:pt x="70" y="38"/>
                    </a:lnTo>
                    <a:lnTo>
                      <a:pt x="88" y="46"/>
                    </a:lnTo>
                    <a:lnTo>
                      <a:pt x="108" y="54"/>
                    </a:lnTo>
                    <a:lnTo>
                      <a:pt x="124" y="58"/>
                    </a:lnTo>
                    <a:lnTo>
                      <a:pt x="138" y="60"/>
                    </a:lnTo>
                    <a:lnTo>
                      <a:pt x="124" y="124"/>
                    </a:lnTo>
                    <a:lnTo>
                      <a:pt x="108" y="124"/>
                    </a:lnTo>
                    <a:lnTo>
                      <a:pt x="68" y="122"/>
                    </a:lnTo>
                    <a:lnTo>
                      <a:pt x="48" y="118"/>
                    </a:lnTo>
                    <a:lnTo>
                      <a:pt x="28" y="112"/>
                    </a:lnTo>
                    <a:lnTo>
                      <a:pt x="12" y="104"/>
                    </a:lnTo>
                    <a:lnTo>
                      <a:pt x="4" y="100"/>
                    </a:lnTo>
                    <a:lnTo>
                      <a:pt x="0" y="94"/>
                    </a:lnTo>
                    <a:lnTo>
                      <a:pt x="0" y="56"/>
                    </a:lnTo>
                    <a:lnTo>
                      <a:pt x="0" y="28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20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5" name="Freeform 199"/>
              <p:cNvSpPr>
                <a:spLocks/>
              </p:cNvSpPr>
              <p:nvPr/>
            </p:nvSpPr>
            <p:spPr bwMode="auto">
              <a:xfrm>
                <a:off x="4471" y="3901"/>
                <a:ext cx="138" cy="86"/>
              </a:xfrm>
              <a:custGeom>
                <a:avLst/>
                <a:gdLst>
                  <a:gd name="T0" fmla="*/ 94 w 138"/>
                  <a:gd name="T1" fmla="*/ 78 h 86"/>
                  <a:gd name="T2" fmla="*/ 94 w 138"/>
                  <a:gd name="T3" fmla="*/ 78 h 86"/>
                  <a:gd name="T4" fmla="*/ 100 w 138"/>
                  <a:gd name="T5" fmla="*/ 84 h 86"/>
                  <a:gd name="T6" fmla="*/ 100 w 138"/>
                  <a:gd name="T7" fmla="*/ 84 h 86"/>
                  <a:gd name="T8" fmla="*/ 100 w 138"/>
                  <a:gd name="T9" fmla="*/ 82 h 86"/>
                  <a:gd name="T10" fmla="*/ 100 w 138"/>
                  <a:gd name="T11" fmla="*/ 76 h 86"/>
                  <a:gd name="T12" fmla="*/ 100 w 138"/>
                  <a:gd name="T13" fmla="*/ 76 h 86"/>
                  <a:gd name="T14" fmla="*/ 106 w 138"/>
                  <a:gd name="T15" fmla="*/ 84 h 86"/>
                  <a:gd name="T16" fmla="*/ 112 w 138"/>
                  <a:gd name="T17" fmla="*/ 86 h 86"/>
                  <a:gd name="T18" fmla="*/ 114 w 138"/>
                  <a:gd name="T19" fmla="*/ 86 h 86"/>
                  <a:gd name="T20" fmla="*/ 116 w 138"/>
                  <a:gd name="T21" fmla="*/ 84 h 86"/>
                  <a:gd name="T22" fmla="*/ 116 w 138"/>
                  <a:gd name="T23" fmla="*/ 84 h 86"/>
                  <a:gd name="T24" fmla="*/ 104 w 138"/>
                  <a:gd name="T25" fmla="*/ 58 h 86"/>
                  <a:gd name="T26" fmla="*/ 104 w 138"/>
                  <a:gd name="T27" fmla="*/ 58 h 86"/>
                  <a:gd name="T28" fmla="*/ 98 w 138"/>
                  <a:gd name="T29" fmla="*/ 48 h 86"/>
                  <a:gd name="T30" fmla="*/ 88 w 138"/>
                  <a:gd name="T31" fmla="*/ 40 h 86"/>
                  <a:gd name="T32" fmla="*/ 78 w 138"/>
                  <a:gd name="T33" fmla="*/ 30 h 86"/>
                  <a:gd name="T34" fmla="*/ 78 w 138"/>
                  <a:gd name="T35" fmla="*/ 30 h 86"/>
                  <a:gd name="T36" fmla="*/ 80 w 138"/>
                  <a:gd name="T37" fmla="*/ 28 h 86"/>
                  <a:gd name="T38" fmla="*/ 84 w 138"/>
                  <a:gd name="T39" fmla="*/ 28 h 86"/>
                  <a:gd name="T40" fmla="*/ 94 w 138"/>
                  <a:gd name="T41" fmla="*/ 32 h 86"/>
                  <a:gd name="T42" fmla="*/ 120 w 138"/>
                  <a:gd name="T43" fmla="*/ 44 h 86"/>
                  <a:gd name="T44" fmla="*/ 120 w 138"/>
                  <a:gd name="T45" fmla="*/ 44 h 86"/>
                  <a:gd name="T46" fmla="*/ 128 w 138"/>
                  <a:gd name="T47" fmla="*/ 48 h 86"/>
                  <a:gd name="T48" fmla="*/ 134 w 138"/>
                  <a:gd name="T49" fmla="*/ 48 h 86"/>
                  <a:gd name="T50" fmla="*/ 138 w 138"/>
                  <a:gd name="T51" fmla="*/ 48 h 86"/>
                  <a:gd name="T52" fmla="*/ 138 w 138"/>
                  <a:gd name="T53" fmla="*/ 48 h 86"/>
                  <a:gd name="T54" fmla="*/ 134 w 138"/>
                  <a:gd name="T55" fmla="*/ 46 h 86"/>
                  <a:gd name="T56" fmla="*/ 116 w 138"/>
                  <a:gd name="T57" fmla="*/ 34 h 86"/>
                  <a:gd name="T58" fmla="*/ 116 w 138"/>
                  <a:gd name="T59" fmla="*/ 34 h 86"/>
                  <a:gd name="T60" fmla="*/ 84 w 138"/>
                  <a:gd name="T61" fmla="*/ 18 h 86"/>
                  <a:gd name="T62" fmla="*/ 84 w 138"/>
                  <a:gd name="T63" fmla="*/ 18 h 86"/>
                  <a:gd name="T64" fmla="*/ 60 w 138"/>
                  <a:gd name="T65" fmla="*/ 10 h 86"/>
                  <a:gd name="T66" fmla="*/ 40 w 138"/>
                  <a:gd name="T67" fmla="*/ 4 h 86"/>
                  <a:gd name="T68" fmla="*/ 22 w 138"/>
                  <a:gd name="T69" fmla="*/ 0 h 86"/>
                  <a:gd name="T70" fmla="*/ 22 w 138"/>
                  <a:gd name="T71" fmla="*/ 0 h 86"/>
                  <a:gd name="T72" fmla="*/ 16 w 138"/>
                  <a:gd name="T73" fmla="*/ 2 h 86"/>
                  <a:gd name="T74" fmla="*/ 12 w 138"/>
                  <a:gd name="T75" fmla="*/ 6 h 86"/>
                  <a:gd name="T76" fmla="*/ 8 w 138"/>
                  <a:gd name="T77" fmla="*/ 10 h 86"/>
                  <a:gd name="T78" fmla="*/ 2 w 138"/>
                  <a:gd name="T79" fmla="*/ 12 h 86"/>
                  <a:gd name="T80" fmla="*/ 2 w 138"/>
                  <a:gd name="T81" fmla="*/ 12 h 86"/>
                  <a:gd name="T82" fmla="*/ 0 w 138"/>
                  <a:gd name="T83" fmla="*/ 24 h 86"/>
                  <a:gd name="T84" fmla="*/ 2 w 138"/>
                  <a:gd name="T85" fmla="*/ 28 h 86"/>
                  <a:gd name="T86" fmla="*/ 4 w 138"/>
                  <a:gd name="T87" fmla="*/ 34 h 86"/>
                  <a:gd name="T88" fmla="*/ 4 w 138"/>
                  <a:gd name="T89" fmla="*/ 34 h 86"/>
                  <a:gd name="T90" fmla="*/ 12 w 138"/>
                  <a:gd name="T91" fmla="*/ 40 h 86"/>
                  <a:gd name="T92" fmla="*/ 24 w 138"/>
                  <a:gd name="T93" fmla="*/ 44 h 86"/>
                  <a:gd name="T94" fmla="*/ 48 w 138"/>
                  <a:gd name="T95" fmla="*/ 50 h 86"/>
                  <a:gd name="T96" fmla="*/ 48 w 138"/>
                  <a:gd name="T97" fmla="*/ 50 h 86"/>
                  <a:gd name="T98" fmla="*/ 58 w 138"/>
                  <a:gd name="T99" fmla="*/ 52 h 86"/>
                  <a:gd name="T100" fmla="*/ 64 w 138"/>
                  <a:gd name="T101" fmla="*/ 56 h 86"/>
                  <a:gd name="T102" fmla="*/ 76 w 138"/>
                  <a:gd name="T103" fmla="*/ 66 h 86"/>
                  <a:gd name="T104" fmla="*/ 76 w 138"/>
                  <a:gd name="T105" fmla="*/ 66 h 86"/>
                  <a:gd name="T106" fmla="*/ 84 w 138"/>
                  <a:gd name="T107" fmla="*/ 76 h 86"/>
                  <a:gd name="T108" fmla="*/ 90 w 138"/>
                  <a:gd name="T109" fmla="*/ 78 h 86"/>
                  <a:gd name="T110" fmla="*/ 94 w 138"/>
                  <a:gd name="T111" fmla="*/ 80 h 86"/>
                  <a:gd name="T112" fmla="*/ 94 w 138"/>
                  <a:gd name="T113" fmla="*/ 78 h 86"/>
                  <a:gd name="T114" fmla="*/ 94 w 138"/>
                  <a:gd name="T115" fmla="*/ 78 h 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"/>
                  <a:gd name="T175" fmla="*/ 0 h 86"/>
                  <a:gd name="T176" fmla="*/ 138 w 138"/>
                  <a:gd name="T177" fmla="*/ 86 h 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" h="86">
                    <a:moveTo>
                      <a:pt x="94" y="78"/>
                    </a:moveTo>
                    <a:lnTo>
                      <a:pt x="94" y="78"/>
                    </a:lnTo>
                    <a:lnTo>
                      <a:pt x="100" y="84"/>
                    </a:lnTo>
                    <a:lnTo>
                      <a:pt x="100" y="82"/>
                    </a:lnTo>
                    <a:lnTo>
                      <a:pt x="100" y="76"/>
                    </a:lnTo>
                    <a:lnTo>
                      <a:pt x="106" y="84"/>
                    </a:lnTo>
                    <a:lnTo>
                      <a:pt x="112" y="86"/>
                    </a:lnTo>
                    <a:lnTo>
                      <a:pt x="114" y="86"/>
                    </a:lnTo>
                    <a:lnTo>
                      <a:pt x="116" y="84"/>
                    </a:lnTo>
                    <a:lnTo>
                      <a:pt x="104" y="58"/>
                    </a:lnTo>
                    <a:lnTo>
                      <a:pt x="98" y="48"/>
                    </a:lnTo>
                    <a:lnTo>
                      <a:pt x="88" y="40"/>
                    </a:lnTo>
                    <a:lnTo>
                      <a:pt x="78" y="30"/>
                    </a:lnTo>
                    <a:lnTo>
                      <a:pt x="80" y="28"/>
                    </a:lnTo>
                    <a:lnTo>
                      <a:pt x="84" y="28"/>
                    </a:lnTo>
                    <a:lnTo>
                      <a:pt x="94" y="32"/>
                    </a:lnTo>
                    <a:lnTo>
                      <a:pt x="120" y="44"/>
                    </a:lnTo>
                    <a:lnTo>
                      <a:pt x="128" y="48"/>
                    </a:lnTo>
                    <a:lnTo>
                      <a:pt x="134" y="48"/>
                    </a:lnTo>
                    <a:lnTo>
                      <a:pt x="138" y="48"/>
                    </a:lnTo>
                    <a:lnTo>
                      <a:pt x="134" y="46"/>
                    </a:lnTo>
                    <a:lnTo>
                      <a:pt x="116" y="34"/>
                    </a:lnTo>
                    <a:lnTo>
                      <a:pt x="84" y="18"/>
                    </a:lnTo>
                    <a:lnTo>
                      <a:pt x="60" y="10"/>
                    </a:lnTo>
                    <a:lnTo>
                      <a:pt x="40" y="4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2" y="12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12" y="40"/>
                    </a:lnTo>
                    <a:lnTo>
                      <a:pt x="24" y="44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4" y="56"/>
                    </a:lnTo>
                    <a:lnTo>
                      <a:pt x="76" y="66"/>
                    </a:lnTo>
                    <a:lnTo>
                      <a:pt x="84" y="76"/>
                    </a:lnTo>
                    <a:lnTo>
                      <a:pt x="90" y="78"/>
                    </a:lnTo>
                    <a:lnTo>
                      <a:pt x="94" y="80"/>
                    </a:lnTo>
                    <a:lnTo>
                      <a:pt x="94" y="78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6" name="Freeform 200"/>
              <p:cNvSpPr>
                <a:spLocks/>
              </p:cNvSpPr>
              <p:nvPr/>
            </p:nvSpPr>
            <p:spPr bwMode="auto">
              <a:xfrm>
                <a:off x="4559" y="3891"/>
                <a:ext cx="310" cy="122"/>
              </a:xfrm>
              <a:custGeom>
                <a:avLst/>
                <a:gdLst>
                  <a:gd name="T0" fmla="*/ 290 w 310"/>
                  <a:gd name="T1" fmla="*/ 0 h 122"/>
                  <a:gd name="T2" fmla="*/ 290 w 310"/>
                  <a:gd name="T3" fmla="*/ 0 h 122"/>
                  <a:gd name="T4" fmla="*/ 296 w 310"/>
                  <a:gd name="T5" fmla="*/ 2 h 122"/>
                  <a:gd name="T6" fmla="*/ 300 w 310"/>
                  <a:gd name="T7" fmla="*/ 4 h 122"/>
                  <a:gd name="T8" fmla="*/ 304 w 310"/>
                  <a:gd name="T9" fmla="*/ 6 h 122"/>
                  <a:gd name="T10" fmla="*/ 308 w 310"/>
                  <a:gd name="T11" fmla="*/ 12 h 122"/>
                  <a:gd name="T12" fmla="*/ 310 w 310"/>
                  <a:gd name="T13" fmla="*/ 18 h 122"/>
                  <a:gd name="T14" fmla="*/ 310 w 310"/>
                  <a:gd name="T15" fmla="*/ 26 h 122"/>
                  <a:gd name="T16" fmla="*/ 306 w 310"/>
                  <a:gd name="T17" fmla="*/ 38 h 122"/>
                  <a:gd name="T18" fmla="*/ 180 w 310"/>
                  <a:gd name="T19" fmla="*/ 122 h 122"/>
                  <a:gd name="T20" fmla="*/ 0 w 310"/>
                  <a:gd name="T21" fmla="*/ 92 h 122"/>
                  <a:gd name="T22" fmla="*/ 0 w 310"/>
                  <a:gd name="T23" fmla="*/ 92 h 122"/>
                  <a:gd name="T24" fmla="*/ 4 w 310"/>
                  <a:gd name="T25" fmla="*/ 90 h 122"/>
                  <a:gd name="T26" fmla="*/ 8 w 310"/>
                  <a:gd name="T27" fmla="*/ 88 h 122"/>
                  <a:gd name="T28" fmla="*/ 10 w 310"/>
                  <a:gd name="T29" fmla="*/ 82 h 122"/>
                  <a:gd name="T30" fmla="*/ 12 w 310"/>
                  <a:gd name="T31" fmla="*/ 76 h 122"/>
                  <a:gd name="T32" fmla="*/ 12 w 310"/>
                  <a:gd name="T33" fmla="*/ 68 h 122"/>
                  <a:gd name="T34" fmla="*/ 8 w 310"/>
                  <a:gd name="T35" fmla="*/ 58 h 122"/>
                  <a:gd name="T36" fmla="*/ 2 w 310"/>
                  <a:gd name="T37" fmla="*/ 46 h 122"/>
                  <a:gd name="T38" fmla="*/ 120 w 310"/>
                  <a:gd name="T39" fmla="*/ 6 h 122"/>
                  <a:gd name="T40" fmla="*/ 290 w 310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122"/>
                  <a:gd name="T65" fmla="*/ 310 w 310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122">
                    <a:moveTo>
                      <a:pt x="290" y="0"/>
                    </a:moveTo>
                    <a:lnTo>
                      <a:pt x="290" y="0"/>
                    </a:lnTo>
                    <a:lnTo>
                      <a:pt x="296" y="2"/>
                    </a:lnTo>
                    <a:lnTo>
                      <a:pt x="300" y="4"/>
                    </a:lnTo>
                    <a:lnTo>
                      <a:pt x="304" y="6"/>
                    </a:lnTo>
                    <a:lnTo>
                      <a:pt x="308" y="12"/>
                    </a:lnTo>
                    <a:lnTo>
                      <a:pt x="310" y="18"/>
                    </a:lnTo>
                    <a:lnTo>
                      <a:pt x="310" y="26"/>
                    </a:lnTo>
                    <a:lnTo>
                      <a:pt x="306" y="38"/>
                    </a:lnTo>
                    <a:lnTo>
                      <a:pt x="180" y="122"/>
                    </a:lnTo>
                    <a:lnTo>
                      <a:pt x="0" y="92"/>
                    </a:lnTo>
                    <a:lnTo>
                      <a:pt x="4" y="90"/>
                    </a:lnTo>
                    <a:lnTo>
                      <a:pt x="8" y="88"/>
                    </a:lnTo>
                    <a:lnTo>
                      <a:pt x="10" y="82"/>
                    </a:lnTo>
                    <a:lnTo>
                      <a:pt x="12" y="76"/>
                    </a:lnTo>
                    <a:lnTo>
                      <a:pt x="12" y="68"/>
                    </a:lnTo>
                    <a:lnTo>
                      <a:pt x="8" y="58"/>
                    </a:lnTo>
                    <a:lnTo>
                      <a:pt x="2" y="46"/>
                    </a:lnTo>
                    <a:lnTo>
                      <a:pt x="120" y="6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9AA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7" name="Freeform 201"/>
              <p:cNvSpPr>
                <a:spLocks/>
              </p:cNvSpPr>
              <p:nvPr/>
            </p:nvSpPr>
            <p:spPr bwMode="auto">
              <a:xfrm>
                <a:off x="4739" y="3893"/>
                <a:ext cx="130" cy="120"/>
              </a:xfrm>
              <a:custGeom>
                <a:avLst/>
                <a:gdLst>
                  <a:gd name="T0" fmla="*/ 116 w 130"/>
                  <a:gd name="T1" fmla="*/ 0 h 120"/>
                  <a:gd name="T2" fmla="*/ 0 w 130"/>
                  <a:gd name="T3" fmla="*/ 70 h 120"/>
                  <a:gd name="T4" fmla="*/ 0 w 130"/>
                  <a:gd name="T5" fmla="*/ 70 h 120"/>
                  <a:gd name="T6" fmla="*/ 4 w 130"/>
                  <a:gd name="T7" fmla="*/ 72 h 120"/>
                  <a:gd name="T8" fmla="*/ 8 w 130"/>
                  <a:gd name="T9" fmla="*/ 82 h 120"/>
                  <a:gd name="T10" fmla="*/ 8 w 130"/>
                  <a:gd name="T11" fmla="*/ 90 h 120"/>
                  <a:gd name="T12" fmla="*/ 8 w 130"/>
                  <a:gd name="T13" fmla="*/ 98 h 120"/>
                  <a:gd name="T14" fmla="*/ 6 w 130"/>
                  <a:gd name="T15" fmla="*/ 108 h 120"/>
                  <a:gd name="T16" fmla="*/ 0 w 130"/>
                  <a:gd name="T17" fmla="*/ 120 h 120"/>
                  <a:gd name="T18" fmla="*/ 126 w 130"/>
                  <a:gd name="T19" fmla="*/ 36 h 120"/>
                  <a:gd name="T20" fmla="*/ 126 w 130"/>
                  <a:gd name="T21" fmla="*/ 36 h 120"/>
                  <a:gd name="T22" fmla="*/ 128 w 130"/>
                  <a:gd name="T23" fmla="*/ 30 h 120"/>
                  <a:gd name="T24" fmla="*/ 130 w 130"/>
                  <a:gd name="T25" fmla="*/ 20 h 120"/>
                  <a:gd name="T26" fmla="*/ 130 w 130"/>
                  <a:gd name="T27" fmla="*/ 14 h 120"/>
                  <a:gd name="T28" fmla="*/ 128 w 130"/>
                  <a:gd name="T29" fmla="*/ 8 h 120"/>
                  <a:gd name="T30" fmla="*/ 124 w 130"/>
                  <a:gd name="T31" fmla="*/ 2 h 120"/>
                  <a:gd name="T32" fmla="*/ 116 w 130"/>
                  <a:gd name="T33" fmla="*/ 0 h 120"/>
                  <a:gd name="T34" fmla="*/ 116 w 130"/>
                  <a:gd name="T35" fmla="*/ 0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0"/>
                  <a:gd name="T55" fmla="*/ 0 h 120"/>
                  <a:gd name="T56" fmla="*/ 130 w 130"/>
                  <a:gd name="T57" fmla="*/ 120 h 1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0" h="120">
                    <a:moveTo>
                      <a:pt x="116" y="0"/>
                    </a:moveTo>
                    <a:lnTo>
                      <a:pt x="0" y="70"/>
                    </a:lnTo>
                    <a:lnTo>
                      <a:pt x="4" y="72"/>
                    </a:lnTo>
                    <a:lnTo>
                      <a:pt x="8" y="82"/>
                    </a:lnTo>
                    <a:lnTo>
                      <a:pt x="8" y="90"/>
                    </a:lnTo>
                    <a:lnTo>
                      <a:pt x="8" y="98"/>
                    </a:lnTo>
                    <a:lnTo>
                      <a:pt x="6" y="108"/>
                    </a:lnTo>
                    <a:lnTo>
                      <a:pt x="0" y="120"/>
                    </a:lnTo>
                    <a:lnTo>
                      <a:pt x="126" y="36"/>
                    </a:lnTo>
                    <a:lnTo>
                      <a:pt x="128" y="30"/>
                    </a:lnTo>
                    <a:lnTo>
                      <a:pt x="130" y="20"/>
                    </a:lnTo>
                    <a:lnTo>
                      <a:pt x="130" y="14"/>
                    </a:lnTo>
                    <a:lnTo>
                      <a:pt x="128" y="8"/>
                    </a:lnTo>
                    <a:lnTo>
                      <a:pt x="124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E48E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8" name="Freeform 202"/>
              <p:cNvSpPr>
                <a:spLocks/>
              </p:cNvSpPr>
              <p:nvPr/>
            </p:nvSpPr>
            <p:spPr bwMode="auto">
              <a:xfrm>
                <a:off x="4563" y="3939"/>
                <a:ext cx="186" cy="70"/>
              </a:xfrm>
              <a:custGeom>
                <a:avLst/>
                <a:gdLst>
                  <a:gd name="T0" fmla="*/ 176 w 186"/>
                  <a:gd name="T1" fmla="*/ 24 h 70"/>
                  <a:gd name="T2" fmla="*/ 176 w 186"/>
                  <a:gd name="T3" fmla="*/ 24 h 70"/>
                  <a:gd name="T4" fmla="*/ 180 w 186"/>
                  <a:gd name="T5" fmla="*/ 26 h 70"/>
                  <a:gd name="T6" fmla="*/ 184 w 186"/>
                  <a:gd name="T7" fmla="*/ 36 h 70"/>
                  <a:gd name="T8" fmla="*/ 186 w 186"/>
                  <a:gd name="T9" fmla="*/ 44 h 70"/>
                  <a:gd name="T10" fmla="*/ 186 w 186"/>
                  <a:gd name="T11" fmla="*/ 52 h 70"/>
                  <a:gd name="T12" fmla="*/ 184 w 186"/>
                  <a:gd name="T13" fmla="*/ 60 h 70"/>
                  <a:gd name="T14" fmla="*/ 178 w 186"/>
                  <a:gd name="T15" fmla="*/ 70 h 70"/>
                  <a:gd name="T16" fmla="*/ 0 w 186"/>
                  <a:gd name="T17" fmla="*/ 40 h 70"/>
                  <a:gd name="T18" fmla="*/ 0 w 186"/>
                  <a:gd name="T19" fmla="*/ 40 h 70"/>
                  <a:gd name="T20" fmla="*/ 2 w 186"/>
                  <a:gd name="T21" fmla="*/ 40 h 70"/>
                  <a:gd name="T22" fmla="*/ 2 w 186"/>
                  <a:gd name="T23" fmla="*/ 32 h 70"/>
                  <a:gd name="T24" fmla="*/ 2 w 186"/>
                  <a:gd name="T25" fmla="*/ 20 h 70"/>
                  <a:gd name="T26" fmla="*/ 0 w 186"/>
                  <a:gd name="T27" fmla="*/ 0 h 70"/>
                  <a:gd name="T28" fmla="*/ 176 w 186"/>
                  <a:gd name="T29" fmla="*/ 24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6"/>
                  <a:gd name="T46" fmla="*/ 0 h 70"/>
                  <a:gd name="T47" fmla="*/ 186 w 186"/>
                  <a:gd name="T48" fmla="*/ 70 h 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6" h="70">
                    <a:moveTo>
                      <a:pt x="176" y="24"/>
                    </a:moveTo>
                    <a:lnTo>
                      <a:pt x="176" y="24"/>
                    </a:lnTo>
                    <a:lnTo>
                      <a:pt x="180" y="26"/>
                    </a:lnTo>
                    <a:lnTo>
                      <a:pt x="184" y="36"/>
                    </a:lnTo>
                    <a:lnTo>
                      <a:pt x="186" y="44"/>
                    </a:lnTo>
                    <a:lnTo>
                      <a:pt x="186" y="52"/>
                    </a:lnTo>
                    <a:lnTo>
                      <a:pt x="184" y="60"/>
                    </a:lnTo>
                    <a:lnTo>
                      <a:pt x="178" y="7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32"/>
                    </a:lnTo>
                    <a:lnTo>
                      <a:pt x="2" y="20"/>
                    </a:lnTo>
                    <a:lnTo>
                      <a:pt x="0" y="0"/>
                    </a:lnTo>
                    <a:lnTo>
                      <a:pt x="176" y="24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9" name="Freeform 203"/>
              <p:cNvSpPr>
                <a:spLocks/>
              </p:cNvSpPr>
              <p:nvPr/>
            </p:nvSpPr>
            <p:spPr bwMode="auto">
              <a:xfrm>
                <a:off x="4559" y="3853"/>
                <a:ext cx="320" cy="96"/>
              </a:xfrm>
              <a:custGeom>
                <a:avLst/>
                <a:gdLst>
                  <a:gd name="T0" fmla="*/ 294 w 320"/>
                  <a:gd name="T1" fmla="*/ 0 h 96"/>
                  <a:gd name="T2" fmla="*/ 294 w 320"/>
                  <a:gd name="T3" fmla="*/ 0 h 96"/>
                  <a:gd name="T4" fmla="*/ 300 w 320"/>
                  <a:gd name="T5" fmla="*/ 2 h 96"/>
                  <a:gd name="T6" fmla="*/ 308 w 320"/>
                  <a:gd name="T7" fmla="*/ 6 h 96"/>
                  <a:gd name="T8" fmla="*/ 314 w 320"/>
                  <a:gd name="T9" fmla="*/ 12 h 96"/>
                  <a:gd name="T10" fmla="*/ 318 w 320"/>
                  <a:gd name="T11" fmla="*/ 20 h 96"/>
                  <a:gd name="T12" fmla="*/ 320 w 320"/>
                  <a:gd name="T13" fmla="*/ 30 h 96"/>
                  <a:gd name="T14" fmla="*/ 320 w 320"/>
                  <a:gd name="T15" fmla="*/ 36 h 96"/>
                  <a:gd name="T16" fmla="*/ 318 w 320"/>
                  <a:gd name="T17" fmla="*/ 44 h 96"/>
                  <a:gd name="T18" fmla="*/ 314 w 320"/>
                  <a:gd name="T19" fmla="*/ 50 h 96"/>
                  <a:gd name="T20" fmla="*/ 308 w 320"/>
                  <a:gd name="T21" fmla="*/ 58 h 96"/>
                  <a:gd name="T22" fmla="*/ 146 w 320"/>
                  <a:gd name="T23" fmla="*/ 96 h 96"/>
                  <a:gd name="T24" fmla="*/ 0 w 320"/>
                  <a:gd name="T25" fmla="*/ 72 h 96"/>
                  <a:gd name="T26" fmla="*/ 0 w 320"/>
                  <a:gd name="T27" fmla="*/ 72 h 96"/>
                  <a:gd name="T28" fmla="*/ 2 w 320"/>
                  <a:gd name="T29" fmla="*/ 68 h 96"/>
                  <a:gd name="T30" fmla="*/ 6 w 320"/>
                  <a:gd name="T31" fmla="*/ 60 h 96"/>
                  <a:gd name="T32" fmla="*/ 8 w 320"/>
                  <a:gd name="T33" fmla="*/ 52 h 96"/>
                  <a:gd name="T34" fmla="*/ 8 w 320"/>
                  <a:gd name="T35" fmla="*/ 44 h 96"/>
                  <a:gd name="T36" fmla="*/ 4 w 320"/>
                  <a:gd name="T37" fmla="*/ 34 h 96"/>
                  <a:gd name="T38" fmla="*/ 0 w 320"/>
                  <a:gd name="T39" fmla="*/ 22 h 96"/>
                  <a:gd name="T40" fmla="*/ 210 w 320"/>
                  <a:gd name="T41" fmla="*/ 0 h 96"/>
                  <a:gd name="T42" fmla="*/ 294 w 320"/>
                  <a:gd name="T43" fmla="*/ 0 h 9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0"/>
                  <a:gd name="T67" fmla="*/ 0 h 96"/>
                  <a:gd name="T68" fmla="*/ 320 w 320"/>
                  <a:gd name="T69" fmla="*/ 96 h 9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0" h="96">
                    <a:moveTo>
                      <a:pt x="294" y="0"/>
                    </a:moveTo>
                    <a:lnTo>
                      <a:pt x="294" y="0"/>
                    </a:lnTo>
                    <a:lnTo>
                      <a:pt x="300" y="2"/>
                    </a:lnTo>
                    <a:lnTo>
                      <a:pt x="308" y="6"/>
                    </a:lnTo>
                    <a:lnTo>
                      <a:pt x="314" y="12"/>
                    </a:lnTo>
                    <a:lnTo>
                      <a:pt x="318" y="20"/>
                    </a:lnTo>
                    <a:lnTo>
                      <a:pt x="320" y="30"/>
                    </a:lnTo>
                    <a:lnTo>
                      <a:pt x="320" y="36"/>
                    </a:lnTo>
                    <a:lnTo>
                      <a:pt x="318" y="44"/>
                    </a:lnTo>
                    <a:lnTo>
                      <a:pt x="314" y="50"/>
                    </a:lnTo>
                    <a:lnTo>
                      <a:pt x="308" y="58"/>
                    </a:lnTo>
                    <a:lnTo>
                      <a:pt x="146" y="96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6" y="60"/>
                    </a:lnTo>
                    <a:lnTo>
                      <a:pt x="8" y="52"/>
                    </a:lnTo>
                    <a:lnTo>
                      <a:pt x="8" y="44"/>
                    </a:lnTo>
                    <a:lnTo>
                      <a:pt x="4" y="34"/>
                    </a:lnTo>
                    <a:lnTo>
                      <a:pt x="0" y="22"/>
                    </a:lnTo>
                    <a:lnTo>
                      <a:pt x="21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5F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0" name="Freeform 204"/>
              <p:cNvSpPr>
                <a:spLocks/>
              </p:cNvSpPr>
              <p:nvPr/>
            </p:nvSpPr>
            <p:spPr bwMode="auto">
              <a:xfrm>
                <a:off x="4705" y="3891"/>
                <a:ext cx="172" cy="58"/>
              </a:xfrm>
              <a:custGeom>
                <a:avLst/>
                <a:gdLst>
                  <a:gd name="T0" fmla="*/ 0 w 172"/>
                  <a:gd name="T1" fmla="*/ 58 h 58"/>
                  <a:gd name="T2" fmla="*/ 8 w 172"/>
                  <a:gd name="T3" fmla="*/ 38 h 58"/>
                  <a:gd name="T4" fmla="*/ 172 w 172"/>
                  <a:gd name="T5" fmla="*/ 0 h 58"/>
                  <a:gd name="T6" fmla="*/ 172 w 172"/>
                  <a:gd name="T7" fmla="*/ 0 h 58"/>
                  <a:gd name="T8" fmla="*/ 170 w 172"/>
                  <a:gd name="T9" fmla="*/ 6 h 58"/>
                  <a:gd name="T10" fmla="*/ 168 w 172"/>
                  <a:gd name="T11" fmla="*/ 12 h 58"/>
                  <a:gd name="T12" fmla="*/ 162 w 172"/>
                  <a:gd name="T13" fmla="*/ 20 h 58"/>
                  <a:gd name="T14" fmla="*/ 0 w 172"/>
                  <a:gd name="T15" fmla="*/ 5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2"/>
                  <a:gd name="T25" fmla="*/ 0 h 58"/>
                  <a:gd name="T26" fmla="*/ 172 w 172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2" h="58">
                    <a:moveTo>
                      <a:pt x="0" y="58"/>
                    </a:moveTo>
                    <a:lnTo>
                      <a:pt x="8" y="38"/>
                    </a:lnTo>
                    <a:lnTo>
                      <a:pt x="172" y="0"/>
                    </a:lnTo>
                    <a:lnTo>
                      <a:pt x="170" y="6"/>
                    </a:lnTo>
                    <a:lnTo>
                      <a:pt x="168" y="12"/>
                    </a:lnTo>
                    <a:lnTo>
                      <a:pt x="162" y="2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1" name="Freeform 205"/>
              <p:cNvSpPr>
                <a:spLocks/>
              </p:cNvSpPr>
              <p:nvPr/>
            </p:nvSpPr>
            <p:spPr bwMode="auto">
              <a:xfrm>
                <a:off x="4707" y="3853"/>
                <a:ext cx="144" cy="32"/>
              </a:xfrm>
              <a:custGeom>
                <a:avLst/>
                <a:gdLst>
                  <a:gd name="T0" fmla="*/ 144 w 144"/>
                  <a:gd name="T1" fmla="*/ 0 h 32"/>
                  <a:gd name="T2" fmla="*/ 2 w 144"/>
                  <a:gd name="T3" fmla="*/ 32 h 32"/>
                  <a:gd name="T4" fmla="*/ 0 w 144"/>
                  <a:gd name="T5" fmla="*/ 28 h 32"/>
                  <a:gd name="T6" fmla="*/ 134 w 144"/>
                  <a:gd name="T7" fmla="*/ 0 h 32"/>
                  <a:gd name="T8" fmla="*/ 144 w 14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32"/>
                  <a:gd name="T17" fmla="*/ 144 w 14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32">
                    <a:moveTo>
                      <a:pt x="144" y="0"/>
                    </a:moveTo>
                    <a:lnTo>
                      <a:pt x="2" y="32"/>
                    </a:lnTo>
                    <a:lnTo>
                      <a:pt x="0" y="28"/>
                    </a:lnTo>
                    <a:lnTo>
                      <a:pt x="13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2" name="Freeform 206"/>
              <p:cNvSpPr>
                <a:spLocks/>
              </p:cNvSpPr>
              <p:nvPr/>
            </p:nvSpPr>
            <p:spPr bwMode="auto">
              <a:xfrm>
                <a:off x="4559" y="3877"/>
                <a:ext cx="154" cy="68"/>
              </a:xfrm>
              <a:custGeom>
                <a:avLst/>
                <a:gdLst>
                  <a:gd name="T0" fmla="*/ 146 w 154"/>
                  <a:gd name="T1" fmla="*/ 6 h 68"/>
                  <a:gd name="T2" fmla="*/ 146 w 154"/>
                  <a:gd name="T3" fmla="*/ 6 h 68"/>
                  <a:gd name="T4" fmla="*/ 148 w 154"/>
                  <a:gd name="T5" fmla="*/ 12 h 68"/>
                  <a:gd name="T6" fmla="*/ 154 w 154"/>
                  <a:gd name="T7" fmla="*/ 24 h 68"/>
                  <a:gd name="T8" fmla="*/ 154 w 154"/>
                  <a:gd name="T9" fmla="*/ 34 h 68"/>
                  <a:gd name="T10" fmla="*/ 154 w 154"/>
                  <a:gd name="T11" fmla="*/ 44 h 68"/>
                  <a:gd name="T12" fmla="*/ 152 w 154"/>
                  <a:gd name="T13" fmla="*/ 56 h 68"/>
                  <a:gd name="T14" fmla="*/ 144 w 154"/>
                  <a:gd name="T15" fmla="*/ 68 h 68"/>
                  <a:gd name="T16" fmla="*/ 2 w 154"/>
                  <a:gd name="T17" fmla="*/ 46 h 68"/>
                  <a:gd name="T18" fmla="*/ 2 w 154"/>
                  <a:gd name="T19" fmla="*/ 46 h 68"/>
                  <a:gd name="T20" fmla="*/ 4 w 154"/>
                  <a:gd name="T21" fmla="*/ 42 h 68"/>
                  <a:gd name="T22" fmla="*/ 6 w 154"/>
                  <a:gd name="T23" fmla="*/ 34 h 68"/>
                  <a:gd name="T24" fmla="*/ 6 w 154"/>
                  <a:gd name="T25" fmla="*/ 28 h 68"/>
                  <a:gd name="T26" fmla="*/ 6 w 154"/>
                  <a:gd name="T27" fmla="*/ 20 h 68"/>
                  <a:gd name="T28" fmla="*/ 4 w 154"/>
                  <a:gd name="T29" fmla="*/ 10 h 68"/>
                  <a:gd name="T30" fmla="*/ 0 w 154"/>
                  <a:gd name="T31" fmla="*/ 0 h 68"/>
                  <a:gd name="T32" fmla="*/ 146 w 154"/>
                  <a:gd name="T33" fmla="*/ 6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68"/>
                  <a:gd name="T53" fmla="*/ 154 w 154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68">
                    <a:moveTo>
                      <a:pt x="146" y="6"/>
                    </a:moveTo>
                    <a:lnTo>
                      <a:pt x="146" y="6"/>
                    </a:lnTo>
                    <a:lnTo>
                      <a:pt x="148" y="12"/>
                    </a:lnTo>
                    <a:lnTo>
                      <a:pt x="154" y="24"/>
                    </a:lnTo>
                    <a:lnTo>
                      <a:pt x="154" y="34"/>
                    </a:lnTo>
                    <a:lnTo>
                      <a:pt x="154" y="44"/>
                    </a:lnTo>
                    <a:lnTo>
                      <a:pt x="152" y="56"/>
                    </a:lnTo>
                    <a:lnTo>
                      <a:pt x="144" y="68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6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146" y="6"/>
                    </a:lnTo>
                    <a:close/>
                  </a:path>
                </a:pathLst>
              </a:custGeom>
              <a:solidFill>
                <a:srgbClr val="F3ED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3" name="Freeform 207"/>
              <p:cNvSpPr>
                <a:spLocks/>
              </p:cNvSpPr>
              <p:nvPr/>
            </p:nvSpPr>
            <p:spPr bwMode="auto">
              <a:xfrm>
                <a:off x="4557" y="3875"/>
                <a:ext cx="148" cy="10"/>
              </a:xfrm>
              <a:custGeom>
                <a:avLst/>
                <a:gdLst>
                  <a:gd name="T0" fmla="*/ 0 w 148"/>
                  <a:gd name="T1" fmla="*/ 0 h 10"/>
                  <a:gd name="T2" fmla="*/ 146 w 148"/>
                  <a:gd name="T3" fmla="*/ 8 h 10"/>
                  <a:gd name="T4" fmla="*/ 148 w 148"/>
                  <a:gd name="T5" fmla="*/ 10 h 10"/>
                  <a:gd name="T6" fmla="*/ 0 w 148"/>
                  <a:gd name="T7" fmla="*/ 2 h 10"/>
                  <a:gd name="T8" fmla="*/ 0 w 14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0"/>
                  <a:gd name="T17" fmla="*/ 148 w 14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0">
                    <a:moveTo>
                      <a:pt x="0" y="0"/>
                    </a:moveTo>
                    <a:lnTo>
                      <a:pt x="146" y="8"/>
                    </a:lnTo>
                    <a:lnTo>
                      <a:pt x="148" y="1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4" name="Freeform 208"/>
              <p:cNvSpPr>
                <a:spLocks/>
              </p:cNvSpPr>
              <p:nvPr/>
            </p:nvSpPr>
            <p:spPr bwMode="auto">
              <a:xfrm>
                <a:off x="4559" y="3923"/>
                <a:ext cx="146" cy="26"/>
              </a:xfrm>
              <a:custGeom>
                <a:avLst/>
                <a:gdLst>
                  <a:gd name="T0" fmla="*/ 0 w 146"/>
                  <a:gd name="T1" fmla="*/ 2 h 26"/>
                  <a:gd name="T2" fmla="*/ 2 w 146"/>
                  <a:gd name="T3" fmla="*/ 0 h 26"/>
                  <a:gd name="T4" fmla="*/ 144 w 146"/>
                  <a:gd name="T5" fmla="*/ 22 h 26"/>
                  <a:gd name="T6" fmla="*/ 146 w 146"/>
                  <a:gd name="T7" fmla="*/ 26 h 26"/>
                  <a:gd name="T8" fmla="*/ 0 w 146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26"/>
                  <a:gd name="T17" fmla="*/ 146 w 14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26">
                    <a:moveTo>
                      <a:pt x="0" y="2"/>
                    </a:moveTo>
                    <a:lnTo>
                      <a:pt x="2" y="0"/>
                    </a:lnTo>
                    <a:lnTo>
                      <a:pt x="144" y="22"/>
                    </a:lnTo>
                    <a:lnTo>
                      <a:pt x="146" y="2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5" name="Freeform 209"/>
              <p:cNvSpPr>
                <a:spLocks/>
              </p:cNvSpPr>
              <p:nvPr/>
            </p:nvSpPr>
            <p:spPr bwMode="auto">
              <a:xfrm>
                <a:off x="4579" y="3809"/>
                <a:ext cx="318" cy="84"/>
              </a:xfrm>
              <a:custGeom>
                <a:avLst/>
                <a:gdLst>
                  <a:gd name="T0" fmla="*/ 310 w 318"/>
                  <a:gd name="T1" fmla="*/ 6 h 84"/>
                  <a:gd name="T2" fmla="*/ 310 w 318"/>
                  <a:gd name="T3" fmla="*/ 6 h 84"/>
                  <a:gd name="T4" fmla="*/ 312 w 318"/>
                  <a:gd name="T5" fmla="*/ 10 h 84"/>
                  <a:gd name="T6" fmla="*/ 318 w 318"/>
                  <a:gd name="T7" fmla="*/ 18 h 84"/>
                  <a:gd name="T8" fmla="*/ 318 w 318"/>
                  <a:gd name="T9" fmla="*/ 24 h 84"/>
                  <a:gd name="T10" fmla="*/ 318 w 318"/>
                  <a:gd name="T11" fmla="*/ 30 h 84"/>
                  <a:gd name="T12" fmla="*/ 314 w 318"/>
                  <a:gd name="T13" fmla="*/ 36 h 84"/>
                  <a:gd name="T14" fmla="*/ 308 w 318"/>
                  <a:gd name="T15" fmla="*/ 42 h 84"/>
                  <a:gd name="T16" fmla="*/ 160 w 318"/>
                  <a:gd name="T17" fmla="*/ 84 h 84"/>
                  <a:gd name="T18" fmla="*/ 2 w 318"/>
                  <a:gd name="T19" fmla="*/ 60 h 84"/>
                  <a:gd name="T20" fmla="*/ 2 w 318"/>
                  <a:gd name="T21" fmla="*/ 60 h 84"/>
                  <a:gd name="T22" fmla="*/ 0 w 318"/>
                  <a:gd name="T23" fmla="*/ 58 h 84"/>
                  <a:gd name="T24" fmla="*/ 2 w 318"/>
                  <a:gd name="T25" fmla="*/ 58 h 84"/>
                  <a:gd name="T26" fmla="*/ 6 w 318"/>
                  <a:gd name="T27" fmla="*/ 56 h 84"/>
                  <a:gd name="T28" fmla="*/ 6 w 318"/>
                  <a:gd name="T29" fmla="*/ 56 h 84"/>
                  <a:gd name="T30" fmla="*/ 10 w 318"/>
                  <a:gd name="T31" fmla="*/ 54 h 84"/>
                  <a:gd name="T32" fmla="*/ 10 w 318"/>
                  <a:gd name="T33" fmla="*/ 48 h 84"/>
                  <a:gd name="T34" fmla="*/ 10 w 318"/>
                  <a:gd name="T35" fmla="*/ 42 h 84"/>
                  <a:gd name="T36" fmla="*/ 4 w 318"/>
                  <a:gd name="T37" fmla="*/ 30 h 84"/>
                  <a:gd name="T38" fmla="*/ 180 w 318"/>
                  <a:gd name="T39" fmla="*/ 0 h 84"/>
                  <a:gd name="T40" fmla="*/ 310 w 318"/>
                  <a:gd name="T41" fmla="*/ 6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8"/>
                  <a:gd name="T64" fmla="*/ 0 h 84"/>
                  <a:gd name="T65" fmla="*/ 318 w 318"/>
                  <a:gd name="T66" fmla="*/ 84 h 8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8" h="84">
                    <a:moveTo>
                      <a:pt x="310" y="6"/>
                    </a:moveTo>
                    <a:lnTo>
                      <a:pt x="310" y="6"/>
                    </a:lnTo>
                    <a:lnTo>
                      <a:pt x="312" y="10"/>
                    </a:lnTo>
                    <a:lnTo>
                      <a:pt x="318" y="18"/>
                    </a:lnTo>
                    <a:lnTo>
                      <a:pt x="318" y="24"/>
                    </a:lnTo>
                    <a:lnTo>
                      <a:pt x="318" y="30"/>
                    </a:lnTo>
                    <a:lnTo>
                      <a:pt x="314" y="36"/>
                    </a:lnTo>
                    <a:lnTo>
                      <a:pt x="308" y="42"/>
                    </a:lnTo>
                    <a:lnTo>
                      <a:pt x="160" y="84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4" y="30"/>
                    </a:lnTo>
                    <a:lnTo>
                      <a:pt x="180" y="0"/>
                    </a:lnTo>
                    <a:lnTo>
                      <a:pt x="310" y="6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6" name="Freeform 210"/>
              <p:cNvSpPr>
                <a:spLocks/>
              </p:cNvSpPr>
              <p:nvPr/>
            </p:nvSpPr>
            <p:spPr bwMode="auto">
              <a:xfrm>
                <a:off x="4583" y="3841"/>
                <a:ext cx="166" cy="48"/>
              </a:xfrm>
              <a:custGeom>
                <a:avLst/>
                <a:gdLst>
                  <a:gd name="T0" fmla="*/ 0 w 166"/>
                  <a:gd name="T1" fmla="*/ 0 h 48"/>
                  <a:gd name="T2" fmla="*/ 0 w 166"/>
                  <a:gd name="T3" fmla="*/ 0 h 48"/>
                  <a:gd name="T4" fmla="*/ 4 w 166"/>
                  <a:gd name="T5" fmla="*/ 8 h 48"/>
                  <a:gd name="T6" fmla="*/ 4 w 166"/>
                  <a:gd name="T7" fmla="*/ 16 h 48"/>
                  <a:gd name="T8" fmla="*/ 2 w 166"/>
                  <a:gd name="T9" fmla="*/ 24 h 48"/>
                  <a:gd name="T10" fmla="*/ 160 w 166"/>
                  <a:gd name="T11" fmla="*/ 48 h 48"/>
                  <a:gd name="T12" fmla="*/ 160 w 166"/>
                  <a:gd name="T13" fmla="*/ 48 h 48"/>
                  <a:gd name="T14" fmla="*/ 162 w 166"/>
                  <a:gd name="T15" fmla="*/ 44 h 48"/>
                  <a:gd name="T16" fmla="*/ 166 w 166"/>
                  <a:gd name="T17" fmla="*/ 38 h 48"/>
                  <a:gd name="T18" fmla="*/ 166 w 166"/>
                  <a:gd name="T19" fmla="*/ 32 h 48"/>
                  <a:gd name="T20" fmla="*/ 166 w 166"/>
                  <a:gd name="T21" fmla="*/ 28 h 48"/>
                  <a:gd name="T22" fmla="*/ 162 w 166"/>
                  <a:gd name="T23" fmla="*/ 24 h 48"/>
                  <a:gd name="T24" fmla="*/ 158 w 166"/>
                  <a:gd name="T25" fmla="*/ 18 h 48"/>
                  <a:gd name="T26" fmla="*/ 0 w 166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6"/>
                  <a:gd name="T43" fmla="*/ 0 h 48"/>
                  <a:gd name="T44" fmla="*/ 166 w 166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6" h="48">
                    <a:moveTo>
                      <a:pt x="0" y="0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2" y="24"/>
                    </a:lnTo>
                    <a:lnTo>
                      <a:pt x="160" y="48"/>
                    </a:lnTo>
                    <a:lnTo>
                      <a:pt x="162" y="44"/>
                    </a:lnTo>
                    <a:lnTo>
                      <a:pt x="166" y="38"/>
                    </a:lnTo>
                    <a:lnTo>
                      <a:pt x="166" y="32"/>
                    </a:lnTo>
                    <a:lnTo>
                      <a:pt x="166" y="28"/>
                    </a:lnTo>
                    <a:lnTo>
                      <a:pt x="162" y="24"/>
                    </a:lnTo>
                    <a:lnTo>
                      <a:pt x="15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7" name="Freeform 211"/>
              <p:cNvSpPr>
                <a:spLocks/>
              </p:cNvSpPr>
              <p:nvPr/>
            </p:nvSpPr>
            <p:spPr bwMode="auto">
              <a:xfrm>
                <a:off x="4739" y="3815"/>
                <a:ext cx="160" cy="78"/>
              </a:xfrm>
              <a:custGeom>
                <a:avLst/>
                <a:gdLst>
                  <a:gd name="T0" fmla="*/ 0 w 160"/>
                  <a:gd name="T1" fmla="*/ 44 h 78"/>
                  <a:gd name="T2" fmla="*/ 0 w 160"/>
                  <a:gd name="T3" fmla="*/ 44 h 78"/>
                  <a:gd name="T4" fmla="*/ 2 w 160"/>
                  <a:gd name="T5" fmla="*/ 46 h 78"/>
                  <a:gd name="T6" fmla="*/ 8 w 160"/>
                  <a:gd name="T7" fmla="*/ 52 h 78"/>
                  <a:gd name="T8" fmla="*/ 10 w 160"/>
                  <a:gd name="T9" fmla="*/ 58 h 78"/>
                  <a:gd name="T10" fmla="*/ 8 w 160"/>
                  <a:gd name="T11" fmla="*/ 62 h 78"/>
                  <a:gd name="T12" fmla="*/ 6 w 160"/>
                  <a:gd name="T13" fmla="*/ 70 h 78"/>
                  <a:gd name="T14" fmla="*/ 0 w 160"/>
                  <a:gd name="T15" fmla="*/ 78 h 78"/>
                  <a:gd name="T16" fmla="*/ 148 w 160"/>
                  <a:gd name="T17" fmla="*/ 36 h 78"/>
                  <a:gd name="T18" fmla="*/ 148 w 160"/>
                  <a:gd name="T19" fmla="*/ 36 h 78"/>
                  <a:gd name="T20" fmla="*/ 152 w 160"/>
                  <a:gd name="T21" fmla="*/ 34 h 78"/>
                  <a:gd name="T22" fmla="*/ 158 w 160"/>
                  <a:gd name="T23" fmla="*/ 26 h 78"/>
                  <a:gd name="T24" fmla="*/ 160 w 160"/>
                  <a:gd name="T25" fmla="*/ 20 h 78"/>
                  <a:gd name="T26" fmla="*/ 160 w 160"/>
                  <a:gd name="T27" fmla="*/ 14 h 78"/>
                  <a:gd name="T28" fmla="*/ 156 w 160"/>
                  <a:gd name="T29" fmla="*/ 8 h 78"/>
                  <a:gd name="T30" fmla="*/ 150 w 160"/>
                  <a:gd name="T31" fmla="*/ 0 h 78"/>
                  <a:gd name="T32" fmla="*/ 0 w 160"/>
                  <a:gd name="T33" fmla="*/ 44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78"/>
                  <a:gd name="T53" fmla="*/ 160 w 16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78">
                    <a:moveTo>
                      <a:pt x="0" y="44"/>
                    </a:moveTo>
                    <a:lnTo>
                      <a:pt x="0" y="44"/>
                    </a:lnTo>
                    <a:lnTo>
                      <a:pt x="2" y="46"/>
                    </a:lnTo>
                    <a:lnTo>
                      <a:pt x="8" y="52"/>
                    </a:lnTo>
                    <a:lnTo>
                      <a:pt x="10" y="58"/>
                    </a:lnTo>
                    <a:lnTo>
                      <a:pt x="8" y="62"/>
                    </a:lnTo>
                    <a:lnTo>
                      <a:pt x="6" y="70"/>
                    </a:lnTo>
                    <a:lnTo>
                      <a:pt x="0" y="78"/>
                    </a:lnTo>
                    <a:lnTo>
                      <a:pt x="148" y="36"/>
                    </a:lnTo>
                    <a:lnTo>
                      <a:pt x="152" y="34"/>
                    </a:lnTo>
                    <a:lnTo>
                      <a:pt x="158" y="26"/>
                    </a:lnTo>
                    <a:lnTo>
                      <a:pt x="160" y="20"/>
                    </a:lnTo>
                    <a:lnTo>
                      <a:pt x="160" y="14"/>
                    </a:lnTo>
                    <a:lnTo>
                      <a:pt x="156" y="8"/>
                    </a:lnTo>
                    <a:lnTo>
                      <a:pt x="15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8" name="Freeform 212"/>
              <p:cNvSpPr>
                <a:spLocks/>
              </p:cNvSpPr>
              <p:nvPr/>
            </p:nvSpPr>
            <p:spPr bwMode="auto">
              <a:xfrm>
                <a:off x="4581" y="3839"/>
                <a:ext cx="170" cy="24"/>
              </a:xfrm>
              <a:custGeom>
                <a:avLst/>
                <a:gdLst>
                  <a:gd name="T0" fmla="*/ 170 w 170"/>
                  <a:gd name="T1" fmla="*/ 20 h 24"/>
                  <a:gd name="T2" fmla="*/ 2 w 170"/>
                  <a:gd name="T3" fmla="*/ 0 h 24"/>
                  <a:gd name="T4" fmla="*/ 2 w 170"/>
                  <a:gd name="T5" fmla="*/ 0 h 24"/>
                  <a:gd name="T6" fmla="*/ 0 w 170"/>
                  <a:gd name="T7" fmla="*/ 0 h 24"/>
                  <a:gd name="T8" fmla="*/ 0 w 170"/>
                  <a:gd name="T9" fmla="*/ 2 h 24"/>
                  <a:gd name="T10" fmla="*/ 4 w 170"/>
                  <a:gd name="T11" fmla="*/ 2 h 24"/>
                  <a:gd name="T12" fmla="*/ 4 w 170"/>
                  <a:gd name="T13" fmla="*/ 2 h 24"/>
                  <a:gd name="T14" fmla="*/ 90 w 170"/>
                  <a:gd name="T15" fmla="*/ 14 h 24"/>
                  <a:gd name="T16" fmla="*/ 170 w 170"/>
                  <a:gd name="T17" fmla="*/ 24 h 24"/>
                  <a:gd name="T18" fmla="*/ 170 w 170"/>
                  <a:gd name="T19" fmla="*/ 2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0"/>
                  <a:gd name="T31" fmla="*/ 0 h 24"/>
                  <a:gd name="T32" fmla="*/ 170 w 170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0" h="24">
                    <a:moveTo>
                      <a:pt x="170" y="2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90" y="14"/>
                    </a:lnTo>
                    <a:lnTo>
                      <a:pt x="170" y="24"/>
                    </a:lnTo>
                    <a:lnTo>
                      <a:pt x="170" y="20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9" name="Freeform 213"/>
              <p:cNvSpPr>
                <a:spLocks noEditPoints="1"/>
              </p:cNvSpPr>
              <p:nvPr/>
            </p:nvSpPr>
            <p:spPr bwMode="auto">
              <a:xfrm>
                <a:off x="4821" y="3861"/>
                <a:ext cx="72" cy="20"/>
              </a:xfrm>
              <a:custGeom>
                <a:avLst/>
                <a:gdLst>
                  <a:gd name="T0" fmla="*/ 10 w 72"/>
                  <a:gd name="T1" fmla="*/ 18 h 20"/>
                  <a:gd name="T2" fmla="*/ 0 w 72"/>
                  <a:gd name="T3" fmla="*/ 12 h 20"/>
                  <a:gd name="T4" fmla="*/ 0 w 72"/>
                  <a:gd name="T5" fmla="*/ 10 h 20"/>
                  <a:gd name="T6" fmla="*/ 0 w 72"/>
                  <a:gd name="T7" fmla="*/ 8 h 20"/>
                  <a:gd name="T8" fmla="*/ 10 w 72"/>
                  <a:gd name="T9" fmla="*/ 2 h 20"/>
                  <a:gd name="T10" fmla="*/ 10 w 72"/>
                  <a:gd name="T11" fmla="*/ 2 h 20"/>
                  <a:gd name="T12" fmla="*/ 36 w 72"/>
                  <a:gd name="T13" fmla="*/ 0 h 20"/>
                  <a:gd name="T14" fmla="*/ 36 w 72"/>
                  <a:gd name="T15" fmla="*/ 0 h 20"/>
                  <a:gd name="T16" fmla="*/ 60 w 72"/>
                  <a:gd name="T17" fmla="*/ 2 h 20"/>
                  <a:gd name="T18" fmla="*/ 60 w 72"/>
                  <a:gd name="T19" fmla="*/ 2 h 20"/>
                  <a:gd name="T20" fmla="*/ 70 w 72"/>
                  <a:gd name="T21" fmla="*/ 8 h 20"/>
                  <a:gd name="T22" fmla="*/ 72 w 72"/>
                  <a:gd name="T23" fmla="*/ 10 h 20"/>
                  <a:gd name="T24" fmla="*/ 70 w 72"/>
                  <a:gd name="T25" fmla="*/ 12 h 20"/>
                  <a:gd name="T26" fmla="*/ 60 w 72"/>
                  <a:gd name="T27" fmla="*/ 18 h 20"/>
                  <a:gd name="T28" fmla="*/ 60 w 72"/>
                  <a:gd name="T29" fmla="*/ 18 h 20"/>
                  <a:gd name="T30" fmla="*/ 36 w 72"/>
                  <a:gd name="T31" fmla="*/ 20 h 20"/>
                  <a:gd name="T32" fmla="*/ 36 w 72"/>
                  <a:gd name="T33" fmla="*/ 20 h 20"/>
                  <a:gd name="T34" fmla="*/ 10 w 72"/>
                  <a:gd name="T35" fmla="*/ 18 h 20"/>
                  <a:gd name="T36" fmla="*/ 10 w 72"/>
                  <a:gd name="T37" fmla="*/ 4 h 20"/>
                  <a:gd name="T38" fmla="*/ 4 w 72"/>
                  <a:gd name="T39" fmla="*/ 8 h 20"/>
                  <a:gd name="T40" fmla="*/ 2 w 72"/>
                  <a:gd name="T41" fmla="*/ 10 h 20"/>
                  <a:gd name="T42" fmla="*/ 4 w 72"/>
                  <a:gd name="T43" fmla="*/ 12 h 20"/>
                  <a:gd name="T44" fmla="*/ 10 w 72"/>
                  <a:gd name="T45" fmla="*/ 16 h 20"/>
                  <a:gd name="T46" fmla="*/ 22 w 72"/>
                  <a:gd name="T47" fmla="*/ 18 h 20"/>
                  <a:gd name="T48" fmla="*/ 36 w 72"/>
                  <a:gd name="T49" fmla="*/ 18 h 20"/>
                  <a:gd name="T50" fmla="*/ 50 w 72"/>
                  <a:gd name="T51" fmla="*/ 18 h 20"/>
                  <a:gd name="T52" fmla="*/ 60 w 72"/>
                  <a:gd name="T53" fmla="*/ 16 h 20"/>
                  <a:gd name="T54" fmla="*/ 68 w 72"/>
                  <a:gd name="T55" fmla="*/ 12 h 20"/>
                  <a:gd name="T56" fmla="*/ 70 w 72"/>
                  <a:gd name="T57" fmla="*/ 10 h 20"/>
                  <a:gd name="T58" fmla="*/ 68 w 72"/>
                  <a:gd name="T59" fmla="*/ 8 h 20"/>
                  <a:gd name="T60" fmla="*/ 60 w 72"/>
                  <a:gd name="T61" fmla="*/ 4 h 20"/>
                  <a:gd name="T62" fmla="*/ 50 w 72"/>
                  <a:gd name="T63" fmla="*/ 2 h 20"/>
                  <a:gd name="T64" fmla="*/ 36 w 72"/>
                  <a:gd name="T65" fmla="*/ 2 h 20"/>
                  <a:gd name="T66" fmla="*/ 22 w 72"/>
                  <a:gd name="T67" fmla="*/ 2 h 20"/>
                  <a:gd name="T68" fmla="*/ 10 w 72"/>
                  <a:gd name="T69" fmla="*/ 4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2"/>
                  <a:gd name="T106" fmla="*/ 0 h 20"/>
                  <a:gd name="T107" fmla="*/ 72 w 72"/>
                  <a:gd name="T108" fmla="*/ 20 h 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2" h="20">
                    <a:moveTo>
                      <a:pt x="10" y="18"/>
                    </a:moveTo>
                    <a:lnTo>
                      <a:pt x="10" y="18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0" y="12"/>
                    </a:lnTo>
                    <a:lnTo>
                      <a:pt x="68" y="14"/>
                    </a:lnTo>
                    <a:lnTo>
                      <a:pt x="60" y="18"/>
                    </a:lnTo>
                    <a:lnTo>
                      <a:pt x="50" y="20"/>
                    </a:lnTo>
                    <a:lnTo>
                      <a:pt x="36" y="20"/>
                    </a:lnTo>
                    <a:lnTo>
                      <a:pt x="22" y="20"/>
                    </a:lnTo>
                    <a:lnTo>
                      <a:pt x="10" y="18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10" y="16"/>
                    </a:lnTo>
                    <a:lnTo>
                      <a:pt x="22" y="18"/>
                    </a:lnTo>
                    <a:lnTo>
                      <a:pt x="36" y="18"/>
                    </a:lnTo>
                    <a:lnTo>
                      <a:pt x="50" y="18"/>
                    </a:lnTo>
                    <a:lnTo>
                      <a:pt x="60" y="16"/>
                    </a:lnTo>
                    <a:lnTo>
                      <a:pt x="68" y="12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36" y="2"/>
                    </a:lnTo>
                    <a:lnTo>
                      <a:pt x="2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0" name="Freeform 214"/>
              <p:cNvSpPr>
                <a:spLocks/>
              </p:cNvSpPr>
              <p:nvPr/>
            </p:nvSpPr>
            <p:spPr bwMode="auto">
              <a:xfrm>
                <a:off x="4819" y="3871"/>
                <a:ext cx="76" cy="86"/>
              </a:xfrm>
              <a:custGeom>
                <a:avLst/>
                <a:gdLst>
                  <a:gd name="T0" fmla="*/ 76 w 76"/>
                  <a:gd name="T1" fmla="*/ 16 h 86"/>
                  <a:gd name="T2" fmla="*/ 76 w 76"/>
                  <a:gd name="T3" fmla="*/ 16 h 86"/>
                  <a:gd name="T4" fmla="*/ 74 w 76"/>
                  <a:gd name="T5" fmla="*/ 0 h 86"/>
                  <a:gd name="T6" fmla="*/ 74 w 76"/>
                  <a:gd name="T7" fmla="*/ 0 h 86"/>
                  <a:gd name="T8" fmla="*/ 72 w 76"/>
                  <a:gd name="T9" fmla="*/ 2 h 86"/>
                  <a:gd name="T10" fmla="*/ 72 w 76"/>
                  <a:gd name="T11" fmla="*/ 2 h 86"/>
                  <a:gd name="T12" fmla="*/ 74 w 76"/>
                  <a:gd name="T13" fmla="*/ 16 h 86"/>
                  <a:gd name="T14" fmla="*/ 74 w 76"/>
                  <a:gd name="T15" fmla="*/ 16 h 86"/>
                  <a:gd name="T16" fmla="*/ 74 w 76"/>
                  <a:gd name="T17" fmla="*/ 24 h 86"/>
                  <a:gd name="T18" fmla="*/ 74 w 76"/>
                  <a:gd name="T19" fmla="*/ 24 h 86"/>
                  <a:gd name="T20" fmla="*/ 74 w 76"/>
                  <a:gd name="T21" fmla="*/ 34 h 86"/>
                  <a:gd name="T22" fmla="*/ 72 w 76"/>
                  <a:gd name="T23" fmla="*/ 46 h 86"/>
                  <a:gd name="T24" fmla="*/ 68 w 76"/>
                  <a:gd name="T25" fmla="*/ 56 h 86"/>
                  <a:gd name="T26" fmla="*/ 64 w 76"/>
                  <a:gd name="T27" fmla="*/ 66 h 86"/>
                  <a:gd name="T28" fmla="*/ 60 w 76"/>
                  <a:gd name="T29" fmla="*/ 72 h 86"/>
                  <a:gd name="T30" fmla="*/ 52 w 76"/>
                  <a:gd name="T31" fmla="*/ 78 h 86"/>
                  <a:gd name="T32" fmla="*/ 46 w 76"/>
                  <a:gd name="T33" fmla="*/ 82 h 86"/>
                  <a:gd name="T34" fmla="*/ 38 w 76"/>
                  <a:gd name="T35" fmla="*/ 84 h 86"/>
                  <a:gd name="T36" fmla="*/ 38 w 76"/>
                  <a:gd name="T37" fmla="*/ 84 h 86"/>
                  <a:gd name="T38" fmla="*/ 38 w 76"/>
                  <a:gd name="T39" fmla="*/ 84 h 86"/>
                  <a:gd name="T40" fmla="*/ 38 w 76"/>
                  <a:gd name="T41" fmla="*/ 84 h 86"/>
                  <a:gd name="T42" fmla="*/ 30 w 76"/>
                  <a:gd name="T43" fmla="*/ 82 h 86"/>
                  <a:gd name="T44" fmla="*/ 22 w 76"/>
                  <a:gd name="T45" fmla="*/ 78 h 86"/>
                  <a:gd name="T46" fmla="*/ 16 w 76"/>
                  <a:gd name="T47" fmla="*/ 72 h 86"/>
                  <a:gd name="T48" fmla="*/ 12 w 76"/>
                  <a:gd name="T49" fmla="*/ 64 h 86"/>
                  <a:gd name="T50" fmla="*/ 8 w 76"/>
                  <a:gd name="T51" fmla="*/ 54 h 86"/>
                  <a:gd name="T52" fmla="*/ 4 w 76"/>
                  <a:gd name="T53" fmla="*/ 44 h 86"/>
                  <a:gd name="T54" fmla="*/ 2 w 76"/>
                  <a:gd name="T55" fmla="*/ 34 h 86"/>
                  <a:gd name="T56" fmla="*/ 2 w 76"/>
                  <a:gd name="T57" fmla="*/ 22 h 86"/>
                  <a:gd name="T58" fmla="*/ 2 w 76"/>
                  <a:gd name="T59" fmla="*/ 22 h 86"/>
                  <a:gd name="T60" fmla="*/ 2 w 76"/>
                  <a:gd name="T61" fmla="*/ 12 h 86"/>
                  <a:gd name="T62" fmla="*/ 2 w 76"/>
                  <a:gd name="T63" fmla="*/ 12 h 86"/>
                  <a:gd name="T64" fmla="*/ 4 w 76"/>
                  <a:gd name="T65" fmla="*/ 2 h 86"/>
                  <a:gd name="T66" fmla="*/ 4 w 76"/>
                  <a:gd name="T67" fmla="*/ 2 h 86"/>
                  <a:gd name="T68" fmla="*/ 2 w 76"/>
                  <a:gd name="T69" fmla="*/ 2 h 86"/>
                  <a:gd name="T70" fmla="*/ 2 w 76"/>
                  <a:gd name="T71" fmla="*/ 2 h 86"/>
                  <a:gd name="T72" fmla="*/ 0 w 76"/>
                  <a:gd name="T73" fmla="*/ 12 h 86"/>
                  <a:gd name="T74" fmla="*/ 0 w 76"/>
                  <a:gd name="T75" fmla="*/ 12 h 86"/>
                  <a:gd name="T76" fmla="*/ 0 w 76"/>
                  <a:gd name="T77" fmla="*/ 22 h 86"/>
                  <a:gd name="T78" fmla="*/ 0 w 76"/>
                  <a:gd name="T79" fmla="*/ 22 h 86"/>
                  <a:gd name="T80" fmla="*/ 0 w 76"/>
                  <a:gd name="T81" fmla="*/ 34 h 86"/>
                  <a:gd name="T82" fmla="*/ 2 w 76"/>
                  <a:gd name="T83" fmla="*/ 46 h 86"/>
                  <a:gd name="T84" fmla="*/ 6 w 76"/>
                  <a:gd name="T85" fmla="*/ 56 h 86"/>
                  <a:gd name="T86" fmla="*/ 10 w 76"/>
                  <a:gd name="T87" fmla="*/ 66 h 86"/>
                  <a:gd name="T88" fmla="*/ 16 w 76"/>
                  <a:gd name="T89" fmla="*/ 74 h 86"/>
                  <a:gd name="T90" fmla="*/ 22 w 76"/>
                  <a:gd name="T91" fmla="*/ 80 h 86"/>
                  <a:gd name="T92" fmla="*/ 30 w 76"/>
                  <a:gd name="T93" fmla="*/ 84 h 86"/>
                  <a:gd name="T94" fmla="*/ 38 w 76"/>
                  <a:gd name="T95" fmla="*/ 86 h 86"/>
                  <a:gd name="T96" fmla="*/ 38 w 76"/>
                  <a:gd name="T97" fmla="*/ 86 h 86"/>
                  <a:gd name="T98" fmla="*/ 38 w 76"/>
                  <a:gd name="T99" fmla="*/ 86 h 86"/>
                  <a:gd name="T100" fmla="*/ 38 w 76"/>
                  <a:gd name="T101" fmla="*/ 86 h 86"/>
                  <a:gd name="T102" fmla="*/ 46 w 76"/>
                  <a:gd name="T103" fmla="*/ 84 h 86"/>
                  <a:gd name="T104" fmla="*/ 54 w 76"/>
                  <a:gd name="T105" fmla="*/ 80 h 86"/>
                  <a:gd name="T106" fmla="*/ 60 w 76"/>
                  <a:gd name="T107" fmla="*/ 74 h 86"/>
                  <a:gd name="T108" fmla="*/ 66 w 76"/>
                  <a:gd name="T109" fmla="*/ 66 h 86"/>
                  <a:gd name="T110" fmla="*/ 70 w 76"/>
                  <a:gd name="T111" fmla="*/ 58 h 86"/>
                  <a:gd name="T112" fmla="*/ 74 w 76"/>
                  <a:gd name="T113" fmla="*/ 46 h 86"/>
                  <a:gd name="T114" fmla="*/ 76 w 76"/>
                  <a:gd name="T115" fmla="*/ 36 h 86"/>
                  <a:gd name="T116" fmla="*/ 76 w 76"/>
                  <a:gd name="T117" fmla="*/ 24 h 86"/>
                  <a:gd name="T118" fmla="*/ 76 w 76"/>
                  <a:gd name="T119" fmla="*/ 24 h 86"/>
                  <a:gd name="T120" fmla="*/ 76 w 76"/>
                  <a:gd name="T121" fmla="*/ 16 h 86"/>
                  <a:gd name="T122" fmla="*/ 76 w 76"/>
                  <a:gd name="T123" fmla="*/ 16 h 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"/>
                  <a:gd name="T187" fmla="*/ 0 h 86"/>
                  <a:gd name="T188" fmla="*/ 76 w 76"/>
                  <a:gd name="T189" fmla="*/ 86 h 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" h="86">
                    <a:moveTo>
                      <a:pt x="76" y="16"/>
                    </a:moveTo>
                    <a:lnTo>
                      <a:pt x="76" y="16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4" y="16"/>
                    </a:lnTo>
                    <a:lnTo>
                      <a:pt x="74" y="24"/>
                    </a:lnTo>
                    <a:lnTo>
                      <a:pt x="74" y="34"/>
                    </a:lnTo>
                    <a:lnTo>
                      <a:pt x="72" y="46"/>
                    </a:lnTo>
                    <a:lnTo>
                      <a:pt x="68" y="56"/>
                    </a:lnTo>
                    <a:lnTo>
                      <a:pt x="64" y="66"/>
                    </a:lnTo>
                    <a:lnTo>
                      <a:pt x="60" y="72"/>
                    </a:lnTo>
                    <a:lnTo>
                      <a:pt x="52" y="78"/>
                    </a:lnTo>
                    <a:lnTo>
                      <a:pt x="46" y="82"/>
                    </a:lnTo>
                    <a:lnTo>
                      <a:pt x="38" y="84"/>
                    </a:lnTo>
                    <a:lnTo>
                      <a:pt x="30" y="82"/>
                    </a:lnTo>
                    <a:lnTo>
                      <a:pt x="22" y="78"/>
                    </a:lnTo>
                    <a:lnTo>
                      <a:pt x="16" y="72"/>
                    </a:lnTo>
                    <a:lnTo>
                      <a:pt x="12" y="64"/>
                    </a:lnTo>
                    <a:lnTo>
                      <a:pt x="8" y="54"/>
                    </a:lnTo>
                    <a:lnTo>
                      <a:pt x="4" y="44"/>
                    </a:lnTo>
                    <a:lnTo>
                      <a:pt x="2" y="34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6" y="56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22" y="80"/>
                    </a:lnTo>
                    <a:lnTo>
                      <a:pt x="30" y="84"/>
                    </a:lnTo>
                    <a:lnTo>
                      <a:pt x="38" y="86"/>
                    </a:lnTo>
                    <a:lnTo>
                      <a:pt x="46" y="84"/>
                    </a:lnTo>
                    <a:lnTo>
                      <a:pt x="54" y="80"/>
                    </a:lnTo>
                    <a:lnTo>
                      <a:pt x="60" y="74"/>
                    </a:lnTo>
                    <a:lnTo>
                      <a:pt x="66" y="66"/>
                    </a:lnTo>
                    <a:lnTo>
                      <a:pt x="70" y="58"/>
                    </a:lnTo>
                    <a:lnTo>
                      <a:pt x="74" y="46"/>
                    </a:lnTo>
                    <a:lnTo>
                      <a:pt x="76" y="36"/>
                    </a:lnTo>
                    <a:lnTo>
                      <a:pt x="76" y="24"/>
                    </a:lnTo>
                    <a:lnTo>
                      <a:pt x="7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1" name="Freeform 215"/>
              <p:cNvSpPr>
                <a:spLocks/>
              </p:cNvSpPr>
              <p:nvPr/>
            </p:nvSpPr>
            <p:spPr bwMode="auto">
              <a:xfrm>
                <a:off x="4825" y="3903"/>
                <a:ext cx="66" cy="48"/>
              </a:xfrm>
              <a:custGeom>
                <a:avLst/>
                <a:gdLst>
                  <a:gd name="T0" fmla="*/ 0 w 66"/>
                  <a:gd name="T1" fmla="*/ 0 h 48"/>
                  <a:gd name="T2" fmla="*/ 0 w 66"/>
                  <a:gd name="T3" fmla="*/ 0 h 48"/>
                  <a:gd name="T4" fmla="*/ 0 w 66"/>
                  <a:gd name="T5" fmla="*/ 6 h 48"/>
                  <a:gd name="T6" fmla="*/ 4 w 66"/>
                  <a:gd name="T7" fmla="*/ 20 h 48"/>
                  <a:gd name="T8" fmla="*/ 8 w 66"/>
                  <a:gd name="T9" fmla="*/ 28 h 48"/>
                  <a:gd name="T10" fmla="*/ 12 w 66"/>
                  <a:gd name="T11" fmla="*/ 36 h 48"/>
                  <a:gd name="T12" fmla="*/ 20 w 66"/>
                  <a:gd name="T13" fmla="*/ 42 h 48"/>
                  <a:gd name="T14" fmla="*/ 28 w 66"/>
                  <a:gd name="T15" fmla="*/ 46 h 48"/>
                  <a:gd name="T16" fmla="*/ 28 w 66"/>
                  <a:gd name="T17" fmla="*/ 46 h 48"/>
                  <a:gd name="T18" fmla="*/ 36 w 66"/>
                  <a:gd name="T19" fmla="*/ 48 h 48"/>
                  <a:gd name="T20" fmla="*/ 42 w 66"/>
                  <a:gd name="T21" fmla="*/ 46 h 48"/>
                  <a:gd name="T22" fmla="*/ 48 w 66"/>
                  <a:gd name="T23" fmla="*/ 40 h 48"/>
                  <a:gd name="T24" fmla="*/ 54 w 66"/>
                  <a:gd name="T25" fmla="*/ 34 h 48"/>
                  <a:gd name="T26" fmla="*/ 60 w 66"/>
                  <a:gd name="T27" fmla="*/ 26 h 48"/>
                  <a:gd name="T28" fmla="*/ 62 w 66"/>
                  <a:gd name="T29" fmla="*/ 18 h 48"/>
                  <a:gd name="T30" fmla="*/ 64 w 66"/>
                  <a:gd name="T31" fmla="*/ 8 h 48"/>
                  <a:gd name="T32" fmla="*/ 66 w 66"/>
                  <a:gd name="T33" fmla="*/ 0 h 48"/>
                  <a:gd name="T34" fmla="*/ 0 w 66"/>
                  <a:gd name="T35" fmla="*/ 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48"/>
                  <a:gd name="T56" fmla="*/ 66 w 66"/>
                  <a:gd name="T57" fmla="*/ 48 h 4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48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8" y="28"/>
                    </a:lnTo>
                    <a:lnTo>
                      <a:pt x="12" y="36"/>
                    </a:lnTo>
                    <a:lnTo>
                      <a:pt x="20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8" y="40"/>
                    </a:lnTo>
                    <a:lnTo>
                      <a:pt x="54" y="34"/>
                    </a:lnTo>
                    <a:lnTo>
                      <a:pt x="60" y="26"/>
                    </a:lnTo>
                    <a:lnTo>
                      <a:pt x="62" y="18"/>
                    </a:lnTo>
                    <a:lnTo>
                      <a:pt x="64" y="8"/>
                    </a:lnTo>
                    <a:lnTo>
                      <a:pt x="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2" name="Freeform 216"/>
              <p:cNvSpPr>
                <a:spLocks/>
              </p:cNvSpPr>
              <p:nvPr/>
            </p:nvSpPr>
            <p:spPr bwMode="auto">
              <a:xfrm>
                <a:off x="4825" y="3895"/>
                <a:ext cx="66" cy="14"/>
              </a:xfrm>
              <a:custGeom>
                <a:avLst/>
                <a:gdLst>
                  <a:gd name="T0" fmla="*/ 66 w 66"/>
                  <a:gd name="T1" fmla="*/ 8 h 14"/>
                  <a:gd name="T2" fmla="*/ 66 w 66"/>
                  <a:gd name="T3" fmla="*/ 8 h 14"/>
                  <a:gd name="T4" fmla="*/ 62 w 66"/>
                  <a:gd name="T5" fmla="*/ 10 h 14"/>
                  <a:gd name="T6" fmla="*/ 56 w 66"/>
                  <a:gd name="T7" fmla="*/ 12 h 14"/>
                  <a:gd name="T8" fmla="*/ 32 w 66"/>
                  <a:gd name="T9" fmla="*/ 14 h 14"/>
                  <a:gd name="T10" fmla="*/ 32 w 66"/>
                  <a:gd name="T11" fmla="*/ 14 h 14"/>
                  <a:gd name="T12" fmla="*/ 10 w 66"/>
                  <a:gd name="T13" fmla="*/ 12 h 14"/>
                  <a:gd name="T14" fmla="*/ 2 w 66"/>
                  <a:gd name="T15" fmla="*/ 10 h 14"/>
                  <a:gd name="T16" fmla="*/ 0 w 66"/>
                  <a:gd name="T17" fmla="*/ 8 h 14"/>
                  <a:gd name="T18" fmla="*/ 0 w 66"/>
                  <a:gd name="T19" fmla="*/ 8 h 14"/>
                  <a:gd name="T20" fmla="*/ 2 w 66"/>
                  <a:gd name="T21" fmla="*/ 4 h 14"/>
                  <a:gd name="T22" fmla="*/ 10 w 66"/>
                  <a:gd name="T23" fmla="*/ 2 h 14"/>
                  <a:gd name="T24" fmla="*/ 32 w 66"/>
                  <a:gd name="T25" fmla="*/ 0 h 14"/>
                  <a:gd name="T26" fmla="*/ 32 w 66"/>
                  <a:gd name="T27" fmla="*/ 0 h 14"/>
                  <a:gd name="T28" fmla="*/ 56 w 66"/>
                  <a:gd name="T29" fmla="*/ 2 h 14"/>
                  <a:gd name="T30" fmla="*/ 62 w 66"/>
                  <a:gd name="T31" fmla="*/ 4 h 14"/>
                  <a:gd name="T32" fmla="*/ 66 w 66"/>
                  <a:gd name="T33" fmla="*/ 8 h 14"/>
                  <a:gd name="T34" fmla="*/ 66 w 66"/>
                  <a:gd name="T35" fmla="*/ 8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14"/>
                  <a:gd name="T56" fmla="*/ 66 w 6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14">
                    <a:moveTo>
                      <a:pt x="66" y="8"/>
                    </a:moveTo>
                    <a:lnTo>
                      <a:pt x="66" y="8"/>
                    </a:lnTo>
                    <a:lnTo>
                      <a:pt x="62" y="10"/>
                    </a:lnTo>
                    <a:lnTo>
                      <a:pt x="56" y="12"/>
                    </a:lnTo>
                    <a:lnTo>
                      <a:pt x="32" y="14"/>
                    </a:lnTo>
                    <a:lnTo>
                      <a:pt x="10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10" y="2"/>
                    </a:lnTo>
                    <a:lnTo>
                      <a:pt x="32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3" name="Freeform 217"/>
              <p:cNvSpPr>
                <a:spLocks noEditPoints="1"/>
              </p:cNvSpPr>
              <p:nvPr/>
            </p:nvSpPr>
            <p:spPr bwMode="auto">
              <a:xfrm>
                <a:off x="4823" y="4003"/>
                <a:ext cx="68" cy="26"/>
              </a:xfrm>
              <a:custGeom>
                <a:avLst/>
                <a:gdLst>
                  <a:gd name="T0" fmla="*/ 10 w 68"/>
                  <a:gd name="T1" fmla="*/ 24 h 26"/>
                  <a:gd name="T2" fmla="*/ 0 w 68"/>
                  <a:gd name="T3" fmla="*/ 16 h 26"/>
                  <a:gd name="T4" fmla="*/ 0 w 68"/>
                  <a:gd name="T5" fmla="*/ 14 h 26"/>
                  <a:gd name="T6" fmla="*/ 0 w 68"/>
                  <a:gd name="T7" fmla="*/ 10 h 26"/>
                  <a:gd name="T8" fmla="*/ 10 w 68"/>
                  <a:gd name="T9" fmla="*/ 4 h 26"/>
                  <a:gd name="T10" fmla="*/ 10 w 68"/>
                  <a:gd name="T11" fmla="*/ 4 h 26"/>
                  <a:gd name="T12" fmla="*/ 34 w 68"/>
                  <a:gd name="T13" fmla="*/ 0 h 26"/>
                  <a:gd name="T14" fmla="*/ 34 w 68"/>
                  <a:gd name="T15" fmla="*/ 0 h 26"/>
                  <a:gd name="T16" fmla="*/ 56 w 68"/>
                  <a:gd name="T17" fmla="*/ 4 h 26"/>
                  <a:gd name="T18" fmla="*/ 56 w 68"/>
                  <a:gd name="T19" fmla="*/ 4 h 26"/>
                  <a:gd name="T20" fmla="*/ 66 w 68"/>
                  <a:gd name="T21" fmla="*/ 10 h 26"/>
                  <a:gd name="T22" fmla="*/ 68 w 68"/>
                  <a:gd name="T23" fmla="*/ 14 h 26"/>
                  <a:gd name="T24" fmla="*/ 66 w 68"/>
                  <a:gd name="T25" fmla="*/ 16 h 26"/>
                  <a:gd name="T26" fmla="*/ 56 w 68"/>
                  <a:gd name="T27" fmla="*/ 24 h 26"/>
                  <a:gd name="T28" fmla="*/ 56 w 68"/>
                  <a:gd name="T29" fmla="*/ 24 h 26"/>
                  <a:gd name="T30" fmla="*/ 34 w 68"/>
                  <a:gd name="T31" fmla="*/ 26 h 26"/>
                  <a:gd name="T32" fmla="*/ 34 w 68"/>
                  <a:gd name="T33" fmla="*/ 26 h 26"/>
                  <a:gd name="T34" fmla="*/ 10 w 68"/>
                  <a:gd name="T35" fmla="*/ 24 h 26"/>
                  <a:gd name="T36" fmla="*/ 10 w 68"/>
                  <a:gd name="T37" fmla="*/ 6 h 26"/>
                  <a:gd name="T38" fmla="*/ 4 w 68"/>
                  <a:gd name="T39" fmla="*/ 10 h 26"/>
                  <a:gd name="T40" fmla="*/ 2 w 68"/>
                  <a:gd name="T41" fmla="*/ 14 h 26"/>
                  <a:gd name="T42" fmla="*/ 4 w 68"/>
                  <a:gd name="T43" fmla="*/ 18 h 26"/>
                  <a:gd name="T44" fmla="*/ 10 w 68"/>
                  <a:gd name="T45" fmla="*/ 20 h 26"/>
                  <a:gd name="T46" fmla="*/ 20 w 68"/>
                  <a:gd name="T47" fmla="*/ 24 h 26"/>
                  <a:gd name="T48" fmla="*/ 34 w 68"/>
                  <a:gd name="T49" fmla="*/ 24 h 26"/>
                  <a:gd name="T50" fmla="*/ 46 w 68"/>
                  <a:gd name="T51" fmla="*/ 24 h 26"/>
                  <a:gd name="T52" fmla="*/ 56 w 68"/>
                  <a:gd name="T53" fmla="*/ 20 h 26"/>
                  <a:gd name="T54" fmla="*/ 64 w 68"/>
                  <a:gd name="T55" fmla="*/ 18 h 26"/>
                  <a:gd name="T56" fmla="*/ 66 w 68"/>
                  <a:gd name="T57" fmla="*/ 14 h 26"/>
                  <a:gd name="T58" fmla="*/ 64 w 68"/>
                  <a:gd name="T59" fmla="*/ 10 h 26"/>
                  <a:gd name="T60" fmla="*/ 56 w 68"/>
                  <a:gd name="T61" fmla="*/ 6 h 26"/>
                  <a:gd name="T62" fmla="*/ 46 w 68"/>
                  <a:gd name="T63" fmla="*/ 4 h 26"/>
                  <a:gd name="T64" fmla="*/ 34 w 68"/>
                  <a:gd name="T65" fmla="*/ 4 h 26"/>
                  <a:gd name="T66" fmla="*/ 20 w 68"/>
                  <a:gd name="T67" fmla="*/ 4 h 26"/>
                  <a:gd name="T68" fmla="*/ 10 w 68"/>
                  <a:gd name="T69" fmla="*/ 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26"/>
                  <a:gd name="T107" fmla="*/ 68 w 68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26">
                    <a:moveTo>
                      <a:pt x="10" y="24"/>
                    </a:moveTo>
                    <a:lnTo>
                      <a:pt x="10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0" y="4"/>
                    </a:lnTo>
                    <a:lnTo>
                      <a:pt x="20" y="2"/>
                    </a:lnTo>
                    <a:lnTo>
                      <a:pt x="34" y="0"/>
                    </a:lnTo>
                    <a:lnTo>
                      <a:pt x="46" y="2"/>
                    </a:lnTo>
                    <a:lnTo>
                      <a:pt x="56" y="4"/>
                    </a:lnTo>
                    <a:lnTo>
                      <a:pt x="64" y="8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4" y="20"/>
                    </a:lnTo>
                    <a:lnTo>
                      <a:pt x="56" y="24"/>
                    </a:lnTo>
                    <a:lnTo>
                      <a:pt x="46" y="26"/>
                    </a:lnTo>
                    <a:lnTo>
                      <a:pt x="34" y="26"/>
                    </a:lnTo>
                    <a:lnTo>
                      <a:pt x="20" y="26"/>
                    </a:lnTo>
                    <a:lnTo>
                      <a:pt x="10" y="24"/>
                    </a:lnTo>
                    <a:close/>
                    <a:moveTo>
                      <a:pt x="10" y="6"/>
                    </a:moveTo>
                    <a:lnTo>
                      <a:pt x="10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10" y="20"/>
                    </a:lnTo>
                    <a:lnTo>
                      <a:pt x="20" y="24"/>
                    </a:lnTo>
                    <a:lnTo>
                      <a:pt x="34" y="24"/>
                    </a:lnTo>
                    <a:lnTo>
                      <a:pt x="46" y="24"/>
                    </a:lnTo>
                    <a:lnTo>
                      <a:pt x="56" y="20"/>
                    </a:lnTo>
                    <a:lnTo>
                      <a:pt x="64" y="18"/>
                    </a:lnTo>
                    <a:lnTo>
                      <a:pt x="66" y="14"/>
                    </a:lnTo>
                    <a:lnTo>
                      <a:pt x="64" y="10"/>
                    </a:lnTo>
                    <a:lnTo>
                      <a:pt x="56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</p:grpSp>
      <p:sp>
        <p:nvSpPr>
          <p:cNvPr id="679" name="Oval 224"/>
          <p:cNvSpPr>
            <a:spLocks noChangeArrowheads="1"/>
          </p:cNvSpPr>
          <p:nvPr/>
        </p:nvSpPr>
        <p:spPr bwMode="auto">
          <a:xfrm>
            <a:off x="642910" y="3716338"/>
            <a:ext cx="3095625" cy="2636837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681" name="Text Box 5"/>
          <p:cNvSpPr txBox="1">
            <a:spLocks noChangeArrowheads="1"/>
          </p:cNvSpPr>
          <p:nvPr/>
        </p:nvSpPr>
        <p:spPr bwMode="auto">
          <a:xfrm>
            <a:off x="3857620" y="3392490"/>
            <a:ext cx="1293813" cy="393700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หลักสูตร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97" name="Line 23"/>
          <p:cNvSpPr>
            <a:spLocks noChangeShapeType="1"/>
          </p:cNvSpPr>
          <p:nvPr/>
        </p:nvSpPr>
        <p:spPr bwMode="auto">
          <a:xfrm flipH="1">
            <a:off x="5786445" y="2071678"/>
            <a:ext cx="45719" cy="35004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th-TH"/>
          </a:p>
        </p:txBody>
      </p:sp>
      <p:sp>
        <p:nvSpPr>
          <p:cNvPr id="704" name="Text Box 30"/>
          <p:cNvSpPr txBox="1">
            <a:spLocks noChangeArrowheads="1"/>
          </p:cNvSpPr>
          <p:nvPr/>
        </p:nvSpPr>
        <p:spPr bwMode="auto">
          <a:xfrm flipH="1">
            <a:off x="5214942" y="2928935"/>
            <a:ext cx="571504" cy="9286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8000" b="1" dirty="0">
                <a:solidFill>
                  <a:srgbClr val="FF0000"/>
                </a:solidFill>
                <a:latin typeface="Tahoma" pitchFamily="34" charset="0"/>
                <a:cs typeface="Tahoma" pitchFamily="34" charset="0"/>
              </a:rPr>
              <a:t>?</a:t>
            </a:r>
            <a:endParaRPr lang="en-US" sz="8000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05" name="Oval 31"/>
          <p:cNvSpPr>
            <a:spLocks noChangeArrowheads="1"/>
          </p:cNvSpPr>
          <p:nvPr/>
        </p:nvSpPr>
        <p:spPr bwMode="auto">
          <a:xfrm>
            <a:off x="3771904" y="2857496"/>
            <a:ext cx="1371600" cy="1447800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99" name="Rectangle 5"/>
          <p:cNvSpPr txBox="1">
            <a:spLocks noChangeArrowheads="1"/>
          </p:cNvSpPr>
          <p:nvPr/>
        </p:nvSpPr>
        <p:spPr bwMode="auto">
          <a:xfrm>
            <a:off x="323850" y="5661025"/>
            <a:ext cx="6192838" cy="8969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n-ea"/>
                <a:cs typeface="Tahoma" pitchFamily="34" charset="0"/>
              </a:rPr>
              <a:t>http://esan.nfe.go.th/etraining/</a:t>
            </a:r>
            <a:endParaRPr kumimoji="0" lang="th-TH" sz="2800" b="1" i="0" u="none" strike="noStrike" kern="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00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285750" y="2104148"/>
            <a:ext cx="8072438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ระเบียนแสดงผลการเรียน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ใบประกาศนียบัตร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รายการการจบหลักสูตร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  <p:grpSp>
        <p:nvGrpSpPr>
          <p:cNvPr id="2" name="Group 106"/>
          <p:cNvGrpSpPr>
            <a:grpSpLocks/>
          </p:cNvGrpSpPr>
          <p:nvPr/>
        </p:nvGrpSpPr>
        <p:grpSpPr bwMode="auto">
          <a:xfrm>
            <a:off x="1000100" y="4071942"/>
            <a:ext cx="2571768" cy="2246315"/>
            <a:chOff x="4584" y="3084"/>
            <a:chExt cx="1154" cy="1235"/>
          </a:xfrm>
        </p:grpSpPr>
        <p:grpSp>
          <p:nvGrpSpPr>
            <p:cNvPr id="3" name="Group 107"/>
            <p:cNvGrpSpPr>
              <a:grpSpLocks/>
            </p:cNvGrpSpPr>
            <p:nvPr/>
          </p:nvGrpSpPr>
          <p:grpSpPr bwMode="auto">
            <a:xfrm>
              <a:off x="4767" y="3076"/>
              <a:ext cx="712" cy="1114"/>
              <a:chOff x="3400" y="2940"/>
              <a:chExt cx="578" cy="1084"/>
            </a:xfrm>
          </p:grpSpPr>
          <p:sp>
            <p:nvSpPr>
              <p:cNvPr id="644" name="Freeform 108"/>
              <p:cNvSpPr>
                <a:spLocks/>
              </p:cNvSpPr>
              <p:nvPr/>
            </p:nvSpPr>
            <p:spPr bwMode="auto">
              <a:xfrm>
                <a:off x="3758" y="3002"/>
                <a:ext cx="60" cy="112"/>
              </a:xfrm>
              <a:custGeom>
                <a:avLst/>
                <a:gdLst>
                  <a:gd name="T0" fmla="*/ 14 w 60"/>
                  <a:gd name="T1" fmla="*/ 0 h 112"/>
                  <a:gd name="T2" fmla="*/ 14 w 60"/>
                  <a:gd name="T3" fmla="*/ 0 h 112"/>
                  <a:gd name="T4" fmla="*/ 14 w 60"/>
                  <a:gd name="T5" fmla="*/ 18 h 112"/>
                  <a:gd name="T6" fmla="*/ 16 w 60"/>
                  <a:gd name="T7" fmla="*/ 34 h 112"/>
                  <a:gd name="T8" fmla="*/ 18 w 60"/>
                  <a:gd name="T9" fmla="*/ 56 h 112"/>
                  <a:gd name="T10" fmla="*/ 22 w 60"/>
                  <a:gd name="T11" fmla="*/ 76 h 112"/>
                  <a:gd name="T12" fmla="*/ 26 w 60"/>
                  <a:gd name="T13" fmla="*/ 86 h 112"/>
                  <a:gd name="T14" fmla="*/ 30 w 60"/>
                  <a:gd name="T15" fmla="*/ 94 h 112"/>
                  <a:gd name="T16" fmla="*/ 36 w 60"/>
                  <a:gd name="T17" fmla="*/ 100 h 112"/>
                  <a:gd name="T18" fmla="*/ 44 w 60"/>
                  <a:gd name="T19" fmla="*/ 106 h 112"/>
                  <a:gd name="T20" fmla="*/ 50 w 60"/>
                  <a:gd name="T21" fmla="*/ 110 h 112"/>
                  <a:gd name="T22" fmla="*/ 60 w 60"/>
                  <a:gd name="T23" fmla="*/ 112 h 112"/>
                  <a:gd name="T24" fmla="*/ 60 w 60"/>
                  <a:gd name="T25" fmla="*/ 112 h 112"/>
                  <a:gd name="T26" fmla="*/ 52 w 60"/>
                  <a:gd name="T27" fmla="*/ 112 h 112"/>
                  <a:gd name="T28" fmla="*/ 44 w 60"/>
                  <a:gd name="T29" fmla="*/ 110 h 112"/>
                  <a:gd name="T30" fmla="*/ 34 w 60"/>
                  <a:gd name="T31" fmla="*/ 106 h 112"/>
                  <a:gd name="T32" fmla="*/ 24 w 60"/>
                  <a:gd name="T33" fmla="*/ 96 h 112"/>
                  <a:gd name="T34" fmla="*/ 14 w 60"/>
                  <a:gd name="T35" fmla="*/ 82 h 112"/>
                  <a:gd name="T36" fmla="*/ 10 w 60"/>
                  <a:gd name="T37" fmla="*/ 72 h 112"/>
                  <a:gd name="T38" fmla="*/ 6 w 60"/>
                  <a:gd name="T39" fmla="*/ 60 h 112"/>
                  <a:gd name="T40" fmla="*/ 2 w 60"/>
                  <a:gd name="T41" fmla="*/ 46 h 112"/>
                  <a:gd name="T42" fmla="*/ 0 w 60"/>
                  <a:gd name="T43" fmla="*/ 30 h 112"/>
                  <a:gd name="T44" fmla="*/ 14 w 60"/>
                  <a:gd name="T45" fmla="*/ 0 h 1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112"/>
                  <a:gd name="T71" fmla="*/ 60 w 60"/>
                  <a:gd name="T72" fmla="*/ 112 h 1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112">
                    <a:moveTo>
                      <a:pt x="14" y="0"/>
                    </a:moveTo>
                    <a:lnTo>
                      <a:pt x="14" y="0"/>
                    </a:lnTo>
                    <a:lnTo>
                      <a:pt x="14" y="18"/>
                    </a:lnTo>
                    <a:lnTo>
                      <a:pt x="16" y="34"/>
                    </a:lnTo>
                    <a:lnTo>
                      <a:pt x="18" y="56"/>
                    </a:lnTo>
                    <a:lnTo>
                      <a:pt x="22" y="76"/>
                    </a:lnTo>
                    <a:lnTo>
                      <a:pt x="26" y="86"/>
                    </a:lnTo>
                    <a:lnTo>
                      <a:pt x="30" y="94"/>
                    </a:lnTo>
                    <a:lnTo>
                      <a:pt x="36" y="100"/>
                    </a:lnTo>
                    <a:lnTo>
                      <a:pt x="44" y="106"/>
                    </a:lnTo>
                    <a:lnTo>
                      <a:pt x="50" y="110"/>
                    </a:lnTo>
                    <a:lnTo>
                      <a:pt x="60" y="112"/>
                    </a:lnTo>
                    <a:lnTo>
                      <a:pt x="52" y="112"/>
                    </a:lnTo>
                    <a:lnTo>
                      <a:pt x="44" y="110"/>
                    </a:lnTo>
                    <a:lnTo>
                      <a:pt x="34" y="106"/>
                    </a:lnTo>
                    <a:lnTo>
                      <a:pt x="24" y="96"/>
                    </a:lnTo>
                    <a:lnTo>
                      <a:pt x="14" y="82"/>
                    </a:lnTo>
                    <a:lnTo>
                      <a:pt x="10" y="72"/>
                    </a:lnTo>
                    <a:lnTo>
                      <a:pt x="6" y="60"/>
                    </a:lnTo>
                    <a:lnTo>
                      <a:pt x="2" y="46"/>
                    </a:lnTo>
                    <a:lnTo>
                      <a:pt x="0" y="3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5" name="Freeform 109"/>
              <p:cNvSpPr>
                <a:spLocks/>
              </p:cNvSpPr>
              <p:nvPr/>
            </p:nvSpPr>
            <p:spPr bwMode="auto">
              <a:xfrm>
                <a:off x="3616" y="2952"/>
                <a:ext cx="170" cy="214"/>
              </a:xfrm>
              <a:custGeom>
                <a:avLst/>
                <a:gdLst>
                  <a:gd name="T0" fmla="*/ 154 w 170"/>
                  <a:gd name="T1" fmla="*/ 32 h 214"/>
                  <a:gd name="T2" fmla="*/ 154 w 170"/>
                  <a:gd name="T3" fmla="*/ 32 h 214"/>
                  <a:gd name="T4" fmla="*/ 156 w 170"/>
                  <a:gd name="T5" fmla="*/ 36 h 214"/>
                  <a:gd name="T6" fmla="*/ 162 w 170"/>
                  <a:gd name="T7" fmla="*/ 46 h 214"/>
                  <a:gd name="T8" fmla="*/ 164 w 170"/>
                  <a:gd name="T9" fmla="*/ 54 h 214"/>
                  <a:gd name="T10" fmla="*/ 166 w 170"/>
                  <a:gd name="T11" fmla="*/ 62 h 214"/>
                  <a:gd name="T12" fmla="*/ 166 w 170"/>
                  <a:gd name="T13" fmla="*/ 72 h 214"/>
                  <a:gd name="T14" fmla="*/ 164 w 170"/>
                  <a:gd name="T15" fmla="*/ 82 h 214"/>
                  <a:gd name="T16" fmla="*/ 164 w 170"/>
                  <a:gd name="T17" fmla="*/ 82 h 214"/>
                  <a:gd name="T18" fmla="*/ 164 w 170"/>
                  <a:gd name="T19" fmla="*/ 88 h 214"/>
                  <a:gd name="T20" fmla="*/ 164 w 170"/>
                  <a:gd name="T21" fmla="*/ 96 h 214"/>
                  <a:gd name="T22" fmla="*/ 166 w 170"/>
                  <a:gd name="T23" fmla="*/ 102 h 214"/>
                  <a:gd name="T24" fmla="*/ 166 w 170"/>
                  <a:gd name="T25" fmla="*/ 102 h 214"/>
                  <a:gd name="T26" fmla="*/ 170 w 170"/>
                  <a:gd name="T27" fmla="*/ 110 h 214"/>
                  <a:gd name="T28" fmla="*/ 168 w 170"/>
                  <a:gd name="T29" fmla="*/ 124 h 214"/>
                  <a:gd name="T30" fmla="*/ 164 w 170"/>
                  <a:gd name="T31" fmla="*/ 142 h 214"/>
                  <a:gd name="T32" fmla="*/ 154 w 170"/>
                  <a:gd name="T33" fmla="*/ 162 h 214"/>
                  <a:gd name="T34" fmla="*/ 154 w 170"/>
                  <a:gd name="T35" fmla="*/ 162 h 214"/>
                  <a:gd name="T36" fmla="*/ 132 w 170"/>
                  <a:gd name="T37" fmla="*/ 214 h 214"/>
                  <a:gd name="T38" fmla="*/ 132 w 170"/>
                  <a:gd name="T39" fmla="*/ 214 h 214"/>
                  <a:gd name="T40" fmla="*/ 122 w 170"/>
                  <a:gd name="T41" fmla="*/ 212 h 214"/>
                  <a:gd name="T42" fmla="*/ 110 w 170"/>
                  <a:gd name="T43" fmla="*/ 210 h 214"/>
                  <a:gd name="T44" fmla="*/ 96 w 170"/>
                  <a:gd name="T45" fmla="*/ 206 h 214"/>
                  <a:gd name="T46" fmla="*/ 78 w 170"/>
                  <a:gd name="T47" fmla="*/ 200 h 214"/>
                  <a:gd name="T48" fmla="*/ 62 w 170"/>
                  <a:gd name="T49" fmla="*/ 192 h 214"/>
                  <a:gd name="T50" fmla="*/ 44 w 170"/>
                  <a:gd name="T51" fmla="*/ 180 h 214"/>
                  <a:gd name="T52" fmla="*/ 28 w 170"/>
                  <a:gd name="T53" fmla="*/ 164 h 214"/>
                  <a:gd name="T54" fmla="*/ 28 w 170"/>
                  <a:gd name="T55" fmla="*/ 164 h 214"/>
                  <a:gd name="T56" fmla="*/ 16 w 170"/>
                  <a:gd name="T57" fmla="*/ 146 h 214"/>
                  <a:gd name="T58" fmla="*/ 8 w 170"/>
                  <a:gd name="T59" fmla="*/ 128 h 214"/>
                  <a:gd name="T60" fmla="*/ 2 w 170"/>
                  <a:gd name="T61" fmla="*/ 110 h 214"/>
                  <a:gd name="T62" fmla="*/ 0 w 170"/>
                  <a:gd name="T63" fmla="*/ 92 h 214"/>
                  <a:gd name="T64" fmla="*/ 0 w 170"/>
                  <a:gd name="T65" fmla="*/ 76 h 214"/>
                  <a:gd name="T66" fmla="*/ 2 w 170"/>
                  <a:gd name="T67" fmla="*/ 62 h 214"/>
                  <a:gd name="T68" fmla="*/ 4 w 170"/>
                  <a:gd name="T69" fmla="*/ 50 h 214"/>
                  <a:gd name="T70" fmla="*/ 8 w 170"/>
                  <a:gd name="T71" fmla="*/ 42 h 214"/>
                  <a:gd name="T72" fmla="*/ 8 w 170"/>
                  <a:gd name="T73" fmla="*/ 42 h 214"/>
                  <a:gd name="T74" fmla="*/ 14 w 170"/>
                  <a:gd name="T75" fmla="*/ 34 h 214"/>
                  <a:gd name="T76" fmla="*/ 24 w 170"/>
                  <a:gd name="T77" fmla="*/ 22 h 214"/>
                  <a:gd name="T78" fmla="*/ 40 w 170"/>
                  <a:gd name="T79" fmla="*/ 12 h 214"/>
                  <a:gd name="T80" fmla="*/ 60 w 170"/>
                  <a:gd name="T81" fmla="*/ 4 h 214"/>
                  <a:gd name="T82" fmla="*/ 72 w 170"/>
                  <a:gd name="T83" fmla="*/ 2 h 214"/>
                  <a:gd name="T84" fmla="*/ 82 w 170"/>
                  <a:gd name="T85" fmla="*/ 0 h 214"/>
                  <a:gd name="T86" fmla="*/ 94 w 170"/>
                  <a:gd name="T87" fmla="*/ 0 h 214"/>
                  <a:gd name="T88" fmla="*/ 106 w 170"/>
                  <a:gd name="T89" fmla="*/ 2 h 214"/>
                  <a:gd name="T90" fmla="*/ 118 w 170"/>
                  <a:gd name="T91" fmla="*/ 6 h 214"/>
                  <a:gd name="T92" fmla="*/ 130 w 170"/>
                  <a:gd name="T93" fmla="*/ 12 h 214"/>
                  <a:gd name="T94" fmla="*/ 142 w 170"/>
                  <a:gd name="T95" fmla="*/ 20 h 214"/>
                  <a:gd name="T96" fmla="*/ 154 w 170"/>
                  <a:gd name="T97" fmla="*/ 32 h 214"/>
                  <a:gd name="T98" fmla="*/ 154 w 170"/>
                  <a:gd name="T99" fmla="*/ 32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214"/>
                  <a:gd name="T152" fmla="*/ 170 w 170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214">
                    <a:moveTo>
                      <a:pt x="154" y="32"/>
                    </a:moveTo>
                    <a:lnTo>
                      <a:pt x="154" y="32"/>
                    </a:lnTo>
                    <a:lnTo>
                      <a:pt x="156" y="36"/>
                    </a:lnTo>
                    <a:lnTo>
                      <a:pt x="162" y="46"/>
                    </a:lnTo>
                    <a:lnTo>
                      <a:pt x="164" y="54"/>
                    </a:lnTo>
                    <a:lnTo>
                      <a:pt x="166" y="62"/>
                    </a:lnTo>
                    <a:lnTo>
                      <a:pt x="166" y="72"/>
                    </a:lnTo>
                    <a:lnTo>
                      <a:pt x="164" y="82"/>
                    </a:lnTo>
                    <a:lnTo>
                      <a:pt x="164" y="88"/>
                    </a:lnTo>
                    <a:lnTo>
                      <a:pt x="164" y="96"/>
                    </a:lnTo>
                    <a:lnTo>
                      <a:pt x="166" y="102"/>
                    </a:lnTo>
                    <a:lnTo>
                      <a:pt x="170" y="110"/>
                    </a:lnTo>
                    <a:lnTo>
                      <a:pt x="168" y="124"/>
                    </a:lnTo>
                    <a:lnTo>
                      <a:pt x="164" y="142"/>
                    </a:lnTo>
                    <a:lnTo>
                      <a:pt x="154" y="162"/>
                    </a:lnTo>
                    <a:lnTo>
                      <a:pt x="132" y="214"/>
                    </a:lnTo>
                    <a:lnTo>
                      <a:pt x="122" y="212"/>
                    </a:lnTo>
                    <a:lnTo>
                      <a:pt x="110" y="210"/>
                    </a:lnTo>
                    <a:lnTo>
                      <a:pt x="96" y="206"/>
                    </a:lnTo>
                    <a:lnTo>
                      <a:pt x="78" y="200"/>
                    </a:lnTo>
                    <a:lnTo>
                      <a:pt x="62" y="192"/>
                    </a:lnTo>
                    <a:lnTo>
                      <a:pt x="44" y="180"/>
                    </a:lnTo>
                    <a:lnTo>
                      <a:pt x="28" y="164"/>
                    </a:lnTo>
                    <a:lnTo>
                      <a:pt x="16" y="146"/>
                    </a:lnTo>
                    <a:lnTo>
                      <a:pt x="8" y="128"/>
                    </a:lnTo>
                    <a:lnTo>
                      <a:pt x="2" y="110"/>
                    </a:lnTo>
                    <a:lnTo>
                      <a:pt x="0" y="92"/>
                    </a:lnTo>
                    <a:lnTo>
                      <a:pt x="0" y="76"/>
                    </a:lnTo>
                    <a:lnTo>
                      <a:pt x="2" y="62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40" y="12"/>
                    </a:lnTo>
                    <a:lnTo>
                      <a:pt x="60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18" y="6"/>
                    </a:lnTo>
                    <a:lnTo>
                      <a:pt x="130" y="12"/>
                    </a:lnTo>
                    <a:lnTo>
                      <a:pt x="142" y="20"/>
                    </a:lnTo>
                    <a:lnTo>
                      <a:pt x="154" y="32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6" name="Freeform 110"/>
              <p:cNvSpPr>
                <a:spLocks/>
              </p:cNvSpPr>
              <p:nvPr/>
            </p:nvSpPr>
            <p:spPr bwMode="auto">
              <a:xfrm>
                <a:off x="3598" y="3076"/>
                <a:ext cx="154" cy="386"/>
              </a:xfrm>
              <a:custGeom>
                <a:avLst/>
                <a:gdLst>
                  <a:gd name="T0" fmla="*/ 108 w 154"/>
                  <a:gd name="T1" fmla="*/ 68 h 386"/>
                  <a:gd name="T2" fmla="*/ 108 w 154"/>
                  <a:gd name="T3" fmla="*/ 68 h 386"/>
                  <a:gd name="T4" fmla="*/ 108 w 154"/>
                  <a:gd name="T5" fmla="*/ 84 h 386"/>
                  <a:gd name="T6" fmla="*/ 108 w 154"/>
                  <a:gd name="T7" fmla="*/ 100 h 386"/>
                  <a:gd name="T8" fmla="*/ 106 w 154"/>
                  <a:gd name="T9" fmla="*/ 124 h 386"/>
                  <a:gd name="T10" fmla="*/ 106 w 154"/>
                  <a:gd name="T11" fmla="*/ 124 h 386"/>
                  <a:gd name="T12" fmla="*/ 106 w 154"/>
                  <a:gd name="T13" fmla="*/ 130 h 386"/>
                  <a:gd name="T14" fmla="*/ 106 w 154"/>
                  <a:gd name="T15" fmla="*/ 136 h 386"/>
                  <a:gd name="T16" fmla="*/ 110 w 154"/>
                  <a:gd name="T17" fmla="*/ 146 h 386"/>
                  <a:gd name="T18" fmla="*/ 118 w 154"/>
                  <a:gd name="T19" fmla="*/ 156 h 386"/>
                  <a:gd name="T20" fmla="*/ 128 w 154"/>
                  <a:gd name="T21" fmla="*/ 166 h 386"/>
                  <a:gd name="T22" fmla="*/ 146 w 154"/>
                  <a:gd name="T23" fmla="*/ 178 h 386"/>
                  <a:gd name="T24" fmla="*/ 154 w 154"/>
                  <a:gd name="T25" fmla="*/ 182 h 386"/>
                  <a:gd name="T26" fmla="*/ 154 w 154"/>
                  <a:gd name="T27" fmla="*/ 182 h 386"/>
                  <a:gd name="T28" fmla="*/ 148 w 154"/>
                  <a:gd name="T29" fmla="*/ 214 h 386"/>
                  <a:gd name="T30" fmla="*/ 132 w 154"/>
                  <a:gd name="T31" fmla="*/ 282 h 386"/>
                  <a:gd name="T32" fmla="*/ 124 w 154"/>
                  <a:gd name="T33" fmla="*/ 320 h 386"/>
                  <a:gd name="T34" fmla="*/ 112 w 154"/>
                  <a:gd name="T35" fmla="*/ 352 h 386"/>
                  <a:gd name="T36" fmla="*/ 108 w 154"/>
                  <a:gd name="T37" fmla="*/ 366 h 386"/>
                  <a:gd name="T38" fmla="*/ 102 w 154"/>
                  <a:gd name="T39" fmla="*/ 376 h 386"/>
                  <a:gd name="T40" fmla="*/ 96 w 154"/>
                  <a:gd name="T41" fmla="*/ 382 h 386"/>
                  <a:gd name="T42" fmla="*/ 92 w 154"/>
                  <a:gd name="T43" fmla="*/ 386 h 386"/>
                  <a:gd name="T44" fmla="*/ 92 w 154"/>
                  <a:gd name="T45" fmla="*/ 386 h 386"/>
                  <a:gd name="T46" fmla="*/ 86 w 154"/>
                  <a:gd name="T47" fmla="*/ 384 h 386"/>
                  <a:gd name="T48" fmla="*/ 80 w 154"/>
                  <a:gd name="T49" fmla="*/ 380 h 386"/>
                  <a:gd name="T50" fmla="*/ 74 w 154"/>
                  <a:gd name="T51" fmla="*/ 370 h 386"/>
                  <a:gd name="T52" fmla="*/ 68 w 154"/>
                  <a:gd name="T53" fmla="*/ 358 h 386"/>
                  <a:gd name="T54" fmla="*/ 54 w 154"/>
                  <a:gd name="T55" fmla="*/ 328 h 386"/>
                  <a:gd name="T56" fmla="*/ 42 w 154"/>
                  <a:gd name="T57" fmla="*/ 292 h 386"/>
                  <a:gd name="T58" fmla="*/ 18 w 154"/>
                  <a:gd name="T59" fmla="*/ 218 h 386"/>
                  <a:gd name="T60" fmla="*/ 8 w 154"/>
                  <a:gd name="T61" fmla="*/ 190 h 386"/>
                  <a:gd name="T62" fmla="*/ 0 w 154"/>
                  <a:gd name="T63" fmla="*/ 172 h 386"/>
                  <a:gd name="T64" fmla="*/ 0 w 154"/>
                  <a:gd name="T65" fmla="*/ 172 h 386"/>
                  <a:gd name="T66" fmla="*/ 6 w 154"/>
                  <a:gd name="T67" fmla="*/ 170 h 386"/>
                  <a:gd name="T68" fmla="*/ 20 w 154"/>
                  <a:gd name="T69" fmla="*/ 164 h 386"/>
                  <a:gd name="T70" fmla="*/ 26 w 154"/>
                  <a:gd name="T71" fmla="*/ 158 h 386"/>
                  <a:gd name="T72" fmla="*/ 34 w 154"/>
                  <a:gd name="T73" fmla="*/ 152 h 386"/>
                  <a:gd name="T74" fmla="*/ 40 w 154"/>
                  <a:gd name="T75" fmla="*/ 144 h 386"/>
                  <a:gd name="T76" fmla="*/ 44 w 154"/>
                  <a:gd name="T77" fmla="*/ 134 h 386"/>
                  <a:gd name="T78" fmla="*/ 44 w 154"/>
                  <a:gd name="T79" fmla="*/ 134 h 386"/>
                  <a:gd name="T80" fmla="*/ 46 w 154"/>
                  <a:gd name="T81" fmla="*/ 122 h 386"/>
                  <a:gd name="T82" fmla="*/ 48 w 154"/>
                  <a:gd name="T83" fmla="*/ 106 h 386"/>
                  <a:gd name="T84" fmla="*/ 48 w 154"/>
                  <a:gd name="T85" fmla="*/ 72 h 386"/>
                  <a:gd name="T86" fmla="*/ 46 w 154"/>
                  <a:gd name="T87" fmla="*/ 36 h 386"/>
                  <a:gd name="T88" fmla="*/ 44 w 154"/>
                  <a:gd name="T89" fmla="*/ 8 h 386"/>
                  <a:gd name="T90" fmla="*/ 44 w 154"/>
                  <a:gd name="T91" fmla="*/ 8 h 386"/>
                  <a:gd name="T92" fmla="*/ 44 w 154"/>
                  <a:gd name="T93" fmla="*/ 4 h 386"/>
                  <a:gd name="T94" fmla="*/ 46 w 154"/>
                  <a:gd name="T95" fmla="*/ 2 h 386"/>
                  <a:gd name="T96" fmla="*/ 48 w 154"/>
                  <a:gd name="T97" fmla="*/ 0 h 386"/>
                  <a:gd name="T98" fmla="*/ 52 w 154"/>
                  <a:gd name="T99" fmla="*/ 0 h 386"/>
                  <a:gd name="T100" fmla="*/ 62 w 154"/>
                  <a:gd name="T101" fmla="*/ 2 h 386"/>
                  <a:gd name="T102" fmla="*/ 74 w 154"/>
                  <a:gd name="T103" fmla="*/ 10 h 386"/>
                  <a:gd name="T104" fmla="*/ 86 w 154"/>
                  <a:gd name="T105" fmla="*/ 20 h 386"/>
                  <a:gd name="T106" fmla="*/ 96 w 154"/>
                  <a:gd name="T107" fmla="*/ 34 h 386"/>
                  <a:gd name="T108" fmla="*/ 104 w 154"/>
                  <a:gd name="T109" fmla="*/ 50 h 386"/>
                  <a:gd name="T110" fmla="*/ 106 w 154"/>
                  <a:gd name="T111" fmla="*/ 58 h 386"/>
                  <a:gd name="T112" fmla="*/ 108 w 154"/>
                  <a:gd name="T113" fmla="*/ 68 h 386"/>
                  <a:gd name="T114" fmla="*/ 108 w 154"/>
                  <a:gd name="T115" fmla="*/ 68 h 3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4"/>
                  <a:gd name="T175" fmla="*/ 0 h 386"/>
                  <a:gd name="T176" fmla="*/ 154 w 154"/>
                  <a:gd name="T177" fmla="*/ 386 h 3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4" h="386">
                    <a:moveTo>
                      <a:pt x="108" y="68"/>
                    </a:moveTo>
                    <a:lnTo>
                      <a:pt x="108" y="68"/>
                    </a:lnTo>
                    <a:lnTo>
                      <a:pt x="108" y="84"/>
                    </a:lnTo>
                    <a:lnTo>
                      <a:pt x="108" y="100"/>
                    </a:lnTo>
                    <a:lnTo>
                      <a:pt x="106" y="124"/>
                    </a:lnTo>
                    <a:lnTo>
                      <a:pt x="106" y="130"/>
                    </a:lnTo>
                    <a:lnTo>
                      <a:pt x="106" y="136"/>
                    </a:lnTo>
                    <a:lnTo>
                      <a:pt x="110" y="146"/>
                    </a:lnTo>
                    <a:lnTo>
                      <a:pt x="118" y="156"/>
                    </a:lnTo>
                    <a:lnTo>
                      <a:pt x="128" y="166"/>
                    </a:lnTo>
                    <a:lnTo>
                      <a:pt x="146" y="178"/>
                    </a:lnTo>
                    <a:lnTo>
                      <a:pt x="154" y="182"/>
                    </a:lnTo>
                    <a:lnTo>
                      <a:pt x="148" y="214"/>
                    </a:lnTo>
                    <a:lnTo>
                      <a:pt x="132" y="282"/>
                    </a:lnTo>
                    <a:lnTo>
                      <a:pt x="124" y="320"/>
                    </a:lnTo>
                    <a:lnTo>
                      <a:pt x="112" y="352"/>
                    </a:lnTo>
                    <a:lnTo>
                      <a:pt x="108" y="366"/>
                    </a:lnTo>
                    <a:lnTo>
                      <a:pt x="102" y="376"/>
                    </a:lnTo>
                    <a:lnTo>
                      <a:pt x="96" y="382"/>
                    </a:lnTo>
                    <a:lnTo>
                      <a:pt x="92" y="386"/>
                    </a:lnTo>
                    <a:lnTo>
                      <a:pt x="86" y="384"/>
                    </a:lnTo>
                    <a:lnTo>
                      <a:pt x="80" y="380"/>
                    </a:lnTo>
                    <a:lnTo>
                      <a:pt x="74" y="370"/>
                    </a:lnTo>
                    <a:lnTo>
                      <a:pt x="68" y="358"/>
                    </a:lnTo>
                    <a:lnTo>
                      <a:pt x="54" y="328"/>
                    </a:lnTo>
                    <a:lnTo>
                      <a:pt x="42" y="292"/>
                    </a:lnTo>
                    <a:lnTo>
                      <a:pt x="18" y="218"/>
                    </a:lnTo>
                    <a:lnTo>
                      <a:pt x="8" y="190"/>
                    </a:lnTo>
                    <a:lnTo>
                      <a:pt x="0" y="172"/>
                    </a:lnTo>
                    <a:lnTo>
                      <a:pt x="6" y="170"/>
                    </a:lnTo>
                    <a:lnTo>
                      <a:pt x="20" y="164"/>
                    </a:lnTo>
                    <a:lnTo>
                      <a:pt x="26" y="158"/>
                    </a:lnTo>
                    <a:lnTo>
                      <a:pt x="34" y="152"/>
                    </a:lnTo>
                    <a:lnTo>
                      <a:pt x="40" y="144"/>
                    </a:lnTo>
                    <a:lnTo>
                      <a:pt x="44" y="134"/>
                    </a:lnTo>
                    <a:lnTo>
                      <a:pt x="46" y="122"/>
                    </a:lnTo>
                    <a:lnTo>
                      <a:pt x="48" y="106"/>
                    </a:lnTo>
                    <a:lnTo>
                      <a:pt x="48" y="72"/>
                    </a:lnTo>
                    <a:lnTo>
                      <a:pt x="46" y="36"/>
                    </a:lnTo>
                    <a:lnTo>
                      <a:pt x="44" y="8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4" y="10"/>
                    </a:lnTo>
                    <a:lnTo>
                      <a:pt x="86" y="20"/>
                    </a:lnTo>
                    <a:lnTo>
                      <a:pt x="96" y="34"/>
                    </a:lnTo>
                    <a:lnTo>
                      <a:pt x="104" y="50"/>
                    </a:lnTo>
                    <a:lnTo>
                      <a:pt x="106" y="58"/>
                    </a:lnTo>
                    <a:lnTo>
                      <a:pt x="108" y="6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7" name="Freeform 111"/>
              <p:cNvSpPr>
                <a:spLocks/>
              </p:cNvSpPr>
              <p:nvPr/>
            </p:nvSpPr>
            <p:spPr bwMode="auto">
              <a:xfrm>
                <a:off x="3580" y="3226"/>
                <a:ext cx="164" cy="176"/>
              </a:xfrm>
              <a:custGeom>
                <a:avLst/>
                <a:gdLst>
                  <a:gd name="T0" fmla="*/ 50 w 164"/>
                  <a:gd name="T1" fmla="*/ 4 h 176"/>
                  <a:gd name="T2" fmla="*/ 50 w 164"/>
                  <a:gd name="T3" fmla="*/ 4 h 176"/>
                  <a:gd name="T4" fmla="*/ 56 w 164"/>
                  <a:gd name="T5" fmla="*/ 8 h 176"/>
                  <a:gd name="T6" fmla="*/ 66 w 164"/>
                  <a:gd name="T7" fmla="*/ 12 h 176"/>
                  <a:gd name="T8" fmla="*/ 76 w 164"/>
                  <a:gd name="T9" fmla="*/ 14 h 176"/>
                  <a:gd name="T10" fmla="*/ 88 w 164"/>
                  <a:gd name="T11" fmla="*/ 16 h 176"/>
                  <a:gd name="T12" fmla="*/ 102 w 164"/>
                  <a:gd name="T13" fmla="*/ 14 h 176"/>
                  <a:gd name="T14" fmla="*/ 116 w 164"/>
                  <a:gd name="T15" fmla="*/ 10 h 176"/>
                  <a:gd name="T16" fmla="*/ 130 w 164"/>
                  <a:gd name="T17" fmla="*/ 0 h 176"/>
                  <a:gd name="T18" fmla="*/ 130 w 164"/>
                  <a:gd name="T19" fmla="*/ 0 h 176"/>
                  <a:gd name="T20" fmla="*/ 136 w 164"/>
                  <a:gd name="T21" fmla="*/ 0 h 176"/>
                  <a:gd name="T22" fmla="*/ 140 w 164"/>
                  <a:gd name="T23" fmla="*/ 4 h 176"/>
                  <a:gd name="T24" fmla="*/ 142 w 164"/>
                  <a:gd name="T25" fmla="*/ 8 h 176"/>
                  <a:gd name="T26" fmla="*/ 142 w 164"/>
                  <a:gd name="T27" fmla="*/ 8 h 176"/>
                  <a:gd name="T28" fmla="*/ 154 w 164"/>
                  <a:gd name="T29" fmla="*/ 42 h 176"/>
                  <a:gd name="T30" fmla="*/ 162 w 164"/>
                  <a:gd name="T31" fmla="*/ 64 h 176"/>
                  <a:gd name="T32" fmla="*/ 164 w 164"/>
                  <a:gd name="T33" fmla="*/ 72 h 176"/>
                  <a:gd name="T34" fmla="*/ 164 w 164"/>
                  <a:gd name="T35" fmla="*/ 78 h 176"/>
                  <a:gd name="T36" fmla="*/ 164 w 164"/>
                  <a:gd name="T37" fmla="*/ 78 h 176"/>
                  <a:gd name="T38" fmla="*/ 156 w 164"/>
                  <a:gd name="T39" fmla="*/ 94 h 176"/>
                  <a:gd name="T40" fmla="*/ 140 w 164"/>
                  <a:gd name="T41" fmla="*/ 122 h 176"/>
                  <a:gd name="T42" fmla="*/ 116 w 164"/>
                  <a:gd name="T43" fmla="*/ 158 h 176"/>
                  <a:gd name="T44" fmla="*/ 116 w 164"/>
                  <a:gd name="T45" fmla="*/ 158 h 176"/>
                  <a:gd name="T46" fmla="*/ 104 w 164"/>
                  <a:gd name="T47" fmla="*/ 168 h 176"/>
                  <a:gd name="T48" fmla="*/ 96 w 164"/>
                  <a:gd name="T49" fmla="*/ 174 h 176"/>
                  <a:gd name="T50" fmla="*/ 92 w 164"/>
                  <a:gd name="T51" fmla="*/ 176 h 176"/>
                  <a:gd name="T52" fmla="*/ 88 w 164"/>
                  <a:gd name="T53" fmla="*/ 176 h 176"/>
                  <a:gd name="T54" fmla="*/ 88 w 164"/>
                  <a:gd name="T55" fmla="*/ 176 h 176"/>
                  <a:gd name="T56" fmla="*/ 72 w 164"/>
                  <a:gd name="T57" fmla="*/ 166 h 176"/>
                  <a:gd name="T58" fmla="*/ 42 w 164"/>
                  <a:gd name="T59" fmla="*/ 144 h 176"/>
                  <a:gd name="T60" fmla="*/ 0 w 164"/>
                  <a:gd name="T61" fmla="*/ 112 h 176"/>
                  <a:gd name="T62" fmla="*/ 50 w 164"/>
                  <a:gd name="T63" fmla="*/ 4 h 1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4"/>
                  <a:gd name="T97" fmla="*/ 0 h 176"/>
                  <a:gd name="T98" fmla="*/ 164 w 164"/>
                  <a:gd name="T99" fmla="*/ 176 h 17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4" h="176">
                    <a:moveTo>
                      <a:pt x="50" y="4"/>
                    </a:moveTo>
                    <a:lnTo>
                      <a:pt x="50" y="4"/>
                    </a:lnTo>
                    <a:lnTo>
                      <a:pt x="56" y="8"/>
                    </a:lnTo>
                    <a:lnTo>
                      <a:pt x="66" y="12"/>
                    </a:lnTo>
                    <a:lnTo>
                      <a:pt x="76" y="14"/>
                    </a:lnTo>
                    <a:lnTo>
                      <a:pt x="88" y="16"/>
                    </a:lnTo>
                    <a:lnTo>
                      <a:pt x="102" y="14"/>
                    </a:lnTo>
                    <a:lnTo>
                      <a:pt x="116" y="1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4"/>
                    </a:lnTo>
                    <a:lnTo>
                      <a:pt x="142" y="8"/>
                    </a:lnTo>
                    <a:lnTo>
                      <a:pt x="154" y="42"/>
                    </a:lnTo>
                    <a:lnTo>
                      <a:pt x="162" y="64"/>
                    </a:lnTo>
                    <a:lnTo>
                      <a:pt x="164" y="72"/>
                    </a:lnTo>
                    <a:lnTo>
                      <a:pt x="164" y="78"/>
                    </a:lnTo>
                    <a:lnTo>
                      <a:pt x="156" y="94"/>
                    </a:lnTo>
                    <a:lnTo>
                      <a:pt x="140" y="122"/>
                    </a:lnTo>
                    <a:lnTo>
                      <a:pt x="116" y="158"/>
                    </a:lnTo>
                    <a:lnTo>
                      <a:pt x="104" y="168"/>
                    </a:lnTo>
                    <a:lnTo>
                      <a:pt x="96" y="174"/>
                    </a:lnTo>
                    <a:lnTo>
                      <a:pt x="92" y="176"/>
                    </a:lnTo>
                    <a:lnTo>
                      <a:pt x="88" y="176"/>
                    </a:lnTo>
                    <a:lnTo>
                      <a:pt x="72" y="166"/>
                    </a:lnTo>
                    <a:lnTo>
                      <a:pt x="42" y="144"/>
                    </a:lnTo>
                    <a:lnTo>
                      <a:pt x="0" y="11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8" name="Freeform 112"/>
              <p:cNvSpPr>
                <a:spLocks/>
              </p:cNvSpPr>
              <p:nvPr/>
            </p:nvSpPr>
            <p:spPr bwMode="auto">
              <a:xfrm>
                <a:off x="3586" y="2940"/>
                <a:ext cx="184" cy="192"/>
              </a:xfrm>
              <a:custGeom>
                <a:avLst/>
                <a:gdLst>
                  <a:gd name="T0" fmla="*/ 184 w 184"/>
                  <a:gd name="T1" fmla="*/ 44 h 192"/>
                  <a:gd name="T2" fmla="*/ 184 w 184"/>
                  <a:gd name="T3" fmla="*/ 44 h 192"/>
                  <a:gd name="T4" fmla="*/ 184 w 184"/>
                  <a:gd name="T5" fmla="*/ 40 h 192"/>
                  <a:gd name="T6" fmla="*/ 182 w 184"/>
                  <a:gd name="T7" fmla="*/ 36 h 192"/>
                  <a:gd name="T8" fmla="*/ 178 w 184"/>
                  <a:gd name="T9" fmla="*/ 32 h 192"/>
                  <a:gd name="T10" fmla="*/ 172 w 184"/>
                  <a:gd name="T11" fmla="*/ 26 h 192"/>
                  <a:gd name="T12" fmla="*/ 160 w 184"/>
                  <a:gd name="T13" fmla="*/ 20 h 192"/>
                  <a:gd name="T14" fmla="*/ 144 w 184"/>
                  <a:gd name="T15" fmla="*/ 12 h 192"/>
                  <a:gd name="T16" fmla="*/ 122 w 184"/>
                  <a:gd name="T17" fmla="*/ 6 h 192"/>
                  <a:gd name="T18" fmla="*/ 122 w 184"/>
                  <a:gd name="T19" fmla="*/ 6 h 192"/>
                  <a:gd name="T20" fmla="*/ 100 w 184"/>
                  <a:gd name="T21" fmla="*/ 2 h 192"/>
                  <a:gd name="T22" fmla="*/ 78 w 184"/>
                  <a:gd name="T23" fmla="*/ 0 h 192"/>
                  <a:gd name="T24" fmla="*/ 60 w 184"/>
                  <a:gd name="T25" fmla="*/ 2 h 192"/>
                  <a:gd name="T26" fmla="*/ 44 w 184"/>
                  <a:gd name="T27" fmla="*/ 6 h 192"/>
                  <a:gd name="T28" fmla="*/ 30 w 184"/>
                  <a:gd name="T29" fmla="*/ 14 h 192"/>
                  <a:gd name="T30" fmla="*/ 20 w 184"/>
                  <a:gd name="T31" fmla="*/ 26 h 192"/>
                  <a:gd name="T32" fmla="*/ 10 w 184"/>
                  <a:gd name="T33" fmla="*/ 40 h 192"/>
                  <a:gd name="T34" fmla="*/ 4 w 184"/>
                  <a:gd name="T35" fmla="*/ 58 h 192"/>
                  <a:gd name="T36" fmla="*/ 4 w 184"/>
                  <a:gd name="T37" fmla="*/ 58 h 192"/>
                  <a:gd name="T38" fmla="*/ 0 w 184"/>
                  <a:gd name="T39" fmla="*/ 76 h 192"/>
                  <a:gd name="T40" fmla="*/ 0 w 184"/>
                  <a:gd name="T41" fmla="*/ 92 h 192"/>
                  <a:gd name="T42" fmla="*/ 4 w 184"/>
                  <a:gd name="T43" fmla="*/ 108 h 192"/>
                  <a:gd name="T44" fmla="*/ 8 w 184"/>
                  <a:gd name="T45" fmla="*/ 122 h 192"/>
                  <a:gd name="T46" fmla="*/ 16 w 184"/>
                  <a:gd name="T47" fmla="*/ 138 h 192"/>
                  <a:gd name="T48" fmla="*/ 24 w 184"/>
                  <a:gd name="T49" fmla="*/ 150 h 192"/>
                  <a:gd name="T50" fmla="*/ 36 w 184"/>
                  <a:gd name="T51" fmla="*/ 164 h 192"/>
                  <a:gd name="T52" fmla="*/ 48 w 184"/>
                  <a:gd name="T53" fmla="*/ 176 h 192"/>
                  <a:gd name="T54" fmla="*/ 48 w 184"/>
                  <a:gd name="T55" fmla="*/ 176 h 192"/>
                  <a:gd name="T56" fmla="*/ 52 w 184"/>
                  <a:gd name="T57" fmla="*/ 180 h 192"/>
                  <a:gd name="T58" fmla="*/ 56 w 184"/>
                  <a:gd name="T59" fmla="*/ 186 h 192"/>
                  <a:gd name="T60" fmla="*/ 60 w 184"/>
                  <a:gd name="T61" fmla="*/ 192 h 192"/>
                  <a:gd name="T62" fmla="*/ 60 w 184"/>
                  <a:gd name="T63" fmla="*/ 192 h 192"/>
                  <a:gd name="T64" fmla="*/ 60 w 184"/>
                  <a:gd name="T65" fmla="*/ 180 h 192"/>
                  <a:gd name="T66" fmla="*/ 60 w 184"/>
                  <a:gd name="T67" fmla="*/ 166 h 192"/>
                  <a:gd name="T68" fmla="*/ 56 w 184"/>
                  <a:gd name="T69" fmla="*/ 150 h 192"/>
                  <a:gd name="T70" fmla="*/ 56 w 184"/>
                  <a:gd name="T71" fmla="*/ 150 h 192"/>
                  <a:gd name="T72" fmla="*/ 56 w 184"/>
                  <a:gd name="T73" fmla="*/ 144 h 192"/>
                  <a:gd name="T74" fmla="*/ 58 w 184"/>
                  <a:gd name="T75" fmla="*/ 140 h 192"/>
                  <a:gd name="T76" fmla="*/ 66 w 184"/>
                  <a:gd name="T77" fmla="*/ 132 h 192"/>
                  <a:gd name="T78" fmla="*/ 72 w 184"/>
                  <a:gd name="T79" fmla="*/ 126 h 192"/>
                  <a:gd name="T80" fmla="*/ 80 w 184"/>
                  <a:gd name="T81" fmla="*/ 116 h 192"/>
                  <a:gd name="T82" fmla="*/ 88 w 184"/>
                  <a:gd name="T83" fmla="*/ 98 h 192"/>
                  <a:gd name="T84" fmla="*/ 96 w 184"/>
                  <a:gd name="T85" fmla="*/ 74 h 192"/>
                  <a:gd name="T86" fmla="*/ 96 w 184"/>
                  <a:gd name="T87" fmla="*/ 74 h 192"/>
                  <a:gd name="T88" fmla="*/ 100 w 184"/>
                  <a:gd name="T89" fmla="*/ 66 h 192"/>
                  <a:gd name="T90" fmla="*/ 104 w 184"/>
                  <a:gd name="T91" fmla="*/ 56 h 192"/>
                  <a:gd name="T92" fmla="*/ 110 w 184"/>
                  <a:gd name="T93" fmla="*/ 48 h 192"/>
                  <a:gd name="T94" fmla="*/ 118 w 184"/>
                  <a:gd name="T95" fmla="*/ 42 h 192"/>
                  <a:gd name="T96" fmla="*/ 126 w 184"/>
                  <a:gd name="T97" fmla="*/ 36 h 192"/>
                  <a:gd name="T98" fmla="*/ 136 w 184"/>
                  <a:gd name="T99" fmla="*/ 34 h 192"/>
                  <a:gd name="T100" fmla="*/ 146 w 184"/>
                  <a:gd name="T101" fmla="*/ 32 h 192"/>
                  <a:gd name="T102" fmla="*/ 160 w 184"/>
                  <a:gd name="T103" fmla="*/ 36 h 192"/>
                  <a:gd name="T104" fmla="*/ 160 w 184"/>
                  <a:gd name="T105" fmla="*/ 36 h 192"/>
                  <a:gd name="T106" fmla="*/ 166 w 184"/>
                  <a:gd name="T107" fmla="*/ 34 h 192"/>
                  <a:gd name="T108" fmla="*/ 174 w 184"/>
                  <a:gd name="T109" fmla="*/ 36 h 192"/>
                  <a:gd name="T110" fmla="*/ 184 w 184"/>
                  <a:gd name="T111" fmla="*/ 44 h 192"/>
                  <a:gd name="T112" fmla="*/ 184 w 184"/>
                  <a:gd name="T113" fmla="*/ 44 h 19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4"/>
                  <a:gd name="T172" fmla="*/ 0 h 192"/>
                  <a:gd name="T173" fmla="*/ 184 w 184"/>
                  <a:gd name="T174" fmla="*/ 192 h 19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4" h="192">
                    <a:moveTo>
                      <a:pt x="184" y="44"/>
                    </a:moveTo>
                    <a:lnTo>
                      <a:pt x="184" y="44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8" y="32"/>
                    </a:lnTo>
                    <a:lnTo>
                      <a:pt x="172" y="26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22" y="6"/>
                    </a:lnTo>
                    <a:lnTo>
                      <a:pt x="100" y="2"/>
                    </a:lnTo>
                    <a:lnTo>
                      <a:pt x="78" y="0"/>
                    </a:lnTo>
                    <a:lnTo>
                      <a:pt x="60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6"/>
                    </a:lnTo>
                    <a:lnTo>
                      <a:pt x="10" y="40"/>
                    </a:lnTo>
                    <a:lnTo>
                      <a:pt x="4" y="58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4" y="108"/>
                    </a:lnTo>
                    <a:lnTo>
                      <a:pt x="8" y="122"/>
                    </a:lnTo>
                    <a:lnTo>
                      <a:pt x="16" y="138"/>
                    </a:lnTo>
                    <a:lnTo>
                      <a:pt x="24" y="150"/>
                    </a:lnTo>
                    <a:lnTo>
                      <a:pt x="36" y="164"/>
                    </a:lnTo>
                    <a:lnTo>
                      <a:pt x="48" y="176"/>
                    </a:lnTo>
                    <a:lnTo>
                      <a:pt x="52" y="180"/>
                    </a:lnTo>
                    <a:lnTo>
                      <a:pt x="56" y="186"/>
                    </a:lnTo>
                    <a:lnTo>
                      <a:pt x="60" y="192"/>
                    </a:lnTo>
                    <a:lnTo>
                      <a:pt x="60" y="180"/>
                    </a:lnTo>
                    <a:lnTo>
                      <a:pt x="60" y="166"/>
                    </a:lnTo>
                    <a:lnTo>
                      <a:pt x="56" y="150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6" y="132"/>
                    </a:lnTo>
                    <a:lnTo>
                      <a:pt x="72" y="126"/>
                    </a:lnTo>
                    <a:lnTo>
                      <a:pt x="80" y="116"/>
                    </a:lnTo>
                    <a:lnTo>
                      <a:pt x="88" y="98"/>
                    </a:lnTo>
                    <a:lnTo>
                      <a:pt x="96" y="74"/>
                    </a:lnTo>
                    <a:lnTo>
                      <a:pt x="100" y="66"/>
                    </a:lnTo>
                    <a:lnTo>
                      <a:pt x="104" y="56"/>
                    </a:lnTo>
                    <a:lnTo>
                      <a:pt x="110" y="48"/>
                    </a:lnTo>
                    <a:lnTo>
                      <a:pt x="118" y="42"/>
                    </a:lnTo>
                    <a:lnTo>
                      <a:pt x="126" y="36"/>
                    </a:lnTo>
                    <a:lnTo>
                      <a:pt x="136" y="34"/>
                    </a:lnTo>
                    <a:lnTo>
                      <a:pt x="146" y="32"/>
                    </a:lnTo>
                    <a:lnTo>
                      <a:pt x="160" y="36"/>
                    </a:lnTo>
                    <a:lnTo>
                      <a:pt x="166" y="34"/>
                    </a:lnTo>
                    <a:lnTo>
                      <a:pt x="174" y="36"/>
                    </a:lnTo>
                    <a:lnTo>
                      <a:pt x="18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9" name="Freeform 113"/>
              <p:cNvSpPr>
                <a:spLocks/>
              </p:cNvSpPr>
              <p:nvPr/>
            </p:nvSpPr>
            <p:spPr bwMode="auto">
              <a:xfrm>
                <a:off x="3624" y="3038"/>
                <a:ext cx="44" cy="62"/>
              </a:xfrm>
              <a:custGeom>
                <a:avLst/>
                <a:gdLst>
                  <a:gd name="T0" fmla="*/ 40 w 44"/>
                  <a:gd name="T1" fmla="*/ 28 h 62"/>
                  <a:gd name="T2" fmla="*/ 40 w 44"/>
                  <a:gd name="T3" fmla="*/ 28 h 62"/>
                  <a:gd name="T4" fmla="*/ 40 w 44"/>
                  <a:gd name="T5" fmla="*/ 24 h 62"/>
                  <a:gd name="T6" fmla="*/ 36 w 44"/>
                  <a:gd name="T7" fmla="*/ 14 h 62"/>
                  <a:gd name="T8" fmla="*/ 32 w 44"/>
                  <a:gd name="T9" fmla="*/ 10 h 62"/>
                  <a:gd name="T10" fmla="*/ 28 w 44"/>
                  <a:gd name="T11" fmla="*/ 6 h 62"/>
                  <a:gd name="T12" fmla="*/ 22 w 44"/>
                  <a:gd name="T13" fmla="*/ 2 h 62"/>
                  <a:gd name="T14" fmla="*/ 14 w 44"/>
                  <a:gd name="T15" fmla="*/ 0 h 62"/>
                  <a:gd name="T16" fmla="*/ 14 w 44"/>
                  <a:gd name="T17" fmla="*/ 0 h 62"/>
                  <a:gd name="T18" fmla="*/ 8 w 44"/>
                  <a:gd name="T19" fmla="*/ 0 h 62"/>
                  <a:gd name="T20" fmla="*/ 6 w 44"/>
                  <a:gd name="T21" fmla="*/ 2 h 62"/>
                  <a:gd name="T22" fmla="*/ 4 w 44"/>
                  <a:gd name="T23" fmla="*/ 4 h 62"/>
                  <a:gd name="T24" fmla="*/ 2 w 44"/>
                  <a:gd name="T25" fmla="*/ 8 h 62"/>
                  <a:gd name="T26" fmla="*/ 0 w 44"/>
                  <a:gd name="T27" fmla="*/ 16 h 62"/>
                  <a:gd name="T28" fmla="*/ 2 w 44"/>
                  <a:gd name="T29" fmla="*/ 26 h 62"/>
                  <a:gd name="T30" fmla="*/ 6 w 44"/>
                  <a:gd name="T31" fmla="*/ 36 h 62"/>
                  <a:gd name="T32" fmla="*/ 12 w 44"/>
                  <a:gd name="T33" fmla="*/ 46 h 62"/>
                  <a:gd name="T34" fmla="*/ 20 w 44"/>
                  <a:gd name="T35" fmla="*/ 56 h 62"/>
                  <a:gd name="T36" fmla="*/ 30 w 44"/>
                  <a:gd name="T37" fmla="*/ 60 h 62"/>
                  <a:gd name="T38" fmla="*/ 30 w 44"/>
                  <a:gd name="T39" fmla="*/ 60 h 62"/>
                  <a:gd name="T40" fmla="*/ 38 w 44"/>
                  <a:gd name="T41" fmla="*/ 62 h 62"/>
                  <a:gd name="T42" fmla="*/ 42 w 44"/>
                  <a:gd name="T43" fmla="*/ 60 h 62"/>
                  <a:gd name="T44" fmla="*/ 44 w 44"/>
                  <a:gd name="T45" fmla="*/ 54 h 62"/>
                  <a:gd name="T46" fmla="*/ 44 w 44"/>
                  <a:gd name="T47" fmla="*/ 48 h 62"/>
                  <a:gd name="T48" fmla="*/ 42 w 44"/>
                  <a:gd name="T49" fmla="*/ 34 h 62"/>
                  <a:gd name="T50" fmla="*/ 40 w 44"/>
                  <a:gd name="T51" fmla="*/ 28 h 62"/>
                  <a:gd name="T52" fmla="*/ 40 w 44"/>
                  <a:gd name="T53" fmla="*/ 28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4"/>
                  <a:gd name="T82" fmla="*/ 0 h 62"/>
                  <a:gd name="T83" fmla="*/ 44 w 44"/>
                  <a:gd name="T84" fmla="*/ 62 h 6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4" h="62">
                    <a:moveTo>
                      <a:pt x="40" y="28"/>
                    </a:moveTo>
                    <a:lnTo>
                      <a:pt x="40" y="28"/>
                    </a:lnTo>
                    <a:lnTo>
                      <a:pt x="40" y="24"/>
                    </a:lnTo>
                    <a:lnTo>
                      <a:pt x="36" y="14"/>
                    </a:lnTo>
                    <a:lnTo>
                      <a:pt x="32" y="10"/>
                    </a:lnTo>
                    <a:lnTo>
                      <a:pt x="28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6"/>
                    </a:lnTo>
                    <a:lnTo>
                      <a:pt x="2" y="26"/>
                    </a:lnTo>
                    <a:lnTo>
                      <a:pt x="6" y="36"/>
                    </a:lnTo>
                    <a:lnTo>
                      <a:pt x="12" y="46"/>
                    </a:lnTo>
                    <a:lnTo>
                      <a:pt x="20" y="56"/>
                    </a:lnTo>
                    <a:lnTo>
                      <a:pt x="30" y="60"/>
                    </a:lnTo>
                    <a:lnTo>
                      <a:pt x="38" y="62"/>
                    </a:lnTo>
                    <a:lnTo>
                      <a:pt x="42" y="60"/>
                    </a:lnTo>
                    <a:lnTo>
                      <a:pt x="44" y="54"/>
                    </a:lnTo>
                    <a:lnTo>
                      <a:pt x="44" y="48"/>
                    </a:lnTo>
                    <a:lnTo>
                      <a:pt x="42" y="34"/>
                    </a:lnTo>
                    <a:lnTo>
                      <a:pt x="40" y="2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0" name="Freeform 114"/>
              <p:cNvSpPr>
                <a:spLocks/>
              </p:cNvSpPr>
              <p:nvPr/>
            </p:nvSpPr>
            <p:spPr bwMode="auto">
              <a:xfrm>
                <a:off x="3764" y="3042"/>
                <a:ext cx="22" cy="14"/>
              </a:xfrm>
              <a:custGeom>
                <a:avLst/>
                <a:gdLst>
                  <a:gd name="T0" fmla="*/ 0 w 22"/>
                  <a:gd name="T1" fmla="*/ 14 h 14"/>
                  <a:gd name="T2" fmla="*/ 0 w 22"/>
                  <a:gd name="T3" fmla="*/ 14 h 14"/>
                  <a:gd name="T4" fmla="*/ 2 w 22"/>
                  <a:gd name="T5" fmla="*/ 10 h 14"/>
                  <a:gd name="T6" fmla="*/ 6 w 22"/>
                  <a:gd name="T7" fmla="*/ 8 h 14"/>
                  <a:gd name="T8" fmla="*/ 12 w 22"/>
                  <a:gd name="T9" fmla="*/ 6 h 14"/>
                  <a:gd name="T10" fmla="*/ 12 w 22"/>
                  <a:gd name="T11" fmla="*/ 6 h 14"/>
                  <a:gd name="T12" fmla="*/ 18 w 22"/>
                  <a:gd name="T13" fmla="*/ 4 h 14"/>
                  <a:gd name="T14" fmla="*/ 20 w 22"/>
                  <a:gd name="T15" fmla="*/ 2 h 14"/>
                  <a:gd name="T16" fmla="*/ 22 w 22"/>
                  <a:gd name="T17" fmla="*/ 0 h 14"/>
                  <a:gd name="T18" fmla="*/ 22 w 22"/>
                  <a:gd name="T19" fmla="*/ 0 h 14"/>
                  <a:gd name="T20" fmla="*/ 20 w 22"/>
                  <a:gd name="T21" fmla="*/ 4 h 14"/>
                  <a:gd name="T22" fmla="*/ 18 w 22"/>
                  <a:gd name="T23" fmla="*/ 8 h 14"/>
                  <a:gd name="T24" fmla="*/ 12 w 22"/>
                  <a:gd name="T25" fmla="*/ 10 h 14"/>
                  <a:gd name="T26" fmla="*/ 12 w 22"/>
                  <a:gd name="T27" fmla="*/ 10 h 14"/>
                  <a:gd name="T28" fmla="*/ 0 w 22"/>
                  <a:gd name="T29" fmla="*/ 14 h 14"/>
                  <a:gd name="T30" fmla="*/ 0 w 22"/>
                  <a:gd name="T31" fmla="*/ 1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14"/>
                  <a:gd name="T50" fmla="*/ 22 w 22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14">
                    <a:moveTo>
                      <a:pt x="0" y="14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6" y="8"/>
                    </a:lnTo>
                    <a:lnTo>
                      <a:pt x="12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2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1" name="Freeform 115"/>
              <p:cNvSpPr>
                <a:spLocks/>
              </p:cNvSpPr>
              <p:nvPr/>
            </p:nvSpPr>
            <p:spPr bwMode="auto">
              <a:xfrm>
                <a:off x="3686" y="3012"/>
                <a:ext cx="52" cy="14"/>
              </a:xfrm>
              <a:custGeom>
                <a:avLst/>
                <a:gdLst>
                  <a:gd name="T0" fmla="*/ 0 w 52"/>
                  <a:gd name="T1" fmla="*/ 14 h 14"/>
                  <a:gd name="T2" fmla="*/ 0 w 52"/>
                  <a:gd name="T3" fmla="*/ 14 h 14"/>
                  <a:gd name="T4" fmla="*/ 6 w 52"/>
                  <a:gd name="T5" fmla="*/ 10 h 14"/>
                  <a:gd name="T6" fmla="*/ 12 w 52"/>
                  <a:gd name="T7" fmla="*/ 8 h 14"/>
                  <a:gd name="T8" fmla="*/ 20 w 52"/>
                  <a:gd name="T9" fmla="*/ 4 h 14"/>
                  <a:gd name="T10" fmla="*/ 20 w 52"/>
                  <a:gd name="T11" fmla="*/ 4 h 14"/>
                  <a:gd name="T12" fmla="*/ 32 w 52"/>
                  <a:gd name="T13" fmla="*/ 6 h 14"/>
                  <a:gd name="T14" fmla="*/ 42 w 52"/>
                  <a:gd name="T15" fmla="*/ 8 h 14"/>
                  <a:gd name="T16" fmla="*/ 52 w 52"/>
                  <a:gd name="T17" fmla="*/ 14 h 14"/>
                  <a:gd name="T18" fmla="*/ 52 w 52"/>
                  <a:gd name="T19" fmla="*/ 14 h 14"/>
                  <a:gd name="T20" fmla="*/ 42 w 52"/>
                  <a:gd name="T21" fmla="*/ 6 h 14"/>
                  <a:gd name="T22" fmla="*/ 30 w 52"/>
                  <a:gd name="T23" fmla="*/ 2 h 14"/>
                  <a:gd name="T24" fmla="*/ 24 w 52"/>
                  <a:gd name="T25" fmla="*/ 0 h 14"/>
                  <a:gd name="T26" fmla="*/ 18 w 52"/>
                  <a:gd name="T27" fmla="*/ 0 h 14"/>
                  <a:gd name="T28" fmla="*/ 18 w 52"/>
                  <a:gd name="T29" fmla="*/ 0 h 14"/>
                  <a:gd name="T30" fmla="*/ 10 w 52"/>
                  <a:gd name="T31" fmla="*/ 6 h 14"/>
                  <a:gd name="T32" fmla="*/ 4 w 52"/>
                  <a:gd name="T33" fmla="*/ 10 h 14"/>
                  <a:gd name="T34" fmla="*/ 0 w 52"/>
                  <a:gd name="T35" fmla="*/ 14 h 14"/>
                  <a:gd name="T36" fmla="*/ 0 w 52"/>
                  <a:gd name="T37" fmla="*/ 1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4"/>
                  <a:gd name="T59" fmla="*/ 52 w 5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4">
                    <a:moveTo>
                      <a:pt x="0" y="14"/>
                    </a:moveTo>
                    <a:lnTo>
                      <a:pt x="0" y="14"/>
                    </a:lnTo>
                    <a:lnTo>
                      <a:pt x="6" y="1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32" y="6"/>
                    </a:lnTo>
                    <a:lnTo>
                      <a:pt x="42" y="8"/>
                    </a:lnTo>
                    <a:lnTo>
                      <a:pt x="52" y="14"/>
                    </a:lnTo>
                    <a:lnTo>
                      <a:pt x="42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4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2" name="Freeform 116"/>
              <p:cNvSpPr>
                <a:spLocks/>
              </p:cNvSpPr>
              <p:nvPr/>
            </p:nvSpPr>
            <p:spPr bwMode="auto">
              <a:xfrm>
                <a:off x="3772" y="3014"/>
                <a:ext cx="12" cy="12"/>
              </a:xfrm>
              <a:custGeom>
                <a:avLst/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4 w 12"/>
                  <a:gd name="T5" fmla="*/ 4 h 12"/>
                  <a:gd name="T6" fmla="*/ 8 w 12"/>
                  <a:gd name="T7" fmla="*/ 0 h 12"/>
                  <a:gd name="T8" fmla="*/ 10 w 12"/>
                  <a:gd name="T9" fmla="*/ 0 h 12"/>
                  <a:gd name="T10" fmla="*/ 12 w 12"/>
                  <a:gd name="T11" fmla="*/ 0 h 12"/>
                  <a:gd name="T12" fmla="*/ 12 w 12"/>
                  <a:gd name="T13" fmla="*/ 0 h 12"/>
                  <a:gd name="T14" fmla="*/ 8 w 12"/>
                  <a:gd name="T15" fmla="*/ 6 h 12"/>
                  <a:gd name="T16" fmla="*/ 0 w 12"/>
                  <a:gd name="T17" fmla="*/ 12 h 12"/>
                  <a:gd name="T18" fmla="*/ 0 w 12"/>
                  <a:gd name="T19" fmla="*/ 1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2"/>
                  <a:gd name="T32" fmla="*/ 12 w 12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8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3" name="Freeform 117"/>
              <p:cNvSpPr>
                <a:spLocks/>
              </p:cNvSpPr>
              <p:nvPr/>
            </p:nvSpPr>
            <p:spPr bwMode="auto">
              <a:xfrm>
                <a:off x="3718" y="3112"/>
                <a:ext cx="46" cy="22"/>
              </a:xfrm>
              <a:custGeom>
                <a:avLst/>
                <a:gdLst>
                  <a:gd name="T0" fmla="*/ 44 w 46"/>
                  <a:gd name="T1" fmla="*/ 0 h 22"/>
                  <a:gd name="T2" fmla="*/ 36 w 46"/>
                  <a:gd name="T3" fmla="*/ 4 h 22"/>
                  <a:gd name="T4" fmla="*/ 36 w 46"/>
                  <a:gd name="T5" fmla="*/ 4 h 22"/>
                  <a:gd name="T6" fmla="*/ 34 w 46"/>
                  <a:gd name="T7" fmla="*/ 2 h 22"/>
                  <a:gd name="T8" fmla="*/ 32 w 46"/>
                  <a:gd name="T9" fmla="*/ 0 h 22"/>
                  <a:gd name="T10" fmla="*/ 28 w 46"/>
                  <a:gd name="T11" fmla="*/ 0 h 22"/>
                  <a:gd name="T12" fmla="*/ 28 w 46"/>
                  <a:gd name="T13" fmla="*/ 0 h 22"/>
                  <a:gd name="T14" fmla="*/ 14 w 46"/>
                  <a:gd name="T15" fmla="*/ 6 h 22"/>
                  <a:gd name="T16" fmla="*/ 6 w 46"/>
                  <a:gd name="T17" fmla="*/ 6 h 22"/>
                  <a:gd name="T18" fmla="*/ 0 w 46"/>
                  <a:gd name="T19" fmla="*/ 6 h 22"/>
                  <a:gd name="T20" fmla="*/ 0 w 46"/>
                  <a:gd name="T21" fmla="*/ 6 h 22"/>
                  <a:gd name="T22" fmla="*/ 8 w 46"/>
                  <a:gd name="T23" fmla="*/ 12 h 22"/>
                  <a:gd name="T24" fmla="*/ 14 w 46"/>
                  <a:gd name="T25" fmla="*/ 18 h 22"/>
                  <a:gd name="T26" fmla="*/ 22 w 46"/>
                  <a:gd name="T27" fmla="*/ 22 h 22"/>
                  <a:gd name="T28" fmla="*/ 22 w 46"/>
                  <a:gd name="T29" fmla="*/ 22 h 22"/>
                  <a:gd name="T30" fmla="*/ 28 w 46"/>
                  <a:gd name="T31" fmla="*/ 22 h 22"/>
                  <a:gd name="T32" fmla="*/ 34 w 46"/>
                  <a:gd name="T33" fmla="*/ 22 h 22"/>
                  <a:gd name="T34" fmla="*/ 38 w 46"/>
                  <a:gd name="T35" fmla="*/ 20 h 22"/>
                  <a:gd name="T36" fmla="*/ 38 w 46"/>
                  <a:gd name="T37" fmla="*/ 14 h 22"/>
                  <a:gd name="T38" fmla="*/ 38 w 46"/>
                  <a:gd name="T39" fmla="*/ 14 h 22"/>
                  <a:gd name="T40" fmla="*/ 44 w 46"/>
                  <a:gd name="T41" fmla="*/ 6 h 22"/>
                  <a:gd name="T42" fmla="*/ 46 w 46"/>
                  <a:gd name="T43" fmla="*/ 2 h 22"/>
                  <a:gd name="T44" fmla="*/ 44 w 46"/>
                  <a:gd name="T45" fmla="*/ 0 h 22"/>
                  <a:gd name="T46" fmla="*/ 44 w 46"/>
                  <a:gd name="T47" fmla="*/ 0 h 22"/>
                  <a:gd name="T48" fmla="*/ 44 w 46"/>
                  <a:gd name="T49" fmla="*/ 0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"/>
                  <a:gd name="T76" fmla="*/ 0 h 22"/>
                  <a:gd name="T77" fmla="*/ 46 w 46"/>
                  <a:gd name="T78" fmla="*/ 22 h 2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" h="22">
                    <a:moveTo>
                      <a:pt x="44" y="0"/>
                    </a:moveTo>
                    <a:lnTo>
                      <a:pt x="36" y="4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4" y="6"/>
                    </a:lnTo>
                    <a:lnTo>
                      <a:pt x="46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41A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4" name="Freeform 118"/>
              <p:cNvSpPr>
                <a:spLocks/>
              </p:cNvSpPr>
              <p:nvPr/>
            </p:nvSpPr>
            <p:spPr bwMode="auto">
              <a:xfrm>
                <a:off x="3760" y="3030"/>
                <a:ext cx="10" cy="62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0 h 62"/>
                  <a:gd name="T4" fmla="*/ 8 w 10"/>
                  <a:gd name="T5" fmla="*/ 6 h 62"/>
                  <a:gd name="T6" fmla="*/ 2 w 10"/>
                  <a:gd name="T7" fmla="*/ 20 h 62"/>
                  <a:gd name="T8" fmla="*/ 0 w 10"/>
                  <a:gd name="T9" fmla="*/ 30 h 62"/>
                  <a:gd name="T10" fmla="*/ 0 w 10"/>
                  <a:gd name="T11" fmla="*/ 40 h 62"/>
                  <a:gd name="T12" fmla="*/ 2 w 10"/>
                  <a:gd name="T13" fmla="*/ 52 h 62"/>
                  <a:gd name="T14" fmla="*/ 6 w 10"/>
                  <a:gd name="T15" fmla="*/ 62 h 62"/>
                  <a:gd name="T16" fmla="*/ 10 w 10"/>
                  <a:gd name="T17" fmla="*/ 60 h 62"/>
                  <a:gd name="T18" fmla="*/ 10 w 10"/>
                  <a:gd name="T19" fmla="*/ 60 h 62"/>
                  <a:gd name="T20" fmla="*/ 8 w 10"/>
                  <a:gd name="T21" fmla="*/ 56 h 62"/>
                  <a:gd name="T22" fmla="*/ 4 w 10"/>
                  <a:gd name="T23" fmla="*/ 46 h 62"/>
                  <a:gd name="T24" fmla="*/ 2 w 10"/>
                  <a:gd name="T25" fmla="*/ 38 h 62"/>
                  <a:gd name="T26" fmla="*/ 4 w 10"/>
                  <a:gd name="T27" fmla="*/ 28 h 62"/>
                  <a:gd name="T28" fmla="*/ 6 w 10"/>
                  <a:gd name="T29" fmla="*/ 14 h 62"/>
                  <a:gd name="T30" fmla="*/ 10 w 10"/>
                  <a:gd name="T31" fmla="*/ 0 h 62"/>
                  <a:gd name="T32" fmla="*/ 10 w 10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62"/>
                  <a:gd name="T53" fmla="*/ 10 w 10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62">
                    <a:moveTo>
                      <a:pt x="10" y="0"/>
                    </a:moveTo>
                    <a:lnTo>
                      <a:pt x="10" y="0"/>
                    </a:lnTo>
                    <a:lnTo>
                      <a:pt x="8" y="6"/>
                    </a:lnTo>
                    <a:lnTo>
                      <a:pt x="2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2" y="52"/>
                    </a:lnTo>
                    <a:lnTo>
                      <a:pt x="6" y="62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4" y="46"/>
                    </a:lnTo>
                    <a:lnTo>
                      <a:pt x="2" y="38"/>
                    </a:lnTo>
                    <a:lnTo>
                      <a:pt x="4" y="28"/>
                    </a:lnTo>
                    <a:lnTo>
                      <a:pt x="6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077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5" name="Freeform 119"/>
              <p:cNvSpPr>
                <a:spLocks/>
              </p:cNvSpPr>
              <p:nvPr/>
            </p:nvSpPr>
            <p:spPr bwMode="auto">
              <a:xfrm>
                <a:off x="3684" y="3042"/>
                <a:ext cx="44" cy="14"/>
              </a:xfrm>
              <a:custGeom>
                <a:avLst/>
                <a:gdLst>
                  <a:gd name="T0" fmla="*/ 44 w 44"/>
                  <a:gd name="T1" fmla="*/ 14 h 14"/>
                  <a:gd name="T2" fmla="*/ 44 w 44"/>
                  <a:gd name="T3" fmla="*/ 14 h 14"/>
                  <a:gd name="T4" fmla="*/ 42 w 44"/>
                  <a:gd name="T5" fmla="*/ 12 h 14"/>
                  <a:gd name="T6" fmla="*/ 36 w 44"/>
                  <a:gd name="T7" fmla="*/ 10 h 14"/>
                  <a:gd name="T8" fmla="*/ 28 w 44"/>
                  <a:gd name="T9" fmla="*/ 8 h 14"/>
                  <a:gd name="T10" fmla="*/ 28 w 44"/>
                  <a:gd name="T11" fmla="*/ 8 h 14"/>
                  <a:gd name="T12" fmla="*/ 12 w 44"/>
                  <a:gd name="T13" fmla="*/ 6 h 14"/>
                  <a:gd name="T14" fmla="*/ 6 w 44"/>
                  <a:gd name="T15" fmla="*/ 4 h 14"/>
                  <a:gd name="T16" fmla="*/ 0 w 44"/>
                  <a:gd name="T17" fmla="*/ 0 h 14"/>
                  <a:gd name="T18" fmla="*/ 0 w 44"/>
                  <a:gd name="T19" fmla="*/ 0 h 14"/>
                  <a:gd name="T20" fmla="*/ 2 w 44"/>
                  <a:gd name="T21" fmla="*/ 4 h 14"/>
                  <a:gd name="T22" fmla="*/ 6 w 44"/>
                  <a:gd name="T23" fmla="*/ 8 h 14"/>
                  <a:gd name="T24" fmla="*/ 12 w 44"/>
                  <a:gd name="T25" fmla="*/ 10 h 14"/>
                  <a:gd name="T26" fmla="*/ 12 w 44"/>
                  <a:gd name="T27" fmla="*/ 10 h 14"/>
                  <a:gd name="T28" fmla="*/ 30 w 44"/>
                  <a:gd name="T29" fmla="*/ 12 h 14"/>
                  <a:gd name="T30" fmla="*/ 38 w 44"/>
                  <a:gd name="T31" fmla="*/ 12 h 14"/>
                  <a:gd name="T32" fmla="*/ 44 w 44"/>
                  <a:gd name="T33" fmla="*/ 14 h 14"/>
                  <a:gd name="T34" fmla="*/ 44 w 44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14"/>
                  <a:gd name="T56" fmla="*/ 44 w 44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14">
                    <a:moveTo>
                      <a:pt x="44" y="14"/>
                    </a:moveTo>
                    <a:lnTo>
                      <a:pt x="44" y="14"/>
                    </a:lnTo>
                    <a:lnTo>
                      <a:pt x="42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12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12" y="10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6" name="Freeform 120"/>
              <p:cNvSpPr>
                <a:spLocks/>
              </p:cNvSpPr>
              <p:nvPr/>
            </p:nvSpPr>
            <p:spPr bwMode="auto">
              <a:xfrm>
                <a:off x="3662" y="2954"/>
                <a:ext cx="84" cy="166"/>
              </a:xfrm>
              <a:custGeom>
                <a:avLst/>
                <a:gdLst>
                  <a:gd name="T0" fmla="*/ 84 w 84"/>
                  <a:gd name="T1" fmla="*/ 22 h 166"/>
                  <a:gd name="T2" fmla="*/ 84 w 84"/>
                  <a:gd name="T3" fmla="*/ 22 h 166"/>
                  <a:gd name="T4" fmla="*/ 68 w 84"/>
                  <a:gd name="T5" fmla="*/ 30 h 166"/>
                  <a:gd name="T6" fmla="*/ 56 w 84"/>
                  <a:gd name="T7" fmla="*/ 42 h 166"/>
                  <a:gd name="T8" fmla="*/ 40 w 84"/>
                  <a:gd name="T9" fmla="*/ 58 h 166"/>
                  <a:gd name="T10" fmla="*/ 34 w 84"/>
                  <a:gd name="T11" fmla="*/ 68 h 166"/>
                  <a:gd name="T12" fmla="*/ 30 w 84"/>
                  <a:gd name="T13" fmla="*/ 78 h 166"/>
                  <a:gd name="T14" fmla="*/ 24 w 84"/>
                  <a:gd name="T15" fmla="*/ 90 h 166"/>
                  <a:gd name="T16" fmla="*/ 22 w 84"/>
                  <a:gd name="T17" fmla="*/ 104 h 166"/>
                  <a:gd name="T18" fmla="*/ 22 w 84"/>
                  <a:gd name="T19" fmla="*/ 118 h 166"/>
                  <a:gd name="T20" fmla="*/ 24 w 84"/>
                  <a:gd name="T21" fmla="*/ 132 h 166"/>
                  <a:gd name="T22" fmla="*/ 28 w 84"/>
                  <a:gd name="T23" fmla="*/ 150 h 166"/>
                  <a:gd name="T24" fmla="*/ 36 w 84"/>
                  <a:gd name="T25" fmla="*/ 166 h 166"/>
                  <a:gd name="T26" fmla="*/ 36 w 84"/>
                  <a:gd name="T27" fmla="*/ 166 h 166"/>
                  <a:gd name="T28" fmla="*/ 30 w 84"/>
                  <a:gd name="T29" fmla="*/ 158 h 166"/>
                  <a:gd name="T30" fmla="*/ 22 w 84"/>
                  <a:gd name="T31" fmla="*/ 150 h 166"/>
                  <a:gd name="T32" fmla="*/ 14 w 84"/>
                  <a:gd name="T33" fmla="*/ 136 h 166"/>
                  <a:gd name="T34" fmla="*/ 6 w 84"/>
                  <a:gd name="T35" fmla="*/ 122 h 166"/>
                  <a:gd name="T36" fmla="*/ 2 w 84"/>
                  <a:gd name="T37" fmla="*/ 102 h 166"/>
                  <a:gd name="T38" fmla="*/ 0 w 84"/>
                  <a:gd name="T39" fmla="*/ 80 h 166"/>
                  <a:gd name="T40" fmla="*/ 2 w 84"/>
                  <a:gd name="T41" fmla="*/ 68 h 166"/>
                  <a:gd name="T42" fmla="*/ 4 w 84"/>
                  <a:gd name="T43" fmla="*/ 56 h 166"/>
                  <a:gd name="T44" fmla="*/ 4 w 84"/>
                  <a:gd name="T45" fmla="*/ 56 h 166"/>
                  <a:gd name="T46" fmla="*/ 10 w 84"/>
                  <a:gd name="T47" fmla="*/ 34 h 166"/>
                  <a:gd name="T48" fmla="*/ 20 w 84"/>
                  <a:gd name="T49" fmla="*/ 18 h 166"/>
                  <a:gd name="T50" fmla="*/ 32 w 84"/>
                  <a:gd name="T51" fmla="*/ 6 h 166"/>
                  <a:gd name="T52" fmla="*/ 44 w 84"/>
                  <a:gd name="T53" fmla="*/ 2 h 166"/>
                  <a:gd name="T54" fmla="*/ 56 w 84"/>
                  <a:gd name="T55" fmla="*/ 0 h 166"/>
                  <a:gd name="T56" fmla="*/ 66 w 84"/>
                  <a:gd name="T57" fmla="*/ 4 h 166"/>
                  <a:gd name="T58" fmla="*/ 76 w 84"/>
                  <a:gd name="T59" fmla="*/ 10 h 166"/>
                  <a:gd name="T60" fmla="*/ 84 w 84"/>
                  <a:gd name="T61" fmla="*/ 22 h 166"/>
                  <a:gd name="T62" fmla="*/ 84 w 84"/>
                  <a:gd name="T63" fmla="*/ 22 h 1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166"/>
                  <a:gd name="T98" fmla="*/ 84 w 84"/>
                  <a:gd name="T99" fmla="*/ 166 h 1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166">
                    <a:moveTo>
                      <a:pt x="84" y="22"/>
                    </a:moveTo>
                    <a:lnTo>
                      <a:pt x="84" y="22"/>
                    </a:lnTo>
                    <a:lnTo>
                      <a:pt x="68" y="30"/>
                    </a:lnTo>
                    <a:lnTo>
                      <a:pt x="56" y="42"/>
                    </a:lnTo>
                    <a:lnTo>
                      <a:pt x="40" y="58"/>
                    </a:lnTo>
                    <a:lnTo>
                      <a:pt x="34" y="68"/>
                    </a:lnTo>
                    <a:lnTo>
                      <a:pt x="30" y="78"/>
                    </a:lnTo>
                    <a:lnTo>
                      <a:pt x="24" y="90"/>
                    </a:lnTo>
                    <a:lnTo>
                      <a:pt x="22" y="104"/>
                    </a:lnTo>
                    <a:lnTo>
                      <a:pt x="22" y="118"/>
                    </a:lnTo>
                    <a:lnTo>
                      <a:pt x="24" y="132"/>
                    </a:lnTo>
                    <a:lnTo>
                      <a:pt x="28" y="150"/>
                    </a:lnTo>
                    <a:lnTo>
                      <a:pt x="36" y="166"/>
                    </a:lnTo>
                    <a:lnTo>
                      <a:pt x="30" y="158"/>
                    </a:lnTo>
                    <a:lnTo>
                      <a:pt x="22" y="150"/>
                    </a:lnTo>
                    <a:lnTo>
                      <a:pt x="14" y="136"/>
                    </a:lnTo>
                    <a:lnTo>
                      <a:pt x="6" y="122"/>
                    </a:lnTo>
                    <a:lnTo>
                      <a:pt x="2" y="102"/>
                    </a:lnTo>
                    <a:lnTo>
                      <a:pt x="0" y="80"/>
                    </a:lnTo>
                    <a:lnTo>
                      <a:pt x="2" y="68"/>
                    </a:lnTo>
                    <a:lnTo>
                      <a:pt x="4" y="56"/>
                    </a:lnTo>
                    <a:lnTo>
                      <a:pt x="10" y="34"/>
                    </a:lnTo>
                    <a:lnTo>
                      <a:pt x="20" y="18"/>
                    </a:lnTo>
                    <a:lnTo>
                      <a:pt x="32" y="6"/>
                    </a:lnTo>
                    <a:lnTo>
                      <a:pt x="44" y="2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6" y="10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7" name="Freeform 121"/>
              <p:cNvSpPr>
                <a:spLocks/>
              </p:cNvSpPr>
              <p:nvPr/>
            </p:nvSpPr>
            <p:spPr bwMode="auto">
              <a:xfrm>
                <a:off x="3644" y="2966"/>
                <a:ext cx="78" cy="72"/>
              </a:xfrm>
              <a:custGeom>
                <a:avLst/>
                <a:gdLst>
                  <a:gd name="T0" fmla="*/ 78 w 78"/>
                  <a:gd name="T1" fmla="*/ 2 h 72"/>
                  <a:gd name="T2" fmla="*/ 78 w 78"/>
                  <a:gd name="T3" fmla="*/ 2 h 72"/>
                  <a:gd name="T4" fmla="*/ 68 w 78"/>
                  <a:gd name="T5" fmla="*/ 8 h 72"/>
                  <a:gd name="T6" fmla="*/ 44 w 78"/>
                  <a:gd name="T7" fmla="*/ 24 h 72"/>
                  <a:gd name="T8" fmla="*/ 32 w 78"/>
                  <a:gd name="T9" fmla="*/ 36 h 72"/>
                  <a:gd name="T10" fmla="*/ 20 w 78"/>
                  <a:gd name="T11" fmla="*/ 48 h 72"/>
                  <a:gd name="T12" fmla="*/ 8 w 78"/>
                  <a:gd name="T13" fmla="*/ 60 h 72"/>
                  <a:gd name="T14" fmla="*/ 2 w 78"/>
                  <a:gd name="T15" fmla="*/ 72 h 72"/>
                  <a:gd name="T16" fmla="*/ 0 w 78"/>
                  <a:gd name="T17" fmla="*/ 70 h 72"/>
                  <a:gd name="T18" fmla="*/ 0 w 78"/>
                  <a:gd name="T19" fmla="*/ 70 h 72"/>
                  <a:gd name="T20" fmla="*/ 8 w 78"/>
                  <a:gd name="T21" fmla="*/ 58 h 72"/>
                  <a:gd name="T22" fmla="*/ 18 w 78"/>
                  <a:gd name="T23" fmla="*/ 46 h 72"/>
                  <a:gd name="T24" fmla="*/ 30 w 78"/>
                  <a:gd name="T25" fmla="*/ 34 h 72"/>
                  <a:gd name="T26" fmla="*/ 44 w 78"/>
                  <a:gd name="T27" fmla="*/ 24 h 72"/>
                  <a:gd name="T28" fmla="*/ 66 w 78"/>
                  <a:gd name="T29" fmla="*/ 8 h 72"/>
                  <a:gd name="T30" fmla="*/ 78 w 78"/>
                  <a:gd name="T31" fmla="*/ 0 h 72"/>
                  <a:gd name="T32" fmla="*/ 78 w 78"/>
                  <a:gd name="T33" fmla="*/ 2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72"/>
                  <a:gd name="T53" fmla="*/ 78 w 78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72">
                    <a:moveTo>
                      <a:pt x="78" y="2"/>
                    </a:moveTo>
                    <a:lnTo>
                      <a:pt x="78" y="2"/>
                    </a:lnTo>
                    <a:lnTo>
                      <a:pt x="68" y="8"/>
                    </a:lnTo>
                    <a:lnTo>
                      <a:pt x="44" y="24"/>
                    </a:lnTo>
                    <a:lnTo>
                      <a:pt x="32" y="36"/>
                    </a:lnTo>
                    <a:lnTo>
                      <a:pt x="20" y="48"/>
                    </a:lnTo>
                    <a:lnTo>
                      <a:pt x="8" y="6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8" y="58"/>
                    </a:lnTo>
                    <a:lnTo>
                      <a:pt x="18" y="46"/>
                    </a:lnTo>
                    <a:lnTo>
                      <a:pt x="30" y="34"/>
                    </a:lnTo>
                    <a:lnTo>
                      <a:pt x="44" y="24"/>
                    </a:lnTo>
                    <a:lnTo>
                      <a:pt x="66" y="8"/>
                    </a:lnTo>
                    <a:lnTo>
                      <a:pt x="78" y="0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8" name="Freeform 122"/>
              <p:cNvSpPr>
                <a:spLocks/>
              </p:cNvSpPr>
              <p:nvPr/>
            </p:nvSpPr>
            <p:spPr bwMode="auto">
              <a:xfrm>
                <a:off x="3596" y="2960"/>
                <a:ext cx="114" cy="112"/>
              </a:xfrm>
              <a:custGeom>
                <a:avLst/>
                <a:gdLst>
                  <a:gd name="T0" fmla="*/ 114 w 114"/>
                  <a:gd name="T1" fmla="*/ 2 h 112"/>
                  <a:gd name="T2" fmla="*/ 114 w 114"/>
                  <a:gd name="T3" fmla="*/ 2 h 112"/>
                  <a:gd name="T4" fmla="*/ 98 w 114"/>
                  <a:gd name="T5" fmla="*/ 6 h 112"/>
                  <a:gd name="T6" fmla="*/ 82 w 114"/>
                  <a:gd name="T7" fmla="*/ 12 h 112"/>
                  <a:gd name="T8" fmla="*/ 62 w 114"/>
                  <a:gd name="T9" fmla="*/ 22 h 112"/>
                  <a:gd name="T10" fmla="*/ 44 w 114"/>
                  <a:gd name="T11" fmla="*/ 38 h 112"/>
                  <a:gd name="T12" fmla="*/ 34 w 114"/>
                  <a:gd name="T13" fmla="*/ 46 h 112"/>
                  <a:gd name="T14" fmla="*/ 26 w 114"/>
                  <a:gd name="T15" fmla="*/ 56 h 112"/>
                  <a:gd name="T16" fmla="*/ 18 w 114"/>
                  <a:gd name="T17" fmla="*/ 68 h 112"/>
                  <a:gd name="T18" fmla="*/ 10 w 114"/>
                  <a:gd name="T19" fmla="*/ 80 h 112"/>
                  <a:gd name="T20" fmla="*/ 6 w 114"/>
                  <a:gd name="T21" fmla="*/ 96 h 112"/>
                  <a:gd name="T22" fmla="*/ 2 w 114"/>
                  <a:gd name="T23" fmla="*/ 112 h 112"/>
                  <a:gd name="T24" fmla="*/ 0 w 114"/>
                  <a:gd name="T25" fmla="*/ 110 h 112"/>
                  <a:gd name="T26" fmla="*/ 0 w 114"/>
                  <a:gd name="T27" fmla="*/ 110 h 112"/>
                  <a:gd name="T28" fmla="*/ 4 w 114"/>
                  <a:gd name="T29" fmla="*/ 96 h 112"/>
                  <a:gd name="T30" fmla="*/ 8 w 114"/>
                  <a:gd name="T31" fmla="*/ 80 h 112"/>
                  <a:gd name="T32" fmla="*/ 16 w 114"/>
                  <a:gd name="T33" fmla="*/ 68 h 112"/>
                  <a:gd name="T34" fmla="*/ 24 w 114"/>
                  <a:gd name="T35" fmla="*/ 54 h 112"/>
                  <a:gd name="T36" fmla="*/ 24 w 114"/>
                  <a:gd name="T37" fmla="*/ 54 h 112"/>
                  <a:gd name="T38" fmla="*/ 32 w 114"/>
                  <a:gd name="T39" fmla="*/ 46 h 112"/>
                  <a:gd name="T40" fmla="*/ 42 w 114"/>
                  <a:gd name="T41" fmla="*/ 36 h 112"/>
                  <a:gd name="T42" fmla="*/ 52 w 114"/>
                  <a:gd name="T43" fmla="*/ 28 h 112"/>
                  <a:gd name="T44" fmla="*/ 62 w 114"/>
                  <a:gd name="T45" fmla="*/ 22 h 112"/>
                  <a:gd name="T46" fmla="*/ 62 w 114"/>
                  <a:gd name="T47" fmla="*/ 22 h 112"/>
                  <a:gd name="T48" fmla="*/ 82 w 114"/>
                  <a:gd name="T49" fmla="*/ 12 h 112"/>
                  <a:gd name="T50" fmla="*/ 98 w 114"/>
                  <a:gd name="T51" fmla="*/ 4 h 112"/>
                  <a:gd name="T52" fmla="*/ 112 w 114"/>
                  <a:gd name="T53" fmla="*/ 0 h 112"/>
                  <a:gd name="T54" fmla="*/ 114 w 114"/>
                  <a:gd name="T55" fmla="*/ 2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112"/>
                  <a:gd name="T86" fmla="*/ 114 w 11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112">
                    <a:moveTo>
                      <a:pt x="114" y="2"/>
                    </a:moveTo>
                    <a:lnTo>
                      <a:pt x="114" y="2"/>
                    </a:lnTo>
                    <a:lnTo>
                      <a:pt x="98" y="6"/>
                    </a:lnTo>
                    <a:lnTo>
                      <a:pt x="82" y="12"/>
                    </a:lnTo>
                    <a:lnTo>
                      <a:pt x="62" y="22"/>
                    </a:lnTo>
                    <a:lnTo>
                      <a:pt x="44" y="38"/>
                    </a:lnTo>
                    <a:lnTo>
                      <a:pt x="34" y="46"/>
                    </a:lnTo>
                    <a:lnTo>
                      <a:pt x="26" y="56"/>
                    </a:lnTo>
                    <a:lnTo>
                      <a:pt x="18" y="68"/>
                    </a:lnTo>
                    <a:lnTo>
                      <a:pt x="10" y="80"/>
                    </a:lnTo>
                    <a:lnTo>
                      <a:pt x="6" y="96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4" y="96"/>
                    </a:lnTo>
                    <a:lnTo>
                      <a:pt x="8" y="80"/>
                    </a:lnTo>
                    <a:lnTo>
                      <a:pt x="16" y="68"/>
                    </a:lnTo>
                    <a:lnTo>
                      <a:pt x="24" y="54"/>
                    </a:lnTo>
                    <a:lnTo>
                      <a:pt x="32" y="46"/>
                    </a:lnTo>
                    <a:lnTo>
                      <a:pt x="42" y="36"/>
                    </a:lnTo>
                    <a:lnTo>
                      <a:pt x="52" y="28"/>
                    </a:lnTo>
                    <a:lnTo>
                      <a:pt x="62" y="22"/>
                    </a:lnTo>
                    <a:lnTo>
                      <a:pt x="82" y="12"/>
                    </a:lnTo>
                    <a:lnTo>
                      <a:pt x="98" y="4"/>
                    </a:lnTo>
                    <a:lnTo>
                      <a:pt x="112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9" name="Freeform 123"/>
              <p:cNvSpPr>
                <a:spLocks noEditPoints="1"/>
              </p:cNvSpPr>
              <p:nvPr/>
            </p:nvSpPr>
            <p:spPr bwMode="auto">
              <a:xfrm>
                <a:off x="3690" y="3054"/>
                <a:ext cx="112" cy="30"/>
              </a:xfrm>
              <a:custGeom>
                <a:avLst/>
                <a:gdLst>
                  <a:gd name="T0" fmla="*/ 100 w 112"/>
                  <a:gd name="T1" fmla="*/ 0 h 30"/>
                  <a:gd name="T2" fmla="*/ 88 w 112"/>
                  <a:gd name="T3" fmla="*/ 0 h 30"/>
                  <a:gd name="T4" fmla="*/ 74 w 112"/>
                  <a:gd name="T5" fmla="*/ 6 h 30"/>
                  <a:gd name="T6" fmla="*/ 68 w 112"/>
                  <a:gd name="T7" fmla="*/ 12 h 30"/>
                  <a:gd name="T8" fmla="*/ 66 w 112"/>
                  <a:gd name="T9" fmla="*/ 12 h 30"/>
                  <a:gd name="T10" fmla="*/ 56 w 112"/>
                  <a:gd name="T11" fmla="*/ 14 h 30"/>
                  <a:gd name="T12" fmla="*/ 38 w 112"/>
                  <a:gd name="T13" fmla="*/ 4 h 30"/>
                  <a:gd name="T14" fmla="*/ 20 w 112"/>
                  <a:gd name="T15" fmla="*/ 2 h 30"/>
                  <a:gd name="T16" fmla="*/ 4 w 112"/>
                  <a:gd name="T17" fmla="*/ 10 h 30"/>
                  <a:gd name="T18" fmla="*/ 0 w 112"/>
                  <a:gd name="T19" fmla="*/ 16 h 30"/>
                  <a:gd name="T20" fmla="*/ 8 w 112"/>
                  <a:gd name="T21" fmla="*/ 24 h 30"/>
                  <a:gd name="T22" fmla="*/ 28 w 112"/>
                  <a:gd name="T23" fmla="*/ 30 h 30"/>
                  <a:gd name="T24" fmla="*/ 44 w 112"/>
                  <a:gd name="T25" fmla="*/ 28 h 30"/>
                  <a:gd name="T26" fmla="*/ 54 w 112"/>
                  <a:gd name="T27" fmla="*/ 22 h 30"/>
                  <a:gd name="T28" fmla="*/ 56 w 112"/>
                  <a:gd name="T29" fmla="*/ 18 h 30"/>
                  <a:gd name="T30" fmla="*/ 62 w 112"/>
                  <a:gd name="T31" fmla="*/ 14 h 30"/>
                  <a:gd name="T32" fmla="*/ 68 w 112"/>
                  <a:gd name="T33" fmla="*/ 16 h 30"/>
                  <a:gd name="T34" fmla="*/ 70 w 112"/>
                  <a:gd name="T35" fmla="*/ 18 h 30"/>
                  <a:gd name="T36" fmla="*/ 76 w 112"/>
                  <a:gd name="T37" fmla="*/ 22 h 30"/>
                  <a:gd name="T38" fmla="*/ 90 w 112"/>
                  <a:gd name="T39" fmla="*/ 24 h 30"/>
                  <a:gd name="T40" fmla="*/ 102 w 112"/>
                  <a:gd name="T41" fmla="*/ 22 h 30"/>
                  <a:gd name="T42" fmla="*/ 110 w 112"/>
                  <a:gd name="T43" fmla="*/ 16 h 30"/>
                  <a:gd name="T44" fmla="*/ 108 w 112"/>
                  <a:gd name="T45" fmla="*/ 4 h 30"/>
                  <a:gd name="T46" fmla="*/ 54 w 112"/>
                  <a:gd name="T47" fmla="*/ 22 h 30"/>
                  <a:gd name="T48" fmla="*/ 36 w 112"/>
                  <a:gd name="T49" fmla="*/ 28 h 30"/>
                  <a:gd name="T50" fmla="*/ 28 w 112"/>
                  <a:gd name="T51" fmla="*/ 28 h 30"/>
                  <a:gd name="T52" fmla="*/ 8 w 112"/>
                  <a:gd name="T53" fmla="*/ 24 h 30"/>
                  <a:gd name="T54" fmla="*/ 2 w 112"/>
                  <a:gd name="T55" fmla="*/ 18 h 30"/>
                  <a:gd name="T56" fmla="*/ 4 w 112"/>
                  <a:gd name="T57" fmla="*/ 10 h 30"/>
                  <a:gd name="T58" fmla="*/ 14 w 112"/>
                  <a:gd name="T59" fmla="*/ 6 h 30"/>
                  <a:gd name="T60" fmla="*/ 28 w 112"/>
                  <a:gd name="T61" fmla="*/ 4 h 30"/>
                  <a:gd name="T62" fmla="*/ 52 w 112"/>
                  <a:gd name="T63" fmla="*/ 12 h 30"/>
                  <a:gd name="T64" fmla="*/ 54 w 112"/>
                  <a:gd name="T65" fmla="*/ 18 h 30"/>
                  <a:gd name="T66" fmla="*/ 54 w 112"/>
                  <a:gd name="T67" fmla="*/ 22 h 30"/>
                  <a:gd name="T68" fmla="*/ 108 w 112"/>
                  <a:gd name="T69" fmla="*/ 14 h 30"/>
                  <a:gd name="T70" fmla="*/ 90 w 112"/>
                  <a:gd name="T71" fmla="*/ 22 h 30"/>
                  <a:gd name="T72" fmla="*/ 72 w 112"/>
                  <a:gd name="T73" fmla="*/ 20 h 30"/>
                  <a:gd name="T74" fmla="*/ 70 w 112"/>
                  <a:gd name="T75" fmla="*/ 14 h 30"/>
                  <a:gd name="T76" fmla="*/ 72 w 112"/>
                  <a:gd name="T77" fmla="*/ 10 h 30"/>
                  <a:gd name="T78" fmla="*/ 88 w 112"/>
                  <a:gd name="T79" fmla="*/ 2 h 30"/>
                  <a:gd name="T80" fmla="*/ 100 w 112"/>
                  <a:gd name="T81" fmla="*/ 2 h 30"/>
                  <a:gd name="T82" fmla="*/ 110 w 112"/>
                  <a:gd name="T83" fmla="*/ 8 h 30"/>
                  <a:gd name="T84" fmla="*/ 108 w 112"/>
                  <a:gd name="T85" fmla="*/ 14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30"/>
                  <a:gd name="T131" fmla="*/ 112 w 112"/>
                  <a:gd name="T132" fmla="*/ 30 h 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30">
                    <a:moveTo>
                      <a:pt x="108" y="4"/>
                    </a:moveTo>
                    <a:lnTo>
                      <a:pt x="108" y="4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78" y="4"/>
                    </a:lnTo>
                    <a:lnTo>
                      <a:pt x="74" y="6"/>
                    </a:lnTo>
                    <a:lnTo>
                      <a:pt x="70" y="10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8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4" y="28"/>
                    </a:lnTo>
                    <a:lnTo>
                      <a:pt x="50" y="26"/>
                    </a:lnTo>
                    <a:lnTo>
                      <a:pt x="54" y="22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8"/>
                    </a:lnTo>
                    <a:lnTo>
                      <a:pt x="72" y="20"/>
                    </a:lnTo>
                    <a:lnTo>
                      <a:pt x="76" y="22"/>
                    </a:lnTo>
                    <a:lnTo>
                      <a:pt x="80" y="24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102" y="22"/>
                    </a:lnTo>
                    <a:lnTo>
                      <a:pt x="106" y="20"/>
                    </a:lnTo>
                    <a:lnTo>
                      <a:pt x="110" y="16"/>
                    </a:lnTo>
                    <a:lnTo>
                      <a:pt x="112" y="10"/>
                    </a:lnTo>
                    <a:lnTo>
                      <a:pt x="108" y="4"/>
                    </a:lnTo>
                    <a:close/>
                    <a:moveTo>
                      <a:pt x="54" y="22"/>
                    </a:moveTo>
                    <a:lnTo>
                      <a:pt x="54" y="22"/>
                    </a:lnTo>
                    <a:lnTo>
                      <a:pt x="48" y="24"/>
                    </a:lnTo>
                    <a:lnTo>
                      <a:pt x="44" y="26"/>
                    </a:lnTo>
                    <a:lnTo>
                      <a:pt x="36" y="28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4" y="26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22" y="4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8" y="8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4" y="22"/>
                    </a:lnTo>
                    <a:close/>
                    <a:moveTo>
                      <a:pt x="108" y="14"/>
                    </a:moveTo>
                    <a:lnTo>
                      <a:pt x="108" y="14"/>
                    </a:lnTo>
                    <a:lnTo>
                      <a:pt x="102" y="20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80" y="22"/>
                    </a:lnTo>
                    <a:lnTo>
                      <a:pt x="72" y="20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8" y="6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100" y="2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0" name="Freeform 124"/>
              <p:cNvSpPr>
                <a:spLocks/>
              </p:cNvSpPr>
              <p:nvPr/>
            </p:nvSpPr>
            <p:spPr bwMode="auto">
              <a:xfrm>
                <a:off x="3796" y="3246"/>
                <a:ext cx="182" cy="352"/>
              </a:xfrm>
              <a:custGeom>
                <a:avLst/>
                <a:gdLst>
                  <a:gd name="T0" fmla="*/ 8 w 182"/>
                  <a:gd name="T1" fmla="*/ 352 h 352"/>
                  <a:gd name="T2" fmla="*/ 0 w 182"/>
                  <a:gd name="T3" fmla="*/ 330 h 352"/>
                  <a:gd name="T4" fmla="*/ 0 w 182"/>
                  <a:gd name="T5" fmla="*/ 310 h 352"/>
                  <a:gd name="T6" fmla="*/ 4 w 182"/>
                  <a:gd name="T7" fmla="*/ 290 h 352"/>
                  <a:gd name="T8" fmla="*/ 16 w 182"/>
                  <a:gd name="T9" fmla="*/ 272 h 352"/>
                  <a:gd name="T10" fmla="*/ 40 w 182"/>
                  <a:gd name="T11" fmla="*/ 234 h 352"/>
                  <a:gd name="T12" fmla="*/ 52 w 182"/>
                  <a:gd name="T13" fmla="*/ 216 h 352"/>
                  <a:gd name="T14" fmla="*/ 76 w 182"/>
                  <a:gd name="T15" fmla="*/ 162 h 352"/>
                  <a:gd name="T16" fmla="*/ 92 w 182"/>
                  <a:gd name="T17" fmla="*/ 124 h 352"/>
                  <a:gd name="T18" fmla="*/ 94 w 182"/>
                  <a:gd name="T19" fmla="*/ 98 h 352"/>
                  <a:gd name="T20" fmla="*/ 96 w 182"/>
                  <a:gd name="T21" fmla="*/ 88 h 352"/>
                  <a:gd name="T22" fmla="*/ 104 w 182"/>
                  <a:gd name="T23" fmla="*/ 68 h 352"/>
                  <a:gd name="T24" fmla="*/ 102 w 182"/>
                  <a:gd name="T25" fmla="*/ 56 h 352"/>
                  <a:gd name="T26" fmla="*/ 96 w 182"/>
                  <a:gd name="T27" fmla="*/ 34 h 352"/>
                  <a:gd name="T28" fmla="*/ 96 w 182"/>
                  <a:gd name="T29" fmla="*/ 30 h 352"/>
                  <a:gd name="T30" fmla="*/ 102 w 182"/>
                  <a:gd name="T31" fmla="*/ 30 h 352"/>
                  <a:gd name="T32" fmla="*/ 106 w 182"/>
                  <a:gd name="T33" fmla="*/ 34 h 352"/>
                  <a:gd name="T34" fmla="*/ 112 w 182"/>
                  <a:gd name="T35" fmla="*/ 48 h 352"/>
                  <a:gd name="T36" fmla="*/ 126 w 182"/>
                  <a:gd name="T37" fmla="*/ 70 h 352"/>
                  <a:gd name="T38" fmla="*/ 134 w 182"/>
                  <a:gd name="T39" fmla="*/ 60 h 352"/>
                  <a:gd name="T40" fmla="*/ 148 w 182"/>
                  <a:gd name="T41" fmla="*/ 30 h 352"/>
                  <a:gd name="T42" fmla="*/ 158 w 182"/>
                  <a:gd name="T43" fmla="*/ 6 h 352"/>
                  <a:gd name="T44" fmla="*/ 160 w 182"/>
                  <a:gd name="T45" fmla="*/ 0 h 352"/>
                  <a:gd name="T46" fmla="*/ 160 w 182"/>
                  <a:gd name="T47" fmla="*/ 26 h 352"/>
                  <a:gd name="T48" fmla="*/ 160 w 182"/>
                  <a:gd name="T49" fmla="*/ 48 h 352"/>
                  <a:gd name="T50" fmla="*/ 156 w 182"/>
                  <a:gd name="T51" fmla="*/ 54 h 352"/>
                  <a:gd name="T52" fmla="*/ 148 w 182"/>
                  <a:gd name="T53" fmla="*/ 64 h 352"/>
                  <a:gd name="T54" fmla="*/ 164 w 182"/>
                  <a:gd name="T55" fmla="*/ 44 h 352"/>
                  <a:gd name="T56" fmla="*/ 172 w 182"/>
                  <a:gd name="T57" fmla="*/ 38 h 352"/>
                  <a:gd name="T58" fmla="*/ 182 w 182"/>
                  <a:gd name="T59" fmla="*/ 34 h 352"/>
                  <a:gd name="T60" fmla="*/ 168 w 182"/>
                  <a:gd name="T61" fmla="*/ 50 h 352"/>
                  <a:gd name="T62" fmla="*/ 164 w 182"/>
                  <a:gd name="T63" fmla="*/ 60 h 352"/>
                  <a:gd name="T64" fmla="*/ 156 w 182"/>
                  <a:gd name="T65" fmla="*/ 74 h 352"/>
                  <a:gd name="T66" fmla="*/ 138 w 182"/>
                  <a:gd name="T67" fmla="*/ 90 h 352"/>
                  <a:gd name="T68" fmla="*/ 122 w 182"/>
                  <a:gd name="T69" fmla="*/ 110 h 352"/>
                  <a:gd name="T70" fmla="*/ 112 w 182"/>
                  <a:gd name="T71" fmla="*/ 124 h 352"/>
                  <a:gd name="T72" fmla="*/ 92 w 182"/>
                  <a:gd name="T73" fmla="*/ 186 h 352"/>
                  <a:gd name="T74" fmla="*/ 84 w 182"/>
                  <a:gd name="T75" fmla="*/ 218 h 352"/>
                  <a:gd name="T76" fmla="*/ 74 w 182"/>
                  <a:gd name="T77" fmla="*/ 268 h 352"/>
                  <a:gd name="T78" fmla="*/ 56 w 182"/>
                  <a:gd name="T79" fmla="*/ 308 h 352"/>
                  <a:gd name="T80" fmla="*/ 42 w 182"/>
                  <a:gd name="T81" fmla="*/ 326 h 352"/>
                  <a:gd name="T82" fmla="*/ 18 w 182"/>
                  <a:gd name="T83" fmla="*/ 344 h 352"/>
                  <a:gd name="T84" fmla="*/ 14 w 182"/>
                  <a:gd name="T85" fmla="*/ 350 h 352"/>
                  <a:gd name="T86" fmla="*/ 8 w 182"/>
                  <a:gd name="T87" fmla="*/ 352 h 352"/>
                  <a:gd name="T88" fmla="*/ 8 w 182"/>
                  <a:gd name="T89" fmla="*/ 352 h 3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2"/>
                  <a:gd name="T136" fmla="*/ 0 h 352"/>
                  <a:gd name="T137" fmla="*/ 182 w 182"/>
                  <a:gd name="T138" fmla="*/ 352 h 35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2" h="352">
                    <a:moveTo>
                      <a:pt x="8" y="352"/>
                    </a:moveTo>
                    <a:lnTo>
                      <a:pt x="8" y="352"/>
                    </a:lnTo>
                    <a:lnTo>
                      <a:pt x="4" y="346"/>
                    </a:lnTo>
                    <a:lnTo>
                      <a:pt x="0" y="330"/>
                    </a:lnTo>
                    <a:lnTo>
                      <a:pt x="0" y="320"/>
                    </a:lnTo>
                    <a:lnTo>
                      <a:pt x="0" y="310"/>
                    </a:lnTo>
                    <a:lnTo>
                      <a:pt x="2" y="300"/>
                    </a:lnTo>
                    <a:lnTo>
                      <a:pt x="4" y="290"/>
                    </a:lnTo>
                    <a:lnTo>
                      <a:pt x="16" y="272"/>
                    </a:lnTo>
                    <a:lnTo>
                      <a:pt x="28" y="254"/>
                    </a:lnTo>
                    <a:lnTo>
                      <a:pt x="40" y="234"/>
                    </a:lnTo>
                    <a:lnTo>
                      <a:pt x="52" y="216"/>
                    </a:lnTo>
                    <a:lnTo>
                      <a:pt x="64" y="192"/>
                    </a:lnTo>
                    <a:lnTo>
                      <a:pt x="76" y="162"/>
                    </a:lnTo>
                    <a:lnTo>
                      <a:pt x="92" y="124"/>
                    </a:lnTo>
                    <a:lnTo>
                      <a:pt x="92" y="108"/>
                    </a:lnTo>
                    <a:lnTo>
                      <a:pt x="94" y="98"/>
                    </a:lnTo>
                    <a:lnTo>
                      <a:pt x="96" y="88"/>
                    </a:lnTo>
                    <a:lnTo>
                      <a:pt x="102" y="74"/>
                    </a:lnTo>
                    <a:lnTo>
                      <a:pt x="104" y="68"/>
                    </a:lnTo>
                    <a:lnTo>
                      <a:pt x="102" y="56"/>
                    </a:lnTo>
                    <a:lnTo>
                      <a:pt x="100" y="44"/>
                    </a:lnTo>
                    <a:lnTo>
                      <a:pt x="96" y="34"/>
                    </a:lnTo>
                    <a:lnTo>
                      <a:pt x="96" y="30"/>
                    </a:lnTo>
                    <a:lnTo>
                      <a:pt x="98" y="28"/>
                    </a:lnTo>
                    <a:lnTo>
                      <a:pt x="102" y="30"/>
                    </a:lnTo>
                    <a:lnTo>
                      <a:pt x="106" y="34"/>
                    </a:lnTo>
                    <a:lnTo>
                      <a:pt x="110" y="40"/>
                    </a:lnTo>
                    <a:lnTo>
                      <a:pt x="112" y="48"/>
                    </a:lnTo>
                    <a:lnTo>
                      <a:pt x="112" y="58"/>
                    </a:lnTo>
                    <a:lnTo>
                      <a:pt x="126" y="70"/>
                    </a:lnTo>
                    <a:lnTo>
                      <a:pt x="134" y="60"/>
                    </a:lnTo>
                    <a:lnTo>
                      <a:pt x="142" y="48"/>
                    </a:lnTo>
                    <a:lnTo>
                      <a:pt x="148" y="30"/>
                    </a:lnTo>
                    <a:lnTo>
                      <a:pt x="158" y="6"/>
                    </a:lnTo>
                    <a:lnTo>
                      <a:pt x="160" y="0"/>
                    </a:lnTo>
                    <a:lnTo>
                      <a:pt x="160" y="26"/>
                    </a:lnTo>
                    <a:lnTo>
                      <a:pt x="160" y="42"/>
                    </a:lnTo>
                    <a:lnTo>
                      <a:pt x="160" y="48"/>
                    </a:lnTo>
                    <a:lnTo>
                      <a:pt x="156" y="54"/>
                    </a:lnTo>
                    <a:lnTo>
                      <a:pt x="148" y="64"/>
                    </a:lnTo>
                    <a:lnTo>
                      <a:pt x="156" y="54"/>
                    </a:lnTo>
                    <a:lnTo>
                      <a:pt x="164" y="44"/>
                    </a:lnTo>
                    <a:lnTo>
                      <a:pt x="172" y="38"/>
                    </a:lnTo>
                    <a:lnTo>
                      <a:pt x="182" y="34"/>
                    </a:lnTo>
                    <a:lnTo>
                      <a:pt x="174" y="42"/>
                    </a:lnTo>
                    <a:lnTo>
                      <a:pt x="168" y="50"/>
                    </a:lnTo>
                    <a:lnTo>
                      <a:pt x="164" y="60"/>
                    </a:lnTo>
                    <a:lnTo>
                      <a:pt x="160" y="68"/>
                    </a:lnTo>
                    <a:lnTo>
                      <a:pt x="156" y="74"/>
                    </a:lnTo>
                    <a:lnTo>
                      <a:pt x="148" y="80"/>
                    </a:lnTo>
                    <a:lnTo>
                      <a:pt x="138" y="90"/>
                    </a:lnTo>
                    <a:lnTo>
                      <a:pt x="122" y="110"/>
                    </a:lnTo>
                    <a:lnTo>
                      <a:pt x="112" y="124"/>
                    </a:lnTo>
                    <a:lnTo>
                      <a:pt x="100" y="158"/>
                    </a:lnTo>
                    <a:lnTo>
                      <a:pt x="92" y="186"/>
                    </a:lnTo>
                    <a:lnTo>
                      <a:pt x="84" y="218"/>
                    </a:lnTo>
                    <a:lnTo>
                      <a:pt x="80" y="246"/>
                    </a:lnTo>
                    <a:lnTo>
                      <a:pt x="74" y="268"/>
                    </a:lnTo>
                    <a:lnTo>
                      <a:pt x="68" y="288"/>
                    </a:lnTo>
                    <a:lnTo>
                      <a:pt x="56" y="308"/>
                    </a:lnTo>
                    <a:lnTo>
                      <a:pt x="42" y="326"/>
                    </a:lnTo>
                    <a:lnTo>
                      <a:pt x="28" y="336"/>
                    </a:lnTo>
                    <a:lnTo>
                      <a:pt x="18" y="344"/>
                    </a:lnTo>
                    <a:lnTo>
                      <a:pt x="14" y="350"/>
                    </a:lnTo>
                    <a:lnTo>
                      <a:pt x="10" y="352"/>
                    </a:lnTo>
                    <a:lnTo>
                      <a:pt x="8" y="352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1" name="Freeform 125"/>
              <p:cNvSpPr>
                <a:spLocks/>
              </p:cNvSpPr>
              <p:nvPr/>
            </p:nvSpPr>
            <p:spPr bwMode="auto">
              <a:xfrm>
                <a:off x="3896" y="3318"/>
                <a:ext cx="44" cy="46"/>
              </a:xfrm>
              <a:custGeom>
                <a:avLst/>
                <a:gdLst>
                  <a:gd name="T0" fmla="*/ 0 w 44"/>
                  <a:gd name="T1" fmla="*/ 46 h 46"/>
                  <a:gd name="T2" fmla="*/ 0 w 44"/>
                  <a:gd name="T3" fmla="*/ 46 h 46"/>
                  <a:gd name="T4" fmla="*/ 4 w 44"/>
                  <a:gd name="T5" fmla="*/ 36 h 46"/>
                  <a:gd name="T6" fmla="*/ 10 w 44"/>
                  <a:gd name="T7" fmla="*/ 26 h 46"/>
                  <a:gd name="T8" fmla="*/ 20 w 44"/>
                  <a:gd name="T9" fmla="*/ 18 h 46"/>
                  <a:gd name="T10" fmla="*/ 20 w 44"/>
                  <a:gd name="T11" fmla="*/ 18 h 46"/>
                  <a:gd name="T12" fmla="*/ 36 w 44"/>
                  <a:gd name="T13" fmla="*/ 6 h 46"/>
                  <a:gd name="T14" fmla="*/ 44 w 44"/>
                  <a:gd name="T15" fmla="*/ 0 h 46"/>
                  <a:gd name="T16" fmla="*/ 44 w 44"/>
                  <a:gd name="T17" fmla="*/ 0 h 46"/>
                  <a:gd name="T18" fmla="*/ 34 w 44"/>
                  <a:gd name="T19" fmla="*/ 4 h 46"/>
                  <a:gd name="T20" fmla="*/ 24 w 44"/>
                  <a:gd name="T21" fmla="*/ 12 h 46"/>
                  <a:gd name="T22" fmla="*/ 12 w 44"/>
                  <a:gd name="T23" fmla="*/ 20 h 46"/>
                  <a:gd name="T24" fmla="*/ 4 w 44"/>
                  <a:gd name="T25" fmla="*/ 32 h 46"/>
                  <a:gd name="T26" fmla="*/ 4 w 44"/>
                  <a:gd name="T27" fmla="*/ 32 h 46"/>
                  <a:gd name="T28" fmla="*/ 0 w 44"/>
                  <a:gd name="T29" fmla="*/ 38 h 46"/>
                  <a:gd name="T30" fmla="*/ 0 w 44"/>
                  <a:gd name="T31" fmla="*/ 46 h 46"/>
                  <a:gd name="T32" fmla="*/ 0 w 44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46"/>
                  <a:gd name="T53" fmla="*/ 44 w 4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46">
                    <a:moveTo>
                      <a:pt x="0" y="46"/>
                    </a:moveTo>
                    <a:lnTo>
                      <a:pt x="0" y="46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20" y="18"/>
                    </a:lnTo>
                    <a:lnTo>
                      <a:pt x="36" y="6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4" y="12"/>
                    </a:lnTo>
                    <a:lnTo>
                      <a:pt x="12" y="20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9C61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2" name="Freeform 126"/>
              <p:cNvSpPr>
                <a:spLocks/>
              </p:cNvSpPr>
              <p:nvPr/>
            </p:nvSpPr>
            <p:spPr bwMode="auto">
              <a:xfrm>
                <a:off x="3560" y="3598"/>
                <a:ext cx="292" cy="426"/>
              </a:xfrm>
              <a:custGeom>
                <a:avLst/>
                <a:gdLst>
                  <a:gd name="T0" fmla="*/ 58 w 292"/>
                  <a:gd name="T1" fmla="*/ 0 h 426"/>
                  <a:gd name="T2" fmla="*/ 58 w 292"/>
                  <a:gd name="T3" fmla="*/ 0 h 426"/>
                  <a:gd name="T4" fmla="*/ 52 w 292"/>
                  <a:gd name="T5" fmla="*/ 12 h 426"/>
                  <a:gd name="T6" fmla="*/ 34 w 292"/>
                  <a:gd name="T7" fmla="*/ 44 h 426"/>
                  <a:gd name="T8" fmla="*/ 24 w 292"/>
                  <a:gd name="T9" fmla="*/ 66 h 426"/>
                  <a:gd name="T10" fmla="*/ 14 w 292"/>
                  <a:gd name="T11" fmla="*/ 90 h 426"/>
                  <a:gd name="T12" fmla="*/ 6 w 292"/>
                  <a:gd name="T13" fmla="*/ 114 h 426"/>
                  <a:gd name="T14" fmla="*/ 2 w 292"/>
                  <a:gd name="T15" fmla="*/ 140 h 426"/>
                  <a:gd name="T16" fmla="*/ 2 w 292"/>
                  <a:gd name="T17" fmla="*/ 140 h 426"/>
                  <a:gd name="T18" fmla="*/ 0 w 292"/>
                  <a:gd name="T19" fmla="*/ 162 h 426"/>
                  <a:gd name="T20" fmla="*/ 2 w 292"/>
                  <a:gd name="T21" fmla="*/ 190 h 426"/>
                  <a:gd name="T22" fmla="*/ 10 w 292"/>
                  <a:gd name="T23" fmla="*/ 264 h 426"/>
                  <a:gd name="T24" fmla="*/ 22 w 292"/>
                  <a:gd name="T25" fmla="*/ 346 h 426"/>
                  <a:gd name="T26" fmla="*/ 36 w 292"/>
                  <a:gd name="T27" fmla="*/ 426 h 426"/>
                  <a:gd name="T28" fmla="*/ 292 w 292"/>
                  <a:gd name="T29" fmla="*/ 426 h 426"/>
                  <a:gd name="T30" fmla="*/ 244 w 292"/>
                  <a:gd name="T31" fmla="*/ 174 h 426"/>
                  <a:gd name="T32" fmla="*/ 244 w 292"/>
                  <a:gd name="T33" fmla="*/ 174 h 426"/>
                  <a:gd name="T34" fmla="*/ 226 w 292"/>
                  <a:gd name="T35" fmla="*/ 102 h 426"/>
                  <a:gd name="T36" fmla="*/ 214 w 292"/>
                  <a:gd name="T37" fmla="*/ 50 h 426"/>
                  <a:gd name="T38" fmla="*/ 206 w 292"/>
                  <a:gd name="T39" fmla="*/ 8 h 426"/>
                  <a:gd name="T40" fmla="*/ 58 w 292"/>
                  <a:gd name="T41" fmla="*/ 0 h 4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2"/>
                  <a:gd name="T64" fmla="*/ 0 h 426"/>
                  <a:gd name="T65" fmla="*/ 292 w 292"/>
                  <a:gd name="T66" fmla="*/ 426 h 4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2" h="426">
                    <a:moveTo>
                      <a:pt x="58" y="0"/>
                    </a:moveTo>
                    <a:lnTo>
                      <a:pt x="58" y="0"/>
                    </a:lnTo>
                    <a:lnTo>
                      <a:pt x="52" y="12"/>
                    </a:lnTo>
                    <a:lnTo>
                      <a:pt x="34" y="44"/>
                    </a:lnTo>
                    <a:lnTo>
                      <a:pt x="24" y="66"/>
                    </a:lnTo>
                    <a:lnTo>
                      <a:pt x="14" y="90"/>
                    </a:lnTo>
                    <a:lnTo>
                      <a:pt x="6" y="114"/>
                    </a:lnTo>
                    <a:lnTo>
                      <a:pt x="2" y="140"/>
                    </a:lnTo>
                    <a:lnTo>
                      <a:pt x="0" y="162"/>
                    </a:lnTo>
                    <a:lnTo>
                      <a:pt x="2" y="190"/>
                    </a:lnTo>
                    <a:lnTo>
                      <a:pt x="10" y="264"/>
                    </a:lnTo>
                    <a:lnTo>
                      <a:pt x="22" y="346"/>
                    </a:lnTo>
                    <a:lnTo>
                      <a:pt x="36" y="426"/>
                    </a:lnTo>
                    <a:lnTo>
                      <a:pt x="292" y="426"/>
                    </a:lnTo>
                    <a:lnTo>
                      <a:pt x="244" y="174"/>
                    </a:lnTo>
                    <a:lnTo>
                      <a:pt x="226" y="102"/>
                    </a:lnTo>
                    <a:lnTo>
                      <a:pt x="214" y="50"/>
                    </a:lnTo>
                    <a:lnTo>
                      <a:pt x="206" y="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3" name="Freeform 127"/>
              <p:cNvSpPr>
                <a:spLocks/>
              </p:cNvSpPr>
              <p:nvPr/>
            </p:nvSpPr>
            <p:spPr bwMode="auto">
              <a:xfrm>
                <a:off x="3722" y="3234"/>
                <a:ext cx="114" cy="306"/>
              </a:xfrm>
              <a:custGeom>
                <a:avLst/>
                <a:gdLst>
                  <a:gd name="T0" fmla="*/ 10 w 114"/>
                  <a:gd name="T1" fmla="*/ 2 h 306"/>
                  <a:gd name="T2" fmla="*/ 10 w 114"/>
                  <a:gd name="T3" fmla="*/ 2 h 306"/>
                  <a:gd name="T4" fmla="*/ 20 w 114"/>
                  <a:gd name="T5" fmla="*/ 8 h 306"/>
                  <a:gd name="T6" fmla="*/ 32 w 114"/>
                  <a:gd name="T7" fmla="*/ 12 h 306"/>
                  <a:gd name="T8" fmla="*/ 58 w 114"/>
                  <a:gd name="T9" fmla="*/ 20 h 306"/>
                  <a:gd name="T10" fmla="*/ 70 w 114"/>
                  <a:gd name="T11" fmla="*/ 26 h 306"/>
                  <a:gd name="T12" fmla="*/ 78 w 114"/>
                  <a:gd name="T13" fmla="*/ 32 h 306"/>
                  <a:gd name="T14" fmla="*/ 80 w 114"/>
                  <a:gd name="T15" fmla="*/ 36 h 306"/>
                  <a:gd name="T16" fmla="*/ 82 w 114"/>
                  <a:gd name="T17" fmla="*/ 40 h 306"/>
                  <a:gd name="T18" fmla="*/ 82 w 114"/>
                  <a:gd name="T19" fmla="*/ 46 h 306"/>
                  <a:gd name="T20" fmla="*/ 82 w 114"/>
                  <a:gd name="T21" fmla="*/ 52 h 306"/>
                  <a:gd name="T22" fmla="*/ 82 w 114"/>
                  <a:gd name="T23" fmla="*/ 52 h 306"/>
                  <a:gd name="T24" fmla="*/ 80 w 114"/>
                  <a:gd name="T25" fmla="*/ 66 h 306"/>
                  <a:gd name="T26" fmla="*/ 80 w 114"/>
                  <a:gd name="T27" fmla="*/ 82 h 306"/>
                  <a:gd name="T28" fmla="*/ 84 w 114"/>
                  <a:gd name="T29" fmla="*/ 116 h 306"/>
                  <a:gd name="T30" fmla="*/ 98 w 114"/>
                  <a:gd name="T31" fmla="*/ 194 h 306"/>
                  <a:gd name="T32" fmla="*/ 98 w 114"/>
                  <a:gd name="T33" fmla="*/ 194 h 306"/>
                  <a:gd name="T34" fmla="*/ 102 w 114"/>
                  <a:gd name="T35" fmla="*/ 214 h 306"/>
                  <a:gd name="T36" fmla="*/ 106 w 114"/>
                  <a:gd name="T37" fmla="*/ 226 h 306"/>
                  <a:gd name="T38" fmla="*/ 110 w 114"/>
                  <a:gd name="T39" fmla="*/ 232 h 306"/>
                  <a:gd name="T40" fmla="*/ 112 w 114"/>
                  <a:gd name="T41" fmla="*/ 236 h 306"/>
                  <a:gd name="T42" fmla="*/ 114 w 114"/>
                  <a:gd name="T43" fmla="*/ 238 h 306"/>
                  <a:gd name="T44" fmla="*/ 114 w 114"/>
                  <a:gd name="T45" fmla="*/ 242 h 306"/>
                  <a:gd name="T46" fmla="*/ 112 w 114"/>
                  <a:gd name="T47" fmla="*/ 258 h 306"/>
                  <a:gd name="T48" fmla="*/ 78 w 114"/>
                  <a:gd name="T49" fmla="*/ 302 h 306"/>
                  <a:gd name="T50" fmla="*/ 78 w 114"/>
                  <a:gd name="T51" fmla="*/ 302 h 306"/>
                  <a:gd name="T52" fmla="*/ 78 w 114"/>
                  <a:gd name="T53" fmla="*/ 304 h 306"/>
                  <a:gd name="T54" fmla="*/ 76 w 114"/>
                  <a:gd name="T55" fmla="*/ 306 h 306"/>
                  <a:gd name="T56" fmla="*/ 76 w 114"/>
                  <a:gd name="T57" fmla="*/ 306 h 306"/>
                  <a:gd name="T58" fmla="*/ 72 w 114"/>
                  <a:gd name="T59" fmla="*/ 300 h 306"/>
                  <a:gd name="T60" fmla="*/ 66 w 114"/>
                  <a:gd name="T61" fmla="*/ 280 h 306"/>
                  <a:gd name="T62" fmla="*/ 66 w 114"/>
                  <a:gd name="T63" fmla="*/ 280 h 306"/>
                  <a:gd name="T64" fmla="*/ 60 w 114"/>
                  <a:gd name="T65" fmla="*/ 250 h 306"/>
                  <a:gd name="T66" fmla="*/ 58 w 114"/>
                  <a:gd name="T67" fmla="*/ 222 h 306"/>
                  <a:gd name="T68" fmla="*/ 54 w 114"/>
                  <a:gd name="T69" fmla="*/ 194 h 306"/>
                  <a:gd name="T70" fmla="*/ 50 w 114"/>
                  <a:gd name="T71" fmla="*/ 170 h 306"/>
                  <a:gd name="T72" fmla="*/ 50 w 114"/>
                  <a:gd name="T73" fmla="*/ 170 h 306"/>
                  <a:gd name="T74" fmla="*/ 26 w 114"/>
                  <a:gd name="T75" fmla="*/ 82 h 306"/>
                  <a:gd name="T76" fmla="*/ 26 w 114"/>
                  <a:gd name="T77" fmla="*/ 82 h 306"/>
                  <a:gd name="T78" fmla="*/ 20 w 114"/>
                  <a:gd name="T79" fmla="*/ 68 h 306"/>
                  <a:gd name="T80" fmla="*/ 8 w 114"/>
                  <a:gd name="T81" fmla="*/ 36 h 306"/>
                  <a:gd name="T82" fmla="*/ 4 w 114"/>
                  <a:gd name="T83" fmla="*/ 20 h 306"/>
                  <a:gd name="T84" fmla="*/ 0 w 114"/>
                  <a:gd name="T85" fmla="*/ 8 h 306"/>
                  <a:gd name="T86" fmla="*/ 2 w 114"/>
                  <a:gd name="T87" fmla="*/ 4 h 306"/>
                  <a:gd name="T88" fmla="*/ 2 w 114"/>
                  <a:gd name="T89" fmla="*/ 2 h 306"/>
                  <a:gd name="T90" fmla="*/ 6 w 114"/>
                  <a:gd name="T91" fmla="*/ 0 h 306"/>
                  <a:gd name="T92" fmla="*/ 10 w 114"/>
                  <a:gd name="T93" fmla="*/ 2 h 306"/>
                  <a:gd name="T94" fmla="*/ 10 w 114"/>
                  <a:gd name="T95" fmla="*/ 2 h 3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4"/>
                  <a:gd name="T145" fmla="*/ 0 h 306"/>
                  <a:gd name="T146" fmla="*/ 114 w 114"/>
                  <a:gd name="T147" fmla="*/ 306 h 30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4" h="306">
                    <a:moveTo>
                      <a:pt x="10" y="2"/>
                    </a:moveTo>
                    <a:lnTo>
                      <a:pt x="10" y="2"/>
                    </a:lnTo>
                    <a:lnTo>
                      <a:pt x="20" y="8"/>
                    </a:lnTo>
                    <a:lnTo>
                      <a:pt x="32" y="12"/>
                    </a:lnTo>
                    <a:lnTo>
                      <a:pt x="58" y="20"/>
                    </a:lnTo>
                    <a:lnTo>
                      <a:pt x="70" y="26"/>
                    </a:lnTo>
                    <a:lnTo>
                      <a:pt x="78" y="32"/>
                    </a:lnTo>
                    <a:lnTo>
                      <a:pt x="80" y="36"/>
                    </a:lnTo>
                    <a:lnTo>
                      <a:pt x="82" y="40"/>
                    </a:lnTo>
                    <a:lnTo>
                      <a:pt x="82" y="46"/>
                    </a:lnTo>
                    <a:lnTo>
                      <a:pt x="82" y="52"/>
                    </a:lnTo>
                    <a:lnTo>
                      <a:pt x="80" y="66"/>
                    </a:lnTo>
                    <a:lnTo>
                      <a:pt x="80" y="82"/>
                    </a:lnTo>
                    <a:lnTo>
                      <a:pt x="84" y="116"/>
                    </a:lnTo>
                    <a:lnTo>
                      <a:pt x="98" y="194"/>
                    </a:lnTo>
                    <a:lnTo>
                      <a:pt x="102" y="214"/>
                    </a:lnTo>
                    <a:lnTo>
                      <a:pt x="106" y="226"/>
                    </a:lnTo>
                    <a:lnTo>
                      <a:pt x="110" y="232"/>
                    </a:lnTo>
                    <a:lnTo>
                      <a:pt x="112" y="236"/>
                    </a:lnTo>
                    <a:lnTo>
                      <a:pt x="114" y="238"/>
                    </a:lnTo>
                    <a:lnTo>
                      <a:pt x="114" y="242"/>
                    </a:lnTo>
                    <a:lnTo>
                      <a:pt x="112" y="258"/>
                    </a:lnTo>
                    <a:lnTo>
                      <a:pt x="78" y="302"/>
                    </a:lnTo>
                    <a:lnTo>
                      <a:pt x="78" y="304"/>
                    </a:lnTo>
                    <a:lnTo>
                      <a:pt x="76" y="306"/>
                    </a:lnTo>
                    <a:lnTo>
                      <a:pt x="72" y="300"/>
                    </a:lnTo>
                    <a:lnTo>
                      <a:pt x="66" y="280"/>
                    </a:lnTo>
                    <a:lnTo>
                      <a:pt x="60" y="250"/>
                    </a:lnTo>
                    <a:lnTo>
                      <a:pt x="58" y="222"/>
                    </a:lnTo>
                    <a:lnTo>
                      <a:pt x="54" y="194"/>
                    </a:lnTo>
                    <a:lnTo>
                      <a:pt x="50" y="170"/>
                    </a:lnTo>
                    <a:lnTo>
                      <a:pt x="26" y="82"/>
                    </a:lnTo>
                    <a:lnTo>
                      <a:pt x="20" y="68"/>
                    </a:lnTo>
                    <a:lnTo>
                      <a:pt x="8" y="36"/>
                    </a:lnTo>
                    <a:lnTo>
                      <a:pt x="4" y="2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4" name="Freeform 128"/>
              <p:cNvSpPr>
                <a:spLocks/>
              </p:cNvSpPr>
              <p:nvPr/>
            </p:nvSpPr>
            <p:spPr bwMode="auto">
              <a:xfrm>
                <a:off x="3538" y="3218"/>
                <a:ext cx="254" cy="442"/>
              </a:xfrm>
              <a:custGeom>
                <a:avLst/>
                <a:gdLst>
                  <a:gd name="T0" fmla="*/ 238 w 254"/>
                  <a:gd name="T1" fmla="*/ 34 h 442"/>
                  <a:gd name="T2" fmla="*/ 246 w 254"/>
                  <a:gd name="T3" fmla="*/ 42 h 442"/>
                  <a:gd name="T4" fmla="*/ 252 w 254"/>
                  <a:gd name="T5" fmla="*/ 54 h 442"/>
                  <a:gd name="T6" fmla="*/ 250 w 254"/>
                  <a:gd name="T7" fmla="*/ 94 h 442"/>
                  <a:gd name="T8" fmla="*/ 242 w 254"/>
                  <a:gd name="T9" fmla="*/ 130 h 442"/>
                  <a:gd name="T10" fmla="*/ 240 w 254"/>
                  <a:gd name="T11" fmla="*/ 154 h 442"/>
                  <a:gd name="T12" fmla="*/ 242 w 254"/>
                  <a:gd name="T13" fmla="*/ 160 h 442"/>
                  <a:gd name="T14" fmla="*/ 246 w 254"/>
                  <a:gd name="T15" fmla="*/ 178 h 442"/>
                  <a:gd name="T16" fmla="*/ 242 w 254"/>
                  <a:gd name="T17" fmla="*/ 190 h 442"/>
                  <a:gd name="T18" fmla="*/ 232 w 254"/>
                  <a:gd name="T19" fmla="*/ 198 h 442"/>
                  <a:gd name="T20" fmla="*/ 224 w 254"/>
                  <a:gd name="T21" fmla="*/ 202 h 442"/>
                  <a:gd name="T22" fmla="*/ 220 w 254"/>
                  <a:gd name="T23" fmla="*/ 282 h 442"/>
                  <a:gd name="T24" fmla="*/ 220 w 254"/>
                  <a:gd name="T25" fmla="*/ 318 h 442"/>
                  <a:gd name="T26" fmla="*/ 232 w 254"/>
                  <a:gd name="T27" fmla="*/ 388 h 442"/>
                  <a:gd name="T28" fmla="*/ 242 w 254"/>
                  <a:gd name="T29" fmla="*/ 428 h 442"/>
                  <a:gd name="T30" fmla="*/ 206 w 254"/>
                  <a:gd name="T31" fmla="*/ 438 h 442"/>
                  <a:gd name="T32" fmla="*/ 154 w 254"/>
                  <a:gd name="T33" fmla="*/ 442 h 442"/>
                  <a:gd name="T34" fmla="*/ 122 w 254"/>
                  <a:gd name="T35" fmla="*/ 438 h 442"/>
                  <a:gd name="T36" fmla="*/ 90 w 254"/>
                  <a:gd name="T37" fmla="*/ 430 h 442"/>
                  <a:gd name="T38" fmla="*/ 58 w 254"/>
                  <a:gd name="T39" fmla="*/ 412 h 442"/>
                  <a:gd name="T40" fmla="*/ 74 w 254"/>
                  <a:gd name="T41" fmla="*/ 378 h 442"/>
                  <a:gd name="T42" fmla="*/ 92 w 254"/>
                  <a:gd name="T43" fmla="*/ 334 h 442"/>
                  <a:gd name="T44" fmla="*/ 94 w 254"/>
                  <a:gd name="T45" fmla="*/ 320 h 442"/>
                  <a:gd name="T46" fmla="*/ 92 w 254"/>
                  <a:gd name="T47" fmla="*/ 276 h 442"/>
                  <a:gd name="T48" fmla="*/ 82 w 254"/>
                  <a:gd name="T49" fmla="*/ 234 h 442"/>
                  <a:gd name="T50" fmla="*/ 64 w 254"/>
                  <a:gd name="T51" fmla="*/ 188 h 442"/>
                  <a:gd name="T52" fmla="*/ 38 w 254"/>
                  <a:gd name="T53" fmla="*/ 150 h 442"/>
                  <a:gd name="T54" fmla="*/ 10 w 254"/>
                  <a:gd name="T55" fmla="*/ 98 h 442"/>
                  <a:gd name="T56" fmla="*/ 4 w 254"/>
                  <a:gd name="T57" fmla="*/ 84 h 442"/>
                  <a:gd name="T58" fmla="*/ 0 w 254"/>
                  <a:gd name="T59" fmla="*/ 64 h 442"/>
                  <a:gd name="T60" fmla="*/ 2 w 254"/>
                  <a:gd name="T61" fmla="*/ 50 h 442"/>
                  <a:gd name="T62" fmla="*/ 10 w 254"/>
                  <a:gd name="T63" fmla="*/ 40 h 442"/>
                  <a:gd name="T64" fmla="*/ 18 w 254"/>
                  <a:gd name="T65" fmla="*/ 36 h 442"/>
                  <a:gd name="T66" fmla="*/ 68 w 254"/>
                  <a:gd name="T67" fmla="*/ 24 h 442"/>
                  <a:gd name="T68" fmla="*/ 86 w 254"/>
                  <a:gd name="T69" fmla="*/ 14 h 442"/>
                  <a:gd name="T70" fmla="*/ 90 w 254"/>
                  <a:gd name="T71" fmla="*/ 24 h 442"/>
                  <a:gd name="T72" fmla="*/ 110 w 254"/>
                  <a:gd name="T73" fmla="*/ 60 h 442"/>
                  <a:gd name="T74" fmla="*/ 136 w 254"/>
                  <a:gd name="T75" fmla="*/ 98 h 442"/>
                  <a:gd name="T76" fmla="*/ 154 w 254"/>
                  <a:gd name="T77" fmla="*/ 116 h 442"/>
                  <a:gd name="T78" fmla="*/ 168 w 254"/>
                  <a:gd name="T79" fmla="*/ 80 h 442"/>
                  <a:gd name="T80" fmla="*/ 174 w 254"/>
                  <a:gd name="T81" fmla="*/ 42 h 442"/>
                  <a:gd name="T82" fmla="*/ 170 w 254"/>
                  <a:gd name="T83" fmla="*/ 0 h 442"/>
                  <a:gd name="T84" fmla="*/ 176 w 254"/>
                  <a:gd name="T85" fmla="*/ 4 h 442"/>
                  <a:gd name="T86" fmla="*/ 194 w 254"/>
                  <a:gd name="T87" fmla="*/ 18 h 442"/>
                  <a:gd name="T88" fmla="*/ 238 w 254"/>
                  <a:gd name="T89" fmla="*/ 34 h 4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4"/>
                  <a:gd name="T136" fmla="*/ 0 h 442"/>
                  <a:gd name="T137" fmla="*/ 254 w 254"/>
                  <a:gd name="T138" fmla="*/ 442 h 4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4" h="442">
                    <a:moveTo>
                      <a:pt x="238" y="34"/>
                    </a:moveTo>
                    <a:lnTo>
                      <a:pt x="238" y="34"/>
                    </a:lnTo>
                    <a:lnTo>
                      <a:pt x="242" y="38"/>
                    </a:lnTo>
                    <a:lnTo>
                      <a:pt x="246" y="42"/>
                    </a:lnTo>
                    <a:lnTo>
                      <a:pt x="250" y="48"/>
                    </a:lnTo>
                    <a:lnTo>
                      <a:pt x="252" y="54"/>
                    </a:lnTo>
                    <a:lnTo>
                      <a:pt x="254" y="72"/>
                    </a:lnTo>
                    <a:lnTo>
                      <a:pt x="250" y="94"/>
                    </a:lnTo>
                    <a:lnTo>
                      <a:pt x="242" y="130"/>
                    </a:lnTo>
                    <a:lnTo>
                      <a:pt x="240" y="146"/>
                    </a:lnTo>
                    <a:lnTo>
                      <a:pt x="240" y="154"/>
                    </a:lnTo>
                    <a:lnTo>
                      <a:pt x="242" y="160"/>
                    </a:lnTo>
                    <a:lnTo>
                      <a:pt x="246" y="172"/>
                    </a:lnTo>
                    <a:lnTo>
                      <a:pt x="246" y="178"/>
                    </a:lnTo>
                    <a:lnTo>
                      <a:pt x="244" y="184"/>
                    </a:lnTo>
                    <a:lnTo>
                      <a:pt x="242" y="190"/>
                    </a:lnTo>
                    <a:lnTo>
                      <a:pt x="238" y="194"/>
                    </a:lnTo>
                    <a:lnTo>
                      <a:pt x="232" y="198"/>
                    </a:lnTo>
                    <a:lnTo>
                      <a:pt x="224" y="202"/>
                    </a:lnTo>
                    <a:lnTo>
                      <a:pt x="220" y="244"/>
                    </a:lnTo>
                    <a:lnTo>
                      <a:pt x="220" y="282"/>
                    </a:lnTo>
                    <a:lnTo>
                      <a:pt x="220" y="318"/>
                    </a:lnTo>
                    <a:lnTo>
                      <a:pt x="226" y="352"/>
                    </a:lnTo>
                    <a:lnTo>
                      <a:pt x="232" y="388"/>
                    </a:lnTo>
                    <a:lnTo>
                      <a:pt x="242" y="428"/>
                    </a:lnTo>
                    <a:lnTo>
                      <a:pt x="226" y="434"/>
                    </a:lnTo>
                    <a:lnTo>
                      <a:pt x="206" y="438"/>
                    </a:lnTo>
                    <a:lnTo>
                      <a:pt x="182" y="442"/>
                    </a:lnTo>
                    <a:lnTo>
                      <a:pt x="154" y="442"/>
                    </a:lnTo>
                    <a:lnTo>
                      <a:pt x="138" y="442"/>
                    </a:lnTo>
                    <a:lnTo>
                      <a:pt x="122" y="438"/>
                    </a:lnTo>
                    <a:lnTo>
                      <a:pt x="106" y="434"/>
                    </a:lnTo>
                    <a:lnTo>
                      <a:pt x="90" y="430"/>
                    </a:lnTo>
                    <a:lnTo>
                      <a:pt x="74" y="422"/>
                    </a:lnTo>
                    <a:lnTo>
                      <a:pt x="58" y="412"/>
                    </a:lnTo>
                    <a:lnTo>
                      <a:pt x="74" y="378"/>
                    </a:lnTo>
                    <a:lnTo>
                      <a:pt x="86" y="348"/>
                    </a:lnTo>
                    <a:lnTo>
                      <a:pt x="92" y="334"/>
                    </a:lnTo>
                    <a:lnTo>
                      <a:pt x="94" y="320"/>
                    </a:lnTo>
                    <a:lnTo>
                      <a:pt x="94" y="298"/>
                    </a:lnTo>
                    <a:lnTo>
                      <a:pt x="92" y="276"/>
                    </a:lnTo>
                    <a:lnTo>
                      <a:pt x="88" y="254"/>
                    </a:lnTo>
                    <a:lnTo>
                      <a:pt x="82" y="234"/>
                    </a:lnTo>
                    <a:lnTo>
                      <a:pt x="70" y="202"/>
                    </a:lnTo>
                    <a:lnTo>
                      <a:pt x="64" y="188"/>
                    </a:lnTo>
                    <a:lnTo>
                      <a:pt x="38" y="150"/>
                    </a:lnTo>
                    <a:lnTo>
                      <a:pt x="18" y="114"/>
                    </a:lnTo>
                    <a:lnTo>
                      <a:pt x="10" y="98"/>
                    </a:lnTo>
                    <a:lnTo>
                      <a:pt x="4" y="84"/>
                    </a:lnTo>
                    <a:lnTo>
                      <a:pt x="2" y="74"/>
                    </a:lnTo>
                    <a:lnTo>
                      <a:pt x="0" y="64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18" y="36"/>
                    </a:lnTo>
                    <a:lnTo>
                      <a:pt x="48" y="30"/>
                    </a:lnTo>
                    <a:lnTo>
                      <a:pt x="68" y="24"/>
                    </a:lnTo>
                    <a:lnTo>
                      <a:pt x="78" y="20"/>
                    </a:lnTo>
                    <a:lnTo>
                      <a:pt x="86" y="14"/>
                    </a:lnTo>
                    <a:lnTo>
                      <a:pt x="90" y="24"/>
                    </a:lnTo>
                    <a:lnTo>
                      <a:pt x="100" y="46"/>
                    </a:lnTo>
                    <a:lnTo>
                      <a:pt x="110" y="60"/>
                    </a:lnTo>
                    <a:lnTo>
                      <a:pt x="122" y="78"/>
                    </a:lnTo>
                    <a:lnTo>
                      <a:pt x="136" y="98"/>
                    </a:lnTo>
                    <a:lnTo>
                      <a:pt x="154" y="116"/>
                    </a:lnTo>
                    <a:lnTo>
                      <a:pt x="158" y="106"/>
                    </a:lnTo>
                    <a:lnTo>
                      <a:pt x="168" y="80"/>
                    </a:lnTo>
                    <a:lnTo>
                      <a:pt x="172" y="62"/>
                    </a:lnTo>
                    <a:lnTo>
                      <a:pt x="174" y="42"/>
                    </a:lnTo>
                    <a:lnTo>
                      <a:pt x="174" y="22"/>
                    </a:lnTo>
                    <a:lnTo>
                      <a:pt x="170" y="0"/>
                    </a:lnTo>
                    <a:lnTo>
                      <a:pt x="176" y="4"/>
                    </a:lnTo>
                    <a:lnTo>
                      <a:pt x="194" y="18"/>
                    </a:lnTo>
                    <a:lnTo>
                      <a:pt x="224" y="30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5" name="Freeform 129"/>
              <p:cNvSpPr>
                <a:spLocks/>
              </p:cNvSpPr>
              <p:nvPr/>
            </p:nvSpPr>
            <p:spPr bwMode="auto">
              <a:xfrm>
                <a:off x="3682" y="3272"/>
                <a:ext cx="262" cy="308"/>
              </a:xfrm>
              <a:custGeom>
                <a:avLst/>
                <a:gdLst>
                  <a:gd name="T0" fmla="*/ 0 w 262"/>
                  <a:gd name="T1" fmla="*/ 302 h 308"/>
                  <a:gd name="T2" fmla="*/ 256 w 262"/>
                  <a:gd name="T3" fmla="*/ 4 h 308"/>
                  <a:gd name="T4" fmla="*/ 262 w 262"/>
                  <a:gd name="T5" fmla="*/ 0 h 308"/>
                  <a:gd name="T6" fmla="*/ 12 w 262"/>
                  <a:gd name="T7" fmla="*/ 308 h 308"/>
                  <a:gd name="T8" fmla="*/ 0 w 262"/>
                  <a:gd name="T9" fmla="*/ 302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308"/>
                  <a:gd name="T17" fmla="*/ 262 w 262"/>
                  <a:gd name="T18" fmla="*/ 308 h 3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308">
                    <a:moveTo>
                      <a:pt x="0" y="302"/>
                    </a:moveTo>
                    <a:lnTo>
                      <a:pt x="256" y="4"/>
                    </a:lnTo>
                    <a:lnTo>
                      <a:pt x="262" y="0"/>
                    </a:lnTo>
                    <a:lnTo>
                      <a:pt x="12" y="308"/>
                    </a:lnTo>
                    <a:lnTo>
                      <a:pt x="0" y="30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6" name="Freeform 130"/>
              <p:cNvSpPr>
                <a:spLocks/>
              </p:cNvSpPr>
              <p:nvPr/>
            </p:nvSpPr>
            <p:spPr bwMode="auto">
              <a:xfrm>
                <a:off x="3424" y="3528"/>
                <a:ext cx="312" cy="78"/>
              </a:xfrm>
              <a:custGeom>
                <a:avLst/>
                <a:gdLst>
                  <a:gd name="T0" fmla="*/ 284 w 312"/>
                  <a:gd name="T1" fmla="*/ 54 h 78"/>
                  <a:gd name="T2" fmla="*/ 258 w 312"/>
                  <a:gd name="T3" fmla="*/ 50 h 78"/>
                  <a:gd name="T4" fmla="*/ 268 w 312"/>
                  <a:gd name="T5" fmla="*/ 48 h 78"/>
                  <a:gd name="T6" fmla="*/ 284 w 312"/>
                  <a:gd name="T7" fmla="*/ 48 h 78"/>
                  <a:gd name="T8" fmla="*/ 300 w 312"/>
                  <a:gd name="T9" fmla="*/ 54 h 78"/>
                  <a:gd name="T10" fmla="*/ 306 w 312"/>
                  <a:gd name="T11" fmla="*/ 56 h 78"/>
                  <a:gd name="T12" fmla="*/ 310 w 312"/>
                  <a:gd name="T13" fmla="*/ 54 h 78"/>
                  <a:gd name="T14" fmla="*/ 312 w 312"/>
                  <a:gd name="T15" fmla="*/ 52 h 78"/>
                  <a:gd name="T16" fmla="*/ 290 w 312"/>
                  <a:gd name="T17" fmla="*/ 44 h 78"/>
                  <a:gd name="T18" fmla="*/ 282 w 312"/>
                  <a:gd name="T19" fmla="*/ 42 h 78"/>
                  <a:gd name="T20" fmla="*/ 254 w 312"/>
                  <a:gd name="T21" fmla="*/ 40 h 78"/>
                  <a:gd name="T22" fmla="*/ 248 w 312"/>
                  <a:gd name="T23" fmla="*/ 40 h 78"/>
                  <a:gd name="T24" fmla="*/ 242 w 312"/>
                  <a:gd name="T25" fmla="*/ 42 h 78"/>
                  <a:gd name="T26" fmla="*/ 194 w 312"/>
                  <a:gd name="T27" fmla="*/ 56 h 78"/>
                  <a:gd name="T28" fmla="*/ 166 w 312"/>
                  <a:gd name="T29" fmla="*/ 52 h 78"/>
                  <a:gd name="T30" fmla="*/ 100 w 312"/>
                  <a:gd name="T31" fmla="*/ 32 h 78"/>
                  <a:gd name="T32" fmla="*/ 74 w 312"/>
                  <a:gd name="T33" fmla="*/ 20 h 78"/>
                  <a:gd name="T34" fmla="*/ 54 w 312"/>
                  <a:gd name="T35" fmla="*/ 8 h 78"/>
                  <a:gd name="T36" fmla="*/ 0 w 312"/>
                  <a:gd name="T37" fmla="*/ 38 h 78"/>
                  <a:gd name="T38" fmla="*/ 6 w 312"/>
                  <a:gd name="T39" fmla="*/ 40 h 78"/>
                  <a:gd name="T40" fmla="*/ 16 w 312"/>
                  <a:gd name="T41" fmla="*/ 42 h 78"/>
                  <a:gd name="T42" fmla="*/ 36 w 312"/>
                  <a:gd name="T43" fmla="*/ 48 h 78"/>
                  <a:gd name="T44" fmla="*/ 54 w 312"/>
                  <a:gd name="T45" fmla="*/ 52 h 78"/>
                  <a:gd name="T46" fmla="*/ 162 w 312"/>
                  <a:gd name="T47" fmla="*/ 72 h 78"/>
                  <a:gd name="T48" fmla="*/ 190 w 312"/>
                  <a:gd name="T49" fmla="*/ 74 h 78"/>
                  <a:gd name="T50" fmla="*/ 210 w 312"/>
                  <a:gd name="T51" fmla="*/ 78 h 78"/>
                  <a:gd name="T52" fmla="*/ 248 w 312"/>
                  <a:gd name="T53" fmla="*/ 78 h 78"/>
                  <a:gd name="T54" fmla="*/ 260 w 312"/>
                  <a:gd name="T55" fmla="*/ 78 h 78"/>
                  <a:gd name="T56" fmla="*/ 270 w 312"/>
                  <a:gd name="T57" fmla="*/ 78 h 78"/>
                  <a:gd name="T58" fmla="*/ 286 w 312"/>
                  <a:gd name="T59" fmla="*/ 78 h 78"/>
                  <a:gd name="T60" fmla="*/ 288 w 312"/>
                  <a:gd name="T61" fmla="*/ 78 h 78"/>
                  <a:gd name="T62" fmla="*/ 288 w 312"/>
                  <a:gd name="T63" fmla="*/ 76 h 78"/>
                  <a:gd name="T64" fmla="*/ 282 w 312"/>
                  <a:gd name="T65" fmla="*/ 74 h 78"/>
                  <a:gd name="T66" fmla="*/ 274 w 312"/>
                  <a:gd name="T67" fmla="*/ 74 h 78"/>
                  <a:gd name="T68" fmla="*/ 256 w 312"/>
                  <a:gd name="T69" fmla="*/ 70 h 78"/>
                  <a:gd name="T70" fmla="*/ 254 w 312"/>
                  <a:gd name="T71" fmla="*/ 70 h 78"/>
                  <a:gd name="T72" fmla="*/ 256 w 312"/>
                  <a:gd name="T73" fmla="*/ 68 h 78"/>
                  <a:gd name="T74" fmla="*/ 270 w 312"/>
                  <a:gd name="T75" fmla="*/ 70 h 78"/>
                  <a:gd name="T76" fmla="*/ 296 w 312"/>
                  <a:gd name="T77" fmla="*/ 72 h 78"/>
                  <a:gd name="T78" fmla="*/ 300 w 312"/>
                  <a:gd name="T79" fmla="*/ 70 h 78"/>
                  <a:gd name="T80" fmla="*/ 304 w 312"/>
                  <a:gd name="T81" fmla="*/ 68 h 78"/>
                  <a:gd name="T82" fmla="*/ 308 w 312"/>
                  <a:gd name="T83" fmla="*/ 68 h 78"/>
                  <a:gd name="T84" fmla="*/ 310 w 312"/>
                  <a:gd name="T85" fmla="*/ 62 h 78"/>
                  <a:gd name="T86" fmla="*/ 300 w 312"/>
                  <a:gd name="T87" fmla="*/ 60 h 78"/>
                  <a:gd name="T88" fmla="*/ 284 w 312"/>
                  <a:gd name="T89" fmla="*/ 54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2"/>
                  <a:gd name="T136" fmla="*/ 0 h 78"/>
                  <a:gd name="T137" fmla="*/ 312 w 312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2" h="78">
                    <a:moveTo>
                      <a:pt x="284" y="54"/>
                    </a:moveTo>
                    <a:lnTo>
                      <a:pt x="284" y="54"/>
                    </a:lnTo>
                    <a:lnTo>
                      <a:pt x="268" y="50"/>
                    </a:lnTo>
                    <a:lnTo>
                      <a:pt x="258" y="50"/>
                    </a:lnTo>
                    <a:lnTo>
                      <a:pt x="268" y="48"/>
                    </a:lnTo>
                    <a:lnTo>
                      <a:pt x="284" y="48"/>
                    </a:lnTo>
                    <a:lnTo>
                      <a:pt x="294" y="52"/>
                    </a:lnTo>
                    <a:lnTo>
                      <a:pt x="300" y="54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298" y="46"/>
                    </a:lnTo>
                    <a:lnTo>
                      <a:pt x="290" y="44"/>
                    </a:lnTo>
                    <a:lnTo>
                      <a:pt x="282" y="42"/>
                    </a:lnTo>
                    <a:lnTo>
                      <a:pt x="268" y="42"/>
                    </a:lnTo>
                    <a:lnTo>
                      <a:pt x="254" y="40"/>
                    </a:lnTo>
                    <a:lnTo>
                      <a:pt x="248" y="40"/>
                    </a:lnTo>
                    <a:lnTo>
                      <a:pt x="244" y="40"/>
                    </a:lnTo>
                    <a:lnTo>
                      <a:pt x="242" y="42"/>
                    </a:lnTo>
                    <a:lnTo>
                      <a:pt x="194" y="56"/>
                    </a:lnTo>
                    <a:lnTo>
                      <a:pt x="166" y="52"/>
                    </a:lnTo>
                    <a:lnTo>
                      <a:pt x="134" y="44"/>
                    </a:lnTo>
                    <a:lnTo>
                      <a:pt x="100" y="32"/>
                    </a:lnTo>
                    <a:lnTo>
                      <a:pt x="86" y="26"/>
                    </a:lnTo>
                    <a:lnTo>
                      <a:pt x="74" y="20"/>
                    </a:lnTo>
                    <a:lnTo>
                      <a:pt x="54" y="8"/>
                    </a:lnTo>
                    <a:lnTo>
                      <a:pt x="36" y="0"/>
                    </a:lnTo>
                    <a:lnTo>
                      <a:pt x="0" y="38"/>
                    </a:lnTo>
                    <a:lnTo>
                      <a:pt x="6" y="40"/>
                    </a:lnTo>
                    <a:lnTo>
                      <a:pt x="16" y="42"/>
                    </a:lnTo>
                    <a:lnTo>
                      <a:pt x="36" y="48"/>
                    </a:lnTo>
                    <a:lnTo>
                      <a:pt x="54" y="52"/>
                    </a:lnTo>
                    <a:lnTo>
                      <a:pt x="126" y="66"/>
                    </a:lnTo>
                    <a:lnTo>
                      <a:pt x="162" y="72"/>
                    </a:lnTo>
                    <a:lnTo>
                      <a:pt x="190" y="74"/>
                    </a:lnTo>
                    <a:lnTo>
                      <a:pt x="198" y="78"/>
                    </a:lnTo>
                    <a:lnTo>
                      <a:pt x="210" y="78"/>
                    </a:lnTo>
                    <a:lnTo>
                      <a:pt x="248" y="78"/>
                    </a:lnTo>
                    <a:lnTo>
                      <a:pt x="260" y="78"/>
                    </a:lnTo>
                    <a:lnTo>
                      <a:pt x="270" y="78"/>
                    </a:lnTo>
                    <a:lnTo>
                      <a:pt x="286" y="78"/>
                    </a:lnTo>
                    <a:lnTo>
                      <a:pt x="288" y="78"/>
                    </a:lnTo>
                    <a:lnTo>
                      <a:pt x="288" y="76"/>
                    </a:lnTo>
                    <a:lnTo>
                      <a:pt x="286" y="74"/>
                    </a:lnTo>
                    <a:lnTo>
                      <a:pt x="282" y="74"/>
                    </a:lnTo>
                    <a:lnTo>
                      <a:pt x="274" y="74"/>
                    </a:lnTo>
                    <a:lnTo>
                      <a:pt x="256" y="70"/>
                    </a:lnTo>
                    <a:lnTo>
                      <a:pt x="254" y="70"/>
                    </a:lnTo>
                    <a:lnTo>
                      <a:pt x="256" y="68"/>
                    </a:lnTo>
                    <a:lnTo>
                      <a:pt x="264" y="68"/>
                    </a:lnTo>
                    <a:lnTo>
                      <a:pt x="270" y="70"/>
                    </a:lnTo>
                    <a:lnTo>
                      <a:pt x="296" y="72"/>
                    </a:lnTo>
                    <a:lnTo>
                      <a:pt x="300" y="70"/>
                    </a:lnTo>
                    <a:lnTo>
                      <a:pt x="302" y="70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0" y="66"/>
                    </a:lnTo>
                    <a:lnTo>
                      <a:pt x="310" y="62"/>
                    </a:lnTo>
                    <a:lnTo>
                      <a:pt x="300" y="60"/>
                    </a:lnTo>
                    <a:lnTo>
                      <a:pt x="284" y="54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7" name="Freeform 131"/>
              <p:cNvSpPr>
                <a:spLocks/>
              </p:cNvSpPr>
              <p:nvPr/>
            </p:nvSpPr>
            <p:spPr bwMode="auto">
              <a:xfrm>
                <a:off x="3780" y="3460"/>
                <a:ext cx="62" cy="136"/>
              </a:xfrm>
              <a:custGeom>
                <a:avLst/>
                <a:gdLst>
                  <a:gd name="T0" fmla="*/ 62 w 62"/>
                  <a:gd name="T1" fmla="*/ 22 h 136"/>
                  <a:gd name="T2" fmla="*/ 62 w 62"/>
                  <a:gd name="T3" fmla="*/ 22 h 136"/>
                  <a:gd name="T4" fmla="*/ 62 w 62"/>
                  <a:gd name="T5" fmla="*/ 14 h 136"/>
                  <a:gd name="T6" fmla="*/ 62 w 62"/>
                  <a:gd name="T7" fmla="*/ 6 h 136"/>
                  <a:gd name="T8" fmla="*/ 58 w 62"/>
                  <a:gd name="T9" fmla="*/ 0 h 136"/>
                  <a:gd name="T10" fmla="*/ 58 w 62"/>
                  <a:gd name="T11" fmla="*/ 0 h 136"/>
                  <a:gd name="T12" fmla="*/ 48 w 62"/>
                  <a:gd name="T13" fmla="*/ 6 h 136"/>
                  <a:gd name="T14" fmla="*/ 38 w 62"/>
                  <a:gd name="T15" fmla="*/ 16 h 136"/>
                  <a:gd name="T16" fmla="*/ 28 w 62"/>
                  <a:gd name="T17" fmla="*/ 28 h 136"/>
                  <a:gd name="T18" fmla="*/ 16 w 62"/>
                  <a:gd name="T19" fmla="*/ 44 h 136"/>
                  <a:gd name="T20" fmla="*/ 8 w 62"/>
                  <a:gd name="T21" fmla="*/ 64 h 136"/>
                  <a:gd name="T22" fmla="*/ 4 w 62"/>
                  <a:gd name="T23" fmla="*/ 74 h 136"/>
                  <a:gd name="T24" fmla="*/ 2 w 62"/>
                  <a:gd name="T25" fmla="*/ 86 h 136"/>
                  <a:gd name="T26" fmla="*/ 0 w 62"/>
                  <a:gd name="T27" fmla="*/ 100 h 136"/>
                  <a:gd name="T28" fmla="*/ 2 w 62"/>
                  <a:gd name="T29" fmla="*/ 114 h 136"/>
                  <a:gd name="T30" fmla="*/ 2 w 62"/>
                  <a:gd name="T31" fmla="*/ 114 h 136"/>
                  <a:gd name="T32" fmla="*/ 2 w 62"/>
                  <a:gd name="T33" fmla="*/ 116 h 136"/>
                  <a:gd name="T34" fmla="*/ 4 w 62"/>
                  <a:gd name="T35" fmla="*/ 124 h 136"/>
                  <a:gd name="T36" fmla="*/ 12 w 62"/>
                  <a:gd name="T37" fmla="*/ 130 h 136"/>
                  <a:gd name="T38" fmla="*/ 16 w 62"/>
                  <a:gd name="T39" fmla="*/ 134 h 136"/>
                  <a:gd name="T40" fmla="*/ 22 w 62"/>
                  <a:gd name="T41" fmla="*/ 136 h 136"/>
                  <a:gd name="T42" fmla="*/ 22 w 62"/>
                  <a:gd name="T43" fmla="*/ 136 h 136"/>
                  <a:gd name="T44" fmla="*/ 22 w 62"/>
                  <a:gd name="T45" fmla="*/ 132 h 136"/>
                  <a:gd name="T46" fmla="*/ 20 w 62"/>
                  <a:gd name="T47" fmla="*/ 120 h 136"/>
                  <a:gd name="T48" fmla="*/ 22 w 62"/>
                  <a:gd name="T49" fmla="*/ 104 h 136"/>
                  <a:gd name="T50" fmla="*/ 26 w 62"/>
                  <a:gd name="T51" fmla="*/ 82 h 136"/>
                  <a:gd name="T52" fmla="*/ 26 w 62"/>
                  <a:gd name="T53" fmla="*/ 82 h 136"/>
                  <a:gd name="T54" fmla="*/ 34 w 62"/>
                  <a:gd name="T55" fmla="*/ 62 h 136"/>
                  <a:gd name="T56" fmla="*/ 46 w 62"/>
                  <a:gd name="T57" fmla="*/ 42 h 136"/>
                  <a:gd name="T58" fmla="*/ 62 w 62"/>
                  <a:gd name="T59" fmla="*/ 22 h 136"/>
                  <a:gd name="T60" fmla="*/ 62 w 62"/>
                  <a:gd name="T61" fmla="*/ 22 h 1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2"/>
                  <a:gd name="T94" fmla="*/ 0 h 136"/>
                  <a:gd name="T95" fmla="*/ 62 w 62"/>
                  <a:gd name="T96" fmla="*/ 136 h 1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2" h="136">
                    <a:moveTo>
                      <a:pt x="62" y="22"/>
                    </a:moveTo>
                    <a:lnTo>
                      <a:pt x="62" y="22"/>
                    </a:lnTo>
                    <a:lnTo>
                      <a:pt x="62" y="14"/>
                    </a:lnTo>
                    <a:lnTo>
                      <a:pt x="62" y="6"/>
                    </a:lnTo>
                    <a:lnTo>
                      <a:pt x="58" y="0"/>
                    </a:lnTo>
                    <a:lnTo>
                      <a:pt x="48" y="6"/>
                    </a:lnTo>
                    <a:lnTo>
                      <a:pt x="38" y="16"/>
                    </a:lnTo>
                    <a:lnTo>
                      <a:pt x="28" y="28"/>
                    </a:lnTo>
                    <a:lnTo>
                      <a:pt x="16" y="44"/>
                    </a:lnTo>
                    <a:lnTo>
                      <a:pt x="8" y="64"/>
                    </a:lnTo>
                    <a:lnTo>
                      <a:pt x="4" y="74"/>
                    </a:lnTo>
                    <a:lnTo>
                      <a:pt x="2" y="86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4" y="124"/>
                    </a:lnTo>
                    <a:lnTo>
                      <a:pt x="12" y="130"/>
                    </a:lnTo>
                    <a:lnTo>
                      <a:pt x="16" y="134"/>
                    </a:lnTo>
                    <a:lnTo>
                      <a:pt x="22" y="136"/>
                    </a:lnTo>
                    <a:lnTo>
                      <a:pt x="22" y="132"/>
                    </a:lnTo>
                    <a:lnTo>
                      <a:pt x="20" y="120"/>
                    </a:lnTo>
                    <a:lnTo>
                      <a:pt x="22" y="104"/>
                    </a:lnTo>
                    <a:lnTo>
                      <a:pt x="26" y="82"/>
                    </a:lnTo>
                    <a:lnTo>
                      <a:pt x="34" y="62"/>
                    </a:lnTo>
                    <a:lnTo>
                      <a:pt x="46" y="42"/>
                    </a:lnTo>
                    <a:lnTo>
                      <a:pt x="62" y="2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8" name="Freeform 132"/>
              <p:cNvSpPr>
                <a:spLocks/>
              </p:cNvSpPr>
              <p:nvPr/>
            </p:nvSpPr>
            <p:spPr bwMode="auto">
              <a:xfrm>
                <a:off x="3550" y="3576"/>
                <a:ext cx="16" cy="24"/>
              </a:xfrm>
              <a:custGeom>
                <a:avLst/>
                <a:gdLst>
                  <a:gd name="T0" fmla="*/ 4 w 16"/>
                  <a:gd name="T1" fmla="*/ 0 h 24"/>
                  <a:gd name="T2" fmla="*/ 4 w 16"/>
                  <a:gd name="T3" fmla="*/ 0 h 24"/>
                  <a:gd name="T4" fmla="*/ 2 w 16"/>
                  <a:gd name="T5" fmla="*/ 6 h 24"/>
                  <a:gd name="T6" fmla="*/ 0 w 16"/>
                  <a:gd name="T7" fmla="*/ 12 h 24"/>
                  <a:gd name="T8" fmla="*/ 0 w 16"/>
                  <a:gd name="T9" fmla="*/ 20 h 24"/>
                  <a:gd name="T10" fmla="*/ 16 w 16"/>
                  <a:gd name="T11" fmla="*/ 24 h 24"/>
                  <a:gd name="T12" fmla="*/ 16 w 16"/>
                  <a:gd name="T13" fmla="*/ 24 h 24"/>
                  <a:gd name="T14" fmla="*/ 14 w 16"/>
                  <a:gd name="T15" fmla="*/ 18 h 24"/>
                  <a:gd name="T16" fmla="*/ 14 w 16"/>
                  <a:gd name="T17" fmla="*/ 14 h 24"/>
                  <a:gd name="T18" fmla="*/ 16 w 16"/>
                  <a:gd name="T19" fmla="*/ 6 h 24"/>
                  <a:gd name="T20" fmla="*/ 4 w 16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4"/>
                  <a:gd name="T35" fmla="*/ 16 w 16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4">
                    <a:moveTo>
                      <a:pt x="4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16" y="24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6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9" name="Freeform 133"/>
              <p:cNvSpPr>
                <a:spLocks/>
              </p:cNvSpPr>
              <p:nvPr/>
            </p:nvSpPr>
            <p:spPr bwMode="auto">
              <a:xfrm>
                <a:off x="3548" y="3560"/>
                <a:ext cx="32" cy="22"/>
              </a:xfrm>
              <a:custGeom>
                <a:avLst/>
                <a:gdLst>
                  <a:gd name="T0" fmla="*/ 18 w 32"/>
                  <a:gd name="T1" fmla="*/ 2 h 22"/>
                  <a:gd name="T2" fmla="*/ 18 w 32"/>
                  <a:gd name="T3" fmla="*/ 2 h 22"/>
                  <a:gd name="T4" fmla="*/ 10 w 32"/>
                  <a:gd name="T5" fmla="*/ 0 h 22"/>
                  <a:gd name="T6" fmla="*/ 2 w 32"/>
                  <a:gd name="T7" fmla="*/ 2 h 22"/>
                  <a:gd name="T8" fmla="*/ 2 w 32"/>
                  <a:gd name="T9" fmla="*/ 2 h 22"/>
                  <a:gd name="T10" fmla="*/ 0 w 32"/>
                  <a:gd name="T11" fmla="*/ 4 h 22"/>
                  <a:gd name="T12" fmla="*/ 0 w 32"/>
                  <a:gd name="T13" fmla="*/ 6 h 22"/>
                  <a:gd name="T14" fmla="*/ 0 w 32"/>
                  <a:gd name="T15" fmla="*/ 6 h 22"/>
                  <a:gd name="T16" fmla="*/ 0 w 32"/>
                  <a:gd name="T17" fmla="*/ 10 h 22"/>
                  <a:gd name="T18" fmla="*/ 2 w 32"/>
                  <a:gd name="T19" fmla="*/ 14 h 22"/>
                  <a:gd name="T20" fmla="*/ 6 w 32"/>
                  <a:gd name="T21" fmla="*/ 18 h 22"/>
                  <a:gd name="T22" fmla="*/ 14 w 32"/>
                  <a:gd name="T23" fmla="*/ 20 h 22"/>
                  <a:gd name="T24" fmla="*/ 14 w 32"/>
                  <a:gd name="T25" fmla="*/ 20 h 22"/>
                  <a:gd name="T26" fmla="*/ 22 w 32"/>
                  <a:gd name="T27" fmla="*/ 22 h 22"/>
                  <a:gd name="T28" fmla="*/ 28 w 32"/>
                  <a:gd name="T29" fmla="*/ 20 h 22"/>
                  <a:gd name="T30" fmla="*/ 28 w 32"/>
                  <a:gd name="T31" fmla="*/ 20 h 22"/>
                  <a:gd name="T32" fmla="*/ 32 w 32"/>
                  <a:gd name="T33" fmla="*/ 18 h 22"/>
                  <a:gd name="T34" fmla="*/ 32 w 32"/>
                  <a:gd name="T35" fmla="*/ 16 h 22"/>
                  <a:gd name="T36" fmla="*/ 32 w 32"/>
                  <a:gd name="T37" fmla="*/ 16 h 22"/>
                  <a:gd name="T38" fmla="*/ 32 w 32"/>
                  <a:gd name="T39" fmla="*/ 12 h 22"/>
                  <a:gd name="T40" fmla="*/ 30 w 32"/>
                  <a:gd name="T41" fmla="*/ 8 h 22"/>
                  <a:gd name="T42" fmla="*/ 24 w 32"/>
                  <a:gd name="T43" fmla="*/ 4 h 22"/>
                  <a:gd name="T44" fmla="*/ 18 w 32"/>
                  <a:gd name="T45" fmla="*/ 2 h 22"/>
                  <a:gd name="T46" fmla="*/ 18 w 32"/>
                  <a:gd name="T47" fmla="*/ 2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2"/>
                  <a:gd name="T73" fmla="*/ 0 h 22"/>
                  <a:gd name="T74" fmla="*/ 32 w 32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2" h="22">
                    <a:moveTo>
                      <a:pt x="18" y="2"/>
                    </a:moveTo>
                    <a:lnTo>
                      <a:pt x="18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2" y="22"/>
                    </a:lnTo>
                    <a:lnTo>
                      <a:pt x="28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0" name="Freeform 134"/>
              <p:cNvSpPr>
                <a:spLocks/>
              </p:cNvSpPr>
              <p:nvPr/>
            </p:nvSpPr>
            <p:spPr bwMode="auto">
              <a:xfrm>
                <a:off x="3554" y="3564"/>
                <a:ext cx="22" cy="14"/>
              </a:xfrm>
              <a:custGeom>
                <a:avLst/>
                <a:gdLst>
                  <a:gd name="T0" fmla="*/ 22 w 22"/>
                  <a:gd name="T1" fmla="*/ 10 h 14"/>
                  <a:gd name="T2" fmla="*/ 22 w 22"/>
                  <a:gd name="T3" fmla="*/ 10 h 14"/>
                  <a:gd name="T4" fmla="*/ 20 w 22"/>
                  <a:gd name="T5" fmla="*/ 12 h 14"/>
                  <a:gd name="T6" fmla="*/ 20 w 22"/>
                  <a:gd name="T7" fmla="*/ 12 h 14"/>
                  <a:gd name="T8" fmla="*/ 16 w 22"/>
                  <a:gd name="T9" fmla="*/ 14 h 14"/>
                  <a:gd name="T10" fmla="*/ 8 w 22"/>
                  <a:gd name="T11" fmla="*/ 12 h 14"/>
                  <a:gd name="T12" fmla="*/ 8 w 22"/>
                  <a:gd name="T13" fmla="*/ 12 h 14"/>
                  <a:gd name="T14" fmla="*/ 2 w 22"/>
                  <a:gd name="T15" fmla="*/ 8 h 14"/>
                  <a:gd name="T16" fmla="*/ 0 w 22"/>
                  <a:gd name="T17" fmla="*/ 6 h 14"/>
                  <a:gd name="T18" fmla="*/ 0 w 22"/>
                  <a:gd name="T19" fmla="*/ 4 h 14"/>
                  <a:gd name="T20" fmla="*/ 0 w 22"/>
                  <a:gd name="T21" fmla="*/ 4 h 14"/>
                  <a:gd name="T22" fmla="*/ 0 w 22"/>
                  <a:gd name="T23" fmla="*/ 0 h 14"/>
                  <a:gd name="T24" fmla="*/ 0 w 22"/>
                  <a:gd name="T25" fmla="*/ 0 h 14"/>
                  <a:gd name="T26" fmla="*/ 6 w 22"/>
                  <a:gd name="T27" fmla="*/ 0 h 14"/>
                  <a:gd name="T28" fmla="*/ 12 w 22"/>
                  <a:gd name="T29" fmla="*/ 0 h 14"/>
                  <a:gd name="T30" fmla="*/ 12 w 22"/>
                  <a:gd name="T31" fmla="*/ 0 h 14"/>
                  <a:gd name="T32" fmla="*/ 20 w 22"/>
                  <a:gd name="T33" fmla="*/ 4 h 14"/>
                  <a:gd name="T34" fmla="*/ 22 w 22"/>
                  <a:gd name="T35" fmla="*/ 6 h 14"/>
                  <a:gd name="T36" fmla="*/ 22 w 22"/>
                  <a:gd name="T37" fmla="*/ 10 h 14"/>
                  <a:gd name="T38" fmla="*/ 22 w 22"/>
                  <a:gd name="T39" fmla="*/ 1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14"/>
                  <a:gd name="T62" fmla="*/ 22 w 22"/>
                  <a:gd name="T63" fmla="*/ 14 h 1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14">
                    <a:moveTo>
                      <a:pt x="22" y="10"/>
                    </a:moveTo>
                    <a:lnTo>
                      <a:pt x="22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1" name="Freeform 135"/>
              <p:cNvSpPr>
                <a:spLocks/>
              </p:cNvSpPr>
              <p:nvPr/>
            </p:nvSpPr>
            <p:spPr bwMode="auto">
              <a:xfrm>
                <a:off x="3732" y="3660"/>
                <a:ext cx="12" cy="30"/>
              </a:xfrm>
              <a:custGeom>
                <a:avLst/>
                <a:gdLst>
                  <a:gd name="T0" fmla="*/ 12 w 12"/>
                  <a:gd name="T1" fmla="*/ 28 h 30"/>
                  <a:gd name="T2" fmla="*/ 6 w 12"/>
                  <a:gd name="T3" fmla="*/ 30 h 30"/>
                  <a:gd name="T4" fmla="*/ 0 w 12"/>
                  <a:gd name="T5" fmla="*/ 0 h 30"/>
                  <a:gd name="T6" fmla="*/ 6 w 12"/>
                  <a:gd name="T7" fmla="*/ 0 h 30"/>
                  <a:gd name="T8" fmla="*/ 12 w 12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30"/>
                  <a:gd name="T17" fmla="*/ 12 w 1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30">
                    <a:moveTo>
                      <a:pt x="12" y="28"/>
                    </a:moveTo>
                    <a:lnTo>
                      <a:pt x="6" y="3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2" name="Freeform 136"/>
              <p:cNvSpPr>
                <a:spLocks/>
              </p:cNvSpPr>
              <p:nvPr/>
            </p:nvSpPr>
            <p:spPr bwMode="auto">
              <a:xfrm>
                <a:off x="3600" y="3642"/>
                <a:ext cx="18" cy="28"/>
              </a:xfrm>
              <a:custGeom>
                <a:avLst/>
                <a:gdLst>
                  <a:gd name="T0" fmla="*/ 6 w 18"/>
                  <a:gd name="T1" fmla="*/ 28 h 28"/>
                  <a:gd name="T2" fmla="*/ 0 w 18"/>
                  <a:gd name="T3" fmla="*/ 26 h 28"/>
                  <a:gd name="T4" fmla="*/ 12 w 18"/>
                  <a:gd name="T5" fmla="*/ 0 h 28"/>
                  <a:gd name="T6" fmla="*/ 18 w 18"/>
                  <a:gd name="T7" fmla="*/ 2 h 28"/>
                  <a:gd name="T8" fmla="*/ 6 w 18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6" y="28"/>
                    </a:moveTo>
                    <a:lnTo>
                      <a:pt x="0" y="26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3" name="Freeform 137"/>
              <p:cNvSpPr>
                <a:spLocks/>
              </p:cNvSpPr>
              <p:nvPr/>
            </p:nvSpPr>
            <p:spPr bwMode="auto">
              <a:xfrm>
                <a:off x="3400" y="3252"/>
                <a:ext cx="186" cy="312"/>
              </a:xfrm>
              <a:custGeom>
                <a:avLst/>
                <a:gdLst>
                  <a:gd name="T0" fmla="*/ 50 w 186"/>
                  <a:gd name="T1" fmla="*/ 272 h 312"/>
                  <a:gd name="T2" fmla="*/ 50 w 186"/>
                  <a:gd name="T3" fmla="*/ 272 h 312"/>
                  <a:gd name="T4" fmla="*/ 78 w 186"/>
                  <a:gd name="T5" fmla="*/ 218 h 312"/>
                  <a:gd name="T6" fmla="*/ 98 w 186"/>
                  <a:gd name="T7" fmla="*/ 180 h 312"/>
                  <a:gd name="T8" fmla="*/ 120 w 186"/>
                  <a:gd name="T9" fmla="*/ 148 h 312"/>
                  <a:gd name="T10" fmla="*/ 120 w 186"/>
                  <a:gd name="T11" fmla="*/ 148 h 312"/>
                  <a:gd name="T12" fmla="*/ 132 w 186"/>
                  <a:gd name="T13" fmla="*/ 134 h 312"/>
                  <a:gd name="T14" fmla="*/ 144 w 186"/>
                  <a:gd name="T15" fmla="*/ 124 h 312"/>
                  <a:gd name="T16" fmla="*/ 156 w 186"/>
                  <a:gd name="T17" fmla="*/ 118 h 312"/>
                  <a:gd name="T18" fmla="*/ 166 w 186"/>
                  <a:gd name="T19" fmla="*/ 118 h 312"/>
                  <a:gd name="T20" fmla="*/ 174 w 186"/>
                  <a:gd name="T21" fmla="*/ 118 h 312"/>
                  <a:gd name="T22" fmla="*/ 180 w 186"/>
                  <a:gd name="T23" fmla="*/ 120 h 312"/>
                  <a:gd name="T24" fmla="*/ 186 w 186"/>
                  <a:gd name="T25" fmla="*/ 124 h 312"/>
                  <a:gd name="T26" fmla="*/ 186 w 186"/>
                  <a:gd name="T27" fmla="*/ 124 h 312"/>
                  <a:gd name="T28" fmla="*/ 180 w 186"/>
                  <a:gd name="T29" fmla="*/ 64 h 312"/>
                  <a:gd name="T30" fmla="*/ 174 w 186"/>
                  <a:gd name="T31" fmla="*/ 22 h 312"/>
                  <a:gd name="T32" fmla="*/ 172 w 186"/>
                  <a:gd name="T33" fmla="*/ 8 h 312"/>
                  <a:gd name="T34" fmla="*/ 170 w 186"/>
                  <a:gd name="T35" fmla="*/ 4 h 312"/>
                  <a:gd name="T36" fmla="*/ 168 w 186"/>
                  <a:gd name="T37" fmla="*/ 2 h 312"/>
                  <a:gd name="T38" fmla="*/ 168 w 186"/>
                  <a:gd name="T39" fmla="*/ 2 h 312"/>
                  <a:gd name="T40" fmla="*/ 160 w 186"/>
                  <a:gd name="T41" fmla="*/ 0 h 312"/>
                  <a:gd name="T42" fmla="*/ 152 w 186"/>
                  <a:gd name="T43" fmla="*/ 2 h 312"/>
                  <a:gd name="T44" fmla="*/ 142 w 186"/>
                  <a:gd name="T45" fmla="*/ 8 h 312"/>
                  <a:gd name="T46" fmla="*/ 132 w 186"/>
                  <a:gd name="T47" fmla="*/ 20 h 312"/>
                  <a:gd name="T48" fmla="*/ 132 w 186"/>
                  <a:gd name="T49" fmla="*/ 20 h 312"/>
                  <a:gd name="T50" fmla="*/ 122 w 186"/>
                  <a:gd name="T51" fmla="*/ 34 h 312"/>
                  <a:gd name="T52" fmla="*/ 112 w 186"/>
                  <a:gd name="T53" fmla="*/ 50 h 312"/>
                  <a:gd name="T54" fmla="*/ 98 w 186"/>
                  <a:gd name="T55" fmla="*/ 78 h 312"/>
                  <a:gd name="T56" fmla="*/ 98 w 186"/>
                  <a:gd name="T57" fmla="*/ 78 h 312"/>
                  <a:gd name="T58" fmla="*/ 44 w 186"/>
                  <a:gd name="T59" fmla="*/ 188 h 312"/>
                  <a:gd name="T60" fmla="*/ 44 w 186"/>
                  <a:gd name="T61" fmla="*/ 188 h 312"/>
                  <a:gd name="T62" fmla="*/ 20 w 186"/>
                  <a:gd name="T63" fmla="*/ 240 h 312"/>
                  <a:gd name="T64" fmla="*/ 2 w 186"/>
                  <a:gd name="T65" fmla="*/ 282 h 312"/>
                  <a:gd name="T66" fmla="*/ 2 w 186"/>
                  <a:gd name="T67" fmla="*/ 282 h 312"/>
                  <a:gd name="T68" fmla="*/ 0 w 186"/>
                  <a:gd name="T69" fmla="*/ 290 h 312"/>
                  <a:gd name="T70" fmla="*/ 0 w 186"/>
                  <a:gd name="T71" fmla="*/ 296 h 312"/>
                  <a:gd name="T72" fmla="*/ 0 w 186"/>
                  <a:gd name="T73" fmla="*/ 302 h 312"/>
                  <a:gd name="T74" fmla="*/ 2 w 186"/>
                  <a:gd name="T75" fmla="*/ 304 h 312"/>
                  <a:gd name="T76" fmla="*/ 10 w 186"/>
                  <a:gd name="T77" fmla="*/ 310 h 312"/>
                  <a:gd name="T78" fmla="*/ 20 w 186"/>
                  <a:gd name="T79" fmla="*/ 312 h 312"/>
                  <a:gd name="T80" fmla="*/ 20 w 186"/>
                  <a:gd name="T81" fmla="*/ 312 h 312"/>
                  <a:gd name="T82" fmla="*/ 20 w 186"/>
                  <a:gd name="T83" fmla="*/ 312 h 312"/>
                  <a:gd name="T84" fmla="*/ 26 w 186"/>
                  <a:gd name="T85" fmla="*/ 302 h 312"/>
                  <a:gd name="T86" fmla="*/ 38 w 186"/>
                  <a:gd name="T87" fmla="*/ 292 h 312"/>
                  <a:gd name="T88" fmla="*/ 60 w 186"/>
                  <a:gd name="T89" fmla="*/ 274 h 312"/>
                  <a:gd name="T90" fmla="*/ 60 w 186"/>
                  <a:gd name="T91" fmla="*/ 274 h 312"/>
                  <a:gd name="T92" fmla="*/ 50 w 186"/>
                  <a:gd name="T93" fmla="*/ 272 h 312"/>
                  <a:gd name="T94" fmla="*/ 50 w 186"/>
                  <a:gd name="T95" fmla="*/ 272 h 3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86"/>
                  <a:gd name="T145" fmla="*/ 0 h 312"/>
                  <a:gd name="T146" fmla="*/ 186 w 186"/>
                  <a:gd name="T147" fmla="*/ 312 h 3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86" h="312">
                    <a:moveTo>
                      <a:pt x="50" y="272"/>
                    </a:moveTo>
                    <a:lnTo>
                      <a:pt x="50" y="272"/>
                    </a:lnTo>
                    <a:lnTo>
                      <a:pt x="78" y="218"/>
                    </a:lnTo>
                    <a:lnTo>
                      <a:pt x="98" y="180"/>
                    </a:lnTo>
                    <a:lnTo>
                      <a:pt x="120" y="148"/>
                    </a:lnTo>
                    <a:lnTo>
                      <a:pt x="132" y="134"/>
                    </a:lnTo>
                    <a:lnTo>
                      <a:pt x="144" y="124"/>
                    </a:lnTo>
                    <a:lnTo>
                      <a:pt x="156" y="118"/>
                    </a:lnTo>
                    <a:lnTo>
                      <a:pt x="166" y="118"/>
                    </a:lnTo>
                    <a:lnTo>
                      <a:pt x="174" y="118"/>
                    </a:lnTo>
                    <a:lnTo>
                      <a:pt x="180" y="120"/>
                    </a:lnTo>
                    <a:lnTo>
                      <a:pt x="186" y="124"/>
                    </a:lnTo>
                    <a:lnTo>
                      <a:pt x="180" y="64"/>
                    </a:lnTo>
                    <a:lnTo>
                      <a:pt x="174" y="22"/>
                    </a:lnTo>
                    <a:lnTo>
                      <a:pt x="172" y="8"/>
                    </a:lnTo>
                    <a:lnTo>
                      <a:pt x="170" y="4"/>
                    </a:lnTo>
                    <a:lnTo>
                      <a:pt x="168" y="2"/>
                    </a:lnTo>
                    <a:lnTo>
                      <a:pt x="160" y="0"/>
                    </a:lnTo>
                    <a:lnTo>
                      <a:pt x="152" y="2"/>
                    </a:lnTo>
                    <a:lnTo>
                      <a:pt x="142" y="8"/>
                    </a:lnTo>
                    <a:lnTo>
                      <a:pt x="132" y="20"/>
                    </a:lnTo>
                    <a:lnTo>
                      <a:pt x="122" y="34"/>
                    </a:lnTo>
                    <a:lnTo>
                      <a:pt x="112" y="50"/>
                    </a:lnTo>
                    <a:lnTo>
                      <a:pt x="98" y="78"/>
                    </a:lnTo>
                    <a:lnTo>
                      <a:pt x="44" y="188"/>
                    </a:lnTo>
                    <a:lnTo>
                      <a:pt x="20" y="240"/>
                    </a:lnTo>
                    <a:lnTo>
                      <a:pt x="2" y="282"/>
                    </a:lnTo>
                    <a:lnTo>
                      <a:pt x="0" y="290"/>
                    </a:lnTo>
                    <a:lnTo>
                      <a:pt x="0" y="296"/>
                    </a:lnTo>
                    <a:lnTo>
                      <a:pt x="0" y="302"/>
                    </a:lnTo>
                    <a:lnTo>
                      <a:pt x="2" y="304"/>
                    </a:lnTo>
                    <a:lnTo>
                      <a:pt x="10" y="310"/>
                    </a:lnTo>
                    <a:lnTo>
                      <a:pt x="20" y="312"/>
                    </a:lnTo>
                    <a:lnTo>
                      <a:pt x="26" y="302"/>
                    </a:lnTo>
                    <a:lnTo>
                      <a:pt x="38" y="292"/>
                    </a:lnTo>
                    <a:lnTo>
                      <a:pt x="60" y="274"/>
                    </a:lnTo>
                    <a:lnTo>
                      <a:pt x="50" y="2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4" name="Freeform 138"/>
              <p:cNvSpPr>
                <a:spLocks/>
              </p:cNvSpPr>
              <p:nvPr/>
            </p:nvSpPr>
            <p:spPr bwMode="auto">
              <a:xfrm>
                <a:off x="3624" y="3084"/>
                <a:ext cx="36" cy="60"/>
              </a:xfrm>
              <a:custGeom>
                <a:avLst/>
                <a:gdLst>
                  <a:gd name="T0" fmla="*/ 12 w 36"/>
                  <a:gd name="T1" fmla="*/ 0 h 60"/>
                  <a:gd name="T2" fmla="*/ 12 w 36"/>
                  <a:gd name="T3" fmla="*/ 0 h 60"/>
                  <a:gd name="T4" fmla="*/ 18 w 36"/>
                  <a:gd name="T5" fmla="*/ 6 h 60"/>
                  <a:gd name="T6" fmla="*/ 22 w 36"/>
                  <a:gd name="T7" fmla="*/ 8 h 60"/>
                  <a:gd name="T8" fmla="*/ 26 w 36"/>
                  <a:gd name="T9" fmla="*/ 8 h 60"/>
                  <a:gd name="T10" fmla="*/ 30 w 36"/>
                  <a:gd name="T11" fmla="*/ 8 h 60"/>
                  <a:gd name="T12" fmla="*/ 30 w 36"/>
                  <a:gd name="T13" fmla="*/ 8 h 60"/>
                  <a:gd name="T14" fmla="*/ 36 w 36"/>
                  <a:gd name="T15" fmla="*/ 2 h 60"/>
                  <a:gd name="T16" fmla="*/ 36 w 36"/>
                  <a:gd name="T17" fmla="*/ 2 h 60"/>
                  <a:gd name="T18" fmla="*/ 36 w 36"/>
                  <a:gd name="T19" fmla="*/ 10 h 60"/>
                  <a:gd name="T20" fmla="*/ 34 w 36"/>
                  <a:gd name="T21" fmla="*/ 16 h 60"/>
                  <a:gd name="T22" fmla="*/ 30 w 36"/>
                  <a:gd name="T23" fmla="*/ 20 h 60"/>
                  <a:gd name="T24" fmla="*/ 30 w 36"/>
                  <a:gd name="T25" fmla="*/ 20 h 60"/>
                  <a:gd name="T26" fmla="*/ 22 w 36"/>
                  <a:gd name="T27" fmla="*/ 24 h 60"/>
                  <a:gd name="T28" fmla="*/ 32 w 36"/>
                  <a:gd name="T29" fmla="*/ 32 h 60"/>
                  <a:gd name="T30" fmla="*/ 24 w 36"/>
                  <a:gd name="T31" fmla="*/ 32 h 60"/>
                  <a:gd name="T32" fmla="*/ 24 w 36"/>
                  <a:gd name="T33" fmla="*/ 32 h 60"/>
                  <a:gd name="T34" fmla="*/ 26 w 36"/>
                  <a:gd name="T35" fmla="*/ 40 h 60"/>
                  <a:gd name="T36" fmla="*/ 28 w 36"/>
                  <a:gd name="T37" fmla="*/ 48 h 60"/>
                  <a:gd name="T38" fmla="*/ 26 w 36"/>
                  <a:gd name="T39" fmla="*/ 52 h 60"/>
                  <a:gd name="T40" fmla="*/ 24 w 36"/>
                  <a:gd name="T41" fmla="*/ 56 h 60"/>
                  <a:gd name="T42" fmla="*/ 20 w 36"/>
                  <a:gd name="T43" fmla="*/ 58 h 60"/>
                  <a:gd name="T44" fmla="*/ 16 w 36"/>
                  <a:gd name="T45" fmla="*/ 60 h 60"/>
                  <a:gd name="T46" fmla="*/ 16 w 36"/>
                  <a:gd name="T47" fmla="*/ 60 h 60"/>
                  <a:gd name="T48" fmla="*/ 8 w 36"/>
                  <a:gd name="T49" fmla="*/ 60 h 60"/>
                  <a:gd name="T50" fmla="*/ 4 w 36"/>
                  <a:gd name="T51" fmla="*/ 58 h 60"/>
                  <a:gd name="T52" fmla="*/ 0 w 36"/>
                  <a:gd name="T53" fmla="*/ 56 h 60"/>
                  <a:gd name="T54" fmla="*/ 0 w 36"/>
                  <a:gd name="T55" fmla="*/ 56 h 60"/>
                  <a:gd name="T56" fmla="*/ 6 w 36"/>
                  <a:gd name="T57" fmla="*/ 58 h 60"/>
                  <a:gd name="T58" fmla="*/ 12 w 36"/>
                  <a:gd name="T59" fmla="*/ 58 h 60"/>
                  <a:gd name="T60" fmla="*/ 16 w 36"/>
                  <a:gd name="T61" fmla="*/ 54 h 60"/>
                  <a:gd name="T62" fmla="*/ 16 w 36"/>
                  <a:gd name="T63" fmla="*/ 54 h 60"/>
                  <a:gd name="T64" fmla="*/ 18 w 36"/>
                  <a:gd name="T65" fmla="*/ 46 h 60"/>
                  <a:gd name="T66" fmla="*/ 18 w 36"/>
                  <a:gd name="T67" fmla="*/ 44 h 60"/>
                  <a:gd name="T68" fmla="*/ 18 w 36"/>
                  <a:gd name="T69" fmla="*/ 44 h 60"/>
                  <a:gd name="T70" fmla="*/ 10 w 36"/>
                  <a:gd name="T71" fmla="*/ 48 h 60"/>
                  <a:gd name="T72" fmla="*/ 10 w 36"/>
                  <a:gd name="T73" fmla="*/ 48 h 60"/>
                  <a:gd name="T74" fmla="*/ 4 w 36"/>
                  <a:gd name="T75" fmla="*/ 46 h 60"/>
                  <a:gd name="T76" fmla="*/ 4 w 36"/>
                  <a:gd name="T77" fmla="*/ 46 h 60"/>
                  <a:gd name="T78" fmla="*/ 4 w 36"/>
                  <a:gd name="T79" fmla="*/ 46 h 60"/>
                  <a:gd name="T80" fmla="*/ 10 w 36"/>
                  <a:gd name="T81" fmla="*/ 44 h 60"/>
                  <a:gd name="T82" fmla="*/ 14 w 36"/>
                  <a:gd name="T83" fmla="*/ 40 h 60"/>
                  <a:gd name="T84" fmla="*/ 14 w 36"/>
                  <a:gd name="T85" fmla="*/ 38 h 60"/>
                  <a:gd name="T86" fmla="*/ 14 w 36"/>
                  <a:gd name="T87" fmla="*/ 38 h 60"/>
                  <a:gd name="T88" fmla="*/ 10 w 36"/>
                  <a:gd name="T89" fmla="*/ 28 h 60"/>
                  <a:gd name="T90" fmla="*/ 6 w 36"/>
                  <a:gd name="T91" fmla="*/ 22 h 60"/>
                  <a:gd name="T92" fmla="*/ 12 w 36"/>
                  <a:gd name="T93" fmla="*/ 0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60"/>
                  <a:gd name="T143" fmla="*/ 36 w 36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60">
                    <a:moveTo>
                      <a:pt x="12" y="0"/>
                    </a:moveTo>
                    <a:lnTo>
                      <a:pt x="12" y="0"/>
                    </a:lnTo>
                    <a:lnTo>
                      <a:pt x="18" y="6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2"/>
                    </a:lnTo>
                    <a:lnTo>
                      <a:pt x="36" y="10"/>
                    </a:lnTo>
                    <a:lnTo>
                      <a:pt x="34" y="16"/>
                    </a:lnTo>
                    <a:lnTo>
                      <a:pt x="30" y="20"/>
                    </a:lnTo>
                    <a:lnTo>
                      <a:pt x="22" y="24"/>
                    </a:lnTo>
                    <a:lnTo>
                      <a:pt x="32" y="32"/>
                    </a:lnTo>
                    <a:lnTo>
                      <a:pt x="24" y="32"/>
                    </a:lnTo>
                    <a:lnTo>
                      <a:pt x="26" y="40"/>
                    </a:lnTo>
                    <a:lnTo>
                      <a:pt x="28" y="48"/>
                    </a:lnTo>
                    <a:lnTo>
                      <a:pt x="26" y="52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6" y="60"/>
                    </a:lnTo>
                    <a:lnTo>
                      <a:pt x="8" y="60"/>
                    </a:lnTo>
                    <a:lnTo>
                      <a:pt x="4" y="58"/>
                    </a:lnTo>
                    <a:lnTo>
                      <a:pt x="0" y="56"/>
                    </a:lnTo>
                    <a:lnTo>
                      <a:pt x="6" y="58"/>
                    </a:lnTo>
                    <a:lnTo>
                      <a:pt x="12" y="58"/>
                    </a:lnTo>
                    <a:lnTo>
                      <a:pt x="16" y="54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0" y="48"/>
                    </a:lnTo>
                    <a:lnTo>
                      <a:pt x="4" y="46"/>
                    </a:lnTo>
                    <a:lnTo>
                      <a:pt x="10" y="44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0" y="28"/>
                    </a:lnTo>
                    <a:lnTo>
                      <a:pt x="6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5" name="Freeform 139"/>
              <p:cNvSpPr>
                <a:spLocks/>
              </p:cNvSpPr>
              <p:nvPr/>
            </p:nvSpPr>
            <p:spPr bwMode="auto">
              <a:xfrm>
                <a:off x="3664" y="3120"/>
                <a:ext cx="44" cy="66"/>
              </a:xfrm>
              <a:custGeom>
                <a:avLst/>
                <a:gdLst>
                  <a:gd name="T0" fmla="*/ 0 w 44"/>
                  <a:gd name="T1" fmla="*/ 0 h 66"/>
                  <a:gd name="T2" fmla="*/ 0 w 44"/>
                  <a:gd name="T3" fmla="*/ 0 h 66"/>
                  <a:gd name="T4" fmla="*/ 16 w 44"/>
                  <a:gd name="T5" fmla="*/ 18 h 66"/>
                  <a:gd name="T6" fmla="*/ 30 w 44"/>
                  <a:gd name="T7" fmla="*/ 32 h 66"/>
                  <a:gd name="T8" fmla="*/ 38 w 44"/>
                  <a:gd name="T9" fmla="*/ 36 h 66"/>
                  <a:gd name="T10" fmla="*/ 44 w 44"/>
                  <a:gd name="T11" fmla="*/ 38 h 66"/>
                  <a:gd name="T12" fmla="*/ 44 w 44"/>
                  <a:gd name="T13" fmla="*/ 38 h 66"/>
                  <a:gd name="T14" fmla="*/ 44 w 44"/>
                  <a:gd name="T15" fmla="*/ 50 h 66"/>
                  <a:gd name="T16" fmla="*/ 44 w 44"/>
                  <a:gd name="T17" fmla="*/ 60 h 66"/>
                  <a:gd name="T18" fmla="*/ 42 w 44"/>
                  <a:gd name="T19" fmla="*/ 66 h 66"/>
                  <a:gd name="T20" fmla="*/ 42 w 44"/>
                  <a:gd name="T21" fmla="*/ 66 h 66"/>
                  <a:gd name="T22" fmla="*/ 36 w 44"/>
                  <a:gd name="T23" fmla="*/ 60 h 66"/>
                  <a:gd name="T24" fmla="*/ 22 w 44"/>
                  <a:gd name="T25" fmla="*/ 46 h 66"/>
                  <a:gd name="T26" fmla="*/ 16 w 44"/>
                  <a:gd name="T27" fmla="*/ 38 h 66"/>
                  <a:gd name="T28" fmla="*/ 8 w 44"/>
                  <a:gd name="T29" fmla="*/ 26 h 66"/>
                  <a:gd name="T30" fmla="*/ 4 w 44"/>
                  <a:gd name="T31" fmla="*/ 14 h 66"/>
                  <a:gd name="T32" fmla="*/ 0 w 44"/>
                  <a:gd name="T33" fmla="*/ 0 h 66"/>
                  <a:gd name="T34" fmla="*/ 0 w 44"/>
                  <a:gd name="T35" fmla="*/ 0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66"/>
                  <a:gd name="T56" fmla="*/ 44 w 44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66">
                    <a:moveTo>
                      <a:pt x="0" y="0"/>
                    </a:moveTo>
                    <a:lnTo>
                      <a:pt x="0" y="0"/>
                    </a:lnTo>
                    <a:lnTo>
                      <a:pt x="16" y="18"/>
                    </a:lnTo>
                    <a:lnTo>
                      <a:pt x="30" y="32"/>
                    </a:lnTo>
                    <a:lnTo>
                      <a:pt x="38" y="36"/>
                    </a:lnTo>
                    <a:lnTo>
                      <a:pt x="44" y="38"/>
                    </a:lnTo>
                    <a:lnTo>
                      <a:pt x="44" y="50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36" y="60"/>
                    </a:lnTo>
                    <a:lnTo>
                      <a:pt x="22" y="46"/>
                    </a:lnTo>
                    <a:lnTo>
                      <a:pt x="16" y="38"/>
                    </a:lnTo>
                    <a:lnTo>
                      <a:pt x="8" y="26"/>
                    </a:lnTo>
                    <a:lnTo>
                      <a:pt x="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8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6" name="Freeform 140"/>
              <p:cNvSpPr>
                <a:spLocks/>
              </p:cNvSpPr>
              <p:nvPr/>
            </p:nvSpPr>
            <p:spPr bwMode="auto">
              <a:xfrm>
                <a:off x="3400" y="3502"/>
                <a:ext cx="74" cy="72"/>
              </a:xfrm>
              <a:custGeom>
                <a:avLst/>
                <a:gdLst>
                  <a:gd name="T0" fmla="*/ 36 w 74"/>
                  <a:gd name="T1" fmla="*/ 72 h 72"/>
                  <a:gd name="T2" fmla="*/ 36 w 74"/>
                  <a:gd name="T3" fmla="*/ 72 h 72"/>
                  <a:gd name="T4" fmla="*/ 38 w 74"/>
                  <a:gd name="T5" fmla="*/ 68 h 72"/>
                  <a:gd name="T6" fmla="*/ 42 w 74"/>
                  <a:gd name="T7" fmla="*/ 58 h 72"/>
                  <a:gd name="T8" fmla="*/ 50 w 74"/>
                  <a:gd name="T9" fmla="*/ 48 h 72"/>
                  <a:gd name="T10" fmla="*/ 60 w 74"/>
                  <a:gd name="T11" fmla="*/ 38 h 72"/>
                  <a:gd name="T12" fmla="*/ 60 w 74"/>
                  <a:gd name="T13" fmla="*/ 38 h 72"/>
                  <a:gd name="T14" fmla="*/ 72 w 74"/>
                  <a:gd name="T15" fmla="*/ 28 h 72"/>
                  <a:gd name="T16" fmla="*/ 74 w 74"/>
                  <a:gd name="T17" fmla="*/ 28 h 72"/>
                  <a:gd name="T18" fmla="*/ 68 w 74"/>
                  <a:gd name="T19" fmla="*/ 0 h 72"/>
                  <a:gd name="T20" fmla="*/ 68 w 74"/>
                  <a:gd name="T21" fmla="*/ 0 h 72"/>
                  <a:gd name="T22" fmla="*/ 54 w 74"/>
                  <a:gd name="T23" fmla="*/ 6 h 72"/>
                  <a:gd name="T24" fmla="*/ 42 w 74"/>
                  <a:gd name="T25" fmla="*/ 14 h 72"/>
                  <a:gd name="T26" fmla="*/ 30 w 74"/>
                  <a:gd name="T27" fmla="*/ 26 h 72"/>
                  <a:gd name="T28" fmla="*/ 30 w 74"/>
                  <a:gd name="T29" fmla="*/ 26 h 72"/>
                  <a:gd name="T30" fmla="*/ 10 w 74"/>
                  <a:gd name="T31" fmla="*/ 54 h 72"/>
                  <a:gd name="T32" fmla="*/ 0 w 74"/>
                  <a:gd name="T33" fmla="*/ 66 h 72"/>
                  <a:gd name="T34" fmla="*/ 0 w 74"/>
                  <a:gd name="T35" fmla="*/ 66 h 72"/>
                  <a:gd name="T36" fmla="*/ 6 w 74"/>
                  <a:gd name="T37" fmla="*/ 68 h 72"/>
                  <a:gd name="T38" fmla="*/ 18 w 74"/>
                  <a:gd name="T39" fmla="*/ 70 h 72"/>
                  <a:gd name="T40" fmla="*/ 32 w 74"/>
                  <a:gd name="T41" fmla="*/ 72 h 72"/>
                  <a:gd name="T42" fmla="*/ 36 w 74"/>
                  <a:gd name="T43" fmla="*/ 72 h 72"/>
                  <a:gd name="T44" fmla="*/ 36 w 74"/>
                  <a:gd name="T45" fmla="*/ 72 h 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4"/>
                  <a:gd name="T70" fmla="*/ 0 h 72"/>
                  <a:gd name="T71" fmla="*/ 74 w 74"/>
                  <a:gd name="T72" fmla="*/ 72 h 7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4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38" y="68"/>
                    </a:lnTo>
                    <a:lnTo>
                      <a:pt x="42" y="58"/>
                    </a:lnTo>
                    <a:lnTo>
                      <a:pt x="50" y="48"/>
                    </a:lnTo>
                    <a:lnTo>
                      <a:pt x="60" y="38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68" y="0"/>
                    </a:lnTo>
                    <a:lnTo>
                      <a:pt x="54" y="6"/>
                    </a:lnTo>
                    <a:lnTo>
                      <a:pt x="42" y="14"/>
                    </a:lnTo>
                    <a:lnTo>
                      <a:pt x="30" y="26"/>
                    </a:lnTo>
                    <a:lnTo>
                      <a:pt x="10" y="54"/>
                    </a:lnTo>
                    <a:lnTo>
                      <a:pt x="0" y="66"/>
                    </a:lnTo>
                    <a:lnTo>
                      <a:pt x="6" y="68"/>
                    </a:lnTo>
                    <a:lnTo>
                      <a:pt x="18" y="70"/>
                    </a:lnTo>
                    <a:lnTo>
                      <a:pt x="32" y="72"/>
                    </a:lnTo>
                    <a:lnTo>
                      <a:pt x="36" y="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7" name="Freeform 141"/>
              <p:cNvSpPr>
                <a:spLocks/>
              </p:cNvSpPr>
              <p:nvPr/>
            </p:nvSpPr>
            <p:spPr bwMode="auto">
              <a:xfrm>
                <a:off x="3578" y="3260"/>
                <a:ext cx="32" cy="130"/>
              </a:xfrm>
              <a:custGeom>
                <a:avLst/>
                <a:gdLst>
                  <a:gd name="T0" fmla="*/ 0 w 32"/>
                  <a:gd name="T1" fmla="*/ 0 h 130"/>
                  <a:gd name="T2" fmla="*/ 0 w 32"/>
                  <a:gd name="T3" fmla="*/ 0 h 130"/>
                  <a:gd name="T4" fmla="*/ 6 w 32"/>
                  <a:gd name="T5" fmla="*/ 12 h 130"/>
                  <a:gd name="T6" fmla="*/ 12 w 32"/>
                  <a:gd name="T7" fmla="*/ 24 h 130"/>
                  <a:gd name="T8" fmla="*/ 18 w 32"/>
                  <a:gd name="T9" fmla="*/ 40 h 130"/>
                  <a:gd name="T10" fmla="*/ 22 w 32"/>
                  <a:gd name="T11" fmla="*/ 58 h 130"/>
                  <a:gd name="T12" fmla="*/ 22 w 32"/>
                  <a:gd name="T13" fmla="*/ 76 h 130"/>
                  <a:gd name="T14" fmla="*/ 20 w 32"/>
                  <a:gd name="T15" fmla="*/ 84 h 130"/>
                  <a:gd name="T16" fmla="*/ 18 w 32"/>
                  <a:gd name="T17" fmla="*/ 94 h 130"/>
                  <a:gd name="T18" fmla="*/ 14 w 32"/>
                  <a:gd name="T19" fmla="*/ 102 h 130"/>
                  <a:gd name="T20" fmla="*/ 8 w 32"/>
                  <a:gd name="T21" fmla="*/ 110 h 130"/>
                  <a:gd name="T22" fmla="*/ 24 w 32"/>
                  <a:gd name="T23" fmla="*/ 130 h 130"/>
                  <a:gd name="T24" fmla="*/ 24 w 32"/>
                  <a:gd name="T25" fmla="*/ 130 h 130"/>
                  <a:gd name="T26" fmla="*/ 26 w 32"/>
                  <a:gd name="T27" fmla="*/ 118 h 130"/>
                  <a:gd name="T28" fmla="*/ 30 w 32"/>
                  <a:gd name="T29" fmla="*/ 104 h 130"/>
                  <a:gd name="T30" fmla="*/ 32 w 32"/>
                  <a:gd name="T31" fmla="*/ 88 h 130"/>
                  <a:gd name="T32" fmla="*/ 30 w 32"/>
                  <a:gd name="T33" fmla="*/ 68 h 130"/>
                  <a:gd name="T34" fmla="*/ 26 w 32"/>
                  <a:gd name="T35" fmla="*/ 46 h 130"/>
                  <a:gd name="T36" fmla="*/ 22 w 32"/>
                  <a:gd name="T37" fmla="*/ 34 h 130"/>
                  <a:gd name="T38" fmla="*/ 16 w 32"/>
                  <a:gd name="T39" fmla="*/ 22 h 130"/>
                  <a:gd name="T40" fmla="*/ 10 w 32"/>
                  <a:gd name="T41" fmla="*/ 12 h 130"/>
                  <a:gd name="T42" fmla="*/ 0 w 32"/>
                  <a:gd name="T43" fmla="*/ 0 h 130"/>
                  <a:gd name="T44" fmla="*/ 0 w 32"/>
                  <a:gd name="T45" fmla="*/ 0 h 1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130"/>
                  <a:gd name="T71" fmla="*/ 32 w 32"/>
                  <a:gd name="T72" fmla="*/ 130 h 13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130">
                    <a:moveTo>
                      <a:pt x="0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2" y="24"/>
                    </a:lnTo>
                    <a:lnTo>
                      <a:pt x="18" y="40"/>
                    </a:lnTo>
                    <a:lnTo>
                      <a:pt x="22" y="58"/>
                    </a:lnTo>
                    <a:lnTo>
                      <a:pt x="22" y="76"/>
                    </a:lnTo>
                    <a:lnTo>
                      <a:pt x="20" y="84"/>
                    </a:lnTo>
                    <a:lnTo>
                      <a:pt x="18" y="94"/>
                    </a:lnTo>
                    <a:lnTo>
                      <a:pt x="14" y="102"/>
                    </a:lnTo>
                    <a:lnTo>
                      <a:pt x="8" y="110"/>
                    </a:lnTo>
                    <a:lnTo>
                      <a:pt x="24" y="130"/>
                    </a:lnTo>
                    <a:lnTo>
                      <a:pt x="26" y="118"/>
                    </a:lnTo>
                    <a:lnTo>
                      <a:pt x="30" y="104"/>
                    </a:lnTo>
                    <a:lnTo>
                      <a:pt x="32" y="88"/>
                    </a:lnTo>
                    <a:lnTo>
                      <a:pt x="30" y="68"/>
                    </a:lnTo>
                    <a:lnTo>
                      <a:pt x="26" y="46"/>
                    </a:lnTo>
                    <a:lnTo>
                      <a:pt x="22" y="34"/>
                    </a:lnTo>
                    <a:lnTo>
                      <a:pt x="16" y="22"/>
                    </a:lnTo>
                    <a:lnTo>
                      <a:pt x="1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8" name="Freeform 142"/>
              <p:cNvSpPr>
                <a:spLocks/>
              </p:cNvSpPr>
              <p:nvPr/>
            </p:nvSpPr>
            <p:spPr bwMode="auto">
              <a:xfrm>
                <a:off x="3632" y="3416"/>
                <a:ext cx="78" cy="16"/>
              </a:xfrm>
              <a:custGeom>
                <a:avLst/>
                <a:gdLst>
                  <a:gd name="T0" fmla="*/ 0 w 78"/>
                  <a:gd name="T1" fmla="*/ 0 h 16"/>
                  <a:gd name="T2" fmla="*/ 0 w 78"/>
                  <a:gd name="T3" fmla="*/ 0 h 16"/>
                  <a:gd name="T4" fmla="*/ 6 w 78"/>
                  <a:gd name="T5" fmla="*/ 4 h 16"/>
                  <a:gd name="T6" fmla="*/ 14 w 78"/>
                  <a:gd name="T7" fmla="*/ 10 h 16"/>
                  <a:gd name="T8" fmla="*/ 24 w 78"/>
                  <a:gd name="T9" fmla="*/ 14 h 16"/>
                  <a:gd name="T10" fmla="*/ 36 w 78"/>
                  <a:gd name="T11" fmla="*/ 16 h 16"/>
                  <a:gd name="T12" fmla="*/ 50 w 78"/>
                  <a:gd name="T13" fmla="*/ 16 h 16"/>
                  <a:gd name="T14" fmla="*/ 64 w 78"/>
                  <a:gd name="T15" fmla="*/ 12 h 16"/>
                  <a:gd name="T16" fmla="*/ 70 w 78"/>
                  <a:gd name="T17" fmla="*/ 8 h 16"/>
                  <a:gd name="T18" fmla="*/ 78 w 78"/>
                  <a:gd name="T19" fmla="*/ 2 h 16"/>
                  <a:gd name="T20" fmla="*/ 78 w 78"/>
                  <a:gd name="T21" fmla="*/ 2 h 16"/>
                  <a:gd name="T22" fmla="*/ 72 w 78"/>
                  <a:gd name="T23" fmla="*/ 4 h 16"/>
                  <a:gd name="T24" fmla="*/ 58 w 78"/>
                  <a:gd name="T25" fmla="*/ 6 h 16"/>
                  <a:gd name="T26" fmla="*/ 32 w 78"/>
                  <a:gd name="T27" fmla="*/ 4 h 16"/>
                  <a:gd name="T28" fmla="*/ 18 w 78"/>
                  <a:gd name="T29" fmla="*/ 2 h 16"/>
                  <a:gd name="T30" fmla="*/ 0 w 78"/>
                  <a:gd name="T31" fmla="*/ 0 h 16"/>
                  <a:gd name="T32" fmla="*/ 0 w 78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16"/>
                  <a:gd name="T53" fmla="*/ 78 w 7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16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10"/>
                    </a:lnTo>
                    <a:lnTo>
                      <a:pt x="24" y="14"/>
                    </a:lnTo>
                    <a:lnTo>
                      <a:pt x="36" y="16"/>
                    </a:lnTo>
                    <a:lnTo>
                      <a:pt x="50" y="16"/>
                    </a:lnTo>
                    <a:lnTo>
                      <a:pt x="64" y="12"/>
                    </a:lnTo>
                    <a:lnTo>
                      <a:pt x="70" y="8"/>
                    </a:lnTo>
                    <a:lnTo>
                      <a:pt x="78" y="2"/>
                    </a:lnTo>
                    <a:lnTo>
                      <a:pt x="72" y="4"/>
                    </a:lnTo>
                    <a:lnTo>
                      <a:pt x="58" y="6"/>
                    </a:lnTo>
                    <a:lnTo>
                      <a:pt x="32" y="4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  <p:grpSp>
          <p:nvGrpSpPr>
            <p:cNvPr id="4" name="Group 143"/>
            <p:cNvGrpSpPr>
              <a:grpSpLocks/>
            </p:cNvGrpSpPr>
            <p:nvPr/>
          </p:nvGrpSpPr>
          <p:grpSpPr bwMode="auto">
            <a:xfrm>
              <a:off x="4584" y="3521"/>
              <a:ext cx="1154" cy="798"/>
              <a:chOff x="4195" y="3249"/>
              <a:chExt cx="1154" cy="798"/>
            </a:xfrm>
          </p:grpSpPr>
          <p:sp>
            <p:nvSpPr>
              <p:cNvPr id="570" name="AutoShape 144"/>
              <p:cNvSpPr>
                <a:spLocks noChangeAspect="1" noChangeArrowheads="1" noTextEdit="1"/>
              </p:cNvSpPr>
              <p:nvPr/>
            </p:nvSpPr>
            <p:spPr bwMode="auto">
              <a:xfrm>
                <a:off x="4195" y="3249"/>
                <a:ext cx="1154" cy="7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1" name="Freeform 145"/>
              <p:cNvSpPr>
                <a:spLocks/>
              </p:cNvSpPr>
              <p:nvPr/>
            </p:nvSpPr>
            <p:spPr bwMode="auto">
              <a:xfrm>
                <a:off x="4225" y="3249"/>
                <a:ext cx="370" cy="410"/>
              </a:xfrm>
              <a:custGeom>
                <a:avLst/>
                <a:gdLst>
                  <a:gd name="T0" fmla="*/ 342 w 370"/>
                  <a:gd name="T1" fmla="*/ 292 h 410"/>
                  <a:gd name="T2" fmla="*/ 320 w 370"/>
                  <a:gd name="T3" fmla="*/ 280 h 410"/>
                  <a:gd name="T4" fmla="*/ 316 w 370"/>
                  <a:gd name="T5" fmla="*/ 264 h 410"/>
                  <a:gd name="T6" fmla="*/ 330 w 370"/>
                  <a:gd name="T7" fmla="*/ 238 h 410"/>
                  <a:gd name="T8" fmla="*/ 348 w 370"/>
                  <a:gd name="T9" fmla="*/ 218 h 410"/>
                  <a:gd name="T10" fmla="*/ 364 w 370"/>
                  <a:gd name="T11" fmla="*/ 194 h 410"/>
                  <a:gd name="T12" fmla="*/ 370 w 370"/>
                  <a:gd name="T13" fmla="*/ 168 h 410"/>
                  <a:gd name="T14" fmla="*/ 366 w 370"/>
                  <a:gd name="T15" fmla="*/ 140 h 410"/>
                  <a:gd name="T16" fmla="*/ 356 w 370"/>
                  <a:gd name="T17" fmla="*/ 110 h 410"/>
                  <a:gd name="T18" fmla="*/ 340 w 370"/>
                  <a:gd name="T19" fmla="*/ 82 h 410"/>
                  <a:gd name="T20" fmla="*/ 318 w 370"/>
                  <a:gd name="T21" fmla="*/ 56 h 410"/>
                  <a:gd name="T22" fmla="*/ 290 w 370"/>
                  <a:gd name="T23" fmla="*/ 32 h 410"/>
                  <a:gd name="T24" fmla="*/ 262 w 370"/>
                  <a:gd name="T25" fmla="*/ 14 h 410"/>
                  <a:gd name="T26" fmla="*/ 250 w 370"/>
                  <a:gd name="T27" fmla="*/ 8 h 410"/>
                  <a:gd name="T28" fmla="*/ 228 w 370"/>
                  <a:gd name="T29" fmla="*/ 2 h 410"/>
                  <a:gd name="T30" fmla="*/ 196 w 370"/>
                  <a:gd name="T31" fmla="*/ 2 h 410"/>
                  <a:gd name="T32" fmla="*/ 166 w 370"/>
                  <a:gd name="T33" fmla="*/ 12 h 410"/>
                  <a:gd name="T34" fmla="*/ 146 w 370"/>
                  <a:gd name="T35" fmla="*/ 24 h 410"/>
                  <a:gd name="T36" fmla="*/ 134 w 370"/>
                  <a:gd name="T37" fmla="*/ 36 h 410"/>
                  <a:gd name="T38" fmla="*/ 118 w 370"/>
                  <a:gd name="T39" fmla="*/ 56 h 410"/>
                  <a:gd name="T40" fmla="*/ 112 w 370"/>
                  <a:gd name="T41" fmla="*/ 68 h 410"/>
                  <a:gd name="T42" fmla="*/ 102 w 370"/>
                  <a:gd name="T43" fmla="*/ 86 h 410"/>
                  <a:gd name="T44" fmla="*/ 80 w 370"/>
                  <a:gd name="T45" fmla="*/ 134 h 410"/>
                  <a:gd name="T46" fmla="*/ 72 w 370"/>
                  <a:gd name="T47" fmla="*/ 146 h 410"/>
                  <a:gd name="T48" fmla="*/ 60 w 370"/>
                  <a:gd name="T49" fmla="*/ 154 h 410"/>
                  <a:gd name="T50" fmla="*/ 46 w 370"/>
                  <a:gd name="T51" fmla="*/ 168 h 410"/>
                  <a:gd name="T52" fmla="*/ 38 w 370"/>
                  <a:gd name="T53" fmla="*/ 186 h 410"/>
                  <a:gd name="T54" fmla="*/ 44 w 370"/>
                  <a:gd name="T55" fmla="*/ 202 h 410"/>
                  <a:gd name="T56" fmla="*/ 48 w 370"/>
                  <a:gd name="T57" fmla="*/ 206 h 410"/>
                  <a:gd name="T58" fmla="*/ 28 w 370"/>
                  <a:gd name="T59" fmla="*/ 218 h 410"/>
                  <a:gd name="T60" fmla="*/ 12 w 370"/>
                  <a:gd name="T61" fmla="*/ 238 h 410"/>
                  <a:gd name="T62" fmla="*/ 8 w 370"/>
                  <a:gd name="T63" fmla="*/ 248 h 410"/>
                  <a:gd name="T64" fmla="*/ 12 w 370"/>
                  <a:gd name="T65" fmla="*/ 262 h 410"/>
                  <a:gd name="T66" fmla="*/ 22 w 370"/>
                  <a:gd name="T67" fmla="*/ 276 h 410"/>
                  <a:gd name="T68" fmla="*/ 16 w 370"/>
                  <a:gd name="T69" fmla="*/ 282 h 410"/>
                  <a:gd name="T70" fmla="*/ 4 w 370"/>
                  <a:gd name="T71" fmla="*/ 298 h 410"/>
                  <a:gd name="T72" fmla="*/ 0 w 370"/>
                  <a:gd name="T73" fmla="*/ 322 h 410"/>
                  <a:gd name="T74" fmla="*/ 2 w 370"/>
                  <a:gd name="T75" fmla="*/ 336 h 410"/>
                  <a:gd name="T76" fmla="*/ 12 w 370"/>
                  <a:gd name="T77" fmla="*/ 350 h 410"/>
                  <a:gd name="T78" fmla="*/ 16 w 370"/>
                  <a:gd name="T79" fmla="*/ 362 h 410"/>
                  <a:gd name="T80" fmla="*/ 30 w 370"/>
                  <a:gd name="T81" fmla="*/ 382 h 410"/>
                  <a:gd name="T82" fmla="*/ 38 w 370"/>
                  <a:gd name="T83" fmla="*/ 388 h 410"/>
                  <a:gd name="T84" fmla="*/ 62 w 370"/>
                  <a:gd name="T85" fmla="*/ 392 h 410"/>
                  <a:gd name="T86" fmla="*/ 86 w 370"/>
                  <a:gd name="T87" fmla="*/ 390 h 410"/>
                  <a:gd name="T88" fmla="*/ 98 w 370"/>
                  <a:gd name="T89" fmla="*/ 392 h 410"/>
                  <a:gd name="T90" fmla="*/ 110 w 370"/>
                  <a:gd name="T91" fmla="*/ 392 h 410"/>
                  <a:gd name="T92" fmla="*/ 110 w 370"/>
                  <a:gd name="T93" fmla="*/ 392 h 410"/>
                  <a:gd name="T94" fmla="*/ 206 w 370"/>
                  <a:gd name="T95" fmla="*/ 406 h 410"/>
                  <a:gd name="T96" fmla="*/ 282 w 370"/>
                  <a:gd name="T97" fmla="*/ 410 h 410"/>
                  <a:gd name="T98" fmla="*/ 298 w 370"/>
                  <a:gd name="T99" fmla="*/ 408 h 410"/>
                  <a:gd name="T100" fmla="*/ 314 w 370"/>
                  <a:gd name="T101" fmla="*/ 396 h 410"/>
                  <a:gd name="T102" fmla="*/ 320 w 370"/>
                  <a:gd name="T103" fmla="*/ 378 h 410"/>
                  <a:gd name="T104" fmla="*/ 328 w 370"/>
                  <a:gd name="T105" fmla="*/ 358 h 410"/>
                  <a:gd name="T106" fmla="*/ 346 w 370"/>
                  <a:gd name="T107" fmla="*/ 340 h 410"/>
                  <a:gd name="T108" fmla="*/ 354 w 370"/>
                  <a:gd name="T109" fmla="*/ 334 h 410"/>
                  <a:gd name="T110" fmla="*/ 360 w 370"/>
                  <a:gd name="T111" fmla="*/ 320 h 410"/>
                  <a:gd name="T112" fmla="*/ 354 w 370"/>
                  <a:gd name="T113" fmla="*/ 306 h 410"/>
                  <a:gd name="T114" fmla="*/ 342 w 370"/>
                  <a:gd name="T115" fmla="*/ 292 h 4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0"/>
                  <a:gd name="T175" fmla="*/ 0 h 410"/>
                  <a:gd name="T176" fmla="*/ 370 w 370"/>
                  <a:gd name="T177" fmla="*/ 410 h 4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0" h="410">
                    <a:moveTo>
                      <a:pt x="342" y="292"/>
                    </a:moveTo>
                    <a:lnTo>
                      <a:pt x="342" y="292"/>
                    </a:lnTo>
                    <a:lnTo>
                      <a:pt x="326" y="286"/>
                    </a:lnTo>
                    <a:lnTo>
                      <a:pt x="320" y="280"/>
                    </a:lnTo>
                    <a:lnTo>
                      <a:pt x="316" y="274"/>
                    </a:lnTo>
                    <a:lnTo>
                      <a:pt x="316" y="264"/>
                    </a:lnTo>
                    <a:lnTo>
                      <a:pt x="320" y="252"/>
                    </a:lnTo>
                    <a:lnTo>
                      <a:pt x="330" y="238"/>
                    </a:lnTo>
                    <a:lnTo>
                      <a:pt x="348" y="218"/>
                    </a:lnTo>
                    <a:lnTo>
                      <a:pt x="356" y="206"/>
                    </a:lnTo>
                    <a:lnTo>
                      <a:pt x="364" y="194"/>
                    </a:lnTo>
                    <a:lnTo>
                      <a:pt x="368" y="182"/>
                    </a:lnTo>
                    <a:lnTo>
                      <a:pt x="370" y="168"/>
                    </a:lnTo>
                    <a:lnTo>
                      <a:pt x="370" y="154"/>
                    </a:lnTo>
                    <a:lnTo>
                      <a:pt x="366" y="140"/>
                    </a:lnTo>
                    <a:lnTo>
                      <a:pt x="362" y="124"/>
                    </a:lnTo>
                    <a:lnTo>
                      <a:pt x="356" y="110"/>
                    </a:lnTo>
                    <a:lnTo>
                      <a:pt x="348" y="96"/>
                    </a:lnTo>
                    <a:lnTo>
                      <a:pt x="340" y="82"/>
                    </a:lnTo>
                    <a:lnTo>
                      <a:pt x="328" y="68"/>
                    </a:lnTo>
                    <a:lnTo>
                      <a:pt x="318" y="56"/>
                    </a:lnTo>
                    <a:lnTo>
                      <a:pt x="304" y="44"/>
                    </a:lnTo>
                    <a:lnTo>
                      <a:pt x="290" y="32"/>
                    </a:lnTo>
                    <a:lnTo>
                      <a:pt x="276" y="22"/>
                    </a:lnTo>
                    <a:lnTo>
                      <a:pt x="262" y="14"/>
                    </a:lnTo>
                    <a:lnTo>
                      <a:pt x="250" y="8"/>
                    </a:lnTo>
                    <a:lnTo>
                      <a:pt x="238" y="4"/>
                    </a:lnTo>
                    <a:lnTo>
                      <a:pt x="228" y="2"/>
                    </a:lnTo>
                    <a:lnTo>
                      <a:pt x="216" y="0"/>
                    </a:lnTo>
                    <a:lnTo>
                      <a:pt x="196" y="2"/>
                    </a:lnTo>
                    <a:lnTo>
                      <a:pt x="180" y="6"/>
                    </a:lnTo>
                    <a:lnTo>
                      <a:pt x="166" y="12"/>
                    </a:lnTo>
                    <a:lnTo>
                      <a:pt x="154" y="18"/>
                    </a:lnTo>
                    <a:lnTo>
                      <a:pt x="146" y="24"/>
                    </a:lnTo>
                    <a:lnTo>
                      <a:pt x="134" y="36"/>
                    </a:lnTo>
                    <a:lnTo>
                      <a:pt x="126" y="46"/>
                    </a:lnTo>
                    <a:lnTo>
                      <a:pt x="118" y="56"/>
                    </a:lnTo>
                    <a:lnTo>
                      <a:pt x="112" y="68"/>
                    </a:lnTo>
                    <a:lnTo>
                      <a:pt x="106" y="74"/>
                    </a:lnTo>
                    <a:lnTo>
                      <a:pt x="102" y="86"/>
                    </a:lnTo>
                    <a:lnTo>
                      <a:pt x="90" y="110"/>
                    </a:lnTo>
                    <a:lnTo>
                      <a:pt x="80" y="134"/>
                    </a:lnTo>
                    <a:lnTo>
                      <a:pt x="76" y="142"/>
                    </a:lnTo>
                    <a:lnTo>
                      <a:pt x="72" y="146"/>
                    </a:lnTo>
                    <a:lnTo>
                      <a:pt x="60" y="154"/>
                    </a:lnTo>
                    <a:lnTo>
                      <a:pt x="54" y="160"/>
                    </a:lnTo>
                    <a:lnTo>
                      <a:pt x="46" y="168"/>
                    </a:lnTo>
                    <a:lnTo>
                      <a:pt x="40" y="176"/>
                    </a:lnTo>
                    <a:lnTo>
                      <a:pt x="38" y="186"/>
                    </a:lnTo>
                    <a:lnTo>
                      <a:pt x="40" y="196"/>
                    </a:lnTo>
                    <a:lnTo>
                      <a:pt x="44" y="202"/>
                    </a:lnTo>
                    <a:lnTo>
                      <a:pt x="48" y="206"/>
                    </a:lnTo>
                    <a:lnTo>
                      <a:pt x="38" y="212"/>
                    </a:lnTo>
                    <a:lnTo>
                      <a:pt x="28" y="218"/>
                    </a:lnTo>
                    <a:lnTo>
                      <a:pt x="20" y="228"/>
                    </a:lnTo>
                    <a:lnTo>
                      <a:pt x="12" y="238"/>
                    </a:lnTo>
                    <a:lnTo>
                      <a:pt x="10" y="242"/>
                    </a:lnTo>
                    <a:lnTo>
                      <a:pt x="8" y="248"/>
                    </a:lnTo>
                    <a:lnTo>
                      <a:pt x="10" y="256"/>
                    </a:lnTo>
                    <a:lnTo>
                      <a:pt x="12" y="262"/>
                    </a:lnTo>
                    <a:lnTo>
                      <a:pt x="16" y="268"/>
                    </a:lnTo>
                    <a:lnTo>
                      <a:pt x="22" y="276"/>
                    </a:lnTo>
                    <a:lnTo>
                      <a:pt x="16" y="282"/>
                    </a:lnTo>
                    <a:lnTo>
                      <a:pt x="10" y="290"/>
                    </a:lnTo>
                    <a:lnTo>
                      <a:pt x="4" y="298"/>
                    </a:lnTo>
                    <a:lnTo>
                      <a:pt x="0" y="310"/>
                    </a:lnTo>
                    <a:lnTo>
                      <a:pt x="0" y="322"/>
                    </a:lnTo>
                    <a:lnTo>
                      <a:pt x="0" y="330"/>
                    </a:lnTo>
                    <a:lnTo>
                      <a:pt x="2" y="336"/>
                    </a:lnTo>
                    <a:lnTo>
                      <a:pt x="6" y="342"/>
                    </a:lnTo>
                    <a:lnTo>
                      <a:pt x="12" y="350"/>
                    </a:lnTo>
                    <a:lnTo>
                      <a:pt x="16" y="362"/>
                    </a:lnTo>
                    <a:lnTo>
                      <a:pt x="22" y="372"/>
                    </a:lnTo>
                    <a:lnTo>
                      <a:pt x="30" y="382"/>
                    </a:lnTo>
                    <a:lnTo>
                      <a:pt x="38" y="388"/>
                    </a:lnTo>
                    <a:lnTo>
                      <a:pt x="52" y="392"/>
                    </a:lnTo>
                    <a:lnTo>
                      <a:pt x="62" y="392"/>
                    </a:lnTo>
                    <a:lnTo>
                      <a:pt x="74" y="390"/>
                    </a:lnTo>
                    <a:lnTo>
                      <a:pt x="86" y="390"/>
                    </a:lnTo>
                    <a:lnTo>
                      <a:pt x="98" y="392"/>
                    </a:lnTo>
                    <a:lnTo>
                      <a:pt x="110" y="392"/>
                    </a:lnTo>
                    <a:lnTo>
                      <a:pt x="152" y="400"/>
                    </a:lnTo>
                    <a:lnTo>
                      <a:pt x="206" y="406"/>
                    </a:lnTo>
                    <a:lnTo>
                      <a:pt x="260" y="410"/>
                    </a:lnTo>
                    <a:lnTo>
                      <a:pt x="282" y="410"/>
                    </a:lnTo>
                    <a:lnTo>
                      <a:pt x="298" y="408"/>
                    </a:lnTo>
                    <a:lnTo>
                      <a:pt x="308" y="404"/>
                    </a:lnTo>
                    <a:lnTo>
                      <a:pt x="314" y="396"/>
                    </a:lnTo>
                    <a:lnTo>
                      <a:pt x="318" y="388"/>
                    </a:lnTo>
                    <a:lnTo>
                      <a:pt x="320" y="378"/>
                    </a:lnTo>
                    <a:lnTo>
                      <a:pt x="324" y="368"/>
                    </a:lnTo>
                    <a:lnTo>
                      <a:pt x="328" y="358"/>
                    </a:lnTo>
                    <a:lnTo>
                      <a:pt x="336" y="348"/>
                    </a:lnTo>
                    <a:lnTo>
                      <a:pt x="346" y="340"/>
                    </a:lnTo>
                    <a:lnTo>
                      <a:pt x="354" y="334"/>
                    </a:lnTo>
                    <a:lnTo>
                      <a:pt x="358" y="328"/>
                    </a:lnTo>
                    <a:lnTo>
                      <a:pt x="360" y="320"/>
                    </a:lnTo>
                    <a:lnTo>
                      <a:pt x="358" y="314"/>
                    </a:lnTo>
                    <a:lnTo>
                      <a:pt x="354" y="306"/>
                    </a:lnTo>
                    <a:lnTo>
                      <a:pt x="350" y="300"/>
                    </a:lnTo>
                    <a:lnTo>
                      <a:pt x="342" y="292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2" name="Freeform 146"/>
              <p:cNvSpPr>
                <a:spLocks/>
              </p:cNvSpPr>
              <p:nvPr/>
            </p:nvSpPr>
            <p:spPr bwMode="auto">
              <a:xfrm>
                <a:off x="4447" y="3281"/>
                <a:ext cx="124" cy="316"/>
              </a:xfrm>
              <a:custGeom>
                <a:avLst/>
                <a:gdLst>
                  <a:gd name="T0" fmla="*/ 88 w 124"/>
                  <a:gd name="T1" fmla="*/ 314 h 316"/>
                  <a:gd name="T2" fmla="*/ 78 w 124"/>
                  <a:gd name="T3" fmla="*/ 308 h 316"/>
                  <a:gd name="T4" fmla="*/ 102 w 124"/>
                  <a:gd name="T5" fmla="*/ 314 h 316"/>
                  <a:gd name="T6" fmla="*/ 108 w 124"/>
                  <a:gd name="T7" fmla="*/ 314 h 316"/>
                  <a:gd name="T8" fmla="*/ 120 w 124"/>
                  <a:gd name="T9" fmla="*/ 306 h 316"/>
                  <a:gd name="T10" fmla="*/ 122 w 124"/>
                  <a:gd name="T11" fmla="*/ 302 h 316"/>
                  <a:gd name="T12" fmla="*/ 122 w 124"/>
                  <a:gd name="T13" fmla="*/ 296 h 316"/>
                  <a:gd name="T14" fmla="*/ 104 w 124"/>
                  <a:gd name="T15" fmla="*/ 280 h 316"/>
                  <a:gd name="T16" fmla="*/ 78 w 124"/>
                  <a:gd name="T17" fmla="*/ 270 h 316"/>
                  <a:gd name="T18" fmla="*/ 54 w 124"/>
                  <a:gd name="T19" fmla="*/ 258 h 316"/>
                  <a:gd name="T20" fmla="*/ 44 w 124"/>
                  <a:gd name="T21" fmla="*/ 244 h 316"/>
                  <a:gd name="T22" fmla="*/ 44 w 124"/>
                  <a:gd name="T23" fmla="*/ 236 h 316"/>
                  <a:gd name="T24" fmla="*/ 44 w 124"/>
                  <a:gd name="T25" fmla="*/ 234 h 316"/>
                  <a:gd name="T26" fmla="*/ 58 w 124"/>
                  <a:gd name="T27" fmla="*/ 208 h 316"/>
                  <a:gd name="T28" fmla="*/ 78 w 124"/>
                  <a:gd name="T29" fmla="*/ 184 h 316"/>
                  <a:gd name="T30" fmla="*/ 100 w 124"/>
                  <a:gd name="T31" fmla="*/ 154 h 316"/>
                  <a:gd name="T32" fmla="*/ 116 w 124"/>
                  <a:gd name="T33" fmla="*/ 120 h 316"/>
                  <a:gd name="T34" fmla="*/ 116 w 124"/>
                  <a:gd name="T35" fmla="*/ 116 h 316"/>
                  <a:gd name="T36" fmla="*/ 116 w 124"/>
                  <a:gd name="T37" fmla="*/ 108 h 316"/>
                  <a:gd name="T38" fmla="*/ 106 w 124"/>
                  <a:gd name="T39" fmla="*/ 86 h 316"/>
                  <a:gd name="T40" fmla="*/ 80 w 124"/>
                  <a:gd name="T41" fmla="*/ 66 h 316"/>
                  <a:gd name="T42" fmla="*/ 30 w 124"/>
                  <a:gd name="T43" fmla="*/ 42 h 316"/>
                  <a:gd name="T44" fmla="*/ 4 w 124"/>
                  <a:gd name="T45" fmla="*/ 14 h 316"/>
                  <a:gd name="T46" fmla="*/ 0 w 124"/>
                  <a:gd name="T47" fmla="*/ 0 h 316"/>
                  <a:gd name="T48" fmla="*/ 6 w 124"/>
                  <a:gd name="T49" fmla="*/ 14 h 316"/>
                  <a:gd name="T50" fmla="*/ 32 w 124"/>
                  <a:gd name="T51" fmla="*/ 40 h 316"/>
                  <a:gd name="T52" fmla="*/ 82 w 124"/>
                  <a:gd name="T53" fmla="*/ 62 h 316"/>
                  <a:gd name="T54" fmla="*/ 108 w 124"/>
                  <a:gd name="T55" fmla="*/ 84 h 316"/>
                  <a:gd name="T56" fmla="*/ 118 w 124"/>
                  <a:gd name="T57" fmla="*/ 108 h 316"/>
                  <a:gd name="T58" fmla="*/ 118 w 124"/>
                  <a:gd name="T59" fmla="*/ 116 h 316"/>
                  <a:gd name="T60" fmla="*/ 118 w 124"/>
                  <a:gd name="T61" fmla="*/ 120 h 316"/>
                  <a:gd name="T62" fmla="*/ 102 w 124"/>
                  <a:gd name="T63" fmla="*/ 154 h 316"/>
                  <a:gd name="T64" fmla="*/ 80 w 124"/>
                  <a:gd name="T65" fmla="*/ 184 h 316"/>
                  <a:gd name="T66" fmla="*/ 60 w 124"/>
                  <a:gd name="T67" fmla="*/ 210 h 316"/>
                  <a:gd name="T68" fmla="*/ 46 w 124"/>
                  <a:gd name="T69" fmla="*/ 234 h 316"/>
                  <a:gd name="T70" fmla="*/ 46 w 124"/>
                  <a:gd name="T71" fmla="*/ 236 h 316"/>
                  <a:gd name="T72" fmla="*/ 46 w 124"/>
                  <a:gd name="T73" fmla="*/ 244 h 316"/>
                  <a:gd name="T74" fmla="*/ 56 w 124"/>
                  <a:gd name="T75" fmla="*/ 256 h 316"/>
                  <a:gd name="T76" fmla="*/ 78 w 124"/>
                  <a:gd name="T77" fmla="*/ 266 h 316"/>
                  <a:gd name="T78" fmla="*/ 106 w 124"/>
                  <a:gd name="T79" fmla="*/ 278 h 316"/>
                  <a:gd name="T80" fmla="*/ 124 w 124"/>
                  <a:gd name="T81" fmla="*/ 296 h 316"/>
                  <a:gd name="T82" fmla="*/ 124 w 124"/>
                  <a:gd name="T83" fmla="*/ 302 h 316"/>
                  <a:gd name="T84" fmla="*/ 124 w 124"/>
                  <a:gd name="T85" fmla="*/ 308 h 316"/>
                  <a:gd name="T86" fmla="*/ 108 w 124"/>
                  <a:gd name="T87" fmla="*/ 316 h 316"/>
                  <a:gd name="T88" fmla="*/ 102 w 124"/>
                  <a:gd name="T89" fmla="*/ 316 h 3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4"/>
                  <a:gd name="T136" fmla="*/ 0 h 316"/>
                  <a:gd name="T137" fmla="*/ 124 w 124"/>
                  <a:gd name="T138" fmla="*/ 316 h 3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4" h="316">
                    <a:moveTo>
                      <a:pt x="102" y="316"/>
                    </a:moveTo>
                    <a:lnTo>
                      <a:pt x="102" y="316"/>
                    </a:lnTo>
                    <a:lnTo>
                      <a:pt x="88" y="314"/>
                    </a:lnTo>
                    <a:lnTo>
                      <a:pt x="78" y="312"/>
                    </a:lnTo>
                    <a:lnTo>
                      <a:pt x="78" y="308"/>
                    </a:lnTo>
                    <a:lnTo>
                      <a:pt x="90" y="312"/>
                    </a:lnTo>
                    <a:lnTo>
                      <a:pt x="102" y="314"/>
                    </a:lnTo>
                    <a:lnTo>
                      <a:pt x="108" y="314"/>
                    </a:lnTo>
                    <a:lnTo>
                      <a:pt x="112" y="314"/>
                    </a:lnTo>
                    <a:lnTo>
                      <a:pt x="118" y="310"/>
                    </a:lnTo>
                    <a:lnTo>
                      <a:pt x="120" y="306"/>
                    </a:lnTo>
                    <a:lnTo>
                      <a:pt x="122" y="302"/>
                    </a:lnTo>
                    <a:lnTo>
                      <a:pt x="122" y="296"/>
                    </a:lnTo>
                    <a:lnTo>
                      <a:pt x="118" y="290"/>
                    </a:lnTo>
                    <a:lnTo>
                      <a:pt x="112" y="286"/>
                    </a:lnTo>
                    <a:lnTo>
                      <a:pt x="104" y="280"/>
                    </a:lnTo>
                    <a:lnTo>
                      <a:pt x="90" y="274"/>
                    </a:lnTo>
                    <a:lnTo>
                      <a:pt x="78" y="270"/>
                    </a:lnTo>
                    <a:lnTo>
                      <a:pt x="64" y="264"/>
                    </a:lnTo>
                    <a:lnTo>
                      <a:pt x="54" y="258"/>
                    </a:lnTo>
                    <a:lnTo>
                      <a:pt x="48" y="254"/>
                    </a:lnTo>
                    <a:lnTo>
                      <a:pt x="46" y="250"/>
                    </a:lnTo>
                    <a:lnTo>
                      <a:pt x="44" y="244"/>
                    </a:lnTo>
                    <a:lnTo>
                      <a:pt x="44" y="236"/>
                    </a:lnTo>
                    <a:lnTo>
                      <a:pt x="44" y="234"/>
                    </a:lnTo>
                    <a:lnTo>
                      <a:pt x="46" y="228"/>
                    </a:lnTo>
                    <a:lnTo>
                      <a:pt x="50" y="220"/>
                    </a:lnTo>
                    <a:lnTo>
                      <a:pt x="58" y="208"/>
                    </a:lnTo>
                    <a:lnTo>
                      <a:pt x="70" y="194"/>
                    </a:lnTo>
                    <a:lnTo>
                      <a:pt x="78" y="184"/>
                    </a:lnTo>
                    <a:lnTo>
                      <a:pt x="88" y="168"/>
                    </a:lnTo>
                    <a:lnTo>
                      <a:pt x="100" y="154"/>
                    </a:lnTo>
                    <a:lnTo>
                      <a:pt x="110" y="138"/>
                    </a:lnTo>
                    <a:lnTo>
                      <a:pt x="114" y="128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16" y="108"/>
                    </a:lnTo>
                    <a:lnTo>
                      <a:pt x="114" y="100"/>
                    </a:lnTo>
                    <a:lnTo>
                      <a:pt x="110" y="92"/>
                    </a:lnTo>
                    <a:lnTo>
                      <a:pt x="106" y="86"/>
                    </a:lnTo>
                    <a:lnTo>
                      <a:pt x="94" y="74"/>
                    </a:lnTo>
                    <a:lnTo>
                      <a:pt x="80" y="66"/>
                    </a:lnTo>
                    <a:lnTo>
                      <a:pt x="56" y="54"/>
                    </a:lnTo>
                    <a:lnTo>
                      <a:pt x="30" y="42"/>
                    </a:lnTo>
                    <a:lnTo>
                      <a:pt x="20" y="36"/>
                    </a:lnTo>
                    <a:lnTo>
                      <a:pt x="10" y="26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4"/>
                    </a:lnTo>
                    <a:lnTo>
                      <a:pt x="12" y="24"/>
                    </a:lnTo>
                    <a:lnTo>
                      <a:pt x="22" y="34"/>
                    </a:lnTo>
                    <a:lnTo>
                      <a:pt x="32" y="40"/>
                    </a:lnTo>
                    <a:lnTo>
                      <a:pt x="58" y="52"/>
                    </a:lnTo>
                    <a:lnTo>
                      <a:pt x="82" y="62"/>
                    </a:lnTo>
                    <a:lnTo>
                      <a:pt x="96" y="72"/>
                    </a:lnTo>
                    <a:lnTo>
                      <a:pt x="108" y="84"/>
                    </a:lnTo>
                    <a:lnTo>
                      <a:pt x="112" y="92"/>
                    </a:lnTo>
                    <a:lnTo>
                      <a:pt x="116" y="98"/>
                    </a:lnTo>
                    <a:lnTo>
                      <a:pt x="118" y="108"/>
                    </a:lnTo>
                    <a:lnTo>
                      <a:pt x="118" y="116"/>
                    </a:lnTo>
                    <a:lnTo>
                      <a:pt x="118" y="120"/>
                    </a:lnTo>
                    <a:lnTo>
                      <a:pt x="116" y="130"/>
                    </a:lnTo>
                    <a:lnTo>
                      <a:pt x="114" y="138"/>
                    </a:lnTo>
                    <a:lnTo>
                      <a:pt x="102" y="154"/>
                    </a:lnTo>
                    <a:lnTo>
                      <a:pt x="90" y="170"/>
                    </a:lnTo>
                    <a:lnTo>
                      <a:pt x="80" y="184"/>
                    </a:lnTo>
                    <a:lnTo>
                      <a:pt x="72" y="196"/>
                    </a:lnTo>
                    <a:lnTo>
                      <a:pt x="60" y="210"/>
                    </a:lnTo>
                    <a:lnTo>
                      <a:pt x="52" y="222"/>
                    </a:lnTo>
                    <a:lnTo>
                      <a:pt x="48" y="228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44"/>
                    </a:lnTo>
                    <a:lnTo>
                      <a:pt x="48" y="248"/>
                    </a:lnTo>
                    <a:lnTo>
                      <a:pt x="50" y="252"/>
                    </a:lnTo>
                    <a:lnTo>
                      <a:pt x="56" y="256"/>
                    </a:lnTo>
                    <a:lnTo>
                      <a:pt x="66" y="262"/>
                    </a:lnTo>
                    <a:lnTo>
                      <a:pt x="78" y="266"/>
                    </a:lnTo>
                    <a:lnTo>
                      <a:pt x="90" y="272"/>
                    </a:lnTo>
                    <a:lnTo>
                      <a:pt x="106" y="278"/>
                    </a:lnTo>
                    <a:lnTo>
                      <a:pt x="114" y="284"/>
                    </a:lnTo>
                    <a:lnTo>
                      <a:pt x="120" y="288"/>
                    </a:lnTo>
                    <a:lnTo>
                      <a:pt x="124" y="296"/>
                    </a:lnTo>
                    <a:lnTo>
                      <a:pt x="124" y="302"/>
                    </a:lnTo>
                    <a:lnTo>
                      <a:pt x="124" y="308"/>
                    </a:lnTo>
                    <a:lnTo>
                      <a:pt x="120" y="312"/>
                    </a:lnTo>
                    <a:lnTo>
                      <a:pt x="114" y="316"/>
                    </a:lnTo>
                    <a:lnTo>
                      <a:pt x="108" y="316"/>
                    </a:lnTo>
                    <a:lnTo>
                      <a:pt x="102" y="316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3" name="Freeform 147"/>
              <p:cNvSpPr>
                <a:spLocks/>
              </p:cNvSpPr>
              <p:nvPr/>
            </p:nvSpPr>
            <p:spPr bwMode="auto">
              <a:xfrm>
                <a:off x="4509" y="3581"/>
                <a:ext cx="68" cy="358"/>
              </a:xfrm>
              <a:custGeom>
                <a:avLst/>
                <a:gdLst>
                  <a:gd name="T0" fmla="*/ 2 w 68"/>
                  <a:gd name="T1" fmla="*/ 0 h 358"/>
                  <a:gd name="T2" fmla="*/ 2 w 68"/>
                  <a:gd name="T3" fmla="*/ 0 h 358"/>
                  <a:gd name="T4" fmla="*/ 12 w 68"/>
                  <a:gd name="T5" fmla="*/ 4 h 358"/>
                  <a:gd name="T6" fmla="*/ 28 w 68"/>
                  <a:gd name="T7" fmla="*/ 8 h 358"/>
                  <a:gd name="T8" fmla="*/ 28 w 68"/>
                  <a:gd name="T9" fmla="*/ 8 h 358"/>
                  <a:gd name="T10" fmla="*/ 34 w 68"/>
                  <a:gd name="T11" fmla="*/ 10 h 358"/>
                  <a:gd name="T12" fmla="*/ 40 w 68"/>
                  <a:gd name="T13" fmla="*/ 14 h 358"/>
                  <a:gd name="T14" fmla="*/ 44 w 68"/>
                  <a:gd name="T15" fmla="*/ 20 h 358"/>
                  <a:gd name="T16" fmla="*/ 48 w 68"/>
                  <a:gd name="T17" fmla="*/ 30 h 358"/>
                  <a:gd name="T18" fmla="*/ 50 w 68"/>
                  <a:gd name="T19" fmla="*/ 50 h 358"/>
                  <a:gd name="T20" fmla="*/ 52 w 68"/>
                  <a:gd name="T21" fmla="*/ 76 h 358"/>
                  <a:gd name="T22" fmla="*/ 52 w 68"/>
                  <a:gd name="T23" fmla="*/ 76 h 358"/>
                  <a:gd name="T24" fmla="*/ 58 w 68"/>
                  <a:gd name="T25" fmla="*/ 196 h 358"/>
                  <a:gd name="T26" fmla="*/ 62 w 68"/>
                  <a:gd name="T27" fmla="*/ 268 h 358"/>
                  <a:gd name="T28" fmla="*/ 68 w 68"/>
                  <a:gd name="T29" fmla="*/ 316 h 358"/>
                  <a:gd name="T30" fmla="*/ 68 w 68"/>
                  <a:gd name="T31" fmla="*/ 316 h 358"/>
                  <a:gd name="T32" fmla="*/ 68 w 68"/>
                  <a:gd name="T33" fmla="*/ 328 h 358"/>
                  <a:gd name="T34" fmla="*/ 66 w 68"/>
                  <a:gd name="T35" fmla="*/ 340 h 358"/>
                  <a:gd name="T36" fmla="*/ 62 w 68"/>
                  <a:gd name="T37" fmla="*/ 348 h 358"/>
                  <a:gd name="T38" fmla="*/ 56 w 68"/>
                  <a:gd name="T39" fmla="*/ 354 h 358"/>
                  <a:gd name="T40" fmla="*/ 48 w 68"/>
                  <a:gd name="T41" fmla="*/ 358 h 358"/>
                  <a:gd name="T42" fmla="*/ 42 w 68"/>
                  <a:gd name="T43" fmla="*/ 358 h 358"/>
                  <a:gd name="T44" fmla="*/ 34 w 68"/>
                  <a:gd name="T45" fmla="*/ 356 h 358"/>
                  <a:gd name="T46" fmla="*/ 26 w 68"/>
                  <a:gd name="T47" fmla="*/ 352 h 358"/>
                  <a:gd name="T48" fmla="*/ 26 w 68"/>
                  <a:gd name="T49" fmla="*/ 352 h 358"/>
                  <a:gd name="T50" fmla="*/ 24 w 68"/>
                  <a:gd name="T51" fmla="*/ 348 h 358"/>
                  <a:gd name="T52" fmla="*/ 22 w 68"/>
                  <a:gd name="T53" fmla="*/ 340 h 358"/>
                  <a:gd name="T54" fmla="*/ 16 w 68"/>
                  <a:gd name="T55" fmla="*/ 320 h 358"/>
                  <a:gd name="T56" fmla="*/ 12 w 68"/>
                  <a:gd name="T57" fmla="*/ 294 h 358"/>
                  <a:gd name="T58" fmla="*/ 8 w 68"/>
                  <a:gd name="T59" fmla="*/ 264 h 358"/>
                  <a:gd name="T60" fmla="*/ 4 w 68"/>
                  <a:gd name="T61" fmla="*/ 206 h 358"/>
                  <a:gd name="T62" fmla="*/ 2 w 68"/>
                  <a:gd name="T63" fmla="*/ 170 h 358"/>
                  <a:gd name="T64" fmla="*/ 2 w 68"/>
                  <a:gd name="T65" fmla="*/ 170 h 358"/>
                  <a:gd name="T66" fmla="*/ 0 w 68"/>
                  <a:gd name="T67" fmla="*/ 134 h 358"/>
                  <a:gd name="T68" fmla="*/ 2 w 68"/>
                  <a:gd name="T69" fmla="*/ 78 h 358"/>
                  <a:gd name="T70" fmla="*/ 2 w 68"/>
                  <a:gd name="T71" fmla="*/ 0 h 358"/>
                  <a:gd name="T72" fmla="*/ 2 w 68"/>
                  <a:gd name="T73" fmla="*/ 0 h 3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8"/>
                  <a:gd name="T112" fmla="*/ 0 h 358"/>
                  <a:gd name="T113" fmla="*/ 68 w 68"/>
                  <a:gd name="T114" fmla="*/ 358 h 3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8" h="358">
                    <a:moveTo>
                      <a:pt x="2" y="0"/>
                    </a:moveTo>
                    <a:lnTo>
                      <a:pt x="2" y="0"/>
                    </a:lnTo>
                    <a:lnTo>
                      <a:pt x="12" y="4"/>
                    </a:lnTo>
                    <a:lnTo>
                      <a:pt x="28" y="8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4" y="20"/>
                    </a:lnTo>
                    <a:lnTo>
                      <a:pt x="48" y="30"/>
                    </a:lnTo>
                    <a:lnTo>
                      <a:pt x="50" y="50"/>
                    </a:lnTo>
                    <a:lnTo>
                      <a:pt x="52" y="76"/>
                    </a:lnTo>
                    <a:lnTo>
                      <a:pt x="58" y="196"/>
                    </a:lnTo>
                    <a:lnTo>
                      <a:pt x="62" y="268"/>
                    </a:lnTo>
                    <a:lnTo>
                      <a:pt x="68" y="316"/>
                    </a:lnTo>
                    <a:lnTo>
                      <a:pt x="68" y="328"/>
                    </a:lnTo>
                    <a:lnTo>
                      <a:pt x="66" y="340"/>
                    </a:lnTo>
                    <a:lnTo>
                      <a:pt x="62" y="348"/>
                    </a:lnTo>
                    <a:lnTo>
                      <a:pt x="56" y="354"/>
                    </a:lnTo>
                    <a:lnTo>
                      <a:pt x="48" y="358"/>
                    </a:lnTo>
                    <a:lnTo>
                      <a:pt x="42" y="358"/>
                    </a:lnTo>
                    <a:lnTo>
                      <a:pt x="34" y="356"/>
                    </a:lnTo>
                    <a:lnTo>
                      <a:pt x="26" y="352"/>
                    </a:lnTo>
                    <a:lnTo>
                      <a:pt x="24" y="348"/>
                    </a:lnTo>
                    <a:lnTo>
                      <a:pt x="22" y="340"/>
                    </a:lnTo>
                    <a:lnTo>
                      <a:pt x="16" y="320"/>
                    </a:lnTo>
                    <a:lnTo>
                      <a:pt x="12" y="294"/>
                    </a:lnTo>
                    <a:lnTo>
                      <a:pt x="8" y="264"/>
                    </a:lnTo>
                    <a:lnTo>
                      <a:pt x="4" y="206"/>
                    </a:lnTo>
                    <a:lnTo>
                      <a:pt x="2" y="170"/>
                    </a:lnTo>
                    <a:lnTo>
                      <a:pt x="0" y="134"/>
                    </a:lnTo>
                    <a:lnTo>
                      <a:pt x="2" y="7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4" name="Freeform 148"/>
              <p:cNvSpPr>
                <a:spLocks/>
              </p:cNvSpPr>
              <p:nvPr/>
            </p:nvSpPr>
            <p:spPr bwMode="auto">
              <a:xfrm>
                <a:off x="4315" y="3397"/>
                <a:ext cx="216" cy="240"/>
              </a:xfrm>
              <a:custGeom>
                <a:avLst/>
                <a:gdLst>
                  <a:gd name="T0" fmla="*/ 90 w 216"/>
                  <a:gd name="T1" fmla="*/ 0 h 240"/>
                  <a:gd name="T2" fmla="*/ 90 w 216"/>
                  <a:gd name="T3" fmla="*/ 0 h 240"/>
                  <a:gd name="T4" fmla="*/ 90 w 216"/>
                  <a:gd name="T5" fmla="*/ 22 h 240"/>
                  <a:gd name="T6" fmla="*/ 88 w 216"/>
                  <a:gd name="T7" fmla="*/ 46 h 240"/>
                  <a:gd name="T8" fmla="*/ 82 w 216"/>
                  <a:gd name="T9" fmla="*/ 74 h 240"/>
                  <a:gd name="T10" fmla="*/ 78 w 216"/>
                  <a:gd name="T11" fmla="*/ 90 h 240"/>
                  <a:gd name="T12" fmla="*/ 72 w 216"/>
                  <a:gd name="T13" fmla="*/ 104 h 240"/>
                  <a:gd name="T14" fmla="*/ 66 w 216"/>
                  <a:gd name="T15" fmla="*/ 118 h 240"/>
                  <a:gd name="T16" fmla="*/ 56 w 216"/>
                  <a:gd name="T17" fmla="*/ 132 h 240"/>
                  <a:gd name="T18" fmla="*/ 46 w 216"/>
                  <a:gd name="T19" fmla="*/ 144 h 240"/>
                  <a:gd name="T20" fmla="*/ 32 w 216"/>
                  <a:gd name="T21" fmla="*/ 154 h 240"/>
                  <a:gd name="T22" fmla="*/ 18 w 216"/>
                  <a:gd name="T23" fmla="*/ 162 h 240"/>
                  <a:gd name="T24" fmla="*/ 0 w 216"/>
                  <a:gd name="T25" fmla="*/ 166 h 240"/>
                  <a:gd name="T26" fmla="*/ 0 w 216"/>
                  <a:gd name="T27" fmla="*/ 166 h 240"/>
                  <a:gd name="T28" fmla="*/ 4 w 216"/>
                  <a:gd name="T29" fmla="*/ 174 h 240"/>
                  <a:gd name="T30" fmla="*/ 10 w 216"/>
                  <a:gd name="T31" fmla="*/ 184 h 240"/>
                  <a:gd name="T32" fmla="*/ 18 w 216"/>
                  <a:gd name="T33" fmla="*/ 194 h 240"/>
                  <a:gd name="T34" fmla="*/ 30 w 216"/>
                  <a:gd name="T35" fmla="*/ 206 h 240"/>
                  <a:gd name="T36" fmla="*/ 46 w 216"/>
                  <a:gd name="T37" fmla="*/ 218 h 240"/>
                  <a:gd name="T38" fmla="*/ 64 w 216"/>
                  <a:gd name="T39" fmla="*/ 228 h 240"/>
                  <a:gd name="T40" fmla="*/ 86 w 216"/>
                  <a:gd name="T41" fmla="*/ 236 h 240"/>
                  <a:gd name="T42" fmla="*/ 86 w 216"/>
                  <a:gd name="T43" fmla="*/ 236 h 240"/>
                  <a:gd name="T44" fmla="*/ 110 w 216"/>
                  <a:gd name="T45" fmla="*/ 240 h 240"/>
                  <a:gd name="T46" fmla="*/ 134 w 216"/>
                  <a:gd name="T47" fmla="*/ 240 h 240"/>
                  <a:gd name="T48" fmla="*/ 158 w 216"/>
                  <a:gd name="T49" fmla="*/ 238 h 240"/>
                  <a:gd name="T50" fmla="*/ 178 w 216"/>
                  <a:gd name="T51" fmla="*/ 232 h 240"/>
                  <a:gd name="T52" fmla="*/ 196 w 216"/>
                  <a:gd name="T53" fmla="*/ 224 h 240"/>
                  <a:gd name="T54" fmla="*/ 210 w 216"/>
                  <a:gd name="T55" fmla="*/ 214 h 240"/>
                  <a:gd name="T56" fmla="*/ 214 w 216"/>
                  <a:gd name="T57" fmla="*/ 210 h 240"/>
                  <a:gd name="T58" fmla="*/ 216 w 216"/>
                  <a:gd name="T59" fmla="*/ 204 h 240"/>
                  <a:gd name="T60" fmla="*/ 216 w 216"/>
                  <a:gd name="T61" fmla="*/ 198 h 240"/>
                  <a:gd name="T62" fmla="*/ 214 w 216"/>
                  <a:gd name="T63" fmla="*/ 192 h 240"/>
                  <a:gd name="T64" fmla="*/ 214 w 216"/>
                  <a:gd name="T65" fmla="*/ 192 h 240"/>
                  <a:gd name="T66" fmla="*/ 200 w 216"/>
                  <a:gd name="T67" fmla="*/ 188 h 240"/>
                  <a:gd name="T68" fmla="*/ 188 w 216"/>
                  <a:gd name="T69" fmla="*/ 180 h 240"/>
                  <a:gd name="T70" fmla="*/ 172 w 216"/>
                  <a:gd name="T71" fmla="*/ 170 h 240"/>
                  <a:gd name="T72" fmla="*/ 166 w 216"/>
                  <a:gd name="T73" fmla="*/ 162 h 240"/>
                  <a:gd name="T74" fmla="*/ 160 w 216"/>
                  <a:gd name="T75" fmla="*/ 154 h 240"/>
                  <a:gd name="T76" fmla="*/ 156 w 216"/>
                  <a:gd name="T77" fmla="*/ 146 h 240"/>
                  <a:gd name="T78" fmla="*/ 152 w 216"/>
                  <a:gd name="T79" fmla="*/ 134 h 240"/>
                  <a:gd name="T80" fmla="*/ 150 w 216"/>
                  <a:gd name="T81" fmla="*/ 122 h 240"/>
                  <a:gd name="T82" fmla="*/ 150 w 216"/>
                  <a:gd name="T83" fmla="*/ 110 h 240"/>
                  <a:gd name="T84" fmla="*/ 152 w 216"/>
                  <a:gd name="T85" fmla="*/ 94 h 240"/>
                  <a:gd name="T86" fmla="*/ 158 w 216"/>
                  <a:gd name="T87" fmla="*/ 78 h 240"/>
                  <a:gd name="T88" fmla="*/ 90 w 216"/>
                  <a:gd name="T89" fmla="*/ 0 h 2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6"/>
                  <a:gd name="T136" fmla="*/ 0 h 240"/>
                  <a:gd name="T137" fmla="*/ 216 w 216"/>
                  <a:gd name="T138" fmla="*/ 240 h 2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6" h="240">
                    <a:moveTo>
                      <a:pt x="90" y="0"/>
                    </a:moveTo>
                    <a:lnTo>
                      <a:pt x="90" y="0"/>
                    </a:lnTo>
                    <a:lnTo>
                      <a:pt x="90" y="22"/>
                    </a:lnTo>
                    <a:lnTo>
                      <a:pt x="88" y="46"/>
                    </a:lnTo>
                    <a:lnTo>
                      <a:pt x="82" y="74"/>
                    </a:lnTo>
                    <a:lnTo>
                      <a:pt x="78" y="90"/>
                    </a:lnTo>
                    <a:lnTo>
                      <a:pt x="72" y="104"/>
                    </a:lnTo>
                    <a:lnTo>
                      <a:pt x="66" y="118"/>
                    </a:lnTo>
                    <a:lnTo>
                      <a:pt x="56" y="132"/>
                    </a:lnTo>
                    <a:lnTo>
                      <a:pt x="46" y="144"/>
                    </a:lnTo>
                    <a:lnTo>
                      <a:pt x="32" y="154"/>
                    </a:lnTo>
                    <a:lnTo>
                      <a:pt x="18" y="162"/>
                    </a:lnTo>
                    <a:lnTo>
                      <a:pt x="0" y="166"/>
                    </a:lnTo>
                    <a:lnTo>
                      <a:pt x="4" y="174"/>
                    </a:lnTo>
                    <a:lnTo>
                      <a:pt x="10" y="184"/>
                    </a:lnTo>
                    <a:lnTo>
                      <a:pt x="18" y="194"/>
                    </a:lnTo>
                    <a:lnTo>
                      <a:pt x="30" y="206"/>
                    </a:lnTo>
                    <a:lnTo>
                      <a:pt x="46" y="218"/>
                    </a:lnTo>
                    <a:lnTo>
                      <a:pt x="64" y="228"/>
                    </a:lnTo>
                    <a:lnTo>
                      <a:pt x="86" y="236"/>
                    </a:lnTo>
                    <a:lnTo>
                      <a:pt x="110" y="240"/>
                    </a:lnTo>
                    <a:lnTo>
                      <a:pt x="134" y="240"/>
                    </a:lnTo>
                    <a:lnTo>
                      <a:pt x="158" y="238"/>
                    </a:lnTo>
                    <a:lnTo>
                      <a:pt x="178" y="232"/>
                    </a:lnTo>
                    <a:lnTo>
                      <a:pt x="196" y="224"/>
                    </a:lnTo>
                    <a:lnTo>
                      <a:pt x="210" y="214"/>
                    </a:lnTo>
                    <a:lnTo>
                      <a:pt x="214" y="210"/>
                    </a:lnTo>
                    <a:lnTo>
                      <a:pt x="216" y="204"/>
                    </a:lnTo>
                    <a:lnTo>
                      <a:pt x="216" y="198"/>
                    </a:lnTo>
                    <a:lnTo>
                      <a:pt x="214" y="192"/>
                    </a:lnTo>
                    <a:lnTo>
                      <a:pt x="200" y="188"/>
                    </a:lnTo>
                    <a:lnTo>
                      <a:pt x="188" y="180"/>
                    </a:lnTo>
                    <a:lnTo>
                      <a:pt x="172" y="170"/>
                    </a:lnTo>
                    <a:lnTo>
                      <a:pt x="166" y="162"/>
                    </a:lnTo>
                    <a:lnTo>
                      <a:pt x="160" y="154"/>
                    </a:lnTo>
                    <a:lnTo>
                      <a:pt x="156" y="146"/>
                    </a:lnTo>
                    <a:lnTo>
                      <a:pt x="152" y="134"/>
                    </a:lnTo>
                    <a:lnTo>
                      <a:pt x="150" y="122"/>
                    </a:lnTo>
                    <a:lnTo>
                      <a:pt x="150" y="110"/>
                    </a:lnTo>
                    <a:lnTo>
                      <a:pt x="152" y="94"/>
                    </a:lnTo>
                    <a:lnTo>
                      <a:pt x="158" y="78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5" name="Freeform 149"/>
              <p:cNvSpPr>
                <a:spLocks/>
              </p:cNvSpPr>
              <p:nvPr/>
            </p:nvSpPr>
            <p:spPr bwMode="auto">
              <a:xfrm>
                <a:off x="4413" y="3411"/>
                <a:ext cx="54" cy="112"/>
              </a:xfrm>
              <a:custGeom>
                <a:avLst/>
                <a:gdLst>
                  <a:gd name="T0" fmla="*/ 54 w 54"/>
                  <a:gd name="T1" fmla="*/ 74 h 112"/>
                  <a:gd name="T2" fmla="*/ 54 w 54"/>
                  <a:gd name="T3" fmla="*/ 74 h 112"/>
                  <a:gd name="T4" fmla="*/ 50 w 54"/>
                  <a:gd name="T5" fmla="*/ 82 h 112"/>
                  <a:gd name="T6" fmla="*/ 40 w 54"/>
                  <a:gd name="T7" fmla="*/ 98 h 112"/>
                  <a:gd name="T8" fmla="*/ 34 w 54"/>
                  <a:gd name="T9" fmla="*/ 106 h 112"/>
                  <a:gd name="T10" fmla="*/ 26 w 54"/>
                  <a:gd name="T11" fmla="*/ 110 h 112"/>
                  <a:gd name="T12" fmla="*/ 22 w 54"/>
                  <a:gd name="T13" fmla="*/ 112 h 112"/>
                  <a:gd name="T14" fmla="*/ 20 w 54"/>
                  <a:gd name="T15" fmla="*/ 110 h 112"/>
                  <a:gd name="T16" fmla="*/ 16 w 54"/>
                  <a:gd name="T17" fmla="*/ 108 h 112"/>
                  <a:gd name="T18" fmla="*/ 12 w 54"/>
                  <a:gd name="T19" fmla="*/ 104 h 112"/>
                  <a:gd name="T20" fmla="*/ 12 w 54"/>
                  <a:gd name="T21" fmla="*/ 104 h 112"/>
                  <a:gd name="T22" fmla="*/ 8 w 54"/>
                  <a:gd name="T23" fmla="*/ 94 h 112"/>
                  <a:gd name="T24" fmla="*/ 4 w 54"/>
                  <a:gd name="T25" fmla="*/ 80 h 112"/>
                  <a:gd name="T26" fmla="*/ 2 w 54"/>
                  <a:gd name="T27" fmla="*/ 64 h 112"/>
                  <a:gd name="T28" fmla="*/ 0 w 54"/>
                  <a:gd name="T29" fmla="*/ 50 h 112"/>
                  <a:gd name="T30" fmla="*/ 0 w 54"/>
                  <a:gd name="T31" fmla="*/ 34 h 112"/>
                  <a:gd name="T32" fmla="*/ 2 w 54"/>
                  <a:gd name="T33" fmla="*/ 20 h 112"/>
                  <a:gd name="T34" fmla="*/ 4 w 54"/>
                  <a:gd name="T35" fmla="*/ 10 h 112"/>
                  <a:gd name="T36" fmla="*/ 6 w 54"/>
                  <a:gd name="T37" fmla="*/ 2 h 112"/>
                  <a:gd name="T38" fmla="*/ 6 w 54"/>
                  <a:gd name="T39" fmla="*/ 2 h 112"/>
                  <a:gd name="T40" fmla="*/ 10 w 54"/>
                  <a:gd name="T41" fmla="*/ 0 h 112"/>
                  <a:gd name="T42" fmla="*/ 12 w 54"/>
                  <a:gd name="T43" fmla="*/ 0 h 112"/>
                  <a:gd name="T44" fmla="*/ 18 w 54"/>
                  <a:gd name="T45" fmla="*/ 6 h 112"/>
                  <a:gd name="T46" fmla="*/ 26 w 54"/>
                  <a:gd name="T47" fmla="*/ 18 h 112"/>
                  <a:gd name="T48" fmla="*/ 34 w 54"/>
                  <a:gd name="T49" fmla="*/ 32 h 112"/>
                  <a:gd name="T50" fmla="*/ 48 w 54"/>
                  <a:gd name="T51" fmla="*/ 60 h 112"/>
                  <a:gd name="T52" fmla="*/ 54 w 54"/>
                  <a:gd name="T53" fmla="*/ 74 h 112"/>
                  <a:gd name="T54" fmla="*/ 54 w 54"/>
                  <a:gd name="T55" fmla="*/ 74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12"/>
                  <a:gd name="T86" fmla="*/ 54 w 5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12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82"/>
                    </a:lnTo>
                    <a:lnTo>
                      <a:pt x="40" y="98"/>
                    </a:lnTo>
                    <a:lnTo>
                      <a:pt x="34" y="106"/>
                    </a:lnTo>
                    <a:lnTo>
                      <a:pt x="26" y="110"/>
                    </a:lnTo>
                    <a:lnTo>
                      <a:pt x="22" y="112"/>
                    </a:lnTo>
                    <a:lnTo>
                      <a:pt x="20" y="110"/>
                    </a:lnTo>
                    <a:lnTo>
                      <a:pt x="16" y="108"/>
                    </a:lnTo>
                    <a:lnTo>
                      <a:pt x="12" y="104"/>
                    </a:lnTo>
                    <a:lnTo>
                      <a:pt x="8" y="94"/>
                    </a:lnTo>
                    <a:lnTo>
                      <a:pt x="4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4" y="10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8" y="6"/>
                    </a:lnTo>
                    <a:lnTo>
                      <a:pt x="26" y="18"/>
                    </a:lnTo>
                    <a:lnTo>
                      <a:pt x="34" y="32"/>
                    </a:lnTo>
                    <a:lnTo>
                      <a:pt x="48" y="60"/>
                    </a:lnTo>
                    <a:lnTo>
                      <a:pt x="54" y="74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6" name="Freeform 150"/>
              <p:cNvSpPr>
                <a:spLocks/>
              </p:cNvSpPr>
              <p:nvPr/>
            </p:nvSpPr>
            <p:spPr bwMode="auto">
              <a:xfrm>
                <a:off x="4395" y="3291"/>
                <a:ext cx="140" cy="208"/>
              </a:xfrm>
              <a:custGeom>
                <a:avLst/>
                <a:gdLst>
                  <a:gd name="T0" fmla="*/ 2 w 140"/>
                  <a:gd name="T1" fmla="*/ 116 h 208"/>
                  <a:gd name="T2" fmla="*/ 2 w 140"/>
                  <a:gd name="T3" fmla="*/ 116 h 208"/>
                  <a:gd name="T4" fmla="*/ 2 w 140"/>
                  <a:gd name="T5" fmla="*/ 124 h 208"/>
                  <a:gd name="T6" fmla="*/ 2 w 140"/>
                  <a:gd name="T7" fmla="*/ 134 h 208"/>
                  <a:gd name="T8" fmla="*/ 6 w 140"/>
                  <a:gd name="T9" fmla="*/ 146 h 208"/>
                  <a:gd name="T10" fmla="*/ 12 w 140"/>
                  <a:gd name="T11" fmla="*/ 158 h 208"/>
                  <a:gd name="T12" fmla="*/ 22 w 140"/>
                  <a:gd name="T13" fmla="*/ 172 h 208"/>
                  <a:gd name="T14" fmla="*/ 36 w 140"/>
                  <a:gd name="T15" fmla="*/ 186 h 208"/>
                  <a:gd name="T16" fmla="*/ 58 w 140"/>
                  <a:gd name="T17" fmla="*/ 198 h 208"/>
                  <a:gd name="T18" fmla="*/ 58 w 140"/>
                  <a:gd name="T19" fmla="*/ 198 h 208"/>
                  <a:gd name="T20" fmla="*/ 64 w 140"/>
                  <a:gd name="T21" fmla="*/ 202 h 208"/>
                  <a:gd name="T22" fmla="*/ 74 w 140"/>
                  <a:gd name="T23" fmla="*/ 206 h 208"/>
                  <a:gd name="T24" fmla="*/ 84 w 140"/>
                  <a:gd name="T25" fmla="*/ 208 h 208"/>
                  <a:gd name="T26" fmla="*/ 90 w 140"/>
                  <a:gd name="T27" fmla="*/ 206 h 208"/>
                  <a:gd name="T28" fmla="*/ 94 w 140"/>
                  <a:gd name="T29" fmla="*/ 204 h 208"/>
                  <a:gd name="T30" fmla="*/ 94 w 140"/>
                  <a:gd name="T31" fmla="*/ 204 h 208"/>
                  <a:gd name="T32" fmla="*/ 102 w 140"/>
                  <a:gd name="T33" fmla="*/ 196 h 208"/>
                  <a:gd name="T34" fmla="*/ 110 w 140"/>
                  <a:gd name="T35" fmla="*/ 184 h 208"/>
                  <a:gd name="T36" fmla="*/ 118 w 140"/>
                  <a:gd name="T37" fmla="*/ 172 h 208"/>
                  <a:gd name="T38" fmla="*/ 128 w 140"/>
                  <a:gd name="T39" fmla="*/ 154 h 208"/>
                  <a:gd name="T40" fmla="*/ 134 w 140"/>
                  <a:gd name="T41" fmla="*/ 136 h 208"/>
                  <a:gd name="T42" fmla="*/ 138 w 140"/>
                  <a:gd name="T43" fmla="*/ 118 h 208"/>
                  <a:gd name="T44" fmla="*/ 138 w 140"/>
                  <a:gd name="T45" fmla="*/ 108 h 208"/>
                  <a:gd name="T46" fmla="*/ 138 w 140"/>
                  <a:gd name="T47" fmla="*/ 98 h 208"/>
                  <a:gd name="T48" fmla="*/ 138 w 140"/>
                  <a:gd name="T49" fmla="*/ 98 h 208"/>
                  <a:gd name="T50" fmla="*/ 140 w 140"/>
                  <a:gd name="T51" fmla="*/ 86 h 208"/>
                  <a:gd name="T52" fmla="*/ 140 w 140"/>
                  <a:gd name="T53" fmla="*/ 72 h 208"/>
                  <a:gd name="T54" fmla="*/ 140 w 140"/>
                  <a:gd name="T55" fmla="*/ 56 h 208"/>
                  <a:gd name="T56" fmla="*/ 138 w 140"/>
                  <a:gd name="T57" fmla="*/ 40 h 208"/>
                  <a:gd name="T58" fmla="*/ 134 w 140"/>
                  <a:gd name="T59" fmla="*/ 24 h 208"/>
                  <a:gd name="T60" fmla="*/ 130 w 140"/>
                  <a:gd name="T61" fmla="*/ 18 h 208"/>
                  <a:gd name="T62" fmla="*/ 126 w 140"/>
                  <a:gd name="T63" fmla="*/ 12 h 208"/>
                  <a:gd name="T64" fmla="*/ 118 w 140"/>
                  <a:gd name="T65" fmla="*/ 6 h 208"/>
                  <a:gd name="T66" fmla="*/ 112 w 140"/>
                  <a:gd name="T67" fmla="*/ 4 h 208"/>
                  <a:gd name="T68" fmla="*/ 112 w 140"/>
                  <a:gd name="T69" fmla="*/ 4 h 208"/>
                  <a:gd name="T70" fmla="*/ 94 w 140"/>
                  <a:gd name="T71" fmla="*/ 0 h 208"/>
                  <a:gd name="T72" fmla="*/ 74 w 140"/>
                  <a:gd name="T73" fmla="*/ 2 h 208"/>
                  <a:gd name="T74" fmla="*/ 54 w 140"/>
                  <a:gd name="T75" fmla="*/ 8 h 208"/>
                  <a:gd name="T76" fmla="*/ 46 w 140"/>
                  <a:gd name="T77" fmla="*/ 12 h 208"/>
                  <a:gd name="T78" fmla="*/ 36 w 140"/>
                  <a:gd name="T79" fmla="*/ 18 h 208"/>
                  <a:gd name="T80" fmla="*/ 28 w 140"/>
                  <a:gd name="T81" fmla="*/ 26 h 208"/>
                  <a:gd name="T82" fmla="*/ 20 w 140"/>
                  <a:gd name="T83" fmla="*/ 34 h 208"/>
                  <a:gd name="T84" fmla="*/ 14 w 140"/>
                  <a:gd name="T85" fmla="*/ 44 h 208"/>
                  <a:gd name="T86" fmla="*/ 8 w 140"/>
                  <a:gd name="T87" fmla="*/ 56 h 208"/>
                  <a:gd name="T88" fmla="*/ 4 w 140"/>
                  <a:gd name="T89" fmla="*/ 68 h 208"/>
                  <a:gd name="T90" fmla="*/ 2 w 140"/>
                  <a:gd name="T91" fmla="*/ 82 h 208"/>
                  <a:gd name="T92" fmla="*/ 0 w 140"/>
                  <a:gd name="T93" fmla="*/ 98 h 208"/>
                  <a:gd name="T94" fmla="*/ 2 w 140"/>
                  <a:gd name="T95" fmla="*/ 116 h 208"/>
                  <a:gd name="T96" fmla="*/ 2 w 140"/>
                  <a:gd name="T97" fmla="*/ 116 h 2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0"/>
                  <a:gd name="T148" fmla="*/ 0 h 208"/>
                  <a:gd name="T149" fmla="*/ 140 w 140"/>
                  <a:gd name="T150" fmla="*/ 208 h 2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0" h="208">
                    <a:moveTo>
                      <a:pt x="2" y="116"/>
                    </a:moveTo>
                    <a:lnTo>
                      <a:pt x="2" y="116"/>
                    </a:lnTo>
                    <a:lnTo>
                      <a:pt x="2" y="124"/>
                    </a:lnTo>
                    <a:lnTo>
                      <a:pt x="2" y="134"/>
                    </a:lnTo>
                    <a:lnTo>
                      <a:pt x="6" y="146"/>
                    </a:lnTo>
                    <a:lnTo>
                      <a:pt x="12" y="158"/>
                    </a:lnTo>
                    <a:lnTo>
                      <a:pt x="22" y="172"/>
                    </a:lnTo>
                    <a:lnTo>
                      <a:pt x="36" y="186"/>
                    </a:lnTo>
                    <a:lnTo>
                      <a:pt x="58" y="198"/>
                    </a:lnTo>
                    <a:lnTo>
                      <a:pt x="64" y="202"/>
                    </a:lnTo>
                    <a:lnTo>
                      <a:pt x="74" y="206"/>
                    </a:lnTo>
                    <a:lnTo>
                      <a:pt x="84" y="208"/>
                    </a:lnTo>
                    <a:lnTo>
                      <a:pt x="90" y="206"/>
                    </a:lnTo>
                    <a:lnTo>
                      <a:pt x="94" y="204"/>
                    </a:lnTo>
                    <a:lnTo>
                      <a:pt x="102" y="196"/>
                    </a:lnTo>
                    <a:lnTo>
                      <a:pt x="110" y="184"/>
                    </a:lnTo>
                    <a:lnTo>
                      <a:pt x="118" y="172"/>
                    </a:lnTo>
                    <a:lnTo>
                      <a:pt x="128" y="154"/>
                    </a:lnTo>
                    <a:lnTo>
                      <a:pt x="134" y="136"/>
                    </a:lnTo>
                    <a:lnTo>
                      <a:pt x="138" y="118"/>
                    </a:lnTo>
                    <a:lnTo>
                      <a:pt x="138" y="108"/>
                    </a:lnTo>
                    <a:lnTo>
                      <a:pt x="138" y="98"/>
                    </a:lnTo>
                    <a:lnTo>
                      <a:pt x="140" y="86"/>
                    </a:lnTo>
                    <a:lnTo>
                      <a:pt x="140" y="72"/>
                    </a:lnTo>
                    <a:lnTo>
                      <a:pt x="140" y="56"/>
                    </a:lnTo>
                    <a:lnTo>
                      <a:pt x="138" y="40"/>
                    </a:lnTo>
                    <a:lnTo>
                      <a:pt x="134" y="24"/>
                    </a:lnTo>
                    <a:lnTo>
                      <a:pt x="130" y="18"/>
                    </a:lnTo>
                    <a:lnTo>
                      <a:pt x="126" y="12"/>
                    </a:lnTo>
                    <a:lnTo>
                      <a:pt x="118" y="6"/>
                    </a:lnTo>
                    <a:lnTo>
                      <a:pt x="112" y="4"/>
                    </a:lnTo>
                    <a:lnTo>
                      <a:pt x="94" y="0"/>
                    </a:lnTo>
                    <a:lnTo>
                      <a:pt x="74" y="2"/>
                    </a:lnTo>
                    <a:lnTo>
                      <a:pt x="54" y="8"/>
                    </a:lnTo>
                    <a:lnTo>
                      <a:pt x="46" y="12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4"/>
                    </a:lnTo>
                    <a:lnTo>
                      <a:pt x="14" y="44"/>
                    </a:lnTo>
                    <a:lnTo>
                      <a:pt x="8" y="56"/>
                    </a:lnTo>
                    <a:lnTo>
                      <a:pt x="4" y="68"/>
                    </a:lnTo>
                    <a:lnTo>
                      <a:pt x="2" y="82"/>
                    </a:lnTo>
                    <a:lnTo>
                      <a:pt x="0" y="98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E5A9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7" name="Freeform 151"/>
              <p:cNvSpPr>
                <a:spLocks/>
              </p:cNvSpPr>
              <p:nvPr/>
            </p:nvSpPr>
            <p:spPr bwMode="auto">
              <a:xfrm>
                <a:off x="4441" y="32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8" name="Freeform 152"/>
              <p:cNvSpPr>
                <a:spLocks/>
              </p:cNvSpPr>
              <p:nvPr/>
            </p:nvSpPr>
            <p:spPr bwMode="auto">
              <a:xfrm>
                <a:off x="4419" y="3355"/>
                <a:ext cx="58" cy="18"/>
              </a:xfrm>
              <a:custGeom>
                <a:avLst/>
                <a:gdLst>
                  <a:gd name="T0" fmla="*/ 58 w 58"/>
                  <a:gd name="T1" fmla="*/ 14 h 18"/>
                  <a:gd name="T2" fmla="*/ 58 w 58"/>
                  <a:gd name="T3" fmla="*/ 14 h 18"/>
                  <a:gd name="T4" fmla="*/ 54 w 58"/>
                  <a:gd name="T5" fmla="*/ 12 h 18"/>
                  <a:gd name="T6" fmla="*/ 40 w 58"/>
                  <a:gd name="T7" fmla="*/ 8 h 18"/>
                  <a:gd name="T8" fmla="*/ 32 w 58"/>
                  <a:gd name="T9" fmla="*/ 8 h 18"/>
                  <a:gd name="T10" fmla="*/ 22 w 58"/>
                  <a:gd name="T11" fmla="*/ 8 h 18"/>
                  <a:gd name="T12" fmla="*/ 10 w 58"/>
                  <a:gd name="T13" fmla="*/ 12 h 18"/>
                  <a:gd name="T14" fmla="*/ 0 w 58"/>
                  <a:gd name="T15" fmla="*/ 18 h 18"/>
                  <a:gd name="T16" fmla="*/ 0 w 58"/>
                  <a:gd name="T17" fmla="*/ 18 h 18"/>
                  <a:gd name="T18" fmla="*/ 4 w 58"/>
                  <a:gd name="T19" fmla="*/ 14 h 18"/>
                  <a:gd name="T20" fmla="*/ 10 w 58"/>
                  <a:gd name="T21" fmla="*/ 8 h 18"/>
                  <a:gd name="T22" fmla="*/ 16 w 58"/>
                  <a:gd name="T23" fmla="*/ 4 h 18"/>
                  <a:gd name="T24" fmla="*/ 26 w 58"/>
                  <a:gd name="T25" fmla="*/ 0 h 18"/>
                  <a:gd name="T26" fmla="*/ 36 w 58"/>
                  <a:gd name="T27" fmla="*/ 0 h 18"/>
                  <a:gd name="T28" fmla="*/ 46 w 58"/>
                  <a:gd name="T29" fmla="*/ 4 h 18"/>
                  <a:gd name="T30" fmla="*/ 58 w 58"/>
                  <a:gd name="T31" fmla="*/ 14 h 18"/>
                  <a:gd name="T32" fmla="*/ 58 w 58"/>
                  <a:gd name="T33" fmla="*/ 14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8"/>
                  <a:gd name="T53" fmla="*/ 58 w 58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8">
                    <a:moveTo>
                      <a:pt x="58" y="14"/>
                    </a:moveTo>
                    <a:lnTo>
                      <a:pt x="58" y="14"/>
                    </a:lnTo>
                    <a:lnTo>
                      <a:pt x="54" y="12"/>
                    </a:lnTo>
                    <a:lnTo>
                      <a:pt x="40" y="8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10" y="12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4"/>
                    </a:ln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9" name="Freeform 153"/>
              <p:cNvSpPr>
                <a:spLocks/>
              </p:cNvSpPr>
              <p:nvPr/>
            </p:nvSpPr>
            <p:spPr bwMode="auto">
              <a:xfrm>
                <a:off x="4513" y="3363"/>
                <a:ext cx="24" cy="12"/>
              </a:xfrm>
              <a:custGeom>
                <a:avLst/>
                <a:gdLst>
                  <a:gd name="T0" fmla="*/ 0 w 24"/>
                  <a:gd name="T1" fmla="*/ 12 h 12"/>
                  <a:gd name="T2" fmla="*/ 0 w 24"/>
                  <a:gd name="T3" fmla="*/ 12 h 12"/>
                  <a:gd name="T4" fmla="*/ 8 w 24"/>
                  <a:gd name="T5" fmla="*/ 6 h 12"/>
                  <a:gd name="T6" fmla="*/ 16 w 24"/>
                  <a:gd name="T7" fmla="*/ 4 h 12"/>
                  <a:gd name="T8" fmla="*/ 20 w 24"/>
                  <a:gd name="T9" fmla="*/ 4 h 12"/>
                  <a:gd name="T10" fmla="*/ 24 w 24"/>
                  <a:gd name="T11" fmla="*/ 6 h 12"/>
                  <a:gd name="T12" fmla="*/ 24 w 24"/>
                  <a:gd name="T13" fmla="*/ 6 h 12"/>
                  <a:gd name="T14" fmla="*/ 24 w 24"/>
                  <a:gd name="T15" fmla="*/ 4 h 12"/>
                  <a:gd name="T16" fmla="*/ 20 w 24"/>
                  <a:gd name="T17" fmla="*/ 0 h 12"/>
                  <a:gd name="T18" fmla="*/ 16 w 24"/>
                  <a:gd name="T19" fmla="*/ 0 h 12"/>
                  <a:gd name="T20" fmla="*/ 12 w 24"/>
                  <a:gd name="T21" fmla="*/ 0 h 12"/>
                  <a:gd name="T22" fmla="*/ 6 w 24"/>
                  <a:gd name="T23" fmla="*/ 4 h 12"/>
                  <a:gd name="T24" fmla="*/ 0 w 24"/>
                  <a:gd name="T25" fmla="*/ 12 h 12"/>
                  <a:gd name="T26" fmla="*/ 0 w 24"/>
                  <a:gd name="T27" fmla="*/ 12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12"/>
                  <a:gd name="T44" fmla="*/ 24 w 24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12">
                    <a:moveTo>
                      <a:pt x="0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0" name="Freeform 154"/>
              <p:cNvSpPr>
                <a:spLocks/>
              </p:cNvSpPr>
              <p:nvPr/>
            </p:nvSpPr>
            <p:spPr bwMode="auto">
              <a:xfrm>
                <a:off x="4497" y="3375"/>
                <a:ext cx="16" cy="70"/>
              </a:xfrm>
              <a:custGeom>
                <a:avLst/>
                <a:gdLst>
                  <a:gd name="T0" fmla="*/ 16 w 16"/>
                  <a:gd name="T1" fmla="*/ 0 h 70"/>
                  <a:gd name="T2" fmla="*/ 16 w 16"/>
                  <a:gd name="T3" fmla="*/ 0 h 70"/>
                  <a:gd name="T4" fmla="*/ 12 w 16"/>
                  <a:gd name="T5" fmla="*/ 4 h 70"/>
                  <a:gd name="T6" fmla="*/ 8 w 16"/>
                  <a:gd name="T7" fmla="*/ 14 h 70"/>
                  <a:gd name="T8" fmla="*/ 4 w 16"/>
                  <a:gd name="T9" fmla="*/ 22 h 70"/>
                  <a:gd name="T10" fmla="*/ 4 w 16"/>
                  <a:gd name="T11" fmla="*/ 32 h 70"/>
                  <a:gd name="T12" fmla="*/ 6 w 16"/>
                  <a:gd name="T13" fmla="*/ 44 h 70"/>
                  <a:gd name="T14" fmla="*/ 10 w 16"/>
                  <a:gd name="T15" fmla="*/ 58 h 70"/>
                  <a:gd name="T16" fmla="*/ 10 w 16"/>
                  <a:gd name="T17" fmla="*/ 58 h 70"/>
                  <a:gd name="T18" fmla="*/ 6 w 16"/>
                  <a:gd name="T19" fmla="*/ 62 h 70"/>
                  <a:gd name="T20" fmla="*/ 0 w 16"/>
                  <a:gd name="T21" fmla="*/ 66 h 70"/>
                  <a:gd name="T22" fmla="*/ 0 w 16"/>
                  <a:gd name="T23" fmla="*/ 66 h 70"/>
                  <a:gd name="T24" fmla="*/ 2 w 16"/>
                  <a:gd name="T25" fmla="*/ 68 h 70"/>
                  <a:gd name="T26" fmla="*/ 6 w 16"/>
                  <a:gd name="T27" fmla="*/ 70 h 70"/>
                  <a:gd name="T28" fmla="*/ 8 w 16"/>
                  <a:gd name="T29" fmla="*/ 70 h 70"/>
                  <a:gd name="T30" fmla="*/ 10 w 16"/>
                  <a:gd name="T31" fmla="*/ 68 h 70"/>
                  <a:gd name="T32" fmla="*/ 14 w 16"/>
                  <a:gd name="T33" fmla="*/ 60 h 70"/>
                  <a:gd name="T34" fmla="*/ 14 w 16"/>
                  <a:gd name="T35" fmla="*/ 60 h 70"/>
                  <a:gd name="T36" fmla="*/ 12 w 16"/>
                  <a:gd name="T37" fmla="*/ 54 h 70"/>
                  <a:gd name="T38" fmla="*/ 8 w 16"/>
                  <a:gd name="T39" fmla="*/ 38 h 70"/>
                  <a:gd name="T40" fmla="*/ 6 w 16"/>
                  <a:gd name="T41" fmla="*/ 30 h 70"/>
                  <a:gd name="T42" fmla="*/ 8 w 16"/>
                  <a:gd name="T43" fmla="*/ 20 h 70"/>
                  <a:gd name="T44" fmla="*/ 10 w 16"/>
                  <a:gd name="T45" fmla="*/ 10 h 70"/>
                  <a:gd name="T46" fmla="*/ 16 w 16"/>
                  <a:gd name="T47" fmla="*/ 0 h 70"/>
                  <a:gd name="T48" fmla="*/ 16 w 16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70"/>
                  <a:gd name="T77" fmla="*/ 16 w 16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70">
                    <a:moveTo>
                      <a:pt x="16" y="0"/>
                    </a:moveTo>
                    <a:lnTo>
                      <a:pt x="16" y="0"/>
                    </a:lnTo>
                    <a:lnTo>
                      <a:pt x="12" y="4"/>
                    </a:lnTo>
                    <a:lnTo>
                      <a:pt x="8" y="14"/>
                    </a:lnTo>
                    <a:lnTo>
                      <a:pt x="4" y="22"/>
                    </a:lnTo>
                    <a:lnTo>
                      <a:pt x="4" y="32"/>
                    </a:lnTo>
                    <a:lnTo>
                      <a:pt x="6" y="44"/>
                    </a:lnTo>
                    <a:lnTo>
                      <a:pt x="10" y="58"/>
                    </a:lnTo>
                    <a:lnTo>
                      <a:pt x="6" y="62"/>
                    </a:lnTo>
                    <a:lnTo>
                      <a:pt x="0" y="66"/>
                    </a:lnTo>
                    <a:lnTo>
                      <a:pt x="2" y="68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4" y="60"/>
                    </a:lnTo>
                    <a:lnTo>
                      <a:pt x="12" y="54"/>
                    </a:lnTo>
                    <a:lnTo>
                      <a:pt x="8" y="38"/>
                    </a:lnTo>
                    <a:lnTo>
                      <a:pt x="6" y="30"/>
                    </a:lnTo>
                    <a:lnTo>
                      <a:pt x="8" y="20"/>
                    </a:lnTo>
                    <a:lnTo>
                      <a:pt x="10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1" name="Freeform 155"/>
              <p:cNvSpPr>
                <a:spLocks/>
              </p:cNvSpPr>
              <p:nvPr/>
            </p:nvSpPr>
            <p:spPr bwMode="auto">
              <a:xfrm>
                <a:off x="4427" y="3381"/>
                <a:ext cx="46" cy="16"/>
              </a:xfrm>
              <a:custGeom>
                <a:avLst/>
                <a:gdLst>
                  <a:gd name="T0" fmla="*/ 46 w 46"/>
                  <a:gd name="T1" fmla="*/ 8 h 16"/>
                  <a:gd name="T2" fmla="*/ 46 w 46"/>
                  <a:gd name="T3" fmla="*/ 8 h 16"/>
                  <a:gd name="T4" fmla="*/ 42 w 46"/>
                  <a:gd name="T5" fmla="*/ 8 h 16"/>
                  <a:gd name="T6" fmla="*/ 30 w 46"/>
                  <a:gd name="T7" fmla="*/ 10 h 16"/>
                  <a:gd name="T8" fmla="*/ 16 w 46"/>
                  <a:gd name="T9" fmla="*/ 8 h 16"/>
                  <a:gd name="T10" fmla="*/ 8 w 46"/>
                  <a:gd name="T11" fmla="*/ 6 h 16"/>
                  <a:gd name="T12" fmla="*/ 0 w 46"/>
                  <a:gd name="T13" fmla="*/ 0 h 16"/>
                  <a:gd name="T14" fmla="*/ 0 w 46"/>
                  <a:gd name="T15" fmla="*/ 0 h 16"/>
                  <a:gd name="T16" fmla="*/ 4 w 46"/>
                  <a:gd name="T17" fmla="*/ 6 h 16"/>
                  <a:gd name="T18" fmla="*/ 8 w 46"/>
                  <a:gd name="T19" fmla="*/ 10 h 16"/>
                  <a:gd name="T20" fmla="*/ 14 w 46"/>
                  <a:gd name="T21" fmla="*/ 14 h 16"/>
                  <a:gd name="T22" fmla="*/ 20 w 46"/>
                  <a:gd name="T23" fmla="*/ 16 h 16"/>
                  <a:gd name="T24" fmla="*/ 28 w 46"/>
                  <a:gd name="T25" fmla="*/ 16 h 16"/>
                  <a:gd name="T26" fmla="*/ 36 w 46"/>
                  <a:gd name="T27" fmla="*/ 14 h 16"/>
                  <a:gd name="T28" fmla="*/ 46 w 46"/>
                  <a:gd name="T29" fmla="*/ 8 h 16"/>
                  <a:gd name="T30" fmla="*/ 46 w 46"/>
                  <a:gd name="T31" fmla="*/ 8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16"/>
                  <a:gd name="T50" fmla="*/ 46 w 46"/>
                  <a:gd name="T51" fmla="*/ 16 h 1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16">
                    <a:moveTo>
                      <a:pt x="46" y="8"/>
                    </a:moveTo>
                    <a:lnTo>
                      <a:pt x="46" y="8"/>
                    </a:lnTo>
                    <a:lnTo>
                      <a:pt x="42" y="8"/>
                    </a:lnTo>
                    <a:lnTo>
                      <a:pt x="30" y="10"/>
                    </a:lnTo>
                    <a:lnTo>
                      <a:pt x="16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20" y="16"/>
                    </a:lnTo>
                    <a:lnTo>
                      <a:pt x="28" y="16"/>
                    </a:lnTo>
                    <a:lnTo>
                      <a:pt x="36" y="14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2" name="Freeform 156"/>
              <p:cNvSpPr>
                <a:spLocks/>
              </p:cNvSpPr>
              <p:nvPr/>
            </p:nvSpPr>
            <p:spPr bwMode="auto">
              <a:xfrm>
                <a:off x="4507" y="3385"/>
                <a:ext cx="30" cy="14"/>
              </a:xfrm>
              <a:custGeom>
                <a:avLst/>
                <a:gdLst>
                  <a:gd name="T0" fmla="*/ 0 w 30"/>
                  <a:gd name="T1" fmla="*/ 6 h 14"/>
                  <a:gd name="T2" fmla="*/ 0 w 30"/>
                  <a:gd name="T3" fmla="*/ 6 h 14"/>
                  <a:gd name="T4" fmla="*/ 2 w 30"/>
                  <a:gd name="T5" fmla="*/ 6 h 14"/>
                  <a:gd name="T6" fmla="*/ 10 w 30"/>
                  <a:gd name="T7" fmla="*/ 8 h 14"/>
                  <a:gd name="T8" fmla="*/ 20 w 30"/>
                  <a:gd name="T9" fmla="*/ 6 h 14"/>
                  <a:gd name="T10" fmla="*/ 24 w 30"/>
                  <a:gd name="T11" fmla="*/ 4 h 14"/>
                  <a:gd name="T12" fmla="*/ 30 w 30"/>
                  <a:gd name="T13" fmla="*/ 0 h 14"/>
                  <a:gd name="T14" fmla="*/ 30 w 30"/>
                  <a:gd name="T15" fmla="*/ 0 h 14"/>
                  <a:gd name="T16" fmla="*/ 26 w 30"/>
                  <a:gd name="T17" fmla="*/ 4 h 14"/>
                  <a:gd name="T18" fmla="*/ 20 w 30"/>
                  <a:gd name="T19" fmla="*/ 10 h 14"/>
                  <a:gd name="T20" fmla="*/ 16 w 30"/>
                  <a:gd name="T21" fmla="*/ 12 h 14"/>
                  <a:gd name="T22" fmla="*/ 10 w 30"/>
                  <a:gd name="T23" fmla="*/ 14 h 14"/>
                  <a:gd name="T24" fmla="*/ 6 w 30"/>
                  <a:gd name="T25" fmla="*/ 10 h 14"/>
                  <a:gd name="T26" fmla="*/ 0 w 30"/>
                  <a:gd name="T27" fmla="*/ 6 h 14"/>
                  <a:gd name="T28" fmla="*/ 0 w 30"/>
                  <a:gd name="T29" fmla="*/ 6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14"/>
                  <a:gd name="T47" fmla="*/ 30 w 30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14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10" y="8"/>
                    </a:lnTo>
                    <a:lnTo>
                      <a:pt x="20" y="6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3" name="Freeform 157"/>
              <p:cNvSpPr>
                <a:spLocks/>
              </p:cNvSpPr>
              <p:nvPr/>
            </p:nvSpPr>
            <p:spPr bwMode="auto">
              <a:xfrm>
                <a:off x="4411" y="3405"/>
                <a:ext cx="42" cy="44"/>
              </a:xfrm>
              <a:custGeom>
                <a:avLst/>
                <a:gdLst>
                  <a:gd name="T0" fmla="*/ 42 w 42"/>
                  <a:gd name="T1" fmla="*/ 12 h 44"/>
                  <a:gd name="T2" fmla="*/ 42 w 42"/>
                  <a:gd name="T3" fmla="*/ 12 h 44"/>
                  <a:gd name="T4" fmla="*/ 42 w 42"/>
                  <a:gd name="T5" fmla="*/ 20 h 44"/>
                  <a:gd name="T6" fmla="*/ 42 w 42"/>
                  <a:gd name="T7" fmla="*/ 30 h 44"/>
                  <a:gd name="T8" fmla="*/ 36 w 42"/>
                  <a:gd name="T9" fmla="*/ 36 h 44"/>
                  <a:gd name="T10" fmla="*/ 30 w 42"/>
                  <a:gd name="T11" fmla="*/ 42 h 44"/>
                  <a:gd name="T12" fmla="*/ 30 w 42"/>
                  <a:gd name="T13" fmla="*/ 42 h 44"/>
                  <a:gd name="T14" fmla="*/ 22 w 42"/>
                  <a:gd name="T15" fmla="*/ 44 h 44"/>
                  <a:gd name="T16" fmla="*/ 14 w 42"/>
                  <a:gd name="T17" fmla="*/ 42 h 44"/>
                  <a:gd name="T18" fmla="*/ 6 w 42"/>
                  <a:gd name="T19" fmla="*/ 38 h 44"/>
                  <a:gd name="T20" fmla="*/ 2 w 42"/>
                  <a:gd name="T21" fmla="*/ 32 h 44"/>
                  <a:gd name="T22" fmla="*/ 2 w 42"/>
                  <a:gd name="T23" fmla="*/ 32 h 44"/>
                  <a:gd name="T24" fmla="*/ 0 w 42"/>
                  <a:gd name="T25" fmla="*/ 22 h 44"/>
                  <a:gd name="T26" fmla="*/ 0 w 42"/>
                  <a:gd name="T27" fmla="*/ 14 h 44"/>
                  <a:gd name="T28" fmla="*/ 6 w 42"/>
                  <a:gd name="T29" fmla="*/ 8 h 44"/>
                  <a:gd name="T30" fmla="*/ 12 w 42"/>
                  <a:gd name="T31" fmla="*/ 2 h 44"/>
                  <a:gd name="T32" fmla="*/ 12 w 42"/>
                  <a:gd name="T33" fmla="*/ 2 h 44"/>
                  <a:gd name="T34" fmla="*/ 20 w 42"/>
                  <a:gd name="T35" fmla="*/ 0 h 44"/>
                  <a:gd name="T36" fmla="*/ 28 w 42"/>
                  <a:gd name="T37" fmla="*/ 2 h 44"/>
                  <a:gd name="T38" fmla="*/ 36 w 42"/>
                  <a:gd name="T39" fmla="*/ 6 h 44"/>
                  <a:gd name="T40" fmla="*/ 42 w 42"/>
                  <a:gd name="T41" fmla="*/ 12 h 44"/>
                  <a:gd name="T42" fmla="*/ 42 w 42"/>
                  <a:gd name="T43" fmla="*/ 12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44"/>
                  <a:gd name="T68" fmla="*/ 42 w 4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44">
                    <a:moveTo>
                      <a:pt x="42" y="12"/>
                    </a:moveTo>
                    <a:lnTo>
                      <a:pt x="42" y="12"/>
                    </a:lnTo>
                    <a:lnTo>
                      <a:pt x="42" y="20"/>
                    </a:lnTo>
                    <a:lnTo>
                      <a:pt x="42" y="30"/>
                    </a:lnTo>
                    <a:lnTo>
                      <a:pt x="36" y="36"/>
                    </a:lnTo>
                    <a:lnTo>
                      <a:pt x="30" y="42"/>
                    </a:lnTo>
                    <a:lnTo>
                      <a:pt x="22" y="44"/>
                    </a:lnTo>
                    <a:lnTo>
                      <a:pt x="14" y="42"/>
                    </a:lnTo>
                    <a:lnTo>
                      <a:pt x="6" y="38"/>
                    </a:lnTo>
                    <a:lnTo>
                      <a:pt x="2" y="32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6" y="6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E3A0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4" name="Freeform 158"/>
              <p:cNvSpPr>
                <a:spLocks/>
              </p:cNvSpPr>
              <p:nvPr/>
            </p:nvSpPr>
            <p:spPr bwMode="auto">
              <a:xfrm>
                <a:off x="4459" y="3449"/>
                <a:ext cx="50" cy="24"/>
              </a:xfrm>
              <a:custGeom>
                <a:avLst/>
                <a:gdLst>
                  <a:gd name="T0" fmla="*/ 0 w 50"/>
                  <a:gd name="T1" fmla="*/ 0 h 24"/>
                  <a:gd name="T2" fmla="*/ 0 w 50"/>
                  <a:gd name="T3" fmla="*/ 0 h 24"/>
                  <a:gd name="T4" fmla="*/ 16 w 50"/>
                  <a:gd name="T5" fmla="*/ 2 h 24"/>
                  <a:gd name="T6" fmla="*/ 34 w 50"/>
                  <a:gd name="T7" fmla="*/ 2 h 24"/>
                  <a:gd name="T8" fmla="*/ 34 w 50"/>
                  <a:gd name="T9" fmla="*/ 2 h 24"/>
                  <a:gd name="T10" fmla="*/ 44 w 50"/>
                  <a:gd name="T11" fmla="*/ 2 h 24"/>
                  <a:gd name="T12" fmla="*/ 50 w 50"/>
                  <a:gd name="T13" fmla="*/ 2 h 24"/>
                  <a:gd name="T14" fmla="*/ 50 w 50"/>
                  <a:gd name="T15" fmla="*/ 2 h 24"/>
                  <a:gd name="T16" fmla="*/ 50 w 50"/>
                  <a:gd name="T17" fmla="*/ 4 h 24"/>
                  <a:gd name="T18" fmla="*/ 48 w 50"/>
                  <a:gd name="T19" fmla="*/ 6 h 24"/>
                  <a:gd name="T20" fmla="*/ 44 w 50"/>
                  <a:gd name="T21" fmla="*/ 8 h 24"/>
                  <a:gd name="T22" fmla="*/ 44 w 50"/>
                  <a:gd name="T23" fmla="*/ 8 h 24"/>
                  <a:gd name="T24" fmla="*/ 44 w 50"/>
                  <a:gd name="T25" fmla="*/ 10 h 24"/>
                  <a:gd name="T26" fmla="*/ 42 w 50"/>
                  <a:gd name="T27" fmla="*/ 14 h 24"/>
                  <a:gd name="T28" fmla="*/ 36 w 50"/>
                  <a:gd name="T29" fmla="*/ 20 h 24"/>
                  <a:gd name="T30" fmla="*/ 28 w 50"/>
                  <a:gd name="T31" fmla="*/ 24 h 24"/>
                  <a:gd name="T32" fmla="*/ 28 w 50"/>
                  <a:gd name="T33" fmla="*/ 24 h 24"/>
                  <a:gd name="T34" fmla="*/ 24 w 50"/>
                  <a:gd name="T35" fmla="*/ 24 h 24"/>
                  <a:gd name="T36" fmla="*/ 20 w 50"/>
                  <a:gd name="T37" fmla="*/ 22 h 24"/>
                  <a:gd name="T38" fmla="*/ 12 w 50"/>
                  <a:gd name="T39" fmla="*/ 18 h 24"/>
                  <a:gd name="T40" fmla="*/ 6 w 50"/>
                  <a:gd name="T41" fmla="*/ 10 h 24"/>
                  <a:gd name="T42" fmla="*/ 0 w 50"/>
                  <a:gd name="T43" fmla="*/ 0 h 24"/>
                  <a:gd name="T44" fmla="*/ 0 w 50"/>
                  <a:gd name="T45" fmla="*/ 0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0"/>
                  <a:gd name="T70" fmla="*/ 0 h 24"/>
                  <a:gd name="T71" fmla="*/ 50 w 50"/>
                  <a:gd name="T72" fmla="*/ 24 h 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0" h="24">
                    <a:moveTo>
                      <a:pt x="0" y="0"/>
                    </a:moveTo>
                    <a:lnTo>
                      <a:pt x="0" y="0"/>
                    </a:lnTo>
                    <a:lnTo>
                      <a:pt x="16" y="2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4"/>
                    </a:lnTo>
                    <a:lnTo>
                      <a:pt x="36" y="20"/>
                    </a:lnTo>
                    <a:lnTo>
                      <a:pt x="28" y="24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12" y="18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81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5" name="Freeform 159"/>
              <p:cNvSpPr>
                <a:spLocks/>
              </p:cNvSpPr>
              <p:nvPr/>
            </p:nvSpPr>
            <p:spPr bwMode="auto">
              <a:xfrm>
                <a:off x="4281" y="3543"/>
                <a:ext cx="268" cy="486"/>
              </a:xfrm>
              <a:custGeom>
                <a:avLst/>
                <a:gdLst>
                  <a:gd name="T0" fmla="*/ 60 w 268"/>
                  <a:gd name="T1" fmla="*/ 6 h 486"/>
                  <a:gd name="T2" fmla="*/ 72 w 268"/>
                  <a:gd name="T3" fmla="*/ 2 h 486"/>
                  <a:gd name="T4" fmla="*/ 98 w 268"/>
                  <a:gd name="T5" fmla="*/ 2 h 486"/>
                  <a:gd name="T6" fmla="*/ 142 w 268"/>
                  <a:gd name="T7" fmla="*/ 8 h 486"/>
                  <a:gd name="T8" fmla="*/ 172 w 268"/>
                  <a:gd name="T9" fmla="*/ 14 h 486"/>
                  <a:gd name="T10" fmla="*/ 178 w 268"/>
                  <a:gd name="T11" fmla="*/ 14 h 486"/>
                  <a:gd name="T12" fmla="*/ 216 w 268"/>
                  <a:gd name="T13" fmla="*/ 30 h 486"/>
                  <a:gd name="T14" fmla="*/ 230 w 268"/>
                  <a:gd name="T15" fmla="*/ 38 h 486"/>
                  <a:gd name="T16" fmla="*/ 256 w 268"/>
                  <a:gd name="T17" fmla="*/ 46 h 486"/>
                  <a:gd name="T18" fmla="*/ 258 w 268"/>
                  <a:gd name="T19" fmla="*/ 90 h 486"/>
                  <a:gd name="T20" fmla="*/ 266 w 268"/>
                  <a:gd name="T21" fmla="*/ 152 h 486"/>
                  <a:gd name="T22" fmla="*/ 268 w 268"/>
                  <a:gd name="T23" fmla="*/ 174 h 486"/>
                  <a:gd name="T24" fmla="*/ 266 w 268"/>
                  <a:gd name="T25" fmla="*/ 196 h 486"/>
                  <a:gd name="T26" fmla="*/ 258 w 268"/>
                  <a:gd name="T27" fmla="*/ 214 h 486"/>
                  <a:gd name="T28" fmla="*/ 244 w 268"/>
                  <a:gd name="T29" fmla="*/ 224 h 486"/>
                  <a:gd name="T30" fmla="*/ 242 w 268"/>
                  <a:gd name="T31" fmla="*/ 226 h 486"/>
                  <a:gd name="T32" fmla="*/ 234 w 268"/>
                  <a:gd name="T33" fmla="*/ 246 h 486"/>
                  <a:gd name="T34" fmla="*/ 224 w 268"/>
                  <a:gd name="T35" fmla="*/ 302 h 486"/>
                  <a:gd name="T36" fmla="*/ 222 w 268"/>
                  <a:gd name="T37" fmla="*/ 382 h 486"/>
                  <a:gd name="T38" fmla="*/ 234 w 268"/>
                  <a:gd name="T39" fmla="*/ 472 h 486"/>
                  <a:gd name="T40" fmla="*/ 216 w 268"/>
                  <a:gd name="T41" fmla="*/ 478 h 486"/>
                  <a:gd name="T42" fmla="*/ 168 w 268"/>
                  <a:gd name="T43" fmla="*/ 484 h 486"/>
                  <a:gd name="T44" fmla="*/ 92 w 268"/>
                  <a:gd name="T45" fmla="*/ 482 h 486"/>
                  <a:gd name="T46" fmla="*/ 48 w 268"/>
                  <a:gd name="T47" fmla="*/ 476 h 486"/>
                  <a:gd name="T48" fmla="*/ 0 w 268"/>
                  <a:gd name="T49" fmla="*/ 462 h 486"/>
                  <a:gd name="T50" fmla="*/ 2 w 268"/>
                  <a:gd name="T51" fmla="*/ 456 h 486"/>
                  <a:gd name="T52" fmla="*/ 22 w 268"/>
                  <a:gd name="T53" fmla="*/ 418 h 486"/>
                  <a:gd name="T54" fmla="*/ 36 w 268"/>
                  <a:gd name="T55" fmla="*/ 366 h 486"/>
                  <a:gd name="T56" fmla="*/ 42 w 268"/>
                  <a:gd name="T57" fmla="*/ 324 h 486"/>
                  <a:gd name="T58" fmla="*/ 40 w 268"/>
                  <a:gd name="T59" fmla="*/ 274 h 486"/>
                  <a:gd name="T60" fmla="*/ 30 w 268"/>
                  <a:gd name="T61" fmla="*/ 220 h 486"/>
                  <a:gd name="T62" fmla="*/ 20 w 268"/>
                  <a:gd name="T63" fmla="*/ 190 h 486"/>
                  <a:gd name="T64" fmla="*/ 4 w 268"/>
                  <a:gd name="T65" fmla="*/ 130 h 486"/>
                  <a:gd name="T66" fmla="*/ 0 w 268"/>
                  <a:gd name="T67" fmla="*/ 82 h 486"/>
                  <a:gd name="T68" fmla="*/ 0 w 268"/>
                  <a:gd name="T69" fmla="*/ 22 h 486"/>
                  <a:gd name="T70" fmla="*/ 26 w 268"/>
                  <a:gd name="T71" fmla="*/ 14 h 486"/>
                  <a:gd name="T72" fmla="*/ 60 w 268"/>
                  <a:gd name="T73" fmla="*/ 6 h 48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8"/>
                  <a:gd name="T112" fmla="*/ 0 h 486"/>
                  <a:gd name="T113" fmla="*/ 268 w 268"/>
                  <a:gd name="T114" fmla="*/ 486 h 48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8" h="486">
                    <a:moveTo>
                      <a:pt x="60" y="6"/>
                    </a:moveTo>
                    <a:lnTo>
                      <a:pt x="60" y="6"/>
                    </a:lnTo>
                    <a:lnTo>
                      <a:pt x="64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8" y="2"/>
                    </a:lnTo>
                    <a:lnTo>
                      <a:pt x="118" y="2"/>
                    </a:lnTo>
                    <a:lnTo>
                      <a:pt x="142" y="8"/>
                    </a:lnTo>
                    <a:lnTo>
                      <a:pt x="172" y="14"/>
                    </a:lnTo>
                    <a:lnTo>
                      <a:pt x="178" y="14"/>
                    </a:lnTo>
                    <a:lnTo>
                      <a:pt x="192" y="18"/>
                    </a:lnTo>
                    <a:lnTo>
                      <a:pt x="216" y="30"/>
                    </a:lnTo>
                    <a:lnTo>
                      <a:pt x="230" y="38"/>
                    </a:lnTo>
                    <a:lnTo>
                      <a:pt x="244" y="44"/>
                    </a:lnTo>
                    <a:lnTo>
                      <a:pt x="256" y="46"/>
                    </a:lnTo>
                    <a:lnTo>
                      <a:pt x="258" y="90"/>
                    </a:lnTo>
                    <a:lnTo>
                      <a:pt x="262" y="124"/>
                    </a:lnTo>
                    <a:lnTo>
                      <a:pt x="266" y="152"/>
                    </a:lnTo>
                    <a:lnTo>
                      <a:pt x="268" y="174"/>
                    </a:lnTo>
                    <a:lnTo>
                      <a:pt x="268" y="184"/>
                    </a:lnTo>
                    <a:lnTo>
                      <a:pt x="266" y="196"/>
                    </a:lnTo>
                    <a:lnTo>
                      <a:pt x="262" y="206"/>
                    </a:lnTo>
                    <a:lnTo>
                      <a:pt x="258" y="214"/>
                    </a:lnTo>
                    <a:lnTo>
                      <a:pt x="252" y="220"/>
                    </a:lnTo>
                    <a:lnTo>
                      <a:pt x="244" y="224"/>
                    </a:lnTo>
                    <a:lnTo>
                      <a:pt x="242" y="226"/>
                    </a:lnTo>
                    <a:lnTo>
                      <a:pt x="240" y="230"/>
                    </a:lnTo>
                    <a:lnTo>
                      <a:pt x="234" y="246"/>
                    </a:lnTo>
                    <a:lnTo>
                      <a:pt x="228" y="272"/>
                    </a:lnTo>
                    <a:lnTo>
                      <a:pt x="224" y="302"/>
                    </a:lnTo>
                    <a:lnTo>
                      <a:pt x="222" y="340"/>
                    </a:lnTo>
                    <a:lnTo>
                      <a:pt x="222" y="382"/>
                    </a:lnTo>
                    <a:lnTo>
                      <a:pt x="226" y="426"/>
                    </a:lnTo>
                    <a:lnTo>
                      <a:pt x="234" y="472"/>
                    </a:lnTo>
                    <a:lnTo>
                      <a:pt x="216" y="478"/>
                    </a:lnTo>
                    <a:lnTo>
                      <a:pt x="196" y="482"/>
                    </a:lnTo>
                    <a:lnTo>
                      <a:pt x="168" y="484"/>
                    </a:lnTo>
                    <a:lnTo>
                      <a:pt x="132" y="486"/>
                    </a:lnTo>
                    <a:lnTo>
                      <a:pt x="92" y="482"/>
                    </a:lnTo>
                    <a:lnTo>
                      <a:pt x="70" y="480"/>
                    </a:lnTo>
                    <a:lnTo>
                      <a:pt x="48" y="476"/>
                    </a:lnTo>
                    <a:lnTo>
                      <a:pt x="24" y="470"/>
                    </a:lnTo>
                    <a:lnTo>
                      <a:pt x="0" y="462"/>
                    </a:lnTo>
                    <a:lnTo>
                      <a:pt x="2" y="456"/>
                    </a:lnTo>
                    <a:lnTo>
                      <a:pt x="10" y="442"/>
                    </a:lnTo>
                    <a:lnTo>
                      <a:pt x="22" y="418"/>
                    </a:lnTo>
                    <a:lnTo>
                      <a:pt x="32" y="386"/>
                    </a:lnTo>
                    <a:lnTo>
                      <a:pt x="36" y="366"/>
                    </a:lnTo>
                    <a:lnTo>
                      <a:pt x="40" y="346"/>
                    </a:lnTo>
                    <a:lnTo>
                      <a:pt x="42" y="324"/>
                    </a:lnTo>
                    <a:lnTo>
                      <a:pt x="42" y="300"/>
                    </a:lnTo>
                    <a:lnTo>
                      <a:pt x="40" y="274"/>
                    </a:lnTo>
                    <a:lnTo>
                      <a:pt x="36" y="248"/>
                    </a:lnTo>
                    <a:lnTo>
                      <a:pt x="30" y="220"/>
                    </a:lnTo>
                    <a:lnTo>
                      <a:pt x="20" y="190"/>
                    </a:lnTo>
                    <a:lnTo>
                      <a:pt x="10" y="158"/>
                    </a:lnTo>
                    <a:lnTo>
                      <a:pt x="4" y="130"/>
                    </a:lnTo>
                    <a:lnTo>
                      <a:pt x="0" y="104"/>
                    </a:lnTo>
                    <a:lnTo>
                      <a:pt x="0" y="82"/>
                    </a:lnTo>
                    <a:lnTo>
                      <a:pt x="0" y="46"/>
                    </a:lnTo>
                    <a:lnTo>
                      <a:pt x="0" y="22"/>
                    </a:lnTo>
                    <a:lnTo>
                      <a:pt x="26" y="1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6" name="Freeform 160"/>
              <p:cNvSpPr>
                <a:spLocks/>
              </p:cNvSpPr>
              <p:nvPr/>
            </p:nvSpPr>
            <p:spPr bwMode="auto">
              <a:xfrm>
                <a:off x="4245" y="3563"/>
                <a:ext cx="96" cy="348"/>
              </a:xfrm>
              <a:custGeom>
                <a:avLst/>
                <a:gdLst>
                  <a:gd name="T0" fmla="*/ 36 w 96"/>
                  <a:gd name="T1" fmla="*/ 0 h 348"/>
                  <a:gd name="T2" fmla="*/ 36 w 96"/>
                  <a:gd name="T3" fmla="*/ 0 h 348"/>
                  <a:gd name="T4" fmla="*/ 32 w 96"/>
                  <a:gd name="T5" fmla="*/ 2 h 348"/>
                  <a:gd name="T6" fmla="*/ 28 w 96"/>
                  <a:gd name="T7" fmla="*/ 6 h 348"/>
                  <a:gd name="T8" fmla="*/ 24 w 96"/>
                  <a:gd name="T9" fmla="*/ 12 h 348"/>
                  <a:gd name="T10" fmla="*/ 18 w 96"/>
                  <a:gd name="T11" fmla="*/ 22 h 348"/>
                  <a:gd name="T12" fmla="*/ 14 w 96"/>
                  <a:gd name="T13" fmla="*/ 34 h 348"/>
                  <a:gd name="T14" fmla="*/ 10 w 96"/>
                  <a:gd name="T15" fmla="*/ 50 h 348"/>
                  <a:gd name="T16" fmla="*/ 8 w 96"/>
                  <a:gd name="T17" fmla="*/ 72 h 348"/>
                  <a:gd name="T18" fmla="*/ 8 w 96"/>
                  <a:gd name="T19" fmla="*/ 72 h 348"/>
                  <a:gd name="T20" fmla="*/ 2 w 96"/>
                  <a:gd name="T21" fmla="*/ 138 h 348"/>
                  <a:gd name="T22" fmla="*/ 0 w 96"/>
                  <a:gd name="T23" fmla="*/ 204 h 348"/>
                  <a:gd name="T24" fmla="*/ 0 w 96"/>
                  <a:gd name="T25" fmla="*/ 266 h 348"/>
                  <a:gd name="T26" fmla="*/ 0 w 96"/>
                  <a:gd name="T27" fmla="*/ 294 h 348"/>
                  <a:gd name="T28" fmla="*/ 2 w 96"/>
                  <a:gd name="T29" fmla="*/ 320 h 348"/>
                  <a:gd name="T30" fmla="*/ 2 w 96"/>
                  <a:gd name="T31" fmla="*/ 320 h 348"/>
                  <a:gd name="T32" fmla="*/ 8 w 96"/>
                  <a:gd name="T33" fmla="*/ 324 h 348"/>
                  <a:gd name="T34" fmla="*/ 20 w 96"/>
                  <a:gd name="T35" fmla="*/ 334 h 348"/>
                  <a:gd name="T36" fmla="*/ 34 w 96"/>
                  <a:gd name="T37" fmla="*/ 344 h 348"/>
                  <a:gd name="T38" fmla="*/ 44 w 96"/>
                  <a:gd name="T39" fmla="*/ 348 h 348"/>
                  <a:gd name="T40" fmla="*/ 52 w 96"/>
                  <a:gd name="T41" fmla="*/ 348 h 348"/>
                  <a:gd name="T42" fmla="*/ 52 w 96"/>
                  <a:gd name="T43" fmla="*/ 348 h 348"/>
                  <a:gd name="T44" fmla="*/ 56 w 96"/>
                  <a:gd name="T45" fmla="*/ 346 h 348"/>
                  <a:gd name="T46" fmla="*/ 58 w 96"/>
                  <a:gd name="T47" fmla="*/ 342 h 348"/>
                  <a:gd name="T48" fmla="*/ 62 w 96"/>
                  <a:gd name="T49" fmla="*/ 324 h 348"/>
                  <a:gd name="T50" fmla="*/ 66 w 96"/>
                  <a:gd name="T51" fmla="*/ 296 h 348"/>
                  <a:gd name="T52" fmla="*/ 68 w 96"/>
                  <a:gd name="T53" fmla="*/ 264 h 348"/>
                  <a:gd name="T54" fmla="*/ 76 w 96"/>
                  <a:gd name="T55" fmla="*/ 188 h 348"/>
                  <a:gd name="T56" fmla="*/ 80 w 96"/>
                  <a:gd name="T57" fmla="*/ 152 h 348"/>
                  <a:gd name="T58" fmla="*/ 88 w 96"/>
                  <a:gd name="T59" fmla="*/ 120 h 348"/>
                  <a:gd name="T60" fmla="*/ 88 w 96"/>
                  <a:gd name="T61" fmla="*/ 120 h 348"/>
                  <a:gd name="T62" fmla="*/ 94 w 96"/>
                  <a:gd name="T63" fmla="*/ 102 h 348"/>
                  <a:gd name="T64" fmla="*/ 96 w 96"/>
                  <a:gd name="T65" fmla="*/ 86 h 348"/>
                  <a:gd name="T66" fmla="*/ 96 w 96"/>
                  <a:gd name="T67" fmla="*/ 72 h 348"/>
                  <a:gd name="T68" fmla="*/ 96 w 96"/>
                  <a:gd name="T69" fmla="*/ 60 h 348"/>
                  <a:gd name="T70" fmla="*/ 94 w 96"/>
                  <a:gd name="T71" fmla="*/ 48 h 348"/>
                  <a:gd name="T72" fmla="*/ 92 w 96"/>
                  <a:gd name="T73" fmla="*/ 38 h 348"/>
                  <a:gd name="T74" fmla="*/ 88 w 96"/>
                  <a:gd name="T75" fmla="*/ 30 h 348"/>
                  <a:gd name="T76" fmla="*/ 82 w 96"/>
                  <a:gd name="T77" fmla="*/ 22 h 348"/>
                  <a:gd name="T78" fmla="*/ 70 w 96"/>
                  <a:gd name="T79" fmla="*/ 12 h 348"/>
                  <a:gd name="T80" fmla="*/ 58 w 96"/>
                  <a:gd name="T81" fmla="*/ 4 h 348"/>
                  <a:gd name="T82" fmla="*/ 46 w 96"/>
                  <a:gd name="T83" fmla="*/ 0 h 348"/>
                  <a:gd name="T84" fmla="*/ 36 w 96"/>
                  <a:gd name="T85" fmla="*/ 0 h 348"/>
                  <a:gd name="T86" fmla="*/ 36 w 96"/>
                  <a:gd name="T87" fmla="*/ 0 h 3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6"/>
                  <a:gd name="T133" fmla="*/ 0 h 348"/>
                  <a:gd name="T134" fmla="*/ 96 w 96"/>
                  <a:gd name="T135" fmla="*/ 348 h 34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6" h="348">
                    <a:moveTo>
                      <a:pt x="36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18" y="22"/>
                    </a:lnTo>
                    <a:lnTo>
                      <a:pt x="14" y="34"/>
                    </a:lnTo>
                    <a:lnTo>
                      <a:pt x="10" y="50"/>
                    </a:lnTo>
                    <a:lnTo>
                      <a:pt x="8" y="72"/>
                    </a:lnTo>
                    <a:lnTo>
                      <a:pt x="2" y="138"/>
                    </a:lnTo>
                    <a:lnTo>
                      <a:pt x="0" y="204"/>
                    </a:lnTo>
                    <a:lnTo>
                      <a:pt x="0" y="266"/>
                    </a:lnTo>
                    <a:lnTo>
                      <a:pt x="0" y="294"/>
                    </a:lnTo>
                    <a:lnTo>
                      <a:pt x="2" y="320"/>
                    </a:lnTo>
                    <a:lnTo>
                      <a:pt x="8" y="324"/>
                    </a:lnTo>
                    <a:lnTo>
                      <a:pt x="20" y="334"/>
                    </a:lnTo>
                    <a:lnTo>
                      <a:pt x="34" y="344"/>
                    </a:lnTo>
                    <a:lnTo>
                      <a:pt x="44" y="348"/>
                    </a:lnTo>
                    <a:lnTo>
                      <a:pt x="52" y="348"/>
                    </a:lnTo>
                    <a:lnTo>
                      <a:pt x="56" y="346"/>
                    </a:lnTo>
                    <a:lnTo>
                      <a:pt x="58" y="342"/>
                    </a:lnTo>
                    <a:lnTo>
                      <a:pt x="62" y="324"/>
                    </a:lnTo>
                    <a:lnTo>
                      <a:pt x="66" y="296"/>
                    </a:lnTo>
                    <a:lnTo>
                      <a:pt x="68" y="264"/>
                    </a:lnTo>
                    <a:lnTo>
                      <a:pt x="76" y="188"/>
                    </a:lnTo>
                    <a:lnTo>
                      <a:pt x="80" y="152"/>
                    </a:lnTo>
                    <a:lnTo>
                      <a:pt x="88" y="120"/>
                    </a:lnTo>
                    <a:lnTo>
                      <a:pt x="94" y="102"/>
                    </a:lnTo>
                    <a:lnTo>
                      <a:pt x="96" y="86"/>
                    </a:lnTo>
                    <a:lnTo>
                      <a:pt x="96" y="72"/>
                    </a:lnTo>
                    <a:lnTo>
                      <a:pt x="96" y="60"/>
                    </a:lnTo>
                    <a:lnTo>
                      <a:pt x="94" y="48"/>
                    </a:lnTo>
                    <a:lnTo>
                      <a:pt x="92" y="38"/>
                    </a:lnTo>
                    <a:lnTo>
                      <a:pt x="88" y="30"/>
                    </a:lnTo>
                    <a:lnTo>
                      <a:pt x="82" y="22"/>
                    </a:lnTo>
                    <a:lnTo>
                      <a:pt x="70" y="12"/>
                    </a:lnTo>
                    <a:lnTo>
                      <a:pt x="58" y="4"/>
                    </a:lnTo>
                    <a:lnTo>
                      <a:pt x="4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7" name="Freeform 161"/>
              <p:cNvSpPr>
                <a:spLocks/>
              </p:cNvSpPr>
              <p:nvPr/>
            </p:nvSpPr>
            <p:spPr bwMode="auto">
              <a:xfrm>
                <a:off x="4437" y="3271"/>
                <a:ext cx="142" cy="176"/>
              </a:xfrm>
              <a:custGeom>
                <a:avLst/>
                <a:gdLst>
                  <a:gd name="T0" fmla="*/ 4 w 142"/>
                  <a:gd name="T1" fmla="*/ 26 h 176"/>
                  <a:gd name="T2" fmla="*/ 4 w 142"/>
                  <a:gd name="T3" fmla="*/ 26 h 176"/>
                  <a:gd name="T4" fmla="*/ 4 w 142"/>
                  <a:gd name="T5" fmla="*/ 32 h 176"/>
                  <a:gd name="T6" fmla="*/ 6 w 142"/>
                  <a:gd name="T7" fmla="*/ 36 h 176"/>
                  <a:gd name="T8" fmla="*/ 8 w 142"/>
                  <a:gd name="T9" fmla="*/ 44 h 176"/>
                  <a:gd name="T10" fmla="*/ 12 w 142"/>
                  <a:gd name="T11" fmla="*/ 52 h 176"/>
                  <a:gd name="T12" fmla="*/ 20 w 142"/>
                  <a:gd name="T13" fmla="*/ 60 h 176"/>
                  <a:gd name="T14" fmla="*/ 30 w 142"/>
                  <a:gd name="T15" fmla="*/ 68 h 176"/>
                  <a:gd name="T16" fmla="*/ 44 w 142"/>
                  <a:gd name="T17" fmla="*/ 76 h 176"/>
                  <a:gd name="T18" fmla="*/ 44 w 142"/>
                  <a:gd name="T19" fmla="*/ 76 h 176"/>
                  <a:gd name="T20" fmla="*/ 76 w 142"/>
                  <a:gd name="T21" fmla="*/ 88 h 176"/>
                  <a:gd name="T22" fmla="*/ 106 w 142"/>
                  <a:gd name="T23" fmla="*/ 102 h 176"/>
                  <a:gd name="T24" fmla="*/ 118 w 142"/>
                  <a:gd name="T25" fmla="*/ 108 h 176"/>
                  <a:gd name="T26" fmla="*/ 126 w 142"/>
                  <a:gd name="T27" fmla="*/ 116 h 176"/>
                  <a:gd name="T28" fmla="*/ 128 w 142"/>
                  <a:gd name="T29" fmla="*/ 122 h 176"/>
                  <a:gd name="T30" fmla="*/ 130 w 142"/>
                  <a:gd name="T31" fmla="*/ 126 h 176"/>
                  <a:gd name="T32" fmla="*/ 128 w 142"/>
                  <a:gd name="T33" fmla="*/ 132 h 176"/>
                  <a:gd name="T34" fmla="*/ 126 w 142"/>
                  <a:gd name="T35" fmla="*/ 138 h 176"/>
                  <a:gd name="T36" fmla="*/ 126 w 142"/>
                  <a:gd name="T37" fmla="*/ 138 h 176"/>
                  <a:gd name="T38" fmla="*/ 122 w 142"/>
                  <a:gd name="T39" fmla="*/ 148 h 176"/>
                  <a:gd name="T40" fmla="*/ 118 w 142"/>
                  <a:gd name="T41" fmla="*/ 158 h 176"/>
                  <a:gd name="T42" fmla="*/ 116 w 142"/>
                  <a:gd name="T43" fmla="*/ 166 h 176"/>
                  <a:gd name="T44" fmla="*/ 118 w 142"/>
                  <a:gd name="T45" fmla="*/ 172 h 176"/>
                  <a:gd name="T46" fmla="*/ 120 w 142"/>
                  <a:gd name="T47" fmla="*/ 174 h 176"/>
                  <a:gd name="T48" fmla="*/ 122 w 142"/>
                  <a:gd name="T49" fmla="*/ 176 h 176"/>
                  <a:gd name="T50" fmla="*/ 128 w 142"/>
                  <a:gd name="T51" fmla="*/ 174 h 176"/>
                  <a:gd name="T52" fmla="*/ 132 w 142"/>
                  <a:gd name="T53" fmla="*/ 170 h 176"/>
                  <a:gd name="T54" fmla="*/ 132 w 142"/>
                  <a:gd name="T55" fmla="*/ 170 h 176"/>
                  <a:gd name="T56" fmla="*/ 138 w 142"/>
                  <a:gd name="T57" fmla="*/ 164 h 176"/>
                  <a:gd name="T58" fmla="*/ 140 w 142"/>
                  <a:gd name="T59" fmla="*/ 154 h 176"/>
                  <a:gd name="T60" fmla="*/ 142 w 142"/>
                  <a:gd name="T61" fmla="*/ 144 h 176"/>
                  <a:gd name="T62" fmla="*/ 142 w 142"/>
                  <a:gd name="T63" fmla="*/ 132 h 176"/>
                  <a:gd name="T64" fmla="*/ 140 w 142"/>
                  <a:gd name="T65" fmla="*/ 108 h 176"/>
                  <a:gd name="T66" fmla="*/ 136 w 142"/>
                  <a:gd name="T67" fmla="*/ 88 h 176"/>
                  <a:gd name="T68" fmla="*/ 136 w 142"/>
                  <a:gd name="T69" fmla="*/ 88 h 176"/>
                  <a:gd name="T70" fmla="*/ 132 w 142"/>
                  <a:gd name="T71" fmla="*/ 80 h 176"/>
                  <a:gd name="T72" fmla="*/ 126 w 142"/>
                  <a:gd name="T73" fmla="*/ 68 h 176"/>
                  <a:gd name="T74" fmla="*/ 116 w 142"/>
                  <a:gd name="T75" fmla="*/ 56 h 176"/>
                  <a:gd name="T76" fmla="*/ 104 w 142"/>
                  <a:gd name="T77" fmla="*/ 42 h 176"/>
                  <a:gd name="T78" fmla="*/ 90 w 142"/>
                  <a:gd name="T79" fmla="*/ 28 h 176"/>
                  <a:gd name="T80" fmla="*/ 74 w 142"/>
                  <a:gd name="T81" fmla="*/ 16 h 176"/>
                  <a:gd name="T82" fmla="*/ 56 w 142"/>
                  <a:gd name="T83" fmla="*/ 8 h 176"/>
                  <a:gd name="T84" fmla="*/ 38 w 142"/>
                  <a:gd name="T85" fmla="*/ 2 h 176"/>
                  <a:gd name="T86" fmla="*/ 38 w 142"/>
                  <a:gd name="T87" fmla="*/ 2 h 176"/>
                  <a:gd name="T88" fmla="*/ 20 w 142"/>
                  <a:gd name="T89" fmla="*/ 0 h 176"/>
                  <a:gd name="T90" fmla="*/ 10 w 142"/>
                  <a:gd name="T91" fmla="*/ 2 h 176"/>
                  <a:gd name="T92" fmla="*/ 4 w 142"/>
                  <a:gd name="T93" fmla="*/ 6 h 176"/>
                  <a:gd name="T94" fmla="*/ 0 w 142"/>
                  <a:gd name="T95" fmla="*/ 10 h 176"/>
                  <a:gd name="T96" fmla="*/ 0 w 142"/>
                  <a:gd name="T97" fmla="*/ 16 h 176"/>
                  <a:gd name="T98" fmla="*/ 2 w 142"/>
                  <a:gd name="T99" fmla="*/ 20 h 176"/>
                  <a:gd name="T100" fmla="*/ 4 w 142"/>
                  <a:gd name="T101" fmla="*/ 26 h 176"/>
                  <a:gd name="T102" fmla="*/ 4 w 142"/>
                  <a:gd name="T103" fmla="*/ 26 h 17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2"/>
                  <a:gd name="T157" fmla="*/ 0 h 176"/>
                  <a:gd name="T158" fmla="*/ 142 w 142"/>
                  <a:gd name="T159" fmla="*/ 176 h 17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2" h="176">
                    <a:moveTo>
                      <a:pt x="4" y="26"/>
                    </a:move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8" y="44"/>
                    </a:lnTo>
                    <a:lnTo>
                      <a:pt x="12" y="52"/>
                    </a:lnTo>
                    <a:lnTo>
                      <a:pt x="20" y="60"/>
                    </a:lnTo>
                    <a:lnTo>
                      <a:pt x="30" y="68"/>
                    </a:lnTo>
                    <a:lnTo>
                      <a:pt x="44" y="76"/>
                    </a:lnTo>
                    <a:lnTo>
                      <a:pt x="76" y="88"/>
                    </a:lnTo>
                    <a:lnTo>
                      <a:pt x="106" y="102"/>
                    </a:lnTo>
                    <a:lnTo>
                      <a:pt x="118" y="108"/>
                    </a:lnTo>
                    <a:lnTo>
                      <a:pt x="126" y="116"/>
                    </a:lnTo>
                    <a:lnTo>
                      <a:pt x="128" y="122"/>
                    </a:lnTo>
                    <a:lnTo>
                      <a:pt x="130" y="126"/>
                    </a:lnTo>
                    <a:lnTo>
                      <a:pt x="128" y="132"/>
                    </a:lnTo>
                    <a:lnTo>
                      <a:pt x="126" y="138"/>
                    </a:lnTo>
                    <a:lnTo>
                      <a:pt x="122" y="148"/>
                    </a:lnTo>
                    <a:lnTo>
                      <a:pt x="118" y="158"/>
                    </a:lnTo>
                    <a:lnTo>
                      <a:pt x="116" y="166"/>
                    </a:lnTo>
                    <a:lnTo>
                      <a:pt x="118" y="172"/>
                    </a:lnTo>
                    <a:lnTo>
                      <a:pt x="120" y="174"/>
                    </a:lnTo>
                    <a:lnTo>
                      <a:pt x="122" y="176"/>
                    </a:lnTo>
                    <a:lnTo>
                      <a:pt x="128" y="174"/>
                    </a:lnTo>
                    <a:lnTo>
                      <a:pt x="132" y="170"/>
                    </a:lnTo>
                    <a:lnTo>
                      <a:pt x="138" y="164"/>
                    </a:lnTo>
                    <a:lnTo>
                      <a:pt x="140" y="154"/>
                    </a:lnTo>
                    <a:lnTo>
                      <a:pt x="142" y="144"/>
                    </a:lnTo>
                    <a:lnTo>
                      <a:pt x="142" y="132"/>
                    </a:lnTo>
                    <a:lnTo>
                      <a:pt x="140" y="108"/>
                    </a:lnTo>
                    <a:lnTo>
                      <a:pt x="136" y="88"/>
                    </a:lnTo>
                    <a:lnTo>
                      <a:pt x="132" y="80"/>
                    </a:lnTo>
                    <a:lnTo>
                      <a:pt x="126" y="68"/>
                    </a:lnTo>
                    <a:lnTo>
                      <a:pt x="116" y="56"/>
                    </a:lnTo>
                    <a:lnTo>
                      <a:pt x="104" y="42"/>
                    </a:lnTo>
                    <a:lnTo>
                      <a:pt x="90" y="28"/>
                    </a:lnTo>
                    <a:lnTo>
                      <a:pt x="74" y="16"/>
                    </a:lnTo>
                    <a:lnTo>
                      <a:pt x="56" y="8"/>
                    </a:lnTo>
                    <a:lnTo>
                      <a:pt x="38" y="2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8" name="Freeform 162"/>
              <p:cNvSpPr>
                <a:spLocks/>
              </p:cNvSpPr>
              <p:nvPr/>
            </p:nvSpPr>
            <p:spPr bwMode="auto">
              <a:xfrm>
                <a:off x="4351" y="3497"/>
                <a:ext cx="144" cy="100"/>
              </a:xfrm>
              <a:custGeom>
                <a:avLst/>
                <a:gdLst>
                  <a:gd name="T0" fmla="*/ 122 w 144"/>
                  <a:gd name="T1" fmla="*/ 14 h 100"/>
                  <a:gd name="T2" fmla="*/ 122 w 144"/>
                  <a:gd name="T3" fmla="*/ 14 h 100"/>
                  <a:gd name="T4" fmla="*/ 116 w 144"/>
                  <a:gd name="T5" fmla="*/ 16 h 100"/>
                  <a:gd name="T6" fmla="*/ 110 w 144"/>
                  <a:gd name="T7" fmla="*/ 18 h 100"/>
                  <a:gd name="T8" fmla="*/ 102 w 144"/>
                  <a:gd name="T9" fmla="*/ 20 h 100"/>
                  <a:gd name="T10" fmla="*/ 90 w 144"/>
                  <a:gd name="T11" fmla="*/ 18 h 100"/>
                  <a:gd name="T12" fmla="*/ 76 w 144"/>
                  <a:gd name="T13" fmla="*/ 16 h 100"/>
                  <a:gd name="T14" fmla="*/ 58 w 144"/>
                  <a:gd name="T15" fmla="*/ 10 h 100"/>
                  <a:gd name="T16" fmla="*/ 36 w 144"/>
                  <a:gd name="T17" fmla="*/ 0 h 100"/>
                  <a:gd name="T18" fmla="*/ 36 w 144"/>
                  <a:gd name="T19" fmla="*/ 0 h 100"/>
                  <a:gd name="T20" fmla="*/ 32 w 144"/>
                  <a:gd name="T21" fmla="*/ 0 h 100"/>
                  <a:gd name="T22" fmla="*/ 28 w 144"/>
                  <a:gd name="T23" fmla="*/ 4 h 100"/>
                  <a:gd name="T24" fmla="*/ 22 w 144"/>
                  <a:gd name="T25" fmla="*/ 12 h 100"/>
                  <a:gd name="T26" fmla="*/ 20 w 144"/>
                  <a:gd name="T27" fmla="*/ 16 h 100"/>
                  <a:gd name="T28" fmla="*/ 20 w 144"/>
                  <a:gd name="T29" fmla="*/ 22 h 100"/>
                  <a:gd name="T30" fmla="*/ 20 w 144"/>
                  <a:gd name="T31" fmla="*/ 22 h 100"/>
                  <a:gd name="T32" fmla="*/ 18 w 144"/>
                  <a:gd name="T33" fmla="*/ 34 h 100"/>
                  <a:gd name="T34" fmla="*/ 14 w 144"/>
                  <a:gd name="T35" fmla="*/ 42 h 100"/>
                  <a:gd name="T36" fmla="*/ 8 w 144"/>
                  <a:gd name="T37" fmla="*/ 52 h 100"/>
                  <a:gd name="T38" fmla="*/ 0 w 144"/>
                  <a:gd name="T39" fmla="*/ 58 h 100"/>
                  <a:gd name="T40" fmla="*/ 0 w 144"/>
                  <a:gd name="T41" fmla="*/ 58 h 100"/>
                  <a:gd name="T42" fmla="*/ 4 w 144"/>
                  <a:gd name="T43" fmla="*/ 64 h 100"/>
                  <a:gd name="T44" fmla="*/ 8 w 144"/>
                  <a:gd name="T45" fmla="*/ 70 h 100"/>
                  <a:gd name="T46" fmla="*/ 16 w 144"/>
                  <a:gd name="T47" fmla="*/ 76 h 100"/>
                  <a:gd name="T48" fmla="*/ 26 w 144"/>
                  <a:gd name="T49" fmla="*/ 84 h 100"/>
                  <a:gd name="T50" fmla="*/ 38 w 144"/>
                  <a:gd name="T51" fmla="*/ 90 h 100"/>
                  <a:gd name="T52" fmla="*/ 54 w 144"/>
                  <a:gd name="T53" fmla="*/ 96 h 100"/>
                  <a:gd name="T54" fmla="*/ 72 w 144"/>
                  <a:gd name="T55" fmla="*/ 98 h 100"/>
                  <a:gd name="T56" fmla="*/ 72 w 144"/>
                  <a:gd name="T57" fmla="*/ 98 h 100"/>
                  <a:gd name="T58" fmla="*/ 92 w 144"/>
                  <a:gd name="T59" fmla="*/ 100 h 100"/>
                  <a:gd name="T60" fmla="*/ 106 w 144"/>
                  <a:gd name="T61" fmla="*/ 100 h 100"/>
                  <a:gd name="T62" fmla="*/ 116 w 144"/>
                  <a:gd name="T63" fmla="*/ 98 h 100"/>
                  <a:gd name="T64" fmla="*/ 126 w 144"/>
                  <a:gd name="T65" fmla="*/ 94 h 100"/>
                  <a:gd name="T66" fmla="*/ 132 w 144"/>
                  <a:gd name="T67" fmla="*/ 88 h 100"/>
                  <a:gd name="T68" fmla="*/ 136 w 144"/>
                  <a:gd name="T69" fmla="*/ 84 h 100"/>
                  <a:gd name="T70" fmla="*/ 144 w 144"/>
                  <a:gd name="T71" fmla="*/ 72 h 100"/>
                  <a:gd name="T72" fmla="*/ 144 w 144"/>
                  <a:gd name="T73" fmla="*/ 72 h 100"/>
                  <a:gd name="T74" fmla="*/ 142 w 144"/>
                  <a:gd name="T75" fmla="*/ 70 h 100"/>
                  <a:gd name="T76" fmla="*/ 138 w 144"/>
                  <a:gd name="T77" fmla="*/ 64 h 100"/>
                  <a:gd name="T78" fmla="*/ 134 w 144"/>
                  <a:gd name="T79" fmla="*/ 52 h 100"/>
                  <a:gd name="T80" fmla="*/ 134 w 144"/>
                  <a:gd name="T81" fmla="*/ 46 h 100"/>
                  <a:gd name="T82" fmla="*/ 136 w 144"/>
                  <a:gd name="T83" fmla="*/ 36 h 100"/>
                  <a:gd name="T84" fmla="*/ 136 w 144"/>
                  <a:gd name="T85" fmla="*/ 36 h 100"/>
                  <a:gd name="T86" fmla="*/ 136 w 144"/>
                  <a:gd name="T87" fmla="*/ 24 h 100"/>
                  <a:gd name="T88" fmla="*/ 134 w 144"/>
                  <a:gd name="T89" fmla="*/ 16 h 100"/>
                  <a:gd name="T90" fmla="*/ 132 w 144"/>
                  <a:gd name="T91" fmla="*/ 14 h 100"/>
                  <a:gd name="T92" fmla="*/ 128 w 144"/>
                  <a:gd name="T93" fmla="*/ 12 h 100"/>
                  <a:gd name="T94" fmla="*/ 124 w 144"/>
                  <a:gd name="T95" fmla="*/ 12 h 100"/>
                  <a:gd name="T96" fmla="*/ 122 w 144"/>
                  <a:gd name="T97" fmla="*/ 14 h 100"/>
                  <a:gd name="T98" fmla="*/ 122 w 144"/>
                  <a:gd name="T99" fmla="*/ 14 h 1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4"/>
                  <a:gd name="T151" fmla="*/ 0 h 100"/>
                  <a:gd name="T152" fmla="*/ 144 w 144"/>
                  <a:gd name="T153" fmla="*/ 100 h 1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4" h="100">
                    <a:moveTo>
                      <a:pt x="122" y="14"/>
                    </a:moveTo>
                    <a:lnTo>
                      <a:pt x="122" y="14"/>
                    </a:lnTo>
                    <a:lnTo>
                      <a:pt x="116" y="16"/>
                    </a:lnTo>
                    <a:lnTo>
                      <a:pt x="110" y="18"/>
                    </a:lnTo>
                    <a:lnTo>
                      <a:pt x="102" y="20"/>
                    </a:lnTo>
                    <a:lnTo>
                      <a:pt x="90" y="18"/>
                    </a:lnTo>
                    <a:lnTo>
                      <a:pt x="76" y="16"/>
                    </a:lnTo>
                    <a:lnTo>
                      <a:pt x="58" y="1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2" y="12"/>
                    </a:lnTo>
                    <a:lnTo>
                      <a:pt x="20" y="16"/>
                    </a:lnTo>
                    <a:lnTo>
                      <a:pt x="20" y="22"/>
                    </a:lnTo>
                    <a:lnTo>
                      <a:pt x="18" y="34"/>
                    </a:lnTo>
                    <a:lnTo>
                      <a:pt x="14" y="42"/>
                    </a:lnTo>
                    <a:lnTo>
                      <a:pt x="8" y="52"/>
                    </a:lnTo>
                    <a:lnTo>
                      <a:pt x="0" y="58"/>
                    </a:lnTo>
                    <a:lnTo>
                      <a:pt x="4" y="64"/>
                    </a:lnTo>
                    <a:lnTo>
                      <a:pt x="8" y="70"/>
                    </a:lnTo>
                    <a:lnTo>
                      <a:pt x="16" y="76"/>
                    </a:lnTo>
                    <a:lnTo>
                      <a:pt x="26" y="84"/>
                    </a:lnTo>
                    <a:lnTo>
                      <a:pt x="38" y="90"/>
                    </a:lnTo>
                    <a:lnTo>
                      <a:pt x="54" y="96"/>
                    </a:lnTo>
                    <a:lnTo>
                      <a:pt x="72" y="98"/>
                    </a:lnTo>
                    <a:lnTo>
                      <a:pt x="92" y="100"/>
                    </a:lnTo>
                    <a:lnTo>
                      <a:pt x="106" y="100"/>
                    </a:lnTo>
                    <a:lnTo>
                      <a:pt x="116" y="98"/>
                    </a:lnTo>
                    <a:lnTo>
                      <a:pt x="126" y="94"/>
                    </a:lnTo>
                    <a:lnTo>
                      <a:pt x="132" y="88"/>
                    </a:lnTo>
                    <a:lnTo>
                      <a:pt x="136" y="84"/>
                    </a:lnTo>
                    <a:lnTo>
                      <a:pt x="144" y="72"/>
                    </a:lnTo>
                    <a:lnTo>
                      <a:pt x="142" y="70"/>
                    </a:lnTo>
                    <a:lnTo>
                      <a:pt x="138" y="64"/>
                    </a:lnTo>
                    <a:lnTo>
                      <a:pt x="134" y="52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6" y="24"/>
                    </a:lnTo>
                    <a:lnTo>
                      <a:pt x="134" y="16"/>
                    </a:lnTo>
                    <a:lnTo>
                      <a:pt x="132" y="14"/>
                    </a:lnTo>
                    <a:lnTo>
                      <a:pt x="128" y="12"/>
                    </a:lnTo>
                    <a:lnTo>
                      <a:pt x="124" y="12"/>
                    </a:lnTo>
                    <a:lnTo>
                      <a:pt x="122" y="14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9" name="Freeform 163"/>
              <p:cNvSpPr>
                <a:spLocks/>
              </p:cNvSpPr>
              <p:nvPr/>
            </p:nvSpPr>
            <p:spPr bwMode="auto">
              <a:xfrm>
                <a:off x="4261" y="3283"/>
                <a:ext cx="184" cy="276"/>
              </a:xfrm>
              <a:custGeom>
                <a:avLst/>
                <a:gdLst>
                  <a:gd name="T0" fmla="*/ 184 w 184"/>
                  <a:gd name="T1" fmla="*/ 6 h 276"/>
                  <a:gd name="T2" fmla="*/ 170 w 184"/>
                  <a:gd name="T3" fmla="*/ 62 h 276"/>
                  <a:gd name="T4" fmla="*/ 160 w 184"/>
                  <a:gd name="T5" fmla="*/ 80 h 276"/>
                  <a:gd name="T6" fmla="*/ 154 w 184"/>
                  <a:gd name="T7" fmla="*/ 86 h 276"/>
                  <a:gd name="T8" fmla="*/ 146 w 184"/>
                  <a:gd name="T9" fmla="*/ 100 h 276"/>
                  <a:gd name="T10" fmla="*/ 144 w 184"/>
                  <a:gd name="T11" fmla="*/ 118 h 276"/>
                  <a:gd name="T12" fmla="*/ 148 w 184"/>
                  <a:gd name="T13" fmla="*/ 136 h 276"/>
                  <a:gd name="T14" fmla="*/ 154 w 184"/>
                  <a:gd name="T15" fmla="*/ 144 h 276"/>
                  <a:gd name="T16" fmla="*/ 164 w 184"/>
                  <a:gd name="T17" fmla="*/ 168 h 276"/>
                  <a:gd name="T18" fmla="*/ 164 w 184"/>
                  <a:gd name="T19" fmla="*/ 180 h 276"/>
                  <a:gd name="T20" fmla="*/ 158 w 184"/>
                  <a:gd name="T21" fmla="*/ 192 h 276"/>
                  <a:gd name="T22" fmla="*/ 152 w 184"/>
                  <a:gd name="T23" fmla="*/ 198 h 276"/>
                  <a:gd name="T24" fmla="*/ 138 w 184"/>
                  <a:gd name="T25" fmla="*/ 218 h 276"/>
                  <a:gd name="T26" fmla="*/ 140 w 184"/>
                  <a:gd name="T27" fmla="*/ 244 h 276"/>
                  <a:gd name="T28" fmla="*/ 140 w 184"/>
                  <a:gd name="T29" fmla="*/ 248 h 276"/>
                  <a:gd name="T30" fmla="*/ 136 w 184"/>
                  <a:gd name="T31" fmla="*/ 260 h 276"/>
                  <a:gd name="T32" fmla="*/ 118 w 184"/>
                  <a:gd name="T33" fmla="*/ 272 h 276"/>
                  <a:gd name="T34" fmla="*/ 92 w 184"/>
                  <a:gd name="T35" fmla="*/ 274 h 276"/>
                  <a:gd name="T36" fmla="*/ 66 w 184"/>
                  <a:gd name="T37" fmla="*/ 262 h 276"/>
                  <a:gd name="T38" fmla="*/ 54 w 184"/>
                  <a:gd name="T39" fmla="*/ 256 h 276"/>
                  <a:gd name="T40" fmla="*/ 32 w 184"/>
                  <a:gd name="T41" fmla="*/ 254 h 276"/>
                  <a:gd name="T42" fmla="*/ 16 w 184"/>
                  <a:gd name="T43" fmla="*/ 264 h 276"/>
                  <a:gd name="T44" fmla="*/ 0 w 184"/>
                  <a:gd name="T45" fmla="*/ 276 h 276"/>
                  <a:gd name="T46" fmla="*/ 14 w 184"/>
                  <a:gd name="T47" fmla="*/ 268 h 276"/>
                  <a:gd name="T48" fmla="*/ 46 w 184"/>
                  <a:gd name="T49" fmla="*/ 248 h 276"/>
                  <a:gd name="T50" fmla="*/ 74 w 184"/>
                  <a:gd name="T51" fmla="*/ 222 h 276"/>
                  <a:gd name="T52" fmla="*/ 80 w 184"/>
                  <a:gd name="T53" fmla="*/ 208 h 276"/>
                  <a:gd name="T54" fmla="*/ 76 w 184"/>
                  <a:gd name="T55" fmla="*/ 198 h 276"/>
                  <a:gd name="T56" fmla="*/ 58 w 184"/>
                  <a:gd name="T57" fmla="*/ 180 h 276"/>
                  <a:gd name="T58" fmla="*/ 50 w 184"/>
                  <a:gd name="T59" fmla="*/ 166 h 276"/>
                  <a:gd name="T60" fmla="*/ 50 w 184"/>
                  <a:gd name="T61" fmla="*/ 156 h 276"/>
                  <a:gd name="T62" fmla="*/ 58 w 184"/>
                  <a:gd name="T63" fmla="*/ 146 h 276"/>
                  <a:gd name="T64" fmla="*/ 72 w 184"/>
                  <a:gd name="T65" fmla="*/ 136 h 276"/>
                  <a:gd name="T66" fmla="*/ 94 w 184"/>
                  <a:gd name="T67" fmla="*/ 118 h 276"/>
                  <a:gd name="T68" fmla="*/ 98 w 184"/>
                  <a:gd name="T69" fmla="*/ 108 h 276"/>
                  <a:gd name="T70" fmla="*/ 100 w 184"/>
                  <a:gd name="T71" fmla="*/ 96 h 276"/>
                  <a:gd name="T72" fmla="*/ 110 w 184"/>
                  <a:gd name="T73" fmla="*/ 64 h 276"/>
                  <a:gd name="T74" fmla="*/ 116 w 184"/>
                  <a:gd name="T75" fmla="*/ 50 h 276"/>
                  <a:gd name="T76" fmla="*/ 136 w 184"/>
                  <a:gd name="T77" fmla="*/ 24 h 276"/>
                  <a:gd name="T78" fmla="*/ 156 w 184"/>
                  <a:gd name="T79" fmla="*/ 6 h 276"/>
                  <a:gd name="T80" fmla="*/ 172 w 184"/>
                  <a:gd name="T81" fmla="*/ 0 h 276"/>
                  <a:gd name="T82" fmla="*/ 180 w 184"/>
                  <a:gd name="T83" fmla="*/ 4 h 276"/>
                  <a:gd name="T84" fmla="*/ 184 w 184"/>
                  <a:gd name="T85" fmla="*/ 6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"/>
                  <a:gd name="T130" fmla="*/ 0 h 276"/>
                  <a:gd name="T131" fmla="*/ 184 w 184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" h="276">
                    <a:moveTo>
                      <a:pt x="184" y="6"/>
                    </a:moveTo>
                    <a:lnTo>
                      <a:pt x="184" y="6"/>
                    </a:lnTo>
                    <a:lnTo>
                      <a:pt x="178" y="38"/>
                    </a:lnTo>
                    <a:lnTo>
                      <a:pt x="170" y="62"/>
                    </a:lnTo>
                    <a:lnTo>
                      <a:pt x="166" y="72"/>
                    </a:lnTo>
                    <a:lnTo>
                      <a:pt x="160" y="80"/>
                    </a:lnTo>
                    <a:lnTo>
                      <a:pt x="154" y="86"/>
                    </a:lnTo>
                    <a:lnTo>
                      <a:pt x="150" y="94"/>
                    </a:lnTo>
                    <a:lnTo>
                      <a:pt x="146" y="100"/>
                    </a:lnTo>
                    <a:lnTo>
                      <a:pt x="144" y="110"/>
                    </a:lnTo>
                    <a:lnTo>
                      <a:pt x="144" y="118"/>
                    </a:lnTo>
                    <a:lnTo>
                      <a:pt x="146" y="126"/>
                    </a:lnTo>
                    <a:lnTo>
                      <a:pt x="148" y="136"/>
                    </a:lnTo>
                    <a:lnTo>
                      <a:pt x="154" y="144"/>
                    </a:lnTo>
                    <a:lnTo>
                      <a:pt x="162" y="160"/>
                    </a:lnTo>
                    <a:lnTo>
                      <a:pt x="164" y="168"/>
                    </a:lnTo>
                    <a:lnTo>
                      <a:pt x="166" y="174"/>
                    </a:lnTo>
                    <a:lnTo>
                      <a:pt x="164" y="180"/>
                    </a:lnTo>
                    <a:lnTo>
                      <a:pt x="162" y="186"/>
                    </a:lnTo>
                    <a:lnTo>
                      <a:pt x="158" y="192"/>
                    </a:lnTo>
                    <a:lnTo>
                      <a:pt x="152" y="198"/>
                    </a:lnTo>
                    <a:lnTo>
                      <a:pt x="142" y="208"/>
                    </a:lnTo>
                    <a:lnTo>
                      <a:pt x="138" y="218"/>
                    </a:lnTo>
                    <a:lnTo>
                      <a:pt x="138" y="230"/>
                    </a:lnTo>
                    <a:lnTo>
                      <a:pt x="140" y="244"/>
                    </a:lnTo>
                    <a:lnTo>
                      <a:pt x="140" y="248"/>
                    </a:lnTo>
                    <a:lnTo>
                      <a:pt x="140" y="254"/>
                    </a:lnTo>
                    <a:lnTo>
                      <a:pt x="136" y="260"/>
                    </a:lnTo>
                    <a:lnTo>
                      <a:pt x="128" y="268"/>
                    </a:lnTo>
                    <a:lnTo>
                      <a:pt x="118" y="272"/>
                    </a:lnTo>
                    <a:lnTo>
                      <a:pt x="104" y="274"/>
                    </a:lnTo>
                    <a:lnTo>
                      <a:pt x="92" y="274"/>
                    </a:lnTo>
                    <a:lnTo>
                      <a:pt x="78" y="270"/>
                    </a:lnTo>
                    <a:lnTo>
                      <a:pt x="66" y="262"/>
                    </a:lnTo>
                    <a:lnTo>
                      <a:pt x="54" y="256"/>
                    </a:lnTo>
                    <a:lnTo>
                      <a:pt x="44" y="254"/>
                    </a:lnTo>
                    <a:lnTo>
                      <a:pt x="32" y="254"/>
                    </a:lnTo>
                    <a:lnTo>
                      <a:pt x="24" y="258"/>
                    </a:lnTo>
                    <a:lnTo>
                      <a:pt x="16" y="264"/>
                    </a:lnTo>
                    <a:lnTo>
                      <a:pt x="8" y="268"/>
                    </a:lnTo>
                    <a:lnTo>
                      <a:pt x="0" y="276"/>
                    </a:lnTo>
                    <a:lnTo>
                      <a:pt x="14" y="268"/>
                    </a:lnTo>
                    <a:lnTo>
                      <a:pt x="28" y="260"/>
                    </a:lnTo>
                    <a:lnTo>
                      <a:pt x="46" y="248"/>
                    </a:lnTo>
                    <a:lnTo>
                      <a:pt x="62" y="236"/>
                    </a:lnTo>
                    <a:lnTo>
                      <a:pt x="74" y="222"/>
                    </a:lnTo>
                    <a:lnTo>
                      <a:pt x="78" y="216"/>
                    </a:lnTo>
                    <a:lnTo>
                      <a:pt x="80" y="208"/>
                    </a:lnTo>
                    <a:lnTo>
                      <a:pt x="80" y="202"/>
                    </a:lnTo>
                    <a:lnTo>
                      <a:pt x="76" y="198"/>
                    </a:lnTo>
                    <a:lnTo>
                      <a:pt x="58" y="180"/>
                    </a:lnTo>
                    <a:lnTo>
                      <a:pt x="54" y="172"/>
                    </a:lnTo>
                    <a:lnTo>
                      <a:pt x="50" y="166"/>
                    </a:lnTo>
                    <a:lnTo>
                      <a:pt x="50" y="162"/>
                    </a:lnTo>
                    <a:lnTo>
                      <a:pt x="50" y="156"/>
                    </a:lnTo>
                    <a:lnTo>
                      <a:pt x="54" y="150"/>
                    </a:lnTo>
                    <a:lnTo>
                      <a:pt x="58" y="146"/>
                    </a:lnTo>
                    <a:lnTo>
                      <a:pt x="72" y="136"/>
                    </a:lnTo>
                    <a:lnTo>
                      <a:pt x="86" y="126"/>
                    </a:lnTo>
                    <a:lnTo>
                      <a:pt x="94" y="118"/>
                    </a:lnTo>
                    <a:lnTo>
                      <a:pt x="98" y="114"/>
                    </a:lnTo>
                    <a:lnTo>
                      <a:pt x="98" y="108"/>
                    </a:lnTo>
                    <a:lnTo>
                      <a:pt x="100" y="96"/>
                    </a:lnTo>
                    <a:lnTo>
                      <a:pt x="104" y="80"/>
                    </a:lnTo>
                    <a:lnTo>
                      <a:pt x="110" y="64"/>
                    </a:lnTo>
                    <a:lnTo>
                      <a:pt x="116" y="50"/>
                    </a:lnTo>
                    <a:lnTo>
                      <a:pt x="128" y="34"/>
                    </a:lnTo>
                    <a:lnTo>
                      <a:pt x="136" y="24"/>
                    </a:lnTo>
                    <a:lnTo>
                      <a:pt x="146" y="14"/>
                    </a:lnTo>
                    <a:lnTo>
                      <a:pt x="156" y="6"/>
                    </a:lnTo>
                    <a:lnTo>
                      <a:pt x="168" y="2"/>
                    </a:lnTo>
                    <a:lnTo>
                      <a:pt x="172" y="0"/>
                    </a:lnTo>
                    <a:lnTo>
                      <a:pt x="176" y="2"/>
                    </a:lnTo>
                    <a:lnTo>
                      <a:pt x="180" y="4"/>
                    </a:lnTo>
                    <a:lnTo>
                      <a:pt x="184" y="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0" name="Freeform 164"/>
              <p:cNvSpPr>
                <a:spLocks/>
              </p:cNvSpPr>
              <p:nvPr/>
            </p:nvSpPr>
            <p:spPr bwMode="auto">
              <a:xfrm>
                <a:off x="4369" y="3559"/>
                <a:ext cx="116" cy="34"/>
              </a:xfrm>
              <a:custGeom>
                <a:avLst/>
                <a:gdLst>
                  <a:gd name="T0" fmla="*/ 116 w 116"/>
                  <a:gd name="T1" fmla="*/ 20 h 34"/>
                  <a:gd name="T2" fmla="*/ 116 w 116"/>
                  <a:gd name="T3" fmla="*/ 20 h 34"/>
                  <a:gd name="T4" fmla="*/ 114 w 116"/>
                  <a:gd name="T5" fmla="*/ 26 h 34"/>
                  <a:gd name="T6" fmla="*/ 108 w 116"/>
                  <a:gd name="T7" fmla="*/ 30 h 34"/>
                  <a:gd name="T8" fmla="*/ 100 w 116"/>
                  <a:gd name="T9" fmla="*/ 34 h 34"/>
                  <a:gd name="T10" fmla="*/ 86 w 116"/>
                  <a:gd name="T11" fmla="*/ 34 h 34"/>
                  <a:gd name="T12" fmla="*/ 66 w 116"/>
                  <a:gd name="T13" fmla="*/ 30 h 34"/>
                  <a:gd name="T14" fmla="*/ 38 w 116"/>
                  <a:gd name="T15" fmla="*/ 20 h 34"/>
                  <a:gd name="T16" fmla="*/ 0 w 116"/>
                  <a:gd name="T17" fmla="*/ 0 h 34"/>
                  <a:gd name="T18" fmla="*/ 0 w 116"/>
                  <a:gd name="T19" fmla="*/ 0 h 34"/>
                  <a:gd name="T20" fmla="*/ 16 w 116"/>
                  <a:gd name="T21" fmla="*/ 6 h 34"/>
                  <a:gd name="T22" fmla="*/ 50 w 116"/>
                  <a:gd name="T23" fmla="*/ 18 h 34"/>
                  <a:gd name="T24" fmla="*/ 68 w 116"/>
                  <a:gd name="T25" fmla="*/ 22 h 34"/>
                  <a:gd name="T26" fmla="*/ 88 w 116"/>
                  <a:gd name="T27" fmla="*/ 24 h 34"/>
                  <a:gd name="T28" fmla="*/ 104 w 116"/>
                  <a:gd name="T29" fmla="*/ 24 h 34"/>
                  <a:gd name="T30" fmla="*/ 110 w 116"/>
                  <a:gd name="T31" fmla="*/ 22 h 34"/>
                  <a:gd name="T32" fmla="*/ 116 w 116"/>
                  <a:gd name="T33" fmla="*/ 20 h 34"/>
                  <a:gd name="T34" fmla="*/ 116 w 116"/>
                  <a:gd name="T35" fmla="*/ 2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6"/>
                  <a:gd name="T55" fmla="*/ 0 h 34"/>
                  <a:gd name="T56" fmla="*/ 116 w 116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6" h="34">
                    <a:moveTo>
                      <a:pt x="116" y="20"/>
                    </a:moveTo>
                    <a:lnTo>
                      <a:pt x="116" y="20"/>
                    </a:lnTo>
                    <a:lnTo>
                      <a:pt x="114" y="26"/>
                    </a:lnTo>
                    <a:lnTo>
                      <a:pt x="108" y="30"/>
                    </a:lnTo>
                    <a:lnTo>
                      <a:pt x="100" y="34"/>
                    </a:lnTo>
                    <a:lnTo>
                      <a:pt x="86" y="34"/>
                    </a:lnTo>
                    <a:lnTo>
                      <a:pt x="66" y="30"/>
                    </a:lnTo>
                    <a:lnTo>
                      <a:pt x="38" y="20"/>
                    </a:lnTo>
                    <a:lnTo>
                      <a:pt x="0" y="0"/>
                    </a:lnTo>
                    <a:lnTo>
                      <a:pt x="16" y="6"/>
                    </a:lnTo>
                    <a:lnTo>
                      <a:pt x="50" y="18"/>
                    </a:lnTo>
                    <a:lnTo>
                      <a:pt x="68" y="22"/>
                    </a:lnTo>
                    <a:lnTo>
                      <a:pt x="88" y="24"/>
                    </a:lnTo>
                    <a:lnTo>
                      <a:pt x="104" y="24"/>
                    </a:lnTo>
                    <a:lnTo>
                      <a:pt x="110" y="22"/>
                    </a:lnTo>
                    <a:lnTo>
                      <a:pt x="116" y="2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1" name="Freeform 165"/>
              <p:cNvSpPr>
                <a:spLocks/>
              </p:cNvSpPr>
              <p:nvPr/>
            </p:nvSpPr>
            <p:spPr bwMode="auto">
              <a:xfrm>
                <a:off x="4327" y="3615"/>
                <a:ext cx="42" cy="102"/>
              </a:xfrm>
              <a:custGeom>
                <a:avLst/>
                <a:gdLst>
                  <a:gd name="T0" fmla="*/ 40 w 42"/>
                  <a:gd name="T1" fmla="*/ 0 h 102"/>
                  <a:gd name="T2" fmla="*/ 40 w 42"/>
                  <a:gd name="T3" fmla="*/ 0 h 102"/>
                  <a:gd name="T4" fmla="*/ 40 w 42"/>
                  <a:gd name="T5" fmla="*/ 8 h 102"/>
                  <a:gd name="T6" fmla="*/ 38 w 42"/>
                  <a:gd name="T7" fmla="*/ 16 h 102"/>
                  <a:gd name="T8" fmla="*/ 36 w 42"/>
                  <a:gd name="T9" fmla="*/ 28 h 102"/>
                  <a:gd name="T10" fmla="*/ 32 w 42"/>
                  <a:gd name="T11" fmla="*/ 44 h 102"/>
                  <a:gd name="T12" fmla="*/ 26 w 42"/>
                  <a:gd name="T13" fmla="*/ 62 h 102"/>
                  <a:gd name="T14" fmla="*/ 14 w 42"/>
                  <a:gd name="T15" fmla="*/ 80 h 102"/>
                  <a:gd name="T16" fmla="*/ 0 w 42"/>
                  <a:gd name="T17" fmla="*/ 102 h 102"/>
                  <a:gd name="T18" fmla="*/ 0 w 42"/>
                  <a:gd name="T19" fmla="*/ 102 h 102"/>
                  <a:gd name="T20" fmla="*/ 8 w 42"/>
                  <a:gd name="T21" fmla="*/ 98 h 102"/>
                  <a:gd name="T22" fmla="*/ 18 w 42"/>
                  <a:gd name="T23" fmla="*/ 94 h 102"/>
                  <a:gd name="T24" fmla="*/ 26 w 42"/>
                  <a:gd name="T25" fmla="*/ 84 h 102"/>
                  <a:gd name="T26" fmla="*/ 34 w 42"/>
                  <a:gd name="T27" fmla="*/ 72 h 102"/>
                  <a:gd name="T28" fmla="*/ 38 w 42"/>
                  <a:gd name="T29" fmla="*/ 64 h 102"/>
                  <a:gd name="T30" fmla="*/ 40 w 42"/>
                  <a:gd name="T31" fmla="*/ 54 h 102"/>
                  <a:gd name="T32" fmla="*/ 42 w 42"/>
                  <a:gd name="T33" fmla="*/ 42 h 102"/>
                  <a:gd name="T34" fmla="*/ 42 w 42"/>
                  <a:gd name="T35" fmla="*/ 30 h 102"/>
                  <a:gd name="T36" fmla="*/ 42 w 42"/>
                  <a:gd name="T37" fmla="*/ 16 h 102"/>
                  <a:gd name="T38" fmla="*/ 40 w 42"/>
                  <a:gd name="T39" fmla="*/ 0 h 102"/>
                  <a:gd name="T40" fmla="*/ 40 w 42"/>
                  <a:gd name="T41" fmla="*/ 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2"/>
                  <a:gd name="T64" fmla="*/ 0 h 102"/>
                  <a:gd name="T65" fmla="*/ 42 w 42"/>
                  <a:gd name="T66" fmla="*/ 102 h 10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2" h="102">
                    <a:moveTo>
                      <a:pt x="40" y="0"/>
                    </a:moveTo>
                    <a:lnTo>
                      <a:pt x="40" y="0"/>
                    </a:lnTo>
                    <a:lnTo>
                      <a:pt x="40" y="8"/>
                    </a:lnTo>
                    <a:lnTo>
                      <a:pt x="38" y="16"/>
                    </a:lnTo>
                    <a:lnTo>
                      <a:pt x="36" y="28"/>
                    </a:lnTo>
                    <a:lnTo>
                      <a:pt x="32" y="44"/>
                    </a:lnTo>
                    <a:lnTo>
                      <a:pt x="26" y="62"/>
                    </a:lnTo>
                    <a:lnTo>
                      <a:pt x="14" y="80"/>
                    </a:lnTo>
                    <a:lnTo>
                      <a:pt x="0" y="102"/>
                    </a:lnTo>
                    <a:lnTo>
                      <a:pt x="8" y="98"/>
                    </a:lnTo>
                    <a:lnTo>
                      <a:pt x="18" y="94"/>
                    </a:lnTo>
                    <a:lnTo>
                      <a:pt x="26" y="84"/>
                    </a:lnTo>
                    <a:lnTo>
                      <a:pt x="34" y="72"/>
                    </a:lnTo>
                    <a:lnTo>
                      <a:pt x="38" y="64"/>
                    </a:lnTo>
                    <a:lnTo>
                      <a:pt x="40" y="54"/>
                    </a:lnTo>
                    <a:lnTo>
                      <a:pt x="42" y="42"/>
                    </a:lnTo>
                    <a:lnTo>
                      <a:pt x="42" y="30"/>
                    </a:lnTo>
                    <a:lnTo>
                      <a:pt x="42" y="1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2" name="Freeform 166"/>
              <p:cNvSpPr>
                <a:spLocks/>
              </p:cNvSpPr>
              <p:nvPr/>
            </p:nvSpPr>
            <p:spPr bwMode="auto">
              <a:xfrm>
                <a:off x="4297" y="3305"/>
                <a:ext cx="114" cy="250"/>
              </a:xfrm>
              <a:custGeom>
                <a:avLst/>
                <a:gdLst>
                  <a:gd name="T0" fmla="*/ 0 w 114"/>
                  <a:gd name="T1" fmla="*/ 248 h 250"/>
                  <a:gd name="T2" fmla="*/ 10 w 114"/>
                  <a:gd name="T3" fmla="*/ 234 h 250"/>
                  <a:gd name="T4" fmla="*/ 18 w 114"/>
                  <a:gd name="T5" fmla="*/ 210 h 250"/>
                  <a:gd name="T6" fmla="*/ 28 w 114"/>
                  <a:gd name="T7" fmla="*/ 198 h 250"/>
                  <a:gd name="T8" fmla="*/ 38 w 114"/>
                  <a:gd name="T9" fmla="*/ 194 h 250"/>
                  <a:gd name="T10" fmla="*/ 52 w 114"/>
                  <a:gd name="T11" fmla="*/ 192 h 250"/>
                  <a:gd name="T12" fmla="*/ 70 w 114"/>
                  <a:gd name="T13" fmla="*/ 188 h 250"/>
                  <a:gd name="T14" fmla="*/ 80 w 114"/>
                  <a:gd name="T15" fmla="*/ 180 h 250"/>
                  <a:gd name="T16" fmla="*/ 84 w 114"/>
                  <a:gd name="T17" fmla="*/ 174 h 250"/>
                  <a:gd name="T18" fmla="*/ 86 w 114"/>
                  <a:gd name="T19" fmla="*/ 166 h 250"/>
                  <a:gd name="T20" fmla="*/ 86 w 114"/>
                  <a:gd name="T21" fmla="*/ 166 h 250"/>
                  <a:gd name="T22" fmla="*/ 84 w 114"/>
                  <a:gd name="T23" fmla="*/ 150 h 250"/>
                  <a:gd name="T24" fmla="*/ 76 w 114"/>
                  <a:gd name="T25" fmla="*/ 136 h 250"/>
                  <a:gd name="T26" fmla="*/ 76 w 114"/>
                  <a:gd name="T27" fmla="*/ 136 h 250"/>
                  <a:gd name="T28" fmla="*/ 48 w 114"/>
                  <a:gd name="T29" fmla="*/ 100 h 250"/>
                  <a:gd name="T30" fmla="*/ 46 w 114"/>
                  <a:gd name="T31" fmla="*/ 88 h 250"/>
                  <a:gd name="T32" fmla="*/ 46 w 114"/>
                  <a:gd name="T33" fmla="*/ 88 h 250"/>
                  <a:gd name="T34" fmla="*/ 52 w 114"/>
                  <a:gd name="T35" fmla="*/ 76 h 250"/>
                  <a:gd name="T36" fmla="*/ 66 w 114"/>
                  <a:gd name="T37" fmla="*/ 62 h 250"/>
                  <a:gd name="T38" fmla="*/ 66 w 114"/>
                  <a:gd name="T39" fmla="*/ 62 h 250"/>
                  <a:gd name="T40" fmla="*/ 92 w 114"/>
                  <a:gd name="T41" fmla="*/ 44 h 250"/>
                  <a:gd name="T42" fmla="*/ 110 w 114"/>
                  <a:gd name="T43" fmla="*/ 22 h 250"/>
                  <a:gd name="T44" fmla="*/ 112 w 114"/>
                  <a:gd name="T45" fmla="*/ 16 h 250"/>
                  <a:gd name="T46" fmla="*/ 110 w 114"/>
                  <a:gd name="T47" fmla="*/ 8 h 250"/>
                  <a:gd name="T48" fmla="*/ 106 w 114"/>
                  <a:gd name="T49" fmla="*/ 2 h 250"/>
                  <a:gd name="T50" fmla="*/ 108 w 114"/>
                  <a:gd name="T51" fmla="*/ 0 h 250"/>
                  <a:gd name="T52" fmla="*/ 114 w 114"/>
                  <a:gd name="T53" fmla="*/ 16 h 250"/>
                  <a:gd name="T54" fmla="*/ 114 w 114"/>
                  <a:gd name="T55" fmla="*/ 16 h 250"/>
                  <a:gd name="T56" fmla="*/ 108 w 114"/>
                  <a:gd name="T57" fmla="*/ 30 h 250"/>
                  <a:gd name="T58" fmla="*/ 78 w 114"/>
                  <a:gd name="T59" fmla="*/ 58 h 250"/>
                  <a:gd name="T60" fmla="*/ 68 w 114"/>
                  <a:gd name="T61" fmla="*/ 64 h 250"/>
                  <a:gd name="T62" fmla="*/ 60 w 114"/>
                  <a:gd name="T63" fmla="*/ 72 h 250"/>
                  <a:gd name="T64" fmla="*/ 50 w 114"/>
                  <a:gd name="T65" fmla="*/ 84 h 250"/>
                  <a:gd name="T66" fmla="*/ 50 w 114"/>
                  <a:gd name="T67" fmla="*/ 88 h 250"/>
                  <a:gd name="T68" fmla="*/ 50 w 114"/>
                  <a:gd name="T69" fmla="*/ 94 h 250"/>
                  <a:gd name="T70" fmla="*/ 58 w 114"/>
                  <a:gd name="T71" fmla="*/ 110 h 250"/>
                  <a:gd name="T72" fmla="*/ 78 w 114"/>
                  <a:gd name="T73" fmla="*/ 134 h 250"/>
                  <a:gd name="T74" fmla="*/ 84 w 114"/>
                  <a:gd name="T75" fmla="*/ 142 h 250"/>
                  <a:gd name="T76" fmla="*/ 90 w 114"/>
                  <a:gd name="T77" fmla="*/ 158 h 250"/>
                  <a:gd name="T78" fmla="*/ 90 w 114"/>
                  <a:gd name="T79" fmla="*/ 166 h 250"/>
                  <a:gd name="T80" fmla="*/ 86 w 114"/>
                  <a:gd name="T81" fmla="*/ 176 h 250"/>
                  <a:gd name="T82" fmla="*/ 86 w 114"/>
                  <a:gd name="T83" fmla="*/ 176 h 250"/>
                  <a:gd name="T84" fmla="*/ 78 w 114"/>
                  <a:gd name="T85" fmla="*/ 188 h 250"/>
                  <a:gd name="T86" fmla="*/ 64 w 114"/>
                  <a:gd name="T87" fmla="*/ 192 h 250"/>
                  <a:gd name="T88" fmla="*/ 38 w 114"/>
                  <a:gd name="T89" fmla="*/ 196 h 250"/>
                  <a:gd name="T90" fmla="*/ 38 w 114"/>
                  <a:gd name="T91" fmla="*/ 196 h 250"/>
                  <a:gd name="T92" fmla="*/ 24 w 114"/>
                  <a:gd name="T93" fmla="*/ 206 h 250"/>
                  <a:gd name="T94" fmla="*/ 16 w 114"/>
                  <a:gd name="T95" fmla="*/ 220 h 250"/>
                  <a:gd name="T96" fmla="*/ 8 w 114"/>
                  <a:gd name="T97" fmla="*/ 244 h 250"/>
                  <a:gd name="T98" fmla="*/ 2 w 114"/>
                  <a:gd name="T99" fmla="*/ 250 h 250"/>
                  <a:gd name="T100" fmla="*/ 0 w 114"/>
                  <a:gd name="T101" fmla="*/ 248 h 2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"/>
                  <a:gd name="T154" fmla="*/ 0 h 250"/>
                  <a:gd name="T155" fmla="*/ 114 w 114"/>
                  <a:gd name="T156" fmla="*/ 250 h 2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" h="250">
                    <a:moveTo>
                      <a:pt x="0" y="248"/>
                    </a:moveTo>
                    <a:lnTo>
                      <a:pt x="0" y="248"/>
                    </a:lnTo>
                    <a:lnTo>
                      <a:pt x="6" y="242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10"/>
                    </a:lnTo>
                    <a:lnTo>
                      <a:pt x="22" y="204"/>
                    </a:lnTo>
                    <a:lnTo>
                      <a:pt x="28" y="198"/>
                    </a:lnTo>
                    <a:lnTo>
                      <a:pt x="38" y="194"/>
                    </a:lnTo>
                    <a:lnTo>
                      <a:pt x="52" y="192"/>
                    </a:lnTo>
                    <a:lnTo>
                      <a:pt x="64" y="190"/>
                    </a:lnTo>
                    <a:lnTo>
                      <a:pt x="70" y="188"/>
                    </a:lnTo>
                    <a:lnTo>
                      <a:pt x="76" y="186"/>
                    </a:lnTo>
                    <a:lnTo>
                      <a:pt x="80" y="180"/>
                    </a:lnTo>
                    <a:lnTo>
                      <a:pt x="84" y="174"/>
                    </a:lnTo>
                    <a:lnTo>
                      <a:pt x="86" y="166"/>
                    </a:lnTo>
                    <a:lnTo>
                      <a:pt x="86" y="158"/>
                    </a:lnTo>
                    <a:lnTo>
                      <a:pt x="84" y="150"/>
                    </a:lnTo>
                    <a:lnTo>
                      <a:pt x="82" y="142"/>
                    </a:lnTo>
                    <a:lnTo>
                      <a:pt x="76" y="136"/>
                    </a:lnTo>
                    <a:lnTo>
                      <a:pt x="56" y="112"/>
                    </a:lnTo>
                    <a:lnTo>
                      <a:pt x="48" y="100"/>
                    </a:lnTo>
                    <a:lnTo>
                      <a:pt x="46" y="94"/>
                    </a:lnTo>
                    <a:lnTo>
                      <a:pt x="46" y="88"/>
                    </a:lnTo>
                    <a:lnTo>
                      <a:pt x="48" y="82"/>
                    </a:lnTo>
                    <a:lnTo>
                      <a:pt x="52" y="76"/>
                    </a:lnTo>
                    <a:lnTo>
                      <a:pt x="58" y="70"/>
                    </a:lnTo>
                    <a:lnTo>
                      <a:pt x="66" y="62"/>
                    </a:lnTo>
                    <a:lnTo>
                      <a:pt x="76" y="54"/>
                    </a:lnTo>
                    <a:lnTo>
                      <a:pt x="92" y="44"/>
                    </a:lnTo>
                    <a:lnTo>
                      <a:pt x="106" y="30"/>
                    </a:lnTo>
                    <a:lnTo>
                      <a:pt x="110" y="22"/>
                    </a:lnTo>
                    <a:lnTo>
                      <a:pt x="112" y="16"/>
                    </a:lnTo>
                    <a:lnTo>
                      <a:pt x="110" y="8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4" y="8"/>
                    </a:lnTo>
                    <a:lnTo>
                      <a:pt x="114" y="16"/>
                    </a:lnTo>
                    <a:lnTo>
                      <a:pt x="112" y="24"/>
                    </a:lnTo>
                    <a:lnTo>
                      <a:pt x="108" y="30"/>
                    </a:lnTo>
                    <a:lnTo>
                      <a:pt x="94" y="46"/>
                    </a:lnTo>
                    <a:lnTo>
                      <a:pt x="78" y="58"/>
                    </a:lnTo>
                    <a:lnTo>
                      <a:pt x="68" y="64"/>
                    </a:lnTo>
                    <a:lnTo>
                      <a:pt x="60" y="72"/>
                    </a:lnTo>
                    <a:lnTo>
                      <a:pt x="54" y="78"/>
                    </a:lnTo>
                    <a:lnTo>
                      <a:pt x="50" y="84"/>
                    </a:lnTo>
                    <a:lnTo>
                      <a:pt x="50" y="88"/>
                    </a:lnTo>
                    <a:lnTo>
                      <a:pt x="50" y="94"/>
                    </a:lnTo>
                    <a:lnTo>
                      <a:pt x="52" y="100"/>
                    </a:lnTo>
                    <a:lnTo>
                      <a:pt x="58" y="110"/>
                    </a:lnTo>
                    <a:lnTo>
                      <a:pt x="78" y="134"/>
                    </a:lnTo>
                    <a:lnTo>
                      <a:pt x="84" y="142"/>
                    </a:lnTo>
                    <a:lnTo>
                      <a:pt x="88" y="150"/>
                    </a:lnTo>
                    <a:lnTo>
                      <a:pt x="90" y="158"/>
                    </a:lnTo>
                    <a:lnTo>
                      <a:pt x="90" y="166"/>
                    </a:lnTo>
                    <a:lnTo>
                      <a:pt x="86" y="176"/>
                    </a:lnTo>
                    <a:lnTo>
                      <a:pt x="82" y="182"/>
                    </a:lnTo>
                    <a:lnTo>
                      <a:pt x="78" y="188"/>
                    </a:lnTo>
                    <a:lnTo>
                      <a:pt x="72" y="190"/>
                    </a:lnTo>
                    <a:lnTo>
                      <a:pt x="64" y="192"/>
                    </a:lnTo>
                    <a:lnTo>
                      <a:pt x="52" y="194"/>
                    </a:lnTo>
                    <a:lnTo>
                      <a:pt x="38" y="196"/>
                    </a:lnTo>
                    <a:lnTo>
                      <a:pt x="30" y="200"/>
                    </a:lnTo>
                    <a:lnTo>
                      <a:pt x="24" y="206"/>
                    </a:lnTo>
                    <a:lnTo>
                      <a:pt x="20" y="212"/>
                    </a:lnTo>
                    <a:lnTo>
                      <a:pt x="16" y="220"/>
                    </a:lnTo>
                    <a:lnTo>
                      <a:pt x="12" y="236"/>
                    </a:lnTo>
                    <a:lnTo>
                      <a:pt x="8" y="244"/>
                    </a:lnTo>
                    <a:lnTo>
                      <a:pt x="2" y="25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3" name="Freeform 167"/>
              <p:cNvSpPr>
                <a:spLocks/>
              </p:cNvSpPr>
              <p:nvPr/>
            </p:nvSpPr>
            <p:spPr bwMode="auto">
              <a:xfrm>
                <a:off x="4529" y="3877"/>
                <a:ext cx="110" cy="112"/>
              </a:xfrm>
              <a:custGeom>
                <a:avLst/>
                <a:gdLst>
                  <a:gd name="T0" fmla="*/ 18 w 110"/>
                  <a:gd name="T1" fmla="*/ 0 h 112"/>
                  <a:gd name="T2" fmla="*/ 18 w 110"/>
                  <a:gd name="T3" fmla="*/ 0 h 112"/>
                  <a:gd name="T4" fmla="*/ 22 w 110"/>
                  <a:gd name="T5" fmla="*/ 0 h 112"/>
                  <a:gd name="T6" fmla="*/ 30 w 110"/>
                  <a:gd name="T7" fmla="*/ 4 h 112"/>
                  <a:gd name="T8" fmla="*/ 46 w 110"/>
                  <a:gd name="T9" fmla="*/ 12 h 112"/>
                  <a:gd name="T10" fmla="*/ 64 w 110"/>
                  <a:gd name="T11" fmla="*/ 30 h 112"/>
                  <a:gd name="T12" fmla="*/ 64 w 110"/>
                  <a:gd name="T13" fmla="*/ 30 h 112"/>
                  <a:gd name="T14" fmla="*/ 82 w 110"/>
                  <a:gd name="T15" fmla="*/ 48 h 112"/>
                  <a:gd name="T16" fmla="*/ 92 w 110"/>
                  <a:gd name="T17" fmla="*/ 60 h 112"/>
                  <a:gd name="T18" fmla="*/ 100 w 110"/>
                  <a:gd name="T19" fmla="*/ 68 h 112"/>
                  <a:gd name="T20" fmla="*/ 110 w 110"/>
                  <a:gd name="T21" fmla="*/ 76 h 112"/>
                  <a:gd name="T22" fmla="*/ 110 w 110"/>
                  <a:gd name="T23" fmla="*/ 76 h 112"/>
                  <a:gd name="T24" fmla="*/ 104 w 110"/>
                  <a:gd name="T25" fmla="*/ 78 h 112"/>
                  <a:gd name="T26" fmla="*/ 90 w 110"/>
                  <a:gd name="T27" fmla="*/ 82 h 112"/>
                  <a:gd name="T28" fmla="*/ 84 w 110"/>
                  <a:gd name="T29" fmla="*/ 86 h 112"/>
                  <a:gd name="T30" fmla="*/ 78 w 110"/>
                  <a:gd name="T31" fmla="*/ 94 h 112"/>
                  <a:gd name="T32" fmla="*/ 76 w 110"/>
                  <a:gd name="T33" fmla="*/ 102 h 112"/>
                  <a:gd name="T34" fmla="*/ 74 w 110"/>
                  <a:gd name="T35" fmla="*/ 112 h 112"/>
                  <a:gd name="T36" fmla="*/ 74 w 110"/>
                  <a:gd name="T37" fmla="*/ 112 h 112"/>
                  <a:gd name="T38" fmla="*/ 44 w 110"/>
                  <a:gd name="T39" fmla="*/ 92 h 112"/>
                  <a:gd name="T40" fmla="*/ 8 w 110"/>
                  <a:gd name="T41" fmla="*/ 68 h 112"/>
                  <a:gd name="T42" fmla="*/ 8 w 110"/>
                  <a:gd name="T43" fmla="*/ 68 h 112"/>
                  <a:gd name="T44" fmla="*/ 4 w 110"/>
                  <a:gd name="T45" fmla="*/ 64 h 112"/>
                  <a:gd name="T46" fmla="*/ 2 w 110"/>
                  <a:gd name="T47" fmla="*/ 56 h 112"/>
                  <a:gd name="T48" fmla="*/ 0 w 110"/>
                  <a:gd name="T49" fmla="*/ 46 h 112"/>
                  <a:gd name="T50" fmla="*/ 0 w 110"/>
                  <a:gd name="T51" fmla="*/ 34 h 112"/>
                  <a:gd name="T52" fmla="*/ 2 w 110"/>
                  <a:gd name="T53" fmla="*/ 22 h 112"/>
                  <a:gd name="T54" fmla="*/ 6 w 110"/>
                  <a:gd name="T55" fmla="*/ 12 h 112"/>
                  <a:gd name="T56" fmla="*/ 10 w 110"/>
                  <a:gd name="T57" fmla="*/ 4 h 112"/>
                  <a:gd name="T58" fmla="*/ 18 w 110"/>
                  <a:gd name="T59" fmla="*/ 0 h 112"/>
                  <a:gd name="T60" fmla="*/ 18 w 110"/>
                  <a:gd name="T61" fmla="*/ 0 h 1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12"/>
                  <a:gd name="T95" fmla="*/ 110 w 110"/>
                  <a:gd name="T96" fmla="*/ 112 h 1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12">
                    <a:moveTo>
                      <a:pt x="18" y="0"/>
                    </a:moveTo>
                    <a:lnTo>
                      <a:pt x="18" y="0"/>
                    </a:lnTo>
                    <a:lnTo>
                      <a:pt x="22" y="0"/>
                    </a:lnTo>
                    <a:lnTo>
                      <a:pt x="30" y="4"/>
                    </a:lnTo>
                    <a:lnTo>
                      <a:pt x="46" y="12"/>
                    </a:lnTo>
                    <a:lnTo>
                      <a:pt x="64" y="30"/>
                    </a:lnTo>
                    <a:lnTo>
                      <a:pt x="82" y="48"/>
                    </a:lnTo>
                    <a:lnTo>
                      <a:pt x="92" y="60"/>
                    </a:lnTo>
                    <a:lnTo>
                      <a:pt x="100" y="68"/>
                    </a:lnTo>
                    <a:lnTo>
                      <a:pt x="110" y="76"/>
                    </a:lnTo>
                    <a:lnTo>
                      <a:pt x="104" y="78"/>
                    </a:lnTo>
                    <a:lnTo>
                      <a:pt x="90" y="82"/>
                    </a:lnTo>
                    <a:lnTo>
                      <a:pt x="84" y="86"/>
                    </a:lnTo>
                    <a:lnTo>
                      <a:pt x="78" y="94"/>
                    </a:lnTo>
                    <a:lnTo>
                      <a:pt x="76" y="102"/>
                    </a:lnTo>
                    <a:lnTo>
                      <a:pt x="74" y="112"/>
                    </a:lnTo>
                    <a:lnTo>
                      <a:pt x="44" y="92"/>
                    </a:lnTo>
                    <a:lnTo>
                      <a:pt x="8" y="68"/>
                    </a:lnTo>
                    <a:lnTo>
                      <a:pt x="4" y="64"/>
                    </a:lnTo>
                    <a:lnTo>
                      <a:pt x="2" y="56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2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4" name="Freeform 168"/>
              <p:cNvSpPr>
                <a:spLocks/>
              </p:cNvSpPr>
              <p:nvPr/>
            </p:nvSpPr>
            <p:spPr bwMode="auto">
              <a:xfrm>
                <a:off x="5079" y="3593"/>
                <a:ext cx="136" cy="300"/>
              </a:xfrm>
              <a:custGeom>
                <a:avLst/>
                <a:gdLst>
                  <a:gd name="T0" fmla="*/ 108 w 136"/>
                  <a:gd name="T1" fmla="*/ 2 h 300"/>
                  <a:gd name="T2" fmla="*/ 108 w 136"/>
                  <a:gd name="T3" fmla="*/ 2 h 300"/>
                  <a:gd name="T4" fmla="*/ 94 w 136"/>
                  <a:gd name="T5" fmla="*/ 26 h 300"/>
                  <a:gd name="T6" fmla="*/ 80 w 136"/>
                  <a:gd name="T7" fmla="*/ 52 h 300"/>
                  <a:gd name="T8" fmla="*/ 66 w 136"/>
                  <a:gd name="T9" fmla="*/ 88 h 300"/>
                  <a:gd name="T10" fmla="*/ 66 w 136"/>
                  <a:gd name="T11" fmla="*/ 88 h 300"/>
                  <a:gd name="T12" fmla="*/ 52 w 136"/>
                  <a:gd name="T13" fmla="*/ 126 h 300"/>
                  <a:gd name="T14" fmla="*/ 36 w 136"/>
                  <a:gd name="T15" fmla="*/ 166 h 300"/>
                  <a:gd name="T16" fmla="*/ 18 w 136"/>
                  <a:gd name="T17" fmla="*/ 204 h 300"/>
                  <a:gd name="T18" fmla="*/ 8 w 136"/>
                  <a:gd name="T19" fmla="*/ 220 h 300"/>
                  <a:gd name="T20" fmla="*/ 0 w 136"/>
                  <a:gd name="T21" fmla="*/ 232 h 300"/>
                  <a:gd name="T22" fmla="*/ 0 w 136"/>
                  <a:gd name="T23" fmla="*/ 232 h 300"/>
                  <a:gd name="T24" fmla="*/ 0 w 136"/>
                  <a:gd name="T25" fmla="*/ 260 h 300"/>
                  <a:gd name="T26" fmla="*/ 2 w 136"/>
                  <a:gd name="T27" fmla="*/ 282 h 300"/>
                  <a:gd name="T28" fmla="*/ 4 w 136"/>
                  <a:gd name="T29" fmla="*/ 292 h 300"/>
                  <a:gd name="T30" fmla="*/ 8 w 136"/>
                  <a:gd name="T31" fmla="*/ 298 h 300"/>
                  <a:gd name="T32" fmla="*/ 8 w 136"/>
                  <a:gd name="T33" fmla="*/ 298 h 300"/>
                  <a:gd name="T34" fmla="*/ 10 w 136"/>
                  <a:gd name="T35" fmla="*/ 300 h 300"/>
                  <a:gd name="T36" fmla="*/ 14 w 136"/>
                  <a:gd name="T37" fmla="*/ 300 h 300"/>
                  <a:gd name="T38" fmla="*/ 26 w 136"/>
                  <a:gd name="T39" fmla="*/ 292 h 300"/>
                  <a:gd name="T40" fmla="*/ 40 w 136"/>
                  <a:gd name="T41" fmla="*/ 278 h 300"/>
                  <a:gd name="T42" fmla="*/ 56 w 136"/>
                  <a:gd name="T43" fmla="*/ 258 h 300"/>
                  <a:gd name="T44" fmla="*/ 74 w 136"/>
                  <a:gd name="T45" fmla="*/ 236 h 300"/>
                  <a:gd name="T46" fmla="*/ 90 w 136"/>
                  <a:gd name="T47" fmla="*/ 212 h 300"/>
                  <a:gd name="T48" fmla="*/ 104 w 136"/>
                  <a:gd name="T49" fmla="*/ 186 h 300"/>
                  <a:gd name="T50" fmla="*/ 116 w 136"/>
                  <a:gd name="T51" fmla="*/ 162 h 300"/>
                  <a:gd name="T52" fmla="*/ 116 w 136"/>
                  <a:gd name="T53" fmla="*/ 162 h 300"/>
                  <a:gd name="T54" fmla="*/ 126 w 136"/>
                  <a:gd name="T55" fmla="*/ 138 h 300"/>
                  <a:gd name="T56" fmla="*/ 132 w 136"/>
                  <a:gd name="T57" fmla="*/ 110 h 300"/>
                  <a:gd name="T58" fmla="*/ 136 w 136"/>
                  <a:gd name="T59" fmla="*/ 82 h 300"/>
                  <a:gd name="T60" fmla="*/ 136 w 136"/>
                  <a:gd name="T61" fmla="*/ 54 h 300"/>
                  <a:gd name="T62" fmla="*/ 134 w 136"/>
                  <a:gd name="T63" fmla="*/ 30 h 300"/>
                  <a:gd name="T64" fmla="*/ 132 w 136"/>
                  <a:gd name="T65" fmla="*/ 20 h 300"/>
                  <a:gd name="T66" fmla="*/ 130 w 136"/>
                  <a:gd name="T67" fmla="*/ 12 h 300"/>
                  <a:gd name="T68" fmla="*/ 126 w 136"/>
                  <a:gd name="T69" fmla="*/ 6 h 300"/>
                  <a:gd name="T70" fmla="*/ 120 w 136"/>
                  <a:gd name="T71" fmla="*/ 2 h 300"/>
                  <a:gd name="T72" fmla="*/ 114 w 136"/>
                  <a:gd name="T73" fmla="*/ 0 h 300"/>
                  <a:gd name="T74" fmla="*/ 108 w 136"/>
                  <a:gd name="T75" fmla="*/ 2 h 300"/>
                  <a:gd name="T76" fmla="*/ 108 w 136"/>
                  <a:gd name="T77" fmla="*/ 2 h 3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6"/>
                  <a:gd name="T118" fmla="*/ 0 h 300"/>
                  <a:gd name="T119" fmla="*/ 136 w 136"/>
                  <a:gd name="T120" fmla="*/ 300 h 3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6" h="300">
                    <a:moveTo>
                      <a:pt x="108" y="2"/>
                    </a:moveTo>
                    <a:lnTo>
                      <a:pt x="108" y="2"/>
                    </a:lnTo>
                    <a:lnTo>
                      <a:pt x="94" y="26"/>
                    </a:lnTo>
                    <a:lnTo>
                      <a:pt x="80" y="52"/>
                    </a:lnTo>
                    <a:lnTo>
                      <a:pt x="66" y="88"/>
                    </a:lnTo>
                    <a:lnTo>
                      <a:pt x="52" y="126"/>
                    </a:lnTo>
                    <a:lnTo>
                      <a:pt x="36" y="166"/>
                    </a:lnTo>
                    <a:lnTo>
                      <a:pt x="18" y="204"/>
                    </a:lnTo>
                    <a:lnTo>
                      <a:pt x="8" y="220"/>
                    </a:lnTo>
                    <a:lnTo>
                      <a:pt x="0" y="232"/>
                    </a:lnTo>
                    <a:lnTo>
                      <a:pt x="0" y="260"/>
                    </a:lnTo>
                    <a:lnTo>
                      <a:pt x="2" y="282"/>
                    </a:lnTo>
                    <a:lnTo>
                      <a:pt x="4" y="292"/>
                    </a:lnTo>
                    <a:lnTo>
                      <a:pt x="8" y="298"/>
                    </a:lnTo>
                    <a:lnTo>
                      <a:pt x="10" y="300"/>
                    </a:lnTo>
                    <a:lnTo>
                      <a:pt x="14" y="300"/>
                    </a:lnTo>
                    <a:lnTo>
                      <a:pt x="26" y="292"/>
                    </a:lnTo>
                    <a:lnTo>
                      <a:pt x="40" y="278"/>
                    </a:lnTo>
                    <a:lnTo>
                      <a:pt x="56" y="258"/>
                    </a:lnTo>
                    <a:lnTo>
                      <a:pt x="74" y="236"/>
                    </a:lnTo>
                    <a:lnTo>
                      <a:pt x="90" y="212"/>
                    </a:lnTo>
                    <a:lnTo>
                      <a:pt x="104" y="186"/>
                    </a:lnTo>
                    <a:lnTo>
                      <a:pt x="116" y="162"/>
                    </a:lnTo>
                    <a:lnTo>
                      <a:pt x="126" y="138"/>
                    </a:lnTo>
                    <a:lnTo>
                      <a:pt x="132" y="110"/>
                    </a:lnTo>
                    <a:lnTo>
                      <a:pt x="136" y="82"/>
                    </a:lnTo>
                    <a:lnTo>
                      <a:pt x="136" y="54"/>
                    </a:lnTo>
                    <a:lnTo>
                      <a:pt x="134" y="30"/>
                    </a:lnTo>
                    <a:lnTo>
                      <a:pt x="132" y="20"/>
                    </a:lnTo>
                    <a:lnTo>
                      <a:pt x="130" y="12"/>
                    </a:lnTo>
                    <a:lnTo>
                      <a:pt x="126" y="6"/>
                    </a:lnTo>
                    <a:lnTo>
                      <a:pt x="120" y="2"/>
                    </a:lnTo>
                    <a:lnTo>
                      <a:pt x="114" y="0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5" name="Freeform 169"/>
              <p:cNvSpPr>
                <a:spLocks/>
              </p:cNvSpPr>
              <p:nvPr/>
            </p:nvSpPr>
            <p:spPr bwMode="auto">
              <a:xfrm>
                <a:off x="5127" y="3431"/>
                <a:ext cx="118" cy="264"/>
              </a:xfrm>
              <a:custGeom>
                <a:avLst/>
                <a:gdLst>
                  <a:gd name="T0" fmla="*/ 60 w 118"/>
                  <a:gd name="T1" fmla="*/ 0 h 264"/>
                  <a:gd name="T2" fmla="*/ 60 w 118"/>
                  <a:gd name="T3" fmla="*/ 0 h 264"/>
                  <a:gd name="T4" fmla="*/ 62 w 118"/>
                  <a:gd name="T5" fmla="*/ 14 h 264"/>
                  <a:gd name="T6" fmla="*/ 64 w 118"/>
                  <a:gd name="T7" fmla="*/ 46 h 264"/>
                  <a:gd name="T8" fmla="*/ 66 w 118"/>
                  <a:gd name="T9" fmla="*/ 64 h 264"/>
                  <a:gd name="T10" fmla="*/ 70 w 118"/>
                  <a:gd name="T11" fmla="*/ 86 h 264"/>
                  <a:gd name="T12" fmla="*/ 78 w 118"/>
                  <a:gd name="T13" fmla="*/ 106 h 264"/>
                  <a:gd name="T14" fmla="*/ 86 w 118"/>
                  <a:gd name="T15" fmla="*/ 126 h 264"/>
                  <a:gd name="T16" fmla="*/ 86 w 118"/>
                  <a:gd name="T17" fmla="*/ 126 h 264"/>
                  <a:gd name="T18" fmla="*/ 100 w 118"/>
                  <a:gd name="T19" fmla="*/ 150 h 264"/>
                  <a:gd name="T20" fmla="*/ 110 w 118"/>
                  <a:gd name="T21" fmla="*/ 176 h 264"/>
                  <a:gd name="T22" fmla="*/ 116 w 118"/>
                  <a:gd name="T23" fmla="*/ 198 h 264"/>
                  <a:gd name="T24" fmla="*/ 118 w 118"/>
                  <a:gd name="T25" fmla="*/ 220 h 264"/>
                  <a:gd name="T26" fmla="*/ 118 w 118"/>
                  <a:gd name="T27" fmla="*/ 238 h 264"/>
                  <a:gd name="T28" fmla="*/ 114 w 118"/>
                  <a:gd name="T29" fmla="*/ 252 h 264"/>
                  <a:gd name="T30" fmla="*/ 110 w 118"/>
                  <a:gd name="T31" fmla="*/ 256 h 264"/>
                  <a:gd name="T32" fmla="*/ 106 w 118"/>
                  <a:gd name="T33" fmla="*/ 260 h 264"/>
                  <a:gd name="T34" fmla="*/ 100 w 118"/>
                  <a:gd name="T35" fmla="*/ 262 h 264"/>
                  <a:gd name="T36" fmla="*/ 94 w 118"/>
                  <a:gd name="T37" fmla="*/ 264 h 264"/>
                  <a:gd name="T38" fmla="*/ 94 w 118"/>
                  <a:gd name="T39" fmla="*/ 264 h 264"/>
                  <a:gd name="T40" fmla="*/ 82 w 118"/>
                  <a:gd name="T41" fmla="*/ 262 h 264"/>
                  <a:gd name="T42" fmla="*/ 68 w 118"/>
                  <a:gd name="T43" fmla="*/ 260 h 264"/>
                  <a:gd name="T44" fmla="*/ 54 w 118"/>
                  <a:gd name="T45" fmla="*/ 256 h 264"/>
                  <a:gd name="T46" fmla="*/ 44 w 118"/>
                  <a:gd name="T47" fmla="*/ 250 h 264"/>
                  <a:gd name="T48" fmla="*/ 34 w 118"/>
                  <a:gd name="T49" fmla="*/ 242 h 264"/>
                  <a:gd name="T50" fmla="*/ 26 w 118"/>
                  <a:gd name="T51" fmla="*/ 236 h 264"/>
                  <a:gd name="T52" fmla="*/ 22 w 118"/>
                  <a:gd name="T53" fmla="*/ 228 h 264"/>
                  <a:gd name="T54" fmla="*/ 22 w 118"/>
                  <a:gd name="T55" fmla="*/ 222 h 264"/>
                  <a:gd name="T56" fmla="*/ 22 w 118"/>
                  <a:gd name="T57" fmla="*/ 222 h 264"/>
                  <a:gd name="T58" fmla="*/ 26 w 118"/>
                  <a:gd name="T59" fmla="*/ 198 h 264"/>
                  <a:gd name="T60" fmla="*/ 26 w 118"/>
                  <a:gd name="T61" fmla="*/ 174 h 264"/>
                  <a:gd name="T62" fmla="*/ 24 w 118"/>
                  <a:gd name="T63" fmla="*/ 152 h 264"/>
                  <a:gd name="T64" fmla="*/ 20 w 118"/>
                  <a:gd name="T65" fmla="*/ 128 h 264"/>
                  <a:gd name="T66" fmla="*/ 16 w 118"/>
                  <a:gd name="T67" fmla="*/ 108 h 264"/>
                  <a:gd name="T68" fmla="*/ 10 w 118"/>
                  <a:gd name="T69" fmla="*/ 90 h 264"/>
                  <a:gd name="T70" fmla="*/ 2 w 118"/>
                  <a:gd name="T71" fmla="*/ 64 h 264"/>
                  <a:gd name="T72" fmla="*/ 2 w 118"/>
                  <a:gd name="T73" fmla="*/ 64 h 264"/>
                  <a:gd name="T74" fmla="*/ 0 w 118"/>
                  <a:gd name="T75" fmla="*/ 58 h 264"/>
                  <a:gd name="T76" fmla="*/ 2 w 118"/>
                  <a:gd name="T77" fmla="*/ 54 h 264"/>
                  <a:gd name="T78" fmla="*/ 6 w 118"/>
                  <a:gd name="T79" fmla="*/ 44 h 264"/>
                  <a:gd name="T80" fmla="*/ 16 w 118"/>
                  <a:gd name="T81" fmla="*/ 32 h 264"/>
                  <a:gd name="T82" fmla="*/ 28 w 118"/>
                  <a:gd name="T83" fmla="*/ 22 h 264"/>
                  <a:gd name="T84" fmla="*/ 50 w 118"/>
                  <a:gd name="T85" fmla="*/ 8 h 264"/>
                  <a:gd name="T86" fmla="*/ 60 w 118"/>
                  <a:gd name="T87" fmla="*/ 0 h 264"/>
                  <a:gd name="T88" fmla="*/ 60 w 118"/>
                  <a:gd name="T89" fmla="*/ 0 h 2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8"/>
                  <a:gd name="T136" fmla="*/ 0 h 264"/>
                  <a:gd name="T137" fmla="*/ 118 w 118"/>
                  <a:gd name="T138" fmla="*/ 264 h 26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8" h="264">
                    <a:moveTo>
                      <a:pt x="60" y="0"/>
                    </a:moveTo>
                    <a:lnTo>
                      <a:pt x="60" y="0"/>
                    </a:lnTo>
                    <a:lnTo>
                      <a:pt x="62" y="14"/>
                    </a:lnTo>
                    <a:lnTo>
                      <a:pt x="64" y="46"/>
                    </a:lnTo>
                    <a:lnTo>
                      <a:pt x="66" y="64"/>
                    </a:lnTo>
                    <a:lnTo>
                      <a:pt x="70" y="86"/>
                    </a:lnTo>
                    <a:lnTo>
                      <a:pt x="78" y="106"/>
                    </a:lnTo>
                    <a:lnTo>
                      <a:pt x="86" y="126"/>
                    </a:lnTo>
                    <a:lnTo>
                      <a:pt x="100" y="150"/>
                    </a:lnTo>
                    <a:lnTo>
                      <a:pt x="110" y="176"/>
                    </a:lnTo>
                    <a:lnTo>
                      <a:pt x="116" y="198"/>
                    </a:lnTo>
                    <a:lnTo>
                      <a:pt x="118" y="220"/>
                    </a:lnTo>
                    <a:lnTo>
                      <a:pt x="118" y="238"/>
                    </a:lnTo>
                    <a:lnTo>
                      <a:pt x="114" y="252"/>
                    </a:lnTo>
                    <a:lnTo>
                      <a:pt x="110" y="256"/>
                    </a:lnTo>
                    <a:lnTo>
                      <a:pt x="106" y="260"/>
                    </a:lnTo>
                    <a:lnTo>
                      <a:pt x="100" y="262"/>
                    </a:lnTo>
                    <a:lnTo>
                      <a:pt x="94" y="264"/>
                    </a:lnTo>
                    <a:lnTo>
                      <a:pt x="82" y="262"/>
                    </a:lnTo>
                    <a:lnTo>
                      <a:pt x="68" y="260"/>
                    </a:lnTo>
                    <a:lnTo>
                      <a:pt x="54" y="256"/>
                    </a:lnTo>
                    <a:lnTo>
                      <a:pt x="44" y="250"/>
                    </a:lnTo>
                    <a:lnTo>
                      <a:pt x="34" y="242"/>
                    </a:lnTo>
                    <a:lnTo>
                      <a:pt x="26" y="236"/>
                    </a:lnTo>
                    <a:lnTo>
                      <a:pt x="22" y="228"/>
                    </a:lnTo>
                    <a:lnTo>
                      <a:pt x="22" y="222"/>
                    </a:lnTo>
                    <a:lnTo>
                      <a:pt x="26" y="198"/>
                    </a:lnTo>
                    <a:lnTo>
                      <a:pt x="26" y="174"/>
                    </a:lnTo>
                    <a:lnTo>
                      <a:pt x="24" y="152"/>
                    </a:lnTo>
                    <a:lnTo>
                      <a:pt x="20" y="128"/>
                    </a:lnTo>
                    <a:lnTo>
                      <a:pt x="16" y="108"/>
                    </a:lnTo>
                    <a:lnTo>
                      <a:pt x="10" y="90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2" y="54"/>
                    </a:lnTo>
                    <a:lnTo>
                      <a:pt x="6" y="44"/>
                    </a:lnTo>
                    <a:lnTo>
                      <a:pt x="16" y="32"/>
                    </a:lnTo>
                    <a:lnTo>
                      <a:pt x="28" y="22"/>
                    </a:lnTo>
                    <a:lnTo>
                      <a:pt x="50" y="8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6" name="Freeform 170"/>
              <p:cNvSpPr>
                <a:spLocks/>
              </p:cNvSpPr>
              <p:nvPr/>
            </p:nvSpPr>
            <p:spPr bwMode="auto">
              <a:xfrm>
                <a:off x="5033" y="3303"/>
                <a:ext cx="176" cy="218"/>
              </a:xfrm>
              <a:custGeom>
                <a:avLst/>
                <a:gdLst>
                  <a:gd name="T0" fmla="*/ 30 w 176"/>
                  <a:gd name="T1" fmla="*/ 216 h 218"/>
                  <a:gd name="T2" fmla="*/ 16 w 176"/>
                  <a:gd name="T3" fmla="*/ 210 h 218"/>
                  <a:gd name="T4" fmla="*/ 14 w 176"/>
                  <a:gd name="T5" fmla="*/ 198 h 218"/>
                  <a:gd name="T6" fmla="*/ 14 w 176"/>
                  <a:gd name="T7" fmla="*/ 192 h 218"/>
                  <a:gd name="T8" fmla="*/ 12 w 176"/>
                  <a:gd name="T9" fmla="*/ 186 h 218"/>
                  <a:gd name="T10" fmla="*/ 10 w 176"/>
                  <a:gd name="T11" fmla="*/ 184 h 218"/>
                  <a:gd name="T12" fmla="*/ 10 w 176"/>
                  <a:gd name="T13" fmla="*/ 178 h 218"/>
                  <a:gd name="T14" fmla="*/ 12 w 176"/>
                  <a:gd name="T15" fmla="*/ 178 h 218"/>
                  <a:gd name="T16" fmla="*/ 18 w 176"/>
                  <a:gd name="T17" fmla="*/ 174 h 218"/>
                  <a:gd name="T18" fmla="*/ 16 w 176"/>
                  <a:gd name="T19" fmla="*/ 172 h 218"/>
                  <a:gd name="T20" fmla="*/ 2 w 176"/>
                  <a:gd name="T21" fmla="*/ 164 h 218"/>
                  <a:gd name="T22" fmla="*/ 4 w 176"/>
                  <a:gd name="T23" fmla="*/ 160 h 218"/>
                  <a:gd name="T24" fmla="*/ 6 w 176"/>
                  <a:gd name="T25" fmla="*/ 150 h 218"/>
                  <a:gd name="T26" fmla="*/ 4 w 176"/>
                  <a:gd name="T27" fmla="*/ 146 h 218"/>
                  <a:gd name="T28" fmla="*/ 0 w 176"/>
                  <a:gd name="T29" fmla="*/ 140 h 218"/>
                  <a:gd name="T30" fmla="*/ 2 w 176"/>
                  <a:gd name="T31" fmla="*/ 132 h 218"/>
                  <a:gd name="T32" fmla="*/ 16 w 176"/>
                  <a:gd name="T33" fmla="*/ 118 h 218"/>
                  <a:gd name="T34" fmla="*/ 26 w 176"/>
                  <a:gd name="T35" fmla="*/ 104 h 218"/>
                  <a:gd name="T36" fmla="*/ 26 w 176"/>
                  <a:gd name="T37" fmla="*/ 94 h 218"/>
                  <a:gd name="T38" fmla="*/ 30 w 176"/>
                  <a:gd name="T39" fmla="*/ 52 h 218"/>
                  <a:gd name="T40" fmla="*/ 36 w 176"/>
                  <a:gd name="T41" fmla="*/ 30 h 218"/>
                  <a:gd name="T42" fmla="*/ 48 w 176"/>
                  <a:gd name="T43" fmla="*/ 8 h 218"/>
                  <a:gd name="T44" fmla="*/ 56 w 176"/>
                  <a:gd name="T45" fmla="*/ 4 h 218"/>
                  <a:gd name="T46" fmla="*/ 78 w 176"/>
                  <a:gd name="T47" fmla="*/ 0 h 218"/>
                  <a:gd name="T48" fmla="*/ 80 w 176"/>
                  <a:gd name="T49" fmla="*/ 8 h 218"/>
                  <a:gd name="T50" fmla="*/ 102 w 176"/>
                  <a:gd name="T51" fmla="*/ 48 h 218"/>
                  <a:gd name="T52" fmla="*/ 118 w 176"/>
                  <a:gd name="T53" fmla="*/ 68 h 218"/>
                  <a:gd name="T54" fmla="*/ 134 w 176"/>
                  <a:gd name="T55" fmla="*/ 82 h 218"/>
                  <a:gd name="T56" fmla="*/ 144 w 176"/>
                  <a:gd name="T57" fmla="*/ 98 h 218"/>
                  <a:gd name="T58" fmla="*/ 156 w 176"/>
                  <a:gd name="T59" fmla="*/ 102 h 218"/>
                  <a:gd name="T60" fmla="*/ 172 w 176"/>
                  <a:gd name="T61" fmla="*/ 112 h 218"/>
                  <a:gd name="T62" fmla="*/ 176 w 176"/>
                  <a:gd name="T63" fmla="*/ 126 h 218"/>
                  <a:gd name="T64" fmla="*/ 170 w 176"/>
                  <a:gd name="T65" fmla="*/ 146 h 218"/>
                  <a:gd name="T66" fmla="*/ 168 w 176"/>
                  <a:gd name="T67" fmla="*/ 150 h 218"/>
                  <a:gd name="T68" fmla="*/ 148 w 176"/>
                  <a:gd name="T69" fmla="*/ 158 h 218"/>
                  <a:gd name="T70" fmla="*/ 132 w 176"/>
                  <a:gd name="T71" fmla="*/ 158 h 218"/>
                  <a:gd name="T72" fmla="*/ 128 w 176"/>
                  <a:gd name="T73" fmla="*/ 168 h 218"/>
                  <a:gd name="T74" fmla="*/ 114 w 176"/>
                  <a:gd name="T75" fmla="*/ 192 h 218"/>
                  <a:gd name="T76" fmla="*/ 92 w 176"/>
                  <a:gd name="T77" fmla="*/ 208 h 218"/>
                  <a:gd name="T78" fmla="*/ 70 w 176"/>
                  <a:gd name="T79" fmla="*/ 216 h 218"/>
                  <a:gd name="T80" fmla="*/ 44 w 176"/>
                  <a:gd name="T81" fmla="*/ 218 h 218"/>
                  <a:gd name="T82" fmla="*/ 30 w 176"/>
                  <a:gd name="T83" fmla="*/ 216 h 21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6"/>
                  <a:gd name="T127" fmla="*/ 0 h 218"/>
                  <a:gd name="T128" fmla="*/ 176 w 176"/>
                  <a:gd name="T129" fmla="*/ 218 h 21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6" h="218">
                    <a:moveTo>
                      <a:pt x="30" y="216"/>
                    </a:moveTo>
                    <a:lnTo>
                      <a:pt x="30" y="216"/>
                    </a:lnTo>
                    <a:lnTo>
                      <a:pt x="20" y="214"/>
                    </a:lnTo>
                    <a:lnTo>
                      <a:pt x="16" y="210"/>
                    </a:lnTo>
                    <a:lnTo>
                      <a:pt x="14" y="204"/>
                    </a:lnTo>
                    <a:lnTo>
                      <a:pt x="14" y="198"/>
                    </a:lnTo>
                    <a:lnTo>
                      <a:pt x="14" y="192"/>
                    </a:lnTo>
                    <a:lnTo>
                      <a:pt x="14" y="188"/>
                    </a:lnTo>
                    <a:lnTo>
                      <a:pt x="12" y="186"/>
                    </a:lnTo>
                    <a:lnTo>
                      <a:pt x="10" y="184"/>
                    </a:lnTo>
                    <a:lnTo>
                      <a:pt x="10" y="182"/>
                    </a:lnTo>
                    <a:lnTo>
                      <a:pt x="10" y="178"/>
                    </a:lnTo>
                    <a:lnTo>
                      <a:pt x="12" y="178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0" y="170"/>
                    </a:lnTo>
                    <a:lnTo>
                      <a:pt x="2" y="164"/>
                    </a:lnTo>
                    <a:lnTo>
                      <a:pt x="4" y="160"/>
                    </a:lnTo>
                    <a:lnTo>
                      <a:pt x="6" y="154"/>
                    </a:lnTo>
                    <a:lnTo>
                      <a:pt x="6" y="150"/>
                    </a:lnTo>
                    <a:lnTo>
                      <a:pt x="4" y="146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2" y="132"/>
                    </a:lnTo>
                    <a:lnTo>
                      <a:pt x="10" y="124"/>
                    </a:lnTo>
                    <a:lnTo>
                      <a:pt x="16" y="118"/>
                    </a:lnTo>
                    <a:lnTo>
                      <a:pt x="22" y="112"/>
                    </a:lnTo>
                    <a:lnTo>
                      <a:pt x="26" y="104"/>
                    </a:lnTo>
                    <a:lnTo>
                      <a:pt x="26" y="94"/>
                    </a:lnTo>
                    <a:lnTo>
                      <a:pt x="28" y="74"/>
                    </a:lnTo>
                    <a:lnTo>
                      <a:pt x="30" y="52"/>
                    </a:lnTo>
                    <a:lnTo>
                      <a:pt x="32" y="40"/>
                    </a:lnTo>
                    <a:lnTo>
                      <a:pt x="36" y="30"/>
                    </a:lnTo>
                    <a:lnTo>
                      <a:pt x="40" y="18"/>
                    </a:lnTo>
                    <a:lnTo>
                      <a:pt x="48" y="8"/>
                    </a:lnTo>
                    <a:lnTo>
                      <a:pt x="56" y="4"/>
                    </a:lnTo>
                    <a:lnTo>
                      <a:pt x="64" y="2"/>
                    </a:lnTo>
                    <a:lnTo>
                      <a:pt x="78" y="0"/>
                    </a:lnTo>
                    <a:lnTo>
                      <a:pt x="80" y="8"/>
                    </a:lnTo>
                    <a:lnTo>
                      <a:pt x="88" y="26"/>
                    </a:lnTo>
                    <a:lnTo>
                      <a:pt x="102" y="48"/>
                    </a:lnTo>
                    <a:lnTo>
                      <a:pt x="110" y="60"/>
                    </a:lnTo>
                    <a:lnTo>
                      <a:pt x="118" y="68"/>
                    </a:lnTo>
                    <a:lnTo>
                      <a:pt x="134" y="82"/>
                    </a:lnTo>
                    <a:lnTo>
                      <a:pt x="142" y="92"/>
                    </a:lnTo>
                    <a:lnTo>
                      <a:pt x="144" y="98"/>
                    </a:lnTo>
                    <a:lnTo>
                      <a:pt x="156" y="102"/>
                    </a:lnTo>
                    <a:lnTo>
                      <a:pt x="172" y="112"/>
                    </a:lnTo>
                    <a:lnTo>
                      <a:pt x="176" y="118"/>
                    </a:lnTo>
                    <a:lnTo>
                      <a:pt x="176" y="126"/>
                    </a:lnTo>
                    <a:lnTo>
                      <a:pt x="176" y="136"/>
                    </a:lnTo>
                    <a:lnTo>
                      <a:pt x="170" y="146"/>
                    </a:lnTo>
                    <a:lnTo>
                      <a:pt x="168" y="150"/>
                    </a:lnTo>
                    <a:lnTo>
                      <a:pt x="162" y="154"/>
                    </a:lnTo>
                    <a:lnTo>
                      <a:pt x="148" y="158"/>
                    </a:lnTo>
                    <a:lnTo>
                      <a:pt x="138" y="158"/>
                    </a:lnTo>
                    <a:lnTo>
                      <a:pt x="132" y="158"/>
                    </a:lnTo>
                    <a:lnTo>
                      <a:pt x="128" y="168"/>
                    </a:lnTo>
                    <a:lnTo>
                      <a:pt x="122" y="180"/>
                    </a:lnTo>
                    <a:lnTo>
                      <a:pt x="114" y="192"/>
                    </a:lnTo>
                    <a:lnTo>
                      <a:pt x="100" y="202"/>
                    </a:lnTo>
                    <a:lnTo>
                      <a:pt x="92" y="208"/>
                    </a:lnTo>
                    <a:lnTo>
                      <a:pt x="82" y="212"/>
                    </a:lnTo>
                    <a:lnTo>
                      <a:pt x="70" y="216"/>
                    </a:lnTo>
                    <a:lnTo>
                      <a:pt x="58" y="218"/>
                    </a:lnTo>
                    <a:lnTo>
                      <a:pt x="44" y="218"/>
                    </a:lnTo>
                    <a:lnTo>
                      <a:pt x="30" y="216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7" name="Freeform 171"/>
              <p:cNvSpPr>
                <a:spLocks/>
              </p:cNvSpPr>
              <p:nvPr/>
            </p:nvSpPr>
            <p:spPr bwMode="auto">
              <a:xfrm>
                <a:off x="5063" y="3365"/>
                <a:ext cx="44" cy="20"/>
              </a:xfrm>
              <a:custGeom>
                <a:avLst/>
                <a:gdLst>
                  <a:gd name="T0" fmla="*/ 44 w 44"/>
                  <a:gd name="T1" fmla="*/ 20 h 20"/>
                  <a:gd name="T2" fmla="*/ 44 w 44"/>
                  <a:gd name="T3" fmla="*/ 20 h 20"/>
                  <a:gd name="T4" fmla="*/ 34 w 44"/>
                  <a:gd name="T5" fmla="*/ 12 h 20"/>
                  <a:gd name="T6" fmla="*/ 24 w 44"/>
                  <a:gd name="T7" fmla="*/ 6 h 20"/>
                  <a:gd name="T8" fmla="*/ 12 w 44"/>
                  <a:gd name="T9" fmla="*/ 6 h 20"/>
                  <a:gd name="T10" fmla="*/ 0 w 44"/>
                  <a:gd name="T11" fmla="*/ 10 h 20"/>
                  <a:gd name="T12" fmla="*/ 0 w 44"/>
                  <a:gd name="T13" fmla="*/ 10 h 20"/>
                  <a:gd name="T14" fmla="*/ 0 w 44"/>
                  <a:gd name="T15" fmla="*/ 10 h 20"/>
                  <a:gd name="T16" fmla="*/ 0 w 44"/>
                  <a:gd name="T17" fmla="*/ 8 h 20"/>
                  <a:gd name="T18" fmla="*/ 0 w 44"/>
                  <a:gd name="T19" fmla="*/ 8 h 20"/>
                  <a:gd name="T20" fmla="*/ 6 w 44"/>
                  <a:gd name="T21" fmla="*/ 2 h 20"/>
                  <a:gd name="T22" fmla="*/ 12 w 44"/>
                  <a:gd name="T23" fmla="*/ 0 h 20"/>
                  <a:gd name="T24" fmla="*/ 18 w 44"/>
                  <a:gd name="T25" fmla="*/ 0 h 20"/>
                  <a:gd name="T26" fmla="*/ 24 w 44"/>
                  <a:gd name="T27" fmla="*/ 2 h 20"/>
                  <a:gd name="T28" fmla="*/ 36 w 44"/>
                  <a:gd name="T29" fmla="*/ 10 h 20"/>
                  <a:gd name="T30" fmla="*/ 44 w 44"/>
                  <a:gd name="T31" fmla="*/ 20 h 20"/>
                  <a:gd name="T32" fmla="*/ 44 w 44"/>
                  <a:gd name="T33" fmla="*/ 20 h 20"/>
                  <a:gd name="T34" fmla="*/ 44 w 44"/>
                  <a:gd name="T35" fmla="*/ 20 h 20"/>
                  <a:gd name="T36" fmla="*/ 44 w 44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20"/>
                  <a:gd name="T59" fmla="*/ 44 w 44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20">
                    <a:moveTo>
                      <a:pt x="44" y="20"/>
                    </a:moveTo>
                    <a:lnTo>
                      <a:pt x="44" y="20"/>
                    </a:lnTo>
                    <a:lnTo>
                      <a:pt x="34" y="12"/>
                    </a:lnTo>
                    <a:lnTo>
                      <a:pt x="24" y="6"/>
                    </a:lnTo>
                    <a:lnTo>
                      <a:pt x="12" y="6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6" y="10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423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8" name="Freeform 172"/>
              <p:cNvSpPr>
                <a:spLocks/>
              </p:cNvSpPr>
              <p:nvPr/>
            </p:nvSpPr>
            <p:spPr bwMode="auto">
              <a:xfrm>
                <a:off x="5157" y="3413"/>
                <a:ext cx="38" cy="56"/>
              </a:xfrm>
              <a:custGeom>
                <a:avLst/>
                <a:gdLst>
                  <a:gd name="T0" fmla="*/ 0 w 38"/>
                  <a:gd name="T1" fmla="*/ 30 h 56"/>
                  <a:gd name="T2" fmla="*/ 0 w 38"/>
                  <a:gd name="T3" fmla="*/ 30 h 56"/>
                  <a:gd name="T4" fmla="*/ 0 w 38"/>
                  <a:gd name="T5" fmla="*/ 26 h 56"/>
                  <a:gd name="T6" fmla="*/ 2 w 38"/>
                  <a:gd name="T7" fmla="*/ 18 h 56"/>
                  <a:gd name="T8" fmla="*/ 4 w 38"/>
                  <a:gd name="T9" fmla="*/ 12 h 56"/>
                  <a:gd name="T10" fmla="*/ 8 w 38"/>
                  <a:gd name="T11" fmla="*/ 8 h 56"/>
                  <a:gd name="T12" fmla="*/ 14 w 38"/>
                  <a:gd name="T13" fmla="*/ 4 h 56"/>
                  <a:gd name="T14" fmla="*/ 22 w 38"/>
                  <a:gd name="T15" fmla="*/ 2 h 56"/>
                  <a:gd name="T16" fmla="*/ 22 w 38"/>
                  <a:gd name="T17" fmla="*/ 2 h 56"/>
                  <a:gd name="T18" fmla="*/ 28 w 38"/>
                  <a:gd name="T19" fmla="*/ 0 h 56"/>
                  <a:gd name="T20" fmla="*/ 34 w 38"/>
                  <a:gd name="T21" fmla="*/ 2 h 56"/>
                  <a:gd name="T22" fmla="*/ 36 w 38"/>
                  <a:gd name="T23" fmla="*/ 6 h 56"/>
                  <a:gd name="T24" fmla="*/ 38 w 38"/>
                  <a:gd name="T25" fmla="*/ 12 h 56"/>
                  <a:gd name="T26" fmla="*/ 38 w 38"/>
                  <a:gd name="T27" fmla="*/ 20 h 56"/>
                  <a:gd name="T28" fmla="*/ 36 w 38"/>
                  <a:gd name="T29" fmla="*/ 26 h 56"/>
                  <a:gd name="T30" fmla="*/ 34 w 38"/>
                  <a:gd name="T31" fmla="*/ 34 h 56"/>
                  <a:gd name="T32" fmla="*/ 30 w 38"/>
                  <a:gd name="T33" fmla="*/ 42 h 56"/>
                  <a:gd name="T34" fmla="*/ 30 w 38"/>
                  <a:gd name="T35" fmla="*/ 42 h 56"/>
                  <a:gd name="T36" fmla="*/ 20 w 38"/>
                  <a:gd name="T37" fmla="*/ 52 h 56"/>
                  <a:gd name="T38" fmla="*/ 16 w 38"/>
                  <a:gd name="T39" fmla="*/ 56 h 56"/>
                  <a:gd name="T40" fmla="*/ 12 w 38"/>
                  <a:gd name="T41" fmla="*/ 56 h 56"/>
                  <a:gd name="T42" fmla="*/ 8 w 38"/>
                  <a:gd name="T43" fmla="*/ 54 h 56"/>
                  <a:gd name="T44" fmla="*/ 4 w 38"/>
                  <a:gd name="T45" fmla="*/ 50 h 56"/>
                  <a:gd name="T46" fmla="*/ 2 w 38"/>
                  <a:gd name="T47" fmla="*/ 42 h 56"/>
                  <a:gd name="T48" fmla="*/ 0 w 38"/>
                  <a:gd name="T49" fmla="*/ 30 h 56"/>
                  <a:gd name="T50" fmla="*/ 0 w 38"/>
                  <a:gd name="T51" fmla="*/ 30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6"/>
                  <a:gd name="T80" fmla="*/ 38 w 38"/>
                  <a:gd name="T81" fmla="*/ 56 h 5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6">
                    <a:moveTo>
                      <a:pt x="0" y="30"/>
                    </a:moveTo>
                    <a:lnTo>
                      <a:pt x="0" y="30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36" y="6"/>
                    </a:lnTo>
                    <a:lnTo>
                      <a:pt x="38" y="12"/>
                    </a:lnTo>
                    <a:lnTo>
                      <a:pt x="38" y="20"/>
                    </a:lnTo>
                    <a:lnTo>
                      <a:pt x="36" y="26"/>
                    </a:lnTo>
                    <a:lnTo>
                      <a:pt x="34" y="34"/>
                    </a:lnTo>
                    <a:lnTo>
                      <a:pt x="30" y="42"/>
                    </a:lnTo>
                    <a:lnTo>
                      <a:pt x="20" y="52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8" y="54"/>
                    </a:lnTo>
                    <a:lnTo>
                      <a:pt x="4" y="50"/>
                    </a:lnTo>
                    <a:lnTo>
                      <a:pt x="2" y="4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5AA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9" name="Freeform 173"/>
              <p:cNvSpPr>
                <a:spLocks/>
              </p:cNvSpPr>
              <p:nvPr/>
            </p:nvSpPr>
            <p:spPr bwMode="auto">
              <a:xfrm>
                <a:off x="4813" y="3591"/>
                <a:ext cx="190" cy="172"/>
              </a:xfrm>
              <a:custGeom>
                <a:avLst/>
                <a:gdLst>
                  <a:gd name="T0" fmla="*/ 190 w 190"/>
                  <a:gd name="T1" fmla="*/ 150 h 172"/>
                  <a:gd name="T2" fmla="*/ 136 w 190"/>
                  <a:gd name="T3" fmla="*/ 94 h 172"/>
                  <a:gd name="T4" fmla="*/ 128 w 190"/>
                  <a:gd name="T5" fmla="*/ 80 h 172"/>
                  <a:gd name="T6" fmla="*/ 128 w 190"/>
                  <a:gd name="T7" fmla="*/ 76 h 172"/>
                  <a:gd name="T8" fmla="*/ 128 w 190"/>
                  <a:gd name="T9" fmla="*/ 54 h 172"/>
                  <a:gd name="T10" fmla="*/ 122 w 190"/>
                  <a:gd name="T11" fmla="*/ 42 h 172"/>
                  <a:gd name="T12" fmla="*/ 110 w 190"/>
                  <a:gd name="T13" fmla="*/ 34 h 172"/>
                  <a:gd name="T14" fmla="*/ 96 w 190"/>
                  <a:gd name="T15" fmla="*/ 30 h 172"/>
                  <a:gd name="T16" fmla="*/ 82 w 190"/>
                  <a:gd name="T17" fmla="*/ 18 h 172"/>
                  <a:gd name="T18" fmla="*/ 80 w 190"/>
                  <a:gd name="T19" fmla="*/ 18 h 172"/>
                  <a:gd name="T20" fmla="*/ 78 w 190"/>
                  <a:gd name="T21" fmla="*/ 24 h 172"/>
                  <a:gd name="T22" fmla="*/ 84 w 190"/>
                  <a:gd name="T23" fmla="*/ 30 h 172"/>
                  <a:gd name="T24" fmla="*/ 98 w 190"/>
                  <a:gd name="T25" fmla="*/ 42 h 172"/>
                  <a:gd name="T26" fmla="*/ 102 w 190"/>
                  <a:gd name="T27" fmla="*/ 46 h 172"/>
                  <a:gd name="T28" fmla="*/ 100 w 190"/>
                  <a:gd name="T29" fmla="*/ 46 h 172"/>
                  <a:gd name="T30" fmla="*/ 84 w 190"/>
                  <a:gd name="T31" fmla="*/ 42 h 172"/>
                  <a:gd name="T32" fmla="*/ 62 w 190"/>
                  <a:gd name="T33" fmla="*/ 38 h 172"/>
                  <a:gd name="T34" fmla="*/ 44 w 190"/>
                  <a:gd name="T35" fmla="*/ 30 h 172"/>
                  <a:gd name="T36" fmla="*/ 32 w 190"/>
                  <a:gd name="T37" fmla="*/ 20 h 172"/>
                  <a:gd name="T38" fmla="*/ 16 w 190"/>
                  <a:gd name="T39" fmla="*/ 4 h 172"/>
                  <a:gd name="T40" fmla="*/ 8 w 190"/>
                  <a:gd name="T41" fmla="*/ 4 h 172"/>
                  <a:gd name="T42" fmla="*/ 6 w 190"/>
                  <a:gd name="T43" fmla="*/ 0 h 172"/>
                  <a:gd name="T44" fmla="*/ 0 w 190"/>
                  <a:gd name="T45" fmla="*/ 0 h 172"/>
                  <a:gd name="T46" fmla="*/ 0 w 190"/>
                  <a:gd name="T47" fmla="*/ 4 h 172"/>
                  <a:gd name="T48" fmla="*/ 4 w 190"/>
                  <a:gd name="T49" fmla="*/ 8 h 172"/>
                  <a:gd name="T50" fmla="*/ 4 w 190"/>
                  <a:gd name="T51" fmla="*/ 16 h 172"/>
                  <a:gd name="T52" fmla="*/ 14 w 190"/>
                  <a:gd name="T53" fmla="*/ 30 h 172"/>
                  <a:gd name="T54" fmla="*/ 26 w 190"/>
                  <a:gd name="T55" fmla="*/ 46 h 172"/>
                  <a:gd name="T56" fmla="*/ 38 w 190"/>
                  <a:gd name="T57" fmla="*/ 54 h 172"/>
                  <a:gd name="T58" fmla="*/ 50 w 190"/>
                  <a:gd name="T59" fmla="*/ 60 h 172"/>
                  <a:gd name="T60" fmla="*/ 50 w 190"/>
                  <a:gd name="T61" fmla="*/ 60 h 172"/>
                  <a:gd name="T62" fmla="*/ 30 w 190"/>
                  <a:gd name="T63" fmla="*/ 56 h 172"/>
                  <a:gd name="T64" fmla="*/ 24 w 190"/>
                  <a:gd name="T65" fmla="*/ 50 h 172"/>
                  <a:gd name="T66" fmla="*/ 12 w 190"/>
                  <a:gd name="T67" fmla="*/ 32 h 172"/>
                  <a:gd name="T68" fmla="*/ 4 w 190"/>
                  <a:gd name="T69" fmla="*/ 28 h 172"/>
                  <a:gd name="T70" fmla="*/ 4 w 190"/>
                  <a:gd name="T71" fmla="*/ 30 h 172"/>
                  <a:gd name="T72" fmla="*/ 6 w 190"/>
                  <a:gd name="T73" fmla="*/ 34 h 172"/>
                  <a:gd name="T74" fmla="*/ 26 w 190"/>
                  <a:gd name="T75" fmla="*/ 62 h 172"/>
                  <a:gd name="T76" fmla="*/ 36 w 190"/>
                  <a:gd name="T77" fmla="*/ 68 h 172"/>
                  <a:gd name="T78" fmla="*/ 54 w 190"/>
                  <a:gd name="T79" fmla="*/ 72 h 172"/>
                  <a:gd name="T80" fmla="*/ 88 w 190"/>
                  <a:gd name="T81" fmla="*/ 86 h 172"/>
                  <a:gd name="T82" fmla="*/ 98 w 190"/>
                  <a:gd name="T83" fmla="*/ 90 h 172"/>
                  <a:gd name="T84" fmla="*/ 162 w 190"/>
                  <a:gd name="T85" fmla="*/ 172 h 172"/>
                  <a:gd name="T86" fmla="*/ 164 w 190"/>
                  <a:gd name="T87" fmla="*/ 172 h 172"/>
                  <a:gd name="T88" fmla="*/ 176 w 190"/>
                  <a:gd name="T89" fmla="*/ 162 h 172"/>
                  <a:gd name="T90" fmla="*/ 190 w 190"/>
                  <a:gd name="T91" fmla="*/ 150 h 1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0"/>
                  <a:gd name="T139" fmla="*/ 0 h 172"/>
                  <a:gd name="T140" fmla="*/ 190 w 190"/>
                  <a:gd name="T141" fmla="*/ 172 h 1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0" h="172">
                    <a:moveTo>
                      <a:pt x="190" y="150"/>
                    </a:moveTo>
                    <a:lnTo>
                      <a:pt x="190" y="150"/>
                    </a:lnTo>
                    <a:lnTo>
                      <a:pt x="158" y="118"/>
                    </a:lnTo>
                    <a:lnTo>
                      <a:pt x="136" y="94"/>
                    </a:lnTo>
                    <a:lnTo>
                      <a:pt x="130" y="84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30" y="66"/>
                    </a:lnTo>
                    <a:lnTo>
                      <a:pt x="128" y="54"/>
                    </a:lnTo>
                    <a:lnTo>
                      <a:pt x="126" y="46"/>
                    </a:lnTo>
                    <a:lnTo>
                      <a:pt x="122" y="42"/>
                    </a:lnTo>
                    <a:lnTo>
                      <a:pt x="118" y="36"/>
                    </a:lnTo>
                    <a:lnTo>
                      <a:pt x="110" y="34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20"/>
                    </a:lnTo>
                    <a:lnTo>
                      <a:pt x="78" y="24"/>
                    </a:lnTo>
                    <a:lnTo>
                      <a:pt x="84" y="30"/>
                    </a:lnTo>
                    <a:lnTo>
                      <a:pt x="92" y="36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94" y="44"/>
                    </a:lnTo>
                    <a:lnTo>
                      <a:pt x="84" y="42"/>
                    </a:lnTo>
                    <a:lnTo>
                      <a:pt x="62" y="38"/>
                    </a:lnTo>
                    <a:lnTo>
                      <a:pt x="52" y="36"/>
                    </a:lnTo>
                    <a:lnTo>
                      <a:pt x="44" y="30"/>
                    </a:lnTo>
                    <a:lnTo>
                      <a:pt x="32" y="20"/>
                    </a:lnTo>
                    <a:lnTo>
                      <a:pt x="22" y="8"/>
                    </a:lnTo>
                    <a:lnTo>
                      <a:pt x="16" y="4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14" y="30"/>
                    </a:lnTo>
                    <a:lnTo>
                      <a:pt x="26" y="46"/>
                    </a:lnTo>
                    <a:lnTo>
                      <a:pt x="30" y="50"/>
                    </a:lnTo>
                    <a:lnTo>
                      <a:pt x="38" y="54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4" y="60"/>
                    </a:lnTo>
                    <a:lnTo>
                      <a:pt x="30" y="56"/>
                    </a:lnTo>
                    <a:lnTo>
                      <a:pt x="24" y="50"/>
                    </a:lnTo>
                    <a:lnTo>
                      <a:pt x="18" y="4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26" y="62"/>
                    </a:lnTo>
                    <a:lnTo>
                      <a:pt x="30" y="66"/>
                    </a:lnTo>
                    <a:lnTo>
                      <a:pt x="36" y="68"/>
                    </a:lnTo>
                    <a:lnTo>
                      <a:pt x="54" y="72"/>
                    </a:lnTo>
                    <a:lnTo>
                      <a:pt x="78" y="80"/>
                    </a:lnTo>
                    <a:lnTo>
                      <a:pt x="88" y="86"/>
                    </a:lnTo>
                    <a:lnTo>
                      <a:pt x="98" y="90"/>
                    </a:lnTo>
                    <a:lnTo>
                      <a:pt x="132" y="132"/>
                    </a:lnTo>
                    <a:lnTo>
                      <a:pt x="162" y="172"/>
                    </a:lnTo>
                    <a:lnTo>
                      <a:pt x="164" y="172"/>
                    </a:lnTo>
                    <a:lnTo>
                      <a:pt x="168" y="170"/>
                    </a:lnTo>
                    <a:lnTo>
                      <a:pt x="176" y="162"/>
                    </a:lnTo>
                    <a:lnTo>
                      <a:pt x="190" y="15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0" name="Freeform 174"/>
              <p:cNvSpPr>
                <a:spLocks/>
              </p:cNvSpPr>
              <p:nvPr/>
            </p:nvSpPr>
            <p:spPr bwMode="auto">
              <a:xfrm>
                <a:off x="5107" y="3583"/>
                <a:ext cx="192" cy="452"/>
              </a:xfrm>
              <a:custGeom>
                <a:avLst/>
                <a:gdLst>
                  <a:gd name="T0" fmla="*/ 124 w 192"/>
                  <a:gd name="T1" fmla="*/ 0 h 452"/>
                  <a:gd name="T2" fmla="*/ 124 w 192"/>
                  <a:gd name="T3" fmla="*/ 0 h 452"/>
                  <a:gd name="T4" fmla="*/ 104 w 192"/>
                  <a:gd name="T5" fmla="*/ 14 h 452"/>
                  <a:gd name="T6" fmla="*/ 80 w 192"/>
                  <a:gd name="T7" fmla="*/ 28 h 452"/>
                  <a:gd name="T8" fmla="*/ 56 w 192"/>
                  <a:gd name="T9" fmla="*/ 38 h 452"/>
                  <a:gd name="T10" fmla="*/ 46 w 192"/>
                  <a:gd name="T11" fmla="*/ 40 h 452"/>
                  <a:gd name="T12" fmla="*/ 38 w 192"/>
                  <a:gd name="T13" fmla="*/ 40 h 452"/>
                  <a:gd name="T14" fmla="*/ 38 w 192"/>
                  <a:gd name="T15" fmla="*/ 40 h 452"/>
                  <a:gd name="T16" fmla="*/ 34 w 192"/>
                  <a:gd name="T17" fmla="*/ 68 h 452"/>
                  <a:gd name="T18" fmla="*/ 26 w 192"/>
                  <a:gd name="T19" fmla="*/ 100 h 452"/>
                  <a:gd name="T20" fmla="*/ 14 w 192"/>
                  <a:gd name="T21" fmla="*/ 130 h 452"/>
                  <a:gd name="T22" fmla="*/ 2 w 192"/>
                  <a:gd name="T23" fmla="*/ 162 h 452"/>
                  <a:gd name="T24" fmla="*/ 2 w 192"/>
                  <a:gd name="T25" fmla="*/ 162 h 452"/>
                  <a:gd name="T26" fmla="*/ 0 w 192"/>
                  <a:gd name="T27" fmla="*/ 176 h 452"/>
                  <a:gd name="T28" fmla="*/ 0 w 192"/>
                  <a:gd name="T29" fmla="*/ 188 h 452"/>
                  <a:gd name="T30" fmla="*/ 4 w 192"/>
                  <a:gd name="T31" fmla="*/ 198 h 452"/>
                  <a:gd name="T32" fmla="*/ 8 w 192"/>
                  <a:gd name="T33" fmla="*/ 206 h 452"/>
                  <a:gd name="T34" fmla="*/ 14 w 192"/>
                  <a:gd name="T35" fmla="*/ 212 h 452"/>
                  <a:gd name="T36" fmla="*/ 20 w 192"/>
                  <a:gd name="T37" fmla="*/ 218 h 452"/>
                  <a:gd name="T38" fmla="*/ 26 w 192"/>
                  <a:gd name="T39" fmla="*/ 222 h 452"/>
                  <a:gd name="T40" fmla="*/ 26 w 192"/>
                  <a:gd name="T41" fmla="*/ 222 h 452"/>
                  <a:gd name="T42" fmla="*/ 36 w 192"/>
                  <a:gd name="T43" fmla="*/ 258 h 452"/>
                  <a:gd name="T44" fmla="*/ 44 w 192"/>
                  <a:gd name="T45" fmla="*/ 288 h 452"/>
                  <a:gd name="T46" fmla="*/ 44 w 192"/>
                  <a:gd name="T47" fmla="*/ 300 h 452"/>
                  <a:gd name="T48" fmla="*/ 44 w 192"/>
                  <a:gd name="T49" fmla="*/ 308 h 452"/>
                  <a:gd name="T50" fmla="*/ 44 w 192"/>
                  <a:gd name="T51" fmla="*/ 308 h 452"/>
                  <a:gd name="T52" fmla="*/ 42 w 192"/>
                  <a:gd name="T53" fmla="*/ 328 h 452"/>
                  <a:gd name="T54" fmla="*/ 36 w 192"/>
                  <a:gd name="T55" fmla="*/ 342 h 452"/>
                  <a:gd name="T56" fmla="*/ 30 w 192"/>
                  <a:gd name="T57" fmla="*/ 354 h 452"/>
                  <a:gd name="T58" fmla="*/ 24 w 192"/>
                  <a:gd name="T59" fmla="*/ 364 h 452"/>
                  <a:gd name="T60" fmla="*/ 12 w 192"/>
                  <a:gd name="T61" fmla="*/ 378 h 452"/>
                  <a:gd name="T62" fmla="*/ 8 w 192"/>
                  <a:gd name="T63" fmla="*/ 380 h 452"/>
                  <a:gd name="T64" fmla="*/ 8 w 192"/>
                  <a:gd name="T65" fmla="*/ 380 h 452"/>
                  <a:gd name="T66" fmla="*/ 22 w 192"/>
                  <a:gd name="T67" fmla="*/ 398 h 452"/>
                  <a:gd name="T68" fmla="*/ 36 w 192"/>
                  <a:gd name="T69" fmla="*/ 410 h 452"/>
                  <a:gd name="T70" fmla="*/ 50 w 192"/>
                  <a:gd name="T71" fmla="*/ 422 h 452"/>
                  <a:gd name="T72" fmla="*/ 64 w 192"/>
                  <a:gd name="T73" fmla="*/ 432 h 452"/>
                  <a:gd name="T74" fmla="*/ 78 w 192"/>
                  <a:gd name="T75" fmla="*/ 438 h 452"/>
                  <a:gd name="T76" fmla="*/ 90 w 192"/>
                  <a:gd name="T77" fmla="*/ 444 h 452"/>
                  <a:gd name="T78" fmla="*/ 116 w 192"/>
                  <a:gd name="T79" fmla="*/ 450 h 452"/>
                  <a:gd name="T80" fmla="*/ 138 w 192"/>
                  <a:gd name="T81" fmla="*/ 452 h 452"/>
                  <a:gd name="T82" fmla="*/ 154 w 192"/>
                  <a:gd name="T83" fmla="*/ 452 h 452"/>
                  <a:gd name="T84" fmla="*/ 170 w 192"/>
                  <a:gd name="T85" fmla="*/ 448 h 452"/>
                  <a:gd name="T86" fmla="*/ 170 w 192"/>
                  <a:gd name="T87" fmla="*/ 448 h 452"/>
                  <a:gd name="T88" fmla="*/ 172 w 192"/>
                  <a:gd name="T89" fmla="*/ 438 h 452"/>
                  <a:gd name="T90" fmla="*/ 178 w 192"/>
                  <a:gd name="T91" fmla="*/ 402 h 452"/>
                  <a:gd name="T92" fmla="*/ 186 w 192"/>
                  <a:gd name="T93" fmla="*/ 338 h 452"/>
                  <a:gd name="T94" fmla="*/ 192 w 192"/>
                  <a:gd name="T95" fmla="*/ 244 h 452"/>
                  <a:gd name="T96" fmla="*/ 192 w 192"/>
                  <a:gd name="T97" fmla="*/ 244 h 452"/>
                  <a:gd name="T98" fmla="*/ 192 w 192"/>
                  <a:gd name="T99" fmla="*/ 216 h 452"/>
                  <a:gd name="T100" fmla="*/ 192 w 192"/>
                  <a:gd name="T101" fmla="*/ 190 h 452"/>
                  <a:gd name="T102" fmla="*/ 190 w 192"/>
                  <a:gd name="T103" fmla="*/ 166 h 452"/>
                  <a:gd name="T104" fmla="*/ 186 w 192"/>
                  <a:gd name="T105" fmla="*/ 144 h 452"/>
                  <a:gd name="T106" fmla="*/ 178 w 192"/>
                  <a:gd name="T107" fmla="*/ 104 h 452"/>
                  <a:gd name="T108" fmla="*/ 166 w 192"/>
                  <a:gd name="T109" fmla="*/ 72 h 452"/>
                  <a:gd name="T110" fmla="*/ 154 w 192"/>
                  <a:gd name="T111" fmla="*/ 44 h 452"/>
                  <a:gd name="T112" fmla="*/ 142 w 192"/>
                  <a:gd name="T113" fmla="*/ 24 h 452"/>
                  <a:gd name="T114" fmla="*/ 124 w 192"/>
                  <a:gd name="T115" fmla="*/ 0 h 452"/>
                  <a:gd name="T116" fmla="*/ 124 w 192"/>
                  <a:gd name="T117" fmla="*/ 0 h 4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2"/>
                  <a:gd name="T178" fmla="*/ 0 h 452"/>
                  <a:gd name="T179" fmla="*/ 192 w 192"/>
                  <a:gd name="T180" fmla="*/ 452 h 4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2" h="452">
                    <a:moveTo>
                      <a:pt x="124" y="0"/>
                    </a:moveTo>
                    <a:lnTo>
                      <a:pt x="124" y="0"/>
                    </a:lnTo>
                    <a:lnTo>
                      <a:pt x="104" y="14"/>
                    </a:lnTo>
                    <a:lnTo>
                      <a:pt x="80" y="28"/>
                    </a:lnTo>
                    <a:lnTo>
                      <a:pt x="56" y="38"/>
                    </a:lnTo>
                    <a:lnTo>
                      <a:pt x="46" y="40"/>
                    </a:lnTo>
                    <a:lnTo>
                      <a:pt x="38" y="40"/>
                    </a:lnTo>
                    <a:lnTo>
                      <a:pt x="34" y="68"/>
                    </a:lnTo>
                    <a:lnTo>
                      <a:pt x="26" y="100"/>
                    </a:lnTo>
                    <a:lnTo>
                      <a:pt x="14" y="130"/>
                    </a:lnTo>
                    <a:lnTo>
                      <a:pt x="2" y="162"/>
                    </a:lnTo>
                    <a:lnTo>
                      <a:pt x="0" y="176"/>
                    </a:lnTo>
                    <a:lnTo>
                      <a:pt x="0" y="188"/>
                    </a:lnTo>
                    <a:lnTo>
                      <a:pt x="4" y="198"/>
                    </a:lnTo>
                    <a:lnTo>
                      <a:pt x="8" y="206"/>
                    </a:lnTo>
                    <a:lnTo>
                      <a:pt x="14" y="212"/>
                    </a:lnTo>
                    <a:lnTo>
                      <a:pt x="20" y="218"/>
                    </a:lnTo>
                    <a:lnTo>
                      <a:pt x="26" y="222"/>
                    </a:lnTo>
                    <a:lnTo>
                      <a:pt x="36" y="258"/>
                    </a:lnTo>
                    <a:lnTo>
                      <a:pt x="44" y="288"/>
                    </a:lnTo>
                    <a:lnTo>
                      <a:pt x="44" y="300"/>
                    </a:lnTo>
                    <a:lnTo>
                      <a:pt x="44" y="308"/>
                    </a:lnTo>
                    <a:lnTo>
                      <a:pt x="42" y="328"/>
                    </a:lnTo>
                    <a:lnTo>
                      <a:pt x="36" y="342"/>
                    </a:lnTo>
                    <a:lnTo>
                      <a:pt x="30" y="354"/>
                    </a:lnTo>
                    <a:lnTo>
                      <a:pt x="24" y="364"/>
                    </a:lnTo>
                    <a:lnTo>
                      <a:pt x="12" y="378"/>
                    </a:lnTo>
                    <a:lnTo>
                      <a:pt x="8" y="380"/>
                    </a:lnTo>
                    <a:lnTo>
                      <a:pt x="22" y="398"/>
                    </a:lnTo>
                    <a:lnTo>
                      <a:pt x="36" y="410"/>
                    </a:lnTo>
                    <a:lnTo>
                      <a:pt x="50" y="422"/>
                    </a:lnTo>
                    <a:lnTo>
                      <a:pt x="64" y="432"/>
                    </a:lnTo>
                    <a:lnTo>
                      <a:pt x="78" y="438"/>
                    </a:lnTo>
                    <a:lnTo>
                      <a:pt x="90" y="444"/>
                    </a:lnTo>
                    <a:lnTo>
                      <a:pt x="116" y="450"/>
                    </a:lnTo>
                    <a:lnTo>
                      <a:pt x="138" y="452"/>
                    </a:lnTo>
                    <a:lnTo>
                      <a:pt x="154" y="452"/>
                    </a:lnTo>
                    <a:lnTo>
                      <a:pt x="170" y="448"/>
                    </a:lnTo>
                    <a:lnTo>
                      <a:pt x="172" y="438"/>
                    </a:lnTo>
                    <a:lnTo>
                      <a:pt x="178" y="402"/>
                    </a:lnTo>
                    <a:lnTo>
                      <a:pt x="186" y="338"/>
                    </a:lnTo>
                    <a:lnTo>
                      <a:pt x="192" y="244"/>
                    </a:lnTo>
                    <a:lnTo>
                      <a:pt x="192" y="216"/>
                    </a:lnTo>
                    <a:lnTo>
                      <a:pt x="192" y="190"/>
                    </a:lnTo>
                    <a:lnTo>
                      <a:pt x="190" y="166"/>
                    </a:lnTo>
                    <a:lnTo>
                      <a:pt x="186" y="144"/>
                    </a:lnTo>
                    <a:lnTo>
                      <a:pt x="178" y="104"/>
                    </a:lnTo>
                    <a:lnTo>
                      <a:pt x="166" y="72"/>
                    </a:lnTo>
                    <a:lnTo>
                      <a:pt x="154" y="44"/>
                    </a:lnTo>
                    <a:lnTo>
                      <a:pt x="142" y="24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E470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1" name="Freeform 175"/>
              <p:cNvSpPr>
                <a:spLocks/>
              </p:cNvSpPr>
              <p:nvPr/>
            </p:nvSpPr>
            <p:spPr bwMode="auto">
              <a:xfrm>
                <a:off x="4947" y="3725"/>
                <a:ext cx="174" cy="166"/>
              </a:xfrm>
              <a:custGeom>
                <a:avLst/>
                <a:gdLst>
                  <a:gd name="T0" fmla="*/ 172 w 174"/>
                  <a:gd name="T1" fmla="*/ 104 h 166"/>
                  <a:gd name="T2" fmla="*/ 172 w 174"/>
                  <a:gd name="T3" fmla="*/ 104 h 166"/>
                  <a:gd name="T4" fmla="*/ 152 w 174"/>
                  <a:gd name="T5" fmla="*/ 94 h 166"/>
                  <a:gd name="T6" fmla="*/ 136 w 174"/>
                  <a:gd name="T7" fmla="*/ 82 h 166"/>
                  <a:gd name="T8" fmla="*/ 118 w 174"/>
                  <a:gd name="T9" fmla="*/ 70 h 166"/>
                  <a:gd name="T10" fmla="*/ 118 w 174"/>
                  <a:gd name="T11" fmla="*/ 70 h 166"/>
                  <a:gd name="T12" fmla="*/ 86 w 174"/>
                  <a:gd name="T13" fmla="*/ 42 h 166"/>
                  <a:gd name="T14" fmla="*/ 66 w 174"/>
                  <a:gd name="T15" fmla="*/ 22 h 166"/>
                  <a:gd name="T16" fmla="*/ 46 w 174"/>
                  <a:gd name="T17" fmla="*/ 0 h 166"/>
                  <a:gd name="T18" fmla="*/ 46 w 174"/>
                  <a:gd name="T19" fmla="*/ 0 h 166"/>
                  <a:gd name="T20" fmla="*/ 32 w 174"/>
                  <a:gd name="T21" fmla="*/ 8 h 166"/>
                  <a:gd name="T22" fmla="*/ 20 w 174"/>
                  <a:gd name="T23" fmla="*/ 18 h 166"/>
                  <a:gd name="T24" fmla="*/ 10 w 174"/>
                  <a:gd name="T25" fmla="*/ 30 h 166"/>
                  <a:gd name="T26" fmla="*/ 0 w 174"/>
                  <a:gd name="T27" fmla="*/ 42 h 166"/>
                  <a:gd name="T28" fmla="*/ 0 w 174"/>
                  <a:gd name="T29" fmla="*/ 42 h 166"/>
                  <a:gd name="T30" fmla="*/ 34 w 174"/>
                  <a:gd name="T31" fmla="*/ 78 h 166"/>
                  <a:gd name="T32" fmla="*/ 72 w 174"/>
                  <a:gd name="T33" fmla="*/ 114 h 166"/>
                  <a:gd name="T34" fmla="*/ 108 w 174"/>
                  <a:gd name="T35" fmla="*/ 146 h 166"/>
                  <a:gd name="T36" fmla="*/ 126 w 174"/>
                  <a:gd name="T37" fmla="*/ 158 h 166"/>
                  <a:gd name="T38" fmla="*/ 140 w 174"/>
                  <a:gd name="T39" fmla="*/ 166 h 166"/>
                  <a:gd name="T40" fmla="*/ 140 w 174"/>
                  <a:gd name="T41" fmla="*/ 166 h 166"/>
                  <a:gd name="T42" fmla="*/ 146 w 174"/>
                  <a:gd name="T43" fmla="*/ 160 h 166"/>
                  <a:gd name="T44" fmla="*/ 160 w 174"/>
                  <a:gd name="T45" fmla="*/ 146 h 166"/>
                  <a:gd name="T46" fmla="*/ 168 w 174"/>
                  <a:gd name="T47" fmla="*/ 136 h 166"/>
                  <a:gd name="T48" fmla="*/ 172 w 174"/>
                  <a:gd name="T49" fmla="*/ 124 h 166"/>
                  <a:gd name="T50" fmla="*/ 174 w 174"/>
                  <a:gd name="T51" fmla="*/ 114 h 166"/>
                  <a:gd name="T52" fmla="*/ 174 w 174"/>
                  <a:gd name="T53" fmla="*/ 108 h 166"/>
                  <a:gd name="T54" fmla="*/ 172 w 174"/>
                  <a:gd name="T55" fmla="*/ 104 h 166"/>
                  <a:gd name="T56" fmla="*/ 172 w 174"/>
                  <a:gd name="T57" fmla="*/ 104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4"/>
                  <a:gd name="T88" fmla="*/ 0 h 166"/>
                  <a:gd name="T89" fmla="*/ 174 w 174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4" h="166">
                    <a:moveTo>
                      <a:pt x="172" y="104"/>
                    </a:moveTo>
                    <a:lnTo>
                      <a:pt x="172" y="104"/>
                    </a:lnTo>
                    <a:lnTo>
                      <a:pt x="152" y="94"/>
                    </a:lnTo>
                    <a:lnTo>
                      <a:pt x="136" y="82"/>
                    </a:lnTo>
                    <a:lnTo>
                      <a:pt x="118" y="70"/>
                    </a:lnTo>
                    <a:lnTo>
                      <a:pt x="86" y="42"/>
                    </a:lnTo>
                    <a:lnTo>
                      <a:pt x="66" y="2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20" y="18"/>
                    </a:lnTo>
                    <a:lnTo>
                      <a:pt x="10" y="30"/>
                    </a:lnTo>
                    <a:lnTo>
                      <a:pt x="0" y="42"/>
                    </a:lnTo>
                    <a:lnTo>
                      <a:pt x="34" y="78"/>
                    </a:lnTo>
                    <a:lnTo>
                      <a:pt x="72" y="114"/>
                    </a:lnTo>
                    <a:lnTo>
                      <a:pt x="108" y="146"/>
                    </a:lnTo>
                    <a:lnTo>
                      <a:pt x="126" y="158"/>
                    </a:lnTo>
                    <a:lnTo>
                      <a:pt x="140" y="166"/>
                    </a:lnTo>
                    <a:lnTo>
                      <a:pt x="146" y="160"/>
                    </a:lnTo>
                    <a:lnTo>
                      <a:pt x="160" y="146"/>
                    </a:lnTo>
                    <a:lnTo>
                      <a:pt x="168" y="136"/>
                    </a:lnTo>
                    <a:lnTo>
                      <a:pt x="172" y="124"/>
                    </a:lnTo>
                    <a:lnTo>
                      <a:pt x="174" y="114"/>
                    </a:lnTo>
                    <a:lnTo>
                      <a:pt x="174" y="108"/>
                    </a:lnTo>
                    <a:lnTo>
                      <a:pt x="172" y="104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2" name="Freeform 176"/>
              <p:cNvSpPr>
                <a:spLocks/>
              </p:cNvSpPr>
              <p:nvPr/>
            </p:nvSpPr>
            <p:spPr bwMode="auto">
              <a:xfrm>
                <a:off x="5069" y="3429"/>
                <a:ext cx="56" cy="48"/>
              </a:xfrm>
              <a:custGeom>
                <a:avLst/>
                <a:gdLst>
                  <a:gd name="T0" fmla="*/ 0 w 56"/>
                  <a:gd name="T1" fmla="*/ 26 h 48"/>
                  <a:gd name="T2" fmla="*/ 0 w 56"/>
                  <a:gd name="T3" fmla="*/ 26 h 48"/>
                  <a:gd name="T4" fmla="*/ 2 w 56"/>
                  <a:gd name="T5" fmla="*/ 36 h 48"/>
                  <a:gd name="T6" fmla="*/ 10 w 56"/>
                  <a:gd name="T7" fmla="*/ 42 h 48"/>
                  <a:gd name="T8" fmla="*/ 18 w 56"/>
                  <a:gd name="T9" fmla="*/ 48 h 48"/>
                  <a:gd name="T10" fmla="*/ 30 w 56"/>
                  <a:gd name="T11" fmla="*/ 48 h 48"/>
                  <a:gd name="T12" fmla="*/ 30 w 56"/>
                  <a:gd name="T13" fmla="*/ 48 h 48"/>
                  <a:gd name="T14" fmla="*/ 40 w 56"/>
                  <a:gd name="T15" fmla="*/ 46 h 48"/>
                  <a:gd name="T16" fmla="*/ 48 w 56"/>
                  <a:gd name="T17" fmla="*/ 40 h 48"/>
                  <a:gd name="T18" fmla="*/ 54 w 56"/>
                  <a:gd name="T19" fmla="*/ 32 h 48"/>
                  <a:gd name="T20" fmla="*/ 56 w 56"/>
                  <a:gd name="T21" fmla="*/ 22 h 48"/>
                  <a:gd name="T22" fmla="*/ 56 w 56"/>
                  <a:gd name="T23" fmla="*/ 22 h 48"/>
                  <a:gd name="T24" fmla="*/ 52 w 56"/>
                  <a:gd name="T25" fmla="*/ 12 h 48"/>
                  <a:gd name="T26" fmla="*/ 46 w 56"/>
                  <a:gd name="T27" fmla="*/ 4 h 48"/>
                  <a:gd name="T28" fmla="*/ 36 w 56"/>
                  <a:gd name="T29" fmla="*/ 0 h 48"/>
                  <a:gd name="T30" fmla="*/ 26 w 56"/>
                  <a:gd name="T31" fmla="*/ 0 h 48"/>
                  <a:gd name="T32" fmla="*/ 26 w 56"/>
                  <a:gd name="T33" fmla="*/ 0 h 48"/>
                  <a:gd name="T34" fmla="*/ 16 w 56"/>
                  <a:gd name="T35" fmla="*/ 2 h 48"/>
                  <a:gd name="T36" fmla="*/ 6 w 56"/>
                  <a:gd name="T37" fmla="*/ 8 h 48"/>
                  <a:gd name="T38" fmla="*/ 2 w 56"/>
                  <a:gd name="T39" fmla="*/ 16 h 48"/>
                  <a:gd name="T40" fmla="*/ 0 w 56"/>
                  <a:gd name="T41" fmla="*/ 26 h 48"/>
                  <a:gd name="T42" fmla="*/ 0 w 56"/>
                  <a:gd name="T43" fmla="*/ 26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6"/>
                  <a:gd name="T67" fmla="*/ 0 h 48"/>
                  <a:gd name="T68" fmla="*/ 56 w 56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6" h="48">
                    <a:moveTo>
                      <a:pt x="0" y="26"/>
                    </a:moveTo>
                    <a:lnTo>
                      <a:pt x="0" y="26"/>
                    </a:lnTo>
                    <a:lnTo>
                      <a:pt x="2" y="36"/>
                    </a:lnTo>
                    <a:lnTo>
                      <a:pt x="10" y="42"/>
                    </a:lnTo>
                    <a:lnTo>
                      <a:pt x="18" y="48"/>
                    </a:lnTo>
                    <a:lnTo>
                      <a:pt x="30" y="48"/>
                    </a:lnTo>
                    <a:lnTo>
                      <a:pt x="40" y="46"/>
                    </a:lnTo>
                    <a:lnTo>
                      <a:pt x="48" y="40"/>
                    </a:lnTo>
                    <a:lnTo>
                      <a:pt x="54" y="32"/>
                    </a:lnTo>
                    <a:lnTo>
                      <a:pt x="56" y="22"/>
                    </a:lnTo>
                    <a:lnTo>
                      <a:pt x="52" y="12"/>
                    </a:lnTo>
                    <a:lnTo>
                      <a:pt x="46" y="4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E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3" name="Freeform 177"/>
              <p:cNvSpPr>
                <a:spLocks/>
              </p:cNvSpPr>
              <p:nvPr/>
            </p:nvSpPr>
            <p:spPr bwMode="auto">
              <a:xfrm>
                <a:off x="5065" y="3279"/>
                <a:ext cx="228" cy="280"/>
              </a:xfrm>
              <a:custGeom>
                <a:avLst/>
                <a:gdLst>
                  <a:gd name="T0" fmla="*/ 12 w 228"/>
                  <a:gd name="T1" fmla="*/ 34 h 280"/>
                  <a:gd name="T2" fmla="*/ 12 w 228"/>
                  <a:gd name="T3" fmla="*/ 34 h 280"/>
                  <a:gd name="T4" fmla="*/ 20 w 228"/>
                  <a:gd name="T5" fmla="*/ 28 h 280"/>
                  <a:gd name="T6" fmla="*/ 32 w 228"/>
                  <a:gd name="T7" fmla="*/ 20 h 280"/>
                  <a:gd name="T8" fmla="*/ 46 w 228"/>
                  <a:gd name="T9" fmla="*/ 12 h 280"/>
                  <a:gd name="T10" fmla="*/ 64 w 228"/>
                  <a:gd name="T11" fmla="*/ 6 h 280"/>
                  <a:gd name="T12" fmla="*/ 88 w 228"/>
                  <a:gd name="T13" fmla="*/ 2 h 280"/>
                  <a:gd name="T14" fmla="*/ 116 w 228"/>
                  <a:gd name="T15" fmla="*/ 0 h 280"/>
                  <a:gd name="T16" fmla="*/ 130 w 228"/>
                  <a:gd name="T17" fmla="*/ 2 h 280"/>
                  <a:gd name="T18" fmla="*/ 148 w 228"/>
                  <a:gd name="T19" fmla="*/ 4 h 280"/>
                  <a:gd name="T20" fmla="*/ 148 w 228"/>
                  <a:gd name="T21" fmla="*/ 4 h 280"/>
                  <a:gd name="T22" fmla="*/ 164 w 228"/>
                  <a:gd name="T23" fmla="*/ 8 h 280"/>
                  <a:gd name="T24" fmla="*/ 176 w 228"/>
                  <a:gd name="T25" fmla="*/ 16 h 280"/>
                  <a:gd name="T26" fmla="*/ 188 w 228"/>
                  <a:gd name="T27" fmla="*/ 28 h 280"/>
                  <a:gd name="T28" fmla="*/ 198 w 228"/>
                  <a:gd name="T29" fmla="*/ 40 h 280"/>
                  <a:gd name="T30" fmla="*/ 206 w 228"/>
                  <a:gd name="T31" fmla="*/ 56 h 280"/>
                  <a:gd name="T32" fmla="*/ 212 w 228"/>
                  <a:gd name="T33" fmla="*/ 72 h 280"/>
                  <a:gd name="T34" fmla="*/ 218 w 228"/>
                  <a:gd name="T35" fmla="*/ 88 h 280"/>
                  <a:gd name="T36" fmla="*/ 222 w 228"/>
                  <a:gd name="T37" fmla="*/ 106 h 280"/>
                  <a:gd name="T38" fmla="*/ 226 w 228"/>
                  <a:gd name="T39" fmla="*/ 144 h 280"/>
                  <a:gd name="T40" fmla="*/ 228 w 228"/>
                  <a:gd name="T41" fmla="*/ 178 h 280"/>
                  <a:gd name="T42" fmla="*/ 228 w 228"/>
                  <a:gd name="T43" fmla="*/ 206 h 280"/>
                  <a:gd name="T44" fmla="*/ 226 w 228"/>
                  <a:gd name="T45" fmla="*/ 226 h 280"/>
                  <a:gd name="T46" fmla="*/ 226 w 228"/>
                  <a:gd name="T47" fmla="*/ 226 h 280"/>
                  <a:gd name="T48" fmla="*/ 152 w 228"/>
                  <a:gd name="T49" fmla="*/ 246 h 280"/>
                  <a:gd name="T50" fmla="*/ 86 w 228"/>
                  <a:gd name="T51" fmla="*/ 262 h 280"/>
                  <a:gd name="T52" fmla="*/ 28 w 228"/>
                  <a:gd name="T53" fmla="*/ 276 h 280"/>
                  <a:gd name="T54" fmla="*/ 28 w 228"/>
                  <a:gd name="T55" fmla="*/ 276 h 280"/>
                  <a:gd name="T56" fmla="*/ 32 w 228"/>
                  <a:gd name="T57" fmla="*/ 264 h 280"/>
                  <a:gd name="T58" fmla="*/ 44 w 228"/>
                  <a:gd name="T59" fmla="*/ 234 h 280"/>
                  <a:gd name="T60" fmla="*/ 50 w 228"/>
                  <a:gd name="T61" fmla="*/ 216 h 280"/>
                  <a:gd name="T62" fmla="*/ 56 w 228"/>
                  <a:gd name="T63" fmla="*/ 198 h 280"/>
                  <a:gd name="T64" fmla="*/ 60 w 228"/>
                  <a:gd name="T65" fmla="*/ 180 h 280"/>
                  <a:gd name="T66" fmla="*/ 62 w 228"/>
                  <a:gd name="T67" fmla="*/ 164 h 280"/>
                  <a:gd name="T68" fmla="*/ 62 w 228"/>
                  <a:gd name="T69" fmla="*/ 164 h 280"/>
                  <a:gd name="T70" fmla="*/ 56 w 228"/>
                  <a:gd name="T71" fmla="*/ 180 h 280"/>
                  <a:gd name="T72" fmla="*/ 42 w 228"/>
                  <a:gd name="T73" fmla="*/ 218 h 280"/>
                  <a:gd name="T74" fmla="*/ 34 w 228"/>
                  <a:gd name="T75" fmla="*/ 238 h 280"/>
                  <a:gd name="T76" fmla="*/ 22 w 228"/>
                  <a:gd name="T77" fmla="*/ 258 h 280"/>
                  <a:gd name="T78" fmla="*/ 12 w 228"/>
                  <a:gd name="T79" fmla="*/ 272 h 280"/>
                  <a:gd name="T80" fmla="*/ 6 w 228"/>
                  <a:gd name="T81" fmla="*/ 278 h 280"/>
                  <a:gd name="T82" fmla="*/ 0 w 228"/>
                  <a:gd name="T83" fmla="*/ 280 h 280"/>
                  <a:gd name="T84" fmla="*/ 0 w 228"/>
                  <a:gd name="T85" fmla="*/ 280 h 280"/>
                  <a:gd name="T86" fmla="*/ 12 w 228"/>
                  <a:gd name="T87" fmla="*/ 254 h 280"/>
                  <a:gd name="T88" fmla="*/ 24 w 228"/>
                  <a:gd name="T89" fmla="*/ 226 h 280"/>
                  <a:gd name="T90" fmla="*/ 36 w 228"/>
                  <a:gd name="T91" fmla="*/ 190 h 280"/>
                  <a:gd name="T92" fmla="*/ 40 w 228"/>
                  <a:gd name="T93" fmla="*/ 170 h 280"/>
                  <a:gd name="T94" fmla="*/ 44 w 228"/>
                  <a:gd name="T95" fmla="*/ 150 h 280"/>
                  <a:gd name="T96" fmla="*/ 44 w 228"/>
                  <a:gd name="T97" fmla="*/ 130 h 280"/>
                  <a:gd name="T98" fmla="*/ 44 w 228"/>
                  <a:gd name="T99" fmla="*/ 110 h 280"/>
                  <a:gd name="T100" fmla="*/ 40 w 228"/>
                  <a:gd name="T101" fmla="*/ 90 h 280"/>
                  <a:gd name="T102" fmla="*/ 34 w 228"/>
                  <a:gd name="T103" fmla="*/ 70 h 280"/>
                  <a:gd name="T104" fmla="*/ 26 w 228"/>
                  <a:gd name="T105" fmla="*/ 52 h 280"/>
                  <a:gd name="T106" fmla="*/ 12 w 228"/>
                  <a:gd name="T107" fmla="*/ 34 h 280"/>
                  <a:gd name="T108" fmla="*/ 12 w 228"/>
                  <a:gd name="T109" fmla="*/ 34 h 2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280"/>
                  <a:gd name="T167" fmla="*/ 228 w 228"/>
                  <a:gd name="T168" fmla="*/ 280 h 28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280">
                    <a:moveTo>
                      <a:pt x="12" y="34"/>
                    </a:moveTo>
                    <a:lnTo>
                      <a:pt x="12" y="34"/>
                    </a:lnTo>
                    <a:lnTo>
                      <a:pt x="20" y="28"/>
                    </a:lnTo>
                    <a:lnTo>
                      <a:pt x="32" y="20"/>
                    </a:lnTo>
                    <a:lnTo>
                      <a:pt x="46" y="12"/>
                    </a:lnTo>
                    <a:lnTo>
                      <a:pt x="64" y="6"/>
                    </a:lnTo>
                    <a:lnTo>
                      <a:pt x="88" y="2"/>
                    </a:lnTo>
                    <a:lnTo>
                      <a:pt x="116" y="0"/>
                    </a:lnTo>
                    <a:lnTo>
                      <a:pt x="130" y="2"/>
                    </a:lnTo>
                    <a:lnTo>
                      <a:pt x="148" y="4"/>
                    </a:lnTo>
                    <a:lnTo>
                      <a:pt x="164" y="8"/>
                    </a:lnTo>
                    <a:lnTo>
                      <a:pt x="176" y="16"/>
                    </a:lnTo>
                    <a:lnTo>
                      <a:pt x="188" y="28"/>
                    </a:lnTo>
                    <a:lnTo>
                      <a:pt x="198" y="40"/>
                    </a:lnTo>
                    <a:lnTo>
                      <a:pt x="206" y="56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2" y="106"/>
                    </a:lnTo>
                    <a:lnTo>
                      <a:pt x="226" y="144"/>
                    </a:lnTo>
                    <a:lnTo>
                      <a:pt x="228" y="178"/>
                    </a:lnTo>
                    <a:lnTo>
                      <a:pt x="228" y="206"/>
                    </a:lnTo>
                    <a:lnTo>
                      <a:pt x="226" y="226"/>
                    </a:lnTo>
                    <a:lnTo>
                      <a:pt x="152" y="246"/>
                    </a:lnTo>
                    <a:lnTo>
                      <a:pt x="86" y="262"/>
                    </a:lnTo>
                    <a:lnTo>
                      <a:pt x="28" y="276"/>
                    </a:lnTo>
                    <a:lnTo>
                      <a:pt x="32" y="264"/>
                    </a:lnTo>
                    <a:lnTo>
                      <a:pt x="44" y="234"/>
                    </a:lnTo>
                    <a:lnTo>
                      <a:pt x="50" y="216"/>
                    </a:lnTo>
                    <a:lnTo>
                      <a:pt x="56" y="198"/>
                    </a:lnTo>
                    <a:lnTo>
                      <a:pt x="60" y="180"/>
                    </a:lnTo>
                    <a:lnTo>
                      <a:pt x="62" y="164"/>
                    </a:lnTo>
                    <a:lnTo>
                      <a:pt x="56" y="180"/>
                    </a:lnTo>
                    <a:lnTo>
                      <a:pt x="42" y="218"/>
                    </a:lnTo>
                    <a:lnTo>
                      <a:pt x="34" y="238"/>
                    </a:lnTo>
                    <a:lnTo>
                      <a:pt x="22" y="258"/>
                    </a:lnTo>
                    <a:lnTo>
                      <a:pt x="12" y="272"/>
                    </a:lnTo>
                    <a:lnTo>
                      <a:pt x="6" y="278"/>
                    </a:lnTo>
                    <a:lnTo>
                      <a:pt x="0" y="280"/>
                    </a:lnTo>
                    <a:lnTo>
                      <a:pt x="12" y="254"/>
                    </a:lnTo>
                    <a:lnTo>
                      <a:pt x="24" y="226"/>
                    </a:lnTo>
                    <a:lnTo>
                      <a:pt x="36" y="190"/>
                    </a:lnTo>
                    <a:lnTo>
                      <a:pt x="40" y="170"/>
                    </a:lnTo>
                    <a:lnTo>
                      <a:pt x="44" y="150"/>
                    </a:lnTo>
                    <a:lnTo>
                      <a:pt x="44" y="130"/>
                    </a:lnTo>
                    <a:lnTo>
                      <a:pt x="44" y="110"/>
                    </a:lnTo>
                    <a:lnTo>
                      <a:pt x="40" y="90"/>
                    </a:lnTo>
                    <a:lnTo>
                      <a:pt x="34" y="70"/>
                    </a:lnTo>
                    <a:lnTo>
                      <a:pt x="26" y="52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4" name="Freeform 178"/>
              <p:cNvSpPr>
                <a:spLocks/>
              </p:cNvSpPr>
              <p:nvPr/>
            </p:nvSpPr>
            <p:spPr bwMode="auto">
              <a:xfrm>
                <a:off x="5103" y="3297"/>
                <a:ext cx="52" cy="254"/>
              </a:xfrm>
              <a:custGeom>
                <a:avLst/>
                <a:gdLst>
                  <a:gd name="T0" fmla="*/ 0 w 52"/>
                  <a:gd name="T1" fmla="*/ 0 h 254"/>
                  <a:gd name="T2" fmla="*/ 0 w 52"/>
                  <a:gd name="T3" fmla="*/ 0 h 254"/>
                  <a:gd name="T4" fmla="*/ 6 w 52"/>
                  <a:gd name="T5" fmla="*/ 6 h 254"/>
                  <a:gd name="T6" fmla="*/ 10 w 52"/>
                  <a:gd name="T7" fmla="*/ 10 h 254"/>
                  <a:gd name="T8" fmla="*/ 18 w 52"/>
                  <a:gd name="T9" fmla="*/ 22 h 254"/>
                  <a:gd name="T10" fmla="*/ 18 w 52"/>
                  <a:gd name="T11" fmla="*/ 22 h 254"/>
                  <a:gd name="T12" fmla="*/ 26 w 52"/>
                  <a:gd name="T13" fmla="*/ 36 h 254"/>
                  <a:gd name="T14" fmla="*/ 34 w 52"/>
                  <a:gd name="T15" fmla="*/ 50 h 254"/>
                  <a:gd name="T16" fmla="*/ 34 w 52"/>
                  <a:gd name="T17" fmla="*/ 50 h 254"/>
                  <a:gd name="T18" fmla="*/ 40 w 52"/>
                  <a:gd name="T19" fmla="*/ 66 h 254"/>
                  <a:gd name="T20" fmla="*/ 46 w 52"/>
                  <a:gd name="T21" fmla="*/ 82 h 254"/>
                  <a:gd name="T22" fmla="*/ 50 w 52"/>
                  <a:gd name="T23" fmla="*/ 98 h 254"/>
                  <a:gd name="T24" fmla="*/ 52 w 52"/>
                  <a:gd name="T25" fmla="*/ 116 h 254"/>
                  <a:gd name="T26" fmla="*/ 52 w 52"/>
                  <a:gd name="T27" fmla="*/ 116 h 254"/>
                  <a:gd name="T28" fmla="*/ 52 w 52"/>
                  <a:gd name="T29" fmla="*/ 134 h 254"/>
                  <a:gd name="T30" fmla="*/ 52 w 52"/>
                  <a:gd name="T31" fmla="*/ 150 h 254"/>
                  <a:gd name="T32" fmla="*/ 46 w 52"/>
                  <a:gd name="T33" fmla="*/ 186 h 254"/>
                  <a:gd name="T34" fmla="*/ 46 w 52"/>
                  <a:gd name="T35" fmla="*/ 186 h 254"/>
                  <a:gd name="T36" fmla="*/ 42 w 52"/>
                  <a:gd name="T37" fmla="*/ 204 h 254"/>
                  <a:gd name="T38" fmla="*/ 38 w 52"/>
                  <a:gd name="T39" fmla="*/ 220 h 254"/>
                  <a:gd name="T40" fmla="*/ 32 w 52"/>
                  <a:gd name="T41" fmla="*/ 238 h 254"/>
                  <a:gd name="T42" fmla="*/ 24 w 52"/>
                  <a:gd name="T43" fmla="*/ 254 h 254"/>
                  <a:gd name="T44" fmla="*/ 24 w 52"/>
                  <a:gd name="T45" fmla="*/ 254 h 254"/>
                  <a:gd name="T46" fmla="*/ 22 w 52"/>
                  <a:gd name="T47" fmla="*/ 254 h 254"/>
                  <a:gd name="T48" fmla="*/ 22 w 52"/>
                  <a:gd name="T49" fmla="*/ 252 h 254"/>
                  <a:gd name="T50" fmla="*/ 22 w 52"/>
                  <a:gd name="T51" fmla="*/ 252 h 254"/>
                  <a:gd name="T52" fmla="*/ 32 w 52"/>
                  <a:gd name="T53" fmla="*/ 224 h 254"/>
                  <a:gd name="T54" fmla="*/ 32 w 52"/>
                  <a:gd name="T55" fmla="*/ 224 h 254"/>
                  <a:gd name="T56" fmla="*/ 42 w 52"/>
                  <a:gd name="T57" fmla="*/ 192 h 254"/>
                  <a:gd name="T58" fmla="*/ 42 w 52"/>
                  <a:gd name="T59" fmla="*/ 192 h 254"/>
                  <a:gd name="T60" fmla="*/ 48 w 52"/>
                  <a:gd name="T61" fmla="*/ 158 h 254"/>
                  <a:gd name="T62" fmla="*/ 48 w 52"/>
                  <a:gd name="T63" fmla="*/ 122 h 254"/>
                  <a:gd name="T64" fmla="*/ 48 w 52"/>
                  <a:gd name="T65" fmla="*/ 122 h 254"/>
                  <a:gd name="T66" fmla="*/ 48 w 52"/>
                  <a:gd name="T67" fmla="*/ 106 h 254"/>
                  <a:gd name="T68" fmla="*/ 46 w 52"/>
                  <a:gd name="T69" fmla="*/ 90 h 254"/>
                  <a:gd name="T70" fmla="*/ 42 w 52"/>
                  <a:gd name="T71" fmla="*/ 74 h 254"/>
                  <a:gd name="T72" fmla="*/ 36 w 52"/>
                  <a:gd name="T73" fmla="*/ 58 h 254"/>
                  <a:gd name="T74" fmla="*/ 36 w 52"/>
                  <a:gd name="T75" fmla="*/ 58 h 254"/>
                  <a:gd name="T76" fmla="*/ 30 w 52"/>
                  <a:gd name="T77" fmla="*/ 44 h 254"/>
                  <a:gd name="T78" fmla="*/ 20 w 52"/>
                  <a:gd name="T79" fmla="*/ 28 h 254"/>
                  <a:gd name="T80" fmla="*/ 20 w 52"/>
                  <a:gd name="T81" fmla="*/ 28 h 254"/>
                  <a:gd name="T82" fmla="*/ 12 w 52"/>
                  <a:gd name="T83" fmla="*/ 14 h 254"/>
                  <a:gd name="T84" fmla="*/ 6 w 52"/>
                  <a:gd name="T85" fmla="*/ 8 h 254"/>
                  <a:gd name="T86" fmla="*/ 0 w 52"/>
                  <a:gd name="T87" fmla="*/ 2 h 254"/>
                  <a:gd name="T88" fmla="*/ 0 w 52"/>
                  <a:gd name="T89" fmla="*/ 2 h 254"/>
                  <a:gd name="T90" fmla="*/ 0 w 52"/>
                  <a:gd name="T91" fmla="*/ 0 h 254"/>
                  <a:gd name="T92" fmla="*/ 0 w 52"/>
                  <a:gd name="T93" fmla="*/ 0 h 25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"/>
                  <a:gd name="T142" fmla="*/ 0 h 254"/>
                  <a:gd name="T143" fmla="*/ 52 w 52"/>
                  <a:gd name="T144" fmla="*/ 254 h 25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" h="254">
                    <a:moveTo>
                      <a:pt x="0" y="0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10" y="10"/>
                    </a:lnTo>
                    <a:lnTo>
                      <a:pt x="18" y="22"/>
                    </a:lnTo>
                    <a:lnTo>
                      <a:pt x="26" y="36"/>
                    </a:lnTo>
                    <a:lnTo>
                      <a:pt x="34" y="50"/>
                    </a:lnTo>
                    <a:lnTo>
                      <a:pt x="40" y="66"/>
                    </a:lnTo>
                    <a:lnTo>
                      <a:pt x="46" y="82"/>
                    </a:lnTo>
                    <a:lnTo>
                      <a:pt x="50" y="98"/>
                    </a:lnTo>
                    <a:lnTo>
                      <a:pt x="52" y="116"/>
                    </a:lnTo>
                    <a:lnTo>
                      <a:pt x="52" y="134"/>
                    </a:lnTo>
                    <a:lnTo>
                      <a:pt x="52" y="150"/>
                    </a:lnTo>
                    <a:lnTo>
                      <a:pt x="46" y="186"/>
                    </a:lnTo>
                    <a:lnTo>
                      <a:pt x="42" y="204"/>
                    </a:lnTo>
                    <a:lnTo>
                      <a:pt x="38" y="220"/>
                    </a:lnTo>
                    <a:lnTo>
                      <a:pt x="32" y="238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32" y="224"/>
                    </a:lnTo>
                    <a:lnTo>
                      <a:pt x="42" y="192"/>
                    </a:lnTo>
                    <a:lnTo>
                      <a:pt x="48" y="158"/>
                    </a:lnTo>
                    <a:lnTo>
                      <a:pt x="48" y="122"/>
                    </a:lnTo>
                    <a:lnTo>
                      <a:pt x="48" y="106"/>
                    </a:lnTo>
                    <a:lnTo>
                      <a:pt x="46" y="90"/>
                    </a:lnTo>
                    <a:lnTo>
                      <a:pt x="42" y="74"/>
                    </a:lnTo>
                    <a:lnTo>
                      <a:pt x="36" y="58"/>
                    </a:lnTo>
                    <a:lnTo>
                      <a:pt x="30" y="44"/>
                    </a:lnTo>
                    <a:lnTo>
                      <a:pt x="20" y="28"/>
                    </a:lnTo>
                    <a:lnTo>
                      <a:pt x="12" y="14"/>
                    </a:lnTo>
                    <a:lnTo>
                      <a:pt x="6" y="8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5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5" name="Freeform 179"/>
              <p:cNvSpPr>
                <a:spLocks/>
              </p:cNvSpPr>
              <p:nvPr/>
            </p:nvSpPr>
            <p:spPr bwMode="auto">
              <a:xfrm>
                <a:off x="5067" y="3399"/>
                <a:ext cx="30" cy="18"/>
              </a:xfrm>
              <a:custGeom>
                <a:avLst/>
                <a:gdLst>
                  <a:gd name="T0" fmla="*/ 0 w 30"/>
                  <a:gd name="T1" fmla="*/ 4 h 18"/>
                  <a:gd name="T2" fmla="*/ 0 w 30"/>
                  <a:gd name="T3" fmla="*/ 4 h 18"/>
                  <a:gd name="T4" fmla="*/ 0 w 30"/>
                  <a:gd name="T5" fmla="*/ 6 h 18"/>
                  <a:gd name="T6" fmla="*/ 6 w 30"/>
                  <a:gd name="T7" fmla="*/ 8 h 18"/>
                  <a:gd name="T8" fmla="*/ 14 w 30"/>
                  <a:gd name="T9" fmla="*/ 6 h 18"/>
                  <a:gd name="T10" fmla="*/ 30 w 30"/>
                  <a:gd name="T11" fmla="*/ 0 h 18"/>
                  <a:gd name="T12" fmla="*/ 30 w 30"/>
                  <a:gd name="T13" fmla="*/ 0 h 18"/>
                  <a:gd name="T14" fmla="*/ 22 w 30"/>
                  <a:gd name="T15" fmla="*/ 8 h 18"/>
                  <a:gd name="T16" fmla="*/ 14 w 30"/>
                  <a:gd name="T17" fmla="*/ 14 h 18"/>
                  <a:gd name="T18" fmla="*/ 8 w 30"/>
                  <a:gd name="T19" fmla="*/ 18 h 18"/>
                  <a:gd name="T20" fmla="*/ 8 w 30"/>
                  <a:gd name="T21" fmla="*/ 18 h 18"/>
                  <a:gd name="T22" fmla="*/ 2 w 30"/>
                  <a:gd name="T23" fmla="*/ 18 h 18"/>
                  <a:gd name="T24" fmla="*/ 0 w 30"/>
                  <a:gd name="T25" fmla="*/ 14 h 18"/>
                  <a:gd name="T26" fmla="*/ 0 w 30"/>
                  <a:gd name="T27" fmla="*/ 10 h 18"/>
                  <a:gd name="T28" fmla="*/ 0 w 30"/>
                  <a:gd name="T29" fmla="*/ 4 h 18"/>
                  <a:gd name="T30" fmla="*/ 0 w 30"/>
                  <a:gd name="T31" fmla="*/ 4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18"/>
                  <a:gd name="T50" fmla="*/ 30 w 3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18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4" y="6"/>
                    </a:lnTo>
                    <a:lnTo>
                      <a:pt x="30" y="0"/>
                    </a:lnTo>
                    <a:lnTo>
                      <a:pt x="22" y="8"/>
                    </a:lnTo>
                    <a:lnTo>
                      <a:pt x="14" y="14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6" name="Freeform 180"/>
              <p:cNvSpPr>
                <a:spLocks/>
              </p:cNvSpPr>
              <p:nvPr/>
            </p:nvSpPr>
            <p:spPr bwMode="auto">
              <a:xfrm>
                <a:off x="5035" y="3463"/>
                <a:ext cx="24" cy="14"/>
              </a:xfrm>
              <a:custGeom>
                <a:avLst/>
                <a:gdLst>
                  <a:gd name="T0" fmla="*/ 0 w 24"/>
                  <a:gd name="T1" fmla="*/ 4 h 14"/>
                  <a:gd name="T2" fmla="*/ 0 w 24"/>
                  <a:gd name="T3" fmla="*/ 4 h 14"/>
                  <a:gd name="T4" fmla="*/ 2 w 24"/>
                  <a:gd name="T5" fmla="*/ 0 h 14"/>
                  <a:gd name="T6" fmla="*/ 2 w 24"/>
                  <a:gd name="T7" fmla="*/ 0 h 14"/>
                  <a:gd name="T8" fmla="*/ 4 w 24"/>
                  <a:gd name="T9" fmla="*/ 0 h 14"/>
                  <a:gd name="T10" fmla="*/ 4 w 24"/>
                  <a:gd name="T11" fmla="*/ 0 h 14"/>
                  <a:gd name="T12" fmla="*/ 12 w 24"/>
                  <a:gd name="T13" fmla="*/ 8 h 14"/>
                  <a:gd name="T14" fmla="*/ 18 w 24"/>
                  <a:gd name="T15" fmla="*/ 12 h 14"/>
                  <a:gd name="T16" fmla="*/ 24 w 24"/>
                  <a:gd name="T17" fmla="*/ 12 h 14"/>
                  <a:gd name="T18" fmla="*/ 24 w 24"/>
                  <a:gd name="T19" fmla="*/ 12 h 14"/>
                  <a:gd name="T20" fmla="*/ 22 w 24"/>
                  <a:gd name="T21" fmla="*/ 14 h 14"/>
                  <a:gd name="T22" fmla="*/ 16 w 24"/>
                  <a:gd name="T23" fmla="*/ 14 h 14"/>
                  <a:gd name="T24" fmla="*/ 8 w 24"/>
                  <a:gd name="T25" fmla="*/ 12 h 14"/>
                  <a:gd name="T26" fmla="*/ 4 w 24"/>
                  <a:gd name="T27" fmla="*/ 8 h 14"/>
                  <a:gd name="T28" fmla="*/ 0 w 24"/>
                  <a:gd name="T29" fmla="*/ 4 h 14"/>
                  <a:gd name="T30" fmla="*/ 0 w 24"/>
                  <a:gd name="T31" fmla="*/ 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"/>
                  <a:gd name="T49" fmla="*/ 0 h 14"/>
                  <a:gd name="T50" fmla="*/ 24 w 24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" h="1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2" y="8"/>
                    </a:lnTo>
                    <a:lnTo>
                      <a:pt x="18" y="12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7" name="Freeform 181"/>
              <p:cNvSpPr>
                <a:spLocks/>
              </p:cNvSpPr>
              <p:nvPr/>
            </p:nvSpPr>
            <p:spPr bwMode="auto">
              <a:xfrm>
                <a:off x="5041" y="3475"/>
                <a:ext cx="18" cy="14"/>
              </a:xfrm>
              <a:custGeom>
                <a:avLst/>
                <a:gdLst>
                  <a:gd name="T0" fmla="*/ 12 w 18"/>
                  <a:gd name="T1" fmla="*/ 0 h 14"/>
                  <a:gd name="T2" fmla="*/ 12 w 18"/>
                  <a:gd name="T3" fmla="*/ 0 h 14"/>
                  <a:gd name="T4" fmla="*/ 8 w 18"/>
                  <a:gd name="T5" fmla="*/ 4 h 14"/>
                  <a:gd name="T6" fmla="*/ 2 w 18"/>
                  <a:gd name="T7" fmla="*/ 6 h 14"/>
                  <a:gd name="T8" fmla="*/ 2 w 18"/>
                  <a:gd name="T9" fmla="*/ 6 h 14"/>
                  <a:gd name="T10" fmla="*/ 0 w 18"/>
                  <a:gd name="T11" fmla="*/ 8 h 14"/>
                  <a:gd name="T12" fmla="*/ 0 w 18"/>
                  <a:gd name="T13" fmla="*/ 10 h 14"/>
                  <a:gd name="T14" fmla="*/ 0 w 18"/>
                  <a:gd name="T15" fmla="*/ 12 h 14"/>
                  <a:gd name="T16" fmla="*/ 4 w 18"/>
                  <a:gd name="T17" fmla="*/ 14 h 14"/>
                  <a:gd name="T18" fmla="*/ 4 w 18"/>
                  <a:gd name="T19" fmla="*/ 14 h 14"/>
                  <a:gd name="T20" fmla="*/ 8 w 18"/>
                  <a:gd name="T21" fmla="*/ 12 h 14"/>
                  <a:gd name="T22" fmla="*/ 12 w 18"/>
                  <a:gd name="T23" fmla="*/ 8 h 14"/>
                  <a:gd name="T24" fmla="*/ 18 w 18"/>
                  <a:gd name="T25" fmla="*/ 0 h 14"/>
                  <a:gd name="T26" fmla="*/ 12 w 18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14"/>
                  <a:gd name="T44" fmla="*/ 18 w 18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14">
                    <a:moveTo>
                      <a:pt x="12" y="0"/>
                    </a:moveTo>
                    <a:lnTo>
                      <a:pt x="12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2" y="8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8" name="Freeform 182"/>
              <p:cNvSpPr>
                <a:spLocks/>
              </p:cNvSpPr>
              <p:nvPr/>
            </p:nvSpPr>
            <p:spPr bwMode="auto">
              <a:xfrm>
                <a:off x="4195" y="3909"/>
                <a:ext cx="1154" cy="138"/>
              </a:xfrm>
              <a:custGeom>
                <a:avLst/>
                <a:gdLst>
                  <a:gd name="T0" fmla="*/ 1154 w 1154"/>
                  <a:gd name="T1" fmla="*/ 130 h 138"/>
                  <a:gd name="T2" fmla="*/ 1154 w 1154"/>
                  <a:gd name="T3" fmla="*/ 130 h 138"/>
                  <a:gd name="T4" fmla="*/ 1144 w 1154"/>
                  <a:gd name="T5" fmla="*/ 116 h 138"/>
                  <a:gd name="T6" fmla="*/ 1128 w 1154"/>
                  <a:gd name="T7" fmla="*/ 104 h 138"/>
                  <a:gd name="T8" fmla="*/ 1108 w 1154"/>
                  <a:gd name="T9" fmla="*/ 90 h 138"/>
                  <a:gd name="T10" fmla="*/ 1086 w 1154"/>
                  <a:gd name="T11" fmla="*/ 78 h 138"/>
                  <a:gd name="T12" fmla="*/ 1058 w 1154"/>
                  <a:gd name="T13" fmla="*/ 68 h 138"/>
                  <a:gd name="T14" fmla="*/ 1028 w 1154"/>
                  <a:gd name="T15" fmla="*/ 56 h 138"/>
                  <a:gd name="T16" fmla="*/ 994 w 1154"/>
                  <a:gd name="T17" fmla="*/ 46 h 138"/>
                  <a:gd name="T18" fmla="*/ 958 w 1154"/>
                  <a:gd name="T19" fmla="*/ 38 h 138"/>
                  <a:gd name="T20" fmla="*/ 918 w 1154"/>
                  <a:gd name="T21" fmla="*/ 30 h 138"/>
                  <a:gd name="T22" fmla="*/ 876 w 1154"/>
                  <a:gd name="T23" fmla="*/ 22 h 138"/>
                  <a:gd name="T24" fmla="*/ 832 w 1154"/>
                  <a:gd name="T25" fmla="*/ 16 h 138"/>
                  <a:gd name="T26" fmla="*/ 784 w 1154"/>
                  <a:gd name="T27" fmla="*/ 10 h 138"/>
                  <a:gd name="T28" fmla="*/ 736 w 1154"/>
                  <a:gd name="T29" fmla="*/ 6 h 138"/>
                  <a:gd name="T30" fmla="*/ 684 w 1154"/>
                  <a:gd name="T31" fmla="*/ 4 h 138"/>
                  <a:gd name="T32" fmla="*/ 632 w 1154"/>
                  <a:gd name="T33" fmla="*/ 2 h 138"/>
                  <a:gd name="T34" fmla="*/ 578 w 1154"/>
                  <a:gd name="T35" fmla="*/ 0 h 138"/>
                  <a:gd name="T36" fmla="*/ 578 w 1154"/>
                  <a:gd name="T37" fmla="*/ 0 h 138"/>
                  <a:gd name="T38" fmla="*/ 524 w 1154"/>
                  <a:gd name="T39" fmla="*/ 2 h 138"/>
                  <a:gd name="T40" fmla="*/ 470 w 1154"/>
                  <a:gd name="T41" fmla="*/ 4 h 138"/>
                  <a:gd name="T42" fmla="*/ 416 w 1154"/>
                  <a:gd name="T43" fmla="*/ 6 h 138"/>
                  <a:gd name="T44" fmla="*/ 366 w 1154"/>
                  <a:gd name="T45" fmla="*/ 12 h 138"/>
                  <a:gd name="T46" fmla="*/ 318 w 1154"/>
                  <a:gd name="T47" fmla="*/ 16 h 138"/>
                  <a:gd name="T48" fmla="*/ 272 w 1154"/>
                  <a:gd name="T49" fmla="*/ 24 h 138"/>
                  <a:gd name="T50" fmla="*/ 228 w 1154"/>
                  <a:gd name="T51" fmla="*/ 32 h 138"/>
                  <a:gd name="T52" fmla="*/ 188 w 1154"/>
                  <a:gd name="T53" fmla="*/ 40 h 138"/>
                  <a:gd name="T54" fmla="*/ 152 w 1154"/>
                  <a:gd name="T55" fmla="*/ 50 h 138"/>
                  <a:gd name="T56" fmla="*/ 118 w 1154"/>
                  <a:gd name="T57" fmla="*/ 60 h 138"/>
                  <a:gd name="T58" fmla="*/ 88 w 1154"/>
                  <a:gd name="T59" fmla="*/ 72 h 138"/>
                  <a:gd name="T60" fmla="*/ 62 w 1154"/>
                  <a:gd name="T61" fmla="*/ 84 h 138"/>
                  <a:gd name="T62" fmla="*/ 38 w 1154"/>
                  <a:gd name="T63" fmla="*/ 96 h 138"/>
                  <a:gd name="T64" fmla="*/ 22 w 1154"/>
                  <a:gd name="T65" fmla="*/ 110 h 138"/>
                  <a:gd name="T66" fmla="*/ 8 w 1154"/>
                  <a:gd name="T67" fmla="*/ 124 h 138"/>
                  <a:gd name="T68" fmla="*/ 0 w 1154"/>
                  <a:gd name="T69" fmla="*/ 138 h 138"/>
                  <a:gd name="T70" fmla="*/ 1154 w 1154"/>
                  <a:gd name="T71" fmla="*/ 138 h 138"/>
                  <a:gd name="T72" fmla="*/ 1154 w 1154"/>
                  <a:gd name="T73" fmla="*/ 130 h 1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4"/>
                  <a:gd name="T112" fmla="*/ 0 h 138"/>
                  <a:gd name="T113" fmla="*/ 1154 w 1154"/>
                  <a:gd name="T114" fmla="*/ 138 h 1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4" h="138">
                    <a:moveTo>
                      <a:pt x="1154" y="130"/>
                    </a:moveTo>
                    <a:lnTo>
                      <a:pt x="1154" y="130"/>
                    </a:lnTo>
                    <a:lnTo>
                      <a:pt x="1144" y="116"/>
                    </a:lnTo>
                    <a:lnTo>
                      <a:pt x="1128" y="104"/>
                    </a:lnTo>
                    <a:lnTo>
                      <a:pt x="1108" y="90"/>
                    </a:lnTo>
                    <a:lnTo>
                      <a:pt x="1086" y="78"/>
                    </a:lnTo>
                    <a:lnTo>
                      <a:pt x="1058" y="68"/>
                    </a:lnTo>
                    <a:lnTo>
                      <a:pt x="1028" y="56"/>
                    </a:lnTo>
                    <a:lnTo>
                      <a:pt x="994" y="46"/>
                    </a:lnTo>
                    <a:lnTo>
                      <a:pt x="958" y="38"/>
                    </a:lnTo>
                    <a:lnTo>
                      <a:pt x="918" y="30"/>
                    </a:lnTo>
                    <a:lnTo>
                      <a:pt x="876" y="22"/>
                    </a:lnTo>
                    <a:lnTo>
                      <a:pt x="832" y="16"/>
                    </a:lnTo>
                    <a:lnTo>
                      <a:pt x="784" y="10"/>
                    </a:lnTo>
                    <a:lnTo>
                      <a:pt x="736" y="6"/>
                    </a:lnTo>
                    <a:lnTo>
                      <a:pt x="684" y="4"/>
                    </a:lnTo>
                    <a:lnTo>
                      <a:pt x="632" y="2"/>
                    </a:lnTo>
                    <a:lnTo>
                      <a:pt x="578" y="0"/>
                    </a:lnTo>
                    <a:lnTo>
                      <a:pt x="524" y="2"/>
                    </a:lnTo>
                    <a:lnTo>
                      <a:pt x="470" y="4"/>
                    </a:lnTo>
                    <a:lnTo>
                      <a:pt x="416" y="6"/>
                    </a:lnTo>
                    <a:lnTo>
                      <a:pt x="366" y="12"/>
                    </a:lnTo>
                    <a:lnTo>
                      <a:pt x="318" y="16"/>
                    </a:lnTo>
                    <a:lnTo>
                      <a:pt x="272" y="24"/>
                    </a:lnTo>
                    <a:lnTo>
                      <a:pt x="228" y="32"/>
                    </a:lnTo>
                    <a:lnTo>
                      <a:pt x="188" y="40"/>
                    </a:lnTo>
                    <a:lnTo>
                      <a:pt x="152" y="50"/>
                    </a:lnTo>
                    <a:lnTo>
                      <a:pt x="118" y="60"/>
                    </a:lnTo>
                    <a:lnTo>
                      <a:pt x="88" y="72"/>
                    </a:lnTo>
                    <a:lnTo>
                      <a:pt x="62" y="84"/>
                    </a:lnTo>
                    <a:lnTo>
                      <a:pt x="38" y="96"/>
                    </a:lnTo>
                    <a:lnTo>
                      <a:pt x="22" y="110"/>
                    </a:lnTo>
                    <a:lnTo>
                      <a:pt x="8" y="124"/>
                    </a:lnTo>
                    <a:lnTo>
                      <a:pt x="0" y="138"/>
                    </a:lnTo>
                    <a:lnTo>
                      <a:pt x="1154" y="138"/>
                    </a:lnTo>
                    <a:lnTo>
                      <a:pt x="1154" y="130"/>
                    </a:lnTo>
                    <a:close/>
                  </a:path>
                </a:pathLst>
              </a:custGeom>
              <a:solidFill>
                <a:srgbClr val="AF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9" name="Freeform 183"/>
              <p:cNvSpPr>
                <a:spLocks/>
              </p:cNvSpPr>
              <p:nvPr/>
            </p:nvSpPr>
            <p:spPr bwMode="auto">
              <a:xfrm>
                <a:off x="4909" y="3927"/>
                <a:ext cx="246" cy="52"/>
              </a:xfrm>
              <a:custGeom>
                <a:avLst/>
                <a:gdLst>
                  <a:gd name="T0" fmla="*/ 214 w 246"/>
                  <a:gd name="T1" fmla="*/ 12 h 52"/>
                  <a:gd name="T2" fmla="*/ 214 w 246"/>
                  <a:gd name="T3" fmla="*/ 12 h 52"/>
                  <a:gd name="T4" fmla="*/ 192 w 246"/>
                  <a:gd name="T5" fmla="*/ 14 h 52"/>
                  <a:gd name="T6" fmla="*/ 170 w 246"/>
                  <a:gd name="T7" fmla="*/ 14 h 52"/>
                  <a:gd name="T8" fmla="*/ 146 w 246"/>
                  <a:gd name="T9" fmla="*/ 12 h 52"/>
                  <a:gd name="T10" fmla="*/ 146 w 246"/>
                  <a:gd name="T11" fmla="*/ 12 h 52"/>
                  <a:gd name="T12" fmla="*/ 108 w 246"/>
                  <a:gd name="T13" fmla="*/ 4 h 52"/>
                  <a:gd name="T14" fmla="*/ 94 w 246"/>
                  <a:gd name="T15" fmla="*/ 2 h 52"/>
                  <a:gd name="T16" fmla="*/ 84 w 246"/>
                  <a:gd name="T17" fmla="*/ 0 h 52"/>
                  <a:gd name="T18" fmla="*/ 84 w 246"/>
                  <a:gd name="T19" fmla="*/ 0 h 52"/>
                  <a:gd name="T20" fmla="*/ 76 w 246"/>
                  <a:gd name="T21" fmla="*/ 2 h 52"/>
                  <a:gd name="T22" fmla="*/ 66 w 246"/>
                  <a:gd name="T23" fmla="*/ 4 h 52"/>
                  <a:gd name="T24" fmla="*/ 42 w 246"/>
                  <a:gd name="T25" fmla="*/ 14 h 52"/>
                  <a:gd name="T26" fmla="*/ 0 w 246"/>
                  <a:gd name="T27" fmla="*/ 32 h 52"/>
                  <a:gd name="T28" fmla="*/ 0 w 246"/>
                  <a:gd name="T29" fmla="*/ 32 h 52"/>
                  <a:gd name="T30" fmla="*/ 0 w 246"/>
                  <a:gd name="T31" fmla="*/ 36 h 52"/>
                  <a:gd name="T32" fmla="*/ 4 w 246"/>
                  <a:gd name="T33" fmla="*/ 38 h 52"/>
                  <a:gd name="T34" fmla="*/ 10 w 246"/>
                  <a:gd name="T35" fmla="*/ 40 h 52"/>
                  <a:gd name="T36" fmla="*/ 10 w 246"/>
                  <a:gd name="T37" fmla="*/ 40 h 52"/>
                  <a:gd name="T38" fmla="*/ 14 w 246"/>
                  <a:gd name="T39" fmla="*/ 42 h 52"/>
                  <a:gd name="T40" fmla="*/ 20 w 246"/>
                  <a:gd name="T41" fmla="*/ 42 h 52"/>
                  <a:gd name="T42" fmla="*/ 28 w 246"/>
                  <a:gd name="T43" fmla="*/ 42 h 52"/>
                  <a:gd name="T44" fmla="*/ 28 w 246"/>
                  <a:gd name="T45" fmla="*/ 42 h 52"/>
                  <a:gd name="T46" fmla="*/ 42 w 246"/>
                  <a:gd name="T47" fmla="*/ 36 h 52"/>
                  <a:gd name="T48" fmla="*/ 52 w 246"/>
                  <a:gd name="T49" fmla="*/ 32 h 52"/>
                  <a:gd name="T50" fmla="*/ 58 w 246"/>
                  <a:gd name="T51" fmla="*/ 32 h 52"/>
                  <a:gd name="T52" fmla="*/ 58 w 246"/>
                  <a:gd name="T53" fmla="*/ 32 h 52"/>
                  <a:gd name="T54" fmla="*/ 60 w 246"/>
                  <a:gd name="T55" fmla="*/ 32 h 52"/>
                  <a:gd name="T56" fmla="*/ 58 w 246"/>
                  <a:gd name="T57" fmla="*/ 34 h 52"/>
                  <a:gd name="T58" fmla="*/ 50 w 246"/>
                  <a:gd name="T59" fmla="*/ 38 h 52"/>
                  <a:gd name="T60" fmla="*/ 32 w 246"/>
                  <a:gd name="T61" fmla="*/ 48 h 52"/>
                  <a:gd name="T62" fmla="*/ 32 w 246"/>
                  <a:gd name="T63" fmla="*/ 48 h 52"/>
                  <a:gd name="T64" fmla="*/ 34 w 246"/>
                  <a:gd name="T65" fmla="*/ 48 h 52"/>
                  <a:gd name="T66" fmla="*/ 36 w 246"/>
                  <a:gd name="T67" fmla="*/ 50 h 52"/>
                  <a:gd name="T68" fmla="*/ 42 w 246"/>
                  <a:gd name="T69" fmla="*/ 52 h 52"/>
                  <a:gd name="T70" fmla="*/ 50 w 246"/>
                  <a:gd name="T71" fmla="*/ 50 h 52"/>
                  <a:gd name="T72" fmla="*/ 50 w 246"/>
                  <a:gd name="T73" fmla="*/ 50 h 52"/>
                  <a:gd name="T74" fmla="*/ 72 w 246"/>
                  <a:gd name="T75" fmla="*/ 40 h 52"/>
                  <a:gd name="T76" fmla="*/ 84 w 246"/>
                  <a:gd name="T77" fmla="*/ 36 h 52"/>
                  <a:gd name="T78" fmla="*/ 98 w 246"/>
                  <a:gd name="T79" fmla="*/ 36 h 52"/>
                  <a:gd name="T80" fmla="*/ 98 w 246"/>
                  <a:gd name="T81" fmla="*/ 36 h 52"/>
                  <a:gd name="T82" fmla="*/ 128 w 246"/>
                  <a:gd name="T83" fmla="*/ 38 h 52"/>
                  <a:gd name="T84" fmla="*/ 140 w 246"/>
                  <a:gd name="T85" fmla="*/ 38 h 52"/>
                  <a:gd name="T86" fmla="*/ 150 w 246"/>
                  <a:gd name="T87" fmla="*/ 36 h 52"/>
                  <a:gd name="T88" fmla="*/ 150 w 246"/>
                  <a:gd name="T89" fmla="*/ 36 h 52"/>
                  <a:gd name="T90" fmla="*/ 158 w 246"/>
                  <a:gd name="T91" fmla="*/ 36 h 52"/>
                  <a:gd name="T92" fmla="*/ 168 w 246"/>
                  <a:gd name="T93" fmla="*/ 36 h 52"/>
                  <a:gd name="T94" fmla="*/ 198 w 246"/>
                  <a:gd name="T95" fmla="*/ 38 h 52"/>
                  <a:gd name="T96" fmla="*/ 228 w 246"/>
                  <a:gd name="T97" fmla="*/ 40 h 52"/>
                  <a:gd name="T98" fmla="*/ 246 w 246"/>
                  <a:gd name="T99" fmla="*/ 40 h 52"/>
                  <a:gd name="T100" fmla="*/ 246 w 246"/>
                  <a:gd name="T101" fmla="*/ 40 h 52"/>
                  <a:gd name="T102" fmla="*/ 246 w 246"/>
                  <a:gd name="T103" fmla="*/ 40 h 52"/>
                  <a:gd name="T104" fmla="*/ 244 w 246"/>
                  <a:gd name="T105" fmla="*/ 36 h 52"/>
                  <a:gd name="T106" fmla="*/ 234 w 246"/>
                  <a:gd name="T107" fmla="*/ 26 h 52"/>
                  <a:gd name="T108" fmla="*/ 214 w 246"/>
                  <a:gd name="T109" fmla="*/ 12 h 52"/>
                  <a:gd name="T110" fmla="*/ 214 w 246"/>
                  <a:gd name="T111" fmla="*/ 12 h 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6"/>
                  <a:gd name="T169" fmla="*/ 0 h 52"/>
                  <a:gd name="T170" fmla="*/ 246 w 246"/>
                  <a:gd name="T171" fmla="*/ 52 h 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6" h="52">
                    <a:moveTo>
                      <a:pt x="214" y="12"/>
                    </a:moveTo>
                    <a:lnTo>
                      <a:pt x="214" y="12"/>
                    </a:lnTo>
                    <a:lnTo>
                      <a:pt x="192" y="14"/>
                    </a:lnTo>
                    <a:lnTo>
                      <a:pt x="170" y="14"/>
                    </a:lnTo>
                    <a:lnTo>
                      <a:pt x="146" y="12"/>
                    </a:lnTo>
                    <a:lnTo>
                      <a:pt x="108" y="4"/>
                    </a:lnTo>
                    <a:lnTo>
                      <a:pt x="94" y="2"/>
                    </a:lnTo>
                    <a:lnTo>
                      <a:pt x="84" y="0"/>
                    </a:lnTo>
                    <a:lnTo>
                      <a:pt x="76" y="2"/>
                    </a:lnTo>
                    <a:lnTo>
                      <a:pt x="66" y="4"/>
                    </a:lnTo>
                    <a:lnTo>
                      <a:pt x="42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42" y="36"/>
                    </a:lnTo>
                    <a:lnTo>
                      <a:pt x="52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58" y="34"/>
                    </a:lnTo>
                    <a:lnTo>
                      <a:pt x="50" y="3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42" y="52"/>
                    </a:lnTo>
                    <a:lnTo>
                      <a:pt x="50" y="50"/>
                    </a:lnTo>
                    <a:lnTo>
                      <a:pt x="72" y="40"/>
                    </a:lnTo>
                    <a:lnTo>
                      <a:pt x="84" y="36"/>
                    </a:lnTo>
                    <a:lnTo>
                      <a:pt x="98" y="36"/>
                    </a:lnTo>
                    <a:lnTo>
                      <a:pt x="128" y="38"/>
                    </a:lnTo>
                    <a:lnTo>
                      <a:pt x="140" y="38"/>
                    </a:lnTo>
                    <a:lnTo>
                      <a:pt x="150" y="36"/>
                    </a:lnTo>
                    <a:lnTo>
                      <a:pt x="158" y="36"/>
                    </a:lnTo>
                    <a:lnTo>
                      <a:pt x="168" y="36"/>
                    </a:lnTo>
                    <a:lnTo>
                      <a:pt x="198" y="38"/>
                    </a:lnTo>
                    <a:lnTo>
                      <a:pt x="228" y="40"/>
                    </a:lnTo>
                    <a:lnTo>
                      <a:pt x="246" y="40"/>
                    </a:lnTo>
                    <a:lnTo>
                      <a:pt x="244" y="36"/>
                    </a:lnTo>
                    <a:lnTo>
                      <a:pt x="234" y="26"/>
                    </a:lnTo>
                    <a:lnTo>
                      <a:pt x="214" y="12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0" name="Freeform 184"/>
              <p:cNvSpPr>
                <a:spLocks/>
              </p:cNvSpPr>
              <p:nvPr/>
            </p:nvSpPr>
            <p:spPr bwMode="auto">
              <a:xfrm>
                <a:off x="5189" y="3623"/>
                <a:ext cx="116" cy="338"/>
              </a:xfrm>
              <a:custGeom>
                <a:avLst/>
                <a:gdLst>
                  <a:gd name="T0" fmla="*/ 36 w 116"/>
                  <a:gd name="T1" fmla="*/ 0 h 338"/>
                  <a:gd name="T2" fmla="*/ 36 w 116"/>
                  <a:gd name="T3" fmla="*/ 0 h 338"/>
                  <a:gd name="T4" fmla="*/ 26 w 116"/>
                  <a:gd name="T5" fmla="*/ 0 h 338"/>
                  <a:gd name="T6" fmla="*/ 18 w 116"/>
                  <a:gd name="T7" fmla="*/ 4 h 338"/>
                  <a:gd name="T8" fmla="*/ 10 w 116"/>
                  <a:gd name="T9" fmla="*/ 12 h 338"/>
                  <a:gd name="T10" fmla="*/ 4 w 116"/>
                  <a:gd name="T11" fmla="*/ 22 h 338"/>
                  <a:gd name="T12" fmla="*/ 2 w 116"/>
                  <a:gd name="T13" fmla="*/ 28 h 338"/>
                  <a:gd name="T14" fmla="*/ 0 w 116"/>
                  <a:gd name="T15" fmla="*/ 36 h 338"/>
                  <a:gd name="T16" fmla="*/ 0 w 116"/>
                  <a:gd name="T17" fmla="*/ 46 h 338"/>
                  <a:gd name="T18" fmla="*/ 2 w 116"/>
                  <a:gd name="T19" fmla="*/ 56 h 338"/>
                  <a:gd name="T20" fmla="*/ 6 w 116"/>
                  <a:gd name="T21" fmla="*/ 68 h 338"/>
                  <a:gd name="T22" fmla="*/ 10 w 116"/>
                  <a:gd name="T23" fmla="*/ 82 h 338"/>
                  <a:gd name="T24" fmla="*/ 10 w 116"/>
                  <a:gd name="T25" fmla="*/ 82 h 338"/>
                  <a:gd name="T26" fmla="*/ 22 w 116"/>
                  <a:gd name="T27" fmla="*/ 114 h 338"/>
                  <a:gd name="T28" fmla="*/ 32 w 116"/>
                  <a:gd name="T29" fmla="*/ 146 h 338"/>
                  <a:gd name="T30" fmla="*/ 38 w 116"/>
                  <a:gd name="T31" fmla="*/ 178 h 338"/>
                  <a:gd name="T32" fmla="*/ 44 w 116"/>
                  <a:gd name="T33" fmla="*/ 208 h 338"/>
                  <a:gd name="T34" fmla="*/ 50 w 116"/>
                  <a:gd name="T35" fmla="*/ 262 h 338"/>
                  <a:gd name="T36" fmla="*/ 52 w 116"/>
                  <a:gd name="T37" fmla="*/ 300 h 338"/>
                  <a:gd name="T38" fmla="*/ 52 w 116"/>
                  <a:gd name="T39" fmla="*/ 300 h 338"/>
                  <a:gd name="T40" fmla="*/ 72 w 116"/>
                  <a:gd name="T41" fmla="*/ 314 h 338"/>
                  <a:gd name="T42" fmla="*/ 106 w 116"/>
                  <a:gd name="T43" fmla="*/ 336 h 338"/>
                  <a:gd name="T44" fmla="*/ 106 w 116"/>
                  <a:gd name="T45" fmla="*/ 336 h 338"/>
                  <a:gd name="T46" fmla="*/ 108 w 116"/>
                  <a:gd name="T47" fmla="*/ 338 h 338"/>
                  <a:gd name="T48" fmla="*/ 110 w 116"/>
                  <a:gd name="T49" fmla="*/ 336 h 338"/>
                  <a:gd name="T50" fmla="*/ 112 w 116"/>
                  <a:gd name="T51" fmla="*/ 330 h 338"/>
                  <a:gd name="T52" fmla="*/ 114 w 116"/>
                  <a:gd name="T53" fmla="*/ 322 h 338"/>
                  <a:gd name="T54" fmla="*/ 116 w 116"/>
                  <a:gd name="T55" fmla="*/ 308 h 338"/>
                  <a:gd name="T56" fmla="*/ 114 w 116"/>
                  <a:gd name="T57" fmla="*/ 272 h 338"/>
                  <a:gd name="T58" fmla="*/ 112 w 116"/>
                  <a:gd name="T59" fmla="*/ 228 h 338"/>
                  <a:gd name="T60" fmla="*/ 108 w 116"/>
                  <a:gd name="T61" fmla="*/ 182 h 338"/>
                  <a:gd name="T62" fmla="*/ 104 w 116"/>
                  <a:gd name="T63" fmla="*/ 138 h 338"/>
                  <a:gd name="T64" fmla="*/ 98 w 116"/>
                  <a:gd name="T65" fmla="*/ 102 h 338"/>
                  <a:gd name="T66" fmla="*/ 94 w 116"/>
                  <a:gd name="T67" fmla="*/ 78 h 338"/>
                  <a:gd name="T68" fmla="*/ 94 w 116"/>
                  <a:gd name="T69" fmla="*/ 78 h 338"/>
                  <a:gd name="T70" fmla="*/ 84 w 116"/>
                  <a:gd name="T71" fmla="*/ 48 h 338"/>
                  <a:gd name="T72" fmla="*/ 80 w 116"/>
                  <a:gd name="T73" fmla="*/ 34 h 338"/>
                  <a:gd name="T74" fmla="*/ 74 w 116"/>
                  <a:gd name="T75" fmla="*/ 24 h 338"/>
                  <a:gd name="T76" fmla="*/ 68 w 116"/>
                  <a:gd name="T77" fmla="*/ 14 h 338"/>
                  <a:gd name="T78" fmla="*/ 58 w 116"/>
                  <a:gd name="T79" fmla="*/ 6 h 338"/>
                  <a:gd name="T80" fmla="*/ 48 w 116"/>
                  <a:gd name="T81" fmla="*/ 0 h 338"/>
                  <a:gd name="T82" fmla="*/ 36 w 116"/>
                  <a:gd name="T83" fmla="*/ 0 h 338"/>
                  <a:gd name="T84" fmla="*/ 36 w 116"/>
                  <a:gd name="T85" fmla="*/ 0 h 3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38"/>
                  <a:gd name="T131" fmla="*/ 116 w 116"/>
                  <a:gd name="T132" fmla="*/ 338 h 3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38">
                    <a:moveTo>
                      <a:pt x="36" y="0"/>
                    </a:moveTo>
                    <a:lnTo>
                      <a:pt x="36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10" y="12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6" y="68"/>
                    </a:lnTo>
                    <a:lnTo>
                      <a:pt x="10" y="82"/>
                    </a:lnTo>
                    <a:lnTo>
                      <a:pt x="22" y="114"/>
                    </a:lnTo>
                    <a:lnTo>
                      <a:pt x="32" y="146"/>
                    </a:lnTo>
                    <a:lnTo>
                      <a:pt x="38" y="178"/>
                    </a:lnTo>
                    <a:lnTo>
                      <a:pt x="44" y="208"/>
                    </a:lnTo>
                    <a:lnTo>
                      <a:pt x="50" y="262"/>
                    </a:lnTo>
                    <a:lnTo>
                      <a:pt x="52" y="300"/>
                    </a:lnTo>
                    <a:lnTo>
                      <a:pt x="72" y="314"/>
                    </a:lnTo>
                    <a:lnTo>
                      <a:pt x="106" y="336"/>
                    </a:lnTo>
                    <a:lnTo>
                      <a:pt x="108" y="338"/>
                    </a:lnTo>
                    <a:lnTo>
                      <a:pt x="110" y="336"/>
                    </a:lnTo>
                    <a:lnTo>
                      <a:pt x="112" y="330"/>
                    </a:lnTo>
                    <a:lnTo>
                      <a:pt x="114" y="322"/>
                    </a:lnTo>
                    <a:lnTo>
                      <a:pt x="116" y="308"/>
                    </a:lnTo>
                    <a:lnTo>
                      <a:pt x="114" y="272"/>
                    </a:lnTo>
                    <a:lnTo>
                      <a:pt x="112" y="228"/>
                    </a:lnTo>
                    <a:lnTo>
                      <a:pt x="108" y="182"/>
                    </a:lnTo>
                    <a:lnTo>
                      <a:pt x="104" y="138"/>
                    </a:lnTo>
                    <a:lnTo>
                      <a:pt x="98" y="102"/>
                    </a:lnTo>
                    <a:lnTo>
                      <a:pt x="94" y="78"/>
                    </a:lnTo>
                    <a:lnTo>
                      <a:pt x="84" y="48"/>
                    </a:lnTo>
                    <a:lnTo>
                      <a:pt x="80" y="34"/>
                    </a:lnTo>
                    <a:lnTo>
                      <a:pt x="74" y="24"/>
                    </a:lnTo>
                    <a:lnTo>
                      <a:pt x="68" y="14"/>
                    </a:lnTo>
                    <a:lnTo>
                      <a:pt x="58" y="6"/>
                    </a:lnTo>
                    <a:lnTo>
                      <a:pt x="48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1" name="Freeform 185"/>
              <p:cNvSpPr>
                <a:spLocks/>
              </p:cNvSpPr>
              <p:nvPr/>
            </p:nvSpPr>
            <p:spPr bwMode="auto">
              <a:xfrm>
                <a:off x="5093" y="3905"/>
                <a:ext cx="206" cy="104"/>
              </a:xfrm>
              <a:custGeom>
                <a:avLst/>
                <a:gdLst>
                  <a:gd name="T0" fmla="*/ 164 w 206"/>
                  <a:gd name="T1" fmla="*/ 0 h 104"/>
                  <a:gd name="T2" fmla="*/ 164 w 206"/>
                  <a:gd name="T3" fmla="*/ 0 h 104"/>
                  <a:gd name="T4" fmla="*/ 150 w 206"/>
                  <a:gd name="T5" fmla="*/ 6 h 104"/>
                  <a:gd name="T6" fmla="*/ 114 w 206"/>
                  <a:gd name="T7" fmla="*/ 16 h 104"/>
                  <a:gd name="T8" fmla="*/ 88 w 206"/>
                  <a:gd name="T9" fmla="*/ 22 h 104"/>
                  <a:gd name="T10" fmla="*/ 60 w 206"/>
                  <a:gd name="T11" fmla="*/ 28 h 104"/>
                  <a:gd name="T12" fmla="*/ 30 w 206"/>
                  <a:gd name="T13" fmla="*/ 32 h 104"/>
                  <a:gd name="T14" fmla="*/ 0 w 206"/>
                  <a:gd name="T15" fmla="*/ 34 h 104"/>
                  <a:gd name="T16" fmla="*/ 0 w 206"/>
                  <a:gd name="T17" fmla="*/ 34 h 104"/>
                  <a:gd name="T18" fmla="*/ 0 w 206"/>
                  <a:gd name="T19" fmla="*/ 42 h 104"/>
                  <a:gd name="T20" fmla="*/ 0 w 206"/>
                  <a:gd name="T21" fmla="*/ 60 h 104"/>
                  <a:gd name="T22" fmla="*/ 2 w 206"/>
                  <a:gd name="T23" fmla="*/ 72 h 104"/>
                  <a:gd name="T24" fmla="*/ 6 w 206"/>
                  <a:gd name="T25" fmla="*/ 84 h 104"/>
                  <a:gd name="T26" fmla="*/ 10 w 206"/>
                  <a:gd name="T27" fmla="*/ 94 h 104"/>
                  <a:gd name="T28" fmla="*/ 18 w 206"/>
                  <a:gd name="T29" fmla="*/ 104 h 104"/>
                  <a:gd name="T30" fmla="*/ 18 w 206"/>
                  <a:gd name="T31" fmla="*/ 104 h 104"/>
                  <a:gd name="T32" fmla="*/ 44 w 206"/>
                  <a:gd name="T33" fmla="*/ 100 h 104"/>
                  <a:gd name="T34" fmla="*/ 104 w 206"/>
                  <a:gd name="T35" fmla="*/ 88 h 104"/>
                  <a:gd name="T36" fmla="*/ 136 w 206"/>
                  <a:gd name="T37" fmla="*/ 80 h 104"/>
                  <a:gd name="T38" fmla="*/ 166 w 206"/>
                  <a:gd name="T39" fmla="*/ 72 h 104"/>
                  <a:gd name="T40" fmla="*/ 192 w 206"/>
                  <a:gd name="T41" fmla="*/ 64 h 104"/>
                  <a:gd name="T42" fmla="*/ 200 w 206"/>
                  <a:gd name="T43" fmla="*/ 58 h 104"/>
                  <a:gd name="T44" fmla="*/ 206 w 206"/>
                  <a:gd name="T45" fmla="*/ 54 h 104"/>
                  <a:gd name="T46" fmla="*/ 164 w 206"/>
                  <a:gd name="T47" fmla="*/ 0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6"/>
                  <a:gd name="T73" fmla="*/ 0 h 104"/>
                  <a:gd name="T74" fmla="*/ 206 w 206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6" h="104">
                    <a:moveTo>
                      <a:pt x="164" y="0"/>
                    </a:moveTo>
                    <a:lnTo>
                      <a:pt x="164" y="0"/>
                    </a:lnTo>
                    <a:lnTo>
                      <a:pt x="150" y="6"/>
                    </a:lnTo>
                    <a:lnTo>
                      <a:pt x="114" y="16"/>
                    </a:lnTo>
                    <a:lnTo>
                      <a:pt x="88" y="22"/>
                    </a:lnTo>
                    <a:lnTo>
                      <a:pt x="60" y="28"/>
                    </a:lnTo>
                    <a:lnTo>
                      <a:pt x="30" y="32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6" y="84"/>
                    </a:lnTo>
                    <a:lnTo>
                      <a:pt x="10" y="94"/>
                    </a:lnTo>
                    <a:lnTo>
                      <a:pt x="18" y="104"/>
                    </a:lnTo>
                    <a:lnTo>
                      <a:pt x="44" y="100"/>
                    </a:lnTo>
                    <a:lnTo>
                      <a:pt x="104" y="88"/>
                    </a:lnTo>
                    <a:lnTo>
                      <a:pt x="136" y="80"/>
                    </a:lnTo>
                    <a:lnTo>
                      <a:pt x="166" y="72"/>
                    </a:lnTo>
                    <a:lnTo>
                      <a:pt x="192" y="64"/>
                    </a:lnTo>
                    <a:lnTo>
                      <a:pt x="200" y="58"/>
                    </a:lnTo>
                    <a:lnTo>
                      <a:pt x="206" y="54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2" name="Freeform 186"/>
              <p:cNvSpPr>
                <a:spLocks/>
              </p:cNvSpPr>
              <p:nvPr/>
            </p:nvSpPr>
            <p:spPr bwMode="auto">
              <a:xfrm>
                <a:off x="4655" y="3729"/>
                <a:ext cx="96" cy="182"/>
              </a:xfrm>
              <a:custGeom>
                <a:avLst/>
                <a:gdLst>
                  <a:gd name="T0" fmla="*/ 90 w 96"/>
                  <a:gd name="T1" fmla="*/ 0 h 182"/>
                  <a:gd name="T2" fmla="*/ 0 w 96"/>
                  <a:gd name="T3" fmla="*/ 146 h 182"/>
                  <a:gd name="T4" fmla="*/ 10 w 96"/>
                  <a:gd name="T5" fmla="*/ 182 h 182"/>
                  <a:gd name="T6" fmla="*/ 64 w 96"/>
                  <a:gd name="T7" fmla="*/ 116 h 182"/>
                  <a:gd name="T8" fmla="*/ 64 w 96"/>
                  <a:gd name="T9" fmla="*/ 116 h 182"/>
                  <a:gd name="T10" fmla="*/ 72 w 96"/>
                  <a:gd name="T11" fmla="*/ 104 h 182"/>
                  <a:gd name="T12" fmla="*/ 80 w 96"/>
                  <a:gd name="T13" fmla="*/ 90 h 182"/>
                  <a:gd name="T14" fmla="*/ 86 w 96"/>
                  <a:gd name="T15" fmla="*/ 74 h 182"/>
                  <a:gd name="T16" fmla="*/ 92 w 96"/>
                  <a:gd name="T17" fmla="*/ 56 h 182"/>
                  <a:gd name="T18" fmla="*/ 96 w 96"/>
                  <a:gd name="T19" fmla="*/ 36 h 182"/>
                  <a:gd name="T20" fmla="*/ 96 w 96"/>
                  <a:gd name="T21" fmla="*/ 18 h 182"/>
                  <a:gd name="T22" fmla="*/ 94 w 96"/>
                  <a:gd name="T23" fmla="*/ 10 h 182"/>
                  <a:gd name="T24" fmla="*/ 90 w 96"/>
                  <a:gd name="T25" fmla="*/ 0 h 182"/>
                  <a:gd name="T26" fmla="*/ 90 w 96"/>
                  <a:gd name="T27" fmla="*/ 0 h 1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182"/>
                  <a:gd name="T44" fmla="*/ 96 w 96"/>
                  <a:gd name="T45" fmla="*/ 182 h 18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182">
                    <a:moveTo>
                      <a:pt x="90" y="0"/>
                    </a:moveTo>
                    <a:lnTo>
                      <a:pt x="0" y="146"/>
                    </a:lnTo>
                    <a:lnTo>
                      <a:pt x="10" y="182"/>
                    </a:lnTo>
                    <a:lnTo>
                      <a:pt x="64" y="116"/>
                    </a:lnTo>
                    <a:lnTo>
                      <a:pt x="72" y="104"/>
                    </a:lnTo>
                    <a:lnTo>
                      <a:pt x="80" y="90"/>
                    </a:lnTo>
                    <a:lnTo>
                      <a:pt x="86" y="74"/>
                    </a:lnTo>
                    <a:lnTo>
                      <a:pt x="92" y="56"/>
                    </a:lnTo>
                    <a:lnTo>
                      <a:pt x="96" y="36"/>
                    </a:lnTo>
                    <a:lnTo>
                      <a:pt x="96" y="18"/>
                    </a:lnTo>
                    <a:lnTo>
                      <a:pt x="94" y="1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3" name="Freeform 187"/>
              <p:cNvSpPr>
                <a:spLocks/>
              </p:cNvSpPr>
              <p:nvPr/>
            </p:nvSpPr>
            <p:spPr bwMode="auto">
              <a:xfrm>
                <a:off x="4553" y="3695"/>
                <a:ext cx="178" cy="230"/>
              </a:xfrm>
              <a:custGeom>
                <a:avLst/>
                <a:gdLst>
                  <a:gd name="T0" fmla="*/ 178 w 178"/>
                  <a:gd name="T1" fmla="*/ 122 h 230"/>
                  <a:gd name="T2" fmla="*/ 178 w 178"/>
                  <a:gd name="T3" fmla="*/ 122 h 230"/>
                  <a:gd name="T4" fmla="*/ 170 w 178"/>
                  <a:gd name="T5" fmla="*/ 108 h 230"/>
                  <a:gd name="T6" fmla="*/ 154 w 178"/>
                  <a:gd name="T7" fmla="*/ 76 h 230"/>
                  <a:gd name="T8" fmla="*/ 144 w 178"/>
                  <a:gd name="T9" fmla="*/ 56 h 230"/>
                  <a:gd name="T10" fmla="*/ 138 w 178"/>
                  <a:gd name="T11" fmla="*/ 36 h 230"/>
                  <a:gd name="T12" fmla="*/ 134 w 178"/>
                  <a:gd name="T13" fmla="*/ 16 h 230"/>
                  <a:gd name="T14" fmla="*/ 134 w 178"/>
                  <a:gd name="T15" fmla="*/ 8 h 230"/>
                  <a:gd name="T16" fmla="*/ 136 w 178"/>
                  <a:gd name="T17" fmla="*/ 0 h 230"/>
                  <a:gd name="T18" fmla="*/ 0 w 178"/>
                  <a:gd name="T19" fmla="*/ 192 h 230"/>
                  <a:gd name="T20" fmla="*/ 98 w 178"/>
                  <a:gd name="T21" fmla="*/ 230 h 230"/>
                  <a:gd name="T22" fmla="*/ 178 w 178"/>
                  <a:gd name="T23" fmla="*/ 122 h 2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8"/>
                  <a:gd name="T37" fmla="*/ 0 h 230"/>
                  <a:gd name="T38" fmla="*/ 178 w 178"/>
                  <a:gd name="T39" fmla="*/ 230 h 2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8" h="230">
                    <a:moveTo>
                      <a:pt x="178" y="122"/>
                    </a:moveTo>
                    <a:lnTo>
                      <a:pt x="178" y="122"/>
                    </a:lnTo>
                    <a:lnTo>
                      <a:pt x="170" y="108"/>
                    </a:lnTo>
                    <a:lnTo>
                      <a:pt x="154" y="76"/>
                    </a:lnTo>
                    <a:lnTo>
                      <a:pt x="144" y="56"/>
                    </a:lnTo>
                    <a:lnTo>
                      <a:pt x="138" y="36"/>
                    </a:lnTo>
                    <a:lnTo>
                      <a:pt x="134" y="16"/>
                    </a:lnTo>
                    <a:lnTo>
                      <a:pt x="134" y="8"/>
                    </a:lnTo>
                    <a:lnTo>
                      <a:pt x="136" y="0"/>
                    </a:lnTo>
                    <a:lnTo>
                      <a:pt x="0" y="192"/>
                    </a:lnTo>
                    <a:lnTo>
                      <a:pt x="98" y="230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4" name="Freeform 188"/>
              <p:cNvSpPr>
                <a:spLocks/>
              </p:cNvSpPr>
              <p:nvPr/>
            </p:nvSpPr>
            <p:spPr bwMode="auto">
              <a:xfrm>
                <a:off x="4731" y="3729"/>
                <a:ext cx="60" cy="88"/>
              </a:xfrm>
              <a:custGeom>
                <a:avLst/>
                <a:gdLst>
                  <a:gd name="T0" fmla="*/ 0 w 60"/>
                  <a:gd name="T1" fmla="*/ 88 h 88"/>
                  <a:gd name="T2" fmla="*/ 0 w 60"/>
                  <a:gd name="T3" fmla="*/ 88 h 88"/>
                  <a:gd name="T4" fmla="*/ 0 w 60"/>
                  <a:gd name="T5" fmla="*/ 80 h 88"/>
                  <a:gd name="T6" fmla="*/ 2 w 60"/>
                  <a:gd name="T7" fmla="*/ 58 h 88"/>
                  <a:gd name="T8" fmla="*/ 6 w 60"/>
                  <a:gd name="T9" fmla="*/ 30 h 88"/>
                  <a:gd name="T10" fmla="*/ 10 w 60"/>
                  <a:gd name="T11" fmla="*/ 14 h 88"/>
                  <a:gd name="T12" fmla="*/ 14 w 60"/>
                  <a:gd name="T13" fmla="*/ 0 h 88"/>
                  <a:gd name="T14" fmla="*/ 60 w 60"/>
                  <a:gd name="T15" fmla="*/ 22 h 88"/>
                  <a:gd name="T16" fmla="*/ 30 w 60"/>
                  <a:gd name="T17" fmla="*/ 88 h 88"/>
                  <a:gd name="T18" fmla="*/ 30 w 60"/>
                  <a:gd name="T19" fmla="*/ 88 h 88"/>
                  <a:gd name="T20" fmla="*/ 20 w 60"/>
                  <a:gd name="T21" fmla="*/ 86 h 88"/>
                  <a:gd name="T22" fmla="*/ 10 w 60"/>
                  <a:gd name="T23" fmla="*/ 86 h 88"/>
                  <a:gd name="T24" fmla="*/ 0 w 60"/>
                  <a:gd name="T25" fmla="*/ 88 h 88"/>
                  <a:gd name="T26" fmla="*/ 0 w 60"/>
                  <a:gd name="T27" fmla="*/ 88 h 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88"/>
                  <a:gd name="T44" fmla="*/ 60 w 60"/>
                  <a:gd name="T45" fmla="*/ 88 h 8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88">
                    <a:moveTo>
                      <a:pt x="0" y="88"/>
                    </a:moveTo>
                    <a:lnTo>
                      <a:pt x="0" y="88"/>
                    </a:lnTo>
                    <a:lnTo>
                      <a:pt x="0" y="80"/>
                    </a:lnTo>
                    <a:lnTo>
                      <a:pt x="2" y="58"/>
                    </a:lnTo>
                    <a:lnTo>
                      <a:pt x="6" y="30"/>
                    </a:lnTo>
                    <a:lnTo>
                      <a:pt x="10" y="14"/>
                    </a:lnTo>
                    <a:lnTo>
                      <a:pt x="14" y="0"/>
                    </a:lnTo>
                    <a:lnTo>
                      <a:pt x="60" y="22"/>
                    </a:lnTo>
                    <a:lnTo>
                      <a:pt x="30" y="88"/>
                    </a:lnTo>
                    <a:lnTo>
                      <a:pt x="20" y="86"/>
                    </a:lnTo>
                    <a:lnTo>
                      <a:pt x="1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5" name="Freeform 189"/>
              <p:cNvSpPr>
                <a:spLocks/>
              </p:cNvSpPr>
              <p:nvPr/>
            </p:nvSpPr>
            <p:spPr bwMode="auto">
              <a:xfrm>
                <a:off x="4707" y="3811"/>
                <a:ext cx="54" cy="22"/>
              </a:xfrm>
              <a:custGeom>
                <a:avLst/>
                <a:gdLst>
                  <a:gd name="T0" fmla="*/ 54 w 54"/>
                  <a:gd name="T1" fmla="*/ 6 h 22"/>
                  <a:gd name="T2" fmla="*/ 54 w 54"/>
                  <a:gd name="T3" fmla="*/ 6 h 22"/>
                  <a:gd name="T4" fmla="*/ 48 w 54"/>
                  <a:gd name="T5" fmla="*/ 4 h 22"/>
                  <a:gd name="T6" fmla="*/ 42 w 54"/>
                  <a:gd name="T7" fmla="*/ 2 h 22"/>
                  <a:gd name="T8" fmla="*/ 34 w 54"/>
                  <a:gd name="T9" fmla="*/ 0 h 22"/>
                  <a:gd name="T10" fmla="*/ 26 w 54"/>
                  <a:gd name="T11" fmla="*/ 0 h 22"/>
                  <a:gd name="T12" fmla="*/ 18 w 54"/>
                  <a:gd name="T13" fmla="*/ 4 h 22"/>
                  <a:gd name="T14" fmla="*/ 8 w 54"/>
                  <a:gd name="T15" fmla="*/ 10 h 22"/>
                  <a:gd name="T16" fmla="*/ 0 w 54"/>
                  <a:gd name="T17" fmla="*/ 20 h 22"/>
                  <a:gd name="T18" fmla="*/ 0 w 54"/>
                  <a:gd name="T19" fmla="*/ 20 h 22"/>
                  <a:gd name="T20" fmla="*/ 8 w 54"/>
                  <a:gd name="T21" fmla="*/ 22 h 22"/>
                  <a:gd name="T22" fmla="*/ 24 w 54"/>
                  <a:gd name="T23" fmla="*/ 20 h 22"/>
                  <a:gd name="T24" fmla="*/ 32 w 54"/>
                  <a:gd name="T25" fmla="*/ 20 h 22"/>
                  <a:gd name="T26" fmla="*/ 42 w 54"/>
                  <a:gd name="T27" fmla="*/ 18 h 22"/>
                  <a:gd name="T28" fmla="*/ 48 w 54"/>
                  <a:gd name="T29" fmla="*/ 12 h 22"/>
                  <a:gd name="T30" fmla="*/ 54 w 54"/>
                  <a:gd name="T31" fmla="*/ 6 h 22"/>
                  <a:gd name="T32" fmla="*/ 54 w 54"/>
                  <a:gd name="T33" fmla="*/ 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22"/>
                  <a:gd name="T53" fmla="*/ 54 w 54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22">
                    <a:moveTo>
                      <a:pt x="54" y="6"/>
                    </a:move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24" y="20"/>
                    </a:lnTo>
                    <a:lnTo>
                      <a:pt x="32" y="20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DAB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6" name="Freeform 190"/>
              <p:cNvSpPr>
                <a:spLocks/>
              </p:cNvSpPr>
              <p:nvPr/>
            </p:nvSpPr>
            <p:spPr bwMode="auto">
              <a:xfrm>
                <a:off x="4447" y="3709"/>
                <a:ext cx="310" cy="268"/>
              </a:xfrm>
              <a:custGeom>
                <a:avLst/>
                <a:gdLst>
                  <a:gd name="T0" fmla="*/ 310 w 310"/>
                  <a:gd name="T1" fmla="*/ 114 h 268"/>
                  <a:gd name="T2" fmla="*/ 202 w 310"/>
                  <a:gd name="T3" fmla="*/ 254 h 268"/>
                  <a:gd name="T4" fmla="*/ 202 w 310"/>
                  <a:gd name="T5" fmla="*/ 254 h 268"/>
                  <a:gd name="T6" fmla="*/ 196 w 310"/>
                  <a:gd name="T7" fmla="*/ 258 h 268"/>
                  <a:gd name="T8" fmla="*/ 184 w 310"/>
                  <a:gd name="T9" fmla="*/ 264 h 268"/>
                  <a:gd name="T10" fmla="*/ 174 w 310"/>
                  <a:gd name="T11" fmla="*/ 266 h 268"/>
                  <a:gd name="T12" fmla="*/ 164 w 310"/>
                  <a:gd name="T13" fmla="*/ 268 h 268"/>
                  <a:gd name="T14" fmla="*/ 154 w 310"/>
                  <a:gd name="T15" fmla="*/ 264 h 268"/>
                  <a:gd name="T16" fmla="*/ 142 w 310"/>
                  <a:gd name="T17" fmla="*/ 258 h 268"/>
                  <a:gd name="T18" fmla="*/ 142 w 310"/>
                  <a:gd name="T19" fmla="*/ 258 h 268"/>
                  <a:gd name="T20" fmla="*/ 0 w 310"/>
                  <a:gd name="T21" fmla="*/ 162 h 268"/>
                  <a:gd name="T22" fmla="*/ 84 w 310"/>
                  <a:gd name="T23" fmla="*/ 0 h 268"/>
                  <a:gd name="T24" fmla="*/ 252 w 310"/>
                  <a:gd name="T25" fmla="*/ 104 h 268"/>
                  <a:gd name="T26" fmla="*/ 252 w 310"/>
                  <a:gd name="T27" fmla="*/ 104 h 268"/>
                  <a:gd name="T28" fmla="*/ 258 w 310"/>
                  <a:gd name="T29" fmla="*/ 108 h 268"/>
                  <a:gd name="T30" fmla="*/ 272 w 310"/>
                  <a:gd name="T31" fmla="*/ 116 h 268"/>
                  <a:gd name="T32" fmla="*/ 282 w 310"/>
                  <a:gd name="T33" fmla="*/ 118 h 268"/>
                  <a:gd name="T34" fmla="*/ 290 w 310"/>
                  <a:gd name="T35" fmla="*/ 120 h 268"/>
                  <a:gd name="T36" fmla="*/ 300 w 310"/>
                  <a:gd name="T37" fmla="*/ 118 h 268"/>
                  <a:gd name="T38" fmla="*/ 310 w 310"/>
                  <a:gd name="T39" fmla="*/ 114 h 268"/>
                  <a:gd name="T40" fmla="*/ 310 w 310"/>
                  <a:gd name="T41" fmla="*/ 114 h 26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268"/>
                  <a:gd name="T65" fmla="*/ 310 w 310"/>
                  <a:gd name="T66" fmla="*/ 268 h 26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268">
                    <a:moveTo>
                      <a:pt x="310" y="114"/>
                    </a:moveTo>
                    <a:lnTo>
                      <a:pt x="202" y="254"/>
                    </a:lnTo>
                    <a:lnTo>
                      <a:pt x="196" y="258"/>
                    </a:lnTo>
                    <a:lnTo>
                      <a:pt x="184" y="264"/>
                    </a:lnTo>
                    <a:lnTo>
                      <a:pt x="174" y="266"/>
                    </a:lnTo>
                    <a:lnTo>
                      <a:pt x="164" y="268"/>
                    </a:lnTo>
                    <a:lnTo>
                      <a:pt x="154" y="264"/>
                    </a:lnTo>
                    <a:lnTo>
                      <a:pt x="142" y="258"/>
                    </a:lnTo>
                    <a:lnTo>
                      <a:pt x="0" y="162"/>
                    </a:lnTo>
                    <a:lnTo>
                      <a:pt x="84" y="0"/>
                    </a:lnTo>
                    <a:lnTo>
                      <a:pt x="252" y="104"/>
                    </a:lnTo>
                    <a:lnTo>
                      <a:pt x="258" y="108"/>
                    </a:lnTo>
                    <a:lnTo>
                      <a:pt x="272" y="116"/>
                    </a:lnTo>
                    <a:lnTo>
                      <a:pt x="282" y="118"/>
                    </a:lnTo>
                    <a:lnTo>
                      <a:pt x="290" y="120"/>
                    </a:lnTo>
                    <a:lnTo>
                      <a:pt x="300" y="118"/>
                    </a:lnTo>
                    <a:lnTo>
                      <a:pt x="310" y="114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7" name="Freeform 191"/>
              <p:cNvSpPr>
                <a:spLocks/>
              </p:cNvSpPr>
              <p:nvPr/>
            </p:nvSpPr>
            <p:spPr bwMode="auto">
              <a:xfrm>
                <a:off x="4531" y="3693"/>
                <a:ext cx="200" cy="132"/>
              </a:xfrm>
              <a:custGeom>
                <a:avLst/>
                <a:gdLst>
                  <a:gd name="T0" fmla="*/ 200 w 200"/>
                  <a:gd name="T1" fmla="*/ 120 h 132"/>
                  <a:gd name="T2" fmla="*/ 200 w 200"/>
                  <a:gd name="T3" fmla="*/ 120 h 132"/>
                  <a:gd name="T4" fmla="*/ 190 w 200"/>
                  <a:gd name="T5" fmla="*/ 108 h 132"/>
                  <a:gd name="T6" fmla="*/ 176 w 200"/>
                  <a:gd name="T7" fmla="*/ 96 h 132"/>
                  <a:gd name="T8" fmla="*/ 158 w 200"/>
                  <a:gd name="T9" fmla="*/ 78 h 132"/>
                  <a:gd name="T10" fmla="*/ 136 w 200"/>
                  <a:gd name="T11" fmla="*/ 60 h 132"/>
                  <a:gd name="T12" fmla="*/ 108 w 200"/>
                  <a:gd name="T13" fmla="*/ 40 h 132"/>
                  <a:gd name="T14" fmla="*/ 76 w 200"/>
                  <a:gd name="T15" fmla="*/ 20 h 132"/>
                  <a:gd name="T16" fmla="*/ 40 w 200"/>
                  <a:gd name="T17" fmla="*/ 0 h 132"/>
                  <a:gd name="T18" fmla="*/ 40 w 200"/>
                  <a:gd name="T19" fmla="*/ 0 h 132"/>
                  <a:gd name="T20" fmla="*/ 30 w 200"/>
                  <a:gd name="T21" fmla="*/ 4 h 132"/>
                  <a:gd name="T22" fmla="*/ 18 w 200"/>
                  <a:gd name="T23" fmla="*/ 10 h 132"/>
                  <a:gd name="T24" fmla="*/ 0 w 200"/>
                  <a:gd name="T25" fmla="*/ 16 h 132"/>
                  <a:gd name="T26" fmla="*/ 184 w 200"/>
                  <a:gd name="T27" fmla="*/ 132 h 132"/>
                  <a:gd name="T28" fmla="*/ 184 w 200"/>
                  <a:gd name="T29" fmla="*/ 132 h 132"/>
                  <a:gd name="T30" fmla="*/ 184 w 200"/>
                  <a:gd name="T31" fmla="*/ 132 h 132"/>
                  <a:gd name="T32" fmla="*/ 186 w 200"/>
                  <a:gd name="T33" fmla="*/ 128 h 132"/>
                  <a:gd name="T34" fmla="*/ 190 w 200"/>
                  <a:gd name="T35" fmla="*/ 122 h 132"/>
                  <a:gd name="T36" fmla="*/ 200 w 200"/>
                  <a:gd name="T37" fmla="*/ 120 h 132"/>
                  <a:gd name="T38" fmla="*/ 200 w 200"/>
                  <a:gd name="T39" fmla="*/ 12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0"/>
                  <a:gd name="T61" fmla="*/ 0 h 132"/>
                  <a:gd name="T62" fmla="*/ 200 w 200"/>
                  <a:gd name="T63" fmla="*/ 132 h 1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0" h="132">
                    <a:moveTo>
                      <a:pt x="200" y="120"/>
                    </a:moveTo>
                    <a:lnTo>
                      <a:pt x="200" y="120"/>
                    </a:lnTo>
                    <a:lnTo>
                      <a:pt x="190" y="108"/>
                    </a:lnTo>
                    <a:lnTo>
                      <a:pt x="176" y="96"/>
                    </a:lnTo>
                    <a:lnTo>
                      <a:pt x="158" y="78"/>
                    </a:lnTo>
                    <a:lnTo>
                      <a:pt x="136" y="60"/>
                    </a:lnTo>
                    <a:lnTo>
                      <a:pt x="108" y="40"/>
                    </a:lnTo>
                    <a:lnTo>
                      <a:pt x="76" y="2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18" y="10"/>
                    </a:lnTo>
                    <a:lnTo>
                      <a:pt x="0" y="16"/>
                    </a:lnTo>
                    <a:lnTo>
                      <a:pt x="184" y="132"/>
                    </a:lnTo>
                    <a:lnTo>
                      <a:pt x="186" y="128"/>
                    </a:lnTo>
                    <a:lnTo>
                      <a:pt x="190" y="122"/>
                    </a:lnTo>
                    <a:lnTo>
                      <a:pt x="200" y="120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8" name="Freeform 192"/>
              <p:cNvSpPr>
                <a:spLocks/>
              </p:cNvSpPr>
              <p:nvPr/>
            </p:nvSpPr>
            <p:spPr bwMode="auto">
              <a:xfrm>
                <a:off x="4529" y="3707"/>
                <a:ext cx="264" cy="126"/>
              </a:xfrm>
              <a:custGeom>
                <a:avLst/>
                <a:gdLst>
                  <a:gd name="T0" fmla="*/ 234 w 264"/>
                  <a:gd name="T1" fmla="*/ 112 h 126"/>
                  <a:gd name="T2" fmla="*/ 234 w 264"/>
                  <a:gd name="T3" fmla="*/ 112 h 126"/>
                  <a:gd name="T4" fmla="*/ 264 w 264"/>
                  <a:gd name="T5" fmla="*/ 40 h 126"/>
                  <a:gd name="T6" fmla="*/ 264 w 264"/>
                  <a:gd name="T7" fmla="*/ 40 h 126"/>
                  <a:gd name="T8" fmla="*/ 264 w 264"/>
                  <a:gd name="T9" fmla="*/ 38 h 126"/>
                  <a:gd name="T10" fmla="*/ 264 w 264"/>
                  <a:gd name="T11" fmla="*/ 38 h 126"/>
                  <a:gd name="T12" fmla="*/ 264 w 264"/>
                  <a:gd name="T13" fmla="*/ 38 h 126"/>
                  <a:gd name="T14" fmla="*/ 264 w 264"/>
                  <a:gd name="T15" fmla="*/ 38 h 126"/>
                  <a:gd name="T16" fmla="*/ 260 w 264"/>
                  <a:gd name="T17" fmla="*/ 38 h 126"/>
                  <a:gd name="T18" fmla="*/ 260 w 264"/>
                  <a:gd name="T19" fmla="*/ 38 h 126"/>
                  <a:gd name="T20" fmla="*/ 228 w 264"/>
                  <a:gd name="T21" fmla="*/ 110 h 126"/>
                  <a:gd name="T22" fmla="*/ 228 w 264"/>
                  <a:gd name="T23" fmla="*/ 110 h 126"/>
                  <a:gd name="T24" fmla="*/ 222 w 264"/>
                  <a:gd name="T25" fmla="*/ 118 h 126"/>
                  <a:gd name="T26" fmla="*/ 216 w 264"/>
                  <a:gd name="T27" fmla="*/ 122 h 126"/>
                  <a:gd name="T28" fmla="*/ 208 w 264"/>
                  <a:gd name="T29" fmla="*/ 122 h 126"/>
                  <a:gd name="T30" fmla="*/ 200 w 264"/>
                  <a:gd name="T31" fmla="*/ 120 h 126"/>
                  <a:gd name="T32" fmla="*/ 200 w 264"/>
                  <a:gd name="T33" fmla="*/ 120 h 126"/>
                  <a:gd name="T34" fmla="*/ 200 w 264"/>
                  <a:gd name="T35" fmla="*/ 120 h 126"/>
                  <a:gd name="T36" fmla="*/ 190 w 264"/>
                  <a:gd name="T37" fmla="*/ 118 h 126"/>
                  <a:gd name="T38" fmla="*/ 182 w 264"/>
                  <a:gd name="T39" fmla="*/ 114 h 126"/>
                  <a:gd name="T40" fmla="*/ 182 w 264"/>
                  <a:gd name="T41" fmla="*/ 114 h 126"/>
                  <a:gd name="T42" fmla="*/ 182 w 264"/>
                  <a:gd name="T43" fmla="*/ 114 h 126"/>
                  <a:gd name="T44" fmla="*/ 172 w 264"/>
                  <a:gd name="T45" fmla="*/ 108 h 126"/>
                  <a:gd name="T46" fmla="*/ 172 w 264"/>
                  <a:gd name="T47" fmla="*/ 108 h 126"/>
                  <a:gd name="T48" fmla="*/ 172 w 264"/>
                  <a:gd name="T49" fmla="*/ 108 h 126"/>
                  <a:gd name="T50" fmla="*/ 4 w 264"/>
                  <a:gd name="T51" fmla="*/ 0 h 126"/>
                  <a:gd name="T52" fmla="*/ 4 w 264"/>
                  <a:gd name="T53" fmla="*/ 0 h 126"/>
                  <a:gd name="T54" fmla="*/ 0 w 264"/>
                  <a:gd name="T55" fmla="*/ 0 h 126"/>
                  <a:gd name="T56" fmla="*/ 0 w 264"/>
                  <a:gd name="T57" fmla="*/ 0 h 126"/>
                  <a:gd name="T58" fmla="*/ 0 w 264"/>
                  <a:gd name="T59" fmla="*/ 0 h 126"/>
                  <a:gd name="T60" fmla="*/ 0 w 264"/>
                  <a:gd name="T61" fmla="*/ 2 h 126"/>
                  <a:gd name="T62" fmla="*/ 0 w 264"/>
                  <a:gd name="T63" fmla="*/ 2 h 126"/>
                  <a:gd name="T64" fmla="*/ 0 w 264"/>
                  <a:gd name="T65" fmla="*/ 2 h 126"/>
                  <a:gd name="T66" fmla="*/ 170 w 264"/>
                  <a:gd name="T67" fmla="*/ 110 h 126"/>
                  <a:gd name="T68" fmla="*/ 170 w 264"/>
                  <a:gd name="T69" fmla="*/ 110 h 126"/>
                  <a:gd name="T70" fmla="*/ 180 w 264"/>
                  <a:gd name="T71" fmla="*/ 116 h 126"/>
                  <a:gd name="T72" fmla="*/ 188 w 264"/>
                  <a:gd name="T73" fmla="*/ 122 h 126"/>
                  <a:gd name="T74" fmla="*/ 200 w 264"/>
                  <a:gd name="T75" fmla="*/ 124 h 126"/>
                  <a:gd name="T76" fmla="*/ 200 w 264"/>
                  <a:gd name="T77" fmla="*/ 124 h 126"/>
                  <a:gd name="T78" fmla="*/ 200 w 264"/>
                  <a:gd name="T79" fmla="*/ 124 h 126"/>
                  <a:gd name="T80" fmla="*/ 200 w 264"/>
                  <a:gd name="T81" fmla="*/ 124 h 126"/>
                  <a:gd name="T82" fmla="*/ 200 w 264"/>
                  <a:gd name="T83" fmla="*/ 124 h 126"/>
                  <a:gd name="T84" fmla="*/ 200 w 264"/>
                  <a:gd name="T85" fmla="*/ 124 h 126"/>
                  <a:gd name="T86" fmla="*/ 210 w 264"/>
                  <a:gd name="T87" fmla="*/ 126 h 126"/>
                  <a:gd name="T88" fmla="*/ 218 w 264"/>
                  <a:gd name="T89" fmla="*/ 124 h 126"/>
                  <a:gd name="T90" fmla="*/ 226 w 264"/>
                  <a:gd name="T91" fmla="*/ 120 h 126"/>
                  <a:gd name="T92" fmla="*/ 234 w 264"/>
                  <a:gd name="T93" fmla="*/ 112 h 126"/>
                  <a:gd name="T94" fmla="*/ 234 w 264"/>
                  <a:gd name="T95" fmla="*/ 112 h 1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4"/>
                  <a:gd name="T145" fmla="*/ 0 h 126"/>
                  <a:gd name="T146" fmla="*/ 264 w 264"/>
                  <a:gd name="T147" fmla="*/ 126 h 1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4" h="126">
                    <a:moveTo>
                      <a:pt x="234" y="112"/>
                    </a:moveTo>
                    <a:lnTo>
                      <a:pt x="234" y="112"/>
                    </a:lnTo>
                    <a:lnTo>
                      <a:pt x="264" y="40"/>
                    </a:lnTo>
                    <a:lnTo>
                      <a:pt x="264" y="38"/>
                    </a:lnTo>
                    <a:lnTo>
                      <a:pt x="260" y="38"/>
                    </a:lnTo>
                    <a:lnTo>
                      <a:pt x="228" y="110"/>
                    </a:lnTo>
                    <a:lnTo>
                      <a:pt x="222" y="118"/>
                    </a:lnTo>
                    <a:lnTo>
                      <a:pt x="216" y="122"/>
                    </a:lnTo>
                    <a:lnTo>
                      <a:pt x="208" y="122"/>
                    </a:lnTo>
                    <a:lnTo>
                      <a:pt x="200" y="120"/>
                    </a:lnTo>
                    <a:lnTo>
                      <a:pt x="190" y="118"/>
                    </a:lnTo>
                    <a:lnTo>
                      <a:pt x="182" y="114"/>
                    </a:lnTo>
                    <a:lnTo>
                      <a:pt x="172" y="108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70" y="110"/>
                    </a:lnTo>
                    <a:lnTo>
                      <a:pt x="180" y="116"/>
                    </a:lnTo>
                    <a:lnTo>
                      <a:pt x="188" y="122"/>
                    </a:lnTo>
                    <a:lnTo>
                      <a:pt x="200" y="124"/>
                    </a:lnTo>
                    <a:lnTo>
                      <a:pt x="210" y="126"/>
                    </a:lnTo>
                    <a:lnTo>
                      <a:pt x="218" y="124"/>
                    </a:lnTo>
                    <a:lnTo>
                      <a:pt x="226" y="120"/>
                    </a:lnTo>
                    <a:lnTo>
                      <a:pt x="234" y="112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9" name="Freeform 193"/>
              <p:cNvSpPr>
                <a:spLocks/>
              </p:cNvSpPr>
              <p:nvPr/>
            </p:nvSpPr>
            <p:spPr bwMode="auto">
              <a:xfrm>
                <a:off x="4605" y="3827"/>
                <a:ext cx="144" cy="150"/>
              </a:xfrm>
              <a:custGeom>
                <a:avLst/>
                <a:gdLst>
                  <a:gd name="T0" fmla="*/ 144 w 144"/>
                  <a:gd name="T1" fmla="*/ 4 h 150"/>
                  <a:gd name="T2" fmla="*/ 144 w 144"/>
                  <a:gd name="T3" fmla="*/ 4 h 150"/>
                  <a:gd name="T4" fmla="*/ 142 w 144"/>
                  <a:gd name="T5" fmla="*/ 4 h 150"/>
                  <a:gd name="T6" fmla="*/ 132 w 144"/>
                  <a:gd name="T7" fmla="*/ 6 h 150"/>
                  <a:gd name="T8" fmla="*/ 126 w 144"/>
                  <a:gd name="T9" fmla="*/ 6 h 150"/>
                  <a:gd name="T10" fmla="*/ 120 w 144"/>
                  <a:gd name="T11" fmla="*/ 6 h 150"/>
                  <a:gd name="T12" fmla="*/ 114 w 144"/>
                  <a:gd name="T13" fmla="*/ 4 h 150"/>
                  <a:gd name="T14" fmla="*/ 106 w 144"/>
                  <a:gd name="T15" fmla="*/ 0 h 150"/>
                  <a:gd name="T16" fmla="*/ 0 w 144"/>
                  <a:gd name="T17" fmla="*/ 148 h 150"/>
                  <a:gd name="T18" fmla="*/ 0 w 144"/>
                  <a:gd name="T19" fmla="*/ 148 h 150"/>
                  <a:gd name="T20" fmla="*/ 2 w 144"/>
                  <a:gd name="T21" fmla="*/ 148 h 150"/>
                  <a:gd name="T22" fmla="*/ 12 w 144"/>
                  <a:gd name="T23" fmla="*/ 150 h 150"/>
                  <a:gd name="T24" fmla="*/ 20 w 144"/>
                  <a:gd name="T25" fmla="*/ 148 h 150"/>
                  <a:gd name="T26" fmla="*/ 26 w 144"/>
                  <a:gd name="T27" fmla="*/ 146 h 150"/>
                  <a:gd name="T28" fmla="*/ 34 w 144"/>
                  <a:gd name="T29" fmla="*/ 142 h 150"/>
                  <a:gd name="T30" fmla="*/ 44 w 144"/>
                  <a:gd name="T31" fmla="*/ 136 h 150"/>
                  <a:gd name="T32" fmla="*/ 144 w 144"/>
                  <a:gd name="T33" fmla="*/ 4 h 1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150"/>
                  <a:gd name="T53" fmla="*/ 144 w 144"/>
                  <a:gd name="T54" fmla="*/ 150 h 1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150">
                    <a:moveTo>
                      <a:pt x="144" y="4"/>
                    </a:moveTo>
                    <a:lnTo>
                      <a:pt x="144" y="4"/>
                    </a:lnTo>
                    <a:lnTo>
                      <a:pt x="142" y="4"/>
                    </a:lnTo>
                    <a:lnTo>
                      <a:pt x="132" y="6"/>
                    </a:lnTo>
                    <a:lnTo>
                      <a:pt x="126" y="6"/>
                    </a:lnTo>
                    <a:lnTo>
                      <a:pt x="120" y="6"/>
                    </a:lnTo>
                    <a:lnTo>
                      <a:pt x="114" y="4"/>
                    </a:lnTo>
                    <a:lnTo>
                      <a:pt x="106" y="0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12" y="150"/>
                    </a:lnTo>
                    <a:lnTo>
                      <a:pt x="20" y="148"/>
                    </a:lnTo>
                    <a:lnTo>
                      <a:pt x="26" y="146"/>
                    </a:lnTo>
                    <a:lnTo>
                      <a:pt x="34" y="142"/>
                    </a:lnTo>
                    <a:lnTo>
                      <a:pt x="44" y="136"/>
                    </a:lnTo>
                    <a:lnTo>
                      <a:pt x="144" y="4"/>
                    </a:lnTo>
                    <a:close/>
                  </a:path>
                </a:pathLst>
              </a:custGeom>
              <a:solidFill>
                <a:srgbClr val="8641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0" name="Freeform 194"/>
              <p:cNvSpPr>
                <a:spLocks/>
              </p:cNvSpPr>
              <p:nvPr/>
            </p:nvSpPr>
            <p:spPr bwMode="auto">
              <a:xfrm>
                <a:off x="4739" y="38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1" name="Freeform 195"/>
              <p:cNvSpPr>
                <a:spLocks/>
              </p:cNvSpPr>
              <p:nvPr/>
            </p:nvSpPr>
            <p:spPr bwMode="auto">
              <a:xfrm>
                <a:off x="4663" y="39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2" name="Freeform 196"/>
              <p:cNvSpPr>
                <a:spLocks/>
              </p:cNvSpPr>
              <p:nvPr/>
            </p:nvSpPr>
            <p:spPr bwMode="auto">
              <a:xfrm>
                <a:off x="4855" y="3957"/>
                <a:ext cx="2" cy="62"/>
              </a:xfrm>
              <a:custGeom>
                <a:avLst/>
                <a:gdLst>
                  <a:gd name="T0" fmla="*/ 0 w 2"/>
                  <a:gd name="T1" fmla="*/ 62 h 62"/>
                  <a:gd name="T2" fmla="*/ 0 w 2"/>
                  <a:gd name="T3" fmla="*/ 0 h 62"/>
                  <a:gd name="T4" fmla="*/ 2 w 2"/>
                  <a:gd name="T5" fmla="*/ 0 h 62"/>
                  <a:gd name="T6" fmla="*/ 2 w 2"/>
                  <a:gd name="T7" fmla="*/ 62 h 62"/>
                  <a:gd name="T8" fmla="*/ 0 w 2"/>
                  <a:gd name="T9" fmla="*/ 62 h 62"/>
                  <a:gd name="T10" fmla="*/ 0 w 2"/>
                  <a:gd name="T11" fmla="*/ 6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62"/>
                  <a:gd name="T20" fmla="*/ 2 w 2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62">
                    <a:moveTo>
                      <a:pt x="0" y="6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3" name="Freeform 197"/>
              <p:cNvSpPr>
                <a:spLocks/>
              </p:cNvSpPr>
              <p:nvPr/>
            </p:nvSpPr>
            <p:spPr bwMode="auto">
              <a:xfrm>
                <a:off x="4299" y="3875"/>
                <a:ext cx="198" cy="62"/>
              </a:xfrm>
              <a:custGeom>
                <a:avLst/>
                <a:gdLst>
                  <a:gd name="T0" fmla="*/ 194 w 198"/>
                  <a:gd name="T1" fmla="*/ 26 h 62"/>
                  <a:gd name="T2" fmla="*/ 194 w 198"/>
                  <a:gd name="T3" fmla="*/ 26 h 62"/>
                  <a:gd name="T4" fmla="*/ 164 w 198"/>
                  <a:gd name="T5" fmla="*/ 24 h 62"/>
                  <a:gd name="T6" fmla="*/ 136 w 198"/>
                  <a:gd name="T7" fmla="*/ 22 h 62"/>
                  <a:gd name="T8" fmla="*/ 86 w 198"/>
                  <a:gd name="T9" fmla="*/ 14 h 62"/>
                  <a:gd name="T10" fmla="*/ 52 w 198"/>
                  <a:gd name="T11" fmla="*/ 6 h 62"/>
                  <a:gd name="T12" fmla="*/ 40 w 198"/>
                  <a:gd name="T13" fmla="*/ 2 h 62"/>
                  <a:gd name="T14" fmla="*/ 40 w 198"/>
                  <a:gd name="T15" fmla="*/ 2 h 62"/>
                  <a:gd name="T16" fmla="*/ 34 w 198"/>
                  <a:gd name="T17" fmla="*/ 0 h 62"/>
                  <a:gd name="T18" fmla="*/ 28 w 198"/>
                  <a:gd name="T19" fmla="*/ 0 h 62"/>
                  <a:gd name="T20" fmla="*/ 22 w 198"/>
                  <a:gd name="T21" fmla="*/ 2 h 62"/>
                  <a:gd name="T22" fmla="*/ 16 w 198"/>
                  <a:gd name="T23" fmla="*/ 6 h 62"/>
                  <a:gd name="T24" fmla="*/ 8 w 198"/>
                  <a:gd name="T25" fmla="*/ 14 h 62"/>
                  <a:gd name="T26" fmla="*/ 2 w 198"/>
                  <a:gd name="T27" fmla="*/ 24 h 62"/>
                  <a:gd name="T28" fmla="*/ 0 w 198"/>
                  <a:gd name="T29" fmla="*/ 34 h 62"/>
                  <a:gd name="T30" fmla="*/ 0 w 198"/>
                  <a:gd name="T31" fmla="*/ 40 h 62"/>
                  <a:gd name="T32" fmla="*/ 4 w 198"/>
                  <a:gd name="T33" fmla="*/ 46 h 62"/>
                  <a:gd name="T34" fmla="*/ 6 w 198"/>
                  <a:gd name="T35" fmla="*/ 50 h 62"/>
                  <a:gd name="T36" fmla="*/ 12 w 198"/>
                  <a:gd name="T37" fmla="*/ 54 h 62"/>
                  <a:gd name="T38" fmla="*/ 18 w 198"/>
                  <a:gd name="T39" fmla="*/ 56 h 62"/>
                  <a:gd name="T40" fmla="*/ 28 w 198"/>
                  <a:gd name="T41" fmla="*/ 60 h 62"/>
                  <a:gd name="T42" fmla="*/ 28 w 198"/>
                  <a:gd name="T43" fmla="*/ 60 h 62"/>
                  <a:gd name="T44" fmla="*/ 46 w 198"/>
                  <a:gd name="T45" fmla="*/ 62 h 62"/>
                  <a:gd name="T46" fmla="*/ 70 w 198"/>
                  <a:gd name="T47" fmla="*/ 62 h 62"/>
                  <a:gd name="T48" fmla="*/ 120 w 198"/>
                  <a:gd name="T49" fmla="*/ 62 h 62"/>
                  <a:gd name="T50" fmla="*/ 166 w 198"/>
                  <a:gd name="T51" fmla="*/ 60 h 62"/>
                  <a:gd name="T52" fmla="*/ 198 w 198"/>
                  <a:gd name="T53" fmla="*/ 58 h 62"/>
                  <a:gd name="T54" fmla="*/ 198 w 198"/>
                  <a:gd name="T55" fmla="*/ 58 h 62"/>
                  <a:gd name="T56" fmla="*/ 196 w 198"/>
                  <a:gd name="T57" fmla="*/ 42 h 62"/>
                  <a:gd name="T58" fmla="*/ 194 w 198"/>
                  <a:gd name="T59" fmla="*/ 26 h 62"/>
                  <a:gd name="T60" fmla="*/ 194 w 198"/>
                  <a:gd name="T61" fmla="*/ 26 h 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8"/>
                  <a:gd name="T94" fmla="*/ 0 h 62"/>
                  <a:gd name="T95" fmla="*/ 198 w 198"/>
                  <a:gd name="T96" fmla="*/ 62 h 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8" h="62">
                    <a:moveTo>
                      <a:pt x="194" y="26"/>
                    </a:moveTo>
                    <a:lnTo>
                      <a:pt x="194" y="26"/>
                    </a:lnTo>
                    <a:lnTo>
                      <a:pt x="164" y="24"/>
                    </a:lnTo>
                    <a:lnTo>
                      <a:pt x="136" y="22"/>
                    </a:lnTo>
                    <a:lnTo>
                      <a:pt x="86" y="14"/>
                    </a:lnTo>
                    <a:lnTo>
                      <a:pt x="52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8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2" y="54"/>
                    </a:lnTo>
                    <a:lnTo>
                      <a:pt x="18" y="56"/>
                    </a:lnTo>
                    <a:lnTo>
                      <a:pt x="28" y="60"/>
                    </a:lnTo>
                    <a:lnTo>
                      <a:pt x="46" y="62"/>
                    </a:lnTo>
                    <a:lnTo>
                      <a:pt x="70" y="62"/>
                    </a:lnTo>
                    <a:lnTo>
                      <a:pt x="120" y="62"/>
                    </a:lnTo>
                    <a:lnTo>
                      <a:pt x="166" y="60"/>
                    </a:lnTo>
                    <a:lnTo>
                      <a:pt x="198" y="58"/>
                    </a:lnTo>
                    <a:lnTo>
                      <a:pt x="196" y="42"/>
                    </a:lnTo>
                    <a:lnTo>
                      <a:pt x="194" y="26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4" name="Freeform 198"/>
              <p:cNvSpPr>
                <a:spLocks/>
              </p:cNvSpPr>
              <p:nvPr/>
            </p:nvSpPr>
            <p:spPr bwMode="auto">
              <a:xfrm>
                <a:off x="4245" y="3821"/>
                <a:ext cx="138" cy="124"/>
              </a:xfrm>
              <a:custGeom>
                <a:avLst/>
                <a:gdLst>
                  <a:gd name="T0" fmla="*/ 22 w 138"/>
                  <a:gd name="T1" fmla="*/ 12 h 124"/>
                  <a:gd name="T2" fmla="*/ 22 w 138"/>
                  <a:gd name="T3" fmla="*/ 12 h 124"/>
                  <a:gd name="T4" fmla="*/ 36 w 138"/>
                  <a:gd name="T5" fmla="*/ 20 h 124"/>
                  <a:gd name="T6" fmla="*/ 70 w 138"/>
                  <a:gd name="T7" fmla="*/ 38 h 124"/>
                  <a:gd name="T8" fmla="*/ 88 w 138"/>
                  <a:gd name="T9" fmla="*/ 46 h 124"/>
                  <a:gd name="T10" fmla="*/ 108 w 138"/>
                  <a:gd name="T11" fmla="*/ 54 h 124"/>
                  <a:gd name="T12" fmla="*/ 124 w 138"/>
                  <a:gd name="T13" fmla="*/ 58 h 124"/>
                  <a:gd name="T14" fmla="*/ 138 w 138"/>
                  <a:gd name="T15" fmla="*/ 60 h 124"/>
                  <a:gd name="T16" fmla="*/ 124 w 138"/>
                  <a:gd name="T17" fmla="*/ 124 h 124"/>
                  <a:gd name="T18" fmla="*/ 124 w 138"/>
                  <a:gd name="T19" fmla="*/ 124 h 124"/>
                  <a:gd name="T20" fmla="*/ 108 w 138"/>
                  <a:gd name="T21" fmla="*/ 124 h 124"/>
                  <a:gd name="T22" fmla="*/ 68 w 138"/>
                  <a:gd name="T23" fmla="*/ 122 h 124"/>
                  <a:gd name="T24" fmla="*/ 48 w 138"/>
                  <a:gd name="T25" fmla="*/ 118 h 124"/>
                  <a:gd name="T26" fmla="*/ 28 w 138"/>
                  <a:gd name="T27" fmla="*/ 112 h 124"/>
                  <a:gd name="T28" fmla="*/ 12 w 138"/>
                  <a:gd name="T29" fmla="*/ 104 h 124"/>
                  <a:gd name="T30" fmla="*/ 4 w 138"/>
                  <a:gd name="T31" fmla="*/ 100 h 124"/>
                  <a:gd name="T32" fmla="*/ 0 w 138"/>
                  <a:gd name="T33" fmla="*/ 94 h 124"/>
                  <a:gd name="T34" fmla="*/ 0 w 138"/>
                  <a:gd name="T35" fmla="*/ 94 h 124"/>
                  <a:gd name="T36" fmla="*/ 0 w 138"/>
                  <a:gd name="T37" fmla="*/ 56 h 124"/>
                  <a:gd name="T38" fmla="*/ 0 w 138"/>
                  <a:gd name="T39" fmla="*/ 28 h 124"/>
                  <a:gd name="T40" fmla="*/ 2 w 138"/>
                  <a:gd name="T41" fmla="*/ 6 h 124"/>
                  <a:gd name="T42" fmla="*/ 2 w 138"/>
                  <a:gd name="T43" fmla="*/ 6 h 124"/>
                  <a:gd name="T44" fmla="*/ 2 w 138"/>
                  <a:gd name="T45" fmla="*/ 0 h 124"/>
                  <a:gd name="T46" fmla="*/ 6 w 138"/>
                  <a:gd name="T47" fmla="*/ 0 h 124"/>
                  <a:gd name="T48" fmla="*/ 10 w 138"/>
                  <a:gd name="T49" fmla="*/ 0 h 124"/>
                  <a:gd name="T50" fmla="*/ 12 w 138"/>
                  <a:gd name="T51" fmla="*/ 2 h 124"/>
                  <a:gd name="T52" fmla="*/ 20 w 138"/>
                  <a:gd name="T53" fmla="*/ 10 h 124"/>
                  <a:gd name="T54" fmla="*/ 22 w 138"/>
                  <a:gd name="T55" fmla="*/ 12 h 124"/>
                  <a:gd name="T56" fmla="*/ 22 w 138"/>
                  <a:gd name="T57" fmla="*/ 12 h 1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"/>
                  <a:gd name="T88" fmla="*/ 0 h 124"/>
                  <a:gd name="T89" fmla="*/ 138 w 138"/>
                  <a:gd name="T90" fmla="*/ 124 h 12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" h="124">
                    <a:moveTo>
                      <a:pt x="22" y="12"/>
                    </a:moveTo>
                    <a:lnTo>
                      <a:pt x="22" y="12"/>
                    </a:lnTo>
                    <a:lnTo>
                      <a:pt x="36" y="20"/>
                    </a:lnTo>
                    <a:lnTo>
                      <a:pt x="70" y="38"/>
                    </a:lnTo>
                    <a:lnTo>
                      <a:pt x="88" y="46"/>
                    </a:lnTo>
                    <a:lnTo>
                      <a:pt x="108" y="54"/>
                    </a:lnTo>
                    <a:lnTo>
                      <a:pt x="124" y="58"/>
                    </a:lnTo>
                    <a:lnTo>
                      <a:pt x="138" y="60"/>
                    </a:lnTo>
                    <a:lnTo>
                      <a:pt x="124" y="124"/>
                    </a:lnTo>
                    <a:lnTo>
                      <a:pt x="108" y="124"/>
                    </a:lnTo>
                    <a:lnTo>
                      <a:pt x="68" y="122"/>
                    </a:lnTo>
                    <a:lnTo>
                      <a:pt x="48" y="118"/>
                    </a:lnTo>
                    <a:lnTo>
                      <a:pt x="28" y="112"/>
                    </a:lnTo>
                    <a:lnTo>
                      <a:pt x="12" y="104"/>
                    </a:lnTo>
                    <a:lnTo>
                      <a:pt x="4" y="100"/>
                    </a:lnTo>
                    <a:lnTo>
                      <a:pt x="0" y="94"/>
                    </a:lnTo>
                    <a:lnTo>
                      <a:pt x="0" y="56"/>
                    </a:lnTo>
                    <a:lnTo>
                      <a:pt x="0" y="28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20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5" name="Freeform 199"/>
              <p:cNvSpPr>
                <a:spLocks/>
              </p:cNvSpPr>
              <p:nvPr/>
            </p:nvSpPr>
            <p:spPr bwMode="auto">
              <a:xfrm>
                <a:off x="4471" y="3901"/>
                <a:ext cx="138" cy="86"/>
              </a:xfrm>
              <a:custGeom>
                <a:avLst/>
                <a:gdLst>
                  <a:gd name="T0" fmla="*/ 94 w 138"/>
                  <a:gd name="T1" fmla="*/ 78 h 86"/>
                  <a:gd name="T2" fmla="*/ 94 w 138"/>
                  <a:gd name="T3" fmla="*/ 78 h 86"/>
                  <a:gd name="T4" fmla="*/ 100 w 138"/>
                  <a:gd name="T5" fmla="*/ 84 h 86"/>
                  <a:gd name="T6" fmla="*/ 100 w 138"/>
                  <a:gd name="T7" fmla="*/ 84 h 86"/>
                  <a:gd name="T8" fmla="*/ 100 w 138"/>
                  <a:gd name="T9" fmla="*/ 82 h 86"/>
                  <a:gd name="T10" fmla="*/ 100 w 138"/>
                  <a:gd name="T11" fmla="*/ 76 h 86"/>
                  <a:gd name="T12" fmla="*/ 100 w 138"/>
                  <a:gd name="T13" fmla="*/ 76 h 86"/>
                  <a:gd name="T14" fmla="*/ 106 w 138"/>
                  <a:gd name="T15" fmla="*/ 84 h 86"/>
                  <a:gd name="T16" fmla="*/ 112 w 138"/>
                  <a:gd name="T17" fmla="*/ 86 h 86"/>
                  <a:gd name="T18" fmla="*/ 114 w 138"/>
                  <a:gd name="T19" fmla="*/ 86 h 86"/>
                  <a:gd name="T20" fmla="*/ 116 w 138"/>
                  <a:gd name="T21" fmla="*/ 84 h 86"/>
                  <a:gd name="T22" fmla="*/ 116 w 138"/>
                  <a:gd name="T23" fmla="*/ 84 h 86"/>
                  <a:gd name="T24" fmla="*/ 104 w 138"/>
                  <a:gd name="T25" fmla="*/ 58 h 86"/>
                  <a:gd name="T26" fmla="*/ 104 w 138"/>
                  <a:gd name="T27" fmla="*/ 58 h 86"/>
                  <a:gd name="T28" fmla="*/ 98 w 138"/>
                  <a:gd name="T29" fmla="*/ 48 h 86"/>
                  <a:gd name="T30" fmla="*/ 88 w 138"/>
                  <a:gd name="T31" fmla="*/ 40 h 86"/>
                  <a:gd name="T32" fmla="*/ 78 w 138"/>
                  <a:gd name="T33" fmla="*/ 30 h 86"/>
                  <a:gd name="T34" fmla="*/ 78 w 138"/>
                  <a:gd name="T35" fmla="*/ 30 h 86"/>
                  <a:gd name="T36" fmla="*/ 80 w 138"/>
                  <a:gd name="T37" fmla="*/ 28 h 86"/>
                  <a:gd name="T38" fmla="*/ 84 w 138"/>
                  <a:gd name="T39" fmla="*/ 28 h 86"/>
                  <a:gd name="T40" fmla="*/ 94 w 138"/>
                  <a:gd name="T41" fmla="*/ 32 h 86"/>
                  <a:gd name="T42" fmla="*/ 120 w 138"/>
                  <a:gd name="T43" fmla="*/ 44 h 86"/>
                  <a:gd name="T44" fmla="*/ 120 w 138"/>
                  <a:gd name="T45" fmla="*/ 44 h 86"/>
                  <a:gd name="T46" fmla="*/ 128 w 138"/>
                  <a:gd name="T47" fmla="*/ 48 h 86"/>
                  <a:gd name="T48" fmla="*/ 134 w 138"/>
                  <a:gd name="T49" fmla="*/ 48 h 86"/>
                  <a:gd name="T50" fmla="*/ 138 w 138"/>
                  <a:gd name="T51" fmla="*/ 48 h 86"/>
                  <a:gd name="T52" fmla="*/ 138 w 138"/>
                  <a:gd name="T53" fmla="*/ 48 h 86"/>
                  <a:gd name="T54" fmla="*/ 134 w 138"/>
                  <a:gd name="T55" fmla="*/ 46 h 86"/>
                  <a:gd name="T56" fmla="*/ 116 w 138"/>
                  <a:gd name="T57" fmla="*/ 34 h 86"/>
                  <a:gd name="T58" fmla="*/ 116 w 138"/>
                  <a:gd name="T59" fmla="*/ 34 h 86"/>
                  <a:gd name="T60" fmla="*/ 84 w 138"/>
                  <a:gd name="T61" fmla="*/ 18 h 86"/>
                  <a:gd name="T62" fmla="*/ 84 w 138"/>
                  <a:gd name="T63" fmla="*/ 18 h 86"/>
                  <a:gd name="T64" fmla="*/ 60 w 138"/>
                  <a:gd name="T65" fmla="*/ 10 h 86"/>
                  <a:gd name="T66" fmla="*/ 40 w 138"/>
                  <a:gd name="T67" fmla="*/ 4 h 86"/>
                  <a:gd name="T68" fmla="*/ 22 w 138"/>
                  <a:gd name="T69" fmla="*/ 0 h 86"/>
                  <a:gd name="T70" fmla="*/ 22 w 138"/>
                  <a:gd name="T71" fmla="*/ 0 h 86"/>
                  <a:gd name="T72" fmla="*/ 16 w 138"/>
                  <a:gd name="T73" fmla="*/ 2 h 86"/>
                  <a:gd name="T74" fmla="*/ 12 w 138"/>
                  <a:gd name="T75" fmla="*/ 6 h 86"/>
                  <a:gd name="T76" fmla="*/ 8 w 138"/>
                  <a:gd name="T77" fmla="*/ 10 h 86"/>
                  <a:gd name="T78" fmla="*/ 2 w 138"/>
                  <a:gd name="T79" fmla="*/ 12 h 86"/>
                  <a:gd name="T80" fmla="*/ 2 w 138"/>
                  <a:gd name="T81" fmla="*/ 12 h 86"/>
                  <a:gd name="T82" fmla="*/ 0 w 138"/>
                  <a:gd name="T83" fmla="*/ 24 h 86"/>
                  <a:gd name="T84" fmla="*/ 2 w 138"/>
                  <a:gd name="T85" fmla="*/ 28 h 86"/>
                  <a:gd name="T86" fmla="*/ 4 w 138"/>
                  <a:gd name="T87" fmla="*/ 34 h 86"/>
                  <a:gd name="T88" fmla="*/ 4 w 138"/>
                  <a:gd name="T89" fmla="*/ 34 h 86"/>
                  <a:gd name="T90" fmla="*/ 12 w 138"/>
                  <a:gd name="T91" fmla="*/ 40 h 86"/>
                  <a:gd name="T92" fmla="*/ 24 w 138"/>
                  <a:gd name="T93" fmla="*/ 44 h 86"/>
                  <a:gd name="T94" fmla="*/ 48 w 138"/>
                  <a:gd name="T95" fmla="*/ 50 h 86"/>
                  <a:gd name="T96" fmla="*/ 48 w 138"/>
                  <a:gd name="T97" fmla="*/ 50 h 86"/>
                  <a:gd name="T98" fmla="*/ 58 w 138"/>
                  <a:gd name="T99" fmla="*/ 52 h 86"/>
                  <a:gd name="T100" fmla="*/ 64 w 138"/>
                  <a:gd name="T101" fmla="*/ 56 h 86"/>
                  <a:gd name="T102" fmla="*/ 76 w 138"/>
                  <a:gd name="T103" fmla="*/ 66 h 86"/>
                  <a:gd name="T104" fmla="*/ 76 w 138"/>
                  <a:gd name="T105" fmla="*/ 66 h 86"/>
                  <a:gd name="T106" fmla="*/ 84 w 138"/>
                  <a:gd name="T107" fmla="*/ 76 h 86"/>
                  <a:gd name="T108" fmla="*/ 90 w 138"/>
                  <a:gd name="T109" fmla="*/ 78 h 86"/>
                  <a:gd name="T110" fmla="*/ 94 w 138"/>
                  <a:gd name="T111" fmla="*/ 80 h 86"/>
                  <a:gd name="T112" fmla="*/ 94 w 138"/>
                  <a:gd name="T113" fmla="*/ 78 h 86"/>
                  <a:gd name="T114" fmla="*/ 94 w 138"/>
                  <a:gd name="T115" fmla="*/ 78 h 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"/>
                  <a:gd name="T175" fmla="*/ 0 h 86"/>
                  <a:gd name="T176" fmla="*/ 138 w 138"/>
                  <a:gd name="T177" fmla="*/ 86 h 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" h="86">
                    <a:moveTo>
                      <a:pt x="94" y="78"/>
                    </a:moveTo>
                    <a:lnTo>
                      <a:pt x="94" y="78"/>
                    </a:lnTo>
                    <a:lnTo>
                      <a:pt x="100" y="84"/>
                    </a:lnTo>
                    <a:lnTo>
                      <a:pt x="100" y="82"/>
                    </a:lnTo>
                    <a:lnTo>
                      <a:pt x="100" y="76"/>
                    </a:lnTo>
                    <a:lnTo>
                      <a:pt x="106" y="84"/>
                    </a:lnTo>
                    <a:lnTo>
                      <a:pt x="112" y="86"/>
                    </a:lnTo>
                    <a:lnTo>
                      <a:pt x="114" y="86"/>
                    </a:lnTo>
                    <a:lnTo>
                      <a:pt x="116" y="84"/>
                    </a:lnTo>
                    <a:lnTo>
                      <a:pt x="104" y="58"/>
                    </a:lnTo>
                    <a:lnTo>
                      <a:pt x="98" y="48"/>
                    </a:lnTo>
                    <a:lnTo>
                      <a:pt x="88" y="40"/>
                    </a:lnTo>
                    <a:lnTo>
                      <a:pt x="78" y="30"/>
                    </a:lnTo>
                    <a:lnTo>
                      <a:pt x="80" y="28"/>
                    </a:lnTo>
                    <a:lnTo>
                      <a:pt x="84" y="28"/>
                    </a:lnTo>
                    <a:lnTo>
                      <a:pt x="94" y="32"/>
                    </a:lnTo>
                    <a:lnTo>
                      <a:pt x="120" y="44"/>
                    </a:lnTo>
                    <a:lnTo>
                      <a:pt x="128" y="48"/>
                    </a:lnTo>
                    <a:lnTo>
                      <a:pt x="134" y="48"/>
                    </a:lnTo>
                    <a:lnTo>
                      <a:pt x="138" y="48"/>
                    </a:lnTo>
                    <a:lnTo>
                      <a:pt x="134" y="46"/>
                    </a:lnTo>
                    <a:lnTo>
                      <a:pt x="116" y="34"/>
                    </a:lnTo>
                    <a:lnTo>
                      <a:pt x="84" y="18"/>
                    </a:lnTo>
                    <a:lnTo>
                      <a:pt x="60" y="10"/>
                    </a:lnTo>
                    <a:lnTo>
                      <a:pt x="40" y="4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2" y="12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12" y="40"/>
                    </a:lnTo>
                    <a:lnTo>
                      <a:pt x="24" y="44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4" y="56"/>
                    </a:lnTo>
                    <a:lnTo>
                      <a:pt x="76" y="66"/>
                    </a:lnTo>
                    <a:lnTo>
                      <a:pt x="84" y="76"/>
                    </a:lnTo>
                    <a:lnTo>
                      <a:pt x="90" y="78"/>
                    </a:lnTo>
                    <a:lnTo>
                      <a:pt x="94" y="80"/>
                    </a:lnTo>
                    <a:lnTo>
                      <a:pt x="94" y="78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6" name="Freeform 200"/>
              <p:cNvSpPr>
                <a:spLocks/>
              </p:cNvSpPr>
              <p:nvPr/>
            </p:nvSpPr>
            <p:spPr bwMode="auto">
              <a:xfrm>
                <a:off x="4559" y="3891"/>
                <a:ext cx="310" cy="122"/>
              </a:xfrm>
              <a:custGeom>
                <a:avLst/>
                <a:gdLst>
                  <a:gd name="T0" fmla="*/ 290 w 310"/>
                  <a:gd name="T1" fmla="*/ 0 h 122"/>
                  <a:gd name="T2" fmla="*/ 290 w 310"/>
                  <a:gd name="T3" fmla="*/ 0 h 122"/>
                  <a:gd name="T4" fmla="*/ 296 w 310"/>
                  <a:gd name="T5" fmla="*/ 2 h 122"/>
                  <a:gd name="T6" fmla="*/ 300 w 310"/>
                  <a:gd name="T7" fmla="*/ 4 h 122"/>
                  <a:gd name="T8" fmla="*/ 304 w 310"/>
                  <a:gd name="T9" fmla="*/ 6 h 122"/>
                  <a:gd name="T10" fmla="*/ 308 w 310"/>
                  <a:gd name="T11" fmla="*/ 12 h 122"/>
                  <a:gd name="T12" fmla="*/ 310 w 310"/>
                  <a:gd name="T13" fmla="*/ 18 h 122"/>
                  <a:gd name="T14" fmla="*/ 310 w 310"/>
                  <a:gd name="T15" fmla="*/ 26 h 122"/>
                  <a:gd name="T16" fmla="*/ 306 w 310"/>
                  <a:gd name="T17" fmla="*/ 38 h 122"/>
                  <a:gd name="T18" fmla="*/ 180 w 310"/>
                  <a:gd name="T19" fmla="*/ 122 h 122"/>
                  <a:gd name="T20" fmla="*/ 0 w 310"/>
                  <a:gd name="T21" fmla="*/ 92 h 122"/>
                  <a:gd name="T22" fmla="*/ 0 w 310"/>
                  <a:gd name="T23" fmla="*/ 92 h 122"/>
                  <a:gd name="T24" fmla="*/ 4 w 310"/>
                  <a:gd name="T25" fmla="*/ 90 h 122"/>
                  <a:gd name="T26" fmla="*/ 8 w 310"/>
                  <a:gd name="T27" fmla="*/ 88 h 122"/>
                  <a:gd name="T28" fmla="*/ 10 w 310"/>
                  <a:gd name="T29" fmla="*/ 82 h 122"/>
                  <a:gd name="T30" fmla="*/ 12 w 310"/>
                  <a:gd name="T31" fmla="*/ 76 h 122"/>
                  <a:gd name="T32" fmla="*/ 12 w 310"/>
                  <a:gd name="T33" fmla="*/ 68 h 122"/>
                  <a:gd name="T34" fmla="*/ 8 w 310"/>
                  <a:gd name="T35" fmla="*/ 58 h 122"/>
                  <a:gd name="T36" fmla="*/ 2 w 310"/>
                  <a:gd name="T37" fmla="*/ 46 h 122"/>
                  <a:gd name="T38" fmla="*/ 120 w 310"/>
                  <a:gd name="T39" fmla="*/ 6 h 122"/>
                  <a:gd name="T40" fmla="*/ 290 w 310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122"/>
                  <a:gd name="T65" fmla="*/ 310 w 310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122">
                    <a:moveTo>
                      <a:pt x="290" y="0"/>
                    </a:moveTo>
                    <a:lnTo>
                      <a:pt x="290" y="0"/>
                    </a:lnTo>
                    <a:lnTo>
                      <a:pt x="296" y="2"/>
                    </a:lnTo>
                    <a:lnTo>
                      <a:pt x="300" y="4"/>
                    </a:lnTo>
                    <a:lnTo>
                      <a:pt x="304" y="6"/>
                    </a:lnTo>
                    <a:lnTo>
                      <a:pt x="308" y="12"/>
                    </a:lnTo>
                    <a:lnTo>
                      <a:pt x="310" y="18"/>
                    </a:lnTo>
                    <a:lnTo>
                      <a:pt x="310" y="26"/>
                    </a:lnTo>
                    <a:lnTo>
                      <a:pt x="306" y="38"/>
                    </a:lnTo>
                    <a:lnTo>
                      <a:pt x="180" y="122"/>
                    </a:lnTo>
                    <a:lnTo>
                      <a:pt x="0" y="92"/>
                    </a:lnTo>
                    <a:lnTo>
                      <a:pt x="4" y="90"/>
                    </a:lnTo>
                    <a:lnTo>
                      <a:pt x="8" y="88"/>
                    </a:lnTo>
                    <a:lnTo>
                      <a:pt x="10" y="82"/>
                    </a:lnTo>
                    <a:lnTo>
                      <a:pt x="12" y="76"/>
                    </a:lnTo>
                    <a:lnTo>
                      <a:pt x="12" y="68"/>
                    </a:lnTo>
                    <a:lnTo>
                      <a:pt x="8" y="58"/>
                    </a:lnTo>
                    <a:lnTo>
                      <a:pt x="2" y="46"/>
                    </a:lnTo>
                    <a:lnTo>
                      <a:pt x="120" y="6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9AA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7" name="Freeform 201"/>
              <p:cNvSpPr>
                <a:spLocks/>
              </p:cNvSpPr>
              <p:nvPr/>
            </p:nvSpPr>
            <p:spPr bwMode="auto">
              <a:xfrm>
                <a:off x="4739" y="3893"/>
                <a:ext cx="130" cy="120"/>
              </a:xfrm>
              <a:custGeom>
                <a:avLst/>
                <a:gdLst>
                  <a:gd name="T0" fmla="*/ 116 w 130"/>
                  <a:gd name="T1" fmla="*/ 0 h 120"/>
                  <a:gd name="T2" fmla="*/ 0 w 130"/>
                  <a:gd name="T3" fmla="*/ 70 h 120"/>
                  <a:gd name="T4" fmla="*/ 0 w 130"/>
                  <a:gd name="T5" fmla="*/ 70 h 120"/>
                  <a:gd name="T6" fmla="*/ 4 w 130"/>
                  <a:gd name="T7" fmla="*/ 72 h 120"/>
                  <a:gd name="T8" fmla="*/ 8 w 130"/>
                  <a:gd name="T9" fmla="*/ 82 h 120"/>
                  <a:gd name="T10" fmla="*/ 8 w 130"/>
                  <a:gd name="T11" fmla="*/ 90 h 120"/>
                  <a:gd name="T12" fmla="*/ 8 w 130"/>
                  <a:gd name="T13" fmla="*/ 98 h 120"/>
                  <a:gd name="T14" fmla="*/ 6 w 130"/>
                  <a:gd name="T15" fmla="*/ 108 h 120"/>
                  <a:gd name="T16" fmla="*/ 0 w 130"/>
                  <a:gd name="T17" fmla="*/ 120 h 120"/>
                  <a:gd name="T18" fmla="*/ 126 w 130"/>
                  <a:gd name="T19" fmla="*/ 36 h 120"/>
                  <a:gd name="T20" fmla="*/ 126 w 130"/>
                  <a:gd name="T21" fmla="*/ 36 h 120"/>
                  <a:gd name="T22" fmla="*/ 128 w 130"/>
                  <a:gd name="T23" fmla="*/ 30 h 120"/>
                  <a:gd name="T24" fmla="*/ 130 w 130"/>
                  <a:gd name="T25" fmla="*/ 20 h 120"/>
                  <a:gd name="T26" fmla="*/ 130 w 130"/>
                  <a:gd name="T27" fmla="*/ 14 h 120"/>
                  <a:gd name="T28" fmla="*/ 128 w 130"/>
                  <a:gd name="T29" fmla="*/ 8 h 120"/>
                  <a:gd name="T30" fmla="*/ 124 w 130"/>
                  <a:gd name="T31" fmla="*/ 2 h 120"/>
                  <a:gd name="T32" fmla="*/ 116 w 130"/>
                  <a:gd name="T33" fmla="*/ 0 h 120"/>
                  <a:gd name="T34" fmla="*/ 116 w 130"/>
                  <a:gd name="T35" fmla="*/ 0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0"/>
                  <a:gd name="T55" fmla="*/ 0 h 120"/>
                  <a:gd name="T56" fmla="*/ 130 w 130"/>
                  <a:gd name="T57" fmla="*/ 120 h 1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0" h="120">
                    <a:moveTo>
                      <a:pt x="116" y="0"/>
                    </a:moveTo>
                    <a:lnTo>
                      <a:pt x="0" y="70"/>
                    </a:lnTo>
                    <a:lnTo>
                      <a:pt x="4" y="72"/>
                    </a:lnTo>
                    <a:lnTo>
                      <a:pt x="8" y="82"/>
                    </a:lnTo>
                    <a:lnTo>
                      <a:pt x="8" y="90"/>
                    </a:lnTo>
                    <a:lnTo>
                      <a:pt x="8" y="98"/>
                    </a:lnTo>
                    <a:lnTo>
                      <a:pt x="6" y="108"/>
                    </a:lnTo>
                    <a:lnTo>
                      <a:pt x="0" y="120"/>
                    </a:lnTo>
                    <a:lnTo>
                      <a:pt x="126" y="36"/>
                    </a:lnTo>
                    <a:lnTo>
                      <a:pt x="128" y="30"/>
                    </a:lnTo>
                    <a:lnTo>
                      <a:pt x="130" y="20"/>
                    </a:lnTo>
                    <a:lnTo>
                      <a:pt x="130" y="14"/>
                    </a:lnTo>
                    <a:lnTo>
                      <a:pt x="128" y="8"/>
                    </a:lnTo>
                    <a:lnTo>
                      <a:pt x="124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E48E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8" name="Freeform 202"/>
              <p:cNvSpPr>
                <a:spLocks/>
              </p:cNvSpPr>
              <p:nvPr/>
            </p:nvSpPr>
            <p:spPr bwMode="auto">
              <a:xfrm>
                <a:off x="4563" y="3939"/>
                <a:ext cx="186" cy="70"/>
              </a:xfrm>
              <a:custGeom>
                <a:avLst/>
                <a:gdLst>
                  <a:gd name="T0" fmla="*/ 176 w 186"/>
                  <a:gd name="T1" fmla="*/ 24 h 70"/>
                  <a:gd name="T2" fmla="*/ 176 w 186"/>
                  <a:gd name="T3" fmla="*/ 24 h 70"/>
                  <a:gd name="T4" fmla="*/ 180 w 186"/>
                  <a:gd name="T5" fmla="*/ 26 h 70"/>
                  <a:gd name="T6" fmla="*/ 184 w 186"/>
                  <a:gd name="T7" fmla="*/ 36 h 70"/>
                  <a:gd name="T8" fmla="*/ 186 w 186"/>
                  <a:gd name="T9" fmla="*/ 44 h 70"/>
                  <a:gd name="T10" fmla="*/ 186 w 186"/>
                  <a:gd name="T11" fmla="*/ 52 h 70"/>
                  <a:gd name="T12" fmla="*/ 184 w 186"/>
                  <a:gd name="T13" fmla="*/ 60 h 70"/>
                  <a:gd name="T14" fmla="*/ 178 w 186"/>
                  <a:gd name="T15" fmla="*/ 70 h 70"/>
                  <a:gd name="T16" fmla="*/ 0 w 186"/>
                  <a:gd name="T17" fmla="*/ 40 h 70"/>
                  <a:gd name="T18" fmla="*/ 0 w 186"/>
                  <a:gd name="T19" fmla="*/ 40 h 70"/>
                  <a:gd name="T20" fmla="*/ 2 w 186"/>
                  <a:gd name="T21" fmla="*/ 40 h 70"/>
                  <a:gd name="T22" fmla="*/ 2 w 186"/>
                  <a:gd name="T23" fmla="*/ 32 h 70"/>
                  <a:gd name="T24" fmla="*/ 2 w 186"/>
                  <a:gd name="T25" fmla="*/ 20 h 70"/>
                  <a:gd name="T26" fmla="*/ 0 w 186"/>
                  <a:gd name="T27" fmla="*/ 0 h 70"/>
                  <a:gd name="T28" fmla="*/ 176 w 186"/>
                  <a:gd name="T29" fmla="*/ 24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6"/>
                  <a:gd name="T46" fmla="*/ 0 h 70"/>
                  <a:gd name="T47" fmla="*/ 186 w 186"/>
                  <a:gd name="T48" fmla="*/ 70 h 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6" h="70">
                    <a:moveTo>
                      <a:pt x="176" y="24"/>
                    </a:moveTo>
                    <a:lnTo>
                      <a:pt x="176" y="24"/>
                    </a:lnTo>
                    <a:lnTo>
                      <a:pt x="180" y="26"/>
                    </a:lnTo>
                    <a:lnTo>
                      <a:pt x="184" y="36"/>
                    </a:lnTo>
                    <a:lnTo>
                      <a:pt x="186" y="44"/>
                    </a:lnTo>
                    <a:lnTo>
                      <a:pt x="186" y="52"/>
                    </a:lnTo>
                    <a:lnTo>
                      <a:pt x="184" y="60"/>
                    </a:lnTo>
                    <a:lnTo>
                      <a:pt x="178" y="7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32"/>
                    </a:lnTo>
                    <a:lnTo>
                      <a:pt x="2" y="20"/>
                    </a:lnTo>
                    <a:lnTo>
                      <a:pt x="0" y="0"/>
                    </a:lnTo>
                    <a:lnTo>
                      <a:pt x="176" y="24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9" name="Freeform 203"/>
              <p:cNvSpPr>
                <a:spLocks/>
              </p:cNvSpPr>
              <p:nvPr/>
            </p:nvSpPr>
            <p:spPr bwMode="auto">
              <a:xfrm>
                <a:off x="4559" y="3853"/>
                <a:ext cx="320" cy="96"/>
              </a:xfrm>
              <a:custGeom>
                <a:avLst/>
                <a:gdLst>
                  <a:gd name="T0" fmla="*/ 294 w 320"/>
                  <a:gd name="T1" fmla="*/ 0 h 96"/>
                  <a:gd name="T2" fmla="*/ 294 w 320"/>
                  <a:gd name="T3" fmla="*/ 0 h 96"/>
                  <a:gd name="T4" fmla="*/ 300 w 320"/>
                  <a:gd name="T5" fmla="*/ 2 h 96"/>
                  <a:gd name="T6" fmla="*/ 308 w 320"/>
                  <a:gd name="T7" fmla="*/ 6 h 96"/>
                  <a:gd name="T8" fmla="*/ 314 w 320"/>
                  <a:gd name="T9" fmla="*/ 12 h 96"/>
                  <a:gd name="T10" fmla="*/ 318 w 320"/>
                  <a:gd name="T11" fmla="*/ 20 h 96"/>
                  <a:gd name="T12" fmla="*/ 320 w 320"/>
                  <a:gd name="T13" fmla="*/ 30 h 96"/>
                  <a:gd name="T14" fmla="*/ 320 w 320"/>
                  <a:gd name="T15" fmla="*/ 36 h 96"/>
                  <a:gd name="T16" fmla="*/ 318 w 320"/>
                  <a:gd name="T17" fmla="*/ 44 h 96"/>
                  <a:gd name="T18" fmla="*/ 314 w 320"/>
                  <a:gd name="T19" fmla="*/ 50 h 96"/>
                  <a:gd name="T20" fmla="*/ 308 w 320"/>
                  <a:gd name="T21" fmla="*/ 58 h 96"/>
                  <a:gd name="T22" fmla="*/ 146 w 320"/>
                  <a:gd name="T23" fmla="*/ 96 h 96"/>
                  <a:gd name="T24" fmla="*/ 0 w 320"/>
                  <a:gd name="T25" fmla="*/ 72 h 96"/>
                  <a:gd name="T26" fmla="*/ 0 w 320"/>
                  <a:gd name="T27" fmla="*/ 72 h 96"/>
                  <a:gd name="T28" fmla="*/ 2 w 320"/>
                  <a:gd name="T29" fmla="*/ 68 h 96"/>
                  <a:gd name="T30" fmla="*/ 6 w 320"/>
                  <a:gd name="T31" fmla="*/ 60 h 96"/>
                  <a:gd name="T32" fmla="*/ 8 w 320"/>
                  <a:gd name="T33" fmla="*/ 52 h 96"/>
                  <a:gd name="T34" fmla="*/ 8 w 320"/>
                  <a:gd name="T35" fmla="*/ 44 h 96"/>
                  <a:gd name="T36" fmla="*/ 4 w 320"/>
                  <a:gd name="T37" fmla="*/ 34 h 96"/>
                  <a:gd name="T38" fmla="*/ 0 w 320"/>
                  <a:gd name="T39" fmla="*/ 22 h 96"/>
                  <a:gd name="T40" fmla="*/ 210 w 320"/>
                  <a:gd name="T41" fmla="*/ 0 h 96"/>
                  <a:gd name="T42" fmla="*/ 294 w 320"/>
                  <a:gd name="T43" fmla="*/ 0 h 9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0"/>
                  <a:gd name="T67" fmla="*/ 0 h 96"/>
                  <a:gd name="T68" fmla="*/ 320 w 320"/>
                  <a:gd name="T69" fmla="*/ 96 h 9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0" h="96">
                    <a:moveTo>
                      <a:pt x="294" y="0"/>
                    </a:moveTo>
                    <a:lnTo>
                      <a:pt x="294" y="0"/>
                    </a:lnTo>
                    <a:lnTo>
                      <a:pt x="300" y="2"/>
                    </a:lnTo>
                    <a:lnTo>
                      <a:pt x="308" y="6"/>
                    </a:lnTo>
                    <a:lnTo>
                      <a:pt x="314" y="12"/>
                    </a:lnTo>
                    <a:lnTo>
                      <a:pt x="318" y="20"/>
                    </a:lnTo>
                    <a:lnTo>
                      <a:pt x="320" y="30"/>
                    </a:lnTo>
                    <a:lnTo>
                      <a:pt x="320" y="36"/>
                    </a:lnTo>
                    <a:lnTo>
                      <a:pt x="318" y="44"/>
                    </a:lnTo>
                    <a:lnTo>
                      <a:pt x="314" y="50"/>
                    </a:lnTo>
                    <a:lnTo>
                      <a:pt x="308" y="58"/>
                    </a:lnTo>
                    <a:lnTo>
                      <a:pt x="146" y="96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6" y="60"/>
                    </a:lnTo>
                    <a:lnTo>
                      <a:pt x="8" y="52"/>
                    </a:lnTo>
                    <a:lnTo>
                      <a:pt x="8" y="44"/>
                    </a:lnTo>
                    <a:lnTo>
                      <a:pt x="4" y="34"/>
                    </a:lnTo>
                    <a:lnTo>
                      <a:pt x="0" y="22"/>
                    </a:lnTo>
                    <a:lnTo>
                      <a:pt x="21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5F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0" name="Freeform 204"/>
              <p:cNvSpPr>
                <a:spLocks/>
              </p:cNvSpPr>
              <p:nvPr/>
            </p:nvSpPr>
            <p:spPr bwMode="auto">
              <a:xfrm>
                <a:off x="4705" y="3891"/>
                <a:ext cx="172" cy="58"/>
              </a:xfrm>
              <a:custGeom>
                <a:avLst/>
                <a:gdLst>
                  <a:gd name="T0" fmla="*/ 0 w 172"/>
                  <a:gd name="T1" fmla="*/ 58 h 58"/>
                  <a:gd name="T2" fmla="*/ 8 w 172"/>
                  <a:gd name="T3" fmla="*/ 38 h 58"/>
                  <a:gd name="T4" fmla="*/ 172 w 172"/>
                  <a:gd name="T5" fmla="*/ 0 h 58"/>
                  <a:gd name="T6" fmla="*/ 172 w 172"/>
                  <a:gd name="T7" fmla="*/ 0 h 58"/>
                  <a:gd name="T8" fmla="*/ 170 w 172"/>
                  <a:gd name="T9" fmla="*/ 6 h 58"/>
                  <a:gd name="T10" fmla="*/ 168 w 172"/>
                  <a:gd name="T11" fmla="*/ 12 h 58"/>
                  <a:gd name="T12" fmla="*/ 162 w 172"/>
                  <a:gd name="T13" fmla="*/ 20 h 58"/>
                  <a:gd name="T14" fmla="*/ 0 w 172"/>
                  <a:gd name="T15" fmla="*/ 5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2"/>
                  <a:gd name="T25" fmla="*/ 0 h 58"/>
                  <a:gd name="T26" fmla="*/ 172 w 172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2" h="58">
                    <a:moveTo>
                      <a:pt x="0" y="58"/>
                    </a:moveTo>
                    <a:lnTo>
                      <a:pt x="8" y="38"/>
                    </a:lnTo>
                    <a:lnTo>
                      <a:pt x="172" y="0"/>
                    </a:lnTo>
                    <a:lnTo>
                      <a:pt x="170" y="6"/>
                    </a:lnTo>
                    <a:lnTo>
                      <a:pt x="168" y="12"/>
                    </a:lnTo>
                    <a:lnTo>
                      <a:pt x="162" y="2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1" name="Freeform 205"/>
              <p:cNvSpPr>
                <a:spLocks/>
              </p:cNvSpPr>
              <p:nvPr/>
            </p:nvSpPr>
            <p:spPr bwMode="auto">
              <a:xfrm>
                <a:off x="4707" y="3853"/>
                <a:ext cx="144" cy="32"/>
              </a:xfrm>
              <a:custGeom>
                <a:avLst/>
                <a:gdLst>
                  <a:gd name="T0" fmla="*/ 144 w 144"/>
                  <a:gd name="T1" fmla="*/ 0 h 32"/>
                  <a:gd name="T2" fmla="*/ 2 w 144"/>
                  <a:gd name="T3" fmla="*/ 32 h 32"/>
                  <a:gd name="T4" fmla="*/ 0 w 144"/>
                  <a:gd name="T5" fmla="*/ 28 h 32"/>
                  <a:gd name="T6" fmla="*/ 134 w 144"/>
                  <a:gd name="T7" fmla="*/ 0 h 32"/>
                  <a:gd name="T8" fmla="*/ 144 w 14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32"/>
                  <a:gd name="T17" fmla="*/ 144 w 14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32">
                    <a:moveTo>
                      <a:pt x="144" y="0"/>
                    </a:moveTo>
                    <a:lnTo>
                      <a:pt x="2" y="32"/>
                    </a:lnTo>
                    <a:lnTo>
                      <a:pt x="0" y="28"/>
                    </a:lnTo>
                    <a:lnTo>
                      <a:pt x="13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2" name="Freeform 206"/>
              <p:cNvSpPr>
                <a:spLocks/>
              </p:cNvSpPr>
              <p:nvPr/>
            </p:nvSpPr>
            <p:spPr bwMode="auto">
              <a:xfrm>
                <a:off x="4559" y="3877"/>
                <a:ext cx="154" cy="68"/>
              </a:xfrm>
              <a:custGeom>
                <a:avLst/>
                <a:gdLst>
                  <a:gd name="T0" fmla="*/ 146 w 154"/>
                  <a:gd name="T1" fmla="*/ 6 h 68"/>
                  <a:gd name="T2" fmla="*/ 146 w 154"/>
                  <a:gd name="T3" fmla="*/ 6 h 68"/>
                  <a:gd name="T4" fmla="*/ 148 w 154"/>
                  <a:gd name="T5" fmla="*/ 12 h 68"/>
                  <a:gd name="T6" fmla="*/ 154 w 154"/>
                  <a:gd name="T7" fmla="*/ 24 h 68"/>
                  <a:gd name="T8" fmla="*/ 154 w 154"/>
                  <a:gd name="T9" fmla="*/ 34 h 68"/>
                  <a:gd name="T10" fmla="*/ 154 w 154"/>
                  <a:gd name="T11" fmla="*/ 44 h 68"/>
                  <a:gd name="T12" fmla="*/ 152 w 154"/>
                  <a:gd name="T13" fmla="*/ 56 h 68"/>
                  <a:gd name="T14" fmla="*/ 144 w 154"/>
                  <a:gd name="T15" fmla="*/ 68 h 68"/>
                  <a:gd name="T16" fmla="*/ 2 w 154"/>
                  <a:gd name="T17" fmla="*/ 46 h 68"/>
                  <a:gd name="T18" fmla="*/ 2 w 154"/>
                  <a:gd name="T19" fmla="*/ 46 h 68"/>
                  <a:gd name="T20" fmla="*/ 4 w 154"/>
                  <a:gd name="T21" fmla="*/ 42 h 68"/>
                  <a:gd name="T22" fmla="*/ 6 w 154"/>
                  <a:gd name="T23" fmla="*/ 34 h 68"/>
                  <a:gd name="T24" fmla="*/ 6 w 154"/>
                  <a:gd name="T25" fmla="*/ 28 h 68"/>
                  <a:gd name="T26" fmla="*/ 6 w 154"/>
                  <a:gd name="T27" fmla="*/ 20 h 68"/>
                  <a:gd name="T28" fmla="*/ 4 w 154"/>
                  <a:gd name="T29" fmla="*/ 10 h 68"/>
                  <a:gd name="T30" fmla="*/ 0 w 154"/>
                  <a:gd name="T31" fmla="*/ 0 h 68"/>
                  <a:gd name="T32" fmla="*/ 146 w 154"/>
                  <a:gd name="T33" fmla="*/ 6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68"/>
                  <a:gd name="T53" fmla="*/ 154 w 154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68">
                    <a:moveTo>
                      <a:pt x="146" y="6"/>
                    </a:moveTo>
                    <a:lnTo>
                      <a:pt x="146" y="6"/>
                    </a:lnTo>
                    <a:lnTo>
                      <a:pt x="148" y="12"/>
                    </a:lnTo>
                    <a:lnTo>
                      <a:pt x="154" y="24"/>
                    </a:lnTo>
                    <a:lnTo>
                      <a:pt x="154" y="34"/>
                    </a:lnTo>
                    <a:lnTo>
                      <a:pt x="154" y="44"/>
                    </a:lnTo>
                    <a:lnTo>
                      <a:pt x="152" y="56"/>
                    </a:lnTo>
                    <a:lnTo>
                      <a:pt x="144" y="68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6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146" y="6"/>
                    </a:lnTo>
                    <a:close/>
                  </a:path>
                </a:pathLst>
              </a:custGeom>
              <a:solidFill>
                <a:srgbClr val="F3ED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3" name="Freeform 207"/>
              <p:cNvSpPr>
                <a:spLocks/>
              </p:cNvSpPr>
              <p:nvPr/>
            </p:nvSpPr>
            <p:spPr bwMode="auto">
              <a:xfrm>
                <a:off x="4557" y="3875"/>
                <a:ext cx="148" cy="10"/>
              </a:xfrm>
              <a:custGeom>
                <a:avLst/>
                <a:gdLst>
                  <a:gd name="T0" fmla="*/ 0 w 148"/>
                  <a:gd name="T1" fmla="*/ 0 h 10"/>
                  <a:gd name="T2" fmla="*/ 146 w 148"/>
                  <a:gd name="T3" fmla="*/ 8 h 10"/>
                  <a:gd name="T4" fmla="*/ 148 w 148"/>
                  <a:gd name="T5" fmla="*/ 10 h 10"/>
                  <a:gd name="T6" fmla="*/ 0 w 148"/>
                  <a:gd name="T7" fmla="*/ 2 h 10"/>
                  <a:gd name="T8" fmla="*/ 0 w 14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0"/>
                  <a:gd name="T17" fmla="*/ 148 w 14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0">
                    <a:moveTo>
                      <a:pt x="0" y="0"/>
                    </a:moveTo>
                    <a:lnTo>
                      <a:pt x="146" y="8"/>
                    </a:lnTo>
                    <a:lnTo>
                      <a:pt x="148" y="1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4" name="Freeform 208"/>
              <p:cNvSpPr>
                <a:spLocks/>
              </p:cNvSpPr>
              <p:nvPr/>
            </p:nvSpPr>
            <p:spPr bwMode="auto">
              <a:xfrm>
                <a:off x="4559" y="3923"/>
                <a:ext cx="146" cy="26"/>
              </a:xfrm>
              <a:custGeom>
                <a:avLst/>
                <a:gdLst>
                  <a:gd name="T0" fmla="*/ 0 w 146"/>
                  <a:gd name="T1" fmla="*/ 2 h 26"/>
                  <a:gd name="T2" fmla="*/ 2 w 146"/>
                  <a:gd name="T3" fmla="*/ 0 h 26"/>
                  <a:gd name="T4" fmla="*/ 144 w 146"/>
                  <a:gd name="T5" fmla="*/ 22 h 26"/>
                  <a:gd name="T6" fmla="*/ 146 w 146"/>
                  <a:gd name="T7" fmla="*/ 26 h 26"/>
                  <a:gd name="T8" fmla="*/ 0 w 146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26"/>
                  <a:gd name="T17" fmla="*/ 146 w 14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26">
                    <a:moveTo>
                      <a:pt x="0" y="2"/>
                    </a:moveTo>
                    <a:lnTo>
                      <a:pt x="2" y="0"/>
                    </a:lnTo>
                    <a:lnTo>
                      <a:pt x="144" y="22"/>
                    </a:lnTo>
                    <a:lnTo>
                      <a:pt x="146" y="2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5" name="Freeform 209"/>
              <p:cNvSpPr>
                <a:spLocks/>
              </p:cNvSpPr>
              <p:nvPr/>
            </p:nvSpPr>
            <p:spPr bwMode="auto">
              <a:xfrm>
                <a:off x="4579" y="3809"/>
                <a:ext cx="318" cy="84"/>
              </a:xfrm>
              <a:custGeom>
                <a:avLst/>
                <a:gdLst>
                  <a:gd name="T0" fmla="*/ 310 w 318"/>
                  <a:gd name="T1" fmla="*/ 6 h 84"/>
                  <a:gd name="T2" fmla="*/ 310 w 318"/>
                  <a:gd name="T3" fmla="*/ 6 h 84"/>
                  <a:gd name="T4" fmla="*/ 312 w 318"/>
                  <a:gd name="T5" fmla="*/ 10 h 84"/>
                  <a:gd name="T6" fmla="*/ 318 w 318"/>
                  <a:gd name="T7" fmla="*/ 18 h 84"/>
                  <a:gd name="T8" fmla="*/ 318 w 318"/>
                  <a:gd name="T9" fmla="*/ 24 h 84"/>
                  <a:gd name="T10" fmla="*/ 318 w 318"/>
                  <a:gd name="T11" fmla="*/ 30 h 84"/>
                  <a:gd name="T12" fmla="*/ 314 w 318"/>
                  <a:gd name="T13" fmla="*/ 36 h 84"/>
                  <a:gd name="T14" fmla="*/ 308 w 318"/>
                  <a:gd name="T15" fmla="*/ 42 h 84"/>
                  <a:gd name="T16" fmla="*/ 160 w 318"/>
                  <a:gd name="T17" fmla="*/ 84 h 84"/>
                  <a:gd name="T18" fmla="*/ 2 w 318"/>
                  <a:gd name="T19" fmla="*/ 60 h 84"/>
                  <a:gd name="T20" fmla="*/ 2 w 318"/>
                  <a:gd name="T21" fmla="*/ 60 h 84"/>
                  <a:gd name="T22" fmla="*/ 0 w 318"/>
                  <a:gd name="T23" fmla="*/ 58 h 84"/>
                  <a:gd name="T24" fmla="*/ 2 w 318"/>
                  <a:gd name="T25" fmla="*/ 58 h 84"/>
                  <a:gd name="T26" fmla="*/ 6 w 318"/>
                  <a:gd name="T27" fmla="*/ 56 h 84"/>
                  <a:gd name="T28" fmla="*/ 6 w 318"/>
                  <a:gd name="T29" fmla="*/ 56 h 84"/>
                  <a:gd name="T30" fmla="*/ 10 w 318"/>
                  <a:gd name="T31" fmla="*/ 54 h 84"/>
                  <a:gd name="T32" fmla="*/ 10 w 318"/>
                  <a:gd name="T33" fmla="*/ 48 h 84"/>
                  <a:gd name="T34" fmla="*/ 10 w 318"/>
                  <a:gd name="T35" fmla="*/ 42 h 84"/>
                  <a:gd name="T36" fmla="*/ 4 w 318"/>
                  <a:gd name="T37" fmla="*/ 30 h 84"/>
                  <a:gd name="T38" fmla="*/ 180 w 318"/>
                  <a:gd name="T39" fmla="*/ 0 h 84"/>
                  <a:gd name="T40" fmla="*/ 310 w 318"/>
                  <a:gd name="T41" fmla="*/ 6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8"/>
                  <a:gd name="T64" fmla="*/ 0 h 84"/>
                  <a:gd name="T65" fmla="*/ 318 w 318"/>
                  <a:gd name="T66" fmla="*/ 84 h 8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8" h="84">
                    <a:moveTo>
                      <a:pt x="310" y="6"/>
                    </a:moveTo>
                    <a:lnTo>
                      <a:pt x="310" y="6"/>
                    </a:lnTo>
                    <a:lnTo>
                      <a:pt x="312" y="10"/>
                    </a:lnTo>
                    <a:lnTo>
                      <a:pt x="318" y="18"/>
                    </a:lnTo>
                    <a:lnTo>
                      <a:pt x="318" y="24"/>
                    </a:lnTo>
                    <a:lnTo>
                      <a:pt x="318" y="30"/>
                    </a:lnTo>
                    <a:lnTo>
                      <a:pt x="314" y="36"/>
                    </a:lnTo>
                    <a:lnTo>
                      <a:pt x="308" y="42"/>
                    </a:lnTo>
                    <a:lnTo>
                      <a:pt x="160" y="84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4" y="30"/>
                    </a:lnTo>
                    <a:lnTo>
                      <a:pt x="180" y="0"/>
                    </a:lnTo>
                    <a:lnTo>
                      <a:pt x="310" y="6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6" name="Freeform 210"/>
              <p:cNvSpPr>
                <a:spLocks/>
              </p:cNvSpPr>
              <p:nvPr/>
            </p:nvSpPr>
            <p:spPr bwMode="auto">
              <a:xfrm>
                <a:off x="4583" y="3841"/>
                <a:ext cx="166" cy="48"/>
              </a:xfrm>
              <a:custGeom>
                <a:avLst/>
                <a:gdLst>
                  <a:gd name="T0" fmla="*/ 0 w 166"/>
                  <a:gd name="T1" fmla="*/ 0 h 48"/>
                  <a:gd name="T2" fmla="*/ 0 w 166"/>
                  <a:gd name="T3" fmla="*/ 0 h 48"/>
                  <a:gd name="T4" fmla="*/ 4 w 166"/>
                  <a:gd name="T5" fmla="*/ 8 h 48"/>
                  <a:gd name="T6" fmla="*/ 4 w 166"/>
                  <a:gd name="T7" fmla="*/ 16 h 48"/>
                  <a:gd name="T8" fmla="*/ 2 w 166"/>
                  <a:gd name="T9" fmla="*/ 24 h 48"/>
                  <a:gd name="T10" fmla="*/ 160 w 166"/>
                  <a:gd name="T11" fmla="*/ 48 h 48"/>
                  <a:gd name="T12" fmla="*/ 160 w 166"/>
                  <a:gd name="T13" fmla="*/ 48 h 48"/>
                  <a:gd name="T14" fmla="*/ 162 w 166"/>
                  <a:gd name="T15" fmla="*/ 44 h 48"/>
                  <a:gd name="T16" fmla="*/ 166 w 166"/>
                  <a:gd name="T17" fmla="*/ 38 h 48"/>
                  <a:gd name="T18" fmla="*/ 166 w 166"/>
                  <a:gd name="T19" fmla="*/ 32 h 48"/>
                  <a:gd name="T20" fmla="*/ 166 w 166"/>
                  <a:gd name="T21" fmla="*/ 28 h 48"/>
                  <a:gd name="T22" fmla="*/ 162 w 166"/>
                  <a:gd name="T23" fmla="*/ 24 h 48"/>
                  <a:gd name="T24" fmla="*/ 158 w 166"/>
                  <a:gd name="T25" fmla="*/ 18 h 48"/>
                  <a:gd name="T26" fmla="*/ 0 w 166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6"/>
                  <a:gd name="T43" fmla="*/ 0 h 48"/>
                  <a:gd name="T44" fmla="*/ 166 w 166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6" h="48">
                    <a:moveTo>
                      <a:pt x="0" y="0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2" y="24"/>
                    </a:lnTo>
                    <a:lnTo>
                      <a:pt x="160" y="48"/>
                    </a:lnTo>
                    <a:lnTo>
                      <a:pt x="162" y="44"/>
                    </a:lnTo>
                    <a:lnTo>
                      <a:pt x="166" y="38"/>
                    </a:lnTo>
                    <a:lnTo>
                      <a:pt x="166" y="32"/>
                    </a:lnTo>
                    <a:lnTo>
                      <a:pt x="166" y="28"/>
                    </a:lnTo>
                    <a:lnTo>
                      <a:pt x="162" y="24"/>
                    </a:lnTo>
                    <a:lnTo>
                      <a:pt x="15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7" name="Freeform 211"/>
              <p:cNvSpPr>
                <a:spLocks/>
              </p:cNvSpPr>
              <p:nvPr/>
            </p:nvSpPr>
            <p:spPr bwMode="auto">
              <a:xfrm>
                <a:off x="4739" y="3815"/>
                <a:ext cx="160" cy="78"/>
              </a:xfrm>
              <a:custGeom>
                <a:avLst/>
                <a:gdLst>
                  <a:gd name="T0" fmla="*/ 0 w 160"/>
                  <a:gd name="T1" fmla="*/ 44 h 78"/>
                  <a:gd name="T2" fmla="*/ 0 w 160"/>
                  <a:gd name="T3" fmla="*/ 44 h 78"/>
                  <a:gd name="T4" fmla="*/ 2 w 160"/>
                  <a:gd name="T5" fmla="*/ 46 h 78"/>
                  <a:gd name="T6" fmla="*/ 8 w 160"/>
                  <a:gd name="T7" fmla="*/ 52 h 78"/>
                  <a:gd name="T8" fmla="*/ 10 w 160"/>
                  <a:gd name="T9" fmla="*/ 58 h 78"/>
                  <a:gd name="T10" fmla="*/ 8 w 160"/>
                  <a:gd name="T11" fmla="*/ 62 h 78"/>
                  <a:gd name="T12" fmla="*/ 6 w 160"/>
                  <a:gd name="T13" fmla="*/ 70 h 78"/>
                  <a:gd name="T14" fmla="*/ 0 w 160"/>
                  <a:gd name="T15" fmla="*/ 78 h 78"/>
                  <a:gd name="T16" fmla="*/ 148 w 160"/>
                  <a:gd name="T17" fmla="*/ 36 h 78"/>
                  <a:gd name="T18" fmla="*/ 148 w 160"/>
                  <a:gd name="T19" fmla="*/ 36 h 78"/>
                  <a:gd name="T20" fmla="*/ 152 w 160"/>
                  <a:gd name="T21" fmla="*/ 34 h 78"/>
                  <a:gd name="T22" fmla="*/ 158 w 160"/>
                  <a:gd name="T23" fmla="*/ 26 h 78"/>
                  <a:gd name="T24" fmla="*/ 160 w 160"/>
                  <a:gd name="T25" fmla="*/ 20 h 78"/>
                  <a:gd name="T26" fmla="*/ 160 w 160"/>
                  <a:gd name="T27" fmla="*/ 14 h 78"/>
                  <a:gd name="T28" fmla="*/ 156 w 160"/>
                  <a:gd name="T29" fmla="*/ 8 h 78"/>
                  <a:gd name="T30" fmla="*/ 150 w 160"/>
                  <a:gd name="T31" fmla="*/ 0 h 78"/>
                  <a:gd name="T32" fmla="*/ 0 w 160"/>
                  <a:gd name="T33" fmla="*/ 44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78"/>
                  <a:gd name="T53" fmla="*/ 160 w 16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78">
                    <a:moveTo>
                      <a:pt x="0" y="44"/>
                    </a:moveTo>
                    <a:lnTo>
                      <a:pt x="0" y="44"/>
                    </a:lnTo>
                    <a:lnTo>
                      <a:pt x="2" y="46"/>
                    </a:lnTo>
                    <a:lnTo>
                      <a:pt x="8" y="52"/>
                    </a:lnTo>
                    <a:lnTo>
                      <a:pt x="10" y="58"/>
                    </a:lnTo>
                    <a:lnTo>
                      <a:pt x="8" y="62"/>
                    </a:lnTo>
                    <a:lnTo>
                      <a:pt x="6" y="70"/>
                    </a:lnTo>
                    <a:lnTo>
                      <a:pt x="0" y="78"/>
                    </a:lnTo>
                    <a:lnTo>
                      <a:pt x="148" y="36"/>
                    </a:lnTo>
                    <a:lnTo>
                      <a:pt x="152" y="34"/>
                    </a:lnTo>
                    <a:lnTo>
                      <a:pt x="158" y="26"/>
                    </a:lnTo>
                    <a:lnTo>
                      <a:pt x="160" y="20"/>
                    </a:lnTo>
                    <a:lnTo>
                      <a:pt x="160" y="14"/>
                    </a:lnTo>
                    <a:lnTo>
                      <a:pt x="156" y="8"/>
                    </a:lnTo>
                    <a:lnTo>
                      <a:pt x="15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8" name="Freeform 212"/>
              <p:cNvSpPr>
                <a:spLocks/>
              </p:cNvSpPr>
              <p:nvPr/>
            </p:nvSpPr>
            <p:spPr bwMode="auto">
              <a:xfrm>
                <a:off x="4581" y="3839"/>
                <a:ext cx="170" cy="24"/>
              </a:xfrm>
              <a:custGeom>
                <a:avLst/>
                <a:gdLst>
                  <a:gd name="T0" fmla="*/ 170 w 170"/>
                  <a:gd name="T1" fmla="*/ 20 h 24"/>
                  <a:gd name="T2" fmla="*/ 2 w 170"/>
                  <a:gd name="T3" fmla="*/ 0 h 24"/>
                  <a:gd name="T4" fmla="*/ 2 w 170"/>
                  <a:gd name="T5" fmla="*/ 0 h 24"/>
                  <a:gd name="T6" fmla="*/ 0 w 170"/>
                  <a:gd name="T7" fmla="*/ 0 h 24"/>
                  <a:gd name="T8" fmla="*/ 0 w 170"/>
                  <a:gd name="T9" fmla="*/ 2 h 24"/>
                  <a:gd name="T10" fmla="*/ 4 w 170"/>
                  <a:gd name="T11" fmla="*/ 2 h 24"/>
                  <a:gd name="T12" fmla="*/ 4 w 170"/>
                  <a:gd name="T13" fmla="*/ 2 h 24"/>
                  <a:gd name="T14" fmla="*/ 90 w 170"/>
                  <a:gd name="T15" fmla="*/ 14 h 24"/>
                  <a:gd name="T16" fmla="*/ 170 w 170"/>
                  <a:gd name="T17" fmla="*/ 24 h 24"/>
                  <a:gd name="T18" fmla="*/ 170 w 170"/>
                  <a:gd name="T19" fmla="*/ 2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0"/>
                  <a:gd name="T31" fmla="*/ 0 h 24"/>
                  <a:gd name="T32" fmla="*/ 170 w 170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0" h="24">
                    <a:moveTo>
                      <a:pt x="170" y="2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90" y="14"/>
                    </a:lnTo>
                    <a:lnTo>
                      <a:pt x="170" y="24"/>
                    </a:lnTo>
                    <a:lnTo>
                      <a:pt x="170" y="20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9" name="Freeform 213"/>
              <p:cNvSpPr>
                <a:spLocks noEditPoints="1"/>
              </p:cNvSpPr>
              <p:nvPr/>
            </p:nvSpPr>
            <p:spPr bwMode="auto">
              <a:xfrm>
                <a:off x="4821" y="3861"/>
                <a:ext cx="72" cy="20"/>
              </a:xfrm>
              <a:custGeom>
                <a:avLst/>
                <a:gdLst>
                  <a:gd name="T0" fmla="*/ 10 w 72"/>
                  <a:gd name="T1" fmla="*/ 18 h 20"/>
                  <a:gd name="T2" fmla="*/ 0 w 72"/>
                  <a:gd name="T3" fmla="*/ 12 h 20"/>
                  <a:gd name="T4" fmla="*/ 0 w 72"/>
                  <a:gd name="T5" fmla="*/ 10 h 20"/>
                  <a:gd name="T6" fmla="*/ 0 w 72"/>
                  <a:gd name="T7" fmla="*/ 8 h 20"/>
                  <a:gd name="T8" fmla="*/ 10 w 72"/>
                  <a:gd name="T9" fmla="*/ 2 h 20"/>
                  <a:gd name="T10" fmla="*/ 10 w 72"/>
                  <a:gd name="T11" fmla="*/ 2 h 20"/>
                  <a:gd name="T12" fmla="*/ 36 w 72"/>
                  <a:gd name="T13" fmla="*/ 0 h 20"/>
                  <a:gd name="T14" fmla="*/ 36 w 72"/>
                  <a:gd name="T15" fmla="*/ 0 h 20"/>
                  <a:gd name="T16" fmla="*/ 60 w 72"/>
                  <a:gd name="T17" fmla="*/ 2 h 20"/>
                  <a:gd name="T18" fmla="*/ 60 w 72"/>
                  <a:gd name="T19" fmla="*/ 2 h 20"/>
                  <a:gd name="T20" fmla="*/ 70 w 72"/>
                  <a:gd name="T21" fmla="*/ 8 h 20"/>
                  <a:gd name="T22" fmla="*/ 72 w 72"/>
                  <a:gd name="T23" fmla="*/ 10 h 20"/>
                  <a:gd name="T24" fmla="*/ 70 w 72"/>
                  <a:gd name="T25" fmla="*/ 12 h 20"/>
                  <a:gd name="T26" fmla="*/ 60 w 72"/>
                  <a:gd name="T27" fmla="*/ 18 h 20"/>
                  <a:gd name="T28" fmla="*/ 60 w 72"/>
                  <a:gd name="T29" fmla="*/ 18 h 20"/>
                  <a:gd name="T30" fmla="*/ 36 w 72"/>
                  <a:gd name="T31" fmla="*/ 20 h 20"/>
                  <a:gd name="T32" fmla="*/ 36 w 72"/>
                  <a:gd name="T33" fmla="*/ 20 h 20"/>
                  <a:gd name="T34" fmla="*/ 10 w 72"/>
                  <a:gd name="T35" fmla="*/ 18 h 20"/>
                  <a:gd name="T36" fmla="*/ 10 w 72"/>
                  <a:gd name="T37" fmla="*/ 4 h 20"/>
                  <a:gd name="T38" fmla="*/ 4 w 72"/>
                  <a:gd name="T39" fmla="*/ 8 h 20"/>
                  <a:gd name="T40" fmla="*/ 2 w 72"/>
                  <a:gd name="T41" fmla="*/ 10 h 20"/>
                  <a:gd name="T42" fmla="*/ 4 w 72"/>
                  <a:gd name="T43" fmla="*/ 12 h 20"/>
                  <a:gd name="T44" fmla="*/ 10 w 72"/>
                  <a:gd name="T45" fmla="*/ 16 h 20"/>
                  <a:gd name="T46" fmla="*/ 22 w 72"/>
                  <a:gd name="T47" fmla="*/ 18 h 20"/>
                  <a:gd name="T48" fmla="*/ 36 w 72"/>
                  <a:gd name="T49" fmla="*/ 18 h 20"/>
                  <a:gd name="T50" fmla="*/ 50 w 72"/>
                  <a:gd name="T51" fmla="*/ 18 h 20"/>
                  <a:gd name="T52" fmla="*/ 60 w 72"/>
                  <a:gd name="T53" fmla="*/ 16 h 20"/>
                  <a:gd name="T54" fmla="*/ 68 w 72"/>
                  <a:gd name="T55" fmla="*/ 12 h 20"/>
                  <a:gd name="T56" fmla="*/ 70 w 72"/>
                  <a:gd name="T57" fmla="*/ 10 h 20"/>
                  <a:gd name="T58" fmla="*/ 68 w 72"/>
                  <a:gd name="T59" fmla="*/ 8 h 20"/>
                  <a:gd name="T60" fmla="*/ 60 w 72"/>
                  <a:gd name="T61" fmla="*/ 4 h 20"/>
                  <a:gd name="T62" fmla="*/ 50 w 72"/>
                  <a:gd name="T63" fmla="*/ 2 h 20"/>
                  <a:gd name="T64" fmla="*/ 36 w 72"/>
                  <a:gd name="T65" fmla="*/ 2 h 20"/>
                  <a:gd name="T66" fmla="*/ 22 w 72"/>
                  <a:gd name="T67" fmla="*/ 2 h 20"/>
                  <a:gd name="T68" fmla="*/ 10 w 72"/>
                  <a:gd name="T69" fmla="*/ 4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2"/>
                  <a:gd name="T106" fmla="*/ 0 h 20"/>
                  <a:gd name="T107" fmla="*/ 72 w 72"/>
                  <a:gd name="T108" fmla="*/ 20 h 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2" h="20">
                    <a:moveTo>
                      <a:pt x="10" y="18"/>
                    </a:moveTo>
                    <a:lnTo>
                      <a:pt x="10" y="18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0" y="12"/>
                    </a:lnTo>
                    <a:lnTo>
                      <a:pt x="68" y="14"/>
                    </a:lnTo>
                    <a:lnTo>
                      <a:pt x="60" y="18"/>
                    </a:lnTo>
                    <a:lnTo>
                      <a:pt x="50" y="20"/>
                    </a:lnTo>
                    <a:lnTo>
                      <a:pt x="36" y="20"/>
                    </a:lnTo>
                    <a:lnTo>
                      <a:pt x="22" y="20"/>
                    </a:lnTo>
                    <a:lnTo>
                      <a:pt x="10" y="18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10" y="16"/>
                    </a:lnTo>
                    <a:lnTo>
                      <a:pt x="22" y="18"/>
                    </a:lnTo>
                    <a:lnTo>
                      <a:pt x="36" y="18"/>
                    </a:lnTo>
                    <a:lnTo>
                      <a:pt x="50" y="18"/>
                    </a:lnTo>
                    <a:lnTo>
                      <a:pt x="60" y="16"/>
                    </a:lnTo>
                    <a:lnTo>
                      <a:pt x="68" y="12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36" y="2"/>
                    </a:lnTo>
                    <a:lnTo>
                      <a:pt x="2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0" name="Freeform 214"/>
              <p:cNvSpPr>
                <a:spLocks/>
              </p:cNvSpPr>
              <p:nvPr/>
            </p:nvSpPr>
            <p:spPr bwMode="auto">
              <a:xfrm>
                <a:off x="4819" y="3871"/>
                <a:ext cx="76" cy="86"/>
              </a:xfrm>
              <a:custGeom>
                <a:avLst/>
                <a:gdLst>
                  <a:gd name="T0" fmla="*/ 76 w 76"/>
                  <a:gd name="T1" fmla="*/ 16 h 86"/>
                  <a:gd name="T2" fmla="*/ 76 w 76"/>
                  <a:gd name="T3" fmla="*/ 16 h 86"/>
                  <a:gd name="T4" fmla="*/ 74 w 76"/>
                  <a:gd name="T5" fmla="*/ 0 h 86"/>
                  <a:gd name="T6" fmla="*/ 74 w 76"/>
                  <a:gd name="T7" fmla="*/ 0 h 86"/>
                  <a:gd name="T8" fmla="*/ 72 w 76"/>
                  <a:gd name="T9" fmla="*/ 2 h 86"/>
                  <a:gd name="T10" fmla="*/ 72 w 76"/>
                  <a:gd name="T11" fmla="*/ 2 h 86"/>
                  <a:gd name="T12" fmla="*/ 74 w 76"/>
                  <a:gd name="T13" fmla="*/ 16 h 86"/>
                  <a:gd name="T14" fmla="*/ 74 w 76"/>
                  <a:gd name="T15" fmla="*/ 16 h 86"/>
                  <a:gd name="T16" fmla="*/ 74 w 76"/>
                  <a:gd name="T17" fmla="*/ 24 h 86"/>
                  <a:gd name="T18" fmla="*/ 74 w 76"/>
                  <a:gd name="T19" fmla="*/ 24 h 86"/>
                  <a:gd name="T20" fmla="*/ 74 w 76"/>
                  <a:gd name="T21" fmla="*/ 34 h 86"/>
                  <a:gd name="T22" fmla="*/ 72 w 76"/>
                  <a:gd name="T23" fmla="*/ 46 h 86"/>
                  <a:gd name="T24" fmla="*/ 68 w 76"/>
                  <a:gd name="T25" fmla="*/ 56 h 86"/>
                  <a:gd name="T26" fmla="*/ 64 w 76"/>
                  <a:gd name="T27" fmla="*/ 66 h 86"/>
                  <a:gd name="T28" fmla="*/ 60 w 76"/>
                  <a:gd name="T29" fmla="*/ 72 h 86"/>
                  <a:gd name="T30" fmla="*/ 52 w 76"/>
                  <a:gd name="T31" fmla="*/ 78 h 86"/>
                  <a:gd name="T32" fmla="*/ 46 w 76"/>
                  <a:gd name="T33" fmla="*/ 82 h 86"/>
                  <a:gd name="T34" fmla="*/ 38 w 76"/>
                  <a:gd name="T35" fmla="*/ 84 h 86"/>
                  <a:gd name="T36" fmla="*/ 38 w 76"/>
                  <a:gd name="T37" fmla="*/ 84 h 86"/>
                  <a:gd name="T38" fmla="*/ 38 w 76"/>
                  <a:gd name="T39" fmla="*/ 84 h 86"/>
                  <a:gd name="T40" fmla="*/ 38 w 76"/>
                  <a:gd name="T41" fmla="*/ 84 h 86"/>
                  <a:gd name="T42" fmla="*/ 30 w 76"/>
                  <a:gd name="T43" fmla="*/ 82 h 86"/>
                  <a:gd name="T44" fmla="*/ 22 w 76"/>
                  <a:gd name="T45" fmla="*/ 78 h 86"/>
                  <a:gd name="T46" fmla="*/ 16 w 76"/>
                  <a:gd name="T47" fmla="*/ 72 h 86"/>
                  <a:gd name="T48" fmla="*/ 12 w 76"/>
                  <a:gd name="T49" fmla="*/ 64 h 86"/>
                  <a:gd name="T50" fmla="*/ 8 w 76"/>
                  <a:gd name="T51" fmla="*/ 54 h 86"/>
                  <a:gd name="T52" fmla="*/ 4 w 76"/>
                  <a:gd name="T53" fmla="*/ 44 h 86"/>
                  <a:gd name="T54" fmla="*/ 2 w 76"/>
                  <a:gd name="T55" fmla="*/ 34 h 86"/>
                  <a:gd name="T56" fmla="*/ 2 w 76"/>
                  <a:gd name="T57" fmla="*/ 22 h 86"/>
                  <a:gd name="T58" fmla="*/ 2 w 76"/>
                  <a:gd name="T59" fmla="*/ 22 h 86"/>
                  <a:gd name="T60" fmla="*/ 2 w 76"/>
                  <a:gd name="T61" fmla="*/ 12 h 86"/>
                  <a:gd name="T62" fmla="*/ 2 w 76"/>
                  <a:gd name="T63" fmla="*/ 12 h 86"/>
                  <a:gd name="T64" fmla="*/ 4 w 76"/>
                  <a:gd name="T65" fmla="*/ 2 h 86"/>
                  <a:gd name="T66" fmla="*/ 4 w 76"/>
                  <a:gd name="T67" fmla="*/ 2 h 86"/>
                  <a:gd name="T68" fmla="*/ 2 w 76"/>
                  <a:gd name="T69" fmla="*/ 2 h 86"/>
                  <a:gd name="T70" fmla="*/ 2 w 76"/>
                  <a:gd name="T71" fmla="*/ 2 h 86"/>
                  <a:gd name="T72" fmla="*/ 0 w 76"/>
                  <a:gd name="T73" fmla="*/ 12 h 86"/>
                  <a:gd name="T74" fmla="*/ 0 w 76"/>
                  <a:gd name="T75" fmla="*/ 12 h 86"/>
                  <a:gd name="T76" fmla="*/ 0 w 76"/>
                  <a:gd name="T77" fmla="*/ 22 h 86"/>
                  <a:gd name="T78" fmla="*/ 0 w 76"/>
                  <a:gd name="T79" fmla="*/ 22 h 86"/>
                  <a:gd name="T80" fmla="*/ 0 w 76"/>
                  <a:gd name="T81" fmla="*/ 34 h 86"/>
                  <a:gd name="T82" fmla="*/ 2 w 76"/>
                  <a:gd name="T83" fmla="*/ 46 h 86"/>
                  <a:gd name="T84" fmla="*/ 6 w 76"/>
                  <a:gd name="T85" fmla="*/ 56 h 86"/>
                  <a:gd name="T86" fmla="*/ 10 w 76"/>
                  <a:gd name="T87" fmla="*/ 66 h 86"/>
                  <a:gd name="T88" fmla="*/ 16 w 76"/>
                  <a:gd name="T89" fmla="*/ 74 h 86"/>
                  <a:gd name="T90" fmla="*/ 22 w 76"/>
                  <a:gd name="T91" fmla="*/ 80 h 86"/>
                  <a:gd name="T92" fmla="*/ 30 w 76"/>
                  <a:gd name="T93" fmla="*/ 84 h 86"/>
                  <a:gd name="T94" fmla="*/ 38 w 76"/>
                  <a:gd name="T95" fmla="*/ 86 h 86"/>
                  <a:gd name="T96" fmla="*/ 38 w 76"/>
                  <a:gd name="T97" fmla="*/ 86 h 86"/>
                  <a:gd name="T98" fmla="*/ 38 w 76"/>
                  <a:gd name="T99" fmla="*/ 86 h 86"/>
                  <a:gd name="T100" fmla="*/ 38 w 76"/>
                  <a:gd name="T101" fmla="*/ 86 h 86"/>
                  <a:gd name="T102" fmla="*/ 46 w 76"/>
                  <a:gd name="T103" fmla="*/ 84 h 86"/>
                  <a:gd name="T104" fmla="*/ 54 w 76"/>
                  <a:gd name="T105" fmla="*/ 80 h 86"/>
                  <a:gd name="T106" fmla="*/ 60 w 76"/>
                  <a:gd name="T107" fmla="*/ 74 h 86"/>
                  <a:gd name="T108" fmla="*/ 66 w 76"/>
                  <a:gd name="T109" fmla="*/ 66 h 86"/>
                  <a:gd name="T110" fmla="*/ 70 w 76"/>
                  <a:gd name="T111" fmla="*/ 58 h 86"/>
                  <a:gd name="T112" fmla="*/ 74 w 76"/>
                  <a:gd name="T113" fmla="*/ 46 h 86"/>
                  <a:gd name="T114" fmla="*/ 76 w 76"/>
                  <a:gd name="T115" fmla="*/ 36 h 86"/>
                  <a:gd name="T116" fmla="*/ 76 w 76"/>
                  <a:gd name="T117" fmla="*/ 24 h 86"/>
                  <a:gd name="T118" fmla="*/ 76 w 76"/>
                  <a:gd name="T119" fmla="*/ 24 h 86"/>
                  <a:gd name="T120" fmla="*/ 76 w 76"/>
                  <a:gd name="T121" fmla="*/ 16 h 86"/>
                  <a:gd name="T122" fmla="*/ 76 w 76"/>
                  <a:gd name="T123" fmla="*/ 16 h 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"/>
                  <a:gd name="T187" fmla="*/ 0 h 86"/>
                  <a:gd name="T188" fmla="*/ 76 w 76"/>
                  <a:gd name="T189" fmla="*/ 86 h 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" h="86">
                    <a:moveTo>
                      <a:pt x="76" y="16"/>
                    </a:moveTo>
                    <a:lnTo>
                      <a:pt x="76" y="16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4" y="16"/>
                    </a:lnTo>
                    <a:lnTo>
                      <a:pt x="74" y="24"/>
                    </a:lnTo>
                    <a:lnTo>
                      <a:pt x="74" y="34"/>
                    </a:lnTo>
                    <a:lnTo>
                      <a:pt x="72" y="46"/>
                    </a:lnTo>
                    <a:lnTo>
                      <a:pt x="68" y="56"/>
                    </a:lnTo>
                    <a:lnTo>
                      <a:pt x="64" y="66"/>
                    </a:lnTo>
                    <a:lnTo>
                      <a:pt x="60" y="72"/>
                    </a:lnTo>
                    <a:lnTo>
                      <a:pt x="52" y="78"/>
                    </a:lnTo>
                    <a:lnTo>
                      <a:pt x="46" y="82"/>
                    </a:lnTo>
                    <a:lnTo>
                      <a:pt x="38" y="84"/>
                    </a:lnTo>
                    <a:lnTo>
                      <a:pt x="30" y="82"/>
                    </a:lnTo>
                    <a:lnTo>
                      <a:pt x="22" y="78"/>
                    </a:lnTo>
                    <a:lnTo>
                      <a:pt x="16" y="72"/>
                    </a:lnTo>
                    <a:lnTo>
                      <a:pt x="12" y="64"/>
                    </a:lnTo>
                    <a:lnTo>
                      <a:pt x="8" y="54"/>
                    </a:lnTo>
                    <a:lnTo>
                      <a:pt x="4" y="44"/>
                    </a:lnTo>
                    <a:lnTo>
                      <a:pt x="2" y="34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6" y="56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22" y="80"/>
                    </a:lnTo>
                    <a:lnTo>
                      <a:pt x="30" y="84"/>
                    </a:lnTo>
                    <a:lnTo>
                      <a:pt x="38" y="86"/>
                    </a:lnTo>
                    <a:lnTo>
                      <a:pt x="46" y="84"/>
                    </a:lnTo>
                    <a:lnTo>
                      <a:pt x="54" y="80"/>
                    </a:lnTo>
                    <a:lnTo>
                      <a:pt x="60" y="74"/>
                    </a:lnTo>
                    <a:lnTo>
                      <a:pt x="66" y="66"/>
                    </a:lnTo>
                    <a:lnTo>
                      <a:pt x="70" y="58"/>
                    </a:lnTo>
                    <a:lnTo>
                      <a:pt x="74" y="46"/>
                    </a:lnTo>
                    <a:lnTo>
                      <a:pt x="76" y="36"/>
                    </a:lnTo>
                    <a:lnTo>
                      <a:pt x="76" y="24"/>
                    </a:lnTo>
                    <a:lnTo>
                      <a:pt x="7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1" name="Freeform 215"/>
              <p:cNvSpPr>
                <a:spLocks/>
              </p:cNvSpPr>
              <p:nvPr/>
            </p:nvSpPr>
            <p:spPr bwMode="auto">
              <a:xfrm>
                <a:off x="4825" y="3903"/>
                <a:ext cx="66" cy="48"/>
              </a:xfrm>
              <a:custGeom>
                <a:avLst/>
                <a:gdLst>
                  <a:gd name="T0" fmla="*/ 0 w 66"/>
                  <a:gd name="T1" fmla="*/ 0 h 48"/>
                  <a:gd name="T2" fmla="*/ 0 w 66"/>
                  <a:gd name="T3" fmla="*/ 0 h 48"/>
                  <a:gd name="T4" fmla="*/ 0 w 66"/>
                  <a:gd name="T5" fmla="*/ 6 h 48"/>
                  <a:gd name="T6" fmla="*/ 4 w 66"/>
                  <a:gd name="T7" fmla="*/ 20 h 48"/>
                  <a:gd name="T8" fmla="*/ 8 w 66"/>
                  <a:gd name="T9" fmla="*/ 28 h 48"/>
                  <a:gd name="T10" fmla="*/ 12 w 66"/>
                  <a:gd name="T11" fmla="*/ 36 h 48"/>
                  <a:gd name="T12" fmla="*/ 20 w 66"/>
                  <a:gd name="T13" fmla="*/ 42 h 48"/>
                  <a:gd name="T14" fmla="*/ 28 w 66"/>
                  <a:gd name="T15" fmla="*/ 46 h 48"/>
                  <a:gd name="T16" fmla="*/ 28 w 66"/>
                  <a:gd name="T17" fmla="*/ 46 h 48"/>
                  <a:gd name="T18" fmla="*/ 36 w 66"/>
                  <a:gd name="T19" fmla="*/ 48 h 48"/>
                  <a:gd name="T20" fmla="*/ 42 w 66"/>
                  <a:gd name="T21" fmla="*/ 46 h 48"/>
                  <a:gd name="T22" fmla="*/ 48 w 66"/>
                  <a:gd name="T23" fmla="*/ 40 h 48"/>
                  <a:gd name="T24" fmla="*/ 54 w 66"/>
                  <a:gd name="T25" fmla="*/ 34 h 48"/>
                  <a:gd name="T26" fmla="*/ 60 w 66"/>
                  <a:gd name="T27" fmla="*/ 26 h 48"/>
                  <a:gd name="T28" fmla="*/ 62 w 66"/>
                  <a:gd name="T29" fmla="*/ 18 h 48"/>
                  <a:gd name="T30" fmla="*/ 64 w 66"/>
                  <a:gd name="T31" fmla="*/ 8 h 48"/>
                  <a:gd name="T32" fmla="*/ 66 w 66"/>
                  <a:gd name="T33" fmla="*/ 0 h 48"/>
                  <a:gd name="T34" fmla="*/ 0 w 66"/>
                  <a:gd name="T35" fmla="*/ 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48"/>
                  <a:gd name="T56" fmla="*/ 66 w 66"/>
                  <a:gd name="T57" fmla="*/ 48 h 4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48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8" y="28"/>
                    </a:lnTo>
                    <a:lnTo>
                      <a:pt x="12" y="36"/>
                    </a:lnTo>
                    <a:lnTo>
                      <a:pt x="20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8" y="40"/>
                    </a:lnTo>
                    <a:lnTo>
                      <a:pt x="54" y="34"/>
                    </a:lnTo>
                    <a:lnTo>
                      <a:pt x="60" y="26"/>
                    </a:lnTo>
                    <a:lnTo>
                      <a:pt x="62" y="18"/>
                    </a:lnTo>
                    <a:lnTo>
                      <a:pt x="64" y="8"/>
                    </a:lnTo>
                    <a:lnTo>
                      <a:pt x="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2" name="Freeform 216"/>
              <p:cNvSpPr>
                <a:spLocks/>
              </p:cNvSpPr>
              <p:nvPr/>
            </p:nvSpPr>
            <p:spPr bwMode="auto">
              <a:xfrm>
                <a:off x="4825" y="3895"/>
                <a:ext cx="66" cy="14"/>
              </a:xfrm>
              <a:custGeom>
                <a:avLst/>
                <a:gdLst>
                  <a:gd name="T0" fmla="*/ 66 w 66"/>
                  <a:gd name="T1" fmla="*/ 8 h 14"/>
                  <a:gd name="T2" fmla="*/ 66 w 66"/>
                  <a:gd name="T3" fmla="*/ 8 h 14"/>
                  <a:gd name="T4" fmla="*/ 62 w 66"/>
                  <a:gd name="T5" fmla="*/ 10 h 14"/>
                  <a:gd name="T6" fmla="*/ 56 w 66"/>
                  <a:gd name="T7" fmla="*/ 12 h 14"/>
                  <a:gd name="T8" fmla="*/ 32 w 66"/>
                  <a:gd name="T9" fmla="*/ 14 h 14"/>
                  <a:gd name="T10" fmla="*/ 32 w 66"/>
                  <a:gd name="T11" fmla="*/ 14 h 14"/>
                  <a:gd name="T12" fmla="*/ 10 w 66"/>
                  <a:gd name="T13" fmla="*/ 12 h 14"/>
                  <a:gd name="T14" fmla="*/ 2 w 66"/>
                  <a:gd name="T15" fmla="*/ 10 h 14"/>
                  <a:gd name="T16" fmla="*/ 0 w 66"/>
                  <a:gd name="T17" fmla="*/ 8 h 14"/>
                  <a:gd name="T18" fmla="*/ 0 w 66"/>
                  <a:gd name="T19" fmla="*/ 8 h 14"/>
                  <a:gd name="T20" fmla="*/ 2 w 66"/>
                  <a:gd name="T21" fmla="*/ 4 h 14"/>
                  <a:gd name="T22" fmla="*/ 10 w 66"/>
                  <a:gd name="T23" fmla="*/ 2 h 14"/>
                  <a:gd name="T24" fmla="*/ 32 w 66"/>
                  <a:gd name="T25" fmla="*/ 0 h 14"/>
                  <a:gd name="T26" fmla="*/ 32 w 66"/>
                  <a:gd name="T27" fmla="*/ 0 h 14"/>
                  <a:gd name="T28" fmla="*/ 56 w 66"/>
                  <a:gd name="T29" fmla="*/ 2 h 14"/>
                  <a:gd name="T30" fmla="*/ 62 w 66"/>
                  <a:gd name="T31" fmla="*/ 4 h 14"/>
                  <a:gd name="T32" fmla="*/ 66 w 66"/>
                  <a:gd name="T33" fmla="*/ 8 h 14"/>
                  <a:gd name="T34" fmla="*/ 66 w 66"/>
                  <a:gd name="T35" fmla="*/ 8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14"/>
                  <a:gd name="T56" fmla="*/ 66 w 6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14">
                    <a:moveTo>
                      <a:pt x="66" y="8"/>
                    </a:moveTo>
                    <a:lnTo>
                      <a:pt x="66" y="8"/>
                    </a:lnTo>
                    <a:lnTo>
                      <a:pt x="62" y="10"/>
                    </a:lnTo>
                    <a:lnTo>
                      <a:pt x="56" y="12"/>
                    </a:lnTo>
                    <a:lnTo>
                      <a:pt x="32" y="14"/>
                    </a:lnTo>
                    <a:lnTo>
                      <a:pt x="10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10" y="2"/>
                    </a:lnTo>
                    <a:lnTo>
                      <a:pt x="32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3" name="Freeform 217"/>
              <p:cNvSpPr>
                <a:spLocks noEditPoints="1"/>
              </p:cNvSpPr>
              <p:nvPr/>
            </p:nvSpPr>
            <p:spPr bwMode="auto">
              <a:xfrm>
                <a:off x="4823" y="4003"/>
                <a:ext cx="68" cy="26"/>
              </a:xfrm>
              <a:custGeom>
                <a:avLst/>
                <a:gdLst>
                  <a:gd name="T0" fmla="*/ 10 w 68"/>
                  <a:gd name="T1" fmla="*/ 24 h 26"/>
                  <a:gd name="T2" fmla="*/ 0 w 68"/>
                  <a:gd name="T3" fmla="*/ 16 h 26"/>
                  <a:gd name="T4" fmla="*/ 0 w 68"/>
                  <a:gd name="T5" fmla="*/ 14 h 26"/>
                  <a:gd name="T6" fmla="*/ 0 w 68"/>
                  <a:gd name="T7" fmla="*/ 10 h 26"/>
                  <a:gd name="T8" fmla="*/ 10 w 68"/>
                  <a:gd name="T9" fmla="*/ 4 h 26"/>
                  <a:gd name="T10" fmla="*/ 10 w 68"/>
                  <a:gd name="T11" fmla="*/ 4 h 26"/>
                  <a:gd name="T12" fmla="*/ 34 w 68"/>
                  <a:gd name="T13" fmla="*/ 0 h 26"/>
                  <a:gd name="T14" fmla="*/ 34 w 68"/>
                  <a:gd name="T15" fmla="*/ 0 h 26"/>
                  <a:gd name="T16" fmla="*/ 56 w 68"/>
                  <a:gd name="T17" fmla="*/ 4 h 26"/>
                  <a:gd name="T18" fmla="*/ 56 w 68"/>
                  <a:gd name="T19" fmla="*/ 4 h 26"/>
                  <a:gd name="T20" fmla="*/ 66 w 68"/>
                  <a:gd name="T21" fmla="*/ 10 h 26"/>
                  <a:gd name="T22" fmla="*/ 68 w 68"/>
                  <a:gd name="T23" fmla="*/ 14 h 26"/>
                  <a:gd name="T24" fmla="*/ 66 w 68"/>
                  <a:gd name="T25" fmla="*/ 16 h 26"/>
                  <a:gd name="T26" fmla="*/ 56 w 68"/>
                  <a:gd name="T27" fmla="*/ 24 h 26"/>
                  <a:gd name="T28" fmla="*/ 56 w 68"/>
                  <a:gd name="T29" fmla="*/ 24 h 26"/>
                  <a:gd name="T30" fmla="*/ 34 w 68"/>
                  <a:gd name="T31" fmla="*/ 26 h 26"/>
                  <a:gd name="T32" fmla="*/ 34 w 68"/>
                  <a:gd name="T33" fmla="*/ 26 h 26"/>
                  <a:gd name="T34" fmla="*/ 10 w 68"/>
                  <a:gd name="T35" fmla="*/ 24 h 26"/>
                  <a:gd name="T36" fmla="*/ 10 w 68"/>
                  <a:gd name="T37" fmla="*/ 6 h 26"/>
                  <a:gd name="T38" fmla="*/ 4 w 68"/>
                  <a:gd name="T39" fmla="*/ 10 h 26"/>
                  <a:gd name="T40" fmla="*/ 2 w 68"/>
                  <a:gd name="T41" fmla="*/ 14 h 26"/>
                  <a:gd name="T42" fmla="*/ 4 w 68"/>
                  <a:gd name="T43" fmla="*/ 18 h 26"/>
                  <a:gd name="T44" fmla="*/ 10 w 68"/>
                  <a:gd name="T45" fmla="*/ 20 h 26"/>
                  <a:gd name="T46" fmla="*/ 20 w 68"/>
                  <a:gd name="T47" fmla="*/ 24 h 26"/>
                  <a:gd name="T48" fmla="*/ 34 w 68"/>
                  <a:gd name="T49" fmla="*/ 24 h 26"/>
                  <a:gd name="T50" fmla="*/ 46 w 68"/>
                  <a:gd name="T51" fmla="*/ 24 h 26"/>
                  <a:gd name="T52" fmla="*/ 56 w 68"/>
                  <a:gd name="T53" fmla="*/ 20 h 26"/>
                  <a:gd name="T54" fmla="*/ 64 w 68"/>
                  <a:gd name="T55" fmla="*/ 18 h 26"/>
                  <a:gd name="T56" fmla="*/ 66 w 68"/>
                  <a:gd name="T57" fmla="*/ 14 h 26"/>
                  <a:gd name="T58" fmla="*/ 64 w 68"/>
                  <a:gd name="T59" fmla="*/ 10 h 26"/>
                  <a:gd name="T60" fmla="*/ 56 w 68"/>
                  <a:gd name="T61" fmla="*/ 6 h 26"/>
                  <a:gd name="T62" fmla="*/ 46 w 68"/>
                  <a:gd name="T63" fmla="*/ 4 h 26"/>
                  <a:gd name="T64" fmla="*/ 34 w 68"/>
                  <a:gd name="T65" fmla="*/ 4 h 26"/>
                  <a:gd name="T66" fmla="*/ 20 w 68"/>
                  <a:gd name="T67" fmla="*/ 4 h 26"/>
                  <a:gd name="T68" fmla="*/ 10 w 68"/>
                  <a:gd name="T69" fmla="*/ 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26"/>
                  <a:gd name="T107" fmla="*/ 68 w 68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26">
                    <a:moveTo>
                      <a:pt x="10" y="24"/>
                    </a:moveTo>
                    <a:lnTo>
                      <a:pt x="10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0" y="4"/>
                    </a:lnTo>
                    <a:lnTo>
                      <a:pt x="20" y="2"/>
                    </a:lnTo>
                    <a:lnTo>
                      <a:pt x="34" y="0"/>
                    </a:lnTo>
                    <a:lnTo>
                      <a:pt x="46" y="2"/>
                    </a:lnTo>
                    <a:lnTo>
                      <a:pt x="56" y="4"/>
                    </a:lnTo>
                    <a:lnTo>
                      <a:pt x="64" y="8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4" y="20"/>
                    </a:lnTo>
                    <a:lnTo>
                      <a:pt x="56" y="24"/>
                    </a:lnTo>
                    <a:lnTo>
                      <a:pt x="46" y="26"/>
                    </a:lnTo>
                    <a:lnTo>
                      <a:pt x="34" y="26"/>
                    </a:lnTo>
                    <a:lnTo>
                      <a:pt x="20" y="26"/>
                    </a:lnTo>
                    <a:lnTo>
                      <a:pt x="10" y="24"/>
                    </a:lnTo>
                    <a:close/>
                    <a:moveTo>
                      <a:pt x="10" y="6"/>
                    </a:moveTo>
                    <a:lnTo>
                      <a:pt x="10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10" y="20"/>
                    </a:lnTo>
                    <a:lnTo>
                      <a:pt x="20" y="24"/>
                    </a:lnTo>
                    <a:lnTo>
                      <a:pt x="34" y="24"/>
                    </a:lnTo>
                    <a:lnTo>
                      <a:pt x="46" y="24"/>
                    </a:lnTo>
                    <a:lnTo>
                      <a:pt x="56" y="20"/>
                    </a:lnTo>
                    <a:lnTo>
                      <a:pt x="64" y="18"/>
                    </a:lnTo>
                    <a:lnTo>
                      <a:pt x="66" y="14"/>
                    </a:lnTo>
                    <a:lnTo>
                      <a:pt x="64" y="10"/>
                    </a:lnTo>
                    <a:lnTo>
                      <a:pt x="56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</p:grpSp>
      <p:sp>
        <p:nvSpPr>
          <p:cNvPr id="679" name="Oval 224"/>
          <p:cNvSpPr>
            <a:spLocks noChangeArrowheads="1"/>
          </p:cNvSpPr>
          <p:nvPr/>
        </p:nvSpPr>
        <p:spPr bwMode="auto">
          <a:xfrm>
            <a:off x="642910" y="3716338"/>
            <a:ext cx="3095625" cy="2636837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681" name="Text Box 5"/>
          <p:cNvSpPr txBox="1">
            <a:spLocks noChangeArrowheads="1"/>
          </p:cNvSpPr>
          <p:nvPr/>
        </p:nvSpPr>
        <p:spPr bwMode="auto">
          <a:xfrm>
            <a:off x="3857620" y="3392490"/>
            <a:ext cx="1293813" cy="393700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หลักสูตร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87" name="Oval 11"/>
          <p:cNvSpPr>
            <a:spLocks noChangeArrowheads="1"/>
          </p:cNvSpPr>
          <p:nvPr/>
        </p:nvSpPr>
        <p:spPr bwMode="auto">
          <a:xfrm>
            <a:off x="6080126" y="1776434"/>
            <a:ext cx="1436687" cy="78740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เบ็ดเสร็จ</a:t>
            </a: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พื้นฐาน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88" name="Oval 12"/>
          <p:cNvSpPr>
            <a:spLocks noChangeArrowheads="1"/>
          </p:cNvSpPr>
          <p:nvPr/>
        </p:nvSpPr>
        <p:spPr bwMode="auto">
          <a:xfrm>
            <a:off x="6799263" y="2563834"/>
            <a:ext cx="1720850" cy="9175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กศน.</a:t>
            </a: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สายสามัญ</a:t>
            </a: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2530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89" name="Oval 13"/>
          <p:cNvSpPr>
            <a:spLocks noChangeArrowheads="1"/>
          </p:cNvSpPr>
          <p:nvPr/>
        </p:nvSpPr>
        <p:spPr bwMode="auto">
          <a:xfrm>
            <a:off x="6770688" y="3613171"/>
            <a:ext cx="1828800" cy="919163"/>
          </a:xfrm>
          <a:prstGeom prst="ellipse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กศน.</a:t>
            </a:r>
          </a:p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สายสามัญ</a:t>
            </a:r>
          </a:p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2544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90" name="Oval 14"/>
          <p:cNvSpPr>
            <a:spLocks noChangeArrowheads="1"/>
          </p:cNvSpPr>
          <p:nvPr/>
        </p:nvSpPr>
        <p:spPr bwMode="auto">
          <a:xfrm>
            <a:off x="6942138" y="4664096"/>
            <a:ext cx="1436688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err="1" smtClean="0">
                <a:latin typeface="Tahoma" pitchFamily="34" charset="0"/>
                <a:cs typeface="Tahoma" pitchFamily="34" charset="0"/>
              </a:rPr>
              <a:t>ปวช.</a:t>
            </a:r>
            <a:endParaRPr lang="th-TH" sz="1600" b="1" dirty="0" smtClean="0">
              <a:latin typeface="Tahoma" pitchFamily="34" charset="0"/>
              <a:cs typeface="Tahoma" pitchFamily="34" charset="0"/>
            </a:endParaRP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2539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91" name="Line 15"/>
          <p:cNvSpPr>
            <a:spLocks noChangeShapeType="1"/>
          </p:cNvSpPr>
          <p:nvPr/>
        </p:nvSpPr>
        <p:spPr bwMode="auto">
          <a:xfrm flipV="1">
            <a:off x="5937251" y="2563834"/>
            <a:ext cx="430212" cy="787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2" name="Line 16"/>
          <p:cNvSpPr>
            <a:spLocks noChangeShapeType="1"/>
          </p:cNvSpPr>
          <p:nvPr/>
        </p:nvSpPr>
        <p:spPr bwMode="auto">
          <a:xfrm flipV="1">
            <a:off x="6080126" y="3219471"/>
            <a:ext cx="719137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3" name="Line 17"/>
          <p:cNvSpPr>
            <a:spLocks noChangeShapeType="1"/>
          </p:cNvSpPr>
          <p:nvPr/>
        </p:nvSpPr>
        <p:spPr bwMode="auto">
          <a:xfrm>
            <a:off x="6080126" y="3613171"/>
            <a:ext cx="862012" cy="3937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4" name="Line 18"/>
          <p:cNvSpPr>
            <a:spLocks noChangeShapeType="1"/>
          </p:cNvSpPr>
          <p:nvPr/>
        </p:nvSpPr>
        <p:spPr bwMode="auto">
          <a:xfrm>
            <a:off x="6080126" y="3744934"/>
            <a:ext cx="862012" cy="1049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7" name="Line 23"/>
          <p:cNvSpPr>
            <a:spLocks noChangeShapeType="1"/>
          </p:cNvSpPr>
          <p:nvPr/>
        </p:nvSpPr>
        <p:spPr bwMode="auto">
          <a:xfrm flipH="1">
            <a:off x="5786445" y="2071678"/>
            <a:ext cx="45719" cy="35004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th-TH"/>
          </a:p>
        </p:txBody>
      </p:sp>
      <p:sp>
        <p:nvSpPr>
          <p:cNvPr id="704" name="Text Box 30"/>
          <p:cNvSpPr txBox="1">
            <a:spLocks noChangeArrowheads="1"/>
          </p:cNvSpPr>
          <p:nvPr/>
        </p:nvSpPr>
        <p:spPr bwMode="auto">
          <a:xfrm flipH="1">
            <a:off x="5214942" y="2928935"/>
            <a:ext cx="571504" cy="9286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8000" b="1" dirty="0">
                <a:solidFill>
                  <a:srgbClr val="FF0000"/>
                </a:solidFill>
                <a:latin typeface="Tahoma" pitchFamily="34" charset="0"/>
                <a:cs typeface="Tahoma" pitchFamily="34" charset="0"/>
              </a:rPr>
              <a:t>?</a:t>
            </a:r>
            <a:endParaRPr lang="en-US" sz="8000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05" name="Oval 31"/>
          <p:cNvSpPr>
            <a:spLocks noChangeArrowheads="1"/>
          </p:cNvSpPr>
          <p:nvPr/>
        </p:nvSpPr>
        <p:spPr bwMode="auto">
          <a:xfrm>
            <a:off x="3771904" y="2857496"/>
            <a:ext cx="1371600" cy="1447800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752" name="Oval 14"/>
          <p:cNvSpPr>
            <a:spLocks noChangeArrowheads="1"/>
          </p:cNvSpPr>
          <p:nvPr/>
        </p:nvSpPr>
        <p:spPr bwMode="auto">
          <a:xfrm>
            <a:off x="7010401" y="5362596"/>
            <a:ext cx="1581150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ปอ.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53" name="Line 82"/>
          <p:cNvSpPr>
            <a:spLocks noChangeShapeType="1"/>
          </p:cNvSpPr>
          <p:nvPr/>
        </p:nvSpPr>
        <p:spPr bwMode="auto">
          <a:xfrm>
            <a:off x="5999163" y="3922734"/>
            <a:ext cx="936625" cy="1584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99" name="Rectangle 5"/>
          <p:cNvSpPr txBox="1">
            <a:spLocks noChangeArrowheads="1"/>
          </p:cNvSpPr>
          <p:nvPr/>
        </p:nvSpPr>
        <p:spPr bwMode="auto">
          <a:xfrm>
            <a:off x="323850" y="5661025"/>
            <a:ext cx="6192838" cy="8969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n-ea"/>
                <a:cs typeface="Tahoma" pitchFamily="34" charset="0"/>
              </a:rPr>
              <a:t>http://esan.nfe.go.th/etraining/</a:t>
            </a:r>
            <a:endParaRPr kumimoji="0" lang="th-TH" sz="2800" b="1" i="0" u="none" strike="noStrike" kern="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00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285750" y="2104149"/>
            <a:ext cx="4286250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ระเบียนแสดงผลการศึกษา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ใบประกาศนียบัตร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รายงานผู้จบหลักสูตร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679" name="Oval 224"/>
          <p:cNvSpPr>
            <a:spLocks noChangeArrowheads="1"/>
          </p:cNvSpPr>
          <p:nvPr/>
        </p:nvSpPr>
        <p:spPr bwMode="auto">
          <a:xfrm>
            <a:off x="357158" y="3716338"/>
            <a:ext cx="3095625" cy="2636837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681" name="Text Box 5"/>
          <p:cNvSpPr txBox="1">
            <a:spLocks noChangeArrowheads="1"/>
          </p:cNvSpPr>
          <p:nvPr/>
        </p:nvSpPr>
        <p:spPr bwMode="auto">
          <a:xfrm>
            <a:off x="4564071" y="3392490"/>
            <a:ext cx="1293813" cy="393700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หลักสูตร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87" name="Oval 11"/>
          <p:cNvSpPr>
            <a:spLocks noChangeArrowheads="1"/>
          </p:cNvSpPr>
          <p:nvPr/>
        </p:nvSpPr>
        <p:spPr bwMode="auto">
          <a:xfrm>
            <a:off x="6080126" y="1776434"/>
            <a:ext cx="1436687" cy="78740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เบ็ดเสร็จ</a:t>
            </a: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พื้นฐาน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88" name="Oval 12"/>
          <p:cNvSpPr>
            <a:spLocks noChangeArrowheads="1"/>
          </p:cNvSpPr>
          <p:nvPr/>
        </p:nvSpPr>
        <p:spPr bwMode="auto">
          <a:xfrm>
            <a:off x="6799263" y="2563834"/>
            <a:ext cx="1720850" cy="9175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กศน.</a:t>
            </a: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สายสามัญ</a:t>
            </a: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2530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89" name="Oval 13"/>
          <p:cNvSpPr>
            <a:spLocks noChangeArrowheads="1"/>
          </p:cNvSpPr>
          <p:nvPr/>
        </p:nvSpPr>
        <p:spPr bwMode="auto">
          <a:xfrm>
            <a:off x="6770688" y="3613171"/>
            <a:ext cx="1828800" cy="919163"/>
          </a:xfrm>
          <a:prstGeom prst="ellipse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กศน.</a:t>
            </a:r>
          </a:p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สายสามัญ</a:t>
            </a:r>
          </a:p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2544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90" name="Oval 14"/>
          <p:cNvSpPr>
            <a:spLocks noChangeArrowheads="1"/>
          </p:cNvSpPr>
          <p:nvPr/>
        </p:nvSpPr>
        <p:spPr bwMode="auto">
          <a:xfrm>
            <a:off x="6942138" y="4664096"/>
            <a:ext cx="1436688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err="1" smtClean="0">
                <a:latin typeface="Tahoma" pitchFamily="34" charset="0"/>
                <a:cs typeface="Tahoma" pitchFamily="34" charset="0"/>
              </a:rPr>
              <a:t>ปวช.</a:t>
            </a:r>
            <a:endParaRPr lang="th-TH" sz="1600" b="1" dirty="0" smtClean="0">
              <a:latin typeface="Tahoma" pitchFamily="34" charset="0"/>
              <a:cs typeface="Tahoma" pitchFamily="34" charset="0"/>
            </a:endParaRPr>
          </a:p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2539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691" name="Line 15"/>
          <p:cNvSpPr>
            <a:spLocks noChangeShapeType="1"/>
          </p:cNvSpPr>
          <p:nvPr/>
        </p:nvSpPr>
        <p:spPr bwMode="auto">
          <a:xfrm flipV="1">
            <a:off x="5937251" y="2563834"/>
            <a:ext cx="430212" cy="787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2" name="Line 16"/>
          <p:cNvSpPr>
            <a:spLocks noChangeShapeType="1"/>
          </p:cNvSpPr>
          <p:nvPr/>
        </p:nvSpPr>
        <p:spPr bwMode="auto">
          <a:xfrm flipV="1">
            <a:off x="6080126" y="3219471"/>
            <a:ext cx="719137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3" name="Line 17"/>
          <p:cNvSpPr>
            <a:spLocks noChangeShapeType="1"/>
          </p:cNvSpPr>
          <p:nvPr/>
        </p:nvSpPr>
        <p:spPr bwMode="auto">
          <a:xfrm>
            <a:off x="6080126" y="3613171"/>
            <a:ext cx="862012" cy="3937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4" name="Line 18"/>
          <p:cNvSpPr>
            <a:spLocks noChangeShapeType="1"/>
          </p:cNvSpPr>
          <p:nvPr/>
        </p:nvSpPr>
        <p:spPr bwMode="auto">
          <a:xfrm>
            <a:off x="6080126" y="3744934"/>
            <a:ext cx="862012" cy="1049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697" name="Line 23"/>
          <p:cNvSpPr>
            <a:spLocks noChangeShapeType="1"/>
          </p:cNvSpPr>
          <p:nvPr/>
        </p:nvSpPr>
        <p:spPr bwMode="auto">
          <a:xfrm flipH="1">
            <a:off x="5786445" y="2071678"/>
            <a:ext cx="45719" cy="3500462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th-TH"/>
          </a:p>
        </p:txBody>
      </p:sp>
      <p:sp>
        <p:nvSpPr>
          <p:cNvPr id="705" name="Oval 31"/>
          <p:cNvSpPr>
            <a:spLocks noChangeArrowheads="1"/>
          </p:cNvSpPr>
          <p:nvPr/>
        </p:nvSpPr>
        <p:spPr bwMode="auto">
          <a:xfrm>
            <a:off x="3771904" y="1571612"/>
            <a:ext cx="5372096" cy="4929222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752" name="Oval 14"/>
          <p:cNvSpPr>
            <a:spLocks noChangeArrowheads="1"/>
          </p:cNvSpPr>
          <p:nvPr/>
        </p:nvSpPr>
        <p:spPr bwMode="auto">
          <a:xfrm>
            <a:off x="7010401" y="5362596"/>
            <a:ext cx="1581150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ปอ.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53" name="Line 82"/>
          <p:cNvSpPr>
            <a:spLocks noChangeShapeType="1"/>
          </p:cNvSpPr>
          <p:nvPr/>
        </p:nvSpPr>
        <p:spPr bwMode="auto">
          <a:xfrm>
            <a:off x="5999163" y="3922734"/>
            <a:ext cx="936625" cy="1584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137" name="Text Box 8"/>
          <p:cNvSpPr txBox="1">
            <a:spLocks noChangeArrowheads="1"/>
          </p:cNvSpPr>
          <p:nvPr/>
        </p:nvSpPr>
        <p:spPr bwMode="auto">
          <a:xfrm>
            <a:off x="438150" y="4295855"/>
            <a:ext cx="4286250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กศน.จังหวัด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โรงเรียนผู้ใหญ่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หน่วยจัด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  <p:grpSp>
        <p:nvGrpSpPr>
          <p:cNvPr id="138" name="Group 80"/>
          <p:cNvGrpSpPr>
            <a:grpSpLocks/>
          </p:cNvGrpSpPr>
          <p:nvPr/>
        </p:nvGrpSpPr>
        <p:grpSpPr bwMode="auto">
          <a:xfrm>
            <a:off x="3071802" y="4143380"/>
            <a:ext cx="2857520" cy="2357454"/>
            <a:chOff x="4281" y="2414"/>
            <a:chExt cx="1479" cy="1906"/>
          </a:xfrm>
        </p:grpSpPr>
        <p:sp>
          <p:nvSpPr>
            <p:cNvPr id="139" name="Freeform 41"/>
            <p:cNvSpPr>
              <a:spLocks/>
            </p:cNvSpPr>
            <p:nvPr/>
          </p:nvSpPr>
          <p:spPr bwMode="auto">
            <a:xfrm flipH="1">
              <a:off x="4636" y="2918"/>
              <a:ext cx="33" cy="34"/>
            </a:xfrm>
            <a:custGeom>
              <a:avLst/>
              <a:gdLst>
                <a:gd name="T0" fmla="*/ 0 w 28"/>
                <a:gd name="T1" fmla="*/ 3 h 35"/>
                <a:gd name="T2" fmla="*/ 13 w 28"/>
                <a:gd name="T3" fmla="*/ 34 h 35"/>
                <a:gd name="T4" fmla="*/ 33 w 28"/>
                <a:gd name="T5" fmla="*/ 30 h 35"/>
                <a:gd name="T6" fmla="*/ 13 w 28"/>
                <a:gd name="T7" fmla="*/ 0 h 35"/>
                <a:gd name="T8" fmla="*/ 0 w 28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5"/>
                <a:gd name="T17" fmla="*/ 28 w 28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5">
                  <a:moveTo>
                    <a:pt x="0" y="3"/>
                  </a:moveTo>
                  <a:lnTo>
                    <a:pt x="11" y="35"/>
                  </a:lnTo>
                  <a:lnTo>
                    <a:pt x="28" y="31"/>
                  </a:lnTo>
                  <a:lnTo>
                    <a:pt x="1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01E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 flipH="1">
              <a:off x="4687" y="3876"/>
              <a:ext cx="388" cy="287"/>
            </a:xfrm>
            <a:custGeom>
              <a:avLst/>
              <a:gdLst>
                <a:gd name="T0" fmla="*/ 283 w 322"/>
                <a:gd name="T1" fmla="*/ 211 h 301"/>
                <a:gd name="T2" fmla="*/ 253 w 322"/>
                <a:gd name="T3" fmla="*/ 204 h 301"/>
                <a:gd name="T4" fmla="*/ 258 w 322"/>
                <a:gd name="T5" fmla="*/ 211 h 301"/>
                <a:gd name="T6" fmla="*/ 329 w 322"/>
                <a:gd name="T7" fmla="*/ 280 h 301"/>
                <a:gd name="T8" fmla="*/ 321 w 322"/>
                <a:gd name="T9" fmla="*/ 284 h 301"/>
                <a:gd name="T10" fmla="*/ 295 w 322"/>
                <a:gd name="T11" fmla="*/ 274 h 301"/>
                <a:gd name="T12" fmla="*/ 283 w 322"/>
                <a:gd name="T13" fmla="*/ 264 h 301"/>
                <a:gd name="T14" fmla="*/ 266 w 322"/>
                <a:gd name="T15" fmla="*/ 251 h 301"/>
                <a:gd name="T16" fmla="*/ 283 w 322"/>
                <a:gd name="T17" fmla="*/ 287 h 301"/>
                <a:gd name="T18" fmla="*/ 270 w 322"/>
                <a:gd name="T19" fmla="*/ 284 h 301"/>
                <a:gd name="T20" fmla="*/ 258 w 322"/>
                <a:gd name="T21" fmla="*/ 264 h 301"/>
                <a:gd name="T22" fmla="*/ 249 w 322"/>
                <a:gd name="T23" fmla="*/ 260 h 301"/>
                <a:gd name="T24" fmla="*/ 241 w 322"/>
                <a:gd name="T25" fmla="*/ 247 h 301"/>
                <a:gd name="T26" fmla="*/ 233 w 322"/>
                <a:gd name="T27" fmla="*/ 234 h 301"/>
                <a:gd name="T28" fmla="*/ 228 w 322"/>
                <a:gd name="T29" fmla="*/ 224 h 301"/>
                <a:gd name="T30" fmla="*/ 186 w 322"/>
                <a:gd name="T31" fmla="*/ 197 h 301"/>
                <a:gd name="T32" fmla="*/ 177 w 322"/>
                <a:gd name="T33" fmla="*/ 197 h 301"/>
                <a:gd name="T34" fmla="*/ 160 w 322"/>
                <a:gd name="T35" fmla="*/ 197 h 301"/>
                <a:gd name="T36" fmla="*/ 160 w 322"/>
                <a:gd name="T37" fmla="*/ 204 h 301"/>
                <a:gd name="T38" fmla="*/ 199 w 322"/>
                <a:gd name="T39" fmla="*/ 234 h 301"/>
                <a:gd name="T40" fmla="*/ 207 w 322"/>
                <a:gd name="T41" fmla="*/ 240 h 301"/>
                <a:gd name="T42" fmla="*/ 216 w 322"/>
                <a:gd name="T43" fmla="*/ 257 h 301"/>
                <a:gd name="T44" fmla="*/ 211 w 322"/>
                <a:gd name="T45" fmla="*/ 271 h 301"/>
                <a:gd name="T46" fmla="*/ 207 w 322"/>
                <a:gd name="T47" fmla="*/ 274 h 301"/>
                <a:gd name="T48" fmla="*/ 186 w 322"/>
                <a:gd name="T49" fmla="*/ 247 h 301"/>
                <a:gd name="T50" fmla="*/ 160 w 322"/>
                <a:gd name="T51" fmla="*/ 227 h 301"/>
                <a:gd name="T52" fmla="*/ 118 w 322"/>
                <a:gd name="T53" fmla="*/ 214 h 301"/>
                <a:gd name="T54" fmla="*/ 101 w 322"/>
                <a:gd name="T55" fmla="*/ 211 h 301"/>
                <a:gd name="T56" fmla="*/ 67 w 322"/>
                <a:gd name="T57" fmla="*/ 187 h 301"/>
                <a:gd name="T58" fmla="*/ 39 w 322"/>
                <a:gd name="T59" fmla="*/ 151 h 301"/>
                <a:gd name="T60" fmla="*/ 22 w 322"/>
                <a:gd name="T61" fmla="*/ 107 h 301"/>
                <a:gd name="T62" fmla="*/ 8 w 322"/>
                <a:gd name="T63" fmla="*/ 64 h 301"/>
                <a:gd name="T64" fmla="*/ 0 w 322"/>
                <a:gd name="T65" fmla="*/ 33 h 301"/>
                <a:gd name="T66" fmla="*/ 30 w 322"/>
                <a:gd name="T67" fmla="*/ 0 h 301"/>
                <a:gd name="T68" fmla="*/ 39 w 322"/>
                <a:gd name="T69" fmla="*/ 31 h 301"/>
                <a:gd name="T70" fmla="*/ 59 w 322"/>
                <a:gd name="T71" fmla="*/ 104 h 301"/>
                <a:gd name="T72" fmla="*/ 64 w 322"/>
                <a:gd name="T73" fmla="*/ 127 h 301"/>
                <a:gd name="T74" fmla="*/ 76 w 322"/>
                <a:gd name="T75" fmla="*/ 131 h 301"/>
                <a:gd name="T76" fmla="*/ 160 w 322"/>
                <a:gd name="T77" fmla="*/ 160 h 301"/>
                <a:gd name="T78" fmla="*/ 233 w 322"/>
                <a:gd name="T79" fmla="*/ 177 h 301"/>
                <a:gd name="T80" fmla="*/ 292 w 322"/>
                <a:gd name="T81" fmla="*/ 197 h 301"/>
                <a:gd name="T82" fmla="*/ 351 w 322"/>
                <a:gd name="T83" fmla="*/ 227 h 301"/>
                <a:gd name="T84" fmla="*/ 388 w 322"/>
                <a:gd name="T85" fmla="*/ 254 h 301"/>
                <a:gd name="T86" fmla="*/ 368 w 322"/>
                <a:gd name="T87" fmla="*/ 254 h 301"/>
                <a:gd name="T88" fmla="*/ 283 w 322"/>
                <a:gd name="T89" fmla="*/ 211 h 30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2"/>
                <a:gd name="T136" fmla="*/ 0 h 301"/>
                <a:gd name="T137" fmla="*/ 322 w 322"/>
                <a:gd name="T138" fmla="*/ 301 h 30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2" h="301">
                  <a:moveTo>
                    <a:pt x="235" y="221"/>
                  </a:moveTo>
                  <a:lnTo>
                    <a:pt x="235" y="221"/>
                  </a:lnTo>
                  <a:lnTo>
                    <a:pt x="210" y="214"/>
                  </a:lnTo>
                  <a:lnTo>
                    <a:pt x="214" y="221"/>
                  </a:lnTo>
                  <a:lnTo>
                    <a:pt x="242" y="259"/>
                  </a:lnTo>
                  <a:lnTo>
                    <a:pt x="273" y="294"/>
                  </a:lnTo>
                  <a:lnTo>
                    <a:pt x="266" y="298"/>
                  </a:lnTo>
                  <a:lnTo>
                    <a:pt x="256" y="294"/>
                  </a:lnTo>
                  <a:lnTo>
                    <a:pt x="245" y="287"/>
                  </a:lnTo>
                  <a:lnTo>
                    <a:pt x="235" y="277"/>
                  </a:lnTo>
                  <a:lnTo>
                    <a:pt x="221" y="263"/>
                  </a:lnTo>
                  <a:lnTo>
                    <a:pt x="224" y="277"/>
                  </a:lnTo>
                  <a:lnTo>
                    <a:pt x="235" y="301"/>
                  </a:lnTo>
                  <a:lnTo>
                    <a:pt x="224" y="298"/>
                  </a:lnTo>
                  <a:lnTo>
                    <a:pt x="217" y="291"/>
                  </a:lnTo>
                  <a:lnTo>
                    <a:pt x="214" y="277"/>
                  </a:lnTo>
                  <a:lnTo>
                    <a:pt x="207" y="273"/>
                  </a:lnTo>
                  <a:lnTo>
                    <a:pt x="203" y="270"/>
                  </a:lnTo>
                  <a:lnTo>
                    <a:pt x="200" y="259"/>
                  </a:lnTo>
                  <a:lnTo>
                    <a:pt x="193" y="245"/>
                  </a:lnTo>
                  <a:lnTo>
                    <a:pt x="189" y="235"/>
                  </a:lnTo>
                  <a:lnTo>
                    <a:pt x="175" y="224"/>
                  </a:lnTo>
                  <a:lnTo>
                    <a:pt x="154" y="207"/>
                  </a:lnTo>
                  <a:lnTo>
                    <a:pt x="147" y="207"/>
                  </a:lnTo>
                  <a:lnTo>
                    <a:pt x="133" y="207"/>
                  </a:lnTo>
                  <a:lnTo>
                    <a:pt x="133" y="210"/>
                  </a:lnTo>
                  <a:lnTo>
                    <a:pt x="133" y="214"/>
                  </a:lnTo>
                  <a:lnTo>
                    <a:pt x="144" y="228"/>
                  </a:lnTo>
                  <a:lnTo>
                    <a:pt x="165" y="245"/>
                  </a:lnTo>
                  <a:lnTo>
                    <a:pt x="172" y="252"/>
                  </a:lnTo>
                  <a:lnTo>
                    <a:pt x="175" y="263"/>
                  </a:lnTo>
                  <a:lnTo>
                    <a:pt x="179" y="270"/>
                  </a:lnTo>
                  <a:lnTo>
                    <a:pt x="179" y="277"/>
                  </a:lnTo>
                  <a:lnTo>
                    <a:pt x="175" y="284"/>
                  </a:lnTo>
                  <a:lnTo>
                    <a:pt x="172" y="287"/>
                  </a:lnTo>
                  <a:lnTo>
                    <a:pt x="168" y="280"/>
                  </a:lnTo>
                  <a:lnTo>
                    <a:pt x="154" y="259"/>
                  </a:lnTo>
                  <a:lnTo>
                    <a:pt x="144" y="249"/>
                  </a:lnTo>
                  <a:lnTo>
                    <a:pt x="133" y="238"/>
                  </a:lnTo>
                  <a:lnTo>
                    <a:pt x="116" y="231"/>
                  </a:lnTo>
                  <a:lnTo>
                    <a:pt x="98" y="224"/>
                  </a:lnTo>
                  <a:lnTo>
                    <a:pt x="84" y="221"/>
                  </a:lnTo>
                  <a:lnTo>
                    <a:pt x="74" y="214"/>
                  </a:lnTo>
                  <a:lnTo>
                    <a:pt x="56" y="196"/>
                  </a:lnTo>
                  <a:lnTo>
                    <a:pt x="42" y="175"/>
                  </a:lnTo>
                  <a:lnTo>
                    <a:pt x="32" y="158"/>
                  </a:lnTo>
                  <a:lnTo>
                    <a:pt x="18" y="112"/>
                  </a:lnTo>
                  <a:lnTo>
                    <a:pt x="7" y="67"/>
                  </a:lnTo>
                  <a:lnTo>
                    <a:pt x="0" y="35"/>
                  </a:lnTo>
                  <a:lnTo>
                    <a:pt x="25" y="0"/>
                  </a:lnTo>
                  <a:lnTo>
                    <a:pt x="32" y="32"/>
                  </a:lnTo>
                  <a:lnTo>
                    <a:pt x="46" y="81"/>
                  </a:lnTo>
                  <a:lnTo>
                    <a:pt x="49" y="109"/>
                  </a:lnTo>
                  <a:lnTo>
                    <a:pt x="53" y="133"/>
                  </a:lnTo>
                  <a:lnTo>
                    <a:pt x="63" y="137"/>
                  </a:lnTo>
                  <a:lnTo>
                    <a:pt x="91" y="154"/>
                  </a:lnTo>
                  <a:lnTo>
                    <a:pt x="133" y="168"/>
                  </a:lnTo>
                  <a:lnTo>
                    <a:pt x="193" y="186"/>
                  </a:lnTo>
                  <a:lnTo>
                    <a:pt x="242" y="207"/>
                  </a:lnTo>
                  <a:lnTo>
                    <a:pt x="263" y="221"/>
                  </a:lnTo>
                  <a:lnTo>
                    <a:pt x="291" y="238"/>
                  </a:lnTo>
                  <a:lnTo>
                    <a:pt x="322" y="266"/>
                  </a:lnTo>
                  <a:lnTo>
                    <a:pt x="315" y="266"/>
                  </a:lnTo>
                  <a:lnTo>
                    <a:pt x="305" y="266"/>
                  </a:lnTo>
                  <a:lnTo>
                    <a:pt x="277" y="252"/>
                  </a:lnTo>
                  <a:lnTo>
                    <a:pt x="235" y="221"/>
                  </a:lnTo>
                  <a:close/>
                </a:path>
              </a:pathLst>
            </a:custGeom>
            <a:solidFill>
              <a:srgbClr val="B76C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 flipH="1">
              <a:off x="5145" y="3042"/>
              <a:ext cx="152" cy="700"/>
            </a:xfrm>
            <a:custGeom>
              <a:avLst/>
              <a:gdLst>
                <a:gd name="T0" fmla="*/ 0 w 126"/>
                <a:gd name="T1" fmla="*/ 13 h 735"/>
                <a:gd name="T2" fmla="*/ 0 w 126"/>
                <a:gd name="T3" fmla="*/ 13 h 735"/>
                <a:gd name="T4" fmla="*/ 0 w 126"/>
                <a:gd name="T5" fmla="*/ 93 h 735"/>
                <a:gd name="T6" fmla="*/ 4 w 126"/>
                <a:gd name="T7" fmla="*/ 280 h 735"/>
                <a:gd name="T8" fmla="*/ 8 w 126"/>
                <a:gd name="T9" fmla="*/ 390 h 735"/>
                <a:gd name="T10" fmla="*/ 17 w 126"/>
                <a:gd name="T11" fmla="*/ 504 h 735"/>
                <a:gd name="T12" fmla="*/ 29 w 126"/>
                <a:gd name="T13" fmla="*/ 604 h 735"/>
                <a:gd name="T14" fmla="*/ 37 w 126"/>
                <a:gd name="T15" fmla="*/ 647 h 735"/>
                <a:gd name="T16" fmla="*/ 46 w 126"/>
                <a:gd name="T17" fmla="*/ 687 h 735"/>
                <a:gd name="T18" fmla="*/ 46 w 126"/>
                <a:gd name="T19" fmla="*/ 687 h 735"/>
                <a:gd name="T20" fmla="*/ 63 w 126"/>
                <a:gd name="T21" fmla="*/ 690 h 735"/>
                <a:gd name="T22" fmla="*/ 93 w 126"/>
                <a:gd name="T23" fmla="*/ 700 h 735"/>
                <a:gd name="T24" fmla="*/ 110 w 126"/>
                <a:gd name="T25" fmla="*/ 700 h 735"/>
                <a:gd name="T26" fmla="*/ 127 w 126"/>
                <a:gd name="T27" fmla="*/ 700 h 735"/>
                <a:gd name="T28" fmla="*/ 144 w 126"/>
                <a:gd name="T29" fmla="*/ 697 h 735"/>
                <a:gd name="T30" fmla="*/ 152 w 126"/>
                <a:gd name="T31" fmla="*/ 690 h 735"/>
                <a:gd name="T32" fmla="*/ 152 w 126"/>
                <a:gd name="T33" fmla="*/ 690 h 735"/>
                <a:gd name="T34" fmla="*/ 147 w 126"/>
                <a:gd name="T35" fmla="*/ 590 h 735"/>
                <a:gd name="T36" fmla="*/ 152 w 126"/>
                <a:gd name="T37" fmla="*/ 524 h 735"/>
                <a:gd name="T38" fmla="*/ 152 w 126"/>
                <a:gd name="T39" fmla="*/ 464 h 735"/>
                <a:gd name="T40" fmla="*/ 147 w 126"/>
                <a:gd name="T41" fmla="*/ 377 h 735"/>
                <a:gd name="T42" fmla="*/ 147 w 126"/>
                <a:gd name="T43" fmla="*/ 377 h 735"/>
                <a:gd name="T44" fmla="*/ 147 w 126"/>
                <a:gd name="T45" fmla="*/ 337 h 735"/>
                <a:gd name="T46" fmla="*/ 147 w 126"/>
                <a:gd name="T47" fmla="*/ 290 h 735"/>
                <a:gd name="T48" fmla="*/ 152 w 126"/>
                <a:gd name="T49" fmla="*/ 193 h 735"/>
                <a:gd name="T50" fmla="*/ 152 w 126"/>
                <a:gd name="T51" fmla="*/ 144 h 735"/>
                <a:gd name="T52" fmla="*/ 152 w 126"/>
                <a:gd name="T53" fmla="*/ 97 h 735"/>
                <a:gd name="T54" fmla="*/ 139 w 126"/>
                <a:gd name="T55" fmla="*/ 53 h 735"/>
                <a:gd name="T56" fmla="*/ 130 w 126"/>
                <a:gd name="T57" fmla="*/ 33 h 735"/>
                <a:gd name="T58" fmla="*/ 122 w 126"/>
                <a:gd name="T59" fmla="*/ 13 h 735"/>
                <a:gd name="T60" fmla="*/ 122 w 126"/>
                <a:gd name="T61" fmla="*/ 13 h 735"/>
                <a:gd name="T62" fmla="*/ 113 w 126"/>
                <a:gd name="T63" fmla="*/ 10 h 735"/>
                <a:gd name="T64" fmla="*/ 105 w 126"/>
                <a:gd name="T65" fmla="*/ 4 h 735"/>
                <a:gd name="T66" fmla="*/ 88 w 126"/>
                <a:gd name="T67" fmla="*/ 0 h 735"/>
                <a:gd name="T68" fmla="*/ 71 w 126"/>
                <a:gd name="T69" fmla="*/ 0 h 735"/>
                <a:gd name="T70" fmla="*/ 54 w 126"/>
                <a:gd name="T71" fmla="*/ 0 h 735"/>
                <a:gd name="T72" fmla="*/ 34 w 126"/>
                <a:gd name="T73" fmla="*/ 0 h 735"/>
                <a:gd name="T74" fmla="*/ 17 w 126"/>
                <a:gd name="T75" fmla="*/ 7 h 735"/>
                <a:gd name="T76" fmla="*/ 0 w 126"/>
                <a:gd name="T77" fmla="*/ 13 h 735"/>
                <a:gd name="T78" fmla="*/ 0 w 126"/>
                <a:gd name="T79" fmla="*/ 13 h 73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6"/>
                <a:gd name="T121" fmla="*/ 0 h 735"/>
                <a:gd name="T122" fmla="*/ 126 w 126"/>
                <a:gd name="T123" fmla="*/ 735 h 73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6" h="735">
                  <a:moveTo>
                    <a:pt x="0" y="14"/>
                  </a:moveTo>
                  <a:lnTo>
                    <a:pt x="0" y="14"/>
                  </a:lnTo>
                  <a:lnTo>
                    <a:pt x="0" y="98"/>
                  </a:lnTo>
                  <a:lnTo>
                    <a:pt x="3" y="294"/>
                  </a:lnTo>
                  <a:lnTo>
                    <a:pt x="7" y="410"/>
                  </a:lnTo>
                  <a:lnTo>
                    <a:pt x="14" y="529"/>
                  </a:lnTo>
                  <a:lnTo>
                    <a:pt x="24" y="634"/>
                  </a:lnTo>
                  <a:lnTo>
                    <a:pt x="31" y="679"/>
                  </a:lnTo>
                  <a:lnTo>
                    <a:pt x="38" y="721"/>
                  </a:lnTo>
                  <a:lnTo>
                    <a:pt x="52" y="725"/>
                  </a:lnTo>
                  <a:lnTo>
                    <a:pt x="77" y="735"/>
                  </a:lnTo>
                  <a:lnTo>
                    <a:pt x="91" y="735"/>
                  </a:lnTo>
                  <a:lnTo>
                    <a:pt x="105" y="735"/>
                  </a:lnTo>
                  <a:lnTo>
                    <a:pt x="119" y="732"/>
                  </a:lnTo>
                  <a:lnTo>
                    <a:pt x="126" y="725"/>
                  </a:lnTo>
                  <a:lnTo>
                    <a:pt x="122" y="620"/>
                  </a:lnTo>
                  <a:lnTo>
                    <a:pt x="126" y="550"/>
                  </a:lnTo>
                  <a:lnTo>
                    <a:pt x="126" y="487"/>
                  </a:lnTo>
                  <a:lnTo>
                    <a:pt x="122" y="396"/>
                  </a:lnTo>
                  <a:lnTo>
                    <a:pt x="122" y="354"/>
                  </a:lnTo>
                  <a:lnTo>
                    <a:pt x="122" y="305"/>
                  </a:lnTo>
                  <a:lnTo>
                    <a:pt x="126" y="203"/>
                  </a:lnTo>
                  <a:lnTo>
                    <a:pt x="126" y="151"/>
                  </a:lnTo>
                  <a:lnTo>
                    <a:pt x="126" y="102"/>
                  </a:lnTo>
                  <a:lnTo>
                    <a:pt x="115" y="56"/>
                  </a:lnTo>
                  <a:lnTo>
                    <a:pt x="108" y="35"/>
                  </a:lnTo>
                  <a:lnTo>
                    <a:pt x="101" y="14"/>
                  </a:lnTo>
                  <a:lnTo>
                    <a:pt x="94" y="11"/>
                  </a:lnTo>
                  <a:lnTo>
                    <a:pt x="87" y="4"/>
                  </a:lnTo>
                  <a:lnTo>
                    <a:pt x="73" y="0"/>
                  </a:lnTo>
                  <a:lnTo>
                    <a:pt x="59" y="0"/>
                  </a:lnTo>
                  <a:lnTo>
                    <a:pt x="45" y="0"/>
                  </a:lnTo>
                  <a:lnTo>
                    <a:pt x="28" y="0"/>
                  </a:lnTo>
                  <a:lnTo>
                    <a:pt x="14" y="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3F2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2" name="Freeform 45"/>
            <p:cNvSpPr>
              <a:spLocks/>
            </p:cNvSpPr>
            <p:nvPr/>
          </p:nvSpPr>
          <p:spPr bwMode="auto">
            <a:xfrm flipH="1">
              <a:off x="5229" y="2692"/>
              <a:ext cx="443" cy="387"/>
            </a:xfrm>
            <a:custGeom>
              <a:avLst/>
              <a:gdLst>
                <a:gd name="T0" fmla="*/ 329 w 368"/>
                <a:gd name="T1" fmla="*/ 80 h 406"/>
                <a:gd name="T2" fmla="*/ 329 w 368"/>
                <a:gd name="T3" fmla="*/ 80 h 406"/>
                <a:gd name="T4" fmla="*/ 329 w 368"/>
                <a:gd name="T5" fmla="*/ 110 h 406"/>
                <a:gd name="T6" fmla="*/ 325 w 368"/>
                <a:gd name="T7" fmla="*/ 143 h 406"/>
                <a:gd name="T8" fmla="*/ 317 w 368"/>
                <a:gd name="T9" fmla="*/ 176 h 406"/>
                <a:gd name="T10" fmla="*/ 317 w 368"/>
                <a:gd name="T11" fmla="*/ 176 h 406"/>
                <a:gd name="T12" fmla="*/ 308 w 368"/>
                <a:gd name="T13" fmla="*/ 194 h 406"/>
                <a:gd name="T14" fmla="*/ 308 w 368"/>
                <a:gd name="T15" fmla="*/ 210 h 406"/>
                <a:gd name="T16" fmla="*/ 308 w 368"/>
                <a:gd name="T17" fmla="*/ 227 h 406"/>
                <a:gd name="T18" fmla="*/ 312 w 368"/>
                <a:gd name="T19" fmla="*/ 243 h 406"/>
                <a:gd name="T20" fmla="*/ 325 w 368"/>
                <a:gd name="T21" fmla="*/ 280 h 406"/>
                <a:gd name="T22" fmla="*/ 350 w 368"/>
                <a:gd name="T23" fmla="*/ 316 h 406"/>
                <a:gd name="T24" fmla="*/ 350 w 368"/>
                <a:gd name="T25" fmla="*/ 316 h 406"/>
                <a:gd name="T26" fmla="*/ 359 w 368"/>
                <a:gd name="T27" fmla="*/ 327 h 406"/>
                <a:gd name="T28" fmla="*/ 371 w 368"/>
                <a:gd name="T29" fmla="*/ 336 h 406"/>
                <a:gd name="T30" fmla="*/ 388 w 368"/>
                <a:gd name="T31" fmla="*/ 340 h 406"/>
                <a:gd name="T32" fmla="*/ 404 w 368"/>
                <a:gd name="T33" fmla="*/ 343 h 406"/>
                <a:gd name="T34" fmla="*/ 430 w 368"/>
                <a:gd name="T35" fmla="*/ 347 h 406"/>
                <a:gd name="T36" fmla="*/ 443 w 368"/>
                <a:gd name="T37" fmla="*/ 347 h 406"/>
                <a:gd name="T38" fmla="*/ 443 w 368"/>
                <a:gd name="T39" fmla="*/ 347 h 406"/>
                <a:gd name="T40" fmla="*/ 388 w 368"/>
                <a:gd name="T41" fmla="*/ 360 h 406"/>
                <a:gd name="T42" fmla="*/ 325 w 368"/>
                <a:gd name="T43" fmla="*/ 374 h 406"/>
                <a:gd name="T44" fmla="*/ 258 w 368"/>
                <a:gd name="T45" fmla="*/ 383 h 406"/>
                <a:gd name="T46" fmla="*/ 219 w 368"/>
                <a:gd name="T47" fmla="*/ 387 h 406"/>
                <a:gd name="T48" fmla="*/ 182 w 368"/>
                <a:gd name="T49" fmla="*/ 387 h 406"/>
                <a:gd name="T50" fmla="*/ 143 w 368"/>
                <a:gd name="T51" fmla="*/ 387 h 406"/>
                <a:gd name="T52" fmla="*/ 110 w 368"/>
                <a:gd name="T53" fmla="*/ 380 h 406"/>
                <a:gd name="T54" fmla="*/ 76 w 368"/>
                <a:gd name="T55" fmla="*/ 374 h 406"/>
                <a:gd name="T56" fmla="*/ 47 w 368"/>
                <a:gd name="T57" fmla="*/ 363 h 406"/>
                <a:gd name="T58" fmla="*/ 22 w 368"/>
                <a:gd name="T59" fmla="*/ 347 h 406"/>
                <a:gd name="T60" fmla="*/ 0 w 368"/>
                <a:gd name="T61" fmla="*/ 327 h 406"/>
                <a:gd name="T62" fmla="*/ 0 w 368"/>
                <a:gd name="T63" fmla="*/ 327 h 406"/>
                <a:gd name="T64" fmla="*/ 22 w 368"/>
                <a:gd name="T65" fmla="*/ 330 h 406"/>
                <a:gd name="T66" fmla="*/ 42 w 368"/>
                <a:gd name="T67" fmla="*/ 334 h 406"/>
                <a:gd name="T68" fmla="*/ 64 w 368"/>
                <a:gd name="T69" fmla="*/ 330 h 406"/>
                <a:gd name="T70" fmla="*/ 89 w 368"/>
                <a:gd name="T71" fmla="*/ 323 h 406"/>
                <a:gd name="T72" fmla="*/ 101 w 368"/>
                <a:gd name="T73" fmla="*/ 320 h 406"/>
                <a:gd name="T74" fmla="*/ 114 w 368"/>
                <a:gd name="T75" fmla="*/ 310 h 406"/>
                <a:gd name="T76" fmla="*/ 123 w 368"/>
                <a:gd name="T77" fmla="*/ 300 h 406"/>
                <a:gd name="T78" fmla="*/ 135 w 368"/>
                <a:gd name="T79" fmla="*/ 287 h 406"/>
                <a:gd name="T80" fmla="*/ 143 w 368"/>
                <a:gd name="T81" fmla="*/ 274 h 406"/>
                <a:gd name="T82" fmla="*/ 148 w 368"/>
                <a:gd name="T83" fmla="*/ 254 h 406"/>
                <a:gd name="T84" fmla="*/ 148 w 368"/>
                <a:gd name="T85" fmla="*/ 254 h 406"/>
                <a:gd name="T86" fmla="*/ 152 w 368"/>
                <a:gd name="T87" fmla="*/ 234 h 406"/>
                <a:gd name="T88" fmla="*/ 156 w 368"/>
                <a:gd name="T89" fmla="*/ 203 h 406"/>
                <a:gd name="T90" fmla="*/ 156 w 368"/>
                <a:gd name="T91" fmla="*/ 136 h 406"/>
                <a:gd name="T92" fmla="*/ 152 w 368"/>
                <a:gd name="T93" fmla="*/ 103 h 406"/>
                <a:gd name="T94" fmla="*/ 143 w 368"/>
                <a:gd name="T95" fmla="*/ 70 h 406"/>
                <a:gd name="T96" fmla="*/ 135 w 368"/>
                <a:gd name="T97" fmla="*/ 40 h 406"/>
                <a:gd name="T98" fmla="*/ 126 w 368"/>
                <a:gd name="T99" fmla="*/ 13 h 406"/>
                <a:gd name="T100" fmla="*/ 126 w 368"/>
                <a:gd name="T101" fmla="*/ 13 h 406"/>
                <a:gd name="T102" fmla="*/ 123 w 368"/>
                <a:gd name="T103" fmla="*/ 7 h 406"/>
                <a:gd name="T104" fmla="*/ 123 w 368"/>
                <a:gd name="T105" fmla="*/ 0 h 406"/>
                <a:gd name="T106" fmla="*/ 131 w 368"/>
                <a:gd name="T107" fmla="*/ 0 h 406"/>
                <a:gd name="T108" fmla="*/ 143 w 368"/>
                <a:gd name="T109" fmla="*/ 0 h 406"/>
                <a:gd name="T110" fmla="*/ 177 w 368"/>
                <a:gd name="T111" fmla="*/ 10 h 406"/>
                <a:gd name="T112" fmla="*/ 215 w 368"/>
                <a:gd name="T113" fmla="*/ 23 h 406"/>
                <a:gd name="T114" fmla="*/ 291 w 368"/>
                <a:gd name="T115" fmla="*/ 60 h 406"/>
                <a:gd name="T116" fmla="*/ 329 w 368"/>
                <a:gd name="T117" fmla="*/ 80 h 406"/>
                <a:gd name="T118" fmla="*/ 329 w 368"/>
                <a:gd name="T119" fmla="*/ 80 h 4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68"/>
                <a:gd name="T181" fmla="*/ 0 h 406"/>
                <a:gd name="T182" fmla="*/ 368 w 368"/>
                <a:gd name="T183" fmla="*/ 406 h 40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68" h="406">
                  <a:moveTo>
                    <a:pt x="273" y="84"/>
                  </a:moveTo>
                  <a:lnTo>
                    <a:pt x="273" y="84"/>
                  </a:lnTo>
                  <a:lnTo>
                    <a:pt x="273" y="115"/>
                  </a:lnTo>
                  <a:lnTo>
                    <a:pt x="270" y="150"/>
                  </a:lnTo>
                  <a:lnTo>
                    <a:pt x="263" y="185"/>
                  </a:lnTo>
                  <a:lnTo>
                    <a:pt x="256" y="203"/>
                  </a:lnTo>
                  <a:lnTo>
                    <a:pt x="256" y="220"/>
                  </a:lnTo>
                  <a:lnTo>
                    <a:pt x="256" y="238"/>
                  </a:lnTo>
                  <a:lnTo>
                    <a:pt x="259" y="255"/>
                  </a:lnTo>
                  <a:lnTo>
                    <a:pt x="270" y="294"/>
                  </a:lnTo>
                  <a:lnTo>
                    <a:pt x="291" y="332"/>
                  </a:lnTo>
                  <a:lnTo>
                    <a:pt x="298" y="343"/>
                  </a:lnTo>
                  <a:lnTo>
                    <a:pt x="308" y="353"/>
                  </a:lnTo>
                  <a:lnTo>
                    <a:pt x="322" y="357"/>
                  </a:lnTo>
                  <a:lnTo>
                    <a:pt x="336" y="360"/>
                  </a:lnTo>
                  <a:lnTo>
                    <a:pt x="357" y="364"/>
                  </a:lnTo>
                  <a:lnTo>
                    <a:pt x="368" y="364"/>
                  </a:lnTo>
                  <a:lnTo>
                    <a:pt x="322" y="378"/>
                  </a:lnTo>
                  <a:lnTo>
                    <a:pt x="270" y="392"/>
                  </a:lnTo>
                  <a:lnTo>
                    <a:pt x="214" y="402"/>
                  </a:lnTo>
                  <a:lnTo>
                    <a:pt x="182" y="406"/>
                  </a:lnTo>
                  <a:lnTo>
                    <a:pt x="151" y="406"/>
                  </a:lnTo>
                  <a:lnTo>
                    <a:pt x="119" y="406"/>
                  </a:lnTo>
                  <a:lnTo>
                    <a:pt x="91" y="399"/>
                  </a:lnTo>
                  <a:lnTo>
                    <a:pt x="63" y="392"/>
                  </a:lnTo>
                  <a:lnTo>
                    <a:pt x="39" y="381"/>
                  </a:lnTo>
                  <a:lnTo>
                    <a:pt x="18" y="364"/>
                  </a:lnTo>
                  <a:lnTo>
                    <a:pt x="0" y="343"/>
                  </a:lnTo>
                  <a:lnTo>
                    <a:pt x="18" y="346"/>
                  </a:lnTo>
                  <a:lnTo>
                    <a:pt x="35" y="350"/>
                  </a:lnTo>
                  <a:lnTo>
                    <a:pt x="53" y="346"/>
                  </a:lnTo>
                  <a:lnTo>
                    <a:pt x="74" y="339"/>
                  </a:lnTo>
                  <a:lnTo>
                    <a:pt x="84" y="336"/>
                  </a:lnTo>
                  <a:lnTo>
                    <a:pt x="95" y="325"/>
                  </a:lnTo>
                  <a:lnTo>
                    <a:pt x="102" y="315"/>
                  </a:lnTo>
                  <a:lnTo>
                    <a:pt x="112" y="301"/>
                  </a:lnTo>
                  <a:lnTo>
                    <a:pt x="119" y="287"/>
                  </a:lnTo>
                  <a:lnTo>
                    <a:pt x="123" y="266"/>
                  </a:lnTo>
                  <a:lnTo>
                    <a:pt x="126" y="245"/>
                  </a:lnTo>
                  <a:lnTo>
                    <a:pt x="130" y="213"/>
                  </a:lnTo>
                  <a:lnTo>
                    <a:pt x="130" y="143"/>
                  </a:lnTo>
                  <a:lnTo>
                    <a:pt x="126" y="108"/>
                  </a:lnTo>
                  <a:lnTo>
                    <a:pt x="119" y="73"/>
                  </a:lnTo>
                  <a:lnTo>
                    <a:pt x="112" y="42"/>
                  </a:lnTo>
                  <a:lnTo>
                    <a:pt x="105" y="14"/>
                  </a:lnTo>
                  <a:lnTo>
                    <a:pt x="102" y="7"/>
                  </a:lnTo>
                  <a:lnTo>
                    <a:pt x="102" y="0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47" y="10"/>
                  </a:lnTo>
                  <a:lnTo>
                    <a:pt x="179" y="24"/>
                  </a:lnTo>
                  <a:lnTo>
                    <a:pt x="242" y="63"/>
                  </a:lnTo>
                  <a:lnTo>
                    <a:pt x="273" y="84"/>
                  </a:lnTo>
                  <a:close/>
                </a:path>
              </a:pathLst>
            </a:custGeom>
            <a:solidFill>
              <a:srgbClr val="C87F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3" name="Freeform 46"/>
            <p:cNvSpPr>
              <a:spLocks/>
            </p:cNvSpPr>
            <p:nvPr/>
          </p:nvSpPr>
          <p:spPr bwMode="auto">
            <a:xfrm flipH="1">
              <a:off x="5039" y="3009"/>
              <a:ext cx="712" cy="1071"/>
            </a:xfrm>
            <a:custGeom>
              <a:avLst/>
              <a:gdLst>
                <a:gd name="T0" fmla="*/ 582 w 591"/>
                <a:gd name="T1" fmla="*/ 64 h 1124"/>
                <a:gd name="T2" fmla="*/ 548 w 591"/>
                <a:gd name="T3" fmla="*/ 111 h 1124"/>
                <a:gd name="T4" fmla="*/ 523 w 591"/>
                <a:gd name="T5" fmla="*/ 177 h 1124"/>
                <a:gd name="T6" fmla="*/ 514 w 591"/>
                <a:gd name="T7" fmla="*/ 227 h 1124"/>
                <a:gd name="T8" fmla="*/ 526 w 591"/>
                <a:gd name="T9" fmla="*/ 260 h 1124"/>
                <a:gd name="T10" fmla="*/ 535 w 591"/>
                <a:gd name="T11" fmla="*/ 277 h 1124"/>
                <a:gd name="T12" fmla="*/ 560 w 591"/>
                <a:gd name="T13" fmla="*/ 320 h 1124"/>
                <a:gd name="T14" fmla="*/ 552 w 591"/>
                <a:gd name="T15" fmla="*/ 347 h 1124"/>
                <a:gd name="T16" fmla="*/ 501 w 591"/>
                <a:gd name="T17" fmla="*/ 391 h 1124"/>
                <a:gd name="T18" fmla="*/ 481 w 591"/>
                <a:gd name="T19" fmla="*/ 414 h 1124"/>
                <a:gd name="T20" fmla="*/ 476 w 591"/>
                <a:gd name="T21" fmla="*/ 464 h 1124"/>
                <a:gd name="T22" fmla="*/ 493 w 591"/>
                <a:gd name="T23" fmla="*/ 540 h 1124"/>
                <a:gd name="T24" fmla="*/ 514 w 591"/>
                <a:gd name="T25" fmla="*/ 584 h 1124"/>
                <a:gd name="T26" fmla="*/ 552 w 591"/>
                <a:gd name="T27" fmla="*/ 627 h 1124"/>
                <a:gd name="T28" fmla="*/ 602 w 591"/>
                <a:gd name="T29" fmla="*/ 671 h 1124"/>
                <a:gd name="T30" fmla="*/ 636 w 591"/>
                <a:gd name="T31" fmla="*/ 694 h 1124"/>
                <a:gd name="T32" fmla="*/ 678 w 591"/>
                <a:gd name="T33" fmla="*/ 744 h 1124"/>
                <a:gd name="T34" fmla="*/ 704 w 591"/>
                <a:gd name="T35" fmla="*/ 787 h 1124"/>
                <a:gd name="T36" fmla="*/ 712 w 591"/>
                <a:gd name="T37" fmla="*/ 834 h 1124"/>
                <a:gd name="T38" fmla="*/ 704 w 591"/>
                <a:gd name="T39" fmla="*/ 891 h 1124"/>
                <a:gd name="T40" fmla="*/ 683 w 591"/>
                <a:gd name="T41" fmla="*/ 947 h 1124"/>
                <a:gd name="T42" fmla="*/ 678 w 591"/>
                <a:gd name="T43" fmla="*/ 964 h 1124"/>
                <a:gd name="T44" fmla="*/ 666 w 591"/>
                <a:gd name="T45" fmla="*/ 984 h 1124"/>
                <a:gd name="T46" fmla="*/ 616 w 591"/>
                <a:gd name="T47" fmla="*/ 1027 h 1124"/>
                <a:gd name="T48" fmla="*/ 569 w 591"/>
                <a:gd name="T49" fmla="*/ 1047 h 1124"/>
                <a:gd name="T50" fmla="*/ 510 w 591"/>
                <a:gd name="T51" fmla="*/ 1064 h 1124"/>
                <a:gd name="T52" fmla="*/ 434 w 591"/>
                <a:gd name="T53" fmla="*/ 1071 h 1124"/>
                <a:gd name="T54" fmla="*/ 337 w 591"/>
                <a:gd name="T55" fmla="*/ 1061 h 1124"/>
                <a:gd name="T56" fmla="*/ 316 w 591"/>
                <a:gd name="T57" fmla="*/ 1041 h 1124"/>
                <a:gd name="T58" fmla="*/ 270 w 591"/>
                <a:gd name="T59" fmla="*/ 980 h 1124"/>
                <a:gd name="T60" fmla="*/ 240 w 591"/>
                <a:gd name="T61" fmla="*/ 920 h 1124"/>
                <a:gd name="T62" fmla="*/ 228 w 591"/>
                <a:gd name="T63" fmla="*/ 874 h 1124"/>
                <a:gd name="T64" fmla="*/ 231 w 591"/>
                <a:gd name="T65" fmla="*/ 827 h 1124"/>
                <a:gd name="T66" fmla="*/ 240 w 591"/>
                <a:gd name="T67" fmla="*/ 800 h 1124"/>
                <a:gd name="T68" fmla="*/ 257 w 591"/>
                <a:gd name="T69" fmla="*/ 620 h 1124"/>
                <a:gd name="T70" fmla="*/ 253 w 591"/>
                <a:gd name="T71" fmla="*/ 571 h 1124"/>
                <a:gd name="T72" fmla="*/ 211 w 591"/>
                <a:gd name="T73" fmla="*/ 511 h 1124"/>
                <a:gd name="T74" fmla="*/ 118 w 591"/>
                <a:gd name="T75" fmla="*/ 374 h 1124"/>
                <a:gd name="T76" fmla="*/ 88 w 591"/>
                <a:gd name="T77" fmla="*/ 313 h 1124"/>
                <a:gd name="T78" fmla="*/ 80 w 591"/>
                <a:gd name="T79" fmla="*/ 284 h 1124"/>
                <a:gd name="T80" fmla="*/ 29 w 591"/>
                <a:gd name="T81" fmla="*/ 187 h 1124"/>
                <a:gd name="T82" fmla="*/ 4 w 591"/>
                <a:gd name="T83" fmla="*/ 127 h 1124"/>
                <a:gd name="T84" fmla="*/ 0 w 591"/>
                <a:gd name="T85" fmla="*/ 84 h 1124"/>
                <a:gd name="T86" fmla="*/ 8 w 591"/>
                <a:gd name="T87" fmla="*/ 64 h 1124"/>
                <a:gd name="T88" fmla="*/ 34 w 591"/>
                <a:gd name="T89" fmla="*/ 30 h 1124"/>
                <a:gd name="T90" fmla="*/ 67 w 591"/>
                <a:gd name="T91" fmla="*/ 10 h 1124"/>
                <a:gd name="T92" fmla="*/ 110 w 591"/>
                <a:gd name="T93" fmla="*/ 0 h 1124"/>
                <a:gd name="T94" fmla="*/ 135 w 591"/>
                <a:gd name="T95" fmla="*/ 4 h 1124"/>
                <a:gd name="T96" fmla="*/ 270 w 591"/>
                <a:gd name="T97" fmla="*/ 24 h 1124"/>
                <a:gd name="T98" fmla="*/ 408 w 591"/>
                <a:gd name="T99" fmla="*/ 27 h 1124"/>
                <a:gd name="T100" fmla="*/ 467 w 591"/>
                <a:gd name="T101" fmla="*/ 27 h 1124"/>
                <a:gd name="T102" fmla="*/ 552 w 591"/>
                <a:gd name="T103" fmla="*/ 37 h 1124"/>
                <a:gd name="T104" fmla="*/ 577 w 591"/>
                <a:gd name="T105" fmla="*/ 53 h 1124"/>
                <a:gd name="T106" fmla="*/ 582 w 591"/>
                <a:gd name="T107" fmla="*/ 64 h 11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91"/>
                <a:gd name="T163" fmla="*/ 0 h 1124"/>
                <a:gd name="T164" fmla="*/ 591 w 591"/>
                <a:gd name="T165" fmla="*/ 1124 h 11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91" h="1124">
                  <a:moveTo>
                    <a:pt x="483" y="67"/>
                  </a:moveTo>
                  <a:lnTo>
                    <a:pt x="483" y="67"/>
                  </a:lnTo>
                  <a:lnTo>
                    <a:pt x="469" y="91"/>
                  </a:lnTo>
                  <a:lnTo>
                    <a:pt x="455" y="116"/>
                  </a:lnTo>
                  <a:lnTo>
                    <a:pt x="444" y="147"/>
                  </a:lnTo>
                  <a:lnTo>
                    <a:pt x="434" y="186"/>
                  </a:lnTo>
                  <a:lnTo>
                    <a:pt x="427" y="221"/>
                  </a:lnTo>
                  <a:lnTo>
                    <a:pt x="427" y="238"/>
                  </a:lnTo>
                  <a:lnTo>
                    <a:pt x="430" y="256"/>
                  </a:lnTo>
                  <a:lnTo>
                    <a:pt x="437" y="273"/>
                  </a:lnTo>
                  <a:lnTo>
                    <a:pt x="444" y="291"/>
                  </a:lnTo>
                  <a:lnTo>
                    <a:pt x="458" y="315"/>
                  </a:lnTo>
                  <a:lnTo>
                    <a:pt x="465" y="336"/>
                  </a:lnTo>
                  <a:lnTo>
                    <a:pt x="465" y="354"/>
                  </a:lnTo>
                  <a:lnTo>
                    <a:pt x="458" y="364"/>
                  </a:lnTo>
                  <a:lnTo>
                    <a:pt x="430" y="392"/>
                  </a:lnTo>
                  <a:lnTo>
                    <a:pt x="416" y="410"/>
                  </a:lnTo>
                  <a:lnTo>
                    <a:pt x="399" y="434"/>
                  </a:lnTo>
                  <a:lnTo>
                    <a:pt x="395" y="459"/>
                  </a:lnTo>
                  <a:lnTo>
                    <a:pt x="395" y="487"/>
                  </a:lnTo>
                  <a:lnTo>
                    <a:pt x="399" y="525"/>
                  </a:lnTo>
                  <a:lnTo>
                    <a:pt x="409" y="567"/>
                  </a:lnTo>
                  <a:lnTo>
                    <a:pt x="416" y="592"/>
                  </a:lnTo>
                  <a:lnTo>
                    <a:pt x="427" y="613"/>
                  </a:lnTo>
                  <a:lnTo>
                    <a:pt x="441" y="637"/>
                  </a:lnTo>
                  <a:lnTo>
                    <a:pt x="458" y="658"/>
                  </a:lnTo>
                  <a:lnTo>
                    <a:pt x="476" y="683"/>
                  </a:lnTo>
                  <a:lnTo>
                    <a:pt x="500" y="704"/>
                  </a:lnTo>
                  <a:lnTo>
                    <a:pt x="528" y="728"/>
                  </a:lnTo>
                  <a:lnTo>
                    <a:pt x="549" y="756"/>
                  </a:lnTo>
                  <a:lnTo>
                    <a:pt x="563" y="781"/>
                  </a:lnTo>
                  <a:lnTo>
                    <a:pt x="577" y="805"/>
                  </a:lnTo>
                  <a:lnTo>
                    <a:pt x="584" y="826"/>
                  </a:lnTo>
                  <a:lnTo>
                    <a:pt x="588" y="851"/>
                  </a:lnTo>
                  <a:lnTo>
                    <a:pt x="591" y="875"/>
                  </a:lnTo>
                  <a:lnTo>
                    <a:pt x="591" y="896"/>
                  </a:lnTo>
                  <a:lnTo>
                    <a:pt x="584" y="935"/>
                  </a:lnTo>
                  <a:lnTo>
                    <a:pt x="574" y="966"/>
                  </a:lnTo>
                  <a:lnTo>
                    <a:pt x="567" y="994"/>
                  </a:lnTo>
                  <a:lnTo>
                    <a:pt x="563" y="1012"/>
                  </a:lnTo>
                  <a:lnTo>
                    <a:pt x="560" y="1015"/>
                  </a:lnTo>
                  <a:lnTo>
                    <a:pt x="553" y="1033"/>
                  </a:lnTo>
                  <a:lnTo>
                    <a:pt x="535" y="1054"/>
                  </a:lnTo>
                  <a:lnTo>
                    <a:pt x="511" y="1078"/>
                  </a:lnTo>
                  <a:lnTo>
                    <a:pt x="493" y="1092"/>
                  </a:lnTo>
                  <a:lnTo>
                    <a:pt x="472" y="1099"/>
                  </a:lnTo>
                  <a:lnTo>
                    <a:pt x="451" y="1110"/>
                  </a:lnTo>
                  <a:lnTo>
                    <a:pt x="423" y="1117"/>
                  </a:lnTo>
                  <a:lnTo>
                    <a:pt x="395" y="1120"/>
                  </a:lnTo>
                  <a:lnTo>
                    <a:pt x="360" y="1124"/>
                  </a:lnTo>
                  <a:lnTo>
                    <a:pt x="322" y="1120"/>
                  </a:lnTo>
                  <a:lnTo>
                    <a:pt x="280" y="1113"/>
                  </a:lnTo>
                  <a:lnTo>
                    <a:pt x="262" y="1092"/>
                  </a:lnTo>
                  <a:lnTo>
                    <a:pt x="245" y="1064"/>
                  </a:lnTo>
                  <a:lnTo>
                    <a:pt x="224" y="1029"/>
                  </a:lnTo>
                  <a:lnTo>
                    <a:pt x="206" y="991"/>
                  </a:lnTo>
                  <a:lnTo>
                    <a:pt x="199" y="966"/>
                  </a:lnTo>
                  <a:lnTo>
                    <a:pt x="192" y="942"/>
                  </a:lnTo>
                  <a:lnTo>
                    <a:pt x="189" y="917"/>
                  </a:lnTo>
                  <a:lnTo>
                    <a:pt x="189" y="893"/>
                  </a:lnTo>
                  <a:lnTo>
                    <a:pt x="192" y="868"/>
                  </a:lnTo>
                  <a:lnTo>
                    <a:pt x="199" y="840"/>
                  </a:lnTo>
                  <a:lnTo>
                    <a:pt x="213" y="697"/>
                  </a:lnTo>
                  <a:lnTo>
                    <a:pt x="213" y="651"/>
                  </a:lnTo>
                  <a:lnTo>
                    <a:pt x="210" y="599"/>
                  </a:lnTo>
                  <a:lnTo>
                    <a:pt x="196" y="567"/>
                  </a:lnTo>
                  <a:lnTo>
                    <a:pt x="175" y="536"/>
                  </a:lnTo>
                  <a:lnTo>
                    <a:pt x="136" y="462"/>
                  </a:lnTo>
                  <a:lnTo>
                    <a:pt x="98" y="392"/>
                  </a:lnTo>
                  <a:lnTo>
                    <a:pt x="84" y="361"/>
                  </a:lnTo>
                  <a:lnTo>
                    <a:pt x="73" y="329"/>
                  </a:lnTo>
                  <a:lnTo>
                    <a:pt x="66" y="298"/>
                  </a:lnTo>
                  <a:lnTo>
                    <a:pt x="52" y="263"/>
                  </a:lnTo>
                  <a:lnTo>
                    <a:pt x="24" y="196"/>
                  </a:lnTo>
                  <a:lnTo>
                    <a:pt x="14" y="165"/>
                  </a:lnTo>
                  <a:lnTo>
                    <a:pt x="3" y="133"/>
                  </a:lnTo>
                  <a:lnTo>
                    <a:pt x="0" y="109"/>
                  </a:lnTo>
                  <a:lnTo>
                    <a:pt x="0" y="88"/>
                  </a:lnTo>
                  <a:lnTo>
                    <a:pt x="7" y="67"/>
                  </a:lnTo>
                  <a:lnTo>
                    <a:pt x="17" y="49"/>
                  </a:lnTo>
                  <a:lnTo>
                    <a:pt x="28" y="32"/>
                  </a:lnTo>
                  <a:lnTo>
                    <a:pt x="42" y="18"/>
                  </a:lnTo>
                  <a:lnTo>
                    <a:pt x="56" y="11"/>
                  </a:lnTo>
                  <a:lnTo>
                    <a:pt x="73" y="4"/>
                  </a:lnTo>
                  <a:lnTo>
                    <a:pt x="91" y="0"/>
                  </a:lnTo>
                  <a:lnTo>
                    <a:pt x="112" y="4"/>
                  </a:lnTo>
                  <a:lnTo>
                    <a:pt x="161" y="14"/>
                  </a:lnTo>
                  <a:lnTo>
                    <a:pt x="224" y="25"/>
                  </a:lnTo>
                  <a:lnTo>
                    <a:pt x="287" y="28"/>
                  </a:lnTo>
                  <a:lnTo>
                    <a:pt x="339" y="28"/>
                  </a:lnTo>
                  <a:lnTo>
                    <a:pt x="388" y="28"/>
                  </a:lnTo>
                  <a:lnTo>
                    <a:pt x="437" y="32"/>
                  </a:lnTo>
                  <a:lnTo>
                    <a:pt x="458" y="39"/>
                  </a:lnTo>
                  <a:lnTo>
                    <a:pt x="472" y="46"/>
                  </a:lnTo>
                  <a:lnTo>
                    <a:pt x="479" y="56"/>
                  </a:lnTo>
                  <a:lnTo>
                    <a:pt x="483" y="63"/>
                  </a:lnTo>
                  <a:lnTo>
                    <a:pt x="483" y="67"/>
                  </a:lnTo>
                  <a:close/>
                </a:path>
              </a:pathLst>
            </a:custGeom>
            <a:solidFill>
              <a:srgbClr val="C87F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4" name="Freeform 47"/>
            <p:cNvSpPr>
              <a:spLocks/>
            </p:cNvSpPr>
            <p:nvPr/>
          </p:nvSpPr>
          <p:spPr bwMode="auto">
            <a:xfrm flipH="1">
              <a:off x="5066" y="3568"/>
              <a:ext cx="458" cy="305"/>
            </a:xfrm>
            <a:custGeom>
              <a:avLst/>
              <a:gdLst>
                <a:gd name="T0" fmla="*/ 315 w 381"/>
                <a:gd name="T1" fmla="*/ 0 h 319"/>
                <a:gd name="T2" fmla="*/ 315 w 381"/>
                <a:gd name="T3" fmla="*/ 0 h 319"/>
                <a:gd name="T4" fmla="*/ 328 w 381"/>
                <a:gd name="T5" fmla="*/ 27 h 319"/>
                <a:gd name="T6" fmla="*/ 340 w 381"/>
                <a:gd name="T7" fmla="*/ 54 h 319"/>
                <a:gd name="T8" fmla="*/ 357 w 381"/>
                <a:gd name="T9" fmla="*/ 84 h 319"/>
                <a:gd name="T10" fmla="*/ 370 w 381"/>
                <a:gd name="T11" fmla="*/ 98 h 319"/>
                <a:gd name="T12" fmla="*/ 382 w 381"/>
                <a:gd name="T13" fmla="*/ 107 h 319"/>
                <a:gd name="T14" fmla="*/ 382 w 381"/>
                <a:gd name="T15" fmla="*/ 107 h 319"/>
                <a:gd name="T16" fmla="*/ 408 w 381"/>
                <a:gd name="T17" fmla="*/ 127 h 319"/>
                <a:gd name="T18" fmla="*/ 429 w 381"/>
                <a:gd name="T19" fmla="*/ 147 h 319"/>
                <a:gd name="T20" fmla="*/ 458 w 381"/>
                <a:gd name="T21" fmla="*/ 187 h 319"/>
                <a:gd name="T22" fmla="*/ 458 w 381"/>
                <a:gd name="T23" fmla="*/ 187 h 319"/>
                <a:gd name="T24" fmla="*/ 441 w 381"/>
                <a:gd name="T25" fmla="*/ 201 h 319"/>
                <a:gd name="T26" fmla="*/ 421 w 381"/>
                <a:gd name="T27" fmla="*/ 218 h 319"/>
                <a:gd name="T28" fmla="*/ 382 w 381"/>
                <a:gd name="T29" fmla="*/ 238 h 319"/>
                <a:gd name="T30" fmla="*/ 337 w 381"/>
                <a:gd name="T31" fmla="*/ 261 h 319"/>
                <a:gd name="T32" fmla="*/ 337 w 381"/>
                <a:gd name="T33" fmla="*/ 261 h 319"/>
                <a:gd name="T34" fmla="*/ 295 w 381"/>
                <a:gd name="T35" fmla="*/ 278 h 319"/>
                <a:gd name="T36" fmla="*/ 252 w 381"/>
                <a:gd name="T37" fmla="*/ 288 h 319"/>
                <a:gd name="T38" fmla="*/ 202 w 381"/>
                <a:gd name="T39" fmla="*/ 298 h 319"/>
                <a:gd name="T40" fmla="*/ 155 w 381"/>
                <a:gd name="T41" fmla="*/ 301 h 319"/>
                <a:gd name="T42" fmla="*/ 67 w 381"/>
                <a:gd name="T43" fmla="*/ 305 h 319"/>
                <a:gd name="T44" fmla="*/ 0 w 381"/>
                <a:gd name="T45" fmla="*/ 301 h 319"/>
                <a:gd name="T46" fmla="*/ 0 w 381"/>
                <a:gd name="T47" fmla="*/ 301 h 319"/>
                <a:gd name="T48" fmla="*/ 4 w 381"/>
                <a:gd name="T49" fmla="*/ 272 h 319"/>
                <a:gd name="T50" fmla="*/ 12 w 381"/>
                <a:gd name="T51" fmla="*/ 241 h 319"/>
                <a:gd name="T52" fmla="*/ 12 w 381"/>
                <a:gd name="T53" fmla="*/ 241 h 319"/>
                <a:gd name="T54" fmla="*/ 29 w 381"/>
                <a:gd name="T55" fmla="*/ 118 h 319"/>
                <a:gd name="T56" fmla="*/ 29 w 381"/>
                <a:gd name="T57" fmla="*/ 118 h 319"/>
                <a:gd name="T58" fmla="*/ 160 w 381"/>
                <a:gd name="T59" fmla="*/ 64 h 319"/>
                <a:gd name="T60" fmla="*/ 315 w 381"/>
                <a:gd name="T61" fmla="*/ 0 h 319"/>
                <a:gd name="T62" fmla="*/ 315 w 381"/>
                <a:gd name="T63" fmla="*/ 0 h 3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1"/>
                <a:gd name="T97" fmla="*/ 0 h 319"/>
                <a:gd name="T98" fmla="*/ 381 w 381"/>
                <a:gd name="T99" fmla="*/ 319 h 3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1" h="319">
                  <a:moveTo>
                    <a:pt x="262" y="0"/>
                  </a:moveTo>
                  <a:lnTo>
                    <a:pt x="262" y="0"/>
                  </a:lnTo>
                  <a:lnTo>
                    <a:pt x="273" y="28"/>
                  </a:lnTo>
                  <a:lnTo>
                    <a:pt x="283" y="56"/>
                  </a:lnTo>
                  <a:lnTo>
                    <a:pt x="297" y="88"/>
                  </a:lnTo>
                  <a:lnTo>
                    <a:pt x="308" y="102"/>
                  </a:lnTo>
                  <a:lnTo>
                    <a:pt x="318" y="112"/>
                  </a:lnTo>
                  <a:lnTo>
                    <a:pt x="339" y="133"/>
                  </a:lnTo>
                  <a:lnTo>
                    <a:pt x="357" y="154"/>
                  </a:lnTo>
                  <a:lnTo>
                    <a:pt x="381" y="196"/>
                  </a:lnTo>
                  <a:lnTo>
                    <a:pt x="367" y="210"/>
                  </a:lnTo>
                  <a:lnTo>
                    <a:pt x="350" y="228"/>
                  </a:lnTo>
                  <a:lnTo>
                    <a:pt x="318" y="249"/>
                  </a:lnTo>
                  <a:lnTo>
                    <a:pt x="280" y="273"/>
                  </a:lnTo>
                  <a:lnTo>
                    <a:pt x="245" y="291"/>
                  </a:lnTo>
                  <a:lnTo>
                    <a:pt x="210" y="301"/>
                  </a:lnTo>
                  <a:lnTo>
                    <a:pt x="168" y="312"/>
                  </a:lnTo>
                  <a:lnTo>
                    <a:pt x="129" y="315"/>
                  </a:lnTo>
                  <a:lnTo>
                    <a:pt x="56" y="319"/>
                  </a:lnTo>
                  <a:lnTo>
                    <a:pt x="0" y="315"/>
                  </a:lnTo>
                  <a:lnTo>
                    <a:pt x="3" y="284"/>
                  </a:lnTo>
                  <a:lnTo>
                    <a:pt x="10" y="252"/>
                  </a:lnTo>
                  <a:lnTo>
                    <a:pt x="24" y="123"/>
                  </a:lnTo>
                  <a:lnTo>
                    <a:pt x="133" y="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5" name="Freeform 48"/>
            <p:cNvSpPr>
              <a:spLocks/>
            </p:cNvSpPr>
            <p:nvPr/>
          </p:nvSpPr>
          <p:spPr bwMode="auto">
            <a:xfrm flipH="1">
              <a:off x="4497" y="2694"/>
              <a:ext cx="282" cy="234"/>
            </a:xfrm>
            <a:custGeom>
              <a:avLst/>
              <a:gdLst>
                <a:gd name="T0" fmla="*/ 25 w 235"/>
                <a:gd name="T1" fmla="*/ 231 h 245"/>
                <a:gd name="T2" fmla="*/ 25 w 235"/>
                <a:gd name="T3" fmla="*/ 231 h 245"/>
                <a:gd name="T4" fmla="*/ 38 w 235"/>
                <a:gd name="T5" fmla="*/ 227 h 245"/>
                <a:gd name="T6" fmla="*/ 67 w 235"/>
                <a:gd name="T7" fmla="*/ 221 h 245"/>
                <a:gd name="T8" fmla="*/ 84 w 235"/>
                <a:gd name="T9" fmla="*/ 218 h 245"/>
                <a:gd name="T10" fmla="*/ 106 w 235"/>
                <a:gd name="T11" fmla="*/ 207 h 245"/>
                <a:gd name="T12" fmla="*/ 122 w 235"/>
                <a:gd name="T13" fmla="*/ 198 h 245"/>
                <a:gd name="T14" fmla="*/ 134 w 235"/>
                <a:gd name="T15" fmla="*/ 187 h 245"/>
                <a:gd name="T16" fmla="*/ 134 w 235"/>
                <a:gd name="T17" fmla="*/ 187 h 245"/>
                <a:gd name="T18" fmla="*/ 151 w 235"/>
                <a:gd name="T19" fmla="*/ 171 h 245"/>
                <a:gd name="T20" fmla="*/ 168 w 235"/>
                <a:gd name="T21" fmla="*/ 160 h 245"/>
                <a:gd name="T22" fmla="*/ 185 w 235"/>
                <a:gd name="T23" fmla="*/ 154 h 245"/>
                <a:gd name="T24" fmla="*/ 202 w 235"/>
                <a:gd name="T25" fmla="*/ 147 h 245"/>
                <a:gd name="T26" fmla="*/ 227 w 235"/>
                <a:gd name="T27" fmla="*/ 140 h 245"/>
                <a:gd name="T28" fmla="*/ 240 w 235"/>
                <a:gd name="T29" fmla="*/ 140 h 245"/>
                <a:gd name="T30" fmla="*/ 240 w 235"/>
                <a:gd name="T31" fmla="*/ 140 h 245"/>
                <a:gd name="T32" fmla="*/ 235 w 235"/>
                <a:gd name="T33" fmla="*/ 138 h 245"/>
                <a:gd name="T34" fmla="*/ 227 w 235"/>
                <a:gd name="T35" fmla="*/ 131 h 245"/>
                <a:gd name="T36" fmla="*/ 223 w 235"/>
                <a:gd name="T37" fmla="*/ 131 h 245"/>
                <a:gd name="T38" fmla="*/ 215 w 235"/>
                <a:gd name="T39" fmla="*/ 127 h 245"/>
                <a:gd name="T40" fmla="*/ 202 w 235"/>
                <a:gd name="T41" fmla="*/ 131 h 245"/>
                <a:gd name="T42" fmla="*/ 185 w 235"/>
                <a:gd name="T43" fmla="*/ 134 h 245"/>
                <a:gd name="T44" fmla="*/ 185 w 235"/>
                <a:gd name="T45" fmla="*/ 134 h 245"/>
                <a:gd name="T46" fmla="*/ 160 w 235"/>
                <a:gd name="T47" fmla="*/ 144 h 245"/>
                <a:gd name="T48" fmla="*/ 139 w 235"/>
                <a:gd name="T49" fmla="*/ 151 h 245"/>
                <a:gd name="T50" fmla="*/ 134 w 235"/>
                <a:gd name="T51" fmla="*/ 151 h 245"/>
                <a:gd name="T52" fmla="*/ 131 w 235"/>
                <a:gd name="T53" fmla="*/ 147 h 245"/>
                <a:gd name="T54" fmla="*/ 139 w 235"/>
                <a:gd name="T55" fmla="*/ 134 h 245"/>
                <a:gd name="T56" fmla="*/ 139 w 235"/>
                <a:gd name="T57" fmla="*/ 134 h 245"/>
                <a:gd name="T58" fmla="*/ 156 w 235"/>
                <a:gd name="T59" fmla="*/ 114 h 245"/>
                <a:gd name="T60" fmla="*/ 168 w 235"/>
                <a:gd name="T61" fmla="*/ 97 h 245"/>
                <a:gd name="T62" fmla="*/ 176 w 235"/>
                <a:gd name="T63" fmla="*/ 77 h 245"/>
                <a:gd name="T64" fmla="*/ 193 w 235"/>
                <a:gd name="T65" fmla="*/ 64 h 245"/>
                <a:gd name="T66" fmla="*/ 193 w 235"/>
                <a:gd name="T67" fmla="*/ 64 h 245"/>
                <a:gd name="T68" fmla="*/ 244 w 235"/>
                <a:gd name="T69" fmla="*/ 33 h 245"/>
                <a:gd name="T70" fmla="*/ 269 w 235"/>
                <a:gd name="T71" fmla="*/ 17 h 245"/>
                <a:gd name="T72" fmla="*/ 277 w 235"/>
                <a:gd name="T73" fmla="*/ 7 h 245"/>
                <a:gd name="T74" fmla="*/ 282 w 235"/>
                <a:gd name="T75" fmla="*/ 0 h 245"/>
                <a:gd name="T76" fmla="*/ 282 w 235"/>
                <a:gd name="T77" fmla="*/ 0 h 245"/>
                <a:gd name="T78" fmla="*/ 235 w 235"/>
                <a:gd name="T79" fmla="*/ 20 h 245"/>
                <a:gd name="T80" fmla="*/ 176 w 235"/>
                <a:gd name="T81" fmla="*/ 51 h 245"/>
                <a:gd name="T82" fmla="*/ 176 w 235"/>
                <a:gd name="T83" fmla="*/ 51 h 245"/>
                <a:gd name="T84" fmla="*/ 134 w 235"/>
                <a:gd name="T85" fmla="*/ 87 h 245"/>
                <a:gd name="T86" fmla="*/ 89 w 235"/>
                <a:gd name="T87" fmla="*/ 134 h 245"/>
                <a:gd name="T88" fmla="*/ 89 w 235"/>
                <a:gd name="T89" fmla="*/ 134 h 245"/>
                <a:gd name="T90" fmla="*/ 55 w 235"/>
                <a:gd name="T91" fmla="*/ 167 h 245"/>
                <a:gd name="T92" fmla="*/ 25 w 235"/>
                <a:gd name="T93" fmla="*/ 187 h 245"/>
                <a:gd name="T94" fmla="*/ 25 w 235"/>
                <a:gd name="T95" fmla="*/ 187 h 245"/>
                <a:gd name="T96" fmla="*/ 8 w 235"/>
                <a:gd name="T97" fmla="*/ 204 h 245"/>
                <a:gd name="T98" fmla="*/ 0 w 235"/>
                <a:gd name="T99" fmla="*/ 221 h 245"/>
                <a:gd name="T100" fmla="*/ 0 w 235"/>
                <a:gd name="T101" fmla="*/ 227 h 245"/>
                <a:gd name="T102" fmla="*/ 5 w 235"/>
                <a:gd name="T103" fmla="*/ 231 h 245"/>
                <a:gd name="T104" fmla="*/ 13 w 235"/>
                <a:gd name="T105" fmla="*/ 234 h 245"/>
                <a:gd name="T106" fmla="*/ 25 w 235"/>
                <a:gd name="T107" fmla="*/ 231 h 245"/>
                <a:gd name="T108" fmla="*/ 25 w 235"/>
                <a:gd name="T109" fmla="*/ 231 h 2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5"/>
                <a:gd name="T166" fmla="*/ 0 h 245"/>
                <a:gd name="T167" fmla="*/ 235 w 235"/>
                <a:gd name="T168" fmla="*/ 245 h 24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5" h="245">
                  <a:moveTo>
                    <a:pt x="21" y="242"/>
                  </a:moveTo>
                  <a:lnTo>
                    <a:pt x="21" y="242"/>
                  </a:lnTo>
                  <a:lnTo>
                    <a:pt x="32" y="238"/>
                  </a:lnTo>
                  <a:lnTo>
                    <a:pt x="56" y="231"/>
                  </a:lnTo>
                  <a:lnTo>
                    <a:pt x="70" y="228"/>
                  </a:lnTo>
                  <a:lnTo>
                    <a:pt x="88" y="217"/>
                  </a:lnTo>
                  <a:lnTo>
                    <a:pt x="102" y="207"/>
                  </a:lnTo>
                  <a:lnTo>
                    <a:pt x="112" y="196"/>
                  </a:lnTo>
                  <a:lnTo>
                    <a:pt x="126" y="179"/>
                  </a:lnTo>
                  <a:lnTo>
                    <a:pt x="140" y="168"/>
                  </a:lnTo>
                  <a:lnTo>
                    <a:pt x="154" y="161"/>
                  </a:lnTo>
                  <a:lnTo>
                    <a:pt x="168" y="154"/>
                  </a:lnTo>
                  <a:lnTo>
                    <a:pt x="189" y="147"/>
                  </a:lnTo>
                  <a:lnTo>
                    <a:pt x="200" y="147"/>
                  </a:lnTo>
                  <a:lnTo>
                    <a:pt x="196" y="144"/>
                  </a:lnTo>
                  <a:lnTo>
                    <a:pt x="189" y="137"/>
                  </a:lnTo>
                  <a:lnTo>
                    <a:pt x="186" y="137"/>
                  </a:lnTo>
                  <a:lnTo>
                    <a:pt x="179" y="133"/>
                  </a:lnTo>
                  <a:lnTo>
                    <a:pt x="168" y="137"/>
                  </a:lnTo>
                  <a:lnTo>
                    <a:pt x="154" y="140"/>
                  </a:lnTo>
                  <a:lnTo>
                    <a:pt x="133" y="151"/>
                  </a:lnTo>
                  <a:lnTo>
                    <a:pt x="116" y="158"/>
                  </a:lnTo>
                  <a:lnTo>
                    <a:pt x="112" y="158"/>
                  </a:lnTo>
                  <a:lnTo>
                    <a:pt x="109" y="154"/>
                  </a:lnTo>
                  <a:lnTo>
                    <a:pt x="116" y="140"/>
                  </a:lnTo>
                  <a:lnTo>
                    <a:pt x="130" y="119"/>
                  </a:lnTo>
                  <a:lnTo>
                    <a:pt x="140" y="102"/>
                  </a:lnTo>
                  <a:lnTo>
                    <a:pt x="147" y="81"/>
                  </a:lnTo>
                  <a:lnTo>
                    <a:pt x="161" y="67"/>
                  </a:lnTo>
                  <a:lnTo>
                    <a:pt x="203" y="35"/>
                  </a:lnTo>
                  <a:lnTo>
                    <a:pt x="224" y="18"/>
                  </a:lnTo>
                  <a:lnTo>
                    <a:pt x="231" y="7"/>
                  </a:lnTo>
                  <a:lnTo>
                    <a:pt x="235" y="0"/>
                  </a:lnTo>
                  <a:lnTo>
                    <a:pt x="196" y="21"/>
                  </a:lnTo>
                  <a:lnTo>
                    <a:pt x="147" y="53"/>
                  </a:lnTo>
                  <a:lnTo>
                    <a:pt x="112" y="91"/>
                  </a:lnTo>
                  <a:lnTo>
                    <a:pt x="74" y="140"/>
                  </a:lnTo>
                  <a:lnTo>
                    <a:pt x="46" y="175"/>
                  </a:lnTo>
                  <a:lnTo>
                    <a:pt x="21" y="196"/>
                  </a:lnTo>
                  <a:lnTo>
                    <a:pt x="7" y="214"/>
                  </a:lnTo>
                  <a:lnTo>
                    <a:pt x="0" y="231"/>
                  </a:lnTo>
                  <a:lnTo>
                    <a:pt x="0" y="238"/>
                  </a:lnTo>
                  <a:lnTo>
                    <a:pt x="4" y="242"/>
                  </a:lnTo>
                  <a:lnTo>
                    <a:pt x="11" y="245"/>
                  </a:lnTo>
                  <a:lnTo>
                    <a:pt x="21" y="242"/>
                  </a:lnTo>
                  <a:close/>
                </a:path>
              </a:pathLst>
            </a:custGeom>
            <a:solidFill>
              <a:srgbClr val="C87F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6" name="Freeform 49"/>
            <p:cNvSpPr>
              <a:spLocks/>
            </p:cNvSpPr>
            <p:nvPr/>
          </p:nvSpPr>
          <p:spPr bwMode="auto">
            <a:xfrm flipH="1">
              <a:off x="4942" y="3752"/>
              <a:ext cx="642" cy="568"/>
            </a:xfrm>
            <a:custGeom>
              <a:avLst/>
              <a:gdLst>
                <a:gd name="T0" fmla="*/ 34 w 532"/>
                <a:gd name="T1" fmla="*/ 568 h 595"/>
                <a:gd name="T2" fmla="*/ 586 w 532"/>
                <a:gd name="T3" fmla="*/ 568 h 595"/>
                <a:gd name="T4" fmla="*/ 586 w 532"/>
                <a:gd name="T5" fmla="*/ 568 h 595"/>
                <a:gd name="T6" fmla="*/ 603 w 532"/>
                <a:gd name="T7" fmla="*/ 515 h 595"/>
                <a:gd name="T8" fmla="*/ 603 w 532"/>
                <a:gd name="T9" fmla="*/ 515 h 595"/>
                <a:gd name="T10" fmla="*/ 617 w 532"/>
                <a:gd name="T11" fmla="*/ 468 h 595"/>
                <a:gd name="T12" fmla="*/ 629 w 532"/>
                <a:gd name="T13" fmla="*/ 424 h 595"/>
                <a:gd name="T14" fmla="*/ 634 w 532"/>
                <a:gd name="T15" fmla="*/ 384 h 595"/>
                <a:gd name="T16" fmla="*/ 637 w 532"/>
                <a:gd name="T17" fmla="*/ 344 h 595"/>
                <a:gd name="T18" fmla="*/ 642 w 532"/>
                <a:gd name="T19" fmla="*/ 304 h 595"/>
                <a:gd name="T20" fmla="*/ 637 w 532"/>
                <a:gd name="T21" fmla="*/ 267 h 595"/>
                <a:gd name="T22" fmla="*/ 637 w 532"/>
                <a:gd name="T23" fmla="*/ 234 h 595"/>
                <a:gd name="T24" fmla="*/ 629 w 532"/>
                <a:gd name="T25" fmla="*/ 200 h 595"/>
                <a:gd name="T26" fmla="*/ 612 w 532"/>
                <a:gd name="T27" fmla="*/ 143 h 595"/>
                <a:gd name="T28" fmla="*/ 586 w 532"/>
                <a:gd name="T29" fmla="*/ 90 h 595"/>
                <a:gd name="T30" fmla="*/ 558 w 532"/>
                <a:gd name="T31" fmla="*/ 40 h 595"/>
                <a:gd name="T32" fmla="*/ 524 w 532"/>
                <a:gd name="T33" fmla="*/ 0 h 595"/>
                <a:gd name="T34" fmla="*/ 524 w 532"/>
                <a:gd name="T35" fmla="*/ 0 h 595"/>
                <a:gd name="T36" fmla="*/ 519 w 532"/>
                <a:gd name="T37" fmla="*/ 3 h 595"/>
                <a:gd name="T38" fmla="*/ 498 w 532"/>
                <a:gd name="T39" fmla="*/ 20 h 595"/>
                <a:gd name="T40" fmla="*/ 468 w 532"/>
                <a:gd name="T41" fmla="*/ 40 h 595"/>
                <a:gd name="T42" fmla="*/ 418 w 532"/>
                <a:gd name="T43" fmla="*/ 63 h 595"/>
                <a:gd name="T44" fmla="*/ 389 w 532"/>
                <a:gd name="T45" fmla="*/ 74 h 595"/>
                <a:gd name="T46" fmla="*/ 355 w 532"/>
                <a:gd name="T47" fmla="*/ 83 h 595"/>
                <a:gd name="T48" fmla="*/ 316 w 532"/>
                <a:gd name="T49" fmla="*/ 94 h 595"/>
                <a:gd name="T50" fmla="*/ 274 w 532"/>
                <a:gd name="T51" fmla="*/ 100 h 595"/>
                <a:gd name="T52" fmla="*/ 228 w 532"/>
                <a:gd name="T53" fmla="*/ 103 h 595"/>
                <a:gd name="T54" fmla="*/ 173 w 532"/>
                <a:gd name="T55" fmla="*/ 107 h 595"/>
                <a:gd name="T56" fmla="*/ 113 w 532"/>
                <a:gd name="T57" fmla="*/ 103 h 595"/>
                <a:gd name="T58" fmla="*/ 51 w 532"/>
                <a:gd name="T59" fmla="*/ 100 h 595"/>
                <a:gd name="T60" fmla="*/ 51 w 532"/>
                <a:gd name="T61" fmla="*/ 100 h 595"/>
                <a:gd name="T62" fmla="*/ 37 w 532"/>
                <a:gd name="T63" fmla="*/ 130 h 595"/>
                <a:gd name="T64" fmla="*/ 25 w 532"/>
                <a:gd name="T65" fmla="*/ 163 h 595"/>
                <a:gd name="T66" fmla="*/ 12 w 532"/>
                <a:gd name="T67" fmla="*/ 214 h 595"/>
                <a:gd name="T68" fmla="*/ 4 w 532"/>
                <a:gd name="T69" fmla="*/ 281 h 595"/>
                <a:gd name="T70" fmla="*/ 0 w 532"/>
                <a:gd name="T71" fmla="*/ 357 h 595"/>
                <a:gd name="T72" fmla="*/ 4 w 532"/>
                <a:gd name="T73" fmla="*/ 404 h 595"/>
                <a:gd name="T74" fmla="*/ 8 w 532"/>
                <a:gd name="T75" fmla="*/ 451 h 595"/>
                <a:gd name="T76" fmla="*/ 17 w 532"/>
                <a:gd name="T77" fmla="*/ 504 h 595"/>
                <a:gd name="T78" fmla="*/ 34 w 532"/>
                <a:gd name="T79" fmla="*/ 561 h 595"/>
                <a:gd name="T80" fmla="*/ 34 w 532"/>
                <a:gd name="T81" fmla="*/ 561 h 595"/>
                <a:gd name="T82" fmla="*/ 34 w 532"/>
                <a:gd name="T83" fmla="*/ 568 h 595"/>
                <a:gd name="T84" fmla="*/ 34 w 532"/>
                <a:gd name="T85" fmla="*/ 568 h 5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2"/>
                <a:gd name="T130" fmla="*/ 0 h 595"/>
                <a:gd name="T131" fmla="*/ 532 w 532"/>
                <a:gd name="T132" fmla="*/ 595 h 5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2" h="595">
                  <a:moveTo>
                    <a:pt x="28" y="595"/>
                  </a:moveTo>
                  <a:lnTo>
                    <a:pt x="486" y="595"/>
                  </a:lnTo>
                  <a:lnTo>
                    <a:pt x="500" y="539"/>
                  </a:lnTo>
                  <a:lnTo>
                    <a:pt x="511" y="490"/>
                  </a:lnTo>
                  <a:lnTo>
                    <a:pt x="521" y="444"/>
                  </a:lnTo>
                  <a:lnTo>
                    <a:pt x="525" y="402"/>
                  </a:lnTo>
                  <a:lnTo>
                    <a:pt x="528" y="360"/>
                  </a:lnTo>
                  <a:lnTo>
                    <a:pt x="532" y="318"/>
                  </a:lnTo>
                  <a:lnTo>
                    <a:pt x="528" y="280"/>
                  </a:lnTo>
                  <a:lnTo>
                    <a:pt x="528" y="245"/>
                  </a:lnTo>
                  <a:lnTo>
                    <a:pt x="521" y="210"/>
                  </a:lnTo>
                  <a:lnTo>
                    <a:pt x="507" y="150"/>
                  </a:lnTo>
                  <a:lnTo>
                    <a:pt x="486" y="94"/>
                  </a:lnTo>
                  <a:lnTo>
                    <a:pt x="462" y="42"/>
                  </a:lnTo>
                  <a:lnTo>
                    <a:pt x="434" y="0"/>
                  </a:lnTo>
                  <a:lnTo>
                    <a:pt x="430" y="3"/>
                  </a:lnTo>
                  <a:lnTo>
                    <a:pt x="413" y="21"/>
                  </a:lnTo>
                  <a:lnTo>
                    <a:pt x="388" y="42"/>
                  </a:lnTo>
                  <a:lnTo>
                    <a:pt x="346" y="66"/>
                  </a:lnTo>
                  <a:lnTo>
                    <a:pt x="322" y="77"/>
                  </a:lnTo>
                  <a:lnTo>
                    <a:pt x="294" y="87"/>
                  </a:lnTo>
                  <a:lnTo>
                    <a:pt x="262" y="98"/>
                  </a:lnTo>
                  <a:lnTo>
                    <a:pt x="227" y="105"/>
                  </a:lnTo>
                  <a:lnTo>
                    <a:pt x="189" y="108"/>
                  </a:lnTo>
                  <a:lnTo>
                    <a:pt x="143" y="112"/>
                  </a:lnTo>
                  <a:lnTo>
                    <a:pt x="94" y="108"/>
                  </a:lnTo>
                  <a:lnTo>
                    <a:pt x="42" y="105"/>
                  </a:lnTo>
                  <a:lnTo>
                    <a:pt x="31" y="136"/>
                  </a:lnTo>
                  <a:lnTo>
                    <a:pt x="21" y="171"/>
                  </a:lnTo>
                  <a:lnTo>
                    <a:pt x="10" y="224"/>
                  </a:lnTo>
                  <a:lnTo>
                    <a:pt x="3" y="294"/>
                  </a:lnTo>
                  <a:lnTo>
                    <a:pt x="0" y="374"/>
                  </a:lnTo>
                  <a:lnTo>
                    <a:pt x="3" y="423"/>
                  </a:lnTo>
                  <a:lnTo>
                    <a:pt x="7" y="472"/>
                  </a:lnTo>
                  <a:lnTo>
                    <a:pt x="14" y="528"/>
                  </a:lnTo>
                  <a:lnTo>
                    <a:pt x="28" y="588"/>
                  </a:lnTo>
                  <a:lnTo>
                    <a:pt x="28" y="595"/>
                  </a:lnTo>
                  <a:close/>
                </a:path>
              </a:pathLst>
            </a:custGeom>
            <a:solidFill>
              <a:srgbClr val="3F61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7" name="Freeform 50"/>
            <p:cNvSpPr>
              <a:spLocks/>
            </p:cNvSpPr>
            <p:nvPr/>
          </p:nvSpPr>
          <p:spPr bwMode="auto">
            <a:xfrm flipH="1">
              <a:off x="5108" y="3049"/>
              <a:ext cx="125" cy="192"/>
            </a:xfrm>
            <a:custGeom>
              <a:avLst/>
              <a:gdLst>
                <a:gd name="T0" fmla="*/ 33 w 105"/>
                <a:gd name="T1" fmla="*/ 0 h 203"/>
                <a:gd name="T2" fmla="*/ 33 w 105"/>
                <a:gd name="T3" fmla="*/ 0 h 203"/>
                <a:gd name="T4" fmla="*/ 46 w 105"/>
                <a:gd name="T5" fmla="*/ 0 h 203"/>
                <a:gd name="T6" fmla="*/ 58 w 105"/>
                <a:gd name="T7" fmla="*/ 0 h 203"/>
                <a:gd name="T8" fmla="*/ 71 w 105"/>
                <a:gd name="T9" fmla="*/ 4 h 203"/>
                <a:gd name="T10" fmla="*/ 83 w 105"/>
                <a:gd name="T11" fmla="*/ 10 h 203"/>
                <a:gd name="T12" fmla="*/ 96 w 105"/>
                <a:gd name="T13" fmla="*/ 20 h 203"/>
                <a:gd name="T14" fmla="*/ 108 w 105"/>
                <a:gd name="T15" fmla="*/ 37 h 203"/>
                <a:gd name="T16" fmla="*/ 113 w 105"/>
                <a:gd name="T17" fmla="*/ 57 h 203"/>
                <a:gd name="T18" fmla="*/ 113 w 105"/>
                <a:gd name="T19" fmla="*/ 57 h 203"/>
                <a:gd name="T20" fmla="*/ 121 w 105"/>
                <a:gd name="T21" fmla="*/ 143 h 203"/>
                <a:gd name="T22" fmla="*/ 125 w 105"/>
                <a:gd name="T23" fmla="*/ 179 h 203"/>
                <a:gd name="T24" fmla="*/ 5 w 105"/>
                <a:gd name="T25" fmla="*/ 192 h 203"/>
                <a:gd name="T26" fmla="*/ 5 w 105"/>
                <a:gd name="T27" fmla="*/ 192 h 203"/>
                <a:gd name="T28" fmla="*/ 5 w 105"/>
                <a:gd name="T29" fmla="*/ 163 h 203"/>
                <a:gd name="T30" fmla="*/ 0 w 105"/>
                <a:gd name="T31" fmla="*/ 96 h 203"/>
                <a:gd name="T32" fmla="*/ 0 w 105"/>
                <a:gd name="T33" fmla="*/ 63 h 203"/>
                <a:gd name="T34" fmla="*/ 8 w 105"/>
                <a:gd name="T35" fmla="*/ 30 h 203"/>
                <a:gd name="T36" fmla="*/ 17 w 105"/>
                <a:gd name="T37" fmla="*/ 10 h 203"/>
                <a:gd name="T38" fmla="*/ 25 w 105"/>
                <a:gd name="T39" fmla="*/ 4 h 203"/>
                <a:gd name="T40" fmla="*/ 33 w 105"/>
                <a:gd name="T41" fmla="*/ 0 h 203"/>
                <a:gd name="T42" fmla="*/ 33 w 105"/>
                <a:gd name="T43" fmla="*/ 0 h 20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5"/>
                <a:gd name="T67" fmla="*/ 0 h 203"/>
                <a:gd name="T68" fmla="*/ 105 w 105"/>
                <a:gd name="T69" fmla="*/ 203 h 20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5" h="203">
                  <a:moveTo>
                    <a:pt x="28" y="0"/>
                  </a:moveTo>
                  <a:lnTo>
                    <a:pt x="28" y="0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60" y="4"/>
                  </a:lnTo>
                  <a:lnTo>
                    <a:pt x="70" y="11"/>
                  </a:lnTo>
                  <a:lnTo>
                    <a:pt x="81" y="21"/>
                  </a:lnTo>
                  <a:lnTo>
                    <a:pt x="91" y="39"/>
                  </a:lnTo>
                  <a:lnTo>
                    <a:pt x="95" y="60"/>
                  </a:lnTo>
                  <a:lnTo>
                    <a:pt x="102" y="151"/>
                  </a:lnTo>
                  <a:lnTo>
                    <a:pt x="105" y="189"/>
                  </a:lnTo>
                  <a:lnTo>
                    <a:pt x="4" y="203"/>
                  </a:lnTo>
                  <a:lnTo>
                    <a:pt x="4" y="172"/>
                  </a:lnTo>
                  <a:lnTo>
                    <a:pt x="0" y="102"/>
                  </a:lnTo>
                  <a:lnTo>
                    <a:pt x="0" y="67"/>
                  </a:lnTo>
                  <a:lnTo>
                    <a:pt x="7" y="32"/>
                  </a:lnTo>
                  <a:lnTo>
                    <a:pt x="14" y="11"/>
                  </a:lnTo>
                  <a:lnTo>
                    <a:pt x="21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8BD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8" name="Freeform 51"/>
            <p:cNvSpPr>
              <a:spLocks/>
            </p:cNvSpPr>
            <p:nvPr/>
          </p:nvSpPr>
          <p:spPr bwMode="auto">
            <a:xfrm flipH="1">
              <a:off x="5061" y="2988"/>
              <a:ext cx="690" cy="871"/>
            </a:xfrm>
            <a:custGeom>
              <a:avLst/>
              <a:gdLst>
                <a:gd name="T0" fmla="*/ 429 w 574"/>
                <a:gd name="T1" fmla="*/ 20 h 914"/>
                <a:gd name="T2" fmla="*/ 387 w 574"/>
                <a:gd name="T3" fmla="*/ 33 h 914"/>
                <a:gd name="T4" fmla="*/ 323 w 574"/>
                <a:gd name="T5" fmla="*/ 44 h 914"/>
                <a:gd name="T6" fmla="*/ 264 w 574"/>
                <a:gd name="T7" fmla="*/ 33 h 914"/>
                <a:gd name="T8" fmla="*/ 222 w 574"/>
                <a:gd name="T9" fmla="*/ 13 h 914"/>
                <a:gd name="T10" fmla="*/ 206 w 574"/>
                <a:gd name="T11" fmla="*/ 0 h 914"/>
                <a:gd name="T12" fmla="*/ 194 w 574"/>
                <a:gd name="T13" fmla="*/ 7 h 914"/>
                <a:gd name="T14" fmla="*/ 143 w 574"/>
                <a:gd name="T15" fmla="*/ 17 h 914"/>
                <a:gd name="T16" fmla="*/ 101 w 574"/>
                <a:gd name="T17" fmla="*/ 17 h 914"/>
                <a:gd name="T18" fmla="*/ 63 w 574"/>
                <a:gd name="T19" fmla="*/ 24 h 914"/>
                <a:gd name="T20" fmla="*/ 29 w 574"/>
                <a:gd name="T21" fmla="*/ 44 h 914"/>
                <a:gd name="T22" fmla="*/ 4 w 574"/>
                <a:gd name="T23" fmla="*/ 80 h 914"/>
                <a:gd name="T24" fmla="*/ 0 w 574"/>
                <a:gd name="T25" fmla="*/ 111 h 914"/>
                <a:gd name="T26" fmla="*/ 8 w 574"/>
                <a:gd name="T27" fmla="*/ 191 h 914"/>
                <a:gd name="T28" fmla="*/ 42 w 574"/>
                <a:gd name="T29" fmla="*/ 287 h 914"/>
                <a:gd name="T30" fmla="*/ 88 w 574"/>
                <a:gd name="T31" fmla="*/ 380 h 914"/>
                <a:gd name="T32" fmla="*/ 118 w 574"/>
                <a:gd name="T33" fmla="*/ 417 h 914"/>
                <a:gd name="T34" fmla="*/ 147 w 574"/>
                <a:gd name="T35" fmla="*/ 474 h 914"/>
                <a:gd name="T36" fmla="*/ 172 w 574"/>
                <a:gd name="T37" fmla="*/ 540 h 914"/>
                <a:gd name="T38" fmla="*/ 197 w 574"/>
                <a:gd name="T39" fmla="*/ 687 h 914"/>
                <a:gd name="T40" fmla="*/ 202 w 574"/>
                <a:gd name="T41" fmla="*/ 811 h 914"/>
                <a:gd name="T42" fmla="*/ 202 w 574"/>
                <a:gd name="T43" fmla="*/ 864 h 914"/>
                <a:gd name="T44" fmla="*/ 328 w 574"/>
                <a:gd name="T45" fmla="*/ 871 h 914"/>
                <a:gd name="T46" fmla="*/ 446 w 574"/>
                <a:gd name="T47" fmla="*/ 864 h 914"/>
                <a:gd name="T48" fmla="*/ 530 w 574"/>
                <a:gd name="T49" fmla="*/ 851 h 914"/>
                <a:gd name="T50" fmla="*/ 606 w 574"/>
                <a:gd name="T51" fmla="*/ 824 h 914"/>
                <a:gd name="T52" fmla="*/ 668 w 574"/>
                <a:gd name="T53" fmla="*/ 787 h 914"/>
                <a:gd name="T54" fmla="*/ 690 w 574"/>
                <a:gd name="T55" fmla="*/ 760 h 914"/>
                <a:gd name="T56" fmla="*/ 601 w 574"/>
                <a:gd name="T57" fmla="*/ 614 h 914"/>
                <a:gd name="T58" fmla="*/ 539 w 574"/>
                <a:gd name="T59" fmla="*/ 491 h 914"/>
                <a:gd name="T60" fmla="*/ 513 w 574"/>
                <a:gd name="T61" fmla="*/ 411 h 914"/>
                <a:gd name="T62" fmla="*/ 513 w 574"/>
                <a:gd name="T63" fmla="*/ 391 h 914"/>
                <a:gd name="T64" fmla="*/ 525 w 574"/>
                <a:gd name="T65" fmla="*/ 337 h 914"/>
                <a:gd name="T66" fmla="*/ 551 w 574"/>
                <a:gd name="T67" fmla="*/ 314 h 914"/>
                <a:gd name="T68" fmla="*/ 572 w 574"/>
                <a:gd name="T69" fmla="*/ 297 h 914"/>
                <a:gd name="T70" fmla="*/ 567 w 574"/>
                <a:gd name="T71" fmla="*/ 267 h 914"/>
                <a:gd name="T72" fmla="*/ 555 w 574"/>
                <a:gd name="T73" fmla="*/ 233 h 914"/>
                <a:gd name="T74" fmla="*/ 551 w 574"/>
                <a:gd name="T75" fmla="*/ 211 h 914"/>
                <a:gd name="T76" fmla="*/ 581 w 574"/>
                <a:gd name="T77" fmla="*/ 157 h 914"/>
                <a:gd name="T78" fmla="*/ 601 w 574"/>
                <a:gd name="T79" fmla="*/ 124 h 914"/>
                <a:gd name="T80" fmla="*/ 606 w 574"/>
                <a:gd name="T81" fmla="*/ 93 h 914"/>
                <a:gd name="T82" fmla="*/ 597 w 574"/>
                <a:gd name="T83" fmla="*/ 71 h 914"/>
                <a:gd name="T84" fmla="*/ 576 w 574"/>
                <a:gd name="T85" fmla="*/ 53 h 914"/>
                <a:gd name="T86" fmla="*/ 534 w 574"/>
                <a:gd name="T87" fmla="*/ 44 h 914"/>
                <a:gd name="T88" fmla="*/ 454 w 574"/>
                <a:gd name="T89" fmla="*/ 27 h 914"/>
                <a:gd name="T90" fmla="*/ 429 w 574"/>
                <a:gd name="T91" fmla="*/ 20 h 9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74"/>
                <a:gd name="T139" fmla="*/ 0 h 914"/>
                <a:gd name="T140" fmla="*/ 574 w 574"/>
                <a:gd name="T141" fmla="*/ 914 h 9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74" h="914">
                  <a:moveTo>
                    <a:pt x="357" y="21"/>
                  </a:moveTo>
                  <a:lnTo>
                    <a:pt x="357" y="21"/>
                  </a:lnTo>
                  <a:lnTo>
                    <a:pt x="343" y="28"/>
                  </a:lnTo>
                  <a:lnTo>
                    <a:pt x="322" y="35"/>
                  </a:lnTo>
                  <a:lnTo>
                    <a:pt x="297" y="42"/>
                  </a:lnTo>
                  <a:lnTo>
                    <a:pt x="269" y="46"/>
                  </a:lnTo>
                  <a:lnTo>
                    <a:pt x="238" y="39"/>
                  </a:lnTo>
                  <a:lnTo>
                    <a:pt x="220" y="35"/>
                  </a:lnTo>
                  <a:lnTo>
                    <a:pt x="203" y="25"/>
                  </a:lnTo>
                  <a:lnTo>
                    <a:pt x="185" y="14"/>
                  </a:lnTo>
                  <a:lnTo>
                    <a:pt x="171" y="0"/>
                  </a:lnTo>
                  <a:lnTo>
                    <a:pt x="168" y="4"/>
                  </a:lnTo>
                  <a:lnTo>
                    <a:pt x="161" y="7"/>
                  </a:lnTo>
                  <a:lnTo>
                    <a:pt x="143" y="14"/>
                  </a:lnTo>
                  <a:lnTo>
                    <a:pt x="119" y="18"/>
                  </a:lnTo>
                  <a:lnTo>
                    <a:pt x="84" y="18"/>
                  </a:lnTo>
                  <a:lnTo>
                    <a:pt x="66" y="21"/>
                  </a:lnTo>
                  <a:lnTo>
                    <a:pt x="52" y="25"/>
                  </a:lnTo>
                  <a:lnTo>
                    <a:pt x="35" y="32"/>
                  </a:lnTo>
                  <a:lnTo>
                    <a:pt x="24" y="46"/>
                  </a:lnTo>
                  <a:lnTo>
                    <a:pt x="14" y="60"/>
                  </a:lnTo>
                  <a:lnTo>
                    <a:pt x="3" y="84"/>
                  </a:lnTo>
                  <a:lnTo>
                    <a:pt x="0" y="116"/>
                  </a:lnTo>
                  <a:lnTo>
                    <a:pt x="0" y="154"/>
                  </a:lnTo>
                  <a:lnTo>
                    <a:pt x="7" y="200"/>
                  </a:lnTo>
                  <a:lnTo>
                    <a:pt x="21" y="249"/>
                  </a:lnTo>
                  <a:lnTo>
                    <a:pt x="35" y="301"/>
                  </a:lnTo>
                  <a:lnTo>
                    <a:pt x="52" y="350"/>
                  </a:lnTo>
                  <a:lnTo>
                    <a:pt x="73" y="399"/>
                  </a:lnTo>
                  <a:lnTo>
                    <a:pt x="98" y="438"/>
                  </a:lnTo>
                  <a:lnTo>
                    <a:pt x="112" y="466"/>
                  </a:lnTo>
                  <a:lnTo>
                    <a:pt x="122" y="497"/>
                  </a:lnTo>
                  <a:lnTo>
                    <a:pt x="133" y="529"/>
                  </a:lnTo>
                  <a:lnTo>
                    <a:pt x="143" y="567"/>
                  </a:lnTo>
                  <a:lnTo>
                    <a:pt x="154" y="644"/>
                  </a:lnTo>
                  <a:lnTo>
                    <a:pt x="164" y="721"/>
                  </a:lnTo>
                  <a:lnTo>
                    <a:pt x="168" y="791"/>
                  </a:lnTo>
                  <a:lnTo>
                    <a:pt x="168" y="851"/>
                  </a:lnTo>
                  <a:lnTo>
                    <a:pt x="168" y="907"/>
                  </a:lnTo>
                  <a:lnTo>
                    <a:pt x="220" y="910"/>
                  </a:lnTo>
                  <a:lnTo>
                    <a:pt x="273" y="914"/>
                  </a:lnTo>
                  <a:lnTo>
                    <a:pt x="339" y="910"/>
                  </a:lnTo>
                  <a:lnTo>
                    <a:pt x="371" y="907"/>
                  </a:lnTo>
                  <a:lnTo>
                    <a:pt x="406" y="900"/>
                  </a:lnTo>
                  <a:lnTo>
                    <a:pt x="441" y="893"/>
                  </a:lnTo>
                  <a:lnTo>
                    <a:pt x="472" y="882"/>
                  </a:lnTo>
                  <a:lnTo>
                    <a:pt x="504" y="865"/>
                  </a:lnTo>
                  <a:lnTo>
                    <a:pt x="532" y="847"/>
                  </a:lnTo>
                  <a:lnTo>
                    <a:pt x="556" y="826"/>
                  </a:lnTo>
                  <a:lnTo>
                    <a:pt x="574" y="798"/>
                  </a:lnTo>
                  <a:lnTo>
                    <a:pt x="553" y="753"/>
                  </a:lnTo>
                  <a:lnTo>
                    <a:pt x="500" y="644"/>
                  </a:lnTo>
                  <a:lnTo>
                    <a:pt x="472" y="578"/>
                  </a:lnTo>
                  <a:lnTo>
                    <a:pt x="448" y="515"/>
                  </a:lnTo>
                  <a:lnTo>
                    <a:pt x="430" y="455"/>
                  </a:lnTo>
                  <a:lnTo>
                    <a:pt x="427" y="431"/>
                  </a:lnTo>
                  <a:lnTo>
                    <a:pt x="427" y="410"/>
                  </a:lnTo>
                  <a:lnTo>
                    <a:pt x="430" y="378"/>
                  </a:lnTo>
                  <a:lnTo>
                    <a:pt x="437" y="354"/>
                  </a:lnTo>
                  <a:lnTo>
                    <a:pt x="448" y="340"/>
                  </a:lnTo>
                  <a:lnTo>
                    <a:pt x="458" y="329"/>
                  </a:lnTo>
                  <a:lnTo>
                    <a:pt x="469" y="322"/>
                  </a:lnTo>
                  <a:lnTo>
                    <a:pt x="476" y="312"/>
                  </a:lnTo>
                  <a:lnTo>
                    <a:pt x="476" y="301"/>
                  </a:lnTo>
                  <a:lnTo>
                    <a:pt x="472" y="280"/>
                  </a:lnTo>
                  <a:lnTo>
                    <a:pt x="462" y="245"/>
                  </a:lnTo>
                  <a:lnTo>
                    <a:pt x="458" y="231"/>
                  </a:lnTo>
                  <a:lnTo>
                    <a:pt x="458" y="221"/>
                  </a:lnTo>
                  <a:lnTo>
                    <a:pt x="469" y="196"/>
                  </a:lnTo>
                  <a:lnTo>
                    <a:pt x="483" y="165"/>
                  </a:lnTo>
                  <a:lnTo>
                    <a:pt x="500" y="130"/>
                  </a:lnTo>
                  <a:lnTo>
                    <a:pt x="504" y="112"/>
                  </a:lnTo>
                  <a:lnTo>
                    <a:pt x="504" y="98"/>
                  </a:lnTo>
                  <a:lnTo>
                    <a:pt x="504" y="84"/>
                  </a:lnTo>
                  <a:lnTo>
                    <a:pt x="497" y="74"/>
                  </a:lnTo>
                  <a:lnTo>
                    <a:pt x="490" y="63"/>
                  </a:lnTo>
                  <a:lnTo>
                    <a:pt x="479" y="56"/>
                  </a:lnTo>
                  <a:lnTo>
                    <a:pt x="444" y="46"/>
                  </a:lnTo>
                  <a:lnTo>
                    <a:pt x="409" y="35"/>
                  </a:lnTo>
                  <a:lnTo>
                    <a:pt x="378" y="28"/>
                  </a:lnTo>
                  <a:lnTo>
                    <a:pt x="364" y="25"/>
                  </a:lnTo>
                  <a:lnTo>
                    <a:pt x="357" y="21"/>
                  </a:lnTo>
                  <a:close/>
                </a:path>
              </a:pathLst>
            </a:custGeom>
            <a:solidFill>
              <a:srgbClr val="F498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9" name="Freeform 52"/>
            <p:cNvSpPr>
              <a:spLocks/>
            </p:cNvSpPr>
            <p:nvPr/>
          </p:nvSpPr>
          <p:spPr bwMode="auto">
            <a:xfrm flipH="1">
              <a:off x="5352" y="3322"/>
              <a:ext cx="205" cy="67"/>
            </a:xfrm>
            <a:custGeom>
              <a:avLst/>
              <a:gdLst>
                <a:gd name="T0" fmla="*/ 0 w 171"/>
                <a:gd name="T1" fmla="*/ 0 h 70"/>
                <a:gd name="T2" fmla="*/ 0 w 171"/>
                <a:gd name="T3" fmla="*/ 0 h 70"/>
                <a:gd name="T4" fmla="*/ 17 w 171"/>
                <a:gd name="T5" fmla="*/ 11 h 70"/>
                <a:gd name="T6" fmla="*/ 37 w 171"/>
                <a:gd name="T7" fmla="*/ 17 h 70"/>
                <a:gd name="T8" fmla="*/ 67 w 171"/>
                <a:gd name="T9" fmla="*/ 27 h 70"/>
                <a:gd name="T10" fmla="*/ 96 w 171"/>
                <a:gd name="T11" fmla="*/ 31 h 70"/>
                <a:gd name="T12" fmla="*/ 129 w 171"/>
                <a:gd name="T13" fmla="*/ 31 h 70"/>
                <a:gd name="T14" fmla="*/ 168 w 171"/>
                <a:gd name="T15" fmla="*/ 24 h 70"/>
                <a:gd name="T16" fmla="*/ 185 w 171"/>
                <a:gd name="T17" fmla="*/ 17 h 70"/>
                <a:gd name="T18" fmla="*/ 205 w 171"/>
                <a:gd name="T19" fmla="*/ 11 h 70"/>
                <a:gd name="T20" fmla="*/ 205 w 171"/>
                <a:gd name="T21" fmla="*/ 11 h 70"/>
                <a:gd name="T22" fmla="*/ 188 w 171"/>
                <a:gd name="T23" fmla="*/ 27 h 70"/>
                <a:gd name="T24" fmla="*/ 176 w 171"/>
                <a:gd name="T25" fmla="*/ 44 h 70"/>
                <a:gd name="T26" fmla="*/ 151 w 171"/>
                <a:gd name="T27" fmla="*/ 57 h 70"/>
                <a:gd name="T28" fmla="*/ 138 w 171"/>
                <a:gd name="T29" fmla="*/ 64 h 70"/>
                <a:gd name="T30" fmla="*/ 121 w 171"/>
                <a:gd name="T31" fmla="*/ 67 h 70"/>
                <a:gd name="T32" fmla="*/ 104 w 171"/>
                <a:gd name="T33" fmla="*/ 67 h 70"/>
                <a:gd name="T34" fmla="*/ 88 w 171"/>
                <a:gd name="T35" fmla="*/ 60 h 70"/>
                <a:gd name="T36" fmla="*/ 67 w 171"/>
                <a:gd name="T37" fmla="*/ 54 h 70"/>
                <a:gd name="T38" fmla="*/ 46 w 171"/>
                <a:gd name="T39" fmla="*/ 40 h 70"/>
                <a:gd name="T40" fmla="*/ 25 w 171"/>
                <a:gd name="T41" fmla="*/ 24 h 70"/>
                <a:gd name="T42" fmla="*/ 0 w 171"/>
                <a:gd name="T43" fmla="*/ 0 h 70"/>
                <a:gd name="T44" fmla="*/ 0 w 171"/>
                <a:gd name="T45" fmla="*/ 0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1"/>
                <a:gd name="T70" fmla="*/ 0 h 70"/>
                <a:gd name="T71" fmla="*/ 171 w 171"/>
                <a:gd name="T72" fmla="*/ 70 h 7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1" h="70">
                  <a:moveTo>
                    <a:pt x="0" y="0"/>
                  </a:moveTo>
                  <a:lnTo>
                    <a:pt x="0" y="0"/>
                  </a:lnTo>
                  <a:lnTo>
                    <a:pt x="14" y="11"/>
                  </a:lnTo>
                  <a:lnTo>
                    <a:pt x="31" y="18"/>
                  </a:lnTo>
                  <a:lnTo>
                    <a:pt x="56" y="28"/>
                  </a:lnTo>
                  <a:lnTo>
                    <a:pt x="80" y="32"/>
                  </a:lnTo>
                  <a:lnTo>
                    <a:pt x="108" y="32"/>
                  </a:lnTo>
                  <a:lnTo>
                    <a:pt x="140" y="25"/>
                  </a:lnTo>
                  <a:lnTo>
                    <a:pt x="154" y="18"/>
                  </a:lnTo>
                  <a:lnTo>
                    <a:pt x="171" y="11"/>
                  </a:lnTo>
                  <a:lnTo>
                    <a:pt x="157" y="28"/>
                  </a:lnTo>
                  <a:lnTo>
                    <a:pt x="147" y="46"/>
                  </a:lnTo>
                  <a:lnTo>
                    <a:pt x="126" y="60"/>
                  </a:lnTo>
                  <a:lnTo>
                    <a:pt x="115" y="67"/>
                  </a:lnTo>
                  <a:lnTo>
                    <a:pt x="101" y="70"/>
                  </a:lnTo>
                  <a:lnTo>
                    <a:pt x="87" y="70"/>
                  </a:lnTo>
                  <a:lnTo>
                    <a:pt x="73" y="63"/>
                  </a:lnTo>
                  <a:lnTo>
                    <a:pt x="56" y="56"/>
                  </a:lnTo>
                  <a:lnTo>
                    <a:pt x="38" y="42"/>
                  </a:lnTo>
                  <a:lnTo>
                    <a:pt x="2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7C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0" name="Freeform 53"/>
            <p:cNvSpPr>
              <a:spLocks/>
            </p:cNvSpPr>
            <p:nvPr/>
          </p:nvSpPr>
          <p:spPr bwMode="auto">
            <a:xfrm flipH="1">
              <a:off x="4724" y="2888"/>
              <a:ext cx="1025" cy="621"/>
            </a:xfrm>
            <a:custGeom>
              <a:avLst/>
              <a:gdLst>
                <a:gd name="T0" fmla="*/ 1012 w 851"/>
                <a:gd name="T1" fmla="*/ 4 h 651"/>
                <a:gd name="T2" fmla="*/ 991 w 851"/>
                <a:gd name="T3" fmla="*/ 0 h 651"/>
                <a:gd name="T4" fmla="*/ 986 w 851"/>
                <a:gd name="T5" fmla="*/ 7 h 651"/>
                <a:gd name="T6" fmla="*/ 961 w 851"/>
                <a:gd name="T7" fmla="*/ 57 h 651"/>
                <a:gd name="T8" fmla="*/ 953 w 851"/>
                <a:gd name="T9" fmla="*/ 91 h 651"/>
                <a:gd name="T10" fmla="*/ 882 w 851"/>
                <a:gd name="T11" fmla="*/ 220 h 651"/>
                <a:gd name="T12" fmla="*/ 793 w 851"/>
                <a:gd name="T13" fmla="*/ 364 h 651"/>
                <a:gd name="T14" fmla="*/ 793 w 851"/>
                <a:gd name="T15" fmla="*/ 364 h 651"/>
                <a:gd name="T16" fmla="*/ 767 w 851"/>
                <a:gd name="T17" fmla="*/ 401 h 651"/>
                <a:gd name="T18" fmla="*/ 755 w 851"/>
                <a:gd name="T19" fmla="*/ 414 h 651"/>
                <a:gd name="T20" fmla="*/ 725 w 851"/>
                <a:gd name="T21" fmla="*/ 461 h 651"/>
                <a:gd name="T22" fmla="*/ 705 w 851"/>
                <a:gd name="T23" fmla="*/ 507 h 651"/>
                <a:gd name="T24" fmla="*/ 523 w 851"/>
                <a:gd name="T25" fmla="*/ 387 h 651"/>
                <a:gd name="T26" fmla="*/ 317 w 851"/>
                <a:gd name="T27" fmla="*/ 267 h 651"/>
                <a:gd name="T28" fmla="*/ 81 w 851"/>
                <a:gd name="T29" fmla="*/ 137 h 651"/>
                <a:gd name="T30" fmla="*/ 47 w 851"/>
                <a:gd name="T31" fmla="*/ 147 h 651"/>
                <a:gd name="T32" fmla="*/ 13 w 851"/>
                <a:gd name="T33" fmla="*/ 167 h 651"/>
                <a:gd name="T34" fmla="*/ 0 w 851"/>
                <a:gd name="T35" fmla="*/ 191 h 651"/>
                <a:gd name="T36" fmla="*/ 13 w 851"/>
                <a:gd name="T37" fmla="*/ 231 h 651"/>
                <a:gd name="T38" fmla="*/ 25 w 851"/>
                <a:gd name="T39" fmla="*/ 247 h 651"/>
                <a:gd name="T40" fmla="*/ 81 w 851"/>
                <a:gd name="T41" fmla="*/ 294 h 651"/>
                <a:gd name="T42" fmla="*/ 177 w 851"/>
                <a:gd name="T43" fmla="*/ 344 h 651"/>
                <a:gd name="T44" fmla="*/ 334 w 851"/>
                <a:gd name="T45" fmla="*/ 418 h 651"/>
                <a:gd name="T46" fmla="*/ 376 w 851"/>
                <a:gd name="T47" fmla="*/ 441 h 651"/>
                <a:gd name="T48" fmla="*/ 528 w 851"/>
                <a:gd name="T49" fmla="*/ 525 h 651"/>
                <a:gd name="T50" fmla="*/ 700 w 851"/>
                <a:gd name="T51" fmla="*/ 621 h 651"/>
                <a:gd name="T52" fmla="*/ 705 w 851"/>
                <a:gd name="T53" fmla="*/ 621 h 651"/>
                <a:gd name="T54" fmla="*/ 713 w 851"/>
                <a:gd name="T55" fmla="*/ 621 h 651"/>
                <a:gd name="T56" fmla="*/ 730 w 851"/>
                <a:gd name="T57" fmla="*/ 614 h 651"/>
                <a:gd name="T58" fmla="*/ 742 w 851"/>
                <a:gd name="T59" fmla="*/ 608 h 651"/>
                <a:gd name="T60" fmla="*/ 801 w 851"/>
                <a:gd name="T61" fmla="*/ 534 h 651"/>
                <a:gd name="T62" fmla="*/ 848 w 851"/>
                <a:gd name="T63" fmla="*/ 447 h 651"/>
                <a:gd name="T64" fmla="*/ 860 w 851"/>
                <a:gd name="T65" fmla="*/ 418 h 651"/>
                <a:gd name="T66" fmla="*/ 924 w 851"/>
                <a:gd name="T67" fmla="*/ 247 h 651"/>
                <a:gd name="T68" fmla="*/ 978 w 851"/>
                <a:gd name="T69" fmla="*/ 127 h 651"/>
                <a:gd name="T70" fmla="*/ 1000 w 851"/>
                <a:gd name="T71" fmla="*/ 73 h 651"/>
                <a:gd name="T72" fmla="*/ 1025 w 851"/>
                <a:gd name="T73" fmla="*/ 20 h 651"/>
                <a:gd name="T74" fmla="*/ 1025 w 851"/>
                <a:gd name="T75" fmla="*/ 10 h 651"/>
                <a:gd name="T76" fmla="*/ 1012 w 851"/>
                <a:gd name="T77" fmla="*/ 4 h 6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1"/>
                <a:gd name="T118" fmla="*/ 0 h 651"/>
                <a:gd name="T119" fmla="*/ 851 w 851"/>
                <a:gd name="T120" fmla="*/ 651 h 6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1" h="651">
                  <a:moveTo>
                    <a:pt x="840" y="4"/>
                  </a:moveTo>
                  <a:lnTo>
                    <a:pt x="840" y="4"/>
                  </a:lnTo>
                  <a:lnTo>
                    <a:pt x="830" y="0"/>
                  </a:lnTo>
                  <a:lnTo>
                    <a:pt x="823" y="0"/>
                  </a:lnTo>
                  <a:lnTo>
                    <a:pt x="819" y="7"/>
                  </a:lnTo>
                  <a:lnTo>
                    <a:pt x="809" y="32"/>
                  </a:lnTo>
                  <a:lnTo>
                    <a:pt x="798" y="60"/>
                  </a:lnTo>
                  <a:lnTo>
                    <a:pt x="791" y="95"/>
                  </a:lnTo>
                  <a:lnTo>
                    <a:pt x="767" y="158"/>
                  </a:lnTo>
                  <a:lnTo>
                    <a:pt x="732" y="231"/>
                  </a:lnTo>
                  <a:lnTo>
                    <a:pt x="697" y="308"/>
                  </a:lnTo>
                  <a:lnTo>
                    <a:pt x="658" y="382"/>
                  </a:lnTo>
                  <a:lnTo>
                    <a:pt x="637" y="420"/>
                  </a:lnTo>
                  <a:lnTo>
                    <a:pt x="627" y="434"/>
                  </a:lnTo>
                  <a:lnTo>
                    <a:pt x="613" y="459"/>
                  </a:lnTo>
                  <a:lnTo>
                    <a:pt x="602" y="483"/>
                  </a:lnTo>
                  <a:lnTo>
                    <a:pt x="585" y="532"/>
                  </a:lnTo>
                  <a:lnTo>
                    <a:pt x="515" y="473"/>
                  </a:lnTo>
                  <a:lnTo>
                    <a:pt x="434" y="406"/>
                  </a:lnTo>
                  <a:lnTo>
                    <a:pt x="347" y="343"/>
                  </a:lnTo>
                  <a:lnTo>
                    <a:pt x="263" y="280"/>
                  </a:lnTo>
                  <a:lnTo>
                    <a:pt x="126" y="182"/>
                  </a:lnTo>
                  <a:lnTo>
                    <a:pt x="67" y="144"/>
                  </a:lnTo>
                  <a:lnTo>
                    <a:pt x="39" y="154"/>
                  </a:lnTo>
                  <a:lnTo>
                    <a:pt x="25" y="165"/>
                  </a:lnTo>
                  <a:lnTo>
                    <a:pt x="11" y="175"/>
                  </a:lnTo>
                  <a:lnTo>
                    <a:pt x="4" y="186"/>
                  </a:lnTo>
                  <a:lnTo>
                    <a:pt x="0" y="200"/>
                  </a:lnTo>
                  <a:lnTo>
                    <a:pt x="4" y="221"/>
                  </a:lnTo>
                  <a:lnTo>
                    <a:pt x="11" y="242"/>
                  </a:lnTo>
                  <a:lnTo>
                    <a:pt x="21" y="259"/>
                  </a:lnTo>
                  <a:lnTo>
                    <a:pt x="35" y="277"/>
                  </a:lnTo>
                  <a:lnTo>
                    <a:pt x="67" y="308"/>
                  </a:lnTo>
                  <a:lnTo>
                    <a:pt x="105" y="336"/>
                  </a:lnTo>
                  <a:lnTo>
                    <a:pt x="147" y="361"/>
                  </a:lnTo>
                  <a:lnTo>
                    <a:pt x="238" y="413"/>
                  </a:lnTo>
                  <a:lnTo>
                    <a:pt x="277" y="438"/>
                  </a:lnTo>
                  <a:lnTo>
                    <a:pt x="312" y="462"/>
                  </a:lnTo>
                  <a:lnTo>
                    <a:pt x="385" y="515"/>
                  </a:lnTo>
                  <a:lnTo>
                    <a:pt x="438" y="550"/>
                  </a:lnTo>
                  <a:lnTo>
                    <a:pt x="497" y="588"/>
                  </a:lnTo>
                  <a:lnTo>
                    <a:pt x="581" y="651"/>
                  </a:lnTo>
                  <a:lnTo>
                    <a:pt x="585" y="651"/>
                  </a:lnTo>
                  <a:lnTo>
                    <a:pt x="592" y="651"/>
                  </a:lnTo>
                  <a:lnTo>
                    <a:pt x="599" y="651"/>
                  </a:lnTo>
                  <a:lnTo>
                    <a:pt x="606" y="644"/>
                  </a:lnTo>
                  <a:lnTo>
                    <a:pt x="616" y="637"/>
                  </a:lnTo>
                  <a:lnTo>
                    <a:pt x="641" y="602"/>
                  </a:lnTo>
                  <a:lnTo>
                    <a:pt x="665" y="560"/>
                  </a:lnTo>
                  <a:lnTo>
                    <a:pt x="690" y="515"/>
                  </a:lnTo>
                  <a:lnTo>
                    <a:pt x="704" y="469"/>
                  </a:lnTo>
                  <a:lnTo>
                    <a:pt x="714" y="438"/>
                  </a:lnTo>
                  <a:lnTo>
                    <a:pt x="767" y="259"/>
                  </a:lnTo>
                  <a:lnTo>
                    <a:pt x="795" y="182"/>
                  </a:lnTo>
                  <a:lnTo>
                    <a:pt x="812" y="133"/>
                  </a:lnTo>
                  <a:lnTo>
                    <a:pt x="830" y="77"/>
                  </a:lnTo>
                  <a:lnTo>
                    <a:pt x="851" y="21"/>
                  </a:lnTo>
                  <a:lnTo>
                    <a:pt x="851" y="14"/>
                  </a:lnTo>
                  <a:lnTo>
                    <a:pt x="851" y="11"/>
                  </a:lnTo>
                  <a:lnTo>
                    <a:pt x="840" y="4"/>
                  </a:lnTo>
                  <a:close/>
                </a:path>
              </a:pathLst>
            </a:custGeom>
            <a:solidFill>
              <a:srgbClr val="C87F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1" name="Freeform 54"/>
            <p:cNvSpPr>
              <a:spLocks/>
            </p:cNvSpPr>
            <p:nvPr/>
          </p:nvSpPr>
          <p:spPr bwMode="auto">
            <a:xfrm flipH="1">
              <a:off x="5440" y="3002"/>
              <a:ext cx="320" cy="263"/>
            </a:xfrm>
            <a:custGeom>
              <a:avLst/>
              <a:gdLst>
                <a:gd name="T0" fmla="*/ 320 w 266"/>
                <a:gd name="T1" fmla="*/ 123 h 277"/>
                <a:gd name="T2" fmla="*/ 320 w 266"/>
                <a:gd name="T3" fmla="*/ 123 h 277"/>
                <a:gd name="T4" fmla="*/ 168 w 266"/>
                <a:gd name="T5" fmla="*/ 33 h 277"/>
                <a:gd name="T6" fmla="*/ 168 w 266"/>
                <a:gd name="T7" fmla="*/ 33 h 277"/>
                <a:gd name="T8" fmla="*/ 135 w 266"/>
                <a:gd name="T9" fmla="*/ 13 h 277"/>
                <a:gd name="T10" fmla="*/ 118 w 266"/>
                <a:gd name="T11" fmla="*/ 7 h 277"/>
                <a:gd name="T12" fmla="*/ 101 w 266"/>
                <a:gd name="T13" fmla="*/ 0 h 277"/>
                <a:gd name="T14" fmla="*/ 84 w 266"/>
                <a:gd name="T15" fmla="*/ 0 h 277"/>
                <a:gd name="T16" fmla="*/ 67 w 266"/>
                <a:gd name="T17" fmla="*/ 4 h 277"/>
                <a:gd name="T18" fmla="*/ 46 w 266"/>
                <a:gd name="T19" fmla="*/ 13 h 277"/>
                <a:gd name="T20" fmla="*/ 25 w 266"/>
                <a:gd name="T21" fmla="*/ 27 h 277"/>
                <a:gd name="T22" fmla="*/ 25 w 266"/>
                <a:gd name="T23" fmla="*/ 27 h 277"/>
                <a:gd name="T24" fmla="*/ 8 w 266"/>
                <a:gd name="T25" fmla="*/ 50 h 277"/>
                <a:gd name="T26" fmla="*/ 0 w 266"/>
                <a:gd name="T27" fmla="*/ 73 h 277"/>
                <a:gd name="T28" fmla="*/ 0 w 266"/>
                <a:gd name="T29" fmla="*/ 86 h 277"/>
                <a:gd name="T30" fmla="*/ 0 w 266"/>
                <a:gd name="T31" fmla="*/ 100 h 277"/>
                <a:gd name="T32" fmla="*/ 4 w 266"/>
                <a:gd name="T33" fmla="*/ 113 h 277"/>
                <a:gd name="T34" fmla="*/ 8 w 266"/>
                <a:gd name="T35" fmla="*/ 130 h 277"/>
                <a:gd name="T36" fmla="*/ 20 w 266"/>
                <a:gd name="T37" fmla="*/ 143 h 277"/>
                <a:gd name="T38" fmla="*/ 34 w 266"/>
                <a:gd name="T39" fmla="*/ 160 h 277"/>
                <a:gd name="T40" fmla="*/ 51 w 266"/>
                <a:gd name="T41" fmla="*/ 177 h 277"/>
                <a:gd name="T42" fmla="*/ 71 w 266"/>
                <a:gd name="T43" fmla="*/ 193 h 277"/>
                <a:gd name="T44" fmla="*/ 126 w 266"/>
                <a:gd name="T45" fmla="*/ 226 h 277"/>
                <a:gd name="T46" fmla="*/ 197 w 266"/>
                <a:gd name="T47" fmla="*/ 263 h 277"/>
                <a:gd name="T48" fmla="*/ 197 w 266"/>
                <a:gd name="T49" fmla="*/ 263 h 277"/>
                <a:gd name="T50" fmla="*/ 202 w 266"/>
                <a:gd name="T51" fmla="*/ 246 h 277"/>
                <a:gd name="T52" fmla="*/ 206 w 266"/>
                <a:gd name="T53" fmla="*/ 230 h 277"/>
                <a:gd name="T54" fmla="*/ 214 w 266"/>
                <a:gd name="T55" fmla="*/ 206 h 277"/>
                <a:gd name="T56" fmla="*/ 227 w 266"/>
                <a:gd name="T57" fmla="*/ 186 h 277"/>
                <a:gd name="T58" fmla="*/ 248 w 266"/>
                <a:gd name="T59" fmla="*/ 163 h 277"/>
                <a:gd name="T60" fmla="*/ 278 w 266"/>
                <a:gd name="T61" fmla="*/ 140 h 277"/>
                <a:gd name="T62" fmla="*/ 298 w 266"/>
                <a:gd name="T63" fmla="*/ 130 h 277"/>
                <a:gd name="T64" fmla="*/ 320 w 266"/>
                <a:gd name="T65" fmla="*/ 123 h 277"/>
                <a:gd name="T66" fmla="*/ 320 w 266"/>
                <a:gd name="T67" fmla="*/ 123 h 27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6"/>
                <a:gd name="T103" fmla="*/ 0 h 277"/>
                <a:gd name="T104" fmla="*/ 266 w 266"/>
                <a:gd name="T105" fmla="*/ 277 h 27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6" h="277">
                  <a:moveTo>
                    <a:pt x="266" y="130"/>
                  </a:moveTo>
                  <a:lnTo>
                    <a:pt x="266" y="130"/>
                  </a:lnTo>
                  <a:lnTo>
                    <a:pt x="140" y="35"/>
                  </a:lnTo>
                  <a:lnTo>
                    <a:pt x="112" y="14"/>
                  </a:lnTo>
                  <a:lnTo>
                    <a:pt x="98" y="7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56" y="4"/>
                  </a:lnTo>
                  <a:lnTo>
                    <a:pt x="38" y="14"/>
                  </a:lnTo>
                  <a:lnTo>
                    <a:pt x="21" y="28"/>
                  </a:lnTo>
                  <a:lnTo>
                    <a:pt x="7" y="53"/>
                  </a:lnTo>
                  <a:lnTo>
                    <a:pt x="0" y="77"/>
                  </a:lnTo>
                  <a:lnTo>
                    <a:pt x="0" y="91"/>
                  </a:lnTo>
                  <a:lnTo>
                    <a:pt x="0" y="105"/>
                  </a:lnTo>
                  <a:lnTo>
                    <a:pt x="3" y="119"/>
                  </a:lnTo>
                  <a:lnTo>
                    <a:pt x="7" y="137"/>
                  </a:lnTo>
                  <a:lnTo>
                    <a:pt x="17" y="151"/>
                  </a:lnTo>
                  <a:lnTo>
                    <a:pt x="28" y="168"/>
                  </a:lnTo>
                  <a:lnTo>
                    <a:pt x="42" y="186"/>
                  </a:lnTo>
                  <a:lnTo>
                    <a:pt x="59" y="203"/>
                  </a:lnTo>
                  <a:lnTo>
                    <a:pt x="105" y="238"/>
                  </a:lnTo>
                  <a:lnTo>
                    <a:pt x="164" y="277"/>
                  </a:lnTo>
                  <a:lnTo>
                    <a:pt x="168" y="259"/>
                  </a:lnTo>
                  <a:lnTo>
                    <a:pt x="171" y="242"/>
                  </a:lnTo>
                  <a:lnTo>
                    <a:pt x="178" y="217"/>
                  </a:lnTo>
                  <a:lnTo>
                    <a:pt x="189" y="196"/>
                  </a:lnTo>
                  <a:lnTo>
                    <a:pt x="206" y="172"/>
                  </a:lnTo>
                  <a:lnTo>
                    <a:pt x="231" y="147"/>
                  </a:lnTo>
                  <a:lnTo>
                    <a:pt x="248" y="137"/>
                  </a:lnTo>
                  <a:lnTo>
                    <a:pt x="266" y="130"/>
                  </a:lnTo>
                  <a:close/>
                </a:path>
              </a:pathLst>
            </a:custGeom>
            <a:solidFill>
              <a:srgbClr val="F8BD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2" name="Freeform 55"/>
            <p:cNvSpPr>
              <a:spLocks/>
            </p:cNvSpPr>
            <p:nvPr/>
          </p:nvSpPr>
          <p:spPr bwMode="auto">
            <a:xfrm flipH="1">
              <a:off x="5348" y="2739"/>
              <a:ext cx="88" cy="149"/>
            </a:xfrm>
            <a:custGeom>
              <a:avLst/>
              <a:gdLst>
                <a:gd name="T0" fmla="*/ 88 w 74"/>
                <a:gd name="T1" fmla="*/ 96 h 157"/>
                <a:gd name="T2" fmla="*/ 67 w 74"/>
                <a:gd name="T3" fmla="*/ 149 h 157"/>
                <a:gd name="T4" fmla="*/ 67 w 74"/>
                <a:gd name="T5" fmla="*/ 149 h 157"/>
                <a:gd name="T6" fmla="*/ 55 w 74"/>
                <a:gd name="T7" fmla="*/ 140 h 157"/>
                <a:gd name="T8" fmla="*/ 42 w 74"/>
                <a:gd name="T9" fmla="*/ 129 h 157"/>
                <a:gd name="T10" fmla="*/ 30 w 74"/>
                <a:gd name="T11" fmla="*/ 113 h 157"/>
                <a:gd name="T12" fmla="*/ 17 w 74"/>
                <a:gd name="T13" fmla="*/ 89 h 157"/>
                <a:gd name="T14" fmla="*/ 5 w 74"/>
                <a:gd name="T15" fmla="*/ 66 h 157"/>
                <a:gd name="T16" fmla="*/ 0 w 74"/>
                <a:gd name="T17" fmla="*/ 33 h 157"/>
                <a:gd name="T18" fmla="*/ 5 w 74"/>
                <a:gd name="T19" fmla="*/ 0 h 157"/>
                <a:gd name="T20" fmla="*/ 5 w 74"/>
                <a:gd name="T21" fmla="*/ 0 h 157"/>
                <a:gd name="T22" fmla="*/ 8 w 74"/>
                <a:gd name="T23" fmla="*/ 9 h 157"/>
                <a:gd name="T24" fmla="*/ 21 w 74"/>
                <a:gd name="T25" fmla="*/ 36 h 157"/>
                <a:gd name="T26" fmla="*/ 33 w 74"/>
                <a:gd name="T27" fmla="*/ 53 h 157"/>
                <a:gd name="T28" fmla="*/ 46 w 74"/>
                <a:gd name="T29" fmla="*/ 69 h 157"/>
                <a:gd name="T30" fmla="*/ 67 w 74"/>
                <a:gd name="T31" fmla="*/ 83 h 157"/>
                <a:gd name="T32" fmla="*/ 88 w 74"/>
                <a:gd name="T33" fmla="*/ 96 h 157"/>
                <a:gd name="T34" fmla="*/ 88 w 74"/>
                <a:gd name="T35" fmla="*/ 96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4"/>
                <a:gd name="T55" fmla="*/ 0 h 157"/>
                <a:gd name="T56" fmla="*/ 74 w 74"/>
                <a:gd name="T57" fmla="*/ 157 h 1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4" h="157">
                  <a:moveTo>
                    <a:pt x="74" y="101"/>
                  </a:moveTo>
                  <a:lnTo>
                    <a:pt x="56" y="157"/>
                  </a:lnTo>
                  <a:lnTo>
                    <a:pt x="46" y="147"/>
                  </a:lnTo>
                  <a:lnTo>
                    <a:pt x="35" y="136"/>
                  </a:lnTo>
                  <a:lnTo>
                    <a:pt x="25" y="119"/>
                  </a:lnTo>
                  <a:lnTo>
                    <a:pt x="14" y="94"/>
                  </a:lnTo>
                  <a:lnTo>
                    <a:pt x="4" y="70"/>
                  </a:lnTo>
                  <a:lnTo>
                    <a:pt x="0" y="35"/>
                  </a:lnTo>
                  <a:lnTo>
                    <a:pt x="4" y="0"/>
                  </a:lnTo>
                  <a:lnTo>
                    <a:pt x="7" y="10"/>
                  </a:lnTo>
                  <a:lnTo>
                    <a:pt x="18" y="38"/>
                  </a:lnTo>
                  <a:lnTo>
                    <a:pt x="28" y="56"/>
                  </a:lnTo>
                  <a:lnTo>
                    <a:pt x="39" y="73"/>
                  </a:lnTo>
                  <a:lnTo>
                    <a:pt x="56" y="87"/>
                  </a:lnTo>
                  <a:lnTo>
                    <a:pt x="74" y="101"/>
                  </a:lnTo>
                  <a:close/>
                </a:path>
              </a:pathLst>
            </a:custGeom>
            <a:solidFill>
              <a:srgbClr val="B76C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3" name="Freeform 56"/>
            <p:cNvSpPr>
              <a:spLocks/>
            </p:cNvSpPr>
            <p:nvPr/>
          </p:nvSpPr>
          <p:spPr bwMode="auto">
            <a:xfrm flipH="1">
              <a:off x="5026" y="3746"/>
              <a:ext cx="503" cy="170"/>
            </a:xfrm>
            <a:custGeom>
              <a:avLst/>
              <a:gdLst>
                <a:gd name="T0" fmla="*/ 13 w 417"/>
                <a:gd name="T1" fmla="*/ 117 h 178"/>
                <a:gd name="T2" fmla="*/ 0 w 417"/>
                <a:gd name="T3" fmla="*/ 167 h 178"/>
                <a:gd name="T4" fmla="*/ 0 w 417"/>
                <a:gd name="T5" fmla="*/ 167 h 178"/>
                <a:gd name="T6" fmla="*/ 72 w 417"/>
                <a:gd name="T7" fmla="*/ 170 h 178"/>
                <a:gd name="T8" fmla="*/ 140 w 417"/>
                <a:gd name="T9" fmla="*/ 170 h 178"/>
                <a:gd name="T10" fmla="*/ 220 w 417"/>
                <a:gd name="T11" fmla="*/ 163 h 178"/>
                <a:gd name="T12" fmla="*/ 262 w 417"/>
                <a:gd name="T13" fmla="*/ 157 h 178"/>
                <a:gd name="T14" fmla="*/ 304 w 417"/>
                <a:gd name="T15" fmla="*/ 150 h 178"/>
                <a:gd name="T16" fmla="*/ 343 w 417"/>
                <a:gd name="T17" fmla="*/ 140 h 178"/>
                <a:gd name="T18" fmla="*/ 385 w 417"/>
                <a:gd name="T19" fmla="*/ 127 h 178"/>
                <a:gd name="T20" fmla="*/ 419 w 417"/>
                <a:gd name="T21" fmla="*/ 110 h 178"/>
                <a:gd name="T22" fmla="*/ 452 w 417"/>
                <a:gd name="T23" fmla="*/ 87 h 178"/>
                <a:gd name="T24" fmla="*/ 478 w 417"/>
                <a:gd name="T25" fmla="*/ 63 h 178"/>
                <a:gd name="T26" fmla="*/ 503 w 417"/>
                <a:gd name="T27" fmla="*/ 36 h 178"/>
                <a:gd name="T28" fmla="*/ 478 w 417"/>
                <a:gd name="T29" fmla="*/ 0 h 178"/>
                <a:gd name="T30" fmla="*/ 478 w 417"/>
                <a:gd name="T31" fmla="*/ 0 h 178"/>
                <a:gd name="T32" fmla="*/ 456 w 417"/>
                <a:gd name="T33" fmla="*/ 27 h 178"/>
                <a:gd name="T34" fmla="*/ 427 w 417"/>
                <a:gd name="T35" fmla="*/ 50 h 178"/>
                <a:gd name="T36" fmla="*/ 397 w 417"/>
                <a:gd name="T37" fmla="*/ 67 h 178"/>
                <a:gd name="T38" fmla="*/ 363 w 417"/>
                <a:gd name="T39" fmla="*/ 83 h 178"/>
                <a:gd name="T40" fmla="*/ 326 w 417"/>
                <a:gd name="T41" fmla="*/ 96 h 178"/>
                <a:gd name="T42" fmla="*/ 287 w 417"/>
                <a:gd name="T43" fmla="*/ 107 h 178"/>
                <a:gd name="T44" fmla="*/ 250 w 417"/>
                <a:gd name="T45" fmla="*/ 114 h 178"/>
                <a:gd name="T46" fmla="*/ 207 w 417"/>
                <a:gd name="T47" fmla="*/ 117 h 178"/>
                <a:gd name="T48" fmla="*/ 135 w 417"/>
                <a:gd name="T49" fmla="*/ 120 h 178"/>
                <a:gd name="T50" fmla="*/ 72 w 417"/>
                <a:gd name="T51" fmla="*/ 120 h 178"/>
                <a:gd name="T52" fmla="*/ 13 w 417"/>
                <a:gd name="T53" fmla="*/ 117 h 178"/>
                <a:gd name="T54" fmla="*/ 13 w 417"/>
                <a:gd name="T55" fmla="*/ 117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7"/>
                <a:gd name="T85" fmla="*/ 0 h 178"/>
                <a:gd name="T86" fmla="*/ 417 w 417"/>
                <a:gd name="T87" fmla="*/ 178 h 17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7" h="178">
                  <a:moveTo>
                    <a:pt x="11" y="122"/>
                  </a:moveTo>
                  <a:lnTo>
                    <a:pt x="0" y="175"/>
                  </a:lnTo>
                  <a:lnTo>
                    <a:pt x="60" y="178"/>
                  </a:lnTo>
                  <a:lnTo>
                    <a:pt x="116" y="178"/>
                  </a:lnTo>
                  <a:lnTo>
                    <a:pt x="182" y="171"/>
                  </a:lnTo>
                  <a:lnTo>
                    <a:pt x="217" y="164"/>
                  </a:lnTo>
                  <a:lnTo>
                    <a:pt x="252" y="157"/>
                  </a:lnTo>
                  <a:lnTo>
                    <a:pt x="284" y="147"/>
                  </a:lnTo>
                  <a:lnTo>
                    <a:pt x="319" y="133"/>
                  </a:lnTo>
                  <a:lnTo>
                    <a:pt x="347" y="115"/>
                  </a:lnTo>
                  <a:lnTo>
                    <a:pt x="375" y="91"/>
                  </a:lnTo>
                  <a:lnTo>
                    <a:pt x="396" y="66"/>
                  </a:lnTo>
                  <a:lnTo>
                    <a:pt x="417" y="38"/>
                  </a:lnTo>
                  <a:lnTo>
                    <a:pt x="396" y="0"/>
                  </a:lnTo>
                  <a:lnTo>
                    <a:pt x="378" y="28"/>
                  </a:lnTo>
                  <a:lnTo>
                    <a:pt x="354" y="52"/>
                  </a:lnTo>
                  <a:lnTo>
                    <a:pt x="329" y="70"/>
                  </a:lnTo>
                  <a:lnTo>
                    <a:pt x="301" y="87"/>
                  </a:lnTo>
                  <a:lnTo>
                    <a:pt x="270" y="101"/>
                  </a:lnTo>
                  <a:lnTo>
                    <a:pt x="238" y="112"/>
                  </a:lnTo>
                  <a:lnTo>
                    <a:pt x="207" y="119"/>
                  </a:lnTo>
                  <a:lnTo>
                    <a:pt x="172" y="122"/>
                  </a:lnTo>
                  <a:lnTo>
                    <a:pt x="112" y="126"/>
                  </a:lnTo>
                  <a:lnTo>
                    <a:pt x="60" y="126"/>
                  </a:lnTo>
                  <a:lnTo>
                    <a:pt x="11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4" name="Freeform 57"/>
            <p:cNvSpPr>
              <a:spLocks/>
            </p:cNvSpPr>
            <p:nvPr/>
          </p:nvSpPr>
          <p:spPr bwMode="auto">
            <a:xfrm flipH="1">
              <a:off x="5052" y="3779"/>
              <a:ext cx="64" cy="74"/>
            </a:xfrm>
            <a:custGeom>
              <a:avLst/>
              <a:gdLst>
                <a:gd name="T0" fmla="*/ 0 w 53"/>
                <a:gd name="T1" fmla="*/ 10 h 77"/>
                <a:gd name="T2" fmla="*/ 39 w 53"/>
                <a:gd name="T3" fmla="*/ 74 h 77"/>
                <a:gd name="T4" fmla="*/ 64 w 53"/>
                <a:gd name="T5" fmla="*/ 67 h 77"/>
                <a:gd name="T6" fmla="*/ 25 w 53"/>
                <a:gd name="T7" fmla="*/ 0 h 77"/>
                <a:gd name="T8" fmla="*/ 0 w 53"/>
                <a:gd name="T9" fmla="*/ 1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77"/>
                <a:gd name="T17" fmla="*/ 53 w 53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77">
                  <a:moveTo>
                    <a:pt x="0" y="10"/>
                  </a:moveTo>
                  <a:lnTo>
                    <a:pt x="32" y="77"/>
                  </a:lnTo>
                  <a:lnTo>
                    <a:pt x="53" y="70"/>
                  </a:lnTo>
                  <a:lnTo>
                    <a:pt x="2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F61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5" name="Freeform 58"/>
            <p:cNvSpPr>
              <a:spLocks/>
            </p:cNvSpPr>
            <p:nvPr/>
          </p:nvSpPr>
          <p:spPr bwMode="auto">
            <a:xfrm flipH="1">
              <a:off x="5313" y="3853"/>
              <a:ext cx="39" cy="73"/>
            </a:xfrm>
            <a:custGeom>
              <a:avLst/>
              <a:gdLst>
                <a:gd name="T0" fmla="*/ 0 w 32"/>
                <a:gd name="T1" fmla="*/ 3 h 77"/>
                <a:gd name="T2" fmla="*/ 13 w 32"/>
                <a:gd name="T3" fmla="*/ 73 h 77"/>
                <a:gd name="T4" fmla="*/ 39 w 32"/>
                <a:gd name="T5" fmla="*/ 69 h 77"/>
                <a:gd name="T6" fmla="*/ 26 w 32"/>
                <a:gd name="T7" fmla="*/ 0 h 77"/>
                <a:gd name="T8" fmla="*/ 0 w 32"/>
                <a:gd name="T9" fmla="*/ 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77"/>
                <a:gd name="T17" fmla="*/ 32 w 32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77">
                  <a:moveTo>
                    <a:pt x="0" y="3"/>
                  </a:moveTo>
                  <a:lnTo>
                    <a:pt x="11" y="77"/>
                  </a:lnTo>
                  <a:lnTo>
                    <a:pt x="32" y="73"/>
                  </a:lnTo>
                  <a:lnTo>
                    <a:pt x="2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F61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6" name="Freeform 59"/>
            <p:cNvSpPr>
              <a:spLocks/>
            </p:cNvSpPr>
            <p:nvPr/>
          </p:nvSpPr>
          <p:spPr bwMode="auto">
            <a:xfrm flipH="1">
              <a:off x="5127" y="4015"/>
              <a:ext cx="102" cy="305"/>
            </a:xfrm>
            <a:custGeom>
              <a:avLst/>
              <a:gdLst>
                <a:gd name="T0" fmla="*/ 102 w 84"/>
                <a:gd name="T1" fmla="*/ 0 h 319"/>
                <a:gd name="T2" fmla="*/ 38 w 84"/>
                <a:gd name="T3" fmla="*/ 64 h 319"/>
                <a:gd name="T4" fmla="*/ 0 w 84"/>
                <a:gd name="T5" fmla="*/ 305 h 319"/>
                <a:gd name="T6" fmla="*/ 29 w 84"/>
                <a:gd name="T7" fmla="*/ 305 h 319"/>
                <a:gd name="T8" fmla="*/ 51 w 84"/>
                <a:gd name="T9" fmla="*/ 67 h 319"/>
                <a:gd name="T10" fmla="*/ 102 w 84"/>
                <a:gd name="T11" fmla="*/ 0 h 3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"/>
                <a:gd name="T19" fmla="*/ 0 h 319"/>
                <a:gd name="T20" fmla="*/ 84 w 84"/>
                <a:gd name="T21" fmla="*/ 319 h 3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" h="319">
                  <a:moveTo>
                    <a:pt x="84" y="0"/>
                  </a:moveTo>
                  <a:lnTo>
                    <a:pt x="31" y="67"/>
                  </a:lnTo>
                  <a:lnTo>
                    <a:pt x="0" y="319"/>
                  </a:lnTo>
                  <a:lnTo>
                    <a:pt x="24" y="319"/>
                  </a:lnTo>
                  <a:lnTo>
                    <a:pt x="42" y="7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24F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7" name="Freeform 60"/>
            <p:cNvSpPr>
              <a:spLocks/>
            </p:cNvSpPr>
            <p:nvPr/>
          </p:nvSpPr>
          <p:spPr bwMode="auto">
            <a:xfrm flipH="1">
              <a:off x="5288" y="2999"/>
              <a:ext cx="296" cy="73"/>
            </a:xfrm>
            <a:custGeom>
              <a:avLst/>
              <a:gdLst>
                <a:gd name="T0" fmla="*/ 0 w 245"/>
                <a:gd name="T1" fmla="*/ 7 h 77"/>
                <a:gd name="T2" fmla="*/ 0 w 245"/>
                <a:gd name="T3" fmla="*/ 7 h 77"/>
                <a:gd name="T4" fmla="*/ 17 w 245"/>
                <a:gd name="T5" fmla="*/ 20 h 77"/>
                <a:gd name="T6" fmla="*/ 51 w 245"/>
                <a:gd name="T7" fmla="*/ 40 h 77"/>
                <a:gd name="T8" fmla="*/ 76 w 245"/>
                <a:gd name="T9" fmla="*/ 53 h 77"/>
                <a:gd name="T10" fmla="*/ 101 w 245"/>
                <a:gd name="T11" fmla="*/ 63 h 77"/>
                <a:gd name="T12" fmla="*/ 130 w 245"/>
                <a:gd name="T13" fmla="*/ 69 h 77"/>
                <a:gd name="T14" fmla="*/ 164 w 245"/>
                <a:gd name="T15" fmla="*/ 73 h 77"/>
                <a:gd name="T16" fmla="*/ 164 w 245"/>
                <a:gd name="T17" fmla="*/ 73 h 77"/>
                <a:gd name="T18" fmla="*/ 203 w 245"/>
                <a:gd name="T19" fmla="*/ 69 h 77"/>
                <a:gd name="T20" fmla="*/ 237 w 245"/>
                <a:gd name="T21" fmla="*/ 60 h 77"/>
                <a:gd name="T22" fmla="*/ 266 w 245"/>
                <a:gd name="T23" fmla="*/ 43 h 77"/>
                <a:gd name="T24" fmla="*/ 296 w 245"/>
                <a:gd name="T25" fmla="*/ 23 h 77"/>
                <a:gd name="T26" fmla="*/ 288 w 245"/>
                <a:gd name="T27" fmla="*/ 16 h 77"/>
                <a:gd name="T28" fmla="*/ 288 w 245"/>
                <a:gd name="T29" fmla="*/ 16 h 77"/>
                <a:gd name="T30" fmla="*/ 257 w 245"/>
                <a:gd name="T31" fmla="*/ 36 h 77"/>
                <a:gd name="T32" fmla="*/ 228 w 245"/>
                <a:gd name="T33" fmla="*/ 49 h 77"/>
                <a:gd name="T34" fmla="*/ 198 w 245"/>
                <a:gd name="T35" fmla="*/ 60 h 77"/>
                <a:gd name="T36" fmla="*/ 164 w 245"/>
                <a:gd name="T37" fmla="*/ 63 h 77"/>
                <a:gd name="T38" fmla="*/ 164 w 245"/>
                <a:gd name="T39" fmla="*/ 63 h 77"/>
                <a:gd name="T40" fmla="*/ 135 w 245"/>
                <a:gd name="T41" fmla="*/ 60 h 77"/>
                <a:gd name="T42" fmla="*/ 105 w 245"/>
                <a:gd name="T43" fmla="*/ 53 h 77"/>
                <a:gd name="T44" fmla="*/ 80 w 245"/>
                <a:gd name="T45" fmla="*/ 43 h 77"/>
                <a:gd name="T46" fmla="*/ 54 w 245"/>
                <a:gd name="T47" fmla="*/ 33 h 77"/>
                <a:gd name="T48" fmla="*/ 21 w 245"/>
                <a:gd name="T49" fmla="*/ 9 h 77"/>
                <a:gd name="T50" fmla="*/ 8 w 245"/>
                <a:gd name="T51" fmla="*/ 0 h 77"/>
                <a:gd name="T52" fmla="*/ 0 w 245"/>
                <a:gd name="T53" fmla="*/ 7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5"/>
                <a:gd name="T82" fmla="*/ 0 h 77"/>
                <a:gd name="T83" fmla="*/ 245 w 245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5" h="77">
                  <a:moveTo>
                    <a:pt x="0" y="7"/>
                  </a:moveTo>
                  <a:lnTo>
                    <a:pt x="0" y="7"/>
                  </a:lnTo>
                  <a:lnTo>
                    <a:pt x="14" y="21"/>
                  </a:lnTo>
                  <a:lnTo>
                    <a:pt x="42" y="42"/>
                  </a:lnTo>
                  <a:lnTo>
                    <a:pt x="63" y="56"/>
                  </a:lnTo>
                  <a:lnTo>
                    <a:pt x="84" y="66"/>
                  </a:lnTo>
                  <a:lnTo>
                    <a:pt x="108" y="73"/>
                  </a:lnTo>
                  <a:lnTo>
                    <a:pt x="136" y="77"/>
                  </a:lnTo>
                  <a:lnTo>
                    <a:pt x="168" y="73"/>
                  </a:lnTo>
                  <a:lnTo>
                    <a:pt x="196" y="63"/>
                  </a:lnTo>
                  <a:lnTo>
                    <a:pt x="220" y="45"/>
                  </a:lnTo>
                  <a:lnTo>
                    <a:pt x="245" y="24"/>
                  </a:lnTo>
                  <a:lnTo>
                    <a:pt x="238" y="17"/>
                  </a:lnTo>
                  <a:lnTo>
                    <a:pt x="213" y="38"/>
                  </a:lnTo>
                  <a:lnTo>
                    <a:pt x="189" y="52"/>
                  </a:lnTo>
                  <a:lnTo>
                    <a:pt x="164" y="63"/>
                  </a:lnTo>
                  <a:lnTo>
                    <a:pt x="136" y="66"/>
                  </a:lnTo>
                  <a:lnTo>
                    <a:pt x="112" y="63"/>
                  </a:lnTo>
                  <a:lnTo>
                    <a:pt x="87" y="56"/>
                  </a:lnTo>
                  <a:lnTo>
                    <a:pt x="66" y="45"/>
                  </a:lnTo>
                  <a:lnTo>
                    <a:pt x="45" y="35"/>
                  </a:lnTo>
                  <a:lnTo>
                    <a:pt x="17" y="1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8" name="Freeform 61"/>
            <p:cNvSpPr>
              <a:spLocks/>
            </p:cNvSpPr>
            <p:nvPr/>
          </p:nvSpPr>
          <p:spPr bwMode="auto">
            <a:xfrm flipH="1">
              <a:off x="5183" y="2618"/>
              <a:ext cx="37" cy="94"/>
            </a:xfrm>
            <a:custGeom>
              <a:avLst/>
              <a:gdLst>
                <a:gd name="T0" fmla="*/ 0 w 31"/>
                <a:gd name="T1" fmla="*/ 47 h 98"/>
                <a:gd name="T2" fmla="*/ 8 w 31"/>
                <a:gd name="T3" fmla="*/ 47 h 98"/>
                <a:gd name="T4" fmla="*/ 8 w 31"/>
                <a:gd name="T5" fmla="*/ 47 h 98"/>
                <a:gd name="T6" fmla="*/ 8 w 31"/>
                <a:gd name="T7" fmla="*/ 30 h 98"/>
                <a:gd name="T8" fmla="*/ 12 w 31"/>
                <a:gd name="T9" fmla="*/ 16 h 98"/>
                <a:gd name="T10" fmla="*/ 17 w 31"/>
                <a:gd name="T11" fmla="*/ 10 h 98"/>
                <a:gd name="T12" fmla="*/ 20 w 31"/>
                <a:gd name="T13" fmla="*/ 7 h 98"/>
                <a:gd name="T14" fmla="*/ 20 w 31"/>
                <a:gd name="T15" fmla="*/ 7 h 98"/>
                <a:gd name="T16" fmla="*/ 25 w 31"/>
                <a:gd name="T17" fmla="*/ 10 h 98"/>
                <a:gd name="T18" fmla="*/ 25 w 31"/>
                <a:gd name="T19" fmla="*/ 16 h 98"/>
                <a:gd name="T20" fmla="*/ 29 w 31"/>
                <a:gd name="T21" fmla="*/ 30 h 98"/>
                <a:gd name="T22" fmla="*/ 29 w 31"/>
                <a:gd name="T23" fmla="*/ 47 h 98"/>
                <a:gd name="T24" fmla="*/ 29 w 31"/>
                <a:gd name="T25" fmla="*/ 47 h 98"/>
                <a:gd name="T26" fmla="*/ 29 w 31"/>
                <a:gd name="T27" fmla="*/ 63 h 98"/>
                <a:gd name="T28" fmla="*/ 25 w 31"/>
                <a:gd name="T29" fmla="*/ 77 h 98"/>
                <a:gd name="T30" fmla="*/ 25 w 31"/>
                <a:gd name="T31" fmla="*/ 83 h 98"/>
                <a:gd name="T32" fmla="*/ 20 w 31"/>
                <a:gd name="T33" fmla="*/ 87 h 98"/>
                <a:gd name="T34" fmla="*/ 20 w 31"/>
                <a:gd name="T35" fmla="*/ 87 h 98"/>
                <a:gd name="T36" fmla="*/ 17 w 31"/>
                <a:gd name="T37" fmla="*/ 83 h 98"/>
                <a:gd name="T38" fmla="*/ 12 w 31"/>
                <a:gd name="T39" fmla="*/ 77 h 98"/>
                <a:gd name="T40" fmla="*/ 8 w 31"/>
                <a:gd name="T41" fmla="*/ 63 h 98"/>
                <a:gd name="T42" fmla="*/ 8 w 31"/>
                <a:gd name="T43" fmla="*/ 47 h 98"/>
                <a:gd name="T44" fmla="*/ 0 w 31"/>
                <a:gd name="T45" fmla="*/ 47 h 98"/>
                <a:gd name="T46" fmla="*/ 0 w 31"/>
                <a:gd name="T47" fmla="*/ 47 h 98"/>
                <a:gd name="T48" fmla="*/ 0 w 31"/>
                <a:gd name="T49" fmla="*/ 63 h 98"/>
                <a:gd name="T50" fmla="*/ 4 w 31"/>
                <a:gd name="T51" fmla="*/ 77 h 98"/>
                <a:gd name="T52" fmla="*/ 12 w 31"/>
                <a:gd name="T53" fmla="*/ 87 h 98"/>
                <a:gd name="T54" fmla="*/ 20 w 31"/>
                <a:gd name="T55" fmla="*/ 94 h 98"/>
                <a:gd name="T56" fmla="*/ 20 w 31"/>
                <a:gd name="T57" fmla="*/ 94 h 98"/>
                <a:gd name="T58" fmla="*/ 25 w 31"/>
                <a:gd name="T59" fmla="*/ 90 h 98"/>
                <a:gd name="T60" fmla="*/ 29 w 31"/>
                <a:gd name="T61" fmla="*/ 87 h 98"/>
                <a:gd name="T62" fmla="*/ 33 w 31"/>
                <a:gd name="T63" fmla="*/ 77 h 98"/>
                <a:gd name="T64" fmla="*/ 37 w 31"/>
                <a:gd name="T65" fmla="*/ 63 h 98"/>
                <a:gd name="T66" fmla="*/ 37 w 31"/>
                <a:gd name="T67" fmla="*/ 47 h 98"/>
                <a:gd name="T68" fmla="*/ 37 w 31"/>
                <a:gd name="T69" fmla="*/ 47 h 98"/>
                <a:gd name="T70" fmla="*/ 37 w 31"/>
                <a:gd name="T71" fmla="*/ 30 h 98"/>
                <a:gd name="T72" fmla="*/ 33 w 31"/>
                <a:gd name="T73" fmla="*/ 13 h 98"/>
                <a:gd name="T74" fmla="*/ 29 w 31"/>
                <a:gd name="T75" fmla="*/ 3 h 98"/>
                <a:gd name="T76" fmla="*/ 25 w 31"/>
                <a:gd name="T77" fmla="*/ 0 h 98"/>
                <a:gd name="T78" fmla="*/ 20 w 31"/>
                <a:gd name="T79" fmla="*/ 0 h 98"/>
                <a:gd name="T80" fmla="*/ 20 w 31"/>
                <a:gd name="T81" fmla="*/ 0 h 98"/>
                <a:gd name="T82" fmla="*/ 17 w 31"/>
                <a:gd name="T83" fmla="*/ 0 h 98"/>
                <a:gd name="T84" fmla="*/ 12 w 31"/>
                <a:gd name="T85" fmla="*/ 3 h 98"/>
                <a:gd name="T86" fmla="*/ 4 w 31"/>
                <a:gd name="T87" fmla="*/ 16 h 98"/>
                <a:gd name="T88" fmla="*/ 0 w 31"/>
                <a:gd name="T89" fmla="*/ 30 h 98"/>
                <a:gd name="T90" fmla="*/ 0 w 31"/>
                <a:gd name="T91" fmla="*/ 47 h 98"/>
                <a:gd name="T92" fmla="*/ 0 w 31"/>
                <a:gd name="T93" fmla="*/ 47 h 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1"/>
                <a:gd name="T142" fmla="*/ 0 h 98"/>
                <a:gd name="T143" fmla="*/ 31 w 31"/>
                <a:gd name="T144" fmla="*/ 98 h 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1" h="98">
                  <a:moveTo>
                    <a:pt x="0" y="49"/>
                  </a:moveTo>
                  <a:lnTo>
                    <a:pt x="7" y="49"/>
                  </a:lnTo>
                  <a:lnTo>
                    <a:pt x="7" y="31"/>
                  </a:lnTo>
                  <a:lnTo>
                    <a:pt x="10" y="17"/>
                  </a:lnTo>
                  <a:lnTo>
                    <a:pt x="14" y="10"/>
                  </a:lnTo>
                  <a:lnTo>
                    <a:pt x="17" y="7"/>
                  </a:lnTo>
                  <a:lnTo>
                    <a:pt x="21" y="10"/>
                  </a:lnTo>
                  <a:lnTo>
                    <a:pt x="21" y="17"/>
                  </a:lnTo>
                  <a:lnTo>
                    <a:pt x="24" y="31"/>
                  </a:lnTo>
                  <a:lnTo>
                    <a:pt x="24" y="49"/>
                  </a:lnTo>
                  <a:lnTo>
                    <a:pt x="24" y="66"/>
                  </a:lnTo>
                  <a:lnTo>
                    <a:pt x="21" y="80"/>
                  </a:lnTo>
                  <a:lnTo>
                    <a:pt x="21" y="87"/>
                  </a:lnTo>
                  <a:lnTo>
                    <a:pt x="17" y="91"/>
                  </a:lnTo>
                  <a:lnTo>
                    <a:pt x="14" y="87"/>
                  </a:lnTo>
                  <a:lnTo>
                    <a:pt x="10" y="80"/>
                  </a:lnTo>
                  <a:lnTo>
                    <a:pt x="7" y="66"/>
                  </a:lnTo>
                  <a:lnTo>
                    <a:pt x="7" y="49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3" y="80"/>
                  </a:lnTo>
                  <a:lnTo>
                    <a:pt x="10" y="91"/>
                  </a:lnTo>
                  <a:lnTo>
                    <a:pt x="17" y="98"/>
                  </a:lnTo>
                  <a:lnTo>
                    <a:pt x="21" y="94"/>
                  </a:lnTo>
                  <a:lnTo>
                    <a:pt x="24" y="91"/>
                  </a:lnTo>
                  <a:lnTo>
                    <a:pt x="28" y="80"/>
                  </a:lnTo>
                  <a:lnTo>
                    <a:pt x="31" y="66"/>
                  </a:lnTo>
                  <a:lnTo>
                    <a:pt x="31" y="49"/>
                  </a:lnTo>
                  <a:lnTo>
                    <a:pt x="31" y="31"/>
                  </a:lnTo>
                  <a:lnTo>
                    <a:pt x="28" y="14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3" y="17"/>
                  </a:lnTo>
                  <a:lnTo>
                    <a:pt x="0" y="31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9" name="Freeform 62"/>
            <p:cNvSpPr>
              <a:spLocks/>
            </p:cNvSpPr>
            <p:nvPr/>
          </p:nvSpPr>
          <p:spPr bwMode="auto">
            <a:xfrm flipH="1">
              <a:off x="5167" y="2441"/>
              <a:ext cx="445" cy="417"/>
            </a:xfrm>
            <a:custGeom>
              <a:avLst/>
              <a:gdLst>
                <a:gd name="T0" fmla="*/ 294 w 371"/>
                <a:gd name="T1" fmla="*/ 0 h 438"/>
                <a:gd name="T2" fmla="*/ 332 w 371"/>
                <a:gd name="T3" fmla="*/ 20 h 438"/>
                <a:gd name="T4" fmla="*/ 378 w 371"/>
                <a:gd name="T5" fmla="*/ 53 h 438"/>
                <a:gd name="T6" fmla="*/ 399 w 371"/>
                <a:gd name="T7" fmla="*/ 90 h 438"/>
                <a:gd name="T8" fmla="*/ 399 w 371"/>
                <a:gd name="T9" fmla="*/ 117 h 438"/>
                <a:gd name="T10" fmla="*/ 395 w 371"/>
                <a:gd name="T11" fmla="*/ 133 h 438"/>
                <a:gd name="T12" fmla="*/ 391 w 371"/>
                <a:gd name="T13" fmla="*/ 190 h 438"/>
                <a:gd name="T14" fmla="*/ 408 w 371"/>
                <a:gd name="T15" fmla="*/ 230 h 438"/>
                <a:gd name="T16" fmla="*/ 428 w 371"/>
                <a:gd name="T17" fmla="*/ 257 h 438"/>
                <a:gd name="T18" fmla="*/ 441 w 371"/>
                <a:gd name="T19" fmla="*/ 267 h 438"/>
                <a:gd name="T20" fmla="*/ 445 w 371"/>
                <a:gd name="T21" fmla="*/ 277 h 438"/>
                <a:gd name="T22" fmla="*/ 428 w 371"/>
                <a:gd name="T23" fmla="*/ 290 h 438"/>
                <a:gd name="T24" fmla="*/ 420 w 371"/>
                <a:gd name="T25" fmla="*/ 297 h 438"/>
                <a:gd name="T26" fmla="*/ 416 w 371"/>
                <a:gd name="T27" fmla="*/ 304 h 438"/>
                <a:gd name="T28" fmla="*/ 420 w 371"/>
                <a:gd name="T29" fmla="*/ 313 h 438"/>
                <a:gd name="T30" fmla="*/ 425 w 371"/>
                <a:gd name="T31" fmla="*/ 324 h 438"/>
                <a:gd name="T32" fmla="*/ 408 w 371"/>
                <a:gd name="T33" fmla="*/ 340 h 438"/>
                <a:gd name="T34" fmla="*/ 411 w 371"/>
                <a:gd name="T35" fmla="*/ 350 h 438"/>
                <a:gd name="T36" fmla="*/ 403 w 371"/>
                <a:gd name="T37" fmla="*/ 364 h 438"/>
                <a:gd name="T38" fmla="*/ 395 w 371"/>
                <a:gd name="T39" fmla="*/ 367 h 438"/>
                <a:gd name="T40" fmla="*/ 386 w 371"/>
                <a:gd name="T41" fmla="*/ 380 h 438"/>
                <a:gd name="T42" fmla="*/ 386 w 371"/>
                <a:gd name="T43" fmla="*/ 387 h 438"/>
                <a:gd name="T44" fmla="*/ 378 w 371"/>
                <a:gd name="T45" fmla="*/ 404 h 438"/>
                <a:gd name="T46" fmla="*/ 361 w 371"/>
                <a:gd name="T47" fmla="*/ 413 h 438"/>
                <a:gd name="T48" fmla="*/ 332 w 371"/>
                <a:gd name="T49" fmla="*/ 417 h 438"/>
                <a:gd name="T50" fmla="*/ 311 w 371"/>
                <a:gd name="T51" fmla="*/ 410 h 438"/>
                <a:gd name="T52" fmla="*/ 160 w 371"/>
                <a:gd name="T53" fmla="*/ 377 h 438"/>
                <a:gd name="T54" fmla="*/ 97 w 371"/>
                <a:gd name="T55" fmla="*/ 350 h 438"/>
                <a:gd name="T56" fmla="*/ 38 w 371"/>
                <a:gd name="T57" fmla="*/ 304 h 438"/>
                <a:gd name="T58" fmla="*/ 8 w 371"/>
                <a:gd name="T59" fmla="*/ 267 h 438"/>
                <a:gd name="T60" fmla="*/ 0 w 371"/>
                <a:gd name="T61" fmla="*/ 220 h 438"/>
                <a:gd name="T62" fmla="*/ 22 w 371"/>
                <a:gd name="T63" fmla="*/ 177 h 438"/>
                <a:gd name="T64" fmla="*/ 64 w 371"/>
                <a:gd name="T65" fmla="*/ 130 h 438"/>
                <a:gd name="T66" fmla="*/ 122 w 371"/>
                <a:gd name="T67" fmla="*/ 90 h 438"/>
                <a:gd name="T68" fmla="*/ 240 w 371"/>
                <a:gd name="T69" fmla="*/ 27 h 438"/>
                <a:gd name="T70" fmla="*/ 294 w 371"/>
                <a:gd name="T71" fmla="*/ 0 h 4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71"/>
                <a:gd name="T109" fmla="*/ 0 h 438"/>
                <a:gd name="T110" fmla="*/ 371 w 371"/>
                <a:gd name="T111" fmla="*/ 438 h 4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71" h="438">
                  <a:moveTo>
                    <a:pt x="245" y="0"/>
                  </a:moveTo>
                  <a:lnTo>
                    <a:pt x="245" y="0"/>
                  </a:lnTo>
                  <a:lnTo>
                    <a:pt x="263" y="11"/>
                  </a:lnTo>
                  <a:lnTo>
                    <a:pt x="277" y="21"/>
                  </a:lnTo>
                  <a:lnTo>
                    <a:pt x="298" y="39"/>
                  </a:lnTo>
                  <a:lnTo>
                    <a:pt x="315" y="56"/>
                  </a:lnTo>
                  <a:lnTo>
                    <a:pt x="329" y="81"/>
                  </a:lnTo>
                  <a:lnTo>
                    <a:pt x="333" y="95"/>
                  </a:lnTo>
                  <a:lnTo>
                    <a:pt x="333" y="109"/>
                  </a:lnTo>
                  <a:lnTo>
                    <a:pt x="333" y="123"/>
                  </a:lnTo>
                  <a:lnTo>
                    <a:pt x="329" y="140"/>
                  </a:lnTo>
                  <a:lnTo>
                    <a:pt x="326" y="172"/>
                  </a:lnTo>
                  <a:lnTo>
                    <a:pt x="326" y="200"/>
                  </a:lnTo>
                  <a:lnTo>
                    <a:pt x="333" y="224"/>
                  </a:lnTo>
                  <a:lnTo>
                    <a:pt x="340" y="242"/>
                  </a:lnTo>
                  <a:lnTo>
                    <a:pt x="350" y="259"/>
                  </a:lnTo>
                  <a:lnTo>
                    <a:pt x="357" y="270"/>
                  </a:lnTo>
                  <a:lnTo>
                    <a:pt x="368" y="280"/>
                  </a:lnTo>
                  <a:lnTo>
                    <a:pt x="371" y="280"/>
                  </a:lnTo>
                  <a:lnTo>
                    <a:pt x="371" y="291"/>
                  </a:lnTo>
                  <a:lnTo>
                    <a:pt x="364" y="298"/>
                  </a:lnTo>
                  <a:lnTo>
                    <a:pt x="357" y="305"/>
                  </a:lnTo>
                  <a:lnTo>
                    <a:pt x="350" y="312"/>
                  </a:lnTo>
                  <a:lnTo>
                    <a:pt x="347" y="315"/>
                  </a:lnTo>
                  <a:lnTo>
                    <a:pt x="347" y="319"/>
                  </a:lnTo>
                  <a:lnTo>
                    <a:pt x="350" y="329"/>
                  </a:lnTo>
                  <a:lnTo>
                    <a:pt x="354" y="336"/>
                  </a:lnTo>
                  <a:lnTo>
                    <a:pt x="354" y="340"/>
                  </a:lnTo>
                  <a:lnTo>
                    <a:pt x="347" y="350"/>
                  </a:lnTo>
                  <a:lnTo>
                    <a:pt x="340" y="357"/>
                  </a:lnTo>
                  <a:lnTo>
                    <a:pt x="343" y="368"/>
                  </a:lnTo>
                  <a:lnTo>
                    <a:pt x="343" y="375"/>
                  </a:lnTo>
                  <a:lnTo>
                    <a:pt x="336" y="382"/>
                  </a:lnTo>
                  <a:lnTo>
                    <a:pt x="329" y="385"/>
                  </a:lnTo>
                  <a:lnTo>
                    <a:pt x="326" y="389"/>
                  </a:lnTo>
                  <a:lnTo>
                    <a:pt x="322" y="399"/>
                  </a:lnTo>
                  <a:lnTo>
                    <a:pt x="322" y="406"/>
                  </a:lnTo>
                  <a:lnTo>
                    <a:pt x="319" y="420"/>
                  </a:lnTo>
                  <a:lnTo>
                    <a:pt x="315" y="424"/>
                  </a:lnTo>
                  <a:lnTo>
                    <a:pt x="308" y="431"/>
                  </a:lnTo>
                  <a:lnTo>
                    <a:pt x="301" y="434"/>
                  </a:lnTo>
                  <a:lnTo>
                    <a:pt x="291" y="438"/>
                  </a:lnTo>
                  <a:lnTo>
                    <a:pt x="277" y="438"/>
                  </a:lnTo>
                  <a:lnTo>
                    <a:pt x="259" y="431"/>
                  </a:lnTo>
                  <a:lnTo>
                    <a:pt x="168" y="406"/>
                  </a:lnTo>
                  <a:lnTo>
                    <a:pt x="133" y="396"/>
                  </a:lnTo>
                  <a:lnTo>
                    <a:pt x="105" y="385"/>
                  </a:lnTo>
                  <a:lnTo>
                    <a:pt x="81" y="368"/>
                  </a:lnTo>
                  <a:lnTo>
                    <a:pt x="56" y="347"/>
                  </a:lnTo>
                  <a:lnTo>
                    <a:pt x="32" y="319"/>
                  </a:lnTo>
                  <a:lnTo>
                    <a:pt x="7" y="280"/>
                  </a:lnTo>
                  <a:lnTo>
                    <a:pt x="0" y="256"/>
                  </a:lnTo>
                  <a:lnTo>
                    <a:pt x="0" y="231"/>
                  </a:lnTo>
                  <a:lnTo>
                    <a:pt x="7" y="207"/>
                  </a:lnTo>
                  <a:lnTo>
                    <a:pt x="18" y="186"/>
                  </a:lnTo>
                  <a:lnTo>
                    <a:pt x="35" y="161"/>
                  </a:lnTo>
                  <a:lnTo>
                    <a:pt x="53" y="137"/>
                  </a:lnTo>
                  <a:lnTo>
                    <a:pt x="77" y="116"/>
                  </a:lnTo>
                  <a:lnTo>
                    <a:pt x="102" y="95"/>
                  </a:lnTo>
                  <a:lnTo>
                    <a:pt x="151" y="56"/>
                  </a:lnTo>
                  <a:lnTo>
                    <a:pt x="200" y="28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C87F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0" name="Freeform 63"/>
            <p:cNvSpPr>
              <a:spLocks/>
            </p:cNvSpPr>
            <p:nvPr/>
          </p:nvSpPr>
          <p:spPr bwMode="auto">
            <a:xfrm flipH="1">
              <a:off x="5178" y="2759"/>
              <a:ext cx="77" cy="45"/>
            </a:xfrm>
            <a:custGeom>
              <a:avLst/>
              <a:gdLst>
                <a:gd name="T0" fmla="*/ 72 w 63"/>
                <a:gd name="T1" fmla="*/ 0 h 49"/>
                <a:gd name="T2" fmla="*/ 72 w 63"/>
                <a:gd name="T3" fmla="*/ 0 h 49"/>
                <a:gd name="T4" fmla="*/ 64 w 63"/>
                <a:gd name="T5" fmla="*/ 0 h 49"/>
                <a:gd name="T6" fmla="*/ 55 w 63"/>
                <a:gd name="T7" fmla="*/ 3 h 49"/>
                <a:gd name="T8" fmla="*/ 46 w 63"/>
                <a:gd name="T9" fmla="*/ 9 h 49"/>
                <a:gd name="T10" fmla="*/ 46 w 63"/>
                <a:gd name="T11" fmla="*/ 9 h 49"/>
                <a:gd name="T12" fmla="*/ 29 w 63"/>
                <a:gd name="T13" fmla="*/ 16 h 49"/>
                <a:gd name="T14" fmla="*/ 17 w 63"/>
                <a:gd name="T15" fmla="*/ 22 h 49"/>
                <a:gd name="T16" fmla="*/ 0 w 63"/>
                <a:gd name="T17" fmla="*/ 22 h 49"/>
                <a:gd name="T18" fmla="*/ 0 w 63"/>
                <a:gd name="T19" fmla="*/ 22 h 49"/>
                <a:gd name="T20" fmla="*/ 12 w 63"/>
                <a:gd name="T21" fmla="*/ 35 h 49"/>
                <a:gd name="T22" fmla="*/ 29 w 63"/>
                <a:gd name="T23" fmla="*/ 41 h 49"/>
                <a:gd name="T24" fmla="*/ 34 w 63"/>
                <a:gd name="T25" fmla="*/ 45 h 49"/>
                <a:gd name="T26" fmla="*/ 46 w 63"/>
                <a:gd name="T27" fmla="*/ 45 h 49"/>
                <a:gd name="T28" fmla="*/ 46 w 63"/>
                <a:gd name="T29" fmla="*/ 45 h 49"/>
                <a:gd name="T30" fmla="*/ 51 w 63"/>
                <a:gd name="T31" fmla="*/ 45 h 49"/>
                <a:gd name="T32" fmla="*/ 55 w 63"/>
                <a:gd name="T33" fmla="*/ 45 h 49"/>
                <a:gd name="T34" fmla="*/ 64 w 63"/>
                <a:gd name="T35" fmla="*/ 35 h 49"/>
                <a:gd name="T36" fmla="*/ 64 w 63"/>
                <a:gd name="T37" fmla="*/ 32 h 49"/>
                <a:gd name="T38" fmla="*/ 60 w 63"/>
                <a:gd name="T39" fmla="*/ 22 h 49"/>
                <a:gd name="T40" fmla="*/ 60 w 63"/>
                <a:gd name="T41" fmla="*/ 22 h 49"/>
                <a:gd name="T42" fmla="*/ 68 w 63"/>
                <a:gd name="T43" fmla="*/ 16 h 49"/>
                <a:gd name="T44" fmla="*/ 77 w 63"/>
                <a:gd name="T45" fmla="*/ 9 h 49"/>
                <a:gd name="T46" fmla="*/ 77 w 63"/>
                <a:gd name="T47" fmla="*/ 6 h 49"/>
                <a:gd name="T48" fmla="*/ 72 w 63"/>
                <a:gd name="T49" fmla="*/ 0 h 49"/>
                <a:gd name="T50" fmla="*/ 72 w 63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"/>
                <a:gd name="T79" fmla="*/ 0 h 49"/>
                <a:gd name="T80" fmla="*/ 63 w 63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" h="49">
                  <a:moveTo>
                    <a:pt x="59" y="0"/>
                  </a:moveTo>
                  <a:lnTo>
                    <a:pt x="59" y="0"/>
                  </a:lnTo>
                  <a:lnTo>
                    <a:pt x="52" y="0"/>
                  </a:lnTo>
                  <a:lnTo>
                    <a:pt x="45" y="3"/>
                  </a:lnTo>
                  <a:lnTo>
                    <a:pt x="38" y="10"/>
                  </a:lnTo>
                  <a:lnTo>
                    <a:pt x="24" y="17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0" y="38"/>
                  </a:lnTo>
                  <a:lnTo>
                    <a:pt x="24" y="45"/>
                  </a:lnTo>
                  <a:lnTo>
                    <a:pt x="28" y="49"/>
                  </a:lnTo>
                  <a:lnTo>
                    <a:pt x="38" y="49"/>
                  </a:lnTo>
                  <a:lnTo>
                    <a:pt x="42" y="49"/>
                  </a:lnTo>
                  <a:lnTo>
                    <a:pt x="45" y="49"/>
                  </a:lnTo>
                  <a:lnTo>
                    <a:pt x="52" y="38"/>
                  </a:lnTo>
                  <a:lnTo>
                    <a:pt x="52" y="35"/>
                  </a:lnTo>
                  <a:lnTo>
                    <a:pt x="49" y="24"/>
                  </a:lnTo>
                  <a:lnTo>
                    <a:pt x="56" y="17"/>
                  </a:lnTo>
                  <a:lnTo>
                    <a:pt x="63" y="10"/>
                  </a:lnTo>
                  <a:lnTo>
                    <a:pt x="63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664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1" name="Freeform 64"/>
            <p:cNvSpPr>
              <a:spLocks/>
            </p:cNvSpPr>
            <p:nvPr/>
          </p:nvSpPr>
          <p:spPr bwMode="auto">
            <a:xfrm flipH="1">
              <a:off x="5279" y="2622"/>
              <a:ext cx="91" cy="45"/>
            </a:xfrm>
            <a:custGeom>
              <a:avLst/>
              <a:gdLst>
                <a:gd name="T0" fmla="*/ 91 w 74"/>
                <a:gd name="T1" fmla="*/ 36 h 49"/>
                <a:gd name="T2" fmla="*/ 91 w 74"/>
                <a:gd name="T3" fmla="*/ 36 h 49"/>
                <a:gd name="T4" fmla="*/ 91 w 74"/>
                <a:gd name="T5" fmla="*/ 23 h 49"/>
                <a:gd name="T6" fmla="*/ 86 w 74"/>
                <a:gd name="T7" fmla="*/ 10 h 49"/>
                <a:gd name="T8" fmla="*/ 82 w 74"/>
                <a:gd name="T9" fmla="*/ 0 h 49"/>
                <a:gd name="T10" fmla="*/ 0 w 74"/>
                <a:gd name="T11" fmla="*/ 39 h 49"/>
                <a:gd name="T12" fmla="*/ 0 w 74"/>
                <a:gd name="T13" fmla="*/ 39 h 49"/>
                <a:gd name="T14" fmla="*/ 9 w 74"/>
                <a:gd name="T15" fmla="*/ 42 h 49"/>
                <a:gd name="T16" fmla="*/ 34 w 74"/>
                <a:gd name="T17" fmla="*/ 45 h 49"/>
                <a:gd name="T18" fmla="*/ 52 w 74"/>
                <a:gd name="T19" fmla="*/ 45 h 49"/>
                <a:gd name="T20" fmla="*/ 65 w 74"/>
                <a:gd name="T21" fmla="*/ 45 h 49"/>
                <a:gd name="T22" fmla="*/ 77 w 74"/>
                <a:gd name="T23" fmla="*/ 42 h 49"/>
                <a:gd name="T24" fmla="*/ 91 w 74"/>
                <a:gd name="T25" fmla="*/ 36 h 49"/>
                <a:gd name="T26" fmla="*/ 91 w 74"/>
                <a:gd name="T27" fmla="*/ 36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4"/>
                <a:gd name="T43" fmla="*/ 0 h 49"/>
                <a:gd name="T44" fmla="*/ 74 w 74"/>
                <a:gd name="T45" fmla="*/ 49 h 4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4" h="49">
                  <a:moveTo>
                    <a:pt x="74" y="39"/>
                  </a:moveTo>
                  <a:lnTo>
                    <a:pt x="74" y="39"/>
                  </a:lnTo>
                  <a:lnTo>
                    <a:pt x="74" y="25"/>
                  </a:lnTo>
                  <a:lnTo>
                    <a:pt x="70" y="11"/>
                  </a:lnTo>
                  <a:lnTo>
                    <a:pt x="67" y="0"/>
                  </a:lnTo>
                  <a:lnTo>
                    <a:pt x="0" y="42"/>
                  </a:lnTo>
                  <a:lnTo>
                    <a:pt x="7" y="46"/>
                  </a:lnTo>
                  <a:lnTo>
                    <a:pt x="28" y="49"/>
                  </a:lnTo>
                  <a:lnTo>
                    <a:pt x="42" y="49"/>
                  </a:lnTo>
                  <a:lnTo>
                    <a:pt x="53" y="49"/>
                  </a:lnTo>
                  <a:lnTo>
                    <a:pt x="63" y="46"/>
                  </a:lnTo>
                  <a:lnTo>
                    <a:pt x="74" y="39"/>
                  </a:lnTo>
                  <a:close/>
                </a:path>
              </a:pathLst>
            </a:custGeom>
            <a:solidFill>
              <a:srgbClr val="B76C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2" name="Freeform 65"/>
            <p:cNvSpPr>
              <a:spLocks/>
            </p:cNvSpPr>
            <p:nvPr/>
          </p:nvSpPr>
          <p:spPr bwMode="auto">
            <a:xfrm flipH="1">
              <a:off x="5262" y="2654"/>
              <a:ext cx="108" cy="20"/>
            </a:xfrm>
            <a:custGeom>
              <a:avLst/>
              <a:gdLst>
                <a:gd name="T0" fmla="*/ 95 w 88"/>
                <a:gd name="T1" fmla="*/ 0 h 21"/>
                <a:gd name="T2" fmla="*/ 95 w 88"/>
                <a:gd name="T3" fmla="*/ 0 h 21"/>
                <a:gd name="T4" fmla="*/ 95 w 88"/>
                <a:gd name="T5" fmla="*/ 4 h 21"/>
                <a:gd name="T6" fmla="*/ 99 w 88"/>
                <a:gd name="T7" fmla="*/ 7 h 21"/>
                <a:gd name="T8" fmla="*/ 108 w 88"/>
                <a:gd name="T9" fmla="*/ 10 h 21"/>
                <a:gd name="T10" fmla="*/ 108 w 88"/>
                <a:gd name="T11" fmla="*/ 10 h 21"/>
                <a:gd name="T12" fmla="*/ 99 w 88"/>
                <a:gd name="T13" fmla="*/ 13 h 21"/>
                <a:gd name="T14" fmla="*/ 77 w 88"/>
                <a:gd name="T15" fmla="*/ 20 h 21"/>
                <a:gd name="T16" fmla="*/ 60 w 88"/>
                <a:gd name="T17" fmla="*/ 20 h 21"/>
                <a:gd name="T18" fmla="*/ 43 w 88"/>
                <a:gd name="T19" fmla="*/ 20 h 21"/>
                <a:gd name="T20" fmla="*/ 22 w 88"/>
                <a:gd name="T21" fmla="*/ 17 h 21"/>
                <a:gd name="T22" fmla="*/ 0 w 88"/>
                <a:gd name="T23" fmla="*/ 7 h 21"/>
                <a:gd name="T24" fmla="*/ 0 w 88"/>
                <a:gd name="T25" fmla="*/ 7 h 21"/>
                <a:gd name="T26" fmla="*/ 31 w 88"/>
                <a:gd name="T27" fmla="*/ 10 h 21"/>
                <a:gd name="T28" fmla="*/ 65 w 88"/>
                <a:gd name="T29" fmla="*/ 7 h 21"/>
                <a:gd name="T30" fmla="*/ 77 w 88"/>
                <a:gd name="T31" fmla="*/ 4 h 21"/>
                <a:gd name="T32" fmla="*/ 95 w 88"/>
                <a:gd name="T33" fmla="*/ 0 h 21"/>
                <a:gd name="T34" fmla="*/ 95 w 88"/>
                <a:gd name="T35" fmla="*/ 0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"/>
                <a:gd name="T55" fmla="*/ 0 h 21"/>
                <a:gd name="T56" fmla="*/ 88 w 88"/>
                <a:gd name="T57" fmla="*/ 21 h 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" h="21">
                  <a:moveTo>
                    <a:pt x="77" y="0"/>
                  </a:moveTo>
                  <a:lnTo>
                    <a:pt x="77" y="0"/>
                  </a:lnTo>
                  <a:lnTo>
                    <a:pt x="77" y="4"/>
                  </a:lnTo>
                  <a:lnTo>
                    <a:pt x="81" y="7"/>
                  </a:lnTo>
                  <a:lnTo>
                    <a:pt x="88" y="11"/>
                  </a:lnTo>
                  <a:lnTo>
                    <a:pt x="81" y="14"/>
                  </a:lnTo>
                  <a:lnTo>
                    <a:pt x="63" y="21"/>
                  </a:lnTo>
                  <a:lnTo>
                    <a:pt x="49" y="21"/>
                  </a:lnTo>
                  <a:lnTo>
                    <a:pt x="35" y="21"/>
                  </a:lnTo>
                  <a:lnTo>
                    <a:pt x="18" y="18"/>
                  </a:lnTo>
                  <a:lnTo>
                    <a:pt x="0" y="7"/>
                  </a:lnTo>
                  <a:lnTo>
                    <a:pt x="25" y="11"/>
                  </a:lnTo>
                  <a:lnTo>
                    <a:pt x="53" y="7"/>
                  </a:lnTo>
                  <a:lnTo>
                    <a:pt x="63" y="4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3" name="Freeform 66"/>
            <p:cNvSpPr>
              <a:spLocks/>
            </p:cNvSpPr>
            <p:nvPr/>
          </p:nvSpPr>
          <p:spPr bwMode="auto">
            <a:xfrm flipH="1">
              <a:off x="5255" y="2575"/>
              <a:ext cx="117" cy="43"/>
            </a:xfrm>
            <a:custGeom>
              <a:avLst/>
              <a:gdLst>
                <a:gd name="T0" fmla="*/ 0 w 98"/>
                <a:gd name="T1" fmla="*/ 43 h 46"/>
                <a:gd name="T2" fmla="*/ 0 w 98"/>
                <a:gd name="T3" fmla="*/ 43 h 46"/>
                <a:gd name="T4" fmla="*/ 8 w 98"/>
                <a:gd name="T5" fmla="*/ 36 h 46"/>
                <a:gd name="T6" fmla="*/ 33 w 98"/>
                <a:gd name="T7" fmla="*/ 23 h 46"/>
                <a:gd name="T8" fmla="*/ 50 w 98"/>
                <a:gd name="T9" fmla="*/ 17 h 46"/>
                <a:gd name="T10" fmla="*/ 67 w 98"/>
                <a:gd name="T11" fmla="*/ 10 h 46"/>
                <a:gd name="T12" fmla="*/ 87 w 98"/>
                <a:gd name="T13" fmla="*/ 7 h 46"/>
                <a:gd name="T14" fmla="*/ 112 w 98"/>
                <a:gd name="T15" fmla="*/ 7 h 46"/>
                <a:gd name="T16" fmla="*/ 117 w 98"/>
                <a:gd name="T17" fmla="*/ 0 h 46"/>
                <a:gd name="T18" fmla="*/ 117 w 98"/>
                <a:gd name="T19" fmla="*/ 0 h 46"/>
                <a:gd name="T20" fmla="*/ 104 w 98"/>
                <a:gd name="T21" fmla="*/ 0 h 46"/>
                <a:gd name="T22" fmla="*/ 75 w 98"/>
                <a:gd name="T23" fmla="*/ 4 h 46"/>
                <a:gd name="T24" fmla="*/ 54 w 98"/>
                <a:gd name="T25" fmla="*/ 10 h 46"/>
                <a:gd name="T26" fmla="*/ 37 w 98"/>
                <a:gd name="T27" fmla="*/ 17 h 46"/>
                <a:gd name="T28" fmla="*/ 17 w 98"/>
                <a:gd name="T29" fmla="*/ 26 h 46"/>
                <a:gd name="T30" fmla="*/ 0 w 98"/>
                <a:gd name="T31" fmla="*/ 43 h 46"/>
                <a:gd name="T32" fmla="*/ 0 w 98"/>
                <a:gd name="T33" fmla="*/ 4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6"/>
                <a:gd name="T53" fmla="*/ 98 w 98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6">
                  <a:moveTo>
                    <a:pt x="0" y="46"/>
                  </a:moveTo>
                  <a:lnTo>
                    <a:pt x="0" y="46"/>
                  </a:lnTo>
                  <a:lnTo>
                    <a:pt x="7" y="39"/>
                  </a:lnTo>
                  <a:lnTo>
                    <a:pt x="28" y="25"/>
                  </a:lnTo>
                  <a:lnTo>
                    <a:pt x="42" y="18"/>
                  </a:lnTo>
                  <a:lnTo>
                    <a:pt x="56" y="11"/>
                  </a:lnTo>
                  <a:lnTo>
                    <a:pt x="73" y="7"/>
                  </a:lnTo>
                  <a:lnTo>
                    <a:pt x="94" y="7"/>
                  </a:lnTo>
                  <a:lnTo>
                    <a:pt x="98" y="0"/>
                  </a:lnTo>
                  <a:lnTo>
                    <a:pt x="87" y="0"/>
                  </a:lnTo>
                  <a:lnTo>
                    <a:pt x="63" y="4"/>
                  </a:lnTo>
                  <a:lnTo>
                    <a:pt x="45" y="11"/>
                  </a:lnTo>
                  <a:lnTo>
                    <a:pt x="31" y="18"/>
                  </a:lnTo>
                  <a:lnTo>
                    <a:pt x="14" y="2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4" name="Freeform 67"/>
            <p:cNvSpPr>
              <a:spLocks/>
            </p:cNvSpPr>
            <p:nvPr/>
          </p:nvSpPr>
          <p:spPr bwMode="auto">
            <a:xfrm flipH="1">
              <a:off x="5187" y="2414"/>
              <a:ext cx="549" cy="481"/>
            </a:xfrm>
            <a:custGeom>
              <a:avLst/>
              <a:gdLst>
                <a:gd name="T0" fmla="*/ 443 w 455"/>
                <a:gd name="T1" fmla="*/ 27 h 504"/>
                <a:gd name="T2" fmla="*/ 473 w 455"/>
                <a:gd name="T3" fmla="*/ 44 h 504"/>
                <a:gd name="T4" fmla="*/ 515 w 455"/>
                <a:gd name="T5" fmla="*/ 73 h 504"/>
                <a:gd name="T6" fmla="*/ 544 w 455"/>
                <a:gd name="T7" fmla="*/ 120 h 504"/>
                <a:gd name="T8" fmla="*/ 456 w 455"/>
                <a:gd name="T9" fmla="*/ 154 h 504"/>
                <a:gd name="T10" fmla="*/ 448 w 455"/>
                <a:gd name="T11" fmla="*/ 127 h 504"/>
                <a:gd name="T12" fmla="*/ 417 w 455"/>
                <a:gd name="T13" fmla="*/ 67 h 504"/>
                <a:gd name="T14" fmla="*/ 426 w 455"/>
                <a:gd name="T15" fmla="*/ 100 h 504"/>
                <a:gd name="T16" fmla="*/ 434 w 455"/>
                <a:gd name="T17" fmla="*/ 151 h 504"/>
                <a:gd name="T18" fmla="*/ 325 w 455"/>
                <a:gd name="T19" fmla="*/ 167 h 504"/>
                <a:gd name="T20" fmla="*/ 304 w 455"/>
                <a:gd name="T21" fmla="*/ 220 h 504"/>
                <a:gd name="T22" fmla="*/ 296 w 455"/>
                <a:gd name="T23" fmla="*/ 307 h 504"/>
                <a:gd name="T24" fmla="*/ 304 w 455"/>
                <a:gd name="T25" fmla="*/ 387 h 504"/>
                <a:gd name="T26" fmla="*/ 325 w 455"/>
                <a:gd name="T27" fmla="*/ 451 h 504"/>
                <a:gd name="T28" fmla="*/ 341 w 455"/>
                <a:gd name="T29" fmla="*/ 481 h 504"/>
                <a:gd name="T30" fmla="*/ 257 w 455"/>
                <a:gd name="T31" fmla="*/ 465 h 504"/>
                <a:gd name="T32" fmla="*/ 156 w 455"/>
                <a:gd name="T33" fmla="*/ 428 h 504"/>
                <a:gd name="T34" fmla="*/ 80 w 455"/>
                <a:gd name="T35" fmla="*/ 385 h 504"/>
                <a:gd name="T36" fmla="*/ 42 w 455"/>
                <a:gd name="T37" fmla="*/ 347 h 504"/>
                <a:gd name="T38" fmla="*/ 25 w 455"/>
                <a:gd name="T39" fmla="*/ 324 h 504"/>
                <a:gd name="T40" fmla="*/ 4 w 455"/>
                <a:gd name="T41" fmla="*/ 281 h 504"/>
                <a:gd name="T42" fmla="*/ 0 w 455"/>
                <a:gd name="T43" fmla="*/ 231 h 504"/>
                <a:gd name="T44" fmla="*/ 4 w 455"/>
                <a:gd name="T45" fmla="*/ 180 h 504"/>
                <a:gd name="T46" fmla="*/ 17 w 455"/>
                <a:gd name="T47" fmla="*/ 131 h 504"/>
                <a:gd name="T48" fmla="*/ 46 w 455"/>
                <a:gd name="T49" fmla="*/ 87 h 504"/>
                <a:gd name="T50" fmla="*/ 84 w 455"/>
                <a:gd name="T51" fmla="*/ 51 h 504"/>
                <a:gd name="T52" fmla="*/ 130 w 455"/>
                <a:gd name="T53" fmla="*/ 20 h 504"/>
                <a:gd name="T54" fmla="*/ 186 w 455"/>
                <a:gd name="T55" fmla="*/ 7 h 504"/>
                <a:gd name="T56" fmla="*/ 245 w 455"/>
                <a:gd name="T57" fmla="*/ 4 h 504"/>
                <a:gd name="T58" fmla="*/ 341 w 455"/>
                <a:gd name="T59" fmla="*/ 4 h 504"/>
                <a:gd name="T60" fmla="*/ 426 w 455"/>
                <a:gd name="T61" fmla="*/ 20 h 504"/>
                <a:gd name="T62" fmla="*/ 443 w 455"/>
                <a:gd name="T63" fmla="*/ 27 h 5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5"/>
                <a:gd name="T97" fmla="*/ 0 h 504"/>
                <a:gd name="T98" fmla="*/ 455 w 455"/>
                <a:gd name="T99" fmla="*/ 504 h 5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5" h="504">
                  <a:moveTo>
                    <a:pt x="367" y="28"/>
                  </a:moveTo>
                  <a:lnTo>
                    <a:pt x="367" y="28"/>
                  </a:lnTo>
                  <a:lnTo>
                    <a:pt x="381" y="35"/>
                  </a:lnTo>
                  <a:lnTo>
                    <a:pt x="392" y="46"/>
                  </a:lnTo>
                  <a:lnTo>
                    <a:pt x="409" y="60"/>
                  </a:lnTo>
                  <a:lnTo>
                    <a:pt x="427" y="77"/>
                  </a:lnTo>
                  <a:lnTo>
                    <a:pt x="441" y="98"/>
                  </a:lnTo>
                  <a:lnTo>
                    <a:pt x="451" y="126"/>
                  </a:lnTo>
                  <a:lnTo>
                    <a:pt x="455" y="154"/>
                  </a:lnTo>
                  <a:lnTo>
                    <a:pt x="378" y="161"/>
                  </a:lnTo>
                  <a:lnTo>
                    <a:pt x="371" y="133"/>
                  </a:lnTo>
                  <a:lnTo>
                    <a:pt x="360" y="102"/>
                  </a:lnTo>
                  <a:lnTo>
                    <a:pt x="346" y="70"/>
                  </a:lnTo>
                  <a:lnTo>
                    <a:pt x="353" y="105"/>
                  </a:lnTo>
                  <a:lnTo>
                    <a:pt x="357" y="133"/>
                  </a:lnTo>
                  <a:lnTo>
                    <a:pt x="360" y="158"/>
                  </a:lnTo>
                  <a:lnTo>
                    <a:pt x="269" y="175"/>
                  </a:lnTo>
                  <a:lnTo>
                    <a:pt x="262" y="203"/>
                  </a:lnTo>
                  <a:lnTo>
                    <a:pt x="252" y="231"/>
                  </a:lnTo>
                  <a:lnTo>
                    <a:pt x="248" y="273"/>
                  </a:lnTo>
                  <a:lnTo>
                    <a:pt x="245" y="322"/>
                  </a:lnTo>
                  <a:lnTo>
                    <a:pt x="248" y="378"/>
                  </a:lnTo>
                  <a:lnTo>
                    <a:pt x="252" y="406"/>
                  </a:lnTo>
                  <a:lnTo>
                    <a:pt x="259" y="438"/>
                  </a:lnTo>
                  <a:lnTo>
                    <a:pt x="269" y="473"/>
                  </a:lnTo>
                  <a:lnTo>
                    <a:pt x="283" y="504"/>
                  </a:lnTo>
                  <a:lnTo>
                    <a:pt x="248" y="497"/>
                  </a:lnTo>
                  <a:lnTo>
                    <a:pt x="213" y="487"/>
                  </a:lnTo>
                  <a:lnTo>
                    <a:pt x="175" y="469"/>
                  </a:lnTo>
                  <a:lnTo>
                    <a:pt x="129" y="448"/>
                  </a:lnTo>
                  <a:lnTo>
                    <a:pt x="87" y="417"/>
                  </a:lnTo>
                  <a:lnTo>
                    <a:pt x="66" y="403"/>
                  </a:lnTo>
                  <a:lnTo>
                    <a:pt x="49" y="382"/>
                  </a:lnTo>
                  <a:lnTo>
                    <a:pt x="35" y="364"/>
                  </a:lnTo>
                  <a:lnTo>
                    <a:pt x="21" y="340"/>
                  </a:lnTo>
                  <a:lnTo>
                    <a:pt x="10" y="319"/>
                  </a:lnTo>
                  <a:lnTo>
                    <a:pt x="3" y="294"/>
                  </a:lnTo>
                  <a:lnTo>
                    <a:pt x="0" y="266"/>
                  </a:lnTo>
                  <a:lnTo>
                    <a:pt x="0" y="242"/>
                  </a:lnTo>
                  <a:lnTo>
                    <a:pt x="0" y="214"/>
                  </a:lnTo>
                  <a:lnTo>
                    <a:pt x="3" y="189"/>
                  </a:lnTo>
                  <a:lnTo>
                    <a:pt x="7" y="161"/>
                  </a:lnTo>
                  <a:lnTo>
                    <a:pt x="14" y="137"/>
                  </a:lnTo>
                  <a:lnTo>
                    <a:pt x="24" y="112"/>
                  </a:lnTo>
                  <a:lnTo>
                    <a:pt x="38" y="91"/>
                  </a:lnTo>
                  <a:lnTo>
                    <a:pt x="52" y="70"/>
                  </a:lnTo>
                  <a:lnTo>
                    <a:pt x="70" y="53"/>
                  </a:lnTo>
                  <a:lnTo>
                    <a:pt x="87" y="35"/>
                  </a:lnTo>
                  <a:lnTo>
                    <a:pt x="108" y="21"/>
                  </a:lnTo>
                  <a:lnTo>
                    <a:pt x="129" y="14"/>
                  </a:lnTo>
                  <a:lnTo>
                    <a:pt x="154" y="7"/>
                  </a:lnTo>
                  <a:lnTo>
                    <a:pt x="203" y="4"/>
                  </a:lnTo>
                  <a:lnTo>
                    <a:pt x="248" y="0"/>
                  </a:lnTo>
                  <a:lnTo>
                    <a:pt x="283" y="4"/>
                  </a:lnTo>
                  <a:lnTo>
                    <a:pt x="311" y="11"/>
                  </a:lnTo>
                  <a:lnTo>
                    <a:pt x="353" y="21"/>
                  </a:lnTo>
                  <a:lnTo>
                    <a:pt x="367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5" name="Freeform 68"/>
            <p:cNvSpPr>
              <a:spLocks/>
            </p:cNvSpPr>
            <p:nvPr/>
          </p:nvSpPr>
          <p:spPr bwMode="auto">
            <a:xfrm flipH="1">
              <a:off x="5445" y="2424"/>
              <a:ext cx="103" cy="434"/>
            </a:xfrm>
            <a:custGeom>
              <a:avLst/>
              <a:gdLst>
                <a:gd name="T0" fmla="*/ 103 w 87"/>
                <a:gd name="T1" fmla="*/ 0 h 455"/>
                <a:gd name="T2" fmla="*/ 103 w 87"/>
                <a:gd name="T3" fmla="*/ 0 h 455"/>
                <a:gd name="T4" fmla="*/ 75 w 87"/>
                <a:gd name="T5" fmla="*/ 43 h 455"/>
                <a:gd name="T6" fmla="*/ 50 w 87"/>
                <a:gd name="T7" fmla="*/ 90 h 455"/>
                <a:gd name="T8" fmla="*/ 25 w 87"/>
                <a:gd name="T9" fmla="*/ 150 h 455"/>
                <a:gd name="T10" fmla="*/ 17 w 87"/>
                <a:gd name="T11" fmla="*/ 183 h 455"/>
                <a:gd name="T12" fmla="*/ 8 w 87"/>
                <a:gd name="T13" fmla="*/ 220 h 455"/>
                <a:gd name="T14" fmla="*/ 4 w 87"/>
                <a:gd name="T15" fmla="*/ 257 h 455"/>
                <a:gd name="T16" fmla="*/ 4 w 87"/>
                <a:gd name="T17" fmla="*/ 294 h 455"/>
                <a:gd name="T18" fmla="*/ 8 w 87"/>
                <a:gd name="T19" fmla="*/ 330 h 455"/>
                <a:gd name="T20" fmla="*/ 17 w 87"/>
                <a:gd name="T21" fmla="*/ 363 h 455"/>
                <a:gd name="T22" fmla="*/ 33 w 87"/>
                <a:gd name="T23" fmla="*/ 401 h 455"/>
                <a:gd name="T24" fmla="*/ 53 w 87"/>
                <a:gd name="T25" fmla="*/ 434 h 455"/>
                <a:gd name="T26" fmla="*/ 53 w 87"/>
                <a:gd name="T27" fmla="*/ 434 h 455"/>
                <a:gd name="T28" fmla="*/ 53 w 87"/>
                <a:gd name="T29" fmla="*/ 434 h 455"/>
                <a:gd name="T30" fmla="*/ 33 w 87"/>
                <a:gd name="T31" fmla="*/ 403 h 455"/>
                <a:gd name="T32" fmla="*/ 17 w 87"/>
                <a:gd name="T33" fmla="*/ 367 h 455"/>
                <a:gd name="T34" fmla="*/ 8 w 87"/>
                <a:gd name="T35" fmla="*/ 330 h 455"/>
                <a:gd name="T36" fmla="*/ 0 w 87"/>
                <a:gd name="T37" fmla="*/ 290 h 455"/>
                <a:gd name="T38" fmla="*/ 0 w 87"/>
                <a:gd name="T39" fmla="*/ 290 h 455"/>
                <a:gd name="T40" fmla="*/ 4 w 87"/>
                <a:gd name="T41" fmla="*/ 257 h 455"/>
                <a:gd name="T42" fmla="*/ 8 w 87"/>
                <a:gd name="T43" fmla="*/ 223 h 455"/>
                <a:gd name="T44" fmla="*/ 12 w 87"/>
                <a:gd name="T45" fmla="*/ 187 h 455"/>
                <a:gd name="T46" fmla="*/ 25 w 87"/>
                <a:gd name="T47" fmla="*/ 150 h 455"/>
                <a:gd name="T48" fmla="*/ 25 w 87"/>
                <a:gd name="T49" fmla="*/ 150 h 455"/>
                <a:gd name="T50" fmla="*/ 50 w 87"/>
                <a:gd name="T51" fmla="*/ 90 h 455"/>
                <a:gd name="T52" fmla="*/ 75 w 87"/>
                <a:gd name="T53" fmla="*/ 43 h 455"/>
                <a:gd name="T54" fmla="*/ 99 w 87"/>
                <a:gd name="T55" fmla="*/ 0 h 455"/>
                <a:gd name="T56" fmla="*/ 103 w 87"/>
                <a:gd name="T57" fmla="*/ 0 h 4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7"/>
                <a:gd name="T88" fmla="*/ 0 h 455"/>
                <a:gd name="T89" fmla="*/ 87 w 87"/>
                <a:gd name="T90" fmla="*/ 455 h 4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7" h="455">
                  <a:moveTo>
                    <a:pt x="87" y="0"/>
                  </a:moveTo>
                  <a:lnTo>
                    <a:pt x="87" y="0"/>
                  </a:lnTo>
                  <a:lnTo>
                    <a:pt x="63" y="45"/>
                  </a:lnTo>
                  <a:lnTo>
                    <a:pt x="42" y="94"/>
                  </a:lnTo>
                  <a:lnTo>
                    <a:pt x="21" y="157"/>
                  </a:lnTo>
                  <a:lnTo>
                    <a:pt x="14" y="192"/>
                  </a:lnTo>
                  <a:lnTo>
                    <a:pt x="7" y="231"/>
                  </a:lnTo>
                  <a:lnTo>
                    <a:pt x="3" y="269"/>
                  </a:lnTo>
                  <a:lnTo>
                    <a:pt x="3" y="308"/>
                  </a:lnTo>
                  <a:lnTo>
                    <a:pt x="7" y="346"/>
                  </a:lnTo>
                  <a:lnTo>
                    <a:pt x="14" y="381"/>
                  </a:lnTo>
                  <a:lnTo>
                    <a:pt x="28" y="420"/>
                  </a:lnTo>
                  <a:lnTo>
                    <a:pt x="45" y="455"/>
                  </a:lnTo>
                  <a:lnTo>
                    <a:pt x="28" y="423"/>
                  </a:lnTo>
                  <a:lnTo>
                    <a:pt x="14" y="385"/>
                  </a:lnTo>
                  <a:lnTo>
                    <a:pt x="7" y="346"/>
                  </a:lnTo>
                  <a:lnTo>
                    <a:pt x="0" y="304"/>
                  </a:lnTo>
                  <a:lnTo>
                    <a:pt x="3" y="269"/>
                  </a:lnTo>
                  <a:lnTo>
                    <a:pt x="7" y="234"/>
                  </a:lnTo>
                  <a:lnTo>
                    <a:pt x="10" y="196"/>
                  </a:lnTo>
                  <a:lnTo>
                    <a:pt x="21" y="157"/>
                  </a:lnTo>
                  <a:lnTo>
                    <a:pt x="42" y="94"/>
                  </a:lnTo>
                  <a:lnTo>
                    <a:pt x="63" y="45"/>
                  </a:lnTo>
                  <a:lnTo>
                    <a:pt x="84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65B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6" name="Freeform 69"/>
            <p:cNvSpPr>
              <a:spLocks/>
            </p:cNvSpPr>
            <p:nvPr/>
          </p:nvSpPr>
          <p:spPr bwMode="auto">
            <a:xfrm flipH="1">
              <a:off x="5507" y="2434"/>
              <a:ext cx="127" cy="377"/>
            </a:xfrm>
            <a:custGeom>
              <a:avLst/>
              <a:gdLst>
                <a:gd name="T0" fmla="*/ 127 w 105"/>
                <a:gd name="T1" fmla="*/ 4 h 396"/>
                <a:gd name="T2" fmla="*/ 127 w 105"/>
                <a:gd name="T3" fmla="*/ 4 h 396"/>
                <a:gd name="T4" fmla="*/ 102 w 105"/>
                <a:gd name="T5" fmla="*/ 33 h 396"/>
                <a:gd name="T6" fmla="*/ 76 w 105"/>
                <a:gd name="T7" fmla="*/ 70 h 396"/>
                <a:gd name="T8" fmla="*/ 51 w 105"/>
                <a:gd name="T9" fmla="*/ 117 h 396"/>
                <a:gd name="T10" fmla="*/ 25 w 105"/>
                <a:gd name="T11" fmla="*/ 173 h 396"/>
                <a:gd name="T12" fmla="*/ 12 w 105"/>
                <a:gd name="T13" fmla="*/ 204 h 396"/>
                <a:gd name="T14" fmla="*/ 8 w 105"/>
                <a:gd name="T15" fmla="*/ 237 h 396"/>
                <a:gd name="T16" fmla="*/ 4 w 105"/>
                <a:gd name="T17" fmla="*/ 270 h 396"/>
                <a:gd name="T18" fmla="*/ 0 w 105"/>
                <a:gd name="T19" fmla="*/ 304 h 396"/>
                <a:gd name="T20" fmla="*/ 4 w 105"/>
                <a:gd name="T21" fmla="*/ 340 h 396"/>
                <a:gd name="T22" fmla="*/ 8 w 105"/>
                <a:gd name="T23" fmla="*/ 377 h 396"/>
                <a:gd name="T24" fmla="*/ 8 w 105"/>
                <a:gd name="T25" fmla="*/ 377 h 396"/>
                <a:gd name="T26" fmla="*/ 8 w 105"/>
                <a:gd name="T27" fmla="*/ 377 h 396"/>
                <a:gd name="T28" fmla="*/ 0 w 105"/>
                <a:gd name="T29" fmla="*/ 344 h 396"/>
                <a:gd name="T30" fmla="*/ 0 w 105"/>
                <a:gd name="T31" fmla="*/ 307 h 396"/>
                <a:gd name="T32" fmla="*/ 0 w 105"/>
                <a:gd name="T33" fmla="*/ 270 h 396"/>
                <a:gd name="T34" fmla="*/ 4 w 105"/>
                <a:gd name="T35" fmla="*/ 233 h 396"/>
                <a:gd name="T36" fmla="*/ 4 w 105"/>
                <a:gd name="T37" fmla="*/ 233 h 396"/>
                <a:gd name="T38" fmla="*/ 21 w 105"/>
                <a:gd name="T39" fmla="*/ 177 h 396"/>
                <a:gd name="T40" fmla="*/ 34 w 105"/>
                <a:gd name="T41" fmla="*/ 144 h 396"/>
                <a:gd name="T42" fmla="*/ 46 w 105"/>
                <a:gd name="T43" fmla="*/ 113 h 396"/>
                <a:gd name="T44" fmla="*/ 46 w 105"/>
                <a:gd name="T45" fmla="*/ 113 h 396"/>
                <a:gd name="T46" fmla="*/ 76 w 105"/>
                <a:gd name="T47" fmla="*/ 67 h 396"/>
                <a:gd name="T48" fmla="*/ 102 w 105"/>
                <a:gd name="T49" fmla="*/ 33 h 396"/>
                <a:gd name="T50" fmla="*/ 127 w 105"/>
                <a:gd name="T51" fmla="*/ 0 h 396"/>
                <a:gd name="T52" fmla="*/ 127 w 105"/>
                <a:gd name="T53" fmla="*/ 4 h 3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5"/>
                <a:gd name="T82" fmla="*/ 0 h 396"/>
                <a:gd name="T83" fmla="*/ 105 w 105"/>
                <a:gd name="T84" fmla="*/ 396 h 3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5" h="396">
                  <a:moveTo>
                    <a:pt x="105" y="4"/>
                  </a:moveTo>
                  <a:lnTo>
                    <a:pt x="105" y="4"/>
                  </a:lnTo>
                  <a:lnTo>
                    <a:pt x="84" y="35"/>
                  </a:lnTo>
                  <a:lnTo>
                    <a:pt x="63" y="74"/>
                  </a:lnTo>
                  <a:lnTo>
                    <a:pt x="42" y="123"/>
                  </a:lnTo>
                  <a:lnTo>
                    <a:pt x="21" y="182"/>
                  </a:lnTo>
                  <a:lnTo>
                    <a:pt x="10" y="214"/>
                  </a:lnTo>
                  <a:lnTo>
                    <a:pt x="7" y="249"/>
                  </a:lnTo>
                  <a:lnTo>
                    <a:pt x="3" y="284"/>
                  </a:lnTo>
                  <a:lnTo>
                    <a:pt x="0" y="319"/>
                  </a:lnTo>
                  <a:lnTo>
                    <a:pt x="3" y="357"/>
                  </a:lnTo>
                  <a:lnTo>
                    <a:pt x="7" y="396"/>
                  </a:lnTo>
                  <a:lnTo>
                    <a:pt x="0" y="361"/>
                  </a:lnTo>
                  <a:lnTo>
                    <a:pt x="0" y="322"/>
                  </a:lnTo>
                  <a:lnTo>
                    <a:pt x="0" y="284"/>
                  </a:lnTo>
                  <a:lnTo>
                    <a:pt x="3" y="245"/>
                  </a:lnTo>
                  <a:lnTo>
                    <a:pt x="17" y="186"/>
                  </a:lnTo>
                  <a:lnTo>
                    <a:pt x="28" y="151"/>
                  </a:lnTo>
                  <a:lnTo>
                    <a:pt x="38" y="119"/>
                  </a:lnTo>
                  <a:lnTo>
                    <a:pt x="63" y="70"/>
                  </a:lnTo>
                  <a:lnTo>
                    <a:pt x="84" y="35"/>
                  </a:lnTo>
                  <a:lnTo>
                    <a:pt x="105" y="0"/>
                  </a:lnTo>
                  <a:lnTo>
                    <a:pt x="105" y="4"/>
                  </a:lnTo>
                  <a:close/>
                </a:path>
              </a:pathLst>
            </a:custGeom>
            <a:solidFill>
              <a:srgbClr val="0065B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7" name="Freeform 70"/>
            <p:cNvSpPr>
              <a:spLocks/>
            </p:cNvSpPr>
            <p:nvPr/>
          </p:nvSpPr>
          <p:spPr bwMode="auto">
            <a:xfrm flipH="1">
              <a:off x="5548" y="2447"/>
              <a:ext cx="141" cy="324"/>
            </a:xfrm>
            <a:custGeom>
              <a:avLst/>
              <a:gdLst>
                <a:gd name="T0" fmla="*/ 141 w 116"/>
                <a:gd name="T1" fmla="*/ 0 h 340"/>
                <a:gd name="T2" fmla="*/ 141 w 116"/>
                <a:gd name="T3" fmla="*/ 0 h 340"/>
                <a:gd name="T4" fmla="*/ 115 w 116"/>
                <a:gd name="T5" fmla="*/ 27 h 340"/>
                <a:gd name="T6" fmla="*/ 85 w 116"/>
                <a:gd name="T7" fmla="*/ 57 h 340"/>
                <a:gd name="T8" fmla="*/ 56 w 116"/>
                <a:gd name="T9" fmla="*/ 97 h 340"/>
                <a:gd name="T10" fmla="*/ 30 w 116"/>
                <a:gd name="T11" fmla="*/ 147 h 340"/>
                <a:gd name="T12" fmla="*/ 22 w 116"/>
                <a:gd name="T13" fmla="*/ 173 h 340"/>
                <a:gd name="T14" fmla="*/ 13 w 116"/>
                <a:gd name="T15" fmla="*/ 200 h 340"/>
                <a:gd name="T16" fmla="*/ 5 w 116"/>
                <a:gd name="T17" fmla="*/ 231 h 340"/>
                <a:gd name="T18" fmla="*/ 5 w 116"/>
                <a:gd name="T19" fmla="*/ 260 h 340"/>
                <a:gd name="T20" fmla="*/ 9 w 116"/>
                <a:gd name="T21" fmla="*/ 291 h 340"/>
                <a:gd name="T22" fmla="*/ 13 w 116"/>
                <a:gd name="T23" fmla="*/ 324 h 340"/>
                <a:gd name="T24" fmla="*/ 13 w 116"/>
                <a:gd name="T25" fmla="*/ 324 h 340"/>
                <a:gd name="T26" fmla="*/ 13 w 116"/>
                <a:gd name="T27" fmla="*/ 324 h 340"/>
                <a:gd name="T28" fmla="*/ 5 w 116"/>
                <a:gd name="T29" fmla="*/ 294 h 340"/>
                <a:gd name="T30" fmla="*/ 0 w 116"/>
                <a:gd name="T31" fmla="*/ 264 h 340"/>
                <a:gd name="T32" fmla="*/ 5 w 116"/>
                <a:gd name="T33" fmla="*/ 231 h 340"/>
                <a:gd name="T34" fmla="*/ 9 w 116"/>
                <a:gd name="T35" fmla="*/ 200 h 340"/>
                <a:gd name="T36" fmla="*/ 9 w 116"/>
                <a:gd name="T37" fmla="*/ 200 h 340"/>
                <a:gd name="T38" fmla="*/ 26 w 116"/>
                <a:gd name="T39" fmla="*/ 147 h 340"/>
                <a:gd name="T40" fmla="*/ 39 w 116"/>
                <a:gd name="T41" fmla="*/ 124 h 340"/>
                <a:gd name="T42" fmla="*/ 56 w 116"/>
                <a:gd name="T43" fmla="*/ 97 h 340"/>
                <a:gd name="T44" fmla="*/ 56 w 116"/>
                <a:gd name="T45" fmla="*/ 97 h 340"/>
                <a:gd name="T46" fmla="*/ 85 w 116"/>
                <a:gd name="T47" fmla="*/ 57 h 340"/>
                <a:gd name="T48" fmla="*/ 111 w 116"/>
                <a:gd name="T49" fmla="*/ 27 h 340"/>
                <a:gd name="T50" fmla="*/ 141 w 116"/>
                <a:gd name="T51" fmla="*/ 0 h 340"/>
                <a:gd name="T52" fmla="*/ 141 w 116"/>
                <a:gd name="T53" fmla="*/ 0 h 3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6"/>
                <a:gd name="T82" fmla="*/ 0 h 340"/>
                <a:gd name="T83" fmla="*/ 116 w 116"/>
                <a:gd name="T84" fmla="*/ 340 h 3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6" h="340">
                  <a:moveTo>
                    <a:pt x="116" y="0"/>
                  </a:moveTo>
                  <a:lnTo>
                    <a:pt x="116" y="0"/>
                  </a:lnTo>
                  <a:lnTo>
                    <a:pt x="95" y="28"/>
                  </a:lnTo>
                  <a:lnTo>
                    <a:pt x="70" y="60"/>
                  </a:lnTo>
                  <a:lnTo>
                    <a:pt x="46" y="102"/>
                  </a:lnTo>
                  <a:lnTo>
                    <a:pt x="25" y="154"/>
                  </a:lnTo>
                  <a:lnTo>
                    <a:pt x="18" y="182"/>
                  </a:lnTo>
                  <a:lnTo>
                    <a:pt x="11" y="210"/>
                  </a:lnTo>
                  <a:lnTo>
                    <a:pt x="4" y="242"/>
                  </a:lnTo>
                  <a:lnTo>
                    <a:pt x="4" y="273"/>
                  </a:lnTo>
                  <a:lnTo>
                    <a:pt x="7" y="305"/>
                  </a:lnTo>
                  <a:lnTo>
                    <a:pt x="11" y="340"/>
                  </a:lnTo>
                  <a:lnTo>
                    <a:pt x="4" y="308"/>
                  </a:lnTo>
                  <a:lnTo>
                    <a:pt x="0" y="277"/>
                  </a:lnTo>
                  <a:lnTo>
                    <a:pt x="4" y="242"/>
                  </a:lnTo>
                  <a:lnTo>
                    <a:pt x="7" y="210"/>
                  </a:lnTo>
                  <a:lnTo>
                    <a:pt x="21" y="154"/>
                  </a:lnTo>
                  <a:lnTo>
                    <a:pt x="32" y="130"/>
                  </a:lnTo>
                  <a:lnTo>
                    <a:pt x="46" y="102"/>
                  </a:lnTo>
                  <a:lnTo>
                    <a:pt x="70" y="60"/>
                  </a:lnTo>
                  <a:lnTo>
                    <a:pt x="91" y="2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65B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8" name="Freeform 71"/>
            <p:cNvSpPr>
              <a:spLocks/>
            </p:cNvSpPr>
            <p:nvPr/>
          </p:nvSpPr>
          <p:spPr bwMode="auto">
            <a:xfrm flipH="1">
              <a:off x="5229" y="2628"/>
              <a:ext cx="39" cy="93"/>
            </a:xfrm>
            <a:custGeom>
              <a:avLst/>
              <a:gdLst>
                <a:gd name="T0" fmla="*/ 0 w 32"/>
                <a:gd name="T1" fmla="*/ 47 h 98"/>
                <a:gd name="T2" fmla="*/ 9 w 32"/>
                <a:gd name="T3" fmla="*/ 47 h 98"/>
                <a:gd name="T4" fmla="*/ 9 w 32"/>
                <a:gd name="T5" fmla="*/ 47 h 98"/>
                <a:gd name="T6" fmla="*/ 9 w 32"/>
                <a:gd name="T7" fmla="*/ 30 h 98"/>
                <a:gd name="T8" fmla="*/ 13 w 32"/>
                <a:gd name="T9" fmla="*/ 17 h 98"/>
                <a:gd name="T10" fmla="*/ 17 w 32"/>
                <a:gd name="T11" fmla="*/ 10 h 98"/>
                <a:gd name="T12" fmla="*/ 22 w 32"/>
                <a:gd name="T13" fmla="*/ 7 h 98"/>
                <a:gd name="T14" fmla="*/ 22 w 32"/>
                <a:gd name="T15" fmla="*/ 7 h 98"/>
                <a:gd name="T16" fmla="*/ 22 w 32"/>
                <a:gd name="T17" fmla="*/ 10 h 98"/>
                <a:gd name="T18" fmla="*/ 26 w 32"/>
                <a:gd name="T19" fmla="*/ 17 h 98"/>
                <a:gd name="T20" fmla="*/ 30 w 32"/>
                <a:gd name="T21" fmla="*/ 30 h 98"/>
                <a:gd name="T22" fmla="*/ 30 w 32"/>
                <a:gd name="T23" fmla="*/ 47 h 98"/>
                <a:gd name="T24" fmla="*/ 30 w 32"/>
                <a:gd name="T25" fmla="*/ 47 h 98"/>
                <a:gd name="T26" fmla="*/ 30 w 32"/>
                <a:gd name="T27" fmla="*/ 64 h 98"/>
                <a:gd name="T28" fmla="*/ 26 w 32"/>
                <a:gd name="T29" fmla="*/ 77 h 98"/>
                <a:gd name="T30" fmla="*/ 22 w 32"/>
                <a:gd name="T31" fmla="*/ 84 h 98"/>
                <a:gd name="T32" fmla="*/ 22 w 32"/>
                <a:gd name="T33" fmla="*/ 86 h 98"/>
                <a:gd name="T34" fmla="*/ 22 w 32"/>
                <a:gd name="T35" fmla="*/ 86 h 98"/>
                <a:gd name="T36" fmla="*/ 17 w 32"/>
                <a:gd name="T37" fmla="*/ 84 h 98"/>
                <a:gd name="T38" fmla="*/ 13 w 32"/>
                <a:gd name="T39" fmla="*/ 77 h 98"/>
                <a:gd name="T40" fmla="*/ 9 w 32"/>
                <a:gd name="T41" fmla="*/ 64 h 98"/>
                <a:gd name="T42" fmla="*/ 9 w 32"/>
                <a:gd name="T43" fmla="*/ 47 h 98"/>
                <a:gd name="T44" fmla="*/ 0 w 32"/>
                <a:gd name="T45" fmla="*/ 47 h 98"/>
                <a:gd name="T46" fmla="*/ 0 w 32"/>
                <a:gd name="T47" fmla="*/ 47 h 98"/>
                <a:gd name="T48" fmla="*/ 0 w 32"/>
                <a:gd name="T49" fmla="*/ 64 h 98"/>
                <a:gd name="T50" fmla="*/ 5 w 32"/>
                <a:gd name="T51" fmla="*/ 77 h 98"/>
                <a:gd name="T52" fmla="*/ 13 w 32"/>
                <a:gd name="T53" fmla="*/ 90 h 98"/>
                <a:gd name="T54" fmla="*/ 22 w 32"/>
                <a:gd name="T55" fmla="*/ 93 h 98"/>
                <a:gd name="T56" fmla="*/ 22 w 32"/>
                <a:gd name="T57" fmla="*/ 93 h 98"/>
                <a:gd name="T58" fmla="*/ 26 w 32"/>
                <a:gd name="T59" fmla="*/ 90 h 98"/>
                <a:gd name="T60" fmla="*/ 30 w 32"/>
                <a:gd name="T61" fmla="*/ 90 h 98"/>
                <a:gd name="T62" fmla="*/ 34 w 32"/>
                <a:gd name="T63" fmla="*/ 77 h 98"/>
                <a:gd name="T64" fmla="*/ 39 w 32"/>
                <a:gd name="T65" fmla="*/ 64 h 98"/>
                <a:gd name="T66" fmla="*/ 39 w 32"/>
                <a:gd name="T67" fmla="*/ 47 h 98"/>
                <a:gd name="T68" fmla="*/ 39 w 32"/>
                <a:gd name="T69" fmla="*/ 47 h 98"/>
                <a:gd name="T70" fmla="*/ 39 w 32"/>
                <a:gd name="T71" fmla="*/ 30 h 98"/>
                <a:gd name="T72" fmla="*/ 34 w 32"/>
                <a:gd name="T73" fmla="*/ 17 h 98"/>
                <a:gd name="T74" fmla="*/ 30 w 32"/>
                <a:gd name="T75" fmla="*/ 4 h 98"/>
                <a:gd name="T76" fmla="*/ 26 w 32"/>
                <a:gd name="T77" fmla="*/ 0 h 98"/>
                <a:gd name="T78" fmla="*/ 22 w 32"/>
                <a:gd name="T79" fmla="*/ 0 h 98"/>
                <a:gd name="T80" fmla="*/ 22 w 32"/>
                <a:gd name="T81" fmla="*/ 0 h 98"/>
                <a:gd name="T82" fmla="*/ 13 w 32"/>
                <a:gd name="T83" fmla="*/ 4 h 98"/>
                <a:gd name="T84" fmla="*/ 9 w 32"/>
                <a:gd name="T85" fmla="*/ 7 h 98"/>
                <a:gd name="T86" fmla="*/ 5 w 32"/>
                <a:gd name="T87" fmla="*/ 17 h 98"/>
                <a:gd name="T88" fmla="*/ 0 w 32"/>
                <a:gd name="T89" fmla="*/ 30 h 98"/>
                <a:gd name="T90" fmla="*/ 0 w 32"/>
                <a:gd name="T91" fmla="*/ 47 h 98"/>
                <a:gd name="T92" fmla="*/ 0 w 32"/>
                <a:gd name="T93" fmla="*/ 47 h 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"/>
                <a:gd name="T142" fmla="*/ 0 h 98"/>
                <a:gd name="T143" fmla="*/ 32 w 32"/>
                <a:gd name="T144" fmla="*/ 98 h 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" h="98">
                  <a:moveTo>
                    <a:pt x="0" y="49"/>
                  </a:moveTo>
                  <a:lnTo>
                    <a:pt x="7" y="49"/>
                  </a:lnTo>
                  <a:lnTo>
                    <a:pt x="7" y="3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8" y="7"/>
                  </a:lnTo>
                  <a:lnTo>
                    <a:pt x="18" y="11"/>
                  </a:lnTo>
                  <a:lnTo>
                    <a:pt x="21" y="18"/>
                  </a:lnTo>
                  <a:lnTo>
                    <a:pt x="25" y="32"/>
                  </a:lnTo>
                  <a:lnTo>
                    <a:pt x="25" y="49"/>
                  </a:lnTo>
                  <a:lnTo>
                    <a:pt x="25" y="67"/>
                  </a:lnTo>
                  <a:lnTo>
                    <a:pt x="21" y="81"/>
                  </a:lnTo>
                  <a:lnTo>
                    <a:pt x="18" y="88"/>
                  </a:lnTo>
                  <a:lnTo>
                    <a:pt x="18" y="91"/>
                  </a:lnTo>
                  <a:lnTo>
                    <a:pt x="14" y="88"/>
                  </a:lnTo>
                  <a:lnTo>
                    <a:pt x="11" y="81"/>
                  </a:lnTo>
                  <a:lnTo>
                    <a:pt x="7" y="67"/>
                  </a:lnTo>
                  <a:lnTo>
                    <a:pt x="7" y="49"/>
                  </a:lnTo>
                  <a:lnTo>
                    <a:pt x="0" y="49"/>
                  </a:lnTo>
                  <a:lnTo>
                    <a:pt x="0" y="67"/>
                  </a:lnTo>
                  <a:lnTo>
                    <a:pt x="4" y="81"/>
                  </a:lnTo>
                  <a:lnTo>
                    <a:pt x="11" y="95"/>
                  </a:lnTo>
                  <a:lnTo>
                    <a:pt x="18" y="98"/>
                  </a:lnTo>
                  <a:lnTo>
                    <a:pt x="21" y="95"/>
                  </a:lnTo>
                  <a:lnTo>
                    <a:pt x="25" y="95"/>
                  </a:lnTo>
                  <a:lnTo>
                    <a:pt x="28" y="81"/>
                  </a:lnTo>
                  <a:lnTo>
                    <a:pt x="32" y="67"/>
                  </a:lnTo>
                  <a:lnTo>
                    <a:pt x="32" y="49"/>
                  </a:lnTo>
                  <a:lnTo>
                    <a:pt x="32" y="32"/>
                  </a:lnTo>
                  <a:lnTo>
                    <a:pt x="28" y="18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8"/>
                  </a:lnTo>
                  <a:lnTo>
                    <a:pt x="0" y="3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9" name="Rectangle 72"/>
            <p:cNvSpPr>
              <a:spLocks noChangeArrowheads="1"/>
            </p:cNvSpPr>
            <p:nvPr/>
          </p:nvSpPr>
          <p:spPr bwMode="auto">
            <a:xfrm flipH="1">
              <a:off x="5262" y="2679"/>
              <a:ext cx="178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0" name="Freeform 73"/>
            <p:cNvSpPr>
              <a:spLocks/>
            </p:cNvSpPr>
            <p:nvPr/>
          </p:nvSpPr>
          <p:spPr bwMode="auto">
            <a:xfrm flipH="1">
              <a:off x="5205" y="2659"/>
              <a:ext cx="33" cy="15"/>
            </a:xfrm>
            <a:custGeom>
              <a:avLst/>
              <a:gdLst>
                <a:gd name="T0" fmla="*/ 0 w 28"/>
                <a:gd name="T1" fmla="*/ 12 h 17"/>
                <a:gd name="T2" fmla="*/ 8 w 28"/>
                <a:gd name="T3" fmla="*/ 15 h 17"/>
                <a:gd name="T4" fmla="*/ 8 w 28"/>
                <a:gd name="T5" fmla="*/ 15 h 17"/>
                <a:gd name="T6" fmla="*/ 20 w 28"/>
                <a:gd name="T7" fmla="*/ 6 h 17"/>
                <a:gd name="T8" fmla="*/ 20 w 28"/>
                <a:gd name="T9" fmla="*/ 6 h 17"/>
                <a:gd name="T10" fmla="*/ 20 w 28"/>
                <a:gd name="T11" fmla="*/ 6 h 17"/>
                <a:gd name="T12" fmla="*/ 25 w 28"/>
                <a:gd name="T13" fmla="*/ 9 h 17"/>
                <a:gd name="T14" fmla="*/ 33 w 28"/>
                <a:gd name="T15" fmla="*/ 6 h 17"/>
                <a:gd name="T16" fmla="*/ 33 w 28"/>
                <a:gd name="T17" fmla="*/ 6 h 17"/>
                <a:gd name="T18" fmla="*/ 28 w 28"/>
                <a:gd name="T19" fmla="*/ 3 h 17"/>
                <a:gd name="T20" fmla="*/ 25 w 28"/>
                <a:gd name="T21" fmla="*/ 0 h 17"/>
                <a:gd name="T22" fmla="*/ 25 w 28"/>
                <a:gd name="T23" fmla="*/ 0 h 17"/>
                <a:gd name="T24" fmla="*/ 12 w 28"/>
                <a:gd name="T25" fmla="*/ 3 h 17"/>
                <a:gd name="T26" fmla="*/ 0 w 28"/>
                <a:gd name="T27" fmla="*/ 12 h 17"/>
                <a:gd name="T28" fmla="*/ 0 w 28"/>
                <a:gd name="T29" fmla="*/ 12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17"/>
                <a:gd name="T47" fmla="*/ 28 w 28"/>
                <a:gd name="T48" fmla="*/ 17 h 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17">
                  <a:moveTo>
                    <a:pt x="0" y="14"/>
                  </a:moveTo>
                  <a:lnTo>
                    <a:pt x="7" y="17"/>
                  </a:lnTo>
                  <a:lnTo>
                    <a:pt x="17" y="7"/>
                  </a:lnTo>
                  <a:lnTo>
                    <a:pt x="21" y="10"/>
                  </a:lnTo>
                  <a:lnTo>
                    <a:pt x="28" y="7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0" y="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1" name="Freeform 74"/>
            <p:cNvSpPr>
              <a:spLocks/>
            </p:cNvSpPr>
            <p:nvPr/>
          </p:nvSpPr>
          <p:spPr bwMode="auto">
            <a:xfrm flipH="1">
              <a:off x="5127" y="3829"/>
              <a:ext cx="102" cy="61"/>
            </a:xfrm>
            <a:custGeom>
              <a:avLst/>
              <a:gdLst>
                <a:gd name="T0" fmla="*/ 102 w 84"/>
                <a:gd name="T1" fmla="*/ 17 h 63"/>
                <a:gd name="T2" fmla="*/ 102 w 84"/>
                <a:gd name="T3" fmla="*/ 17 h 63"/>
                <a:gd name="T4" fmla="*/ 102 w 84"/>
                <a:gd name="T5" fmla="*/ 27 h 63"/>
                <a:gd name="T6" fmla="*/ 97 w 84"/>
                <a:gd name="T7" fmla="*/ 41 h 63"/>
                <a:gd name="T8" fmla="*/ 80 w 84"/>
                <a:gd name="T9" fmla="*/ 51 h 63"/>
                <a:gd name="T10" fmla="*/ 63 w 84"/>
                <a:gd name="T11" fmla="*/ 58 h 63"/>
                <a:gd name="T12" fmla="*/ 63 w 84"/>
                <a:gd name="T13" fmla="*/ 58 h 63"/>
                <a:gd name="T14" fmla="*/ 43 w 84"/>
                <a:gd name="T15" fmla="*/ 61 h 63"/>
                <a:gd name="T16" fmla="*/ 21 w 84"/>
                <a:gd name="T17" fmla="*/ 58 h 63"/>
                <a:gd name="T18" fmla="*/ 8 w 84"/>
                <a:gd name="T19" fmla="*/ 54 h 63"/>
                <a:gd name="T20" fmla="*/ 0 w 84"/>
                <a:gd name="T21" fmla="*/ 45 h 63"/>
                <a:gd name="T22" fmla="*/ 0 w 84"/>
                <a:gd name="T23" fmla="*/ 45 h 63"/>
                <a:gd name="T24" fmla="*/ 0 w 84"/>
                <a:gd name="T25" fmla="*/ 31 h 63"/>
                <a:gd name="T26" fmla="*/ 4 w 84"/>
                <a:gd name="T27" fmla="*/ 20 h 63"/>
                <a:gd name="T28" fmla="*/ 21 w 84"/>
                <a:gd name="T29" fmla="*/ 11 h 63"/>
                <a:gd name="T30" fmla="*/ 38 w 84"/>
                <a:gd name="T31" fmla="*/ 4 h 63"/>
                <a:gd name="T32" fmla="*/ 38 w 84"/>
                <a:gd name="T33" fmla="*/ 4 h 63"/>
                <a:gd name="T34" fmla="*/ 59 w 84"/>
                <a:gd name="T35" fmla="*/ 0 h 63"/>
                <a:gd name="T36" fmla="*/ 80 w 84"/>
                <a:gd name="T37" fmla="*/ 0 h 63"/>
                <a:gd name="T38" fmla="*/ 94 w 84"/>
                <a:gd name="T39" fmla="*/ 7 h 63"/>
                <a:gd name="T40" fmla="*/ 102 w 84"/>
                <a:gd name="T41" fmla="*/ 17 h 63"/>
                <a:gd name="T42" fmla="*/ 102 w 84"/>
                <a:gd name="T43" fmla="*/ 17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4"/>
                <a:gd name="T67" fmla="*/ 0 h 63"/>
                <a:gd name="T68" fmla="*/ 84 w 84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4" h="63">
                  <a:moveTo>
                    <a:pt x="84" y="18"/>
                  </a:moveTo>
                  <a:lnTo>
                    <a:pt x="84" y="18"/>
                  </a:lnTo>
                  <a:lnTo>
                    <a:pt x="84" y="28"/>
                  </a:lnTo>
                  <a:lnTo>
                    <a:pt x="80" y="42"/>
                  </a:lnTo>
                  <a:lnTo>
                    <a:pt x="66" y="53"/>
                  </a:lnTo>
                  <a:lnTo>
                    <a:pt x="52" y="60"/>
                  </a:lnTo>
                  <a:lnTo>
                    <a:pt x="35" y="63"/>
                  </a:lnTo>
                  <a:lnTo>
                    <a:pt x="17" y="60"/>
                  </a:lnTo>
                  <a:lnTo>
                    <a:pt x="7" y="56"/>
                  </a:lnTo>
                  <a:lnTo>
                    <a:pt x="0" y="46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17" y="11"/>
                  </a:lnTo>
                  <a:lnTo>
                    <a:pt x="31" y="4"/>
                  </a:lnTo>
                  <a:lnTo>
                    <a:pt x="49" y="0"/>
                  </a:lnTo>
                  <a:lnTo>
                    <a:pt x="66" y="0"/>
                  </a:lnTo>
                  <a:lnTo>
                    <a:pt x="77" y="7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9B9D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2" name="Freeform 75"/>
            <p:cNvSpPr>
              <a:spLocks noEditPoints="1"/>
            </p:cNvSpPr>
            <p:nvPr/>
          </p:nvSpPr>
          <p:spPr bwMode="auto">
            <a:xfrm flipH="1">
              <a:off x="4424" y="3121"/>
              <a:ext cx="322" cy="578"/>
            </a:xfrm>
            <a:custGeom>
              <a:avLst/>
              <a:gdLst>
                <a:gd name="T0" fmla="*/ 0 w 266"/>
                <a:gd name="T1" fmla="*/ 291 h 606"/>
                <a:gd name="T2" fmla="*/ 13 w 266"/>
                <a:gd name="T3" fmla="*/ 401 h 606"/>
                <a:gd name="T4" fmla="*/ 47 w 266"/>
                <a:gd name="T5" fmla="*/ 494 h 606"/>
                <a:gd name="T6" fmla="*/ 98 w 266"/>
                <a:gd name="T7" fmla="*/ 554 h 606"/>
                <a:gd name="T8" fmla="*/ 127 w 266"/>
                <a:gd name="T9" fmla="*/ 571 h 606"/>
                <a:gd name="T10" fmla="*/ 161 w 266"/>
                <a:gd name="T11" fmla="*/ 578 h 606"/>
                <a:gd name="T12" fmla="*/ 178 w 266"/>
                <a:gd name="T13" fmla="*/ 574 h 606"/>
                <a:gd name="T14" fmla="*/ 208 w 266"/>
                <a:gd name="T15" fmla="*/ 565 h 606"/>
                <a:gd name="T16" fmla="*/ 251 w 266"/>
                <a:gd name="T17" fmla="*/ 527 h 606"/>
                <a:gd name="T18" fmla="*/ 293 w 266"/>
                <a:gd name="T19" fmla="*/ 451 h 606"/>
                <a:gd name="T20" fmla="*/ 318 w 266"/>
                <a:gd name="T21" fmla="*/ 347 h 606"/>
                <a:gd name="T22" fmla="*/ 322 w 266"/>
                <a:gd name="T23" fmla="*/ 291 h 606"/>
                <a:gd name="T24" fmla="*/ 310 w 266"/>
                <a:gd name="T25" fmla="*/ 177 h 606"/>
                <a:gd name="T26" fmla="*/ 276 w 266"/>
                <a:gd name="T27" fmla="*/ 84 h 606"/>
                <a:gd name="T28" fmla="*/ 225 w 266"/>
                <a:gd name="T29" fmla="*/ 24 h 606"/>
                <a:gd name="T30" fmla="*/ 195 w 266"/>
                <a:gd name="T31" fmla="*/ 7 h 606"/>
                <a:gd name="T32" fmla="*/ 161 w 266"/>
                <a:gd name="T33" fmla="*/ 0 h 606"/>
                <a:gd name="T34" fmla="*/ 144 w 266"/>
                <a:gd name="T35" fmla="*/ 4 h 606"/>
                <a:gd name="T36" fmla="*/ 115 w 266"/>
                <a:gd name="T37" fmla="*/ 13 h 606"/>
                <a:gd name="T38" fmla="*/ 73 w 266"/>
                <a:gd name="T39" fmla="*/ 51 h 606"/>
                <a:gd name="T40" fmla="*/ 25 w 266"/>
                <a:gd name="T41" fmla="*/ 127 h 606"/>
                <a:gd name="T42" fmla="*/ 5 w 266"/>
                <a:gd name="T43" fmla="*/ 231 h 606"/>
                <a:gd name="T44" fmla="*/ 0 w 266"/>
                <a:gd name="T45" fmla="*/ 291 h 606"/>
                <a:gd name="T46" fmla="*/ 17 w 266"/>
                <a:gd name="T47" fmla="*/ 291 h 606"/>
                <a:gd name="T48" fmla="*/ 30 w 266"/>
                <a:gd name="T49" fmla="*/ 184 h 606"/>
                <a:gd name="T50" fmla="*/ 59 w 266"/>
                <a:gd name="T51" fmla="*/ 97 h 606"/>
                <a:gd name="T52" fmla="*/ 107 w 266"/>
                <a:gd name="T53" fmla="*/ 37 h 606"/>
                <a:gd name="T54" fmla="*/ 132 w 266"/>
                <a:gd name="T55" fmla="*/ 20 h 606"/>
                <a:gd name="T56" fmla="*/ 161 w 266"/>
                <a:gd name="T57" fmla="*/ 13 h 606"/>
                <a:gd name="T58" fmla="*/ 174 w 266"/>
                <a:gd name="T59" fmla="*/ 17 h 606"/>
                <a:gd name="T60" fmla="*/ 203 w 266"/>
                <a:gd name="T61" fmla="*/ 27 h 606"/>
                <a:gd name="T62" fmla="*/ 242 w 266"/>
                <a:gd name="T63" fmla="*/ 64 h 606"/>
                <a:gd name="T64" fmla="*/ 280 w 266"/>
                <a:gd name="T65" fmla="*/ 137 h 606"/>
                <a:gd name="T66" fmla="*/ 301 w 266"/>
                <a:gd name="T67" fmla="*/ 234 h 606"/>
                <a:gd name="T68" fmla="*/ 305 w 266"/>
                <a:gd name="T69" fmla="*/ 291 h 606"/>
                <a:gd name="T70" fmla="*/ 293 w 266"/>
                <a:gd name="T71" fmla="*/ 394 h 606"/>
                <a:gd name="T72" fmla="*/ 263 w 266"/>
                <a:gd name="T73" fmla="*/ 481 h 606"/>
                <a:gd name="T74" fmla="*/ 217 w 266"/>
                <a:gd name="T75" fmla="*/ 541 h 606"/>
                <a:gd name="T76" fmla="*/ 191 w 266"/>
                <a:gd name="T77" fmla="*/ 558 h 606"/>
                <a:gd name="T78" fmla="*/ 161 w 266"/>
                <a:gd name="T79" fmla="*/ 565 h 606"/>
                <a:gd name="T80" fmla="*/ 144 w 266"/>
                <a:gd name="T81" fmla="*/ 561 h 606"/>
                <a:gd name="T82" fmla="*/ 119 w 266"/>
                <a:gd name="T83" fmla="*/ 551 h 606"/>
                <a:gd name="T84" fmla="*/ 81 w 266"/>
                <a:gd name="T85" fmla="*/ 518 h 606"/>
                <a:gd name="T86" fmla="*/ 42 w 266"/>
                <a:gd name="T87" fmla="*/ 441 h 606"/>
                <a:gd name="T88" fmla="*/ 22 w 266"/>
                <a:gd name="T89" fmla="*/ 344 h 606"/>
                <a:gd name="T90" fmla="*/ 17 w 266"/>
                <a:gd name="T91" fmla="*/ 291 h 6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6"/>
                <a:gd name="T139" fmla="*/ 0 h 606"/>
                <a:gd name="T140" fmla="*/ 266 w 266"/>
                <a:gd name="T141" fmla="*/ 606 h 6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6" h="606">
                  <a:moveTo>
                    <a:pt x="0" y="305"/>
                  </a:moveTo>
                  <a:lnTo>
                    <a:pt x="0" y="305"/>
                  </a:lnTo>
                  <a:lnTo>
                    <a:pt x="4" y="364"/>
                  </a:lnTo>
                  <a:lnTo>
                    <a:pt x="11" y="420"/>
                  </a:lnTo>
                  <a:lnTo>
                    <a:pt x="21" y="473"/>
                  </a:lnTo>
                  <a:lnTo>
                    <a:pt x="39" y="518"/>
                  </a:lnTo>
                  <a:lnTo>
                    <a:pt x="60" y="553"/>
                  </a:lnTo>
                  <a:lnTo>
                    <a:pt x="81" y="581"/>
                  </a:lnTo>
                  <a:lnTo>
                    <a:pt x="95" y="592"/>
                  </a:lnTo>
                  <a:lnTo>
                    <a:pt x="105" y="599"/>
                  </a:lnTo>
                  <a:lnTo>
                    <a:pt x="119" y="602"/>
                  </a:lnTo>
                  <a:lnTo>
                    <a:pt x="133" y="606"/>
                  </a:lnTo>
                  <a:lnTo>
                    <a:pt x="147" y="602"/>
                  </a:lnTo>
                  <a:lnTo>
                    <a:pt x="161" y="599"/>
                  </a:lnTo>
                  <a:lnTo>
                    <a:pt x="172" y="592"/>
                  </a:lnTo>
                  <a:lnTo>
                    <a:pt x="186" y="581"/>
                  </a:lnTo>
                  <a:lnTo>
                    <a:pt x="207" y="553"/>
                  </a:lnTo>
                  <a:lnTo>
                    <a:pt x="228" y="518"/>
                  </a:lnTo>
                  <a:lnTo>
                    <a:pt x="242" y="473"/>
                  </a:lnTo>
                  <a:lnTo>
                    <a:pt x="256" y="420"/>
                  </a:lnTo>
                  <a:lnTo>
                    <a:pt x="263" y="364"/>
                  </a:lnTo>
                  <a:lnTo>
                    <a:pt x="266" y="305"/>
                  </a:lnTo>
                  <a:lnTo>
                    <a:pt x="263" y="242"/>
                  </a:lnTo>
                  <a:lnTo>
                    <a:pt x="256" y="186"/>
                  </a:lnTo>
                  <a:lnTo>
                    <a:pt x="242" y="133"/>
                  </a:lnTo>
                  <a:lnTo>
                    <a:pt x="228" y="88"/>
                  </a:lnTo>
                  <a:lnTo>
                    <a:pt x="207" y="53"/>
                  </a:lnTo>
                  <a:lnTo>
                    <a:pt x="186" y="25"/>
                  </a:lnTo>
                  <a:lnTo>
                    <a:pt x="172" y="14"/>
                  </a:lnTo>
                  <a:lnTo>
                    <a:pt x="161" y="7"/>
                  </a:lnTo>
                  <a:lnTo>
                    <a:pt x="147" y="4"/>
                  </a:lnTo>
                  <a:lnTo>
                    <a:pt x="133" y="0"/>
                  </a:lnTo>
                  <a:lnTo>
                    <a:pt x="119" y="4"/>
                  </a:lnTo>
                  <a:lnTo>
                    <a:pt x="105" y="7"/>
                  </a:lnTo>
                  <a:lnTo>
                    <a:pt x="95" y="14"/>
                  </a:lnTo>
                  <a:lnTo>
                    <a:pt x="81" y="25"/>
                  </a:lnTo>
                  <a:lnTo>
                    <a:pt x="60" y="53"/>
                  </a:lnTo>
                  <a:lnTo>
                    <a:pt x="39" y="88"/>
                  </a:lnTo>
                  <a:lnTo>
                    <a:pt x="21" y="133"/>
                  </a:lnTo>
                  <a:lnTo>
                    <a:pt x="11" y="186"/>
                  </a:lnTo>
                  <a:lnTo>
                    <a:pt x="4" y="242"/>
                  </a:lnTo>
                  <a:lnTo>
                    <a:pt x="0" y="305"/>
                  </a:lnTo>
                  <a:close/>
                  <a:moveTo>
                    <a:pt x="14" y="305"/>
                  </a:moveTo>
                  <a:lnTo>
                    <a:pt x="14" y="305"/>
                  </a:lnTo>
                  <a:lnTo>
                    <a:pt x="18" y="245"/>
                  </a:lnTo>
                  <a:lnTo>
                    <a:pt x="25" y="193"/>
                  </a:lnTo>
                  <a:lnTo>
                    <a:pt x="35" y="144"/>
                  </a:lnTo>
                  <a:lnTo>
                    <a:pt x="49" y="102"/>
                  </a:lnTo>
                  <a:lnTo>
                    <a:pt x="67" y="67"/>
                  </a:lnTo>
                  <a:lnTo>
                    <a:pt x="88" y="39"/>
                  </a:lnTo>
                  <a:lnTo>
                    <a:pt x="98" y="28"/>
                  </a:lnTo>
                  <a:lnTo>
                    <a:pt x="109" y="21"/>
                  </a:lnTo>
                  <a:lnTo>
                    <a:pt x="119" y="18"/>
                  </a:lnTo>
                  <a:lnTo>
                    <a:pt x="133" y="14"/>
                  </a:lnTo>
                  <a:lnTo>
                    <a:pt x="144" y="18"/>
                  </a:lnTo>
                  <a:lnTo>
                    <a:pt x="158" y="21"/>
                  </a:lnTo>
                  <a:lnTo>
                    <a:pt x="168" y="28"/>
                  </a:lnTo>
                  <a:lnTo>
                    <a:pt x="179" y="39"/>
                  </a:lnTo>
                  <a:lnTo>
                    <a:pt x="200" y="67"/>
                  </a:lnTo>
                  <a:lnTo>
                    <a:pt x="217" y="102"/>
                  </a:lnTo>
                  <a:lnTo>
                    <a:pt x="231" y="144"/>
                  </a:lnTo>
                  <a:lnTo>
                    <a:pt x="242" y="193"/>
                  </a:lnTo>
                  <a:lnTo>
                    <a:pt x="249" y="245"/>
                  </a:lnTo>
                  <a:lnTo>
                    <a:pt x="252" y="305"/>
                  </a:lnTo>
                  <a:lnTo>
                    <a:pt x="249" y="361"/>
                  </a:lnTo>
                  <a:lnTo>
                    <a:pt x="242" y="413"/>
                  </a:lnTo>
                  <a:lnTo>
                    <a:pt x="231" y="462"/>
                  </a:lnTo>
                  <a:lnTo>
                    <a:pt x="217" y="504"/>
                  </a:lnTo>
                  <a:lnTo>
                    <a:pt x="200" y="543"/>
                  </a:lnTo>
                  <a:lnTo>
                    <a:pt x="179" y="567"/>
                  </a:lnTo>
                  <a:lnTo>
                    <a:pt x="168" y="578"/>
                  </a:lnTo>
                  <a:lnTo>
                    <a:pt x="158" y="585"/>
                  </a:lnTo>
                  <a:lnTo>
                    <a:pt x="144" y="588"/>
                  </a:lnTo>
                  <a:lnTo>
                    <a:pt x="133" y="592"/>
                  </a:lnTo>
                  <a:lnTo>
                    <a:pt x="119" y="588"/>
                  </a:lnTo>
                  <a:lnTo>
                    <a:pt x="109" y="585"/>
                  </a:lnTo>
                  <a:lnTo>
                    <a:pt x="98" y="578"/>
                  </a:lnTo>
                  <a:lnTo>
                    <a:pt x="88" y="567"/>
                  </a:lnTo>
                  <a:lnTo>
                    <a:pt x="67" y="543"/>
                  </a:lnTo>
                  <a:lnTo>
                    <a:pt x="49" y="504"/>
                  </a:lnTo>
                  <a:lnTo>
                    <a:pt x="35" y="462"/>
                  </a:lnTo>
                  <a:lnTo>
                    <a:pt x="25" y="413"/>
                  </a:lnTo>
                  <a:lnTo>
                    <a:pt x="18" y="361"/>
                  </a:lnTo>
                  <a:lnTo>
                    <a:pt x="14" y="3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3" name="Freeform 76"/>
            <p:cNvSpPr>
              <a:spLocks/>
            </p:cNvSpPr>
            <p:nvPr/>
          </p:nvSpPr>
          <p:spPr bwMode="auto">
            <a:xfrm flipH="1">
              <a:off x="4281" y="3059"/>
              <a:ext cx="359" cy="583"/>
            </a:xfrm>
            <a:custGeom>
              <a:avLst/>
              <a:gdLst>
                <a:gd name="T0" fmla="*/ 8 w 297"/>
                <a:gd name="T1" fmla="*/ 343 h 612"/>
                <a:gd name="T2" fmla="*/ 0 w 297"/>
                <a:gd name="T3" fmla="*/ 347 h 612"/>
                <a:gd name="T4" fmla="*/ 347 w 297"/>
                <a:gd name="T5" fmla="*/ 583 h 612"/>
                <a:gd name="T6" fmla="*/ 359 w 297"/>
                <a:gd name="T7" fmla="*/ 573 h 612"/>
                <a:gd name="T8" fmla="*/ 359 w 297"/>
                <a:gd name="T9" fmla="*/ 573 h 612"/>
                <a:gd name="T10" fmla="*/ 25 w 297"/>
                <a:gd name="T11" fmla="*/ 347 h 612"/>
                <a:gd name="T12" fmla="*/ 25 w 297"/>
                <a:gd name="T13" fmla="*/ 347 h 612"/>
                <a:gd name="T14" fmla="*/ 351 w 297"/>
                <a:gd name="T15" fmla="*/ 7 h 612"/>
                <a:gd name="T16" fmla="*/ 338 w 297"/>
                <a:gd name="T17" fmla="*/ 0 h 612"/>
                <a:gd name="T18" fmla="*/ 8 w 297"/>
                <a:gd name="T19" fmla="*/ 343 h 6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7"/>
                <a:gd name="T31" fmla="*/ 0 h 612"/>
                <a:gd name="T32" fmla="*/ 297 w 297"/>
                <a:gd name="T33" fmla="*/ 612 h 6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7" h="612">
                  <a:moveTo>
                    <a:pt x="7" y="360"/>
                  </a:moveTo>
                  <a:lnTo>
                    <a:pt x="0" y="364"/>
                  </a:lnTo>
                  <a:lnTo>
                    <a:pt x="287" y="612"/>
                  </a:lnTo>
                  <a:lnTo>
                    <a:pt x="297" y="602"/>
                  </a:lnTo>
                  <a:lnTo>
                    <a:pt x="21" y="364"/>
                  </a:lnTo>
                  <a:lnTo>
                    <a:pt x="290" y="7"/>
                  </a:lnTo>
                  <a:lnTo>
                    <a:pt x="280" y="0"/>
                  </a:lnTo>
                  <a:lnTo>
                    <a:pt x="7" y="3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4" name="Freeform 77"/>
            <p:cNvSpPr>
              <a:spLocks/>
            </p:cNvSpPr>
            <p:nvPr/>
          </p:nvSpPr>
          <p:spPr bwMode="auto">
            <a:xfrm flipH="1">
              <a:off x="4702" y="3709"/>
              <a:ext cx="55" cy="120"/>
            </a:xfrm>
            <a:custGeom>
              <a:avLst/>
              <a:gdLst>
                <a:gd name="T0" fmla="*/ 46 w 45"/>
                <a:gd name="T1" fmla="*/ 104 h 126"/>
                <a:gd name="T2" fmla="*/ 51 w 45"/>
                <a:gd name="T3" fmla="*/ 104 h 126"/>
                <a:gd name="T4" fmla="*/ 51 w 45"/>
                <a:gd name="T5" fmla="*/ 110 h 126"/>
                <a:gd name="T6" fmla="*/ 51 w 45"/>
                <a:gd name="T7" fmla="*/ 113 h 126"/>
                <a:gd name="T8" fmla="*/ 46 w 45"/>
                <a:gd name="T9" fmla="*/ 120 h 126"/>
                <a:gd name="T10" fmla="*/ 38 w 45"/>
                <a:gd name="T11" fmla="*/ 120 h 126"/>
                <a:gd name="T12" fmla="*/ 26 w 45"/>
                <a:gd name="T13" fmla="*/ 120 h 126"/>
                <a:gd name="T14" fmla="*/ 17 w 45"/>
                <a:gd name="T15" fmla="*/ 117 h 126"/>
                <a:gd name="T16" fmla="*/ 4 w 45"/>
                <a:gd name="T17" fmla="*/ 113 h 126"/>
                <a:gd name="T18" fmla="*/ 0 w 45"/>
                <a:gd name="T19" fmla="*/ 110 h 126"/>
                <a:gd name="T20" fmla="*/ 0 w 45"/>
                <a:gd name="T21" fmla="*/ 104 h 126"/>
                <a:gd name="T22" fmla="*/ 4 w 45"/>
                <a:gd name="T23" fmla="*/ 17 h 126"/>
                <a:gd name="T24" fmla="*/ 0 w 45"/>
                <a:gd name="T25" fmla="*/ 13 h 126"/>
                <a:gd name="T26" fmla="*/ 0 w 45"/>
                <a:gd name="T27" fmla="*/ 7 h 126"/>
                <a:gd name="T28" fmla="*/ 0 w 45"/>
                <a:gd name="T29" fmla="*/ 4 h 126"/>
                <a:gd name="T30" fmla="*/ 4 w 45"/>
                <a:gd name="T31" fmla="*/ 0 h 126"/>
                <a:gd name="T32" fmla="*/ 12 w 45"/>
                <a:gd name="T33" fmla="*/ 0 h 126"/>
                <a:gd name="T34" fmla="*/ 26 w 45"/>
                <a:gd name="T35" fmla="*/ 0 h 126"/>
                <a:gd name="T36" fmla="*/ 38 w 45"/>
                <a:gd name="T37" fmla="*/ 0 h 126"/>
                <a:gd name="T38" fmla="*/ 46 w 45"/>
                <a:gd name="T39" fmla="*/ 4 h 126"/>
                <a:gd name="T40" fmla="*/ 51 w 45"/>
                <a:gd name="T41" fmla="*/ 4 h 126"/>
                <a:gd name="T42" fmla="*/ 55 w 45"/>
                <a:gd name="T43" fmla="*/ 10 h 126"/>
                <a:gd name="T44" fmla="*/ 51 w 45"/>
                <a:gd name="T45" fmla="*/ 17 h 126"/>
                <a:gd name="T46" fmla="*/ 46 w 45"/>
                <a:gd name="T47" fmla="*/ 20 h 126"/>
                <a:gd name="T48" fmla="*/ 29 w 45"/>
                <a:gd name="T49" fmla="*/ 17 h 126"/>
                <a:gd name="T50" fmla="*/ 12 w 45"/>
                <a:gd name="T51" fmla="*/ 50 h 126"/>
                <a:gd name="T52" fmla="*/ 26 w 45"/>
                <a:gd name="T53" fmla="*/ 53 h 126"/>
                <a:gd name="T54" fmla="*/ 43 w 45"/>
                <a:gd name="T55" fmla="*/ 53 h 126"/>
                <a:gd name="T56" fmla="*/ 46 w 45"/>
                <a:gd name="T57" fmla="*/ 57 h 126"/>
                <a:gd name="T58" fmla="*/ 46 w 45"/>
                <a:gd name="T59" fmla="*/ 64 h 126"/>
                <a:gd name="T60" fmla="*/ 46 w 45"/>
                <a:gd name="T61" fmla="*/ 67 h 126"/>
                <a:gd name="T62" fmla="*/ 43 w 45"/>
                <a:gd name="T63" fmla="*/ 70 h 126"/>
                <a:gd name="T64" fmla="*/ 26 w 45"/>
                <a:gd name="T65" fmla="*/ 70 h 126"/>
                <a:gd name="T66" fmla="*/ 12 w 45"/>
                <a:gd name="T67" fmla="*/ 67 h 126"/>
                <a:gd name="T68" fmla="*/ 12 w 45"/>
                <a:gd name="T69" fmla="*/ 100 h 126"/>
                <a:gd name="T70" fmla="*/ 29 w 45"/>
                <a:gd name="T71" fmla="*/ 104 h 126"/>
                <a:gd name="T72" fmla="*/ 46 w 45"/>
                <a:gd name="T73" fmla="*/ 104 h 1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"/>
                <a:gd name="T112" fmla="*/ 0 h 126"/>
                <a:gd name="T113" fmla="*/ 45 w 45"/>
                <a:gd name="T114" fmla="*/ 126 h 1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" h="126">
                  <a:moveTo>
                    <a:pt x="38" y="109"/>
                  </a:moveTo>
                  <a:lnTo>
                    <a:pt x="38" y="109"/>
                  </a:lnTo>
                  <a:lnTo>
                    <a:pt x="42" y="109"/>
                  </a:lnTo>
                  <a:lnTo>
                    <a:pt x="42" y="116"/>
                  </a:lnTo>
                  <a:lnTo>
                    <a:pt x="42" y="119"/>
                  </a:lnTo>
                  <a:lnTo>
                    <a:pt x="38" y="126"/>
                  </a:lnTo>
                  <a:lnTo>
                    <a:pt x="31" y="126"/>
                  </a:lnTo>
                  <a:lnTo>
                    <a:pt x="21" y="126"/>
                  </a:lnTo>
                  <a:lnTo>
                    <a:pt x="14" y="123"/>
                  </a:lnTo>
                  <a:lnTo>
                    <a:pt x="3" y="119"/>
                  </a:lnTo>
                  <a:lnTo>
                    <a:pt x="0" y="116"/>
                  </a:lnTo>
                  <a:lnTo>
                    <a:pt x="0" y="10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5" y="11"/>
                  </a:lnTo>
                  <a:lnTo>
                    <a:pt x="42" y="18"/>
                  </a:lnTo>
                  <a:lnTo>
                    <a:pt x="38" y="21"/>
                  </a:lnTo>
                  <a:lnTo>
                    <a:pt x="24" y="18"/>
                  </a:lnTo>
                  <a:lnTo>
                    <a:pt x="10" y="18"/>
                  </a:lnTo>
                  <a:lnTo>
                    <a:pt x="10" y="53"/>
                  </a:lnTo>
                  <a:lnTo>
                    <a:pt x="21" y="56"/>
                  </a:lnTo>
                  <a:lnTo>
                    <a:pt x="35" y="56"/>
                  </a:lnTo>
                  <a:lnTo>
                    <a:pt x="38" y="60"/>
                  </a:lnTo>
                  <a:lnTo>
                    <a:pt x="38" y="67"/>
                  </a:lnTo>
                  <a:lnTo>
                    <a:pt x="38" y="70"/>
                  </a:lnTo>
                  <a:lnTo>
                    <a:pt x="35" y="74"/>
                  </a:lnTo>
                  <a:lnTo>
                    <a:pt x="21" y="74"/>
                  </a:lnTo>
                  <a:lnTo>
                    <a:pt x="10" y="70"/>
                  </a:lnTo>
                  <a:lnTo>
                    <a:pt x="10" y="105"/>
                  </a:lnTo>
                  <a:lnTo>
                    <a:pt x="24" y="109"/>
                  </a:lnTo>
                  <a:lnTo>
                    <a:pt x="38" y="1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5" name="Freeform 78"/>
            <p:cNvSpPr>
              <a:spLocks noEditPoints="1"/>
            </p:cNvSpPr>
            <p:nvPr/>
          </p:nvSpPr>
          <p:spPr bwMode="auto">
            <a:xfrm flipH="1">
              <a:off x="4636" y="3769"/>
              <a:ext cx="29" cy="30"/>
            </a:xfrm>
            <a:custGeom>
              <a:avLst/>
              <a:gdLst>
                <a:gd name="T0" fmla="*/ 29 w 24"/>
                <a:gd name="T1" fmla="*/ 7 h 32"/>
                <a:gd name="T2" fmla="*/ 29 w 24"/>
                <a:gd name="T3" fmla="*/ 7 h 32"/>
                <a:gd name="T4" fmla="*/ 25 w 24"/>
                <a:gd name="T5" fmla="*/ 10 h 32"/>
                <a:gd name="T6" fmla="*/ 25 w 24"/>
                <a:gd name="T7" fmla="*/ 10 h 32"/>
                <a:gd name="T8" fmla="*/ 21 w 24"/>
                <a:gd name="T9" fmla="*/ 10 h 32"/>
                <a:gd name="T10" fmla="*/ 4 w 24"/>
                <a:gd name="T11" fmla="*/ 7 h 32"/>
                <a:gd name="T12" fmla="*/ 4 w 24"/>
                <a:gd name="T13" fmla="*/ 7 h 32"/>
                <a:gd name="T14" fmla="*/ 0 w 24"/>
                <a:gd name="T15" fmla="*/ 7 h 32"/>
                <a:gd name="T16" fmla="*/ 0 w 24"/>
                <a:gd name="T17" fmla="*/ 7 h 32"/>
                <a:gd name="T18" fmla="*/ 0 w 24"/>
                <a:gd name="T19" fmla="*/ 4 h 32"/>
                <a:gd name="T20" fmla="*/ 0 w 24"/>
                <a:gd name="T21" fmla="*/ 4 h 32"/>
                <a:gd name="T22" fmla="*/ 0 w 24"/>
                <a:gd name="T23" fmla="*/ 0 h 32"/>
                <a:gd name="T24" fmla="*/ 0 w 24"/>
                <a:gd name="T25" fmla="*/ 0 h 32"/>
                <a:gd name="T26" fmla="*/ 4 w 24"/>
                <a:gd name="T27" fmla="*/ 0 h 32"/>
                <a:gd name="T28" fmla="*/ 25 w 24"/>
                <a:gd name="T29" fmla="*/ 0 h 32"/>
                <a:gd name="T30" fmla="*/ 25 w 24"/>
                <a:gd name="T31" fmla="*/ 0 h 32"/>
                <a:gd name="T32" fmla="*/ 25 w 24"/>
                <a:gd name="T33" fmla="*/ 4 h 32"/>
                <a:gd name="T34" fmla="*/ 25 w 24"/>
                <a:gd name="T35" fmla="*/ 4 h 32"/>
                <a:gd name="T36" fmla="*/ 29 w 24"/>
                <a:gd name="T37" fmla="*/ 7 h 32"/>
                <a:gd name="T38" fmla="*/ 29 w 24"/>
                <a:gd name="T39" fmla="*/ 7 h 32"/>
                <a:gd name="T40" fmla="*/ 25 w 24"/>
                <a:gd name="T41" fmla="*/ 23 h 32"/>
                <a:gd name="T42" fmla="*/ 25 w 24"/>
                <a:gd name="T43" fmla="*/ 23 h 32"/>
                <a:gd name="T44" fmla="*/ 25 w 24"/>
                <a:gd name="T45" fmla="*/ 30 h 32"/>
                <a:gd name="T46" fmla="*/ 25 w 24"/>
                <a:gd name="T47" fmla="*/ 30 h 32"/>
                <a:gd name="T48" fmla="*/ 21 w 24"/>
                <a:gd name="T49" fmla="*/ 30 h 32"/>
                <a:gd name="T50" fmla="*/ 4 w 24"/>
                <a:gd name="T51" fmla="*/ 26 h 32"/>
                <a:gd name="T52" fmla="*/ 4 w 24"/>
                <a:gd name="T53" fmla="*/ 26 h 32"/>
                <a:gd name="T54" fmla="*/ 0 w 24"/>
                <a:gd name="T55" fmla="*/ 26 h 32"/>
                <a:gd name="T56" fmla="*/ 0 w 24"/>
                <a:gd name="T57" fmla="*/ 26 h 32"/>
                <a:gd name="T58" fmla="*/ 0 w 24"/>
                <a:gd name="T59" fmla="*/ 23 h 32"/>
                <a:gd name="T60" fmla="*/ 0 w 24"/>
                <a:gd name="T61" fmla="*/ 23 h 32"/>
                <a:gd name="T62" fmla="*/ 0 w 24"/>
                <a:gd name="T63" fmla="*/ 20 h 32"/>
                <a:gd name="T64" fmla="*/ 0 w 24"/>
                <a:gd name="T65" fmla="*/ 20 h 32"/>
                <a:gd name="T66" fmla="*/ 4 w 24"/>
                <a:gd name="T67" fmla="*/ 17 h 32"/>
                <a:gd name="T68" fmla="*/ 21 w 24"/>
                <a:gd name="T69" fmla="*/ 20 h 32"/>
                <a:gd name="T70" fmla="*/ 21 w 24"/>
                <a:gd name="T71" fmla="*/ 20 h 32"/>
                <a:gd name="T72" fmla="*/ 25 w 24"/>
                <a:gd name="T73" fmla="*/ 23 h 32"/>
                <a:gd name="T74" fmla="*/ 25 w 24"/>
                <a:gd name="T75" fmla="*/ 23 h 3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4"/>
                <a:gd name="T115" fmla="*/ 0 h 32"/>
                <a:gd name="T116" fmla="*/ 24 w 24"/>
                <a:gd name="T117" fmla="*/ 32 h 3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4" h="32">
                  <a:moveTo>
                    <a:pt x="24" y="7"/>
                  </a:moveTo>
                  <a:lnTo>
                    <a:pt x="24" y="7"/>
                  </a:lnTo>
                  <a:lnTo>
                    <a:pt x="21" y="11"/>
                  </a:lnTo>
                  <a:lnTo>
                    <a:pt x="17" y="11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4" y="7"/>
                  </a:lnTo>
                  <a:close/>
                  <a:moveTo>
                    <a:pt x="21" y="25"/>
                  </a:moveTo>
                  <a:lnTo>
                    <a:pt x="21" y="25"/>
                  </a:lnTo>
                  <a:lnTo>
                    <a:pt x="21" y="32"/>
                  </a:lnTo>
                  <a:lnTo>
                    <a:pt x="17" y="32"/>
                  </a:lnTo>
                  <a:lnTo>
                    <a:pt x="3" y="28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7" y="2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6" name="Freeform 79"/>
            <p:cNvSpPr>
              <a:spLocks/>
            </p:cNvSpPr>
            <p:nvPr/>
          </p:nvSpPr>
          <p:spPr bwMode="auto">
            <a:xfrm flipH="1">
              <a:off x="4530" y="3725"/>
              <a:ext cx="93" cy="138"/>
            </a:xfrm>
            <a:custGeom>
              <a:avLst/>
              <a:gdLst>
                <a:gd name="T0" fmla="*/ 93 w 77"/>
                <a:gd name="T1" fmla="*/ 128 h 143"/>
                <a:gd name="T2" fmla="*/ 93 w 77"/>
                <a:gd name="T3" fmla="*/ 135 h 143"/>
                <a:gd name="T4" fmla="*/ 88 w 77"/>
                <a:gd name="T5" fmla="*/ 138 h 143"/>
                <a:gd name="T6" fmla="*/ 85 w 77"/>
                <a:gd name="T7" fmla="*/ 135 h 143"/>
                <a:gd name="T8" fmla="*/ 85 w 77"/>
                <a:gd name="T9" fmla="*/ 128 h 143"/>
                <a:gd name="T10" fmla="*/ 85 w 77"/>
                <a:gd name="T11" fmla="*/ 108 h 143"/>
                <a:gd name="T12" fmla="*/ 80 w 77"/>
                <a:gd name="T13" fmla="*/ 84 h 143"/>
                <a:gd name="T14" fmla="*/ 80 w 77"/>
                <a:gd name="T15" fmla="*/ 61 h 143"/>
                <a:gd name="T16" fmla="*/ 76 w 77"/>
                <a:gd name="T17" fmla="*/ 41 h 143"/>
                <a:gd name="T18" fmla="*/ 71 w 77"/>
                <a:gd name="T19" fmla="*/ 61 h 143"/>
                <a:gd name="T20" fmla="*/ 63 w 77"/>
                <a:gd name="T21" fmla="*/ 81 h 143"/>
                <a:gd name="T22" fmla="*/ 59 w 77"/>
                <a:gd name="T23" fmla="*/ 101 h 143"/>
                <a:gd name="T24" fmla="*/ 54 w 77"/>
                <a:gd name="T25" fmla="*/ 118 h 143"/>
                <a:gd name="T26" fmla="*/ 51 w 77"/>
                <a:gd name="T27" fmla="*/ 122 h 143"/>
                <a:gd name="T28" fmla="*/ 21 w 77"/>
                <a:gd name="T29" fmla="*/ 34 h 143"/>
                <a:gd name="T30" fmla="*/ 17 w 77"/>
                <a:gd name="T31" fmla="*/ 54 h 143"/>
                <a:gd name="T32" fmla="*/ 17 w 77"/>
                <a:gd name="T33" fmla="*/ 77 h 143"/>
                <a:gd name="T34" fmla="*/ 12 w 77"/>
                <a:gd name="T35" fmla="*/ 97 h 143"/>
                <a:gd name="T36" fmla="*/ 12 w 77"/>
                <a:gd name="T37" fmla="*/ 118 h 143"/>
                <a:gd name="T38" fmla="*/ 8 w 77"/>
                <a:gd name="T39" fmla="*/ 124 h 143"/>
                <a:gd name="T40" fmla="*/ 8 w 77"/>
                <a:gd name="T41" fmla="*/ 124 h 143"/>
                <a:gd name="T42" fmla="*/ 4 w 77"/>
                <a:gd name="T43" fmla="*/ 122 h 143"/>
                <a:gd name="T44" fmla="*/ 0 w 77"/>
                <a:gd name="T45" fmla="*/ 115 h 143"/>
                <a:gd name="T46" fmla="*/ 4 w 77"/>
                <a:gd name="T47" fmla="*/ 88 h 143"/>
                <a:gd name="T48" fmla="*/ 8 w 77"/>
                <a:gd name="T49" fmla="*/ 61 h 143"/>
                <a:gd name="T50" fmla="*/ 8 w 77"/>
                <a:gd name="T51" fmla="*/ 34 h 143"/>
                <a:gd name="T52" fmla="*/ 12 w 77"/>
                <a:gd name="T53" fmla="*/ 7 h 143"/>
                <a:gd name="T54" fmla="*/ 12 w 77"/>
                <a:gd name="T55" fmla="*/ 0 h 143"/>
                <a:gd name="T56" fmla="*/ 17 w 77"/>
                <a:gd name="T57" fmla="*/ 0 h 143"/>
                <a:gd name="T58" fmla="*/ 21 w 77"/>
                <a:gd name="T59" fmla="*/ 3 h 143"/>
                <a:gd name="T60" fmla="*/ 29 w 77"/>
                <a:gd name="T61" fmla="*/ 27 h 143"/>
                <a:gd name="T62" fmla="*/ 34 w 77"/>
                <a:gd name="T63" fmla="*/ 50 h 143"/>
                <a:gd name="T64" fmla="*/ 42 w 77"/>
                <a:gd name="T65" fmla="*/ 70 h 143"/>
                <a:gd name="T66" fmla="*/ 51 w 77"/>
                <a:gd name="T67" fmla="*/ 95 h 143"/>
                <a:gd name="T68" fmla="*/ 54 w 77"/>
                <a:gd name="T69" fmla="*/ 74 h 143"/>
                <a:gd name="T70" fmla="*/ 59 w 77"/>
                <a:gd name="T71" fmla="*/ 54 h 143"/>
                <a:gd name="T72" fmla="*/ 68 w 77"/>
                <a:gd name="T73" fmla="*/ 30 h 143"/>
                <a:gd name="T74" fmla="*/ 71 w 77"/>
                <a:gd name="T75" fmla="*/ 14 h 143"/>
                <a:gd name="T76" fmla="*/ 76 w 77"/>
                <a:gd name="T77" fmla="*/ 7 h 143"/>
                <a:gd name="T78" fmla="*/ 76 w 77"/>
                <a:gd name="T79" fmla="*/ 7 h 143"/>
                <a:gd name="T80" fmla="*/ 80 w 77"/>
                <a:gd name="T81" fmla="*/ 10 h 143"/>
                <a:gd name="T82" fmla="*/ 85 w 77"/>
                <a:gd name="T83" fmla="*/ 16 h 143"/>
                <a:gd name="T84" fmla="*/ 88 w 77"/>
                <a:gd name="T85" fmla="*/ 43 h 143"/>
                <a:gd name="T86" fmla="*/ 88 w 77"/>
                <a:gd name="T87" fmla="*/ 70 h 143"/>
                <a:gd name="T88" fmla="*/ 93 w 77"/>
                <a:gd name="T89" fmla="*/ 101 h 143"/>
                <a:gd name="T90" fmla="*/ 93 w 77"/>
                <a:gd name="T91" fmla="*/ 128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"/>
                <a:gd name="T139" fmla="*/ 0 h 143"/>
                <a:gd name="T140" fmla="*/ 77 w 77"/>
                <a:gd name="T141" fmla="*/ 143 h 1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" h="143">
                  <a:moveTo>
                    <a:pt x="77" y="133"/>
                  </a:moveTo>
                  <a:lnTo>
                    <a:pt x="77" y="133"/>
                  </a:lnTo>
                  <a:lnTo>
                    <a:pt x="77" y="140"/>
                  </a:lnTo>
                  <a:lnTo>
                    <a:pt x="73" y="143"/>
                  </a:lnTo>
                  <a:lnTo>
                    <a:pt x="70" y="140"/>
                  </a:lnTo>
                  <a:lnTo>
                    <a:pt x="70" y="133"/>
                  </a:lnTo>
                  <a:lnTo>
                    <a:pt x="70" y="112"/>
                  </a:lnTo>
                  <a:lnTo>
                    <a:pt x="66" y="87"/>
                  </a:lnTo>
                  <a:lnTo>
                    <a:pt x="66" y="63"/>
                  </a:lnTo>
                  <a:lnTo>
                    <a:pt x="63" y="42"/>
                  </a:lnTo>
                  <a:lnTo>
                    <a:pt x="59" y="63"/>
                  </a:lnTo>
                  <a:lnTo>
                    <a:pt x="52" y="84"/>
                  </a:lnTo>
                  <a:lnTo>
                    <a:pt x="49" y="105"/>
                  </a:lnTo>
                  <a:lnTo>
                    <a:pt x="45" y="122"/>
                  </a:lnTo>
                  <a:lnTo>
                    <a:pt x="42" y="126"/>
                  </a:lnTo>
                  <a:lnTo>
                    <a:pt x="38" y="122"/>
                  </a:lnTo>
                  <a:lnTo>
                    <a:pt x="17" y="35"/>
                  </a:lnTo>
                  <a:lnTo>
                    <a:pt x="14" y="56"/>
                  </a:lnTo>
                  <a:lnTo>
                    <a:pt x="14" y="80"/>
                  </a:lnTo>
                  <a:lnTo>
                    <a:pt x="10" y="101"/>
                  </a:lnTo>
                  <a:lnTo>
                    <a:pt x="10" y="122"/>
                  </a:lnTo>
                  <a:lnTo>
                    <a:pt x="7" y="129"/>
                  </a:lnTo>
                  <a:lnTo>
                    <a:pt x="3" y="126"/>
                  </a:lnTo>
                  <a:lnTo>
                    <a:pt x="0" y="119"/>
                  </a:lnTo>
                  <a:lnTo>
                    <a:pt x="3" y="91"/>
                  </a:lnTo>
                  <a:lnTo>
                    <a:pt x="7" y="63"/>
                  </a:lnTo>
                  <a:lnTo>
                    <a:pt x="7" y="35"/>
                  </a:lnTo>
                  <a:lnTo>
                    <a:pt x="10" y="7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24" y="28"/>
                  </a:lnTo>
                  <a:lnTo>
                    <a:pt x="28" y="52"/>
                  </a:lnTo>
                  <a:lnTo>
                    <a:pt x="35" y="73"/>
                  </a:lnTo>
                  <a:lnTo>
                    <a:pt x="42" y="98"/>
                  </a:lnTo>
                  <a:lnTo>
                    <a:pt x="45" y="77"/>
                  </a:lnTo>
                  <a:lnTo>
                    <a:pt x="49" y="56"/>
                  </a:lnTo>
                  <a:lnTo>
                    <a:pt x="56" y="31"/>
                  </a:lnTo>
                  <a:lnTo>
                    <a:pt x="59" y="14"/>
                  </a:lnTo>
                  <a:lnTo>
                    <a:pt x="63" y="7"/>
                  </a:lnTo>
                  <a:lnTo>
                    <a:pt x="66" y="10"/>
                  </a:lnTo>
                  <a:lnTo>
                    <a:pt x="70" y="17"/>
                  </a:lnTo>
                  <a:lnTo>
                    <a:pt x="73" y="45"/>
                  </a:lnTo>
                  <a:lnTo>
                    <a:pt x="73" y="73"/>
                  </a:lnTo>
                  <a:lnTo>
                    <a:pt x="77" y="105"/>
                  </a:lnTo>
                  <a:lnTo>
                    <a:pt x="77" y="1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7" name="Freeform 80"/>
            <p:cNvSpPr>
              <a:spLocks/>
            </p:cNvSpPr>
            <p:nvPr/>
          </p:nvSpPr>
          <p:spPr bwMode="auto">
            <a:xfrm flipH="1">
              <a:off x="4442" y="3759"/>
              <a:ext cx="62" cy="124"/>
            </a:xfrm>
            <a:custGeom>
              <a:avLst/>
              <a:gdLst>
                <a:gd name="T0" fmla="*/ 50 w 52"/>
                <a:gd name="T1" fmla="*/ 90 h 129"/>
                <a:gd name="T2" fmla="*/ 54 w 52"/>
                <a:gd name="T3" fmla="*/ 87 h 129"/>
                <a:gd name="T4" fmla="*/ 58 w 52"/>
                <a:gd name="T5" fmla="*/ 90 h 129"/>
                <a:gd name="T6" fmla="*/ 58 w 52"/>
                <a:gd name="T7" fmla="*/ 97 h 129"/>
                <a:gd name="T8" fmla="*/ 58 w 52"/>
                <a:gd name="T9" fmla="*/ 101 h 129"/>
                <a:gd name="T10" fmla="*/ 54 w 52"/>
                <a:gd name="T11" fmla="*/ 111 h 129"/>
                <a:gd name="T12" fmla="*/ 45 w 52"/>
                <a:gd name="T13" fmla="*/ 117 h 129"/>
                <a:gd name="T14" fmla="*/ 42 w 52"/>
                <a:gd name="T15" fmla="*/ 124 h 129"/>
                <a:gd name="T16" fmla="*/ 33 w 52"/>
                <a:gd name="T17" fmla="*/ 124 h 129"/>
                <a:gd name="T18" fmla="*/ 17 w 52"/>
                <a:gd name="T19" fmla="*/ 117 h 129"/>
                <a:gd name="T20" fmla="*/ 8 w 52"/>
                <a:gd name="T21" fmla="*/ 104 h 129"/>
                <a:gd name="T22" fmla="*/ 4 w 52"/>
                <a:gd name="T23" fmla="*/ 84 h 129"/>
                <a:gd name="T24" fmla="*/ 0 w 52"/>
                <a:gd name="T25" fmla="*/ 61 h 129"/>
                <a:gd name="T26" fmla="*/ 4 w 52"/>
                <a:gd name="T27" fmla="*/ 47 h 129"/>
                <a:gd name="T28" fmla="*/ 8 w 52"/>
                <a:gd name="T29" fmla="*/ 30 h 129"/>
                <a:gd name="T30" fmla="*/ 12 w 52"/>
                <a:gd name="T31" fmla="*/ 16 h 129"/>
                <a:gd name="T32" fmla="*/ 20 w 52"/>
                <a:gd name="T33" fmla="*/ 10 h 129"/>
                <a:gd name="T34" fmla="*/ 33 w 52"/>
                <a:gd name="T35" fmla="*/ 3 h 129"/>
                <a:gd name="T36" fmla="*/ 42 w 52"/>
                <a:gd name="T37" fmla="*/ 0 h 129"/>
                <a:gd name="T38" fmla="*/ 45 w 52"/>
                <a:gd name="T39" fmla="*/ 0 h 129"/>
                <a:gd name="T40" fmla="*/ 54 w 52"/>
                <a:gd name="T41" fmla="*/ 3 h 129"/>
                <a:gd name="T42" fmla="*/ 62 w 52"/>
                <a:gd name="T43" fmla="*/ 20 h 129"/>
                <a:gd name="T44" fmla="*/ 62 w 52"/>
                <a:gd name="T45" fmla="*/ 23 h 129"/>
                <a:gd name="T46" fmla="*/ 62 w 52"/>
                <a:gd name="T47" fmla="*/ 30 h 129"/>
                <a:gd name="T48" fmla="*/ 58 w 52"/>
                <a:gd name="T49" fmla="*/ 30 h 129"/>
                <a:gd name="T50" fmla="*/ 54 w 52"/>
                <a:gd name="T51" fmla="*/ 27 h 129"/>
                <a:gd name="T52" fmla="*/ 50 w 52"/>
                <a:gd name="T53" fmla="*/ 16 h 129"/>
                <a:gd name="T54" fmla="*/ 45 w 52"/>
                <a:gd name="T55" fmla="*/ 16 h 129"/>
                <a:gd name="T56" fmla="*/ 42 w 52"/>
                <a:gd name="T57" fmla="*/ 16 h 129"/>
                <a:gd name="T58" fmla="*/ 37 w 52"/>
                <a:gd name="T59" fmla="*/ 16 h 129"/>
                <a:gd name="T60" fmla="*/ 29 w 52"/>
                <a:gd name="T61" fmla="*/ 23 h 129"/>
                <a:gd name="T62" fmla="*/ 20 w 52"/>
                <a:gd name="T63" fmla="*/ 34 h 129"/>
                <a:gd name="T64" fmla="*/ 12 w 52"/>
                <a:gd name="T65" fmla="*/ 47 h 129"/>
                <a:gd name="T66" fmla="*/ 12 w 52"/>
                <a:gd name="T67" fmla="*/ 63 h 129"/>
                <a:gd name="T68" fmla="*/ 12 w 52"/>
                <a:gd name="T69" fmla="*/ 81 h 129"/>
                <a:gd name="T70" fmla="*/ 17 w 52"/>
                <a:gd name="T71" fmla="*/ 94 h 129"/>
                <a:gd name="T72" fmla="*/ 20 w 52"/>
                <a:gd name="T73" fmla="*/ 104 h 129"/>
                <a:gd name="T74" fmla="*/ 33 w 52"/>
                <a:gd name="T75" fmla="*/ 108 h 129"/>
                <a:gd name="T76" fmla="*/ 37 w 52"/>
                <a:gd name="T77" fmla="*/ 108 h 129"/>
                <a:gd name="T78" fmla="*/ 42 w 52"/>
                <a:gd name="T79" fmla="*/ 104 h 129"/>
                <a:gd name="T80" fmla="*/ 45 w 52"/>
                <a:gd name="T81" fmla="*/ 97 h 129"/>
                <a:gd name="T82" fmla="*/ 50 w 52"/>
                <a:gd name="T83" fmla="*/ 90 h 1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"/>
                <a:gd name="T127" fmla="*/ 0 h 129"/>
                <a:gd name="T128" fmla="*/ 52 w 52"/>
                <a:gd name="T129" fmla="*/ 129 h 1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" h="129">
                  <a:moveTo>
                    <a:pt x="42" y="94"/>
                  </a:moveTo>
                  <a:lnTo>
                    <a:pt x="42" y="94"/>
                  </a:lnTo>
                  <a:lnTo>
                    <a:pt x="45" y="91"/>
                  </a:lnTo>
                  <a:lnTo>
                    <a:pt x="49" y="94"/>
                  </a:lnTo>
                  <a:lnTo>
                    <a:pt x="49" y="101"/>
                  </a:lnTo>
                  <a:lnTo>
                    <a:pt x="49" y="105"/>
                  </a:lnTo>
                  <a:lnTo>
                    <a:pt x="45" y="115"/>
                  </a:lnTo>
                  <a:lnTo>
                    <a:pt x="38" y="122"/>
                  </a:lnTo>
                  <a:lnTo>
                    <a:pt x="35" y="129"/>
                  </a:lnTo>
                  <a:lnTo>
                    <a:pt x="28" y="129"/>
                  </a:lnTo>
                  <a:lnTo>
                    <a:pt x="21" y="126"/>
                  </a:lnTo>
                  <a:lnTo>
                    <a:pt x="14" y="122"/>
                  </a:lnTo>
                  <a:lnTo>
                    <a:pt x="7" y="108"/>
                  </a:lnTo>
                  <a:lnTo>
                    <a:pt x="3" y="87"/>
                  </a:lnTo>
                  <a:lnTo>
                    <a:pt x="0" y="63"/>
                  </a:lnTo>
                  <a:lnTo>
                    <a:pt x="3" y="49"/>
                  </a:lnTo>
                  <a:lnTo>
                    <a:pt x="7" y="31"/>
                  </a:lnTo>
                  <a:lnTo>
                    <a:pt x="10" y="17"/>
                  </a:lnTo>
                  <a:lnTo>
                    <a:pt x="17" y="10"/>
                  </a:lnTo>
                  <a:lnTo>
                    <a:pt x="28" y="3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2" y="31"/>
                  </a:lnTo>
                  <a:lnTo>
                    <a:pt x="49" y="31"/>
                  </a:lnTo>
                  <a:lnTo>
                    <a:pt x="45" y="28"/>
                  </a:lnTo>
                  <a:lnTo>
                    <a:pt x="42" y="17"/>
                  </a:lnTo>
                  <a:lnTo>
                    <a:pt x="38" y="17"/>
                  </a:lnTo>
                  <a:lnTo>
                    <a:pt x="35" y="17"/>
                  </a:lnTo>
                  <a:lnTo>
                    <a:pt x="31" y="17"/>
                  </a:lnTo>
                  <a:lnTo>
                    <a:pt x="24" y="24"/>
                  </a:lnTo>
                  <a:lnTo>
                    <a:pt x="17" y="35"/>
                  </a:lnTo>
                  <a:lnTo>
                    <a:pt x="10" y="49"/>
                  </a:lnTo>
                  <a:lnTo>
                    <a:pt x="10" y="66"/>
                  </a:lnTo>
                  <a:lnTo>
                    <a:pt x="10" y="84"/>
                  </a:lnTo>
                  <a:lnTo>
                    <a:pt x="14" y="98"/>
                  </a:lnTo>
                  <a:lnTo>
                    <a:pt x="17" y="108"/>
                  </a:lnTo>
                  <a:lnTo>
                    <a:pt x="28" y="112"/>
                  </a:lnTo>
                  <a:lnTo>
                    <a:pt x="31" y="112"/>
                  </a:lnTo>
                  <a:lnTo>
                    <a:pt x="35" y="108"/>
                  </a:lnTo>
                  <a:lnTo>
                    <a:pt x="38" y="101"/>
                  </a:lnTo>
                  <a:lnTo>
                    <a:pt x="42" y="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8" name="Freeform 81"/>
            <p:cNvSpPr>
              <a:spLocks/>
            </p:cNvSpPr>
            <p:nvPr/>
          </p:nvSpPr>
          <p:spPr bwMode="auto">
            <a:xfrm flipH="1">
              <a:off x="4391" y="3766"/>
              <a:ext cx="18" cy="43"/>
            </a:xfrm>
            <a:custGeom>
              <a:avLst/>
              <a:gdLst>
                <a:gd name="T0" fmla="*/ 14 w 14"/>
                <a:gd name="T1" fmla="*/ 36 h 45"/>
                <a:gd name="T2" fmla="*/ 14 w 14"/>
                <a:gd name="T3" fmla="*/ 36 h 45"/>
                <a:gd name="T4" fmla="*/ 18 w 14"/>
                <a:gd name="T5" fmla="*/ 36 h 45"/>
                <a:gd name="T6" fmla="*/ 18 w 14"/>
                <a:gd name="T7" fmla="*/ 40 h 45"/>
                <a:gd name="T8" fmla="*/ 18 w 14"/>
                <a:gd name="T9" fmla="*/ 40 h 45"/>
                <a:gd name="T10" fmla="*/ 18 w 14"/>
                <a:gd name="T11" fmla="*/ 40 h 45"/>
                <a:gd name="T12" fmla="*/ 14 w 14"/>
                <a:gd name="T13" fmla="*/ 43 h 45"/>
                <a:gd name="T14" fmla="*/ 14 w 14"/>
                <a:gd name="T15" fmla="*/ 43 h 45"/>
                <a:gd name="T16" fmla="*/ 0 w 14"/>
                <a:gd name="T17" fmla="*/ 43 h 45"/>
                <a:gd name="T18" fmla="*/ 0 w 14"/>
                <a:gd name="T19" fmla="*/ 36 h 45"/>
                <a:gd name="T20" fmla="*/ 0 w 14"/>
                <a:gd name="T21" fmla="*/ 33 h 45"/>
                <a:gd name="T22" fmla="*/ 0 w 14"/>
                <a:gd name="T23" fmla="*/ 30 h 45"/>
                <a:gd name="T24" fmla="*/ 0 w 14"/>
                <a:gd name="T25" fmla="*/ 27 h 45"/>
                <a:gd name="T26" fmla="*/ 5 w 14"/>
                <a:gd name="T27" fmla="*/ 23 h 45"/>
                <a:gd name="T28" fmla="*/ 5 w 14"/>
                <a:gd name="T29" fmla="*/ 23 h 45"/>
                <a:gd name="T30" fmla="*/ 9 w 14"/>
                <a:gd name="T31" fmla="*/ 20 h 45"/>
                <a:gd name="T32" fmla="*/ 14 w 14"/>
                <a:gd name="T33" fmla="*/ 16 h 45"/>
                <a:gd name="T34" fmla="*/ 14 w 14"/>
                <a:gd name="T35" fmla="*/ 13 h 45"/>
                <a:gd name="T36" fmla="*/ 14 w 14"/>
                <a:gd name="T37" fmla="*/ 13 h 45"/>
                <a:gd name="T38" fmla="*/ 14 w 14"/>
                <a:gd name="T39" fmla="*/ 10 h 45"/>
                <a:gd name="T40" fmla="*/ 14 w 14"/>
                <a:gd name="T41" fmla="*/ 10 h 45"/>
                <a:gd name="T42" fmla="*/ 14 w 14"/>
                <a:gd name="T43" fmla="*/ 13 h 45"/>
                <a:gd name="T44" fmla="*/ 14 w 14"/>
                <a:gd name="T45" fmla="*/ 10 h 45"/>
                <a:gd name="T46" fmla="*/ 14 w 14"/>
                <a:gd name="T47" fmla="*/ 10 h 45"/>
                <a:gd name="T48" fmla="*/ 9 w 14"/>
                <a:gd name="T49" fmla="*/ 10 h 45"/>
                <a:gd name="T50" fmla="*/ 9 w 14"/>
                <a:gd name="T51" fmla="*/ 7 h 45"/>
                <a:gd name="T52" fmla="*/ 5 w 14"/>
                <a:gd name="T53" fmla="*/ 10 h 45"/>
                <a:gd name="T54" fmla="*/ 5 w 14"/>
                <a:gd name="T55" fmla="*/ 13 h 45"/>
                <a:gd name="T56" fmla="*/ 0 w 14"/>
                <a:gd name="T57" fmla="*/ 13 h 45"/>
                <a:gd name="T58" fmla="*/ 0 w 14"/>
                <a:gd name="T59" fmla="*/ 10 h 45"/>
                <a:gd name="T60" fmla="*/ 0 w 14"/>
                <a:gd name="T61" fmla="*/ 10 h 45"/>
                <a:gd name="T62" fmla="*/ 0 w 14"/>
                <a:gd name="T63" fmla="*/ 7 h 45"/>
                <a:gd name="T64" fmla="*/ 0 w 14"/>
                <a:gd name="T65" fmla="*/ 7 h 45"/>
                <a:gd name="T66" fmla="*/ 5 w 14"/>
                <a:gd name="T67" fmla="*/ 3 h 45"/>
                <a:gd name="T68" fmla="*/ 5 w 14"/>
                <a:gd name="T69" fmla="*/ 3 h 45"/>
                <a:gd name="T70" fmla="*/ 9 w 14"/>
                <a:gd name="T71" fmla="*/ 0 h 45"/>
                <a:gd name="T72" fmla="*/ 14 w 14"/>
                <a:gd name="T73" fmla="*/ 3 h 45"/>
                <a:gd name="T74" fmla="*/ 14 w 14"/>
                <a:gd name="T75" fmla="*/ 7 h 45"/>
                <a:gd name="T76" fmla="*/ 14 w 14"/>
                <a:gd name="T77" fmla="*/ 10 h 45"/>
                <a:gd name="T78" fmla="*/ 18 w 14"/>
                <a:gd name="T79" fmla="*/ 13 h 45"/>
                <a:gd name="T80" fmla="*/ 18 w 14"/>
                <a:gd name="T81" fmla="*/ 16 h 45"/>
                <a:gd name="T82" fmla="*/ 18 w 14"/>
                <a:gd name="T83" fmla="*/ 16 h 45"/>
                <a:gd name="T84" fmla="*/ 14 w 14"/>
                <a:gd name="T85" fmla="*/ 20 h 45"/>
                <a:gd name="T86" fmla="*/ 14 w 14"/>
                <a:gd name="T87" fmla="*/ 23 h 45"/>
                <a:gd name="T88" fmla="*/ 9 w 14"/>
                <a:gd name="T89" fmla="*/ 27 h 45"/>
                <a:gd name="T90" fmla="*/ 5 w 14"/>
                <a:gd name="T91" fmla="*/ 30 h 45"/>
                <a:gd name="T92" fmla="*/ 5 w 14"/>
                <a:gd name="T93" fmla="*/ 30 h 45"/>
                <a:gd name="T94" fmla="*/ 14 w 14"/>
                <a:gd name="T95" fmla="*/ 36 h 45"/>
                <a:gd name="T96" fmla="*/ 14 w 14"/>
                <a:gd name="T97" fmla="*/ 36 h 45"/>
                <a:gd name="T98" fmla="*/ 14 w 14"/>
                <a:gd name="T99" fmla="*/ 36 h 45"/>
                <a:gd name="T100" fmla="*/ 14 w 14"/>
                <a:gd name="T101" fmla="*/ 36 h 45"/>
                <a:gd name="T102" fmla="*/ 14 w 14"/>
                <a:gd name="T103" fmla="*/ 36 h 45"/>
                <a:gd name="T104" fmla="*/ 14 w 14"/>
                <a:gd name="T105" fmla="*/ 36 h 45"/>
                <a:gd name="T106" fmla="*/ 14 w 14"/>
                <a:gd name="T107" fmla="*/ 36 h 45"/>
                <a:gd name="T108" fmla="*/ 14 w 14"/>
                <a:gd name="T109" fmla="*/ 36 h 45"/>
                <a:gd name="T110" fmla="*/ 14 w 14"/>
                <a:gd name="T111" fmla="*/ 36 h 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"/>
                <a:gd name="T169" fmla="*/ 0 h 45"/>
                <a:gd name="T170" fmla="*/ 14 w 14"/>
                <a:gd name="T171" fmla="*/ 45 h 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" h="45">
                  <a:moveTo>
                    <a:pt x="11" y="38"/>
                  </a:moveTo>
                  <a:lnTo>
                    <a:pt x="11" y="38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1" y="45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7" y="21"/>
                  </a:lnTo>
                  <a:lnTo>
                    <a:pt x="11" y="17"/>
                  </a:lnTo>
                  <a:lnTo>
                    <a:pt x="11" y="14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1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7" y="28"/>
                  </a:lnTo>
                  <a:lnTo>
                    <a:pt x="4" y="31"/>
                  </a:lnTo>
                  <a:lnTo>
                    <a:pt x="4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sp>
        <p:nvSpPr>
          <p:cNvPr id="179" name="AutoShape 26"/>
          <p:cNvSpPr>
            <a:spLocks noChangeArrowheads="1"/>
          </p:cNvSpPr>
          <p:nvPr/>
        </p:nvSpPr>
        <p:spPr bwMode="auto">
          <a:xfrm rot="20023045">
            <a:off x="3347497" y="4215493"/>
            <a:ext cx="412948" cy="373653"/>
          </a:xfrm>
          <a:prstGeom prst="leftArrow">
            <a:avLst>
              <a:gd name="adj1" fmla="val 50000"/>
              <a:gd name="adj2" fmla="val 45615"/>
            </a:avLst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110" name="Oval 14"/>
          <p:cNvSpPr>
            <a:spLocks noChangeArrowheads="1"/>
          </p:cNvSpPr>
          <p:nvPr/>
        </p:nvSpPr>
        <p:spPr bwMode="auto">
          <a:xfrm>
            <a:off x="4214810" y="3643314"/>
            <a:ext cx="1857388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คอมพิวเตอร์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112" name="Line 16"/>
          <p:cNvSpPr>
            <a:spLocks noChangeShapeType="1"/>
          </p:cNvSpPr>
          <p:nvPr/>
        </p:nvSpPr>
        <p:spPr bwMode="auto">
          <a:xfrm flipV="1">
            <a:off x="3286116" y="3016250"/>
            <a:ext cx="933459" cy="5556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113" name="Line 17"/>
          <p:cNvSpPr>
            <a:spLocks noChangeShapeType="1"/>
          </p:cNvSpPr>
          <p:nvPr/>
        </p:nvSpPr>
        <p:spPr bwMode="auto">
          <a:xfrm>
            <a:off x="3214678" y="3714752"/>
            <a:ext cx="928694" cy="1428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114" name="Line 18"/>
          <p:cNvSpPr>
            <a:spLocks noChangeShapeType="1"/>
          </p:cNvSpPr>
          <p:nvPr/>
        </p:nvSpPr>
        <p:spPr bwMode="auto">
          <a:xfrm>
            <a:off x="3214678" y="3857628"/>
            <a:ext cx="862012" cy="1049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117" name="Line 23"/>
          <p:cNvSpPr>
            <a:spLocks noChangeShapeType="1"/>
          </p:cNvSpPr>
          <p:nvPr/>
        </p:nvSpPr>
        <p:spPr bwMode="auto">
          <a:xfrm>
            <a:off x="3143240" y="1716109"/>
            <a:ext cx="0" cy="4856163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th-TH"/>
          </a:p>
        </p:txBody>
      </p:sp>
      <p:sp>
        <p:nvSpPr>
          <p:cNvPr id="118" name="Line 24"/>
          <p:cNvSpPr>
            <a:spLocks noChangeShapeType="1"/>
          </p:cNvSpPr>
          <p:nvPr/>
        </p:nvSpPr>
        <p:spPr bwMode="auto">
          <a:xfrm flipH="1">
            <a:off x="6172199" y="1928802"/>
            <a:ext cx="45719" cy="4368811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th-TH"/>
          </a:p>
        </p:txBody>
      </p:sp>
      <p:sp>
        <p:nvSpPr>
          <p:cNvPr id="119" name="AutoShape 25"/>
          <p:cNvSpPr>
            <a:spLocks noChangeArrowheads="1"/>
          </p:cNvSpPr>
          <p:nvPr/>
        </p:nvSpPr>
        <p:spPr bwMode="auto">
          <a:xfrm>
            <a:off x="6215074" y="3643314"/>
            <a:ext cx="431800" cy="655637"/>
          </a:xfrm>
          <a:prstGeom prst="rightArrow">
            <a:avLst>
              <a:gd name="adj1" fmla="val 50000"/>
              <a:gd name="adj2" fmla="val 25000"/>
            </a:avLst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th-TH"/>
          </a:p>
        </p:txBody>
      </p:sp>
      <p:sp>
        <p:nvSpPr>
          <p:cNvPr id="174" name="Oval 14"/>
          <p:cNvSpPr>
            <a:spLocks noChangeArrowheads="1"/>
          </p:cNvSpPr>
          <p:nvPr/>
        </p:nvSpPr>
        <p:spPr bwMode="auto">
          <a:xfrm>
            <a:off x="4143372" y="4500570"/>
            <a:ext cx="1581150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อื่น ๆ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177" name="Text Box 8"/>
          <p:cNvSpPr txBox="1">
            <a:spLocks noChangeArrowheads="1"/>
          </p:cNvSpPr>
          <p:nvPr/>
        </p:nvSpPr>
        <p:spPr bwMode="auto">
          <a:xfrm>
            <a:off x="71406" y="2918768"/>
            <a:ext cx="3071834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742950" indent="-742950">
              <a:defRPr/>
            </a:pPr>
            <a:r>
              <a:rPr lang="th-TH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</a:t>
            </a:r>
            <a:r>
              <a:rPr lang="th-TH" sz="2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ระเบียนแสดงผลการเรียน</a:t>
            </a:r>
            <a:endParaRPr lang="th-TH" sz="24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2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ใบประกาศนียบัตร</a:t>
            </a:r>
            <a:endParaRPr lang="th-TH" sz="24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2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ใบรับรองความรู้</a:t>
            </a:r>
          </a:p>
          <a:p>
            <a:pPr marL="742950" indent="-742950">
              <a:defRPr/>
            </a:pPr>
            <a:r>
              <a:rPr lang="th-TH" sz="2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4. รายงายผู้จบหลักสูตร</a:t>
            </a:r>
            <a:endParaRPr lang="th-TH" sz="24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endParaRPr lang="th-TH" sz="2400" dirty="0"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179" name="Rectangle 5"/>
          <p:cNvSpPr txBox="1">
            <a:spLocks noChangeArrowheads="1"/>
          </p:cNvSpPr>
          <p:nvPr/>
        </p:nvSpPr>
        <p:spPr bwMode="auto">
          <a:xfrm>
            <a:off x="323850" y="5716602"/>
            <a:ext cx="6192838" cy="8969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n-ea"/>
                <a:cs typeface="Tahoma" pitchFamily="34" charset="0"/>
              </a:rPr>
              <a:t>http://esan.nfe.go.th/etraining/</a:t>
            </a:r>
            <a:endParaRPr kumimoji="0" lang="th-TH" sz="2800" b="1" i="0" u="none" strike="noStrike" kern="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80" name="Rectangle 6"/>
          <p:cNvSpPr>
            <a:spLocks noChangeArrowheads="1"/>
          </p:cNvSpPr>
          <p:nvPr/>
        </p:nvSpPr>
        <p:spPr bwMode="auto">
          <a:xfrm>
            <a:off x="179388" y="5572140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785786" y="2214554"/>
            <a:ext cx="1643074" cy="393700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หลักฐาน </a:t>
            </a:r>
            <a:r>
              <a:rPr lang="th-TH" sz="1600" b="1" dirty="0" err="1" smtClean="0">
                <a:latin typeface="Tahoma" pitchFamily="34" charset="0"/>
                <a:cs typeface="Tahoma" pitchFamily="34" charset="0"/>
              </a:rPr>
              <a:t>กศ.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25" name="Text Box 5"/>
          <p:cNvSpPr txBox="1">
            <a:spLocks noChangeArrowheads="1"/>
          </p:cNvSpPr>
          <p:nvPr/>
        </p:nvSpPr>
        <p:spPr bwMode="auto">
          <a:xfrm>
            <a:off x="3428992" y="2214554"/>
            <a:ext cx="2500330" cy="393700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รูปแบบการจัดเก็บ (เดิม)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27" name="Text Box 5"/>
          <p:cNvSpPr txBox="1">
            <a:spLocks noChangeArrowheads="1"/>
          </p:cNvSpPr>
          <p:nvPr/>
        </p:nvSpPr>
        <p:spPr bwMode="auto">
          <a:xfrm>
            <a:off x="6357950" y="2214554"/>
            <a:ext cx="2714612" cy="393700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รูปแบบการจัดเก็บ(แนะนำ)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28" name="Oval 14"/>
          <p:cNvSpPr>
            <a:spLocks noChangeArrowheads="1"/>
          </p:cNvSpPr>
          <p:nvPr/>
        </p:nvSpPr>
        <p:spPr bwMode="auto">
          <a:xfrm>
            <a:off x="4214810" y="2786058"/>
            <a:ext cx="1436688" cy="6556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latin typeface="Tahoma" pitchFamily="34" charset="0"/>
                <a:cs typeface="Tahoma" pitchFamily="34" charset="0"/>
              </a:rPr>
              <a:t>เอกสาร</a:t>
            </a:r>
            <a:endParaRPr lang="en-US" sz="1600" b="1" dirty="0">
              <a:latin typeface="Tahoma" pitchFamily="34" charset="0"/>
              <a:cs typeface="Tahoma" pitchFamily="34" charset="0"/>
            </a:endParaRPr>
          </a:p>
        </p:txBody>
      </p:sp>
      <p:grpSp>
        <p:nvGrpSpPr>
          <p:cNvPr id="29" name="Group 6"/>
          <p:cNvGrpSpPr>
            <a:grpSpLocks/>
          </p:cNvGrpSpPr>
          <p:nvPr/>
        </p:nvGrpSpPr>
        <p:grpSpPr bwMode="auto">
          <a:xfrm>
            <a:off x="7215206" y="5072074"/>
            <a:ext cx="1928794" cy="1641488"/>
            <a:chOff x="3509" y="2143"/>
            <a:chExt cx="1623" cy="1501"/>
          </a:xfrm>
        </p:grpSpPr>
        <p:sp>
          <p:nvSpPr>
            <p:cNvPr id="30" name="Rectangle 7"/>
            <p:cNvSpPr>
              <a:spLocks noChangeArrowheads="1"/>
            </p:cNvSpPr>
            <p:nvPr/>
          </p:nvSpPr>
          <p:spPr bwMode="auto">
            <a:xfrm>
              <a:off x="3614" y="3046"/>
              <a:ext cx="3" cy="1"/>
            </a:xfrm>
            <a:prstGeom prst="rect">
              <a:avLst/>
            </a:prstGeom>
            <a:solidFill>
              <a:srgbClr val="D3BC9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8"/>
            <p:cNvSpPr>
              <a:spLocks/>
            </p:cNvSpPr>
            <p:nvPr/>
          </p:nvSpPr>
          <p:spPr bwMode="auto">
            <a:xfrm>
              <a:off x="4449" y="3022"/>
              <a:ext cx="599" cy="491"/>
            </a:xfrm>
            <a:custGeom>
              <a:avLst/>
              <a:gdLst>
                <a:gd name="T0" fmla="*/ 599 w 599"/>
                <a:gd name="T1" fmla="*/ 254 h 491"/>
                <a:gd name="T2" fmla="*/ 593 w 599"/>
                <a:gd name="T3" fmla="*/ 301 h 491"/>
                <a:gd name="T4" fmla="*/ 575 w 599"/>
                <a:gd name="T5" fmla="*/ 345 h 491"/>
                <a:gd name="T6" fmla="*/ 549 w 599"/>
                <a:gd name="T7" fmla="*/ 386 h 491"/>
                <a:gd name="T8" fmla="*/ 511 w 599"/>
                <a:gd name="T9" fmla="*/ 421 h 491"/>
                <a:gd name="T10" fmla="*/ 467 w 599"/>
                <a:gd name="T11" fmla="*/ 450 h 491"/>
                <a:gd name="T12" fmla="*/ 418 w 599"/>
                <a:gd name="T13" fmla="*/ 471 h 491"/>
                <a:gd name="T14" fmla="*/ 359 w 599"/>
                <a:gd name="T15" fmla="*/ 485 h 491"/>
                <a:gd name="T16" fmla="*/ 298 w 599"/>
                <a:gd name="T17" fmla="*/ 491 h 491"/>
                <a:gd name="T18" fmla="*/ 269 w 599"/>
                <a:gd name="T19" fmla="*/ 488 h 491"/>
                <a:gd name="T20" fmla="*/ 210 w 599"/>
                <a:gd name="T21" fmla="*/ 479 h 491"/>
                <a:gd name="T22" fmla="*/ 155 w 599"/>
                <a:gd name="T23" fmla="*/ 462 h 491"/>
                <a:gd name="T24" fmla="*/ 108 w 599"/>
                <a:gd name="T25" fmla="*/ 436 h 491"/>
                <a:gd name="T26" fmla="*/ 67 w 599"/>
                <a:gd name="T27" fmla="*/ 403 h 491"/>
                <a:gd name="T28" fmla="*/ 35 w 599"/>
                <a:gd name="T29" fmla="*/ 365 h 491"/>
                <a:gd name="T30" fmla="*/ 12 w 599"/>
                <a:gd name="T31" fmla="*/ 325 h 491"/>
                <a:gd name="T32" fmla="*/ 0 w 599"/>
                <a:gd name="T33" fmla="*/ 278 h 491"/>
                <a:gd name="T34" fmla="*/ 0 w 599"/>
                <a:gd name="T35" fmla="*/ 254 h 491"/>
                <a:gd name="T36" fmla="*/ 6 w 599"/>
                <a:gd name="T37" fmla="*/ 205 h 491"/>
                <a:gd name="T38" fmla="*/ 23 w 599"/>
                <a:gd name="T39" fmla="*/ 158 h 491"/>
                <a:gd name="T40" fmla="*/ 50 w 599"/>
                <a:gd name="T41" fmla="*/ 117 h 491"/>
                <a:gd name="T42" fmla="*/ 88 w 599"/>
                <a:gd name="T43" fmla="*/ 79 h 491"/>
                <a:gd name="T44" fmla="*/ 131 w 599"/>
                <a:gd name="T45" fmla="*/ 47 h 491"/>
                <a:gd name="T46" fmla="*/ 181 w 599"/>
                <a:gd name="T47" fmla="*/ 21 h 491"/>
                <a:gd name="T48" fmla="*/ 240 w 599"/>
                <a:gd name="T49" fmla="*/ 6 h 491"/>
                <a:gd name="T50" fmla="*/ 298 w 599"/>
                <a:gd name="T51" fmla="*/ 0 h 491"/>
                <a:gd name="T52" fmla="*/ 330 w 599"/>
                <a:gd name="T53" fmla="*/ 0 h 491"/>
                <a:gd name="T54" fmla="*/ 388 w 599"/>
                <a:gd name="T55" fmla="*/ 12 h 491"/>
                <a:gd name="T56" fmla="*/ 444 w 599"/>
                <a:gd name="T57" fmla="*/ 33 h 491"/>
                <a:gd name="T58" fmla="*/ 491 w 599"/>
                <a:gd name="T59" fmla="*/ 62 h 491"/>
                <a:gd name="T60" fmla="*/ 532 w 599"/>
                <a:gd name="T61" fmla="*/ 97 h 491"/>
                <a:gd name="T62" fmla="*/ 564 w 599"/>
                <a:gd name="T63" fmla="*/ 138 h 491"/>
                <a:gd name="T64" fmla="*/ 587 w 599"/>
                <a:gd name="T65" fmla="*/ 181 h 491"/>
                <a:gd name="T66" fmla="*/ 599 w 599"/>
                <a:gd name="T67" fmla="*/ 228 h 491"/>
                <a:gd name="T68" fmla="*/ 599 w 599"/>
                <a:gd name="T69" fmla="*/ 254 h 49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9"/>
                <a:gd name="T106" fmla="*/ 0 h 491"/>
                <a:gd name="T107" fmla="*/ 599 w 599"/>
                <a:gd name="T108" fmla="*/ 491 h 49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9" h="491">
                  <a:moveTo>
                    <a:pt x="599" y="254"/>
                  </a:moveTo>
                  <a:lnTo>
                    <a:pt x="599" y="254"/>
                  </a:lnTo>
                  <a:lnTo>
                    <a:pt x="599" y="278"/>
                  </a:lnTo>
                  <a:lnTo>
                    <a:pt x="593" y="301"/>
                  </a:lnTo>
                  <a:lnTo>
                    <a:pt x="587" y="325"/>
                  </a:lnTo>
                  <a:lnTo>
                    <a:pt x="575" y="345"/>
                  </a:lnTo>
                  <a:lnTo>
                    <a:pt x="564" y="365"/>
                  </a:lnTo>
                  <a:lnTo>
                    <a:pt x="549" y="386"/>
                  </a:lnTo>
                  <a:lnTo>
                    <a:pt x="532" y="403"/>
                  </a:lnTo>
                  <a:lnTo>
                    <a:pt x="511" y="421"/>
                  </a:lnTo>
                  <a:lnTo>
                    <a:pt x="491" y="436"/>
                  </a:lnTo>
                  <a:lnTo>
                    <a:pt x="467" y="450"/>
                  </a:lnTo>
                  <a:lnTo>
                    <a:pt x="444" y="462"/>
                  </a:lnTo>
                  <a:lnTo>
                    <a:pt x="418" y="471"/>
                  </a:lnTo>
                  <a:lnTo>
                    <a:pt x="388" y="479"/>
                  </a:lnTo>
                  <a:lnTo>
                    <a:pt x="359" y="485"/>
                  </a:lnTo>
                  <a:lnTo>
                    <a:pt x="330" y="488"/>
                  </a:lnTo>
                  <a:lnTo>
                    <a:pt x="298" y="491"/>
                  </a:lnTo>
                  <a:lnTo>
                    <a:pt x="269" y="488"/>
                  </a:lnTo>
                  <a:lnTo>
                    <a:pt x="240" y="485"/>
                  </a:lnTo>
                  <a:lnTo>
                    <a:pt x="210" y="479"/>
                  </a:lnTo>
                  <a:lnTo>
                    <a:pt x="181" y="471"/>
                  </a:lnTo>
                  <a:lnTo>
                    <a:pt x="155" y="462"/>
                  </a:lnTo>
                  <a:lnTo>
                    <a:pt x="131" y="450"/>
                  </a:lnTo>
                  <a:lnTo>
                    <a:pt x="108" y="436"/>
                  </a:lnTo>
                  <a:lnTo>
                    <a:pt x="88" y="421"/>
                  </a:lnTo>
                  <a:lnTo>
                    <a:pt x="67" y="403"/>
                  </a:lnTo>
                  <a:lnTo>
                    <a:pt x="50" y="386"/>
                  </a:lnTo>
                  <a:lnTo>
                    <a:pt x="35" y="365"/>
                  </a:lnTo>
                  <a:lnTo>
                    <a:pt x="23" y="345"/>
                  </a:lnTo>
                  <a:lnTo>
                    <a:pt x="12" y="325"/>
                  </a:lnTo>
                  <a:lnTo>
                    <a:pt x="6" y="301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0" y="228"/>
                  </a:lnTo>
                  <a:lnTo>
                    <a:pt x="6" y="205"/>
                  </a:lnTo>
                  <a:lnTo>
                    <a:pt x="12" y="181"/>
                  </a:lnTo>
                  <a:lnTo>
                    <a:pt x="23" y="158"/>
                  </a:lnTo>
                  <a:lnTo>
                    <a:pt x="35" y="138"/>
                  </a:lnTo>
                  <a:lnTo>
                    <a:pt x="50" y="117"/>
                  </a:lnTo>
                  <a:lnTo>
                    <a:pt x="67" y="97"/>
                  </a:lnTo>
                  <a:lnTo>
                    <a:pt x="88" y="79"/>
                  </a:lnTo>
                  <a:lnTo>
                    <a:pt x="108" y="62"/>
                  </a:lnTo>
                  <a:lnTo>
                    <a:pt x="131" y="47"/>
                  </a:lnTo>
                  <a:lnTo>
                    <a:pt x="155" y="33"/>
                  </a:lnTo>
                  <a:lnTo>
                    <a:pt x="181" y="21"/>
                  </a:lnTo>
                  <a:lnTo>
                    <a:pt x="210" y="12"/>
                  </a:lnTo>
                  <a:lnTo>
                    <a:pt x="240" y="6"/>
                  </a:lnTo>
                  <a:lnTo>
                    <a:pt x="269" y="0"/>
                  </a:lnTo>
                  <a:lnTo>
                    <a:pt x="298" y="0"/>
                  </a:lnTo>
                  <a:lnTo>
                    <a:pt x="330" y="0"/>
                  </a:lnTo>
                  <a:lnTo>
                    <a:pt x="359" y="6"/>
                  </a:lnTo>
                  <a:lnTo>
                    <a:pt x="388" y="12"/>
                  </a:lnTo>
                  <a:lnTo>
                    <a:pt x="418" y="21"/>
                  </a:lnTo>
                  <a:lnTo>
                    <a:pt x="444" y="33"/>
                  </a:lnTo>
                  <a:lnTo>
                    <a:pt x="467" y="47"/>
                  </a:lnTo>
                  <a:lnTo>
                    <a:pt x="491" y="62"/>
                  </a:lnTo>
                  <a:lnTo>
                    <a:pt x="511" y="79"/>
                  </a:lnTo>
                  <a:lnTo>
                    <a:pt x="532" y="97"/>
                  </a:lnTo>
                  <a:lnTo>
                    <a:pt x="549" y="117"/>
                  </a:lnTo>
                  <a:lnTo>
                    <a:pt x="564" y="138"/>
                  </a:lnTo>
                  <a:lnTo>
                    <a:pt x="575" y="158"/>
                  </a:lnTo>
                  <a:lnTo>
                    <a:pt x="587" y="181"/>
                  </a:lnTo>
                  <a:lnTo>
                    <a:pt x="593" y="205"/>
                  </a:lnTo>
                  <a:lnTo>
                    <a:pt x="599" y="228"/>
                  </a:lnTo>
                  <a:lnTo>
                    <a:pt x="599" y="254"/>
                  </a:lnTo>
                  <a:close/>
                </a:path>
              </a:pathLst>
            </a:custGeom>
            <a:solidFill>
              <a:srgbClr val="63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9"/>
            <p:cNvSpPr>
              <a:spLocks/>
            </p:cNvSpPr>
            <p:nvPr/>
          </p:nvSpPr>
          <p:spPr bwMode="auto">
            <a:xfrm>
              <a:off x="3841" y="2722"/>
              <a:ext cx="444" cy="657"/>
            </a:xfrm>
            <a:custGeom>
              <a:avLst/>
              <a:gdLst>
                <a:gd name="T0" fmla="*/ 433 w 444"/>
                <a:gd name="T1" fmla="*/ 0 h 657"/>
                <a:gd name="T2" fmla="*/ 433 w 444"/>
                <a:gd name="T3" fmla="*/ 0 h 657"/>
                <a:gd name="T4" fmla="*/ 409 w 444"/>
                <a:gd name="T5" fmla="*/ 5 h 657"/>
                <a:gd name="T6" fmla="*/ 389 w 444"/>
                <a:gd name="T7" fmla="*/ 11 h 657"/>
                <a:gd name="T8" fmla="*/ 363 w 444"/>
                <a:gd name="T9" fmla="*/ 17 h 657"/>
                <a:gd name="T10" fmla="*/ 363 w 444"/>
                <a:gd name="T11" fmla="*/ 17 h 657"/>
                <a:gd name="T12" fmla="*/ 351 w 444"/>
                <a:gd name="T13" fmla="*/ 17 h 657"/>
                <a:gd name="T14" fmla="*/ 345 w 444"/>
                <a:gd name="T15" fmla="*/ 23 h 657"/>
                <a:gd name="T16" fmla="*/ 336 w 444"/>
                <a:gd name="T17" fmla="*/ 29 h 657"/>
                <a:gd name="T18" fmla="*/ 333 w 444"/>
                <a:gd name="T19" fmla="*/ 35 h 657"/>
                <a:gd name="T20" fmla="*/ 325 w 444"/>
                <a:gd name="T21" fmla="*/ 55 h 657"/>
                <a:gd name="T22" fmla="*/ 319 w 444"/>
                <a:gd name="T23" fmla="*/ 81 h 657"/>
                <a:gd name="T24" fmla="*/ 319 w 444"/>
                <a:gd name="T25" fmla="*/ 81 h 657"/>
                <a:gd name="T26" fmla="*/ 298 w 444"/>
                <a:gd name="T27" fmla="*/ 151 h 657"/>
                <a:gd name="T28" fmla="*/ 266 w 444"/>
                <a:gd name="T29" fmla="*/ 271 h 657"/>
                <a:gd name="T30" fmla="*/ 246 w 444"/>
                <a:gd name="T31" fmla="*/ 335 h 657"/>
                <a:gd name="T32" fmla="*/ 225 w 444"/>
                <a:gd name="T33" fmla="*/ 397 h 657"/>
                <a:gd name="T34" fmla="*/ 205 w 444"/>
                <a:gd name="T35" fmla="*/ 452 h 657"/>
                <a:gd name="T36" fmla="*/ 185 w 444"/>
                <a:gd name="T37" fmla="*/ 493 h 657"/>
                <a:gd name="T38" fmla="*/ 0 w 444"/>
                <a:gd name="T39" fmla="*/ 590 h 657"/>
                <a:gd name="T40" fmla="*/ 21 w 444"/>
                <a:gd name="T41" fmla="*/ 657 h 657"/>
                <a:gd name="T42" fmla="*/ 263 w 444"/>
                <a:gd name="T43" fmla="*/ 622 h 657"/>
                <a:gd name="T44" fmla="*/ 444 w 444"/>
                <a:gd name="T45" fmla="*/ 239 h 657"/>
                <a:gd name="T46" fmla="*/ 433 w 444"/>
                <a:gd name="T47" fmla="*/ 0 h 6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4"/>
                <a:gd name="T73" fmla="*/ 0 h 657"/>
                <a:gd name="T74" fmla="*/ 444 w 444"/>
                <a:gd name="T75" fmla="*/ 657 h 6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4" h="657">
                  <a:moveTo>
                    <a:pt x="433" y="0"/>
                  </a:moveTo>
                  <a:lnTo>
                    <a:pt x="433" y="0"/>
                  </a:lnTo>
                  <a:lnTo>
                    <a:pt x="409" y="5"/>
                  </a:lnTo>
                  <a:lnTo>
                    <a:pt x="389" y="11"/>
                  </a:lnTo>
                  <a:lnTo>
                    <a:pt x="363" y="17"/>
                  </a:lnTo>
                  <a:lnTo>
                    <a:pt x="351" y="17"/>
                  </a:lnTo>
                  <a:lnTo>
                    <a:pt x="345" y="23"/>
                  </a:lnTo>
                  <a:lnTo>
                    <a:pt x="336" y="29"/>
                  </a:lnTo>
                  <a:lnTo>
                    <a:pt x="333" y="35"/>
                  </a:lnTo>
                  <a:lnTo>
                    <a:pt x="325" y="55"/>
                  </a:lnTo>
                  <a:lnTo>
                    <a:pt x="319" y="81"/>
                  </a:lnTo>
                  <a:lnTo>
                    <a:pt x="298" y="151"/>
                  </a:lnTo>
                  <a:lnTo>
                    <a:pt x="266" y="271"/>
                  </a:lnTo>
                  <a:lnTo>
                    <a:pt x="246" y="335"/>
                  </a:lnTo>
                  <a:lnTo>
                    <a:pt x="225" y="397"/>
                  </a:lnTo>
                  <a:lnTo>
                    <a:pt x="205" y="452"/>
                  </a:lnTo>
                  <a:lnTo>
                    <a:pt x="185" y="493"/>
                  </a:lnTo>
                  <a:lnTo>
                    <a:pt x="0" y="590"/>
                  </a:lnTo>
                  <a:lnTo>
                    <a:pt x="21" y="657"/>
                  </a:lnTo>
                  <a:lnTo>
                    <a:pt x="263" y="622"/>
                  </a:lnTo>
                  <a:lnTo>
                    <a:pt x="444" y="239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E53C9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10"/>
            <p:cNvSpPr>
              <a:spLocks/>
            </p:cNvSpPr>
            <p:nvPr/>
          </p:nvSpPr>
          <p:spPr bwMode="auto">
            <a:xfrm>
              <a:off x="4186" y="2628"/>
              <a:ext cx="576" cy="832"/>
            </a:xfrm>
            <a:custGeom>
              <a:avLst/>
              <a:gdLst>
                <a:gd name="T0" fmla="*/ 0 w 576"/>
                <a:gd name="T1" fmla="*/ 172 h 832"/>
                <a:gd name="T2" fmla="*/ 0 w 576"/>
                <a:gd name="T3" fmla="*/ 172 h 832"/>
                <a:gd name="T4" fmla="*/ 0 w 576"/>
                <a:gd name="T5" fmla="*/ 210 h 832"/>
                <a:gd name="T6" fmla="*/ 0 w 576"/>
                <a:gd name="T7" fmla="*/ 251 h 832"/>
                <a:gd name="T8" fmla="*/ 0 w 576"/>
                <a:gd name="T9" fmla="*/ 301 h 832"/>
                <a:gd name="T10" fmla="*/ 6 w 576"/>
                <a:gd name="T11" fmla="*/ 351 h 832"/>
                <a:gd name="T12" fmla="*/ 12 w 576"/>
                <a:gd name="T13" fmla="*/ 400 h 832"/>
                <a:gd name="T14" fmla="*/ 18 w 576"/>
                <a:gd name="T15" fmla="*/ 424 h 832"/>
                <a:gd name="T16" fmla="*/ 26 w 576"/>
                <a:gd name="T17" fmla="*/ 441 h 832"/>
                <a:gd name="T18" fmla="*/ 35 w 576"/>
                <a:gd name="T19" fmla="*/ 459 h 832"/>
                <a:gd name="T20" fmla="*/ 44 w 576"/>
                <a:gd name="T21" fmla="*/ 473 h 832"/>
                <a:gd name="T22" fmla="*/ 44 w 576"/>
                <a:gd name="T23" fmla="*/ 473 h 832"/>
                <a:gd name="T24" fmla="*/ 53 w 576"/>
                <a:gd name="T25" fmla="*/ 488 h 832"/>
                <a:gd name="T26" fmla="*/ 70 w 576"/>
                <a:gd name="T27" fmla="*/ 511 h 832"/>
                <a:gd name="T28" fmla="*/ 97 w 576"/>
                <a:gd name="T29" fmla="*/ 546 h 832"/>
                <a:gd name="T30" fmla="*/ 97 w 576"/>
                <a:gd name="T31" fmla="*/ 546 h 832"/>
                <a:gd name="T32" fmla="*/ 111 w 576"/>
                <a:gd name="T33" fmla="*/ 564 h 832"/>
                <a:gd name="T34" fmla="*/ 117 w 576"/>
                <a:gd name="T35" fmla="*/ 584 h 832"/>
                <a:gd name="T36" fmla="*/ 120 w 576"/>
                <a:gd name="T37" fmla="*/ 605 h 832"/>
                <a:gd name="T38" fmla="*/ 120 w 576"/>
                <a:gd name="T39" fmla="*/ 631 h 832"/>
                <a:gd name="T40" fmla="*/ 114 w 576"/>
                <a:gd name="T41" fmla="*/ 663 h 832"/>
                <a:gd name="T42" fmla="*/ 102 w 576"/>
                <a:gd name="T43" fmla="*/ 701 h 832"/>
                <a:gd name="T44" fmla="*/ 73 w 576"/>
                <a:gd name="T45" fmla="*/ 809 h 832"/>
                <a:gd name="T46" fmla="*/ 503 w 576"/>
                <a:gd name="T47" fmla="*/ 832 h 832"/>
                <a:gd name="T48" fmla="*/ 503 w 576"/>
                <a:gd name="T49" fmla="*/ 832 h 832"/>
                <a:gd name="T50" fmla="*/ 494 w 576"/>
                <a:gd name="T51" fmla="*/ 806 h 832"/>
                <a:gd name="T52" fmla="*/ 488 w 576"/>
                <a:gd name="T53" fmla="*/ 774 h 832"/>
                <a:gd name="T54" fmla="*/ 482 w 576"/>
                <a:gd name="T55" fmla="*/ 733 h 832"/>
                <a:gd name="T56" fmla="*/ 476 w 576"/>
                <a:gd name="T57" fmla="*/ 681 h 832"/>
                <a:gd name="T58" fmla="*/ 476 w 576"/>
                <a:gd name="T59" fmla="*/ 622 h 832"/>
                <a:gd name="T60" fmla="*/ 479 w 576"/>
                <a:gd name="T61" fmla="*/ 558 h 832"/>
                <a:gd name="T62" fmla="*/ 488 w 576"/>
                <a:gd name="T63" fmla="*/ 491 h 832"/>
                <a:gd name="T64" fmla="*/ 488 w 576"/>
                <a:gd name="T65" fmla="*/ 491 h 832"/>
                <a:gd name="T66" fmla="*/ 514 w 576"/>
                <a:gd name="T67" fmla="*/ 356 h 832"/>
                <a:gd name="T68" fmla="*/ 540 w 576"/>
                <a:gd name="T69" fmla="*/ 243 h 832"/>
                <a:gd name="T70" fmla="*/ 561 w 576"/>
                <a:gd name="T71" fmla="*/ 143 h 832"/>
                <a:gd name="T72" fmla="*/ 570 w 576"/>
                <a:gd name="T73" fmla="*/ 102 h 832"/>
                <a:gd name="T74" fmla="*/ 576 w 576"/>
                <a:gd name="T75" fmla="*/ 61 h 832"/>
                <a:gd name="T76" fmla="*/ 576 w 576"/>
                <a:gd name="T77" fmla="*/ 61 h 832"/>
                <a:gd name="T78" fmla="*/ 576 w 576"/>
                <a:gd name="T79" fmla="*/ 53 h 832"/>
                <a:gd name="T80" fmla="*/ 576 w 576"/>
                <a:gd name="T81" fmla="*/ 44 h 832"/>
                <a:gd name="T82" fmla="*/ 570 w 576"/>
                <a:gd name="T83" fmla="*/ 35 h 832"/>
                <a:gd name="T84" fmla="*/ 564 w 576"/>
                <a:gd name="T85" fmla="*/ 26 h 832"/>
                <a:gd name="T86" fmla="*/ 552 w 576"/>
                <a:gd name="T87" fmla="*/ 18 h 832"/>
                <a:gd name="T88" fmla="*/ 538 w 576"/>
                <a:gd name="T89" fmla="*/ 12 h 832"/>
                <a:gd name="T90" fmla="*/ 514 w 576"/>
                <a:gd name="T91" fmla="*/ 12 h 832"/>
                <a:gd name="T92" fmla="*/ 514 w 576"/>
                <a:gd name="T93" fmla="*/ 12 h 832"/>
                <a:gd name="T94" fmla="*/ 494 w 576"/>
                <a:gd name="T95" fmla="*/ 12 h 832"/>
                <a:gd name="T96" fmla="*/ 465 w 576"/>
                <a:gd name="T97" fmla="*/ 9 h 832"/>
                <a:gd name="T98" fmla="*/ 400 w 576"/>
                <a:gd name="T99" fmla="*/ 3 h 832"/>
                <a:gd name="T100" fmla="*/ 365 w 576"/>
                <a:gd name="T101" fmla="*/ 0 h 832"/>
                <a:gd name="T102" fmla="*/ 330 w 576"/>
                <a:gd name="T103" fmla="*/ 0 h 832"/>
                <a:gd name="T104" fmla="*/ 298 w 576"/>
                <a:gd name="T105" fmla="*/ 3 h 832"/>
                <a:gd name="T106" fmla="*/ 272 w 576"/>
                <a:gd name="T107" fmla="*/ 9 h 832"/>
                <a:gd name="T108" fmla="*/ 272 w 576"/>
                <a:gd name="T109" fmla="*/ 9 h 832"/>
                <a:gd name="T110" fmla="*/ 199 w 576"/>
                <a:gd name="T111" fmla="*/ 35 h 832"/>
                <a:gd name="T112" fmla="*/ 111 w 576"/>
                <a:gd name="T113" fmla="*/ 73 h 832"/>
                <a:gd name="T114" fmla="*/ 3 w 576"/>
                <a:gd name="T115" fmla="*/ 123 h 832"/>
                <a:gd name="T116" fmla="*/ 3 w 576"/>
                <a:gd name="T117" fmla="*/ 123 h 832"/>
                <a:gd name="T118" fmla="*/ 0 w 576"/>
                <a:gd name="T119" fmla="*/ 172 h 832"/>
                <a:gd name="T120" fmla="*/ 0 w 576"/>
                <a:gd name="T121" fmla="*/ 172 h 8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6"/>
                <a:gd name="T184" fmla="*/ 0 h 832"/>
                <a:gd name="T185" fmla="*/ 576 w 576"/>
                <a:gd name="T186" fmla="*/ 832 h 8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6" h="832">
                  <a:moveTo>
                    <a:pt x="0" y="172"/>
                  </a:moveTo>
                  <a:lnTo>
                    <a:pt x="0" y="172"/>
                  </a:lnTo>
                  <a:lnTo>
                    <a:pt x="0" y="210"/>
                  </a:lnTo>
                  <a:lnTo>
                    <a:pt x="0" y="251"/>
                  </a:lnTo>
                  <a:lnTo>
                    <a:pt x="0" y="301"/>
                  </a:lnTo>
                  <a:lnTo>
                    <a:pt x="6" y="351"/>
                  </a:lnTo>
                  <a:lnTo>
                    <a:pt x="12" y="400"/>
                  </a:lnTo>
                  <a:lnTo>
                    <a:pt x="18" y="424"/>
                  </a:lnTo>
                  <a:lnTo>
                    <a:pt x="26" y="441"/>
                  </a:lnTo>
                  <a:lnTo>
                    <a:pt x="35" y="459"/>
                  </a:lnTo>
                  <a:lnTo>
                    <a:pt x="44" y="473"/>
                  </a:lnTo>
                  <a:lnTo>
                    <a:pt x="53" y="488"/>
                  </a:lnTo>
                  <a:lnTo>
                    <a:pt x="70" y="511"/>
                  </a:lnTo>
                  <a:lnTo>
                    <a:pt x="97" y="546"/>
                  </a:lnTo>
                  <a:lnTo>
                    <a:pt x="111" y="564"/>
                  </a:lnTo>
                  <a:lnTo>
                    <a:pt x="117" y="584"/>
                  </a:lnTo>
                  <a:lnTo>
                    <a:pt x="120" y="605"/>
                  </a:lnTo>
                  <a:lnTo>
                    <a:pt x="120" y="631"/>
                  </a:lnTo>
                  <a:lnTo>
                    <a:pt x="114" y="663"/>
                  </a:lnTo>
                  <a:lnTo>
                    <a:pt x="102" y="701"/>
                  </a:lnTo>
                  <a:lnTo>
                    <a:pt x="73" y="809"/>
                  </a:lnTo>
                  <a:lnTo>
                    <a:pt x="503" y="832"/>
                  </a:lnTo>
                  <a:lnTo>
                    <a:pt x="494" y="806"/>
                  </a:lnTo>
                  <a:lnTo>
                    <a:pt x="488" y="774"/>
                  </a:lnTo>
                  <a:lnTo>
                    <a:pt x="482" y="733"/>
                  </a:lnTo>
                  <a:lnTo>
                    <a:pt x="476" y="681"/>
                  </a:lnTo>
                  <a:lnTo>
                    <a:pt x="476" y="622"/>
                  </a:lnTo>
                  <a:lnTo>
                    <a:pt x="479" y="558"/>
                  </a:lnTo>
                  <a:lnTo>
                    <a:pt x="488" y="491"/>
                  </a:lnTo>
                  <a:lnTo>
                    <a:pt x="514" y="356"/>
                  </a:lnTo>
                  <a:lnTo>
                    <a:pt x="540" y="243"/>
                  </a:lnTo>
                  <a:lnTo>
                    <a:pt x="561" y="143"/>
                  </a:lnTo>
                  <a:lnTo>
                    <a:pt x="570" y="102"/>
                  </a:lnTo>
                  <a:lnTo>
                    <a:pt x="576" y="61"/>
                  </a:lnTo>
                  <a:lnTo>
                    <a:pt x="576" y="53"/>
                  </a:lnTo>
                  <a:lnTo>
                    <a:pt x="576" y="44"/>
                  </a:lnTo>
                  <a:lnTo>
                    <a:pt x="570" y="35"/>
                  </a:lnTo>
                  <a:lnTo>
                    <a:pt x="564" y="26"/>
                  </a:lnTo>
                  <a:lnTo>
                    <a:pt x="552" y="18"/>
                  </a:lnTo>
                  <a:lnTo>
                    <a:pt x="538" y="12"/>
                  </a:lnTo>
                  <a:lnTo>
                    <a:pt x="514" y="12"/>
                  </a:lnTo>
                  <a:lnTo>
                    <a:pt x="494" y="12"/>
                  </a:lnTo>
                  <a:lnTo>
                    <a:pt x="465" y="9"/>
                  </a:lnTo>
                  <a:lnTo>
                    <a:pt x="400" y="3"/>
                  </a:lnTo>
                  <a:lnTo>
                    <a:pt x="365" y="0"/>
                  </a:lnTo>
                  <a:lnTo>
                    <a:pt x="330" y="0"/>
                  </a:lnTo>
                  <a:lnTo>
                    <a:pt x="298" y="3"/>
                  </a:lnTo>
                  <a:lnTo>
                    <a:pt x="272" y="9"/>
                  </a:lnTo>
                  <a:lnTo>
                    <a:pt x="199" y="35"/>
                  </a:lnTo>
                  <a:lnTo>
                    <a:pt x="111" y="73"/>
                  </a:lnTo>
                  <a:lnTo>
                    <a:pt x="3" y="123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E53C9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4230" y="2321"/>
              <a:ext cx="339" cy="468"/>
            </a:xfrm>
            <a:custGeom>
              <a:avLst/>
              <a:gdLst>
                <a:gd name="T0" fmla="*/ 128 w 339"/>
                <a:gd name="T1" fmla="*/ 0 h 468"/>
                <a:gd name="T2" fmla="*/ 128 w 339"/>
                <a:gd name="T3" fmla="*/ 0 h 468"/>
                <a:gd name="T4" fmla="*/ 134 w 339"/>
                <a:gd name="T5" fmla="*/ 44 h 468"/>
                <a:gd name="T6" fmla="*/ 146 w 339"/>
                <a:gd name="T7" fmla="*/ 91 h 468"/>
                <a:gd name="T8" fmla="*/ 164 w 339"/>
                <a:gd name="T9" fmla="*/ 146 h 468"/>
                <a:gd name="T10" fmla="*/ 178 w 339"/>
                <a:gd name="T11" fmla="*/ 173 h 468"/>
                <a:gd name="T12" fmla="*/ 193 w 339"/>
                <a:gd name="T13" fmla="*/ 199 h 468"/>
                <a:gd name="T14" fmla="*/ 207 w 339"/>
                <a:gd name="T15" fmla="*/ 225 h 468"/>
                <a:gd name="T16" fmla="*/ 228 w 339"/>
                <a:gd name="T17" fmla="*/ 249 h 468"/>
                <a:gd name="T18" fmla="*/ 251 w 339"/>
                <a:gd name="T19" fmla="*/ 269 h 468"/>
                <a:gd name="T20" fmla="*/ 277 w 339"/>
                <a:gd name="T21" fmla="*/ 287 h 468"/>
                <a:gd name="T22" fmla="*/ 307 w 339"/>
                <a:gd name="T23" fmla="*/ 301 h 468"/>
                <a:gd name="T24" fmla="*/ 339 w 339"/>
                <a:gd name="T25" fmla="*/ 310 h 468"/>
                <a:gd name="T26" fmla="*/ 339 w 339"/>
                <a:gd name="T27" fmla="*/ 310 h 468"/>
                <a:gd name="T28" fmla="*/ 330 w 339"/>
                <a:gd name="T29" fmla="*/ 322 h 468"/>
                <a:gd name="T30" fmla="*/ 307 w 339"/>
                <a:gd name="T31" fmla="*/ 351 h 468"/>
                <a:gd name="T32" fmla="*/ 275 w 339"/>
                <a:gd name="T33" fmla="*/ 389 h 468"/>
                <a:gd name="T34" fmla="*/ 254 w 339"/>
                <a:gd name="T35" fmla="*/ 409 h 468"/>
                <a:gd name="T36" fmla="*/ 231 w 339"/>
                <a:gd name="T37" fmla="*/ 427 h 468"/>
                <a:gd name="T38" fmla="*/ 210 w 339"/>
                <a:gd name="T39" fmla="*/ 444 h 468"/>
                <a:gd name="T40" fmla="*/ 184 w 339"/>
                <a:gd name="T41" fmla="*/ 456 h 468"/>
                <a:gd name="T42" fmla="*/ 161 w 339"/>
                <a:gd name="T43" fmla="*/ 465 h 468"/>
                <a:gd name="T44" fmla="*/ 137 w 339"/>
                <a:gd name="T45" fmla="*/ 468 h 468"/>
                <a:gd name="T46" fmla="*/ 126 w 339"/>
                <a:gd name="T47" fmla="*/ 468 h 468"/>
                <a:gd name="T48" fmla="*/ 114 w 339"/>
                <a:gd name="T49" fmla="*/ 465 h 468"/>
                <a:gd name="T50" fmla="*/ 102 w 339"/>
                <a:gd name="T51" fmla="*/ 459 h 468"/>
                <a:gd name="T52" fmla="*/ 91 w 339"/>
                <a:gd name="T53" fmla="*/ 453 h 468"/>
                <a:gd name="T54" fmla="*/ 82 w 339"/>
                <a:gd name="T55" fmla="*/ 444 h 468"/>
                <a:gd name="T56" fmla="*/ 70 w 339"/>
                <a:gd name="T57" fmla="*/ 433 h 468"/>
                <a:gd name="T58" fmla="*/ 61 w 339"/>
                <a:gd name="T59" fmla="*/ 418 h 468"/>
                <a:gd name="T60" fmla="*/ 53 w 339"/>
                <a:gd name="T61" fmla="*/ 401 h 468"/>
                <a:gd name="T62" fmla="*/ 53 w 339"/>
                <a:gd name="T63" fmla="*/ 401 h 468"/>
                <a:gd name="T64" fmla="*/ 61 w 339"/>
                <a:gd name="T65" fmla="*/ 395 h 468"/>
                <a:gd name="T66" fmla="*/ 73 w 339"/>
                <a:gd name="T67" fmla="*/ 389 h 468"/>
                <a:gd name="T68" fmla="*/ 82 w 339"/>
                <a:gd name="T69" fmla="*/ 377 h 468"/>
                <a:gd name="T70" fmla="*/ 93 w 339"/>
                <a:gd name="T71" fmla="*/ 366 h 468"/>
                <a:gd name="T72" fmla="*/ 99 w 339"/>
                <a:gd name="T73" fmla="*/ 351 h 468"/>
                <a:gd name="T74" fmla="*/ 102 w 339"/>
                <a:gd name="T75" fmla="*/ 333 h 468"/>
                <a:gd name="T76" fmla="*/ 102 w 339"/>
                <a:gd name="T77" fmla="*/ 325 h 468"/>
                <a:gd name="T78" fmla="*/ 99 w 339"/>
                <a:gd name="T79" fmla="*/ 316 h 468"/>
                <a:gd name="T80" fmla="*/ 99 w 339"/>
                <a:gd name="T81" fmla="*/ 316 h 468"/>
                <a:gd name="T82" fmla="*/ 73 w 339"/>
                <a:gd name="T83" fmla="*/ 260 h 468"/>
                <a:gd name="T84" fmla="*/ 41 w 339"/>
                <a:gd name="T85" fmla="*/ 196 h 468"/>
                <a:gd name="T86" fmla="*/ 0 w 339"/>
                <a:gd name="T87" fmla="*/ 120 h 468"/>
                <a:gd name="T88" fmla="*/ 128 w 339"/>
                <a:gd name="T89" fmla="*/ 0 h 4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468"/>
                <a:gd name="T137" fmla="*/ 339 w 339"/>
                <a:gd name="T138" fmla="*/ 468 h 46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468">
                  <a:moveTo>
                    <a:pt x="128" y="0"/>
                  </a:moveTo>
                  <a:lnTo>
                    <a:pt x="128" y="0"/>
                  </a:lnTo>
                  <a:lnTo>
                    <a:pt x="134" y="44"/>
                  </a:lnTo>
                  <a:lnTo>
                    <a:pt x="146" y="91"/>
                  </a:lnTo>
                  <a:lnTo>
                    <a:pt x="164" y="146"/>
                  </a:lnTo>
                  <a:lnTo>
                    <a:pt x="178" y="173"/>
                  </a:lnTo>
                  <a:lnTo>
                    <a:pt x="193" y="199"/>
                  </a:lnTo>
                  <a:lnTo>
                    <a:pt x="207" y="225"/>
                  </a:lnTo>
                  <a:lnTo>
                    <a:pt x="228" y="249"/>
                  </a:lnTo>
                  <a:lnTo>
                    <a:pt x="251" y="269"/>
                  </a:lnTo>
                  <a:lnTo>
                    <a:pt x="277" y="287"/>
                  </a:lnTo>
                  <a:lnTo>
                    <a:pt x="307" y="301"/>
                  </a:lnTo>
                  <a:lnTo>
                    <a:pt x="339" y="310"/>
                  </a:lnTo>
                  <a:lnTo>
                    <a:pt x="330" y="322"/>
                  </a:lnTo>
                  <a:lnTo>
                    <a:pt x="307" y="351"/>
                  </a:lnTo>
                  <a:lnTo>
                    <a:pt x="275" y="389"/>
                  </a:lnTo>
                  <a:lnTo>
                    <a:pt x="254" y="409"/>
                  </a:lnTo>
                  <a:lnTo>
                    <a:pt x="231" y="427"/>
                  </a:lnTo>
                  <a:lnTo>
                    <a:pt x="210" y="444"/>
                  </a:lnTo>
                  <a:lnTo>
                    <a:pt x="184" y="456"/>
                  </a:lnTo>
                  <a:lnTo>
                    <a:pt x="161" y="465"/>
                  </a:lnTo>
                  <a:lnTo>
                    <a:pt x="137" y="468"/>
                  </a:lnTo>
                  <a:lnTo>
                    <a:pt x="126" y="468"/>
                  </a:lnTo>
                  <a:lnTo>
                    <a:pt x="114" y="465"/>
                  </a:lnTo>
                  <a:lnTo>
                    <a:pt x="102" y="459"/>
                  </a:lnTo>
                  <a:lnTo>
                    <a:pt x="91" y="453"/>
                  </a:lnTo>
                  <a:lnTo>
                    <a:pt x="82" y="444"/>
                  </a:lnTo>
                  <a:lnTo>
                    <a:pt x="70" y="433"/>
                  </a:lnTo>
                  <a:lnTo>
                    <a:pt x="61" y="418"/>
                  </a:lnTo>
                  <a:lnTo>
                    <a:pt x="53" y="401"/>
                  </a:lnTo>
                  <a:lnTo>
                    <a:pt x="61" y="395"/>
                  </a:lnTo>
                  <a:lnTo>
                    <a:pt x="73" y="389"/>
                  </a:lnTo>
                  <a:lnTo>
                    <a:pt x="82" y="377"/>
                  </a:lnTo>
                  <a:lnTo>
                    <a:pt x="93" y="366"/>
                  </a:lnTo>
                  <a:lnTo>
                    <a:pt x="99" y="351"/>
                  </a:lnTo>
                  <a:lnTo>
                    <a:pt x="102" y="333"/>
                  </a:lnTo>
                  <a:lnTo>
                    <a:pt x="102" y="325"/>
                  </a:lnTo>
                  <a:lnTo>
                    <a:pt x="99" y="316"/>
                  </a:lnTo>
                  <a:lnTo>
                    <a:pt x="73" y="260"/>
                  </a:lnTo>
                  <a:lnTo>
                    <a:pt x="41" y="196"/>
                  </a:lnTo>
                  <a:lnTo>
                    <a:pt x="0" y="12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CC29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12"/>
            <p:cNvSpPr>
              <a:spLocks/>
            </p:cNvSpPr>
            <p:nvPr/>
          </p:nvSpPr>
          <p:spPr bwMode="auto">
            <a:xfrm>
              <a:off x="3509" y="3265"/>
              <a:ext cx="1623" cy="379"/>
            </a:xfrm>
            <a:custGeom>
              <a:avLst/>
              <a:gdLst>
                <a:gd name="T0" fmla="*/ 1623 w 1623"/>
                <a:gd name="T1" fmla="*/ 193 h 379"/>
                <a:gd name="T2" fmla="*/ 29 w 1623"/>
                <a:gd name="T3" fmla="*/ 0 h 379"/>
                <a:gd name="T4" fmla="*/ 0 w 1623"/>
                <a:gd name="T5" fmla="*/ 6 h 379"/>
                <a:gd name="T6" fmla="*/ 0 w 1623"/>
                <a:gd name="T7" fmla="*/ 318 h 379"/>
                <a:gd name="T8" fmla="*/ 0 w 1623"/>
                <a:gd name="T9" fmla="*/ 318 h 379"/>
                <a:gd name="T10" fmla="*/ 2 w 1623"/>
                <a:gd name="T11" fmla="*/ 333 h 379"/>
                <a:gd name="T12" fmla="*/ 5 w 1623"/>
                <a:gd name="T13" fmla="*/ 344 h 379"/>
                <a:gd name="T14" fmla="*/ 11 w 1623"/>
                <a:gd name="T15" fmla="*/ 353 h 379"/>
                <a:gd name="T16" fmla="*/ 17 w 1623"/>
                <a:gd name="T17" fmla="*/ 362 h 379"/>
                <a:gd name="T18" fmla="*/ 29 w 1623"/>
                <a:gd name="T19" fmla="*/ 371 h 379"/>
                <a:gd name="T20" fmla="*/ 37 w 1623"/>
                <a:gd name="T21" fmla="*/ 377 h 379"/>
                <a:gd name="T22" fmla="*/ 49 w 1623"/>
                <a:gd name="T23" fmla="*/ 379 h 379"/>
                <a:gd name="T24" fmla="*/ 61 w 1623"/>
                <a:gd name="T25" fmla="*/ 379 h 379"/>
                <a:gd name="T26" fmla="*/ 1305 w 1623"/>
                <a:gd name="T27" fmla="*/ 379 h 379"/>
                <a:gd name="T28" fmla="*/ 1623 w 1623"/>
                <a:gd name="T29" fmla="*/ 268 h 379"/>
                <a:gd name="T30" fmla="*/ 1623 w 1623"/>
                <a:gd name="T31" fmla="*/ 193 h 3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23"/>
                <a:gd name="T49" fmla="*/ 0 h 379"/>
                <a:gd name="T50" fmla="*/ 1623 w 1623"/>
                <a:gd name="T51" fmla="*/ 379 h 37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23" h="379">
                  <a:moveTo>
                    <a:pt x="1623" y="193"/>
                  </a:moveTo>
                  <a:lnTo>
                    <a:pt x="29" y="0"/>
                  </a:lnTo>
                  <a:lnTo>
                    <a:pt x="0" y="6"/>
                  </a:lnTo>
                  <a:lnTo>
                    <a:pt x="0" y="318"/>
                  </a:lnTo>
                  <a:lnTo>
                    <a:pt x="2" y="333"/>
                  </a:lnTo>
                  <a:lnTo>
                    <a:pt x="5" y="344"/>
                  </a:lnTo>
                  <a:lnTo>
                    <a:pt x="11" y="353"/>
                  </a:lnTo>
                  <a:lnTo>
                    <a:pt x="17" y="362"/>
                  </a:lnTo>
                  <a:lnTo>
                    <a:pt x="29" y="371"/>
                  </a:lnTo>
                  <a:lnTo>
                    <a:pt x="37" y="377"/>
                  </a:lnTo>
                  <a:lnTo>
                    <a:pt x="49" y="379"/>
                  </a:lnTo>
                  <a:lnTo>
                    <a:pt x="61" y="379"/>
                  </a:lnTo>
                  <a:lnTo>
                    <a:pt x="1305" y="379"/>
                  </a:lnTo>
                  <a:lnTo>
                    <a:pt x="1623" y="268"/>
                  </a:lnTo>
                  <a:lnTo>
                    <a:pt x="1623" y="193"/>
                  </a:lnTo>
                  <a:close/>
                </a:path>
              </a:pathLst>
            </a:custGeom>
            <a:solidFill>
              <a:srgbClr val="CC88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13"/>
            <p:cNvSpPr>
              <a:spLocks/>
            </p:cNvSpPr>
            <p:nvPr/>
          </p:nvSpPr>
          <p:spPr bwMode="auto">
            <a:xfrm>
              <a:off x="3672" y="3282"/>
              <a:ext cx="511" cy="152"/>
            </a:xfrm>
            <a:custGeom>
              <a:avLst/>
              <a:gdLst>
                <a:gd name="T0" fmla="*/ 0 w 511"/>
                <a:gd name="T1" fmla="*/ 0 h 152"/>
                <a:gd name="T2" fmla="*/ 511 w 511"/>
                <a:gd name="T3" fmla="*/ 53 h 152"/>
                <a:gd name="T4" fmla="*/ 511 w 511"/>
                <a:gd name="T5" fmla="*/ 85 h 152"/>
                <a:gd name="T6" fmla="*/ 362 w 511"/>
                <a:gd name="T7" fmla="*/ 152 h 152"/>
                <a:gd name="T8" fmla="*/ 3 w 511"/>
                <a:gd name="T9" fmla="*/ 108 h 152"/>
                <a:gd name="T10" fmla="*/ 0 w 511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1"/>
                <a:gd name="T19" fmla="*/ 0 h 152"/>
                <a:gd name="T20" fmla="*/ 511 w 511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1" h="152">
                  <a:moveTo>
                    <a:pt x="0" y="0"/>
                  </a:moveTo>
                  <a:lnTo>
                    <a:pt x="511" y="53"/>
                  </a:lnTo>
                  <a:lnTo>
                    <a:pt x="511" y="85"/>
                  </a:lnTo>
                  <a:lnTo>
                    <a:pt x="362" y="152"/>
                  </a:lnTo>
                  <a:lnTo>
                    <a:pt x="3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14"/>
            <p:cNvSpPr>
              <a:spLocks/>
            </p:cNvSpPr>
            <p:nvPr/>
          </p:nvSpPr>
          <p:spPr bwMode="auto">
            <a:xfrm>
              <a:off x="4028" y="3335"/>
              <a:ext cx="155" cy="111"/>
            </a:xfrm>
            <a:custGeom>
              <a:avLst/>
              <a:gdLst>
                <a:gd name="T0" fmla="*/ 155 w 155"/>
                <a:gd name="T1" fmla="*/ 0 h 111"/>
                <a:gd name="T2" fmla="*/ 3 w 155"/>
                <a:gd name="T3" fmla="*/ 17 h 111"/>
                <a:gd name="T4" fmla="*/ 0 w 155"/>
                <a:gd name="T5" fmla="*/ 111 h 111"/>
                <a:gd name="T6" fmla="*/ 155 w 155"/>
                <a:gd name="T7" fmla="*/ 32 h 111"/>
                <a:gd name="T8" fmla="*/ 155 w 155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5"/>
                <a:gd name="T16" fmla="*/ 0 h 111"/>
                <a:gd name="T17" fmla="*/ 155 w 155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5" h="111">
                  <a:moveTo>
                    <a:pt x="155" y="0"/>
                  </a:moveTo>
                  <a:lnTo>
                    <a:pt x="3" y="17"/>
                  </a:lnTo>
                  <a:lnTo>
                    <a:pt x="0" y="111"/>
                  </a:lnTo>
                  <a:lnTo>
                    <a:pt x="155" y="3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9CA5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3874" y="3332"/>
              <a:ext cx="157" cy="114"/>
            </a:xfrm>
            <a:custGeom>
              <a:avLst/>
              <a:gdLst>
                <a:gd name="T0" fmla="*/ 5 w 157"/>
                <a:gd name="T1" fmla="*/ 0 h 114"/>
                <a:gd name="T2" fmla="*/ 157 w 157"/>
                <a:gd name="T3" fmla="*/ 20 h 114"/>
                <a:gd name="T4" fmla="*/ 154 w 157"/>
                <a:gd name="T5" fmla="*/ 114 h 114"/>
                <a:gd name="T6" fmla="*/ 0 w 157"/>
                <a:gd name="T7" fmla="*/ 85 h 114"/>
                <a:gd name="T8" fmla="*/ 5 w 15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114"/>
                <a:gd name="T17" fmla="*/ 157 w 157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114">
                  <a:moveTo>
                    <a:pt x="5" y="0"/>
                  </a:moveTo>
                  <a:lnTo>
                    <a:pt x="157" y="20"/>
                  </a:lnTo>
                  <a:lnTo>
                    <a:pt x="154" y="114"/>
                  </a:lnTo>
                  <a:lnTo>
                    <a:pt x="0" y="8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379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16"/>
            <p:cNvSpPr>
              <a:spLocks/>
            </p:cNvSpPr>
            <p:nvPr/>
          </p:nvSpPr>
          <p:spPr bwMode="auto">
            <a:xfrm>
              <a:off x="3509" y="3209"/>
              <a:ext cx="408" cy="362"/>
            </a:xfrm>
            <a:custGeom>
              <a:avLst/>
              <a:gdLst>
                <a:gd name="T0" fmla="*/ 408 w 408"/>
                <a:gd name="T1" fmla="*/ 73 h 362"/>
                <a:gd name="T2" fmla="*/ 29 w 408"/>
                <a:gd name="T3" fmla="*/ 0 h 362"/>
                <a:gd name="T4" fmla="*/ 0 w 408"/>
                <a:gd name="T5" fmla="*/ 6 h 362"/>
                <a:gd name="T6" fmla="*/ 0 w 408"/>
                <a:gd name="T7" fmla="*/ 362 h 362"/>
                <a:gd name="T8" fmla="*/ 408 w 408"/>
                <a:gd name="T9" fmla="*/ 243 h 362"/>
                <a:gd name="T10" fmla="*/ 408 w 408"/>
                <a:gd name="T11" fmla="*/ 73 h 3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8"/>
                <a:gd name="T19" fmla="*/ 0 h 362"/>
                <a:gd name="T20" fmla="*/ 408 w 408"/>
                <a:gd name="T21" fmla="*/ 362 h 3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8" h="362">
                  <a:moveTo>
                    <a:pt x="408" y="73"/>
                  </a:moveTo>
                  <a:lnTo>
                    <a:pt x="29" y="0"/>
                  </a:lnTo>
                  <a:lnTo>
                    <a:pt x="0" y="6"/>
                  </a:lnTo>
                  <a:lnTo>
                    <a:pt x="0" y="362"/>
                  </a:lnTo>
                  <a:lnTo>
                    <a:pt x="408" y="243"/>
                  </a:lnTo>
                  <a:lnTo>
                    <a:pt x="408" y="73"/>
                  </a:lnTo>
                  <a:close/>
                </a:path>
              </a:pathLst>
            </a:custGeom>
            <a:solidFill>
              <a:srgbClr val="ADB7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17"/>
            <p:cNvSpPr>
              <a:spLocks/>
            </p:cNvSpPr>
            <p:nvPr/>
          </p:nvSpPr>
          <p:spPr bwMode="auto">
            <a:xfrm>
              <a:off x="3509" y="3282"/>
              <a:ext cx="414" cy="289"/>
            </a:xfrm>
            <a:custGeom>
              <a:avLst/>
              <a:gdLst>
                <a:gd name="T0" fmla="*/ 414 w 414"/>
                <a:gd name="T1" fmla="*/ 0 h 289"/>
                <a:gd name="T2" fmla="*/ 0 w 414"/>
                <a:gd name="T3" fmla="*/ 114 h 289"/>
                <a:gd name="T4" fmla="*/ 0 w 414"/>
                <a:gd name="T5" fmla="*/ 289 h 289"/>
                <a:gd name="T6" fmla="*/ 411 w 414"/>
                <a:gd name="T7" fmla="*/ 170 h 289"/>
                <a:gd name="T8" fmla="*/ 414 w 41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4"/>
                <a:gd name="T16" fmla="*/ 0 h 289"/>
                <a:gd name="T17" fmla="*/ 414 w 414"/>
                <a:gd name="T18" fmla="*/ 289 h 2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4" h="289">
                  <a:moveTo>
                    <a:pt x="414" y="0"/>
                  </a:moveTo>
                  <a:lnTo>
                    <a:pt x="0" y="114"/>
                  </a:lnTo>
                  <a:lnTo>
                    <a:pt x="0" y="289"/>
                  </a:lnTo>
                  <a:lnTo>
                    <a:pt x="411" y="17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808E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3509" y="3385"/>
              <a:ext cx="572" cy="160"/>
            </a:xfrm>
            <a:custGeom>
              <a:avLst/>
              <a:gdLst>
                <a:gd name="T0" fmla="*/ 560 w 572"/>
                <a:gd name="T1" fmla="*/ 84 h 160"/>
                <a:gd name="T2" fmla="*/ 560 w 572"/>
                <a:gd name="T3" fmla="*/ 84 h 160"/>
                <a:gd name="T4" fmla="*/ 569 w 572"/>
                <a:gd name="T5" fmla="*/ 70 h 160"/>
                <a:gd name="T6" fmla="*/ 572 w 572"/>
                <a:gd name="T7" fmla="*/ 55 h 160"/>
                <a:gd name="T8" fmla="*/ 572 w 572"/>
                <a:gd name="T9" fmla="*/ 40 h 160"/>
                <a:gd name="T10" fmla="*/ 572 w 572"/>
                <a:gd name="T11" fmla="*/ 26 h 160"/>
                <a:gd name="T12" fmla="*/ 566 w 572"/>
                <a:gd name="T13" fmla="*/ 8 h 160"/>
                <a:gd name="T14" fmla="*/ 563 w 572"/>
                <a:gd name="T15" fmla="*/ 0 h 160"/>
                <a:gd name="T16" fmla="*/ 557 w 572"/>
                <a:gd name="T17" fmla="*/ 2 h 160"/>
                <a:gd name="T18" fmla="*/ 557 w 572"/>
                <a:gd name="T19" fmla="*/ 2 h 160"/>
                <a:gd name="T20" fmla="*/ 560 w 572"/>
                <a:gd name="T21" fmla="*/ 8 h 160"/>
                <a:gd name="T22" fmla="*/ 566 w 572"/>
                <a:gd name="T23" fmla="*/ 29 h 160"/>
                <a:gd name="T24" fmla="*/ 566 w 572"/>
                <a:gd name="T25" fmla="*/ 40 h 160"/>
                <a:gd name="T26" fmla="*/ 566 w 572"/>
                <a:gd name="T27" fmla="*/ 52 h 160"/>
                <a:gd name="T28" fmla="*/ 563 w 572"/>
                <a:gd name="T29" fmla="*/ 67 h 160"/>
                <a:gd name="T30" fmla="*/ 557 w 572"/>
                <a:gd name="T31" fmla="*/ 81 h 160"/>
                <a:gd name="T32" fmla="*/ 557 w 572"/>
                <a:gd name="T33" fmla="*/ 81 h 160"/>
                <a:gd name="T34" fmla="*/ 546 w 572"/>
                <a:gd name="T35" fmla="*/ 99 h 160"/>
                <a:gd name="T36" fmla="*/ 528 w 572"/>
                <a:gd name="T37" fmla="*/ 113 h 160"/>
                <a:gd name="T38" fmla="*/ 505 w 572"/>
                <a:gd name="T39" fmla="*/ 125 h 160"/>
                <a:gd name="T40" fmla="*/ 479 w 572"/>
                <a:gd name="T41" fmla="*/ 134 h 160"/>
                <a:gd name="T42" fmla="*/ 446 w 572"/>
                <a:gd name="T43" fmla="*/ 143 h 160"/>
                <a:gd name="T44" fmla="*/ 411 w 572"/>
                <a:gd name="T45" fmla="*/ 148 h 160"/>
                <a:gd name="T46" fmla="*/ 373 w 572"/>
                <a:gd name="T47" fmla="*/ 154 h 160"/>
                <a:gd name="T48" fmla="*/ 327 w 572"/>
                <a:gd name="T49" fmla="*/ 154 h 160"/>
                <a:gd name="T50" fmla="*/ 327 w 572"/>
                <a:gd name="T51" fmla="*/ 154 h 160"/>
                <a:gd name="T52" fmla="*/ 277 w 572"/>
                <a:gd name="T53" fmla="*/ 154 h 160"/>
                <a:gd name="T54" fmla="*/ 227 w 572"/>
                <a:gd name="T55" fmla="*/ 151 h 160"/>
                <a:gd name="T56" fmla="*/ 184 w 572"/>
                <a:gd name="T57" fmla="*/ 146 h 160"/>
                <a:gd name="T58" fmla="*/ 140 w 572"/>
                <a:gd name="T59" fmla="*/ 137 h 160"/>
                <a:gd name="T60" fmla="*/ 102 w 572"/>
                <a:gd name="T61" fmla="*/ 128 h 160"/>
                <a:gd name="T62" fmla="*/ 67 w 572"/>
                <a:gd name="T63" fmla="*/ 116 h 160"/>
                <a:gd name="T64" fmla="*/ 0 w 572"/>
                <a:gd name="T65" fmla="*/ 93 h 160"/>
                <a:gd name="T66" fmla="*/ 0 w 572"/>
                <a:gd name="T67" fmla="*/ 99 h 160"/>
                <a:gd name="T68" fmla="*/ 0 w 572"/>
                <a:gd name="T69" fmla="*/ 99 h 160"/>
                <a:gd name="T70" fmla="*/ 67 w 572"/>
                <a:gd name="T71" fmla="*/ 122 h 160"/>
                <a:gd name="T72" fmla="*/ 102 w 572"/>
                <a:gd name="T73" fmla="*/ 134 h 160"/>
                <a:gd name="T74" fmla="*/ 140 w 572"/>
                <a:gd name="T75" fmla="*/ 143 h 160"/>
                <a:gd name="T76" fmla="*/ 184 w 572"/>
                <a:gd name="T77" fmla="*/ 148 h 160"/>
                <a:gd name="T78" fmla="*/ 227 w 572"/>
                <a:gd name="T79" fmla="*/ 154 h 160"/>
                <a:gd name="T80" fmla="*/ 277 w 572"/>
                <a:gd name="T81" fmla="*/ 160 h 160"/>
                <a:gd name="T82" fmla="*/ 327 w 572"/>
                <a:gd name="T83" fmla="*/ 160 h 160"/>
                <a:gd name="T84" fmla="*/ 327 w 572"/>
                <a:gd name="T85" fmla="*/ 160 h 160"/>
                <a:gd name="T86" fmla="*/ 373 w 572"/>
                <a:gd name="T87" fmla="*/ 157 h 160"/>
                <a:gd name="T88" fmla="*/ 414 w 572"/>
                <a:gd name="T89" fmla="*/ 154 h 160"/>
                <a:gd name="T90" fmla="*/ 449 w 572"/>
                <a:gd name="T91" fmla="*/ 148 h 160"/>
                <a:gd name="T92" fmla="*/ 481 w 572"/>
                <a:gd name="T93" fmla="*/ 140 h 160"/>
                <a:gd name="T94" fmla="*/ 508 w 572"/>
                <a:gd name="T95" fmla="*/ 128 h 160"/>
                <a:gd name="T96" fmla="*/ 531 w 572"/>
                <a:gd name="T97" fmla="*/ 116 h 160"/>
                <a:gd name="T98" fmla="*/ 549 w 572"/>
                <a:gd name="T99" fmla="*/ 102 h 160"/>
                <a:gd name="T100" fmla="*/ 560 w 572"/>
                <a:gd name="T101" fmla="*/ 84 h 160"/>
                <a:gd name="T102" fmla="*/ 560 w 572"/>
                <a:gd name="T103" fmla="*/ 8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160"/>
                <a:gd name="T158" fmla="*/ 572 w 57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160">
                  <a:moveTo>
                    <a:pt x="560" y="84"/>
                  </a:moveTo>
                  <a:lnTo>
                    <a:pt x="560" y="84"/>
                  </a:lnTo>
                  <a:lnTo>
                    <a:pt x="569" y="70"/>
                  </a:lnTo>
                  <a:lnTo>
                    <a:pt x="572" y="55"/>
                  </a:lnTo>
                  <a:lnTo>
                    <a:pt x="572" y="40"/>
                  </a:lnTo>
                  <a:lnTo>
                    <a:pt x="572" y="26"/>
                  </a:lnTo>
                  <a:lnTo>
                    <a:pt x="566" y="8"/>
                  </a:lnTo>
                  <a:lnTo>
                    <a:pt x="563" y="0"/>
                  </a:lnTo>
                  <a:lnTo>
                    <a:pt x="557" y="2"/>
                  </a:lnTo>
                  <a:lnTo>
                    <a:pt x="560" y="8"/>
                  </a:lnTo>
                  <a:lnTo>
                    <a:pt x="566" y="29"/>
                  </a:lnTo>
                  <a:lnTo>
                    <a:pt x="566" y="40"/>
                  </a:lnTo>
                  <a:lnTo>
                    <a:pt x="566" y="52"/>
                  </a:lnTo>
                  <a:lnTo>
                    <a:pt x="563" y="67"/>
                  </a:lnTo>
                  <a:lnTo>
                    <a:pt x="557" y="81"/>
                  </a:lnTo>
                  <a:lnTo>
                    <a:pt x="546" y="99"/>
                  </a:lnTo>
                  <a:lnTo>
                    <a:pt x="528" y="113"/>
                  </a:lnTo>
                  <a:lnTo>
                    <a:pt x="505" y="125"/>
                  </a:lnTo>
                  <a:lnTo>
                    <a:pt x="479" y="134"/>
                  </a:lnTo>
                  <a:lnTo>
                    <a:pt x="446" y="143"/>
                  </a:lnTo>
                  <a:lnTo>
                    <a:pt x="411" y="148"/>
                  </a:lnTo>
                  <a:lnTo>
                    <a:pt x="373" y="154"/>
                  </a:lnTo>
                  <a:lnTo>
                    <a:pt x="327" y="154"/>
                  </a:lnTo>
                  <a:lnTo>
                    <a:pt x="277" y="154"/>
                  </a:lnTo>
                  <a:lnTo>
                    <a:pt x="227" y="151"/>
                  </a:lnTo>
                  <a:lnTo>
                    <a:pt x="184" y="146"/>
                  </a:lnTo>
                  <a:lnTo>
                    <a:pt x="140" y="137"/>
                  </a:lnTo>
                  <a:lnTo>
                    <a:pt x="102" y="128"/>
                  </a:lnTo>
                  <a:lnTo>
                    <a:pt x="67" y="11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67" y="122"/>
                  </a:lnTo>
                  <a:lnTo>
                    <a:pt x="102" y="134"/>
                  </a:lnTo>
                  <a:lnTo>
                    <a:pt x="140" y="143"/>
                  </a:lnTo>
                  <a:lnTo>
                    <a:pt x="184" y="148"/>
                  </a:lnTo>
                  <a:lnTo>
                    <a:pt x="227" y="154"/>
                  </a:lnTo>
                  <a:lnTo>
                    <a:pt x="277" y="160"/>
                  </a:lnTo>
                  <a:lnTo>
                    <a:pt x="327" y="160"/>
                  </a:lnTo>
                  <a:lnTo>
                    <a:pt x="373" y="157"/>
                  </a:lnTo>
                  <a:lnTo>
                    <a:pt x="414" y="154"/>
                  </a:lnTo>
                  <a:lnTo>
                    <a:pt x="449" y="148"/>
                  </a:lnTo>
                  <a:lnTo>
                    <a:pt x="481" y="140"/>
                  </a:lnTo>
                  <a:lnTo>
                    <a:pt x="508" y="128"/>
                  </a:lnTo>
                  <a:lnTo>
                    <a:pt x="531" y="116"/>
                  </a:lnTo>
                  <a:lnTo>
                    <a:pt x="549" y="102"/>
                  </a:lnTo>
                  <a:lnTo>
                    <a:pt x="560" y="84"/>
                  </a:lnTo>
                  <a:close/>
                </a:path>
              </a:pathLst>
            </a:custGeom>
            <a:solidFill>
              <a:srgbClr val="DEEA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19"/>
            <p:cNvSpPr>
              <a:spLocks/>
            </p:cNvSpPr>
            <p:nvPr/>
          </p:nvSpPr>
          <p:spPr bwMode="auto">
            <a:xfrm>
              <a:off x="3509" y="3206"/>
              <a:ext cx="414" cy="196"/>
            </a:xfrm>
            <a:custGeom>
              <a:avLst/>
              <a:gdLst>
                <a:gd name="T0" fmla="*/ 17 w 414"/>
                <a:gd name="T1" fmla="*/ 0 h 196"/>
                <a:gd name="T2" fmla="*/ 0 w 414"/>
                <a:gd name="T3" fmla="*/ 3 h 196"/>
                <a:gd name="T4" fmla="*/ 0 w 414"/>
                <a:gd name="T5" fmla="*/ 196 h 196"/>
                <a:gd name="T6" fmla="*/ 414 w 414"/>
                <a:gd name="T7" fmla="*/ 76 h 196"/>
                <a:gd name="T8" fmla="*/ 17 w 414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4"/>
                <a:gd name="T16" fmla="*/ 0 h 196"/>
                <a:gd name="T17" fmla="*/ 414 w 41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4" h="196">
                  <a:moveTo>
                    <a:pt x="17" y="0"/>
                  </a:moveTo>
                  <a:lnTo>
                    <a:pt x="0" y="3"/>
                  </a:lnTo>
                  <a:lnTo>
                    <a:pt x="0" y="196"/>
                  </a:lnTo>
                  <a:lnTo>
                    <a:pt x="414" y="7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1BB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20"/>
            <p:cNvSpPr>
              <a:spLocks/>
            </p:cNvSpPr>
            <p:nvPr/>
          </p:nvSpPr>
          <p:spPr bwMode="auto">
            <a:xfrm>
              <a:off x="3509" y="3025"/>
              <a:ext cx="207" cy="284"/>
            </a:xfrm>
            <a:custGeom>
              <a:avLst/>
              <a:gdLst>
                <a:gd name="T0" fmla="*/ 207 w 207"/>
                <a:gd name="T1" fmla="*/ 140 h 284"/>
                <a:gd name="T2" fmla="*/ 207 w 207"/>
                <a:gd name="T3" fmla="*/ 140 h 284"/>
                <a:gd name="T4" fmla="*/ 207 w 207"/>
                <a:gd name="T5" fmla="*/ 126 h 284"/>
                <a:gd name="T6" fmla="*/ 204 w 207"/>
                <a:gd name="T7" fmla="*/ 111 h 284"/>
                <a:gd name="T8" fmla="*/ 198 w 207"/>
                <a:gd name="T9" fmla="*/ 100 h 284"/>
                <a:gd name="T10" fmla="*/ 192 w 207"/>
                <a:gd name="T11" fmla="*/ 85 h 284"/>
                <a:gd name="T12" fmla="*/ 172 w 207"/>
                <a:gd name="T13" fmla="*/ 62 h 284"/>
                <a:gd name="T14" fmla="*/ 148 w 207"/>
                <a:gd name="T15" fmla="*/ 41 h 284"/>
                <a:gd name="T16" fmla="*/ 116 w 207"/>
                <a:gd name="T17" fmla="*/ 24 h 284"/>
                <a:gd name="T18" fmla="*/ 81 w 207"/>
                <a:gd name="T19" fmla="*/ 12 h 284"/>
                <a:gd name="T20" fmla="*/ 43 w 207"/>
                <a:gd name="T21" fmla="*/ 3 h 284"/>
                <a:gd name="T22" fmla="*/ 2 w 207"/>
                <a:gd name="T23" fmla="*/ 0 h 284"/>
                <a:gd name="T24" fmla="*/ 2 w 207"/>
                <a:gd name="T25" fmla="*/ 0 h 284"/>
                <a:gd name="T26" fmla="*/ 0 w 207"/>
                <a:gd name="T27" fmla="*/ 0 h 284"/>
                <a:gd name="T28" fmla="*/ 0 w 207"/>
                <a:gd name="T29" fmla="*/ 284 h 284"/>
                <a:gd name="T30" fmla="*/ 0 w 207"/>
                <a:gd name="T31" fmla="*/ 284 h 284"/>
                <a:gd name="T32" fmla="*/ 2 w 207"/>
                <a:gd name="T33" fmla="*/ 284 h 284"/>
                <a:gd name="T34" fmla="*/ 2 w 207"/>
                <a:gd name="T35" fmla="*/ 284 h 284"/>
                <a:gd name="T36" fmla="*/ 43 w 207"/>
                <a:gd name="T37" fmla="*/ 281 h 284"/>
                <a:gd name="T38" fmla="*/ 81 w 207"/>
                <a:gd name="T39" fmla="*/ 272 h 284"/>
                <a:gd name="T40" fmla="*/ 116 w 207"/>
                <a:gd name="T41" fmla="*/ 260 h 284"/>
                <a:gd name="T42" fmla="*/ 148 w 207"/>
                <a:gd name="T43" fmla="*/ 243 h 284"/>
                <a:gd name="T44" fmla="*/ 172 w 207"/>
                <a:gd name="T45" fmla="*/ 219 h 284"/>
                <a:gd name="T46" fmla="*/ 192 w 207"/>
                <a:gd name="T47" fmla="*/ 196 h 284"/>
                <a:gd name="T48" fmla="*/ 198 w 207"/>
                <a:gd name="T49" fmla="*/ 184 h 284"/>
                <a:gd name="T50" fmla="*/ 204 w 207"/>
                <a:gd name="T51" fmla="*/ 170 h 284"/>
                <a:gd name="T52" fmla="*/ 207 w 207"/>
                <a:gd name="T53" fmla="*/ 155 h 284"/>
                <a:gd name="T54" fmla="*/ 207 w 207"/>
                <a:gd name="T55" fmla="*/ 140 h 284"/>
                <a:gd name="T56" fmla="*/ 207 w 207"/>
                <a:gd name="T57" fmla="*/ 140 h 28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7"/>
                <a:gd name="T88" fmla="*/ 0 h 284"/>
                <a:gd name="T89" fmla="*/ 207 w 207"/>
                <a:gd name="T90" fmla="*/ 284 h 28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7" h="284">
                  <a:moveTo>
                    <a:pt x="207" y="140"/>
                  </a:moveTo>
                  <a:lnTo>
                    <a:pt x="207" y="140"/>
                  </a:lnTo>
                  <a:lnTo>
                    <a:pt x="207" y="126"/>
                  </a:lnTo>
                  <a:lnTo>
                    <a:pt x="204" y="111"/>
                  </a:lnTo>
                  <a:lnTo>
                    <a:pt x="198" y="100"/>
                  </a:lnTo>
                  <a:lnTo>
                    <a:pt x="192" y="85"/>
                  </a:lnTo>
                  <a:lnTo>
                    <a:pt x="172" y="62"/>
                  </a:lnTo>
                  <a:lnTo>
                    <a:pt x="148" y="41"/>
                  </a:lnTo>
                  <a:lnTo>
                    <a:pt x="116" y="24"/>
                  </a:lnTo>
                  <a:lnTo>
                    <a:pt x="81" y="12"/>
                  </a:lnTo>
                  <a:lnTo>
                    <a:pt x="43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43" y="281"/>
                  </a:lnTo>
                  <a:lnTo>
                    <a:pt x="81" y="272"/>
                  </a:lnTo>
                  <a:lnTo>
                    <a:pt x="116" y="260"/>
                  </a:lnTo>
                  <a:lnTo>
                    <a:pt x="148" y="243"/>
                  </a:lnTo>
                  <a:lnTo>
                    <a:pt x="172" y="219"/>
                  </a:lnTo>
                  <a:lnTo>
                    <a:pt x="192" y="196"/>
                  </a:lnTo>
                  <a:lnTo>
                    <a:pt x="198" y="184"/>
                  </a:lnTo>
                  <a:lnTo>
                    <a:pt x="204" y="170"/>
                  </a:lnTo>
                  <a:lnTo>
                    <a:pt x="207" y="155"/>
                  </a:lnTo>
                  <a:lnTo>
                    <a:pt x="207" y="140"/>
                  </a:lnTo>
                  <a:close/>
                </a:path>
              </a:pathLst>
            </a:custGeom>
            <a:solidFill>
              <a:srgbClr val="757B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21"/>
            <p:cNvSpPr>
              <a:spLocks/>
            </p:cNvSpPr>
            <p:nvPr/>
          </p:nvSpPr>
          <p:spPr bwMode="auto">
            <a:xfrm>
              <a:off x="3509" y="2570"/>
              <a:ext cx="470" cy="671"/>
            </a:xfrm>
            <a:custGeom>
              <a:avLst/>
              <a:gdLst>
                <a:gd name="T0" fmla="*/ 359 w 470"/>
                <a:gd name="T1" fmla="*/ 648 h 671"/>
                <a:gd name="T2" fmla="*/ 470 w 470"/>
                <a:gd name="T3" fmla="*/ 584 h 671"/>
                <a:gd name="T4" fmla="*/ 458 w 470"/>
                <a:gd name="T5" fmla="*/ 26 h 671"/>
                <a:gd name="T6" fmla="*/ 0 w 470"/>
                <a:gd name="T7" fmla="*/ 0 h 671"/>
                <a:gd name="T8" fmla="*/ 0 w 470"/>
                <a:gd name="T9" fmla="*/ 671 h 671"/>
                <a:gd name="T10" fmla="*/ 128 w 470"/>
                <a:gd name="T11" fmla="*/ 619 h 671"/>
                <a:gd name="T12" fmla="*/ 359 w 470"/>
                <a:gd name="T13" fmla="*/ 648 h 6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0"/>
                <a:gd name="T22" fmla="*/ 0 h 671"/>
                <a:gd name="T23" fmla="*/ 470 w 470"/>
                <a:gd name="T24" fmla="*/ 671 h 6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0" h="671">
                  <a:moveTo>
                    <a:pt x="359" y="648"/>
                  </a:moveTo>
                  <a:lnTo>
                    <a:pt x="470" y="584"/>
                  </a:lnTo>
                  <a:lnTo>
                    <a:pt x="458" y="26"/>
                  </a:lnTo>
                  <a:lnTo>
                    <a:pt x="0" y="0"/>
                  </a:lnTo>
                  <a:lnTo>
                    <a:pt x="0" y="671"/>
                  </a:lnTo>
                  <a:lnTo>
                    <a:pt x="128" y="619"/>
                  </a:lnTo>
                  <a:lnTo>
                    <a:pt x="359" y="648"/>
                  </a:lnTo>
                  <a:close/>
                </a:path>
              </a:pathLst>
            </a:custGeom>
            <a:solidFill>
              <a:srgbClr val="A7B2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22"/>
            <p:cNvSpPr>
              <a:spLocks/>
            </p:cNvSpPr>
            <p:nvPr/>
          </p:nvSpPr>
          <p:spPr bwMode="auto">
            <a:xfrm>
              <a:off x="3801" y="2596"/>
              <a:ext cx="201" cy="622"/>
            </a:xfrm>
            <a:custGeom>
              <a:avLst/>
              <a:gdLst>
                <a:gd name="T0" fmla="*/ 166 w 201"/>
                <a:gd name="T1" fmla="*/ 0 h 622"/>
                <a:gd name="T2" fmla="*/ 0 w 201"/>
                <a:gd name="T3" fmla="*/ 82 h 622"/>
                <a:gd name="T4" fmla="*/ 67 w 201"/>
                <a:gd name="T5" fmla="*/ 622 h 622"/>
                <a:gd name="T6" fmla="*/ 201 w 201"/>
                <a:gd name="T7" fmla="*/ 552 h 622"/>
                <a:gd name="T8" fmla="*/ 166 w 201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622"/>
                <a:gd name="T17" fmla="*/ 201 w 201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622">
                  <a:moveTo>
                    <a:pt x="166" y="0"/>
                  </a:moveTo>
                  <a:lnTo>
                    <a:pt x="0" y="82"/>
                  </a:lnTo>
                  <a:lnTo>
                    <a:pt x="67" y="622"/>
                  </a:lnTo>
                  <a:lnTo>
                    <a:pt x="201" y="552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808E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23"/>
            <p:cNvSpPr>
              <a:spLocks/>
            </p:cNvSpPr>
            <p:nvPr/>
          </p:nvSpPr>
          <p:spPr bwMode="auto">
            <a:xfrm>
              <a:off x="3509" y="2812"/>
              <a:ext cx="128" cy="429"/>
            </a:xfrm>
            <a:custGeom>
              <a:avLst/>
              <a:gdLst>
                <a:gd name="T0" fmla="*/ 73 w 128"/>
                <a:gd name="T1" fmla="*/ 0 h 429"/>
                <a:gd name="T2" fmla="*/ 0 w 128"/>
                <a:gd name="T3" fmla="*/ 32 h 429"/>
                <a:gd name="T4" fmla="*/ 0 w 128"/>
                <a:gd name="T5" fmla="*/ 429 h 429"/>
                <a:gd name="T6" fmla="*/ 128 w 128"/>
                <a:gd name="T7" fmla="*/ 377 h 429"/>
                <a:gd name="T8" fmla="*/ 73 w 128"/>
                <a:gd name="T9" fmla="*/ 0 h 4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429"/>
                <a:gd name="T17" fmla="*/ 128 w 128"/>
                <a:gd name="T18" fmla="*/ 429 h 4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429">
                  <a:moveTo>
                    <a:pt x="73" y="0"/>
                  </a:moveTo>
                  <a:lnTo>
                    <a:pt x="0" y="32"/>
                  </a:lnTo>
                  <a:lnTo>
                    <a:pt x="0" y="429"/>
                  </a:lnTo>
                  <a:lnTo>
                    <a:pt x="128" y="377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08E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24"/>
            <p:cNvSpPr>
              <a:spLocks/>
            </p:cNvSpPr>
            <p:nvPr/>
          </p:nvSpPr>
          <p:spPr bwMode="auto">
            <a:xfrm>
              <a:off x="3509" y="2532"/>
              <a:ext cx="461" cy="152"/>
            </a:xfrm>
            <a:custGeom>
              <a:avLst/>
              <a:gdLst>
                <a:gd name="T0" fmla="*/ 461 w 461"/>
                <a:gd name="T1" fmla="*/ 61 h 152"/>
                <a:gd name="T2" fmla="*/ 0 w 461"/>
                <a:gd name="T3" fmla="*/ 0 h 152"/>
                <a:gd name="T4" fmla="*/ 0 w 461"/>
                <a:gd name="T5" fmla="*/ 96 h 152"/>
                <a:gd name="T6" fmla="*/ 292 w 461"/>
                <a:gd name="T7" fmla="*/ 152 h 152"/>
                <a:gd name="T8" fmla="*/ 461 w 461"/>
                <a:gd name="T9" fmla="*/ 6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1"/>
                <a:gd name="T16" fmla="*/ 0 h 152"/>
                <a:gd name="T17" fmla="*/ 461 w 461"/>
                <a:gd name="T18" fmla="*/ 152 h 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1" h="152">
                  <a:moveTo>
                    <a:pt x="461" y="61"/>
                  </a:moveTo>
                  <a:lnTo>
                    <a:pt x="0" y="0"/>
                  </a:lnTo>
                  <a:lnTo>
                    <a:pt x="0" y="96"/>
                  </a:lnTo>
                  <a:lnTo>
                    <a:pt x="292" y="152"/>
                  </a:lnTo>
                  <a:lnTo>
                    <a:pt x="461" y="61"/>
                  </a:lnTo>
                  <a:close/>
                </a:path>
              </a:pathLst>
            </a:custGeom>
            <a:solidFill>
              <a:srgbClr val="E6ED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25"/>
            <p:cNvSpPr>
              <a:spLocks/>
            </p:cNvSpPr>
            <p:nvPr/>
          </p:nvSpPr>
          <p:spPr bwMode="auto">
            <a:xfrm>
              <a:off x="3509" y="2628"/>
              <a:ext cx="295" cy="184"/>
            </a:xfrm>
            <a:custGeom>
              <a:avLst/>
              <a:gdLst>
                <a:gd name="T0" fmla="*/ 295 w 295"/>
                <a:gd name="T1" fmla="*/ 56 h 184"/>
                <a:gd name="T2" fmla="*/ 0 w 295"/>
                <a:gd name="T3" fmla="*/ 0 h 184"/>
                <a:gd name="T4" fmla="*/ 0 w 295"/>
                <a:gd name="T5" fmla="*/ 170 h 184"/>
                <a:gd name="T6" fmla="*/ 73 w 295"/>
                <a:gd name="T7" fmla="*/ 184 h 184"/>
                <a:gd name="T8" fmla="*/ 295 w 295"/>
                <a:gd name="T9" fmla="*/ 56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5"/>
                <a:gd name="T16" fmla="*/ 0 h 184"/>
                <a:gd name="T17" fmla="*/ 295 w 295"/>
                <a:gd name="T18" fmla="*/ 184 h 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5" h="184">
                  <a:moveTo>
                    <a:pt x="295" y="56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73" y="184"/>
                  </a:lnTo>
                  <a:lnTo>
                    <a:pt x="295" y="56"/>
                  </a:lnTo>
                  <a:close/>
                </a:path>
              </a:pathLst>
            </a:custGeom>
            <a:solidFill>
              <a:srgbClr val="C3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26"/>
            <p:cNvSpPr>
              <a:spLocks/>
            </p:cNvSpPr>
            <p:nvPr/>
          </p:nvSpPr>
          <p:spPr bwMode="auto">
            <a:xfrm>
              <a:off x="3509" y="2795"/>
              <a:ext cx="73" cy="49"/>
            </a:xfrm>
            <a:custGeom>
              <a:avLst/>
              <a:gdLst>
                <a:gd name="T0" fmla="*/ 0 w 73"/>
                <a:gd name="T1" fmla="*/ 0 h 49"/>
                <a:gd name="T2" fmla="*/ 0 w 73"/>
                <a:gd name="T3" fmla="*/ 49 h 49"/>
                <a:gd name="T4" fmla="*/ 73 w 73"/>
                <a:gd name="T5" fmla="*/ 17 h 49"/>
                <a:gd name="T6" fmla="*/ 0 w 73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49"/>
                <a:gd name="T14" fmla="*/ 73 w 73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49">
                  <a:moveTo>
                    <a:pt x="0" y="0"/>
                  </a:moveTo>
                  <a:lnTo>
                    <a:pt x="0" y="49"/>
                  </a:lnTo>
                  <a:lnTo>
                    <a:pt x="7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DE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27"/>
            <p:cNvSpPr>
              <a:spLocks/>
            </p:cNvSpPr>
            <p:nvPr/>
          </p:nvSpPr>
          <p:spPr bwMode="auto">
            <a:xfrm>
              <a:off x="4066" y="3452"/>
              <a:ext cx="558" cy="192"/>
            </a:xfrm>
            <a:custGeom>
              <a:avLst/>
              <a:gdLst>
                <a:gd name="T0" fmla="*/ 290 w 558"/>
                <a:gd name="T1" fmla="*/ 0 h 192"/>
                <a:gd name="T2" fmla="*/ 290 w 558"/>
                <a:gd name="T3" fmla="*/ 0 h 192"/>
                <a:gd name="T4" fmla="*/ 260 w 558"/>
                <a:gd name="T5" fmla="*/ 17 h 192"/>
                <a:gd name="T6" fmla="*/ 184 w 558"/>
                <a:gd name="T7" fmla="*/ 64 h 192"/>
                <a:gd name="T8" fmla="*/ 88 w 558"/>
                <a:gd name="T9" fmla="*/ 125 h 192"/>
                <a:gd name="T10" fmla="*/ 44 w 558"/>
                <a:gd name="T11" fmla="*/ 160 h 192"/>
                <a:gd name="T12" fmla="*/ 0 w 558"/>
                <a:gd name="T13" fmla="*/ 192 h 192"/>
                <a:gd name="T14" fmla="*/ 482 w 558"/>
                <a:gd name="T15" fmla="*/ 192 h 192"/>
                <a:gd name="T16" fmla="*/ 482 w 558"/>
                <a:gd name="T17" fmla="*/ 192 h 192"/>
                <a:gd name="T18" fmla="*/ 558 w 558"/>
                <a:gd name="T19" fmla="*/ 20 h 192"/>
                <a:gd name="T20" fmla="*/ 290 w 558"/>
                <a:gd name="T21" fmla="*/ 0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58"/>
                <a:gd name="T34" fmla="*/ 0 h 192"/>
                <a:gd name="T35" fmla="*/ 558 w 558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58" h="192">
                  <a:moveTo>
                    <a:pt x="290" y="0"/>
                  </a:moveTo>
                  <a:lnTo>
                    <a:pt x="290" y="0"/>
                  </a:lnTo>
                  <a:lnTo>
                    <a:pt x="260" y="17"/>
                  </a:lnTo>
                  <a:lnTo>
                    <a:pt x="184" y="64"/>
                  </a:lnTo>
                  <a:lnTo>
                    <a:pt x="88" y="125"/>
                  </a:lnTo>
                  <a:lnTo>
                    <a:pt x="44" y="160"/>
                  </a:lnTo>
                  <a:lnTo>
                    <a:pt x="0" y="192"/>
                  </a:lnTo>
                  <a:lnTo>
                    <a:pt x="482" y="192"/>
                  </a:lnTo>
                  <a:lnTo>
                    <a:pt x="558" y="2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9BB9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28"/>
            <p:cNvSpPr>
              <a:spLocks/>
            </p:cNvSpPr>
            <p:nvPr/>
          </p:nvSpPr>
          <p:spPr bwMode="auto">
            <a:xfrm>
              <a:off x="4315" y="2301"/>
              <a:ext cx="61" cy="123"/>
            </a:xfrm>
            <a:custGeom>
              <a:avLst/>
              <a:gdLst>
                <a:gd name="T0" fmla="*/ 0 w 61"/>
                <a:gd name="T1" fmla="*/ 38 h 123"/>
                <a:gd name="T2" fmla="*/ 0 w 61"/>
                <a:gd name="T3" fmla="*/ 38 h 123"/>
                <a:gd name="T4" fmla="*/ 11 w 61"/>
                <a:gd name="T5" fmla="*/ 23 h 123"/>
                <a:gd name="T6" fmla="*/ 23 w 61"/>
                <a:gd name="T7" fmla="*/ 12 h 123"/>
                <a:gd name="T8" fmla="*/ 38 w 61"/>
                <a:gd name="T9" fmla="*/ 0 h 123"/>
                <a:gd name="T10" fmla="*/ 38 w 61"/>
                <a:gd name="T11" fmla="*/ 0 h 123"/>
                <a:gd name="T12" fmla="*/ 46 w 61"/>
                <a:gd name="T13" fmla="*/ 0 h 123"/>
                <a:gd name="T14" fmla="*/ 52 w 61"/>
                <a:gd name="T15" fmla="*/ 6 h 123"/>
                <a:gd name="T16" fmla="*/ 58 w 61"/>
                <a:gd name="T17" fmla="*/ 15 h 123"/>
                <a:gd name="T18" fmla="*/ 61 w 61"/>
                <a:gd name="T19" fmla="*/ 26 h 123"/>
                <a:gd name="T20" fmla="*/ 61 w 61"/>
                <a:gd name="T21" fmla="*/ 44 h 123"/>
                <a:gd name="T22" fmla="*/ 58 w 61"/>
                <a:gd name="T23" fmla="*/ 64 h 123"/>
                <a:gd name="T24" fmla="*/ 52 w 61"/>
                <a:gd name="T25" fmla="*/ 85 h 123"/>
                <a:gd name="T26" fmla="*/ 38 w 61"/>
                <a:gd name="T27" fmla="*/ 105 h 123"/>
                <a:gd name="T28" fmla="*/ 38 w 61"/>
                <a:gd name="T29" fmla="*/ 105 h 123"/>
                <a:gd name="T30" fmla="*/ 32 w 61"/>
                <a:gd name="T31" fmla="*/ 117 h 123"/>
                <a:gd name="T32" fmla="*/ 26 w 61"/>
                <a:gd name="T33" fmla="*/ 120 h 123"/>
                <a:gd name="T34" fmla="*/ 20 w 61"/>
                <a:gd name="T35" fmla="*/ 123 h 123"/>
                <a:gd name="T36" fmla="*/ 14 w 61"/>
                <a:gd name="T37" fmla="*/ 123 h 123"/>
                <a:gd name="T38" fmla="*/ 11 w 61"/>
                <a:gd name="T39" fmla="*/ 117 h 123"/>
                <a:gd name="T40" fmla="*/ 8 w 61"/>
                <a:gd name="T41" fmla="*/ 111 h 123"/>
                <a:gd name="T42" fmla="*/ 6 w 61"/>
                <a:gd name="T43" fmla="*/ 96 h 123"/>
                <a:gd name="T44" fmla="*/ 3 w 61"/>
                <a:gd name="T45" fmla="*/ 58 h 123"/>
                <a:gd name="T46" fmla="*/ 0 w 61"/>
                <a:gd name="T47" fmla="*/ 38 h 123"/>
                <a:gd name="T48" fmla="*/ 0 w 61"/>
                <a:gd name="T49" fmla="*/ 38 h 1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23"/>
                <a:gd name="T77" fmla="*/ 61 w 61"/>
                <a:gd name="T78" fmla="*/ 123 h 1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23">
                  <a:moveTo>
                    <a:pt x="0" y="38"/>
                  </a:moveTo>
                  <a:lnTo>
                    <a:pt x="0" y="38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2" y="6"/>
                  </a:lnTo>
                  <a:lnTo>
                    <a:pt x="58" y="15"/>
                  </a:lnTo>
                  <a:lnTo>
                    <a:pt x="61" y="26"/>
                  </a:lnTo>
                  <a:lnTo>
                    <a:pt x="61" y="44"/>
                  </a:lnTo>
                  <a:lnTo>
                    <a:pt x="58" y="64"/>
                  </a:lnTo>
                  <a:lnTo>
                    <a:pt x="52" y="85"/>
                  </a:lnTo>
                  <a:lnTo>
                    <a:pt x="38" y="105"/>
                  </a:lnTo>
                  <a:lnTo>
                    <a:pt x="32" y="117"/>
                  </a:lnTo>
                  <a:lnTo>
                    <a:pt x="26" y="120"/>
                  </a:lnTo>
                  <a:lnTo>
                    <a:pt x="20" y="123"/>
                  </a:lnTo>
                  <a:lnTo>
                    <a:pt x="14" y="123"/>
                  </a:lnTo>
                  <a:lnTo>
                    <a:pt x="11" y="117"/>
                  </a:lnTo>
                  <a:lnTo>
                    <a:pt x="8" y="111"/>
                  </a:lnTo>
                  <a:lnTo>
                    <a:pt x="6" y="96"/>
                  </a:lnTo>
                  <a:lnTo>
                    <a:pt x="3" y="5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CC29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29"/>
            <p:cNvSpPr>
              <a:spLocks/>
            </p:cNvSpPr>
            <p:nvPr/>
          </p:nvSpPr>
          <p:spPr bwMode="auto">
            <a:xfrm>
              <a:off x="4256" y="2675"/>
              <a:ext cx="105" cy="263"/>
            </a:xfrm>
            <a:custGeom>
              <a:avLst/>
              <a:gdLst>
                <a:gd name="T0" fmla="*/ 70 w 105"/>
                <a:gd name="T1" fmla="*/ 0 h 263"/>
                <a:gd name="T2" fmla="*/ 70 w 105"/>
                <a:gd name="T3" fmla="*/ 0 h 263"/>
                <a:gd name="T4" fmla="*/ 65 w 105"/>
                <a:gd name="T5" fmla="*/ 9 h 263"/>
                <a:gd name="T6" fmla="*/ 62 w 105"/>
                <a:gd name="T7" fmla="*/ 20 h 263"/>
                <a:gd name="T8" fmla="*/ 59 w 105"/>
                <a:gd name="T9" fmla="*/ 35 h 263"/>
                <a:gd name="T10" fmla="*/ 62 w 105"/>
                <a:gd name="T11" fmla="*/ 52 h 263"/>
                <a:gd name="T12" fmla="*/ 67 w 105"/>
                <a:gd name="T13" fmla="*/ 70 h 263"/>
                <a:gd name="T14" fmla="*/ 82 w 105"/>
                <a:gd name="T15" fmla="*/ 90 h 263"/>
                <a:gd name="T16" fmla="*/ 105 w 105"/>
                <a:gd name="T17" fmla="*/ 114 h 263"/>
                <a:gd name="T18" fmla="*/ 105 w 105"/>
                <a:gd name="T19" fmla="*/ 114 h 263"/>
                <a:gd name="T20" fmla="*/ 94 w 105"/>
                <a:gd name="T21" fmla="*/ 125 h 263"/>
                <a:gd name="T22" fmla="*/ 65 w 105"/>
                <a:gd name="T23" fmla="*/ 160 h 263"/>
                <a:gd name="T24" fmla="*/ 32 w 105"/>
                <a:gd name="T25" fmla="*/ 207 h 263"/>
                <a:gd name="T26" fmla="*/ 15 w 105"/>
                <a:gd name="T27" fmla="*/ 233 h 263"/>
                <a:gd name="T28" fmla="*/ 3 w 105"/>
                <a:gd name="T29" fmla="*/ 263 h 263"/>
                <a:gd name="T30" fmla="*/ 3 w 105"/>
                <a:gd name="T31" fmla="*/ 263 h 263"/>
                <a:gd name="T32" fmla="*/ 0 w 105"/>
                <a:gd name="T33" fmla="*/ 152 h 263"/>
                <a:gd name="T34" fmla="*/ 3 w 105"/>
                <a:gd name="T35" fmla="*/ 90 h 263"/>
                <a:gd name="T36" fmla="*/ 6 w 105"/>
                <a:gd name="T37" fmla="*/ 61 h 263"/>
                <a:gd name="T38" fmla="*/ 9 w 105"/>
                <a:gd name="T39" fmla="*/ 41 h 263"/>
                <a:gd name="T40" fmla="*/ 70 w 105"/>
                <a:gd name="T41" fmla="*/ 0 h 2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5"/>
                <a:gd name="T64" fmla="*/ 0 h 263"/>
                <a:gd name="T65" fmla="*/ 105 w 105"/>
                <a:gd name="T66" fmla="*/ 263 h 2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5" h="263">
                  <a:moveTo>
                    <a:pt x="70" y="0"/>
                  </a:moveTo>
                  <a:lnTo>
                    <a:pt x="70" y="0"/>
                  </a:lnTo>
                  <a:lnTo>
                    <a:pt x="65" y="9"/>
                  </a:lnTo>
                  <a:lnTo>
                    <a:pt x="62" y="20"/>
                  </a:lnTo>
                  <a:lnTo>
                    <a:pt x="59" y="35"/>
                  </a:lnTo>
                  <a:lnTo>
                    <a:pt x="62" y="52"/>
                  </a:lnTo>
                  <a:lnTo>
                    <a:pt x="67" y="70"/>
                  </a:lnTo>
                  <a:lnTo>
                    <a:pt x="82" y="90"/>
                  </a:lnTo>
                  <a:lnTo>
                    <a:pt x="105" y="114"/>
                  </a:lnTo>
                  <a:lnTo>
                    <a:pt x="94" y="125"/>
                  </a:lnTo>
                  <a:lnTo>
                    <a:pt x="65" y="160"/>
                  </a:lnTo>
                  <a:lnTo>
                    <a:pt x="32" y="207"/>
                  </a:lnTo>
                  <a:lnTo>
                    <a:pt x="15" y="233"/>
                  </a:lnTo>
                  <a:lnTo>
                    <a:pt x="3" y="263"/>
                  </a:lnTo>
                  <a:lnTo>
                    <a:pt x="0" y="152"/>
                  </a:lnTo>
                  <a:lnTo>
                    <a:pt x="3" y="90"/>
                  </a:lnTo>
                  <a:lnTo>
                    <a:pt x="6" y="61"/>
                  </a:lnTo>
                  <a:lnTo>
                    <a:pt x="9" y="4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>
              <a:off x="4358" y="2593"/>
              <a:ext cx="211" cy="353"/>
            </a:xfrm>
            <a:custGeom>
              <a:avLst/>
              <a:gdLst>
                <a:gd name="T0" fmla="*/ 152 w 211"/>
                <a:gd name="T1" fmla="*/ 0 h 353"/>
                <a:gd name="T2" fmla="*/ 152 w 211"/>
                <a:gd name="T3" fmla="*/ 0 h 353"/>
                <a:gd name="T4" fmla="*/ 149 w 211"/>
                <a:gd name="T5" fmla="*/ 23 h 353"/>
                <a:gd name="T6" fmla="*/ 147 w 211"/>
                <a:gd name="T7" fmla="*/ 50 h 353"/>
                <a:gd name="T8" fmla="*/ 135 w 211"/>
                <a:gd name="T9" fmla="*/ 82 h 353"/>
                <a:gd name="T10" fmla="*/ 126 w 211"/>
                <a:gd name="T11" fmla="*/ 96 h 353"/>
                <a:gd name="T12" fmla="*/ 117 w 211"/>
                <a:gd name="T13" fmla="*/ 114 h 353"/>
                <a:gd name="T14" fmla="*/ 106 w 211"/>
                <a:gd name="T15" fmla="*/ 129 h 353"/>
                <a:gd name="T16" fmla="*/ 91 w 211"/>
                <a:gd name="T17" fmla="*/ 143 h 353"/>
                <a:gd name="T18" fmla="*/ 71 w 211"/>
                <a:gd name="T19" fmla="*/ 158 h 353"/>
                <a:gd name="T20" fmla="*/ 50 w 211"/>
                <a:gd name="T21" fmla="*/ 172 h 353"/>
                <a:gd name="T22" fmla="*/ 27 w 211"/>
                <a:gd name="T23" fmla="*/ 181 h 353"/>
                <a:gd name="T24" fmla="*/ 0 w 211"/>
                <a:gd name="T25" fmla="*/ 190 h 353"/>
                <a:gd name="T26" fmla="*/ 76 w 211"/>
                <a:gd name="T27" fmla="*/ 353 h 353"/>
                <a:gd name="T28" fmla="*/ 76 w 211"/>
                <a:gd name="T29" fmla="*/ 353 h 353"/>
                <a:gd name="T30" fmla="*/ 94 w 211"/>
                <a:gd name="T31" fmla="*/ 327 h 353"/>
                <a:gd name="T32" fmla="*/ 132 w 211"/>
                <a:gd name="T33" fmla="*/ 257 h 353"/>
                <a:gd name="T34" fmla="*/ 152 w 211"/>
                <a:gd name="T35" fmla="*/ 210 h 353"/>
                <a:gd name="T36" fmla="*/ 176 w 211"/>
                <a:gd name="T37" fmla="*/ 158 h 353"/>
                <a:gd name="T38" fmla="*/ 196 w 211"/>
                <a:gd name="T39" fmla="*/ 99 h 353"/>
                <a:gd name="T40" fmla="*/ 211 w 211"/>
                <a:gd name="T41" fmla="*/ 38 h 353"/>
                <a:gd name="T42" fmla="*/ 152 w 211"/>
                <a:gd name="T43" fmla="*/ 0 h 3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1"/>
                <a:gd name="T67" fmla="*/ 0 h 353"/>
                <a:gd name="T68" fmla="*/ 211 w 211"/>
                <a:gd name="T69" fmla="*/ 353 h 35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1" h="353">
                  <a:moveTo>
                    <a:pt x="152" y="0"/>
                  </a:moveTo>
                  <a:lnTo>
                    <a:pt x="152" y="0"/>
                  </a:lnTo>
                  <a:lnTo>
                    <a:pt x="149" y="23"/>
                  </a:lnTo>
                  <a:lnTo>
                    <a:pt x="147" y="50"/>
                  </a:lnTo>
                  <a:lnTo>
                    <a:pt x="135" y="82"/>
                  </a:lnTo>
                  <a:lnTo>
                    <a:pt x="126" y="96"/>
                  </a:lnTo>
                  <a:lnTo>
                    <a:pt x="117" y="114"/>
                  </a:lnTo>
                  <a:lnTo>
                    <a:pt x="106" y="129"/>
                  </a:lnTo>
                  <a:lnTo>
                    <a:pt x="91" y="143"/>
                  </a:lnTo>
                  <a:lnTo>
                    <a:pt x="71" y="158"/>
                  </a:lnTo>
                  <a:lnTo>
                    <a:pt x="50" y="172"/>
                  </a:lnTo>
                  <a:lnTo>
                    <a:pt x="27" y="181"/>
                  </a:lnTo>
                  <a:lnTo>
                    <a:pt x="0" y="190"/>
                  </a:lnTo>
                  <a:lnTo>
                    <a:pt x="76" y="353"/>
                  </a:lnTo>
                  <a:lnTo>
                    <a:pt x="94" y="327"/>
                  </a:lnTo>
                  <a:lnTo>
                    <a:pt x="132" y="257"/>
                  </a:lnTo>
                  <a:lnTo>
                    <a:pt x="152" y="210"/>
                  </a:lnTo>
                  <a:lnTo>
                    <a:pt x="176" y="158"/>
                  </a:lnTo>
                  <a:lnTo>
                    <a:pt x="196" y="99"/>
                  </a:lnTo>
                  <a:lnTo>
                    <a:pt x="211" y="3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31"/>
            <p:cNvSpPr>
              <a:spLocks/>
            </p:cNvSpPr>
            <p:nvPr/>
          </p:nvSpPr>
          <p:spPr bwMode="auto">
            <a:xfrm>
              <a:off x="4350" y="2903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20 w 23"/>
                <a:gd name="T5" fmla="*/ 17 h 23"/>
                <a:gd name="T6" fmla="*/ 17 w 23"/>
                <a:gd name="T7" fmla="*/ 20 h 23"/>
                <a:gd name="T8" fmla="*/ 14 w 23"/>
                <a:gd name="T9" fmla="*/ 23 h 23"/>
                <a:gd name="T10" fmla="*/ 11 w 23"/>
                <a:gd name="T11" fmla="*/ 23 h 23"/>
                <a:gd name="T12" fmla="*/ 11 w 23"/>
                <a:gd name="T13" fmla="*/ 23 h 23"/>
                <a:gd name="T14" fmla="*/ 6 w 23"/>
                <a:gd name="T15" fmla="*/ 23 h 23"/>
                <a:gd name="T16" fmla="*/ 3 w 23"/>
                <a:gd name="T17" fmla="*/ 20 h 23"/>
                <a:gd name="T18" fmla="*/ 0 w 23"/>
                <a:gd name="T19" fmla="*/ 17 h 23"/>
                <a:gd name="T20" fmla="*/ 0 w 23"/>
                <a:gd name="T21" fmla="*/ 11 h 23"/>
                <a:gd name="T22" fmla="*/ 0 w 23"/>
                <a:gd name="T23" fmla="*/ 11 h 23"/>
                <a:gd name="T24" fmla="*/ 0 w 23"/>
                <a:gd name="T25" fmla="*/ 8 h 23"/>
                <a:gd name="T26" fmla="*/ 3 w 23"/>
                <a:gd name="T27" fmla="*/ 5 h 23"/>
                <a:gd name="T28" fmla="*/ 6 w 23"/>
                <a:gd name="T29" fmla="*/ 3 h 23"/>
                <a:gd name="T30" fmla="*/ 11 w 23"/>
                <a:gd name="T31" fmla="*/ 0 h 23"/>
                <a:gd name="T32" fmla="*/ 11 w 23"/>
                <a:gd name="T33" fmla="*/ 0 h 23"/>
                <a:gd name="T34" fmla="*/ 14 w 23"/>
                <a:gd name="T35" fmla="*/ 3 h 23"/>
                <a:gd name="T36" fmla="*/ 17 w 23"/>
                <a:gd name="T37" fmla="*/ 5 h 23"/>
                <a:gd name="T38" fmla="*/ 20 w 23"/>
                <a:gd name="T39" fmla="*/ 8 h 23"/>
                <a:gd name="T40" fmla="*/ 23 w 23"/>
                <a:gd name="T41" fmla="*/ 11 h 23"/>
                <a:gd name="T42" fmla="*/ 23 w 23"/>
                <a:gd name="T43" fmla="*/ 1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3"/>
                <a:gd name="T68" fmla="*/ 23 w 23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20" y="8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32"/>
            <p:cNvSpPr>
              <a:spLocks/>
            </p:cNvSpPr>
            <p:nvPr/>
          </p:nvSpPr>
          <p:spPr bwMode="auto">
            <a:xfrm>
              <a:off x="4358" y="2999"/>
              <a:ext cx="30" cy="26"/>
            </a:xfrm>
            <a:custGeom>
              <a:avLst/>
              <a:gdLst>
                <a:gd name="T0" fmla="*/ 15 w 30"/>
                <a:gd name="T1" fmla="*/ 0 h 26"/>
                <a:gd name="T2" fmla="*/ 15 w 30"/>
                <a:gd name="T3" fmla="*/ 0 h 26"/>
                <a:gd name="T4" fmla="*/ 9 w 30"/>
                <a:gd name="T5" fmla="*/ 0 h 26"/>
                <a:gd name="T6" fmla="*/ 6 w 30"/>
                <a:gd name="T7" fmla="*/ 3 h 26"/>
                <a:gd name="T8" fmla="*/ 3 w 30"/>
                <a:gd name="T9" fmla="*/ 9 h 26"/>
                <a:gd name="T10" fmla="*/ 0 w 30"/>
                <a:gd name="T11" fmla="*/ 15 h 26"/>
                <a:gd name="T12" fmla="*/ 0 w 30"/>
                <a:gd name="T13" fmla="*/ 15 h 26"/>
                <a:gd name="T14" fmla="*/ 3 w 30"/>
                <a:gd name="T15" fmla="*/ 18 h 26"/>
                <a:gd name="T16" fmla="*/ 6 w 30"/>
                <a:gd name="T17" fmla="*/ 23 h 26"/>
                <a:gd name="T18" fmla="*/ 9 w 30"/>
                <a:gd name="T19" fmla="*/ 26 h 26"/>
                <a:gd name="T20" fmla="*/ 15 w 30"/>
                <a:gd name="T21" fmla="*/ 26 h 26"/>
                <a:gd name="T22" fmla="*/ 15 w 30"/>
                <a:gd name="T23" fmla="*/ 26 h 26"/>
                <a:gd name="T24" fmla="*/ 21 w 30"/>
                <a:gd name="T25" fmla="*/ 26 h 26"/>
                <a:gd name="T26" fmla="*/ 24 w 30"/>
                <a:gd name="T27" fmla="*/ 23 h 26"/>
                <a:gd name="T28" fmla="*/ 27 w 30"/>
                <a:gd name="T29" fmla="*/ 18 h 26"/>
                <a:gd name="T30" fmla="*/ 30 w 30"/>
                <a:gd name="T31" fmla="*/ 15 h 26"/>
                <a:gd name="T32" fmla="*/ 30 w 30"/>
                <a:gd name="T33" fmla="*/ 15 h 26"/>
                <a:gd name="T34" fmla="*/ 27 w 30"/>
                <a:gd name="T35" fmla="*/ 9 h 26"/>
                <a:gd name="T36" fmla="*/ 24 w 30"/>
                <a:gd name="T37" fmla="*/ 3 h 26"/>
                <a:gd name="T38" fmla="*/ 21 w 30"/>
                <a:gd name="T39" fmla="*/ 0 h 26"/>
                <a:gd name="T40" fmla="*/ 15 w 30"/>
                <a:gd name="T41" fmla="*/ 0 h 26"/>
                <a:gd name="T42" fmla="*/ 15 w 30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26"/>
                <a:gd name="T68" fmla="*/ 30 w 30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26">
                  <a:moveTo>
                    <a:pt x="15" y="0"/>
                  </a:move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9" y="26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4" y="23"/>
                  </a:lnTo>
                  <a:lnTo>
                    <a:pt x="27" y="18"/>
                  </a:lnTo>
                  <a:lnTo>
                    <a:pt x="30" y="15"/>
                  </a:lnTo>
                  <a:lnTo>
                    <a:pt x="27" y="9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33"/>
            <p:cNvSpPr>
              <a:spLocks/>
            </p:cNvSpPr>
            <p:nvPr/>
          </p:nvSpPr>
          <p:spPr bwMode="auto">
            <a:xfrm>
              <a:off x="4075" y="3154"/>
              <a:ext cx="272" cy="146"/>
            </a:xfrm>
            <a:custGeom>
              <a:avLst/>
              <a:gdLst>
                <a:gd name="T0" fmla="*/ 240 w 272"/>
                <a:gd name="T1" fmla="*/ 96 h 146"/>
                <a:gd name="T2" fmla="*/ 181 w 272"/>
                <a:gd name="T3" fmla="*/ 49 h 146"/>
                <a:gd name="T4" fmla="*/ 172 w 272"/>
                <a:gd name="T5" fmla="*/ 41 h 146"/>
                <a:gd name="T6" fmla="*/ 164 w 272"/>
                <a:gd name="T7" fmla="*/ 41 h 146"/>
                <a:gd name="T8" fmla="*/ 152 w 272"/>
                <a:gd name="T9" fmla="*/ 38 h 146"/>
                <a:gd name="T10" fmla="*/ 146 w 272"/>
                <a:gd name="T11" fmla="*/ 26 h 146"/>
                <a:gd name="T12" fmla="*/ 137 w 272"/>
                <a:gd name="T13" fmla="*/ 17 h 146"/>
                <a:gd name="T14" fmla="*/ 123 w 272"/>
                <a:gd name="T15" fmla="*/ 17 h 146"/>
                <a:gd name="T16" fmla="*/ 117 w 272"/>
                <a:gd name="T17" fmla="*/ 20 h 146"/>
                <a:gd name="T18" fmla="*/ 108 w 272"/>
                <a:gd name="T19" fmla="*/ 9 h 146"/>
                <a:gd name="T20" fmla="*/ 105 w 272"/>
                <a:gd name="T21" fmla="*/ 6 h 146"/>
                <a:gd name="T22" fmla="*/ 94 w 272"/>
                <a:gd name="T23" fmla="*/ 6 h 146"/>
                <a:gd name="T24" fmla="*/ 79 w 272"/>
                <a:gd name="T25" fmla="*/ 6 h 146"/>
                <a:gd name="T26" fmla="*/ 79 w 272"/>
                <a:gd name="T27" fmla="*/ 3 h 146"/>
                <a:gd name="T28" fmla="*/ 67 w 272"/>
                <a:gd name="T29" fmla="*/ 0 h 146"/>
                <a:gd name="T30" fmla="*/ 56 w 272"/>
                <a:gd name="T31" fmla="*/ 6 h 146"/>
                <a:gd name="T32" fmla="*/ 26 w 272"/>
                <a:gd name="T33" fmla="*/ 29 h 146"/>
                <a:gd name="T34" fmla="*/ 0 w 272"/>
                <a:gd name="T35" fmla="*/ 85 h 146"/>
                <a:gd name="T36" fmla="*/ 6 w 272"/>
                <a:gd name="T37" fmla="*/ 93 h 146"/>
                <a:gd name="T38" fmla="*/ 12 w 272"/>
                <a:gd name="T39" fmla="*/ 93 h 146"/>
                <a:gd name="T40" fmla="*/ 21 w 272"/>
                <a:gd name="T41" fmla="*/ 85 h 146"/>
                <a:gd name="T42" fmla="*/ 73 w 272"/>
                <a:gd name="T43" fmla="*/ 26 h 146"/>
                <a:gd name="T44" fmla="*/ 38 w 272"/>
                <a:gd name="T45" fmla="*/ 87 h 146"/>
                <a:gd name="T46" fmla="*/ 26 w 272"/>
                <a:gd name="T47" fmla="*/ 117 h 146"/>
                <a:gd name="T48" fmla="*/ 35 w 272"/>
                <a:gd name="T49" fmla="*/ 122 h 146"/>
                <a:gd name="T50" fmla="*/ 50 w 272"/>
                <a:gd name="T51" fmla="*/ 120 h 146"/>
                <a:gd name="T52" fmla="*/ 56 w 272"/>
                <a:gd name="T53" fmla="*/ 114 h 146"/>
                <a:gd name="T54" fmla="*/ 61 w 272"/>
                <a:gd name="T55" fmla="*/ 120 h 146"/>
                <a:gd name="T56" fmla="*/ 76 w 272"/>
                <a:gd name="T57" fmla="*/ 120 h 146"/>
                <a:gd name="T58" fmla="*/ 85 w 272"/>
                <a:gd name="T59" fmla="*/ 114 h 146"/>
                <a:gd name="T60" fmla="*/ 91 w 272"/>
                <a:gd name="T61" fmla="*/ 120 h 146"/>
                <a:gd name="T62" fmla="*/ 105 w 272"/>
                <a:gd name="T63" fmla="*/ 120 h 146"/>
                <a:gd name="T64" fmla="*/ 123 w 272"/>
                <a:gd name="T65" fmla="*/ 99 h 146"/>
                <a:gd name="T66" fmla="*/ 149 w 272"/>
                <a:gd name="T67" fmla="*/ 114 h 146"/>
                <a:gd name="T68" fmla="*/ 190 w 272"/>
                <a:gd name="T69" fmla="*/ 131 h 146"/>
                <a:gd name="T70" fmla="*/ 234 w 272"/>
                <a:gd name="T71" fmla="*/ 143 h 146"/>
                <a:gd name="T72" fmla="*/ 260 w 272"/>
                <a:gd name="T73" fmla="*/ 146 h 146"/>
                <a:gd name="T74" fmla="*/ 269 w 272"/>
                <a:gd name="T75" fmla="*/ 137 h 146"/>
                <a:gd name="T76" fmla="*/ 272 w 272"/>
                <a:gd name="T77" fmla="*/ 117 h 146"/>
                <a:gd name="T78" fmla="*/ 269 w 272"/>
                <a:gd name="T79" fmla="*/ 111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2"/>
                <a:gd name="T121" fmla="*/ 0 h 146"/>
                <a:gd name="T122" fmla="*/ 272 w 272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2" h="146">
                  <a:moveTo>
                    <a:pt x="269" y="111"/>
                  </a:moveTo>
                  <a:lnTo>
                    <a:pt x="240" y="96"/>
                  </a:lnTo>
                  <a:lnTo>
                    <a:pt x="181" y="49"/>
                  </a:lnTo>
                  <a:lnTo>
                    <a:pt x="178" y="44"/>
                  </a:lnTo>
                  <a:lnTo>
                    <a:pt x="172" y="41"/>
                  </a:lnTo>
                  <a:lnTo>
                    <a:pt x="164" y="41"/>
                  </a:lnTo>
                  <a:lnTo>
                    <a:pt x="158" y="4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43" y="20"/>
                  </a:lnTo>
                  <a:lnTo>
                    <a:pt x="137" y="17"/>
                  </a:lnTo>
                  <a:lnTo>
                    <a:pt x="132" y="14"/>
                  </a:lnTo>
                  <a:lnTo>
                    <a:pt x="123" y="17"/>
                  </a:lnTo>
                  <a:lnTo>
                    <a:pt x="117" y="20"/>
                  </a:lnTo>
                  <a:lnTo>
                    <a:pt x="114" y="17"/>
                  </a:lnTo>
                  <a:lnTo>
                    <a:pt x="108" y="9"/>
                  </a:lnTo>
                  <a:lnTo>
                    <a:pt x="105" y="6"/>
                  </a:lnTo>
                  <a:lnTo>
                    <a:pt x="102" y="6"/>
                  </a:lnTo>
                  <a:lnTo>
                    <a:pt x="94" y="6"/>
                  </a:lnTo>
                  <a:lnTo>
                    <a:pt x="85" y="9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6" y="6"/>
                  </a:lnTo>
                  <a:lnTo>
                    <a:pt x="32" y="23"/>
                  </a:lnTo>
                  <a:lnTo>
                    <a:pt x="26" y="29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6" y="93"/>
                  </a:lnTo>
                  <a:lnTo>
                    <a:pt x="9" y="93"/>
                  </a:lnTo>
                  <a:lnTo>
                    <a:pt x="12" y="93"/>
                  </a:lnTo>
                  <a:lnTo>
                    <a:pt x="15" y="90"/>
                  </a:lnTo>
                  <a:lnTo>
                    <a:pt x="21" y="85"/>
                  </a:lnTo>
                  <a:lnTo>
                    <a:pt x="41" y="44"/>
                  </a:lnTo>
                  <a:lnTo>
                    <a:pt x="73" y="26"/>
                  </a:lnTo>
                  <a:lnTo>
                    <a:pt x="47" y="67"/>
                  </a:lnTo>
                  <a:lnTo>
                    <a:pt x="38" y="87"/>
                  </a:lnTo>
                  <a:lnTo>
                    <a:pt x="26" y="117"/>
                  </a:lnTo>
                  <a:lnTo>
                    <a:pt x="29" y="120"/>
                  </a:lnTo>
                  <a:lnTo>
                    <a:pt x="35" y="122"/>
                  </a:lnTo>
                  <a:lnTo>
                    <a:pt x="44" y="120"/>
                  </a:lnTo>
                  <a:lnTo>
                    <a:pt x="50" y="120"/>
                  </a:lnTo>
                  <a:lnTo>
                    <a:pt x="56" y="114"/>
                  </a:lnTo>
                  <a:lnTo>
                    <a:pt x="56" y="117"/>
                  </a:lnTo>
                  <a:lnTo>
                    <a:pt x="61" y="120"/>
                  </a:lnTo>
                  <a:lnTo>
                    <a:pt x="70" y="122"/>
                  </a:lnTo>
                  <a:lnTo>
                    <a:pt x="76" y="120"/>
                  </a:lnTo>
                  <a:lnTo>
                    <a:pt x="85" y="114"/>
                  </a:lnTo>
                  <a:lnTo>
                    <a:pt x="85" y="117"/>
                  </a:lnTo>
                  <a:lnTo>
                    <a:pt x="91" y="120"/>
                  </a:lnTo>
                  <a:lnTo>
                    <a:pt x="99" y="122"/>
                  </a:lnTo>
                  <a:lnTo>
                    <a:pt x="105" y="120"/>
                  </a:lnTo>
                  <a:lnTo>
                    <a:pt x="111" y="114"/>
                  </a:lnTo>
                  <a:lnTo>
                    <a:pt x="123" y="99"/>
                  </a:lnTo>
                  <a:lnTo>
                    <a:pt x="149" y="114"/>
                  </a:lnTo>
                  <a:lnTo>
                    <a:pt x="190" y="131"/>
                  </a:lnTo>
                  <a:lnTo>
                    <a:pt x="213" y="140"/>
                  </a:lnTo>
                  <a:lnTo>
                    <a:pt x="234" y="143"/>
                  </a:lnTo>
                  <a:lnTo>
                    <a:pt x="260" y="146"/>
                  </a:lnTo>
                  <a:lnTo>
                    <a:pt x="263" y="143"/>
                  </a:lnTo>
                  <a:lnTo>
                    <a:pt x="269" y="137"/>
                  </a:lnTo>
                  <a:lnTo>
                    <a:pt x="272" y="125"/>
                  </a:lnTo>
                  <a:lnTo>
                    <a:pt x="272" y="117"/>
                  </a:lnTo>
                  <a:lnTo>
                    <a:pt x="269" y="111"/>
                  </a:lnTo>
                  <a:close/>
                </a:path>
              </a:pathLst>
            </a:custGeom>
            <a:solidFill>
              <a:srgbClr val="FCC29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34"/>
            <p:cNvSpPr>
              <a:spLocks/>
            </p:cNvSpPr>
            <p:nvPr/>
          </p:nvSpPr>
          <p:spPr bwMode="auto">
            <a:xfrm>
              <a:off x="4323" y="2660"/>
              <a:ext cx="617" cy="751"/>
            </a:xfrm>
            <a:custGeom>
              <a:avLst/>
              <a:gdLst>
                <a:gd name="T0" fmla="*/ 433 w 617"/>
                <a:gd name="T1" fmla="*/ 0 h 751"/>
                <a:gd name="T2" fmla="*/ 509 w 617"/>
                <a:gd name="T3" fmla="*/ 246 h 751"/>
                <a:gd name="T4" fmla="*/ 570 w 617"/>
                <a:gd name="T5" fmla="*/ 470 h 751"/>
                <a:gd name="T6" fmla="*/ 617 w 617"/>
                <a:gd name="T7" fmla="*/ 701 h 751"/>
                <a:gd name="T8" fmla="*/ 617 w 617"/>
                <a:gd name="T9" fmla="*/ 710 h 751"/>
                <a:gd name="T10" fmla="*/ 608 w 617"/>
                <a:gd name="T11" fmla="*/ 739 h 751"/>
                <a:gd name="T12" fmla="*/ 593 w 617"/>
                <a:gd name="T13" fmla="*/ 751 h 751"/>
                <a:gd name="T14" fmla="*/ 582 w 617"/>
                <a:gd name="T15" fmla="*/ 751 h 751"/>
                <a:gd name="T16" fmla="*/ 363 w 617"/>
                <a:gd name="T17" fmla="*/ 725 h 751"/>
                <a:gd name="T18" fmla="*/ 176 w 617"/>
                <a:gd name="T19" fmla="*/ 692 h 751"/>
                <a:gd name="T20" fmla="*/ 0 w 617"/>
                <a:gd name="T21" fmla="*/ 649 h 751"/>
                <a:gd name="T22" fmla="*/ 3 w 617"/>
                <a:gd name="T23" fmla="*/ 646 h 751"/>
                <a:gd name="T24" fmla="*/ 9 w 617"/>
                <a:gd name="T25" fmla="*/ 614 h 751"/>
                <a:gd name="T26" fmla="*/ 0 w 617"/>
                <a:gd name="T27" fmla="*/ 587 h 751"/>
                <a:gd name="T28" fmla="*/ 91 w 617"/>
                <a:gd name="T29" fmla="*/ 596 h 751"/>
                <a:gd name="T30" fmla="*/ 219 w 617"/>
                <a:gd name="T31" fmla="*/ 605 h 751"/>
                <a:gd name="T32" fmla="*/ 260 w 617"/>
                <a:gd name="T33" fmla="*/ 602 h 751"/>
                <a:gd name="T34" fmla="*/ 471 w 617"/>
                <a:gd name="T35" fmla="*/ 587 h 751"/>
                <a:gd name="T36" fmla="*/ 453 w 617"/>
                <a:gd name="T37" fmla="*/ 535 h 751"/>
                <a:gd name="T38" fmla="*/ 421 w 617"/>
                <a:gd name="T39" fmla="*/ 456 h 751"/>
                <a:gd name="T40" fmla="*/ 392 w 617"/>
                <a:gd name="T41" fmla="*/ 400 h 751"/>
                <a:gd name="T42" fmla="*/ 357 w 617"/>
                <a:gd name="T43" fmla="*/ 357 h 751"/>
                <a:gd name="T44" fmla="*/ 325 w 617"/>
                <a:gd name="T45" fmla="*/ 330 h 751"/>
                <a:gd name="T46" fmla="*/ 316 w 617"/>
                <a:gd name="T47" fmla="*/ 319 h 751"/>
                <a:gd name="T48" fmla="*/ 313 w 617"/>
                <a:gd name="T49" fmla="*/ 298 h 751"/>
                <a:gd name="T50" fmla="*/ 313 w 617"/>
                <a:gd name="T51" fmla="*/ 243 h 751"/>
                <a:gd name="T52" fmla="*/ 322 w 617"/>
                <a:gd name="T53" fmla="*/ 155 h 751"/>
                <a:gd name="T54" fmla="*/ 339 w 617"/>
                <a:gd name="T55" fmla="*/ 91 h 751"/>
                <a:gd name="T56" fmla="*/ 360 w 617"/>
                <a:gd name="T57" fmla="*/ 47 h 751"/>
                <a:gd name="T58" fmla="*/ 383 w 617"/>
                <a:gd name="T59" fmla="*/ 21 h 751"/>
                <a:gd name="T60" fmla="*/ 415 w 617"/>
                <a:gd name="T61" fmla="*/ 3 h 751"/>
                <a:gd name="T62" fmla="*/ 433 w 617"/>
                <a:gd name="T63" fmla="*/ 0 h 7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17"/>
                <a:gd name="T97" fmla="*/ 0 h 751"/>
                <a:gd name="T98" fmla="*/ 617 w 617"/>
                <a:gd name="T99" fmla="*/ 751 h 7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17" h="751">
                  <a:moveTo>
                    <a:pt x="433" y="0"/>
                  </a:moveTo>
                  <a:lnTo>
                    <a:pt x="433" y="0"/>
                  </a:lnTo>
                  <a:lnTo>
                    <a:pt x="456" y="70"/>
                  </a:lnTo>
                  <a:lnTo>
                    <a:pt x="509" y="246"/>
                  </a:lnTo>
                  <a:lnTo>
                    <a:pt x="541" y="354"/>
                  </a:lnTo>
                  <a:lnTo>
                    <a:pt x="570" y="470"/>
                  </a:lnTo>
                  <a:lnTo>
                    <a:pt x="596" y="590"/>
                  </a:lnTo>
                  <a:lnTo>
                    <a:pt x="617" y="701"/>
                  </a:lnTo>
                  <a:lnTo>
                    <a:pt x="617" y="710"/>
                  </a:lnTo>
                  <a:lnTo>
                    <a:pt x="614" y="730"/>
                  </a:lnTo>
                  <a:lnTo>
                    <a:pt x="608" y="739"/>
                  </a:lnTo>
                  <a:lnTo>
                    <a:pt x="602" y="748"/>
                  </a:lnTo>
                  <a:lnTo>
                    <a:pt x="593" y="751"/>
                  </a:lnTo>
                  <a:lnTo>
                    <a:pt x="582" y="751"/>
                  </a:lnTo>
                  <a:lnTo>
                    <a:pt x="512" y="742"/>
                  </a:lnTo>
                  <a:lnTo>
                    <a:pt x="363" y="725"/>
                  </a:lnTo>
                  <a:lnTo>
                    <a:pt x="269" y="710"/>
                  </a:lnTo>
                  <a:lnTo>
                    <a:pt x="176" y="692"/>
                  </a:lnTo>
                  <a:lnTo>
                    <a:pt x="85" y="672"/>
                  </a:lnTo>
                  <a:lnTo>
                    <a:pt x="0" y="649"/>
                  </a:lnTo>
                  <a:lnTo>
                    <a:pt x="3" y="646"/>
                  </a:lnTo>
                  <a:lnTo>
                    <a:pt x="9" y="631"/>
                  </a:lnTo>
                  <a:lnTo>
                    <a:pt x="9" y="614"/>
                  </a:lnTo>
                  <a:lnTo>
                    <a:pt x="6" y="599"/>
                  </a:lnTo>
                  <a:lnTo>
                    <a:pt x="0" y="587"/>
                  </a:lnTo>
                  <a:lnTo>
                    <a:pt x="91" y="596"/>
                  </a:lnTo>
                  <a:lnTo>
                    <a:pt x="176" y="602"/>
                  </a:lnTo>
                  <a:lnTo>
                    <a:pt x="219" y="605"/>
                  </a:lnTo>
                  <a:lnTo>
                    <a:pt x="260" y="602"/>
                  </a:lnTo>
                  <a:lnTo>
                    <a:pt x="406" y="593"/>
                  </a:lnTo>
                  <a:lnTo>
                    <a:pt x="471" y="587"/>
                  </a:lnTo>
                  <a:lnTo>
                    <a:pt x="453" y="535"/>
                  </a:lnTo>
                  <a:lnTo>
                    <a:pt x="436" y="491"/>
                  </a:lnTo>
                  <a:lnTo>
                    <a:pt x="421" y="456"/>
                  </a:lnTo>
                  <a:lnTo>
                    <a:pt x="406" y="424"/>
                  </a:lnTo>
                  <a:lnTo>
                    <a:pt x="392" y="400"/>
                  </a:lnTo>
                  <a:lnTo>
                    <a:pt x="377" y="380"/>
                  </a:lnTo>
                  <a:lnTo>
                    <a:pt x="357" y="357"/>
                  </a:lnTo>
                  <a:lnTo>
                    <a:pt x="336" y="342"/>
                  </a:lnTo>
                  <a:lnTo>
                    <a:pt x="325" y="330"/>
                  </a:lnTo>
                  <a:lnTo>
                    <a:pt x="319" y="324"/>
                  </a:lnTo>
                  <a:lnTo>
                    <a:pt x="316" y="319"/>
                  </a:lnTo>
                  <a:lnTo>
                    <a:pt x="313" y="310"/>
                  </a:lnTo>
                  <a:lnTo>
                    <a:pt x="313" y="298"/>
                  </a:lnTo>
                  <a:lnTo>
                    <a:pt x="313" y="243"/>
                  </a:lnTo>
                  <a:lnTo>
                    <a:pt x="319" y="196"/>
                  </a:lnTo>
                  <a:lnTo>
                    <a:pt x="322" y="155"/>
                  </a:lnTo>
                  <a:lnTo>
                    <a:pt x="330" y="120"/>
                  </a:lnTo>
                  <a:lnTo>
                    <a:pt x="339" y="91"/>
                  </a:lnTo>
                  <a:lnTo>
                    <a:pt x="351" y="67"/>
                  </a:lnTo>
                  <a:lnTo>
                    <a:pt x="360" y="47"/>
                  </a:lnTo>
                  <a:lnTo>
                    <a:pt x="371" y="32"/>
                  </a:lnTo>
                  <a:lnTo>
                    <a:pt x="383" y="21"/>
                  </a:lnTo>
                  <a:lnTo>
                    <a:pt x="395" y="12"/>
                  </a:lnTo>
                  <a:lnTo>
                    <a:pt x="415" y="3"/>
                  </a:lnTo>
                  <a:lnTo>
                    <a:pt x="427" y="0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E74B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35"/>
            <p:cNvSpPr>
              <a:spLocks/>
            </p:cNvSpPr>
            <p:nvPr/>
          </p:nvSpPr>
          <p:spPr bwMode="auto">
            <a:xfrm>
              <a:off x="4312" y="3230"/>
              <a:ext cx="117" cy="125"/>
            </a:xfrm>
            <a:custGeom>
              <a:avLst/>
              <a:gdLst>
                <a:gd name="T0" fmla="*/ 6 w 117"/>
                <a:gd name="T1" fmla="*/ 0 h 125"/>
                <a:gd name="T2" fmla="*/ 6 w 117"/>
                <a:gd name="T3" fmla="*/ 0 h 125"/>
                <a:gd name="T4" fmla="*/ 11 w 117"/>
                <a:gd name="T5" fmla="*/ 9 h 125"/>
                <a:gd name="T6" fmla="*/ 17 w 117"/>
                <a:gd name="T7" fmla="*/ 26 h 125"/>
                <a:gd name="T8" fmla="*/ 17 w 117"/>
                <a:gd name="T9" fmla="*/ 38 h 125"/>
                <a:gd name="T10" fmla="*/ 17 w 117"/>
                <a:gd name="T11" fmla="*/ 52 h 125"/>
                <a:gd name="T12" fmla="*/ 11 w 117"/>
                <a:gd name="T13" fmla="*/ 64 h 125"/>
                <a:gd name="T14" fmla="*/ 0 w 117"/>
                <a:gd name="T15" fmla="*/ 82 h 125"/>
                <a:gd name="T16" fmla="*/ 99 w 117"/>
                <a:gd name="T17" fmla="*/ 125 h 125"/>
                <a:gd name="T18" fmla="*/ 99 w 117"/>
                <a:gd name="T19" fmla="*/ 125 h 125"/>
                <a:gd name="T20" fmla="*/ 102 w 117"/>
                <a:gd name="T21" fmla="*/ 117 h 125"/>
                <a:gd name="T22" fmla="*/ 114 w 117"/>
                <a:gd name="T23" fmla="*/ 90 h 125"/>
                <a:gd name="T24" fmla="*/ 117 w 117"/>
                <a:gd name="T25" fmla="*/ 73 h 125"/>
                <a:gd name="T26" fmla="*/ 117 w 117"/>
                <a:gd name="T27" fmla="*/ 52 h 125"/>
                <a:gd name="T28" fmla="*/ 114 w 117"/>
                <a:gd name="T29" fmla="*/ 32 h 125"/>
                <a:gd name="T30" fmla="*/ 105 w 117"/>
                <a:gd name="T31" fmla="*/ 9 h 125"/>
                <a:gd name="T32" fmla="*/ 6 w 117"/>
                <a:gd name="T33" fmla="*/ 0 h 1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25"/>
                <a:gd name="T53" fmla="*/ 117 w 117"/>
                <a:gd name="T54" fmla="*/ 125 h 1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25">
                  <a:moveTo>
                    <a:pt x="6" y="0"/>
                  </a:moveTo>
                  <a:lnTo>
                    <a:pt x="6" y="0"/>
                  </a:lnTo>
                  <a:lnTo>
                    <a:pt x="11" y="9"/>
                  </a:lnTo>
                  <a:lnTo>
                    <a:pt x="17" y="26"/>
                  </a:lnTo>
                  <a:lnTo>
                    <a:pt x="17" y="38"/>
                  </a:lnTo>
                  <a:lnTo>
                    <a:pt x="17" y="52"/>
                  </a:lnTo>
                  <a:lnTo>
                    <a:pt x="11" y="64"/>
                  </a:lnTo>
                  <a:lnTo>
                    <a:pt x="0" y="82"/>
                  </a:lnTo>
                  <a:lnTo>
                    <a:pt x="99" y="125"/>
                  </a:lnTo>
                  <a:lnTo>
                    <a:pt x="102" y="117"/>
                  </a:lnTo>
                  <a:lnTo>
                    <a:pt x="114" y="90"/>
                  </a:lnTo>
                  <a:lnTo>
                    <a:pt x="117" y="73"/>
                  </a:lnTo>
                  <a:lnTo>
                    <a:pt x="117" y="52"/>
                  </a:lnTo>
                  <a:lnTo>
                    <a:pt x="114" y="32"/>
                  </a:lnTo>
                  <a:lnTo>
                    <a:pt x="105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36"/>
            <p:cNvSpPr>
              <a:spLocks/>
            </p:cNvSpPr>
            <p:nvPr/>
          </p:nvSpPr>
          <p:spPr bwMode="auto">
            <a:xfrm>
              <a:off x="4061" y="2313"/>
              <a:ext cx="125" cy="254"/>
            </a:xfrm>
            <a:custGeom>
              <a:avLst/>
              <a:gdLst>
                <a:gd name="T0" fmla="*/ 61 w 125"/>
                <a:gd name="T1" fmla="*/ 0 h 254"/>
                <a:gd name="T2" fmla="*/ 61 w 125"/>
                <a:gd name="T3" fmla="*/ 0 h 254"/>
                <a:gd name="T4" fmla="*/ 67 w 125"/>
                <a:gd name="T5" fmla="*/ 35 h 254"/>
                <a:gd name="T6" fmla="*/ 73 w 125"/>
                <a:gd name="T7" fmla="*/ 70 h 254"/>
                <a:gd name="T8" fmla="*/ 73 w 125"/>
                <a:gd name="T9" fmla="*/ 114 h 254"/>
                <a:gd name="T10" fmla="*/ 73 w 125"/>
                <a:gd name="T11" fmla="*/ 134 h 254"/>
                <a:gd name="T12" fmla="*/ 70 w 125"/>
                <a:gd name="T13" fmla="*/ 157 h 254"/>
                <a:gd name="T14" fmla="*/ 64 w 125"/>
                <a:gd name="T15" fmla="*/ 178 h 254"/>
                <a:gd name="T16" fmla="*/ 58 w 125"/>
                <a:gd name="T17" fmla="*/ 195 h 254"/>
                <a:gd name="T18" fmla="*/ 49 w 125"/>
                <a:gd name="T19" fmla="*/ 213 h 254"/>
                <a:gd name="T20" fmla="*/ 35 w 125"/>
                <a:gd name="T21" fmla="*/ 225 h 254"/>
                <a:gd name="T22" fmla="*/ 20 w 125"/>
                <a:gd name="T23" fmla="*/ 233 h 254"/>
                <a:gd name="T24" fmla="*/ 0 w 125"/>
                <a:gd name="T25" fmla="*/ 239 h 254"/>
                <a:gd name="T26" fmla="*/ 0 w 125"/>
                <a:gd name="T27" fmla="*/ 239 h 254"/>
                <a:gd name="T28" fmla="*/ 8 w 125"/>
                <a:gd name="T29" fmla="*/ 242 h 254"/>
                <a:gd name="T30" fmla="*/ 29 w 125"/>
                <a:gd name="T31" fmla="*/ 251 h 254"/>
                <a:gd name="T32" fmla="*/ 58 w 125"/>
                <a:gd name="T33" fmla="*/ 254 h 254"/>
                <a:gd name="T34" fmla="*/ 73 w 125"/>
                <a:gd name="T35" fmla="*/ 254 h 254"/>
                <a:gd name="T36" fmla="*/ 87 w 125"/>
                <a:gd name="T37" fmla="*/ 251 h 254"/>
                <a:gd name="T38" fmla="*/ 99 w 125"/>
                <a:gd name="T39" fmla="*/ 245 h 254"/>
                <a:gd name="T40" fmla="*/ 111 w 125"/>
                <a:gd name="T41" fmla="*/ 233 h 254"/>
                <a:gd name="T42" fmla="*/ 119 w 125"/>
                <a:gd name="T43" fmla="*/ 219 h 254"/>
                <a:gd name="T44" fmla="*/ 125 w 125"/>
                <a:gd name="T45" fmla="*/ 201 h 254"/>
                <a:gd name="T46" fmla="*/ 125 w 125"/>
                <a:gd name="T47" fmla="*/ 175 h 254"/>
                <a:gd name="T48" fmla="*/ 122 w 125"/>
                <a:gd name="T49" fmla="*/ 143 h 254"/>
                <a:gd name="T50" fmla="*/ 113 w 125"/>
                <a:gd name="T51" fmla="*/ 105 h 254"/>
                <a:gd name="T52" fmla="*/ 99 w 125"/>
                <a:gd name="T53" fmla="*/ 58 h 254"/>
                <a:gd name="T54" fmla="*/ 61 w 125"/>
                <a:gd name="T55" fmla="*/ 0 h 2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5"/>
                <a:gd name="T85" fmla="*/ 0 h 254"/>
                <a:gd name="T86" fmla="*/ 125 w 125"/>
                <a:gd name="T87" fmla="*/ 254 h 25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5" h="254">
                  <a:moveTo>
                    <a:pt x="61" y="0"/>
                  </a:moveTo>
                  <a:lnTo>
                    <a:pt x="61" y="0"/>
                  </a:lnTo>
                  <a:lnTo>
                    <a:pt x="67" y="35"/>
                  </a:lnTo>
                  <a:lnTo>
                    <a:pt x="73" y="70"/>
                  </a:lnTo>
                  <a:lnTo>
                    <a:pt x="73" y="114"/>
                  </a:lnTo>
                  <a:lnTo>
                    <a:pt x="73" y="134"/>
                  </a:lnTo>
                  <a:lnTo>
                    <a:pt x="70" y="157"/>
                  </a:lnTo>
                  <a:lnTo>
                    <a:pt x="64" y="178"/>
                  </a:lnTo>
                  <a:lnTo>
                    <a:pt x="58" y="195"/>
                  </a:lnTo>
                  <a:lnTo>
                    <a:pt x="49" y="213"/>
                  </a:lnTo>
                  <a:lnTo>
                    <a:pt x="35" y="225"/>
                  </a:lnTo>
                  <a:lnTo>
                    <a:pt x="20" y="233"/>
                  </a:lnTo>
                  <a:lnTo>
                    <a:pt x="0" y="239"/>
                  </a:lnTo>
                  <a:lnTo>
                    <a:pt x="8" y="242"/>
                  </a:lnTo>
                  <a:lnTo>
                    <a:pt x="29" y="251"/>
                  </a:lnTo>
                  <a:lnTo>
                    <a:pt x="58" y="254"/>
                  </a:lnTo>
                  <a:lnTo>
                    <a:pt x="73" y="254"/>
                  </a:lnTo>
                  <a:lnTo>
                    <a:pt x="87" y="251"/>
                  </a:lnTo>
                  <a:lnTo>
                    <a:pt x="99" y="245"/>
                  </a:lnTo>
                  <a:lnTo>
                    <a:pt x="111" y="233"/>
                  </a:lnTo>
                  <a:lnTo>
                    <a:pt x="119" y="219"/>
                  </a:lnTo>
                  <a:lnTo>
                    <a:pt x="125" y="201"/>
                  </a:lnTo>
                  <a:lnTo>
                    <a:pt x="125" y="175"/>
                  </a:lnTo>
                  <a:lnTo>
                    <a:pt x="122" y="143"/>
                  </a:lnTo>
                  <a:lnTo>
                    <a:pt x="113" y="105"/>
                  </a:lnTo>
                  <a:lnTo>
                    <a:pt x="99" y="58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37"/>
            <p:cNvSpPr>
              <a:spLocks/>
            </p:cNvSpPr>
            <p:nvPr/>
          </p:nvSpPr>
          <p:spPr bwMode="auto">
            <a:xfrm>
              <a:off x="4104" y="2187"/>
              <a:ext cx="363" cy="462"/>
            </a:xfrm>
            <a:custGeom>
              <a:avLst/>
              <a:gdLst>
                <a:gd name="T0" fmla="*/ 18 w 363"/>
                <a:gd name="T1" fmla="*/ 85 h 462"/>
                <a:gd name="T2" fmla="*/ 3 w 363"/>
                <a:gd name="T3" fmla="*/ 120 h 462"/>
                <a:gd name="T4" fmla="*/ 0 w 363"/>
                <a:gd name="T5" fmla="*/ 155 h 462"/>
                <a:gd name="T6" fmla="*/ 9 w 363"/>
                <a:gd name="T7" fmla="*/ 196 h 462"/>
                <a:gd name="T8" fmla="*/ 12 w 363"/>
                <a:gd name="T9" fmla="*/ 210 h 462"/>
                <a:gd name="T10" fmla="*/ 9 w 363"/>
                <a:gd name="T11" fmla="*/ 240 h 462"/>
                <a:gd name="T12" fmla="*/ 6 w 363"/>
                <a:gd name="T13" fmla="*/ 248 h 462"/>
                <a:gd name="T14" fmla="*/ 6 w 363"/>
                <a:gd name="T15" fmla="*/ 272 h 462"/>
                <a:gd name="T16" fmla="*/ 24 w 363"/>
                <a:gd name="T17" fmla="*/ 321 h 462"/>
                <a:gd name="T18" fmla="*/ 50 w 363"/>
                <a:gd name="T19" fmla="*/ 365 h 462"/>
                <a:gd name="T20" fmla="*/ 88 w 363"/>
                <a:gd name="T21" fmla="*/ 432 h 462"/>
                <a:gd name="T22" fmla="*/ 100 w 363"/>
                <a:gd name="T23" fmla="*/ 447 h 462"/>
                <a:gd name="T24" fmla="*/ 120 w 363"/>
                <a:gd name="T25" fmla="*/ 459 h 462"/>
                <a:gd name="T26" fmla="*/ 146 w 363"/>
                <a:gd name="T27" fmla="*/ 462 h 462"/>
                <a:gd name="T28" fmla="*/ 181 w 363"/>
                <a:gd name="T29" fmla="*/ 450 h 462"/>
                <a:gd name="T30" fmla="*/ 214 w 363"/>
                <a:gd name="T31" fmla="*/ 429 h 462"/>
                <a:gd name="T32" fmla="*/ 269 w 363"/>
                <a:gd name="T33" fmla="*/ 394 h 462"/>
                <a:gd name="T34" fmla="*/ 304 w 363"/>
                <a:gd name="T35" fmla="*/ 359 h 462"/>
                <a:gd name="T36" fmla="*/ 319 w 363"/>
                <a:gd name="T37" fmla="*/ 339 h 462"/>
                <a:gd name="T38" fmla="*/ 342 w 363"/>
                <a:gd name="T39" fmla="*/ 298 h 462"/>
                <a:gd name="T40" fmla="*/ 357 w 363"/>
                <a:gd name="T41" fmla="*/ 257 h 462"/>
                <a:gd name="T42" fmla="*/ 363 w 363"/>
                <a:gd name="T43" fmla="*/ 178 h 462"/>
                <a:gd name="T44" fmla="*/ 351 w 363"/>
                <a:gd name="T45" fmla="*/ 114 h 462"/>
                <a:gd name="T46" fmla="*/ 336 w 363"/>
                <a:gd name="T47" fmla="*/ 73 h 462"/>
                <a:gd name="T48" fmla="*/ 330 w 363"/>
                <a:gd name="T49" fmla="*/ 64 h 462"/>
                <a:gd name="T50" fmla="*/ 292 w 363"/>
                <a:gd name="T51" fmla="*/ 35 h 462"/>
                <a:gd name="T52" fmla="*/ 257 w 363"/>
                <a:gd name="T53" fmla="*/ 18 h 462"/>
                <a:gd name="T54" fmla="*/ 214 w 363"/>
                <a:gd name="T55" fmla="*/ 6 h 462"/>
                <a:gd name="T56" fmla="*/ 164 w 363"/>
                <a:gd name="T57" fmla="*/ 0 h 462"/>
                <a:gd name="T58" fmla="*/ 114 w 363"/>
                <a:gd name="T59" fmla="*/ 12 h 462"/>
                <a:gd name="T60" fmla="*/ 65 w 363"/>
                <a:gd name="T61" fmla="*/ 38 h 462"/>
                <a:gd name="T62" fmla="*/ 18 w 363"/>
                <a:gd name="T63" fmla="*/ 85 h 4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3"/>
                <a:gd name="T97" fmla="*/ 0 h 462"/>
                <a:gd name="T98" fmla="*/ 363 w 363"/>
                <a:gd name="T99" fmla="*/ 462 h 4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3" h="462">
                  <a:moveTo>
                    <a:pt x="18" y="85"/>
                  </a:moveTo>
                  <a:lnTo>
                    <a:pt x="18" y="85"/>
                  </a:lnTo>
                  <a:lnTo>
                    <a:pt x="15" y="94"/>
                  </a:lnTo>
                  <a:lnTo>
                    <a:pt x="3" y="120"/>
                  </a:lnTo>
                  <a:lnTo>
                    <a:pt x="0" y="137"/>
                  </a:lnTo>
                  <a:lnTo>
                    <a:pt x="0" y="155"/>
                  </a:lnTo>
                  <a:lnTo>
                    <a:pt x="3" y="175"/>
                  </a:lnTo>
                  <a:lnTo>
                    <a:pt x="9" y="196"/>
                  </a:lnTo>
                  <a:lnTo>
                    <a:pt x="12" y="210"/>
                  </a:lnTo>
                  <a:lnTo>
                    <a:pt x="15" y="225"/>
                  </a:lnTo>
                  <a:lnTo>
                    <a:pt x="9" y="240"/>
                  </a:lnTo>
                  <a:lnTo>
                    <a:pt x="6" y="248"/>
                  </a:lnTo>
                  <a:lnTo>
                    <a:pt x="6" y="257"/>
                  </a:lnTo>
                  <a:lnTo>
                    <a:pt x="6" y="272"/>
                  </a:lnTo>
                  <a:lnTo>
                    <a:pt x="12" y="286"/>
                  </a:lnTo>
                  <a:lnTo>
                    <a:pt x="24" y="321"/>
                  </a:lnTo>
                  <a:lnTo>
                    <a:pt x="50" y="365"/>
                  </a:lnTo>
                  <a:lnTo>
                    <a:pt x="88" y="432"/>
                  </a:lnTo>
                  <a:lnTo>
                    <a:pt x="94" y="441"/>
                  </a:lnTo>
                  <a:lnTo>
                    <a:pt x="100" y="447"/>
                  </a:lnTo>
                  <a:lnTo>
                    <a:pt x="108" y="456"/>
                  </a:lnTo>
                  <a:lnTo>
                    <a:pt x="120" y="459"/>
                  </a:lnTo>
                  <a:lnTo>
                    <a:pt x="132" y="462"/>
                  </a:lnTo>
                  <a:lnTo>
                    <a:pt x="146" y="462"/>
                  </a:lnTo>
                  <a:lnTo>
                    <a:pt x="161" y="456"/>
                  </a:lnTo>
                  <a:lnTo>
                    <a:pt x="181" y="450"/>
                  </a:lnTo>
                  <a:lnTo>
                    <a:pt x="214" y="429"/>
                  </a:lnTo>
                  <a:lnTo>
                    <a:pt x="252" y="406"/>
                  </a:lnTo>
                  <a:lnTo>
                    <a:pt x="269" y="394"/>
                  </a:lnTo>
                  <a:lnTo>
                    <a:pt x="287" y="377"/>
                  </a:lnTo>
                  <a:lnTo>
                    <a:pt x="304" y="359"/>
                  </a:lnTo>
                  <a:lnTo>
                    <a:pt x="319" y="339"/>
                  </a:lnTo>
                  <a:lnTo>
                    <a:pt x="333" y="318"/>
                  </a:lnTo>
                  <a:lnTo>
                    <a:pt x="342" y="298"/>
                  </a:lnTo>
                  <a:lnTo>
                    <a:pt x="351" y="278"/>
                  </a:lnTo>
                  <a:lnTo>
                    <a:pt x="357" y="257"/>
                  </a:lnTo>
                  <a:lnTo>
                    <a:pt x="363" y="216"/>
                  </a:lnTo>
                  <a:lnTo>
                    <a:pt x="363" y="178"/>
                  </a:lnTo>
                  <a:lnTo>
                    <a:pt x="360" y="146"/>
                  </a:lnTo>
                  <a:lnTo>
                    <a:pt x="351" y="114"/>
                  </a:lnTo>
                  <a:lnTo>
                    <a:pt x="345" y="91"/>
                  </a:lnTo>
                  <a:lnTo>
                    <a:pt x="336" y="73"/>
                  </a:lnTo>
                  <a:lnTo>
                    <a:pt x="330" y="64"/>
                  </a:lnTo>
                  <a:lnTo>
                    <a:pt x="322" y="56"/>
                  </a:lnTo>
                  <a:lnTo>
                    <a:pt x="292" y="35"/>
                  </a:lnTo>
                  <a:lnTo>
                    <a:pt x="275" y="26"/>
                  </a:lnTo>
                  <a:lnTo>
                    <a:pt x="257" y="18"/>
                  </a:lnTo>
                  <a:lnTo>
                    <a:pt x="234" y="9"/>
                  </a:lnTo>
                  <a:lnTo>
                    <a:pt x="214" y="6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41" y="3"/>
                  </a:lnTo>
                  <a:lnTo>
                    <a:pt x="114" y="12"/>
                  </a:lnTo>
                  <a:lnTo>
                    <a:pt x="88" y="21"/>
                  </a:lnTo>
                  <a:lnTo>
                    <a:pt x="65" y="38"/>
                  </a:lnTo>
                  <a:lnTo>
                    <a:pt x="41" y="59"/>
                  </a:lnTo>
                  <a:lnTo>
                    <a:pt x="18" y="85"/>
                  </a:lnTo>
                  <a:close/>
                </a:path>
              </a:pathLst>
            </a:custGeom>
            <a:solidFill>
              <a:srgbClr val="FCC29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4230" y="2380"/>
              <a:ext cx="67" cy="44"/>
            </a:xfrm>
            <a:custGeom>
              <a:avLst/>
              <a:gdLst>
                <a:gd name="T0" fmla="*/ 0 w 67"/>
                <a:gd name="T1" fmla="*/ 44 h 44"/>
                <a:gd name="T2" fmla="*/ 0 w 67"/>
                <a:gd name="T3" fmla="*/ 44 h 44"/>
                <a:gd name="T4" fmla="*/ 3 w 67"/>
                <a:gd name="T5" fmla="*/ 32 h 44"/>
                <a:gd name="T6" fmla="*/ 6 w 67"/>
                <a:gd name="T7" fmla="*/ 20 h 44"/>
                <a:gd name="T8" fmla="*/ 12 w 67"/>
                <a:gd name="T9" fmla="*/ 9 h 44"/>
                <a:gd name="T10" fmla="*/ 20 w 67"/>
                <a:gd name="T11" fmla="*/ 0 h 44"/>
                <a:gd name="T12" fmla="*/ 26 w 67"/>
                <a:gd name="T13" fmla="*/ 0 h 44"/>
                <a:gd name="T14" fmla="*/ 32 w 67"/>
                <a:gd name="T15" fmla="*/ 0 h 44"/>
                <a:gd name="T16" fmla="*/ 41 w 67"/>
                <a:gd name="T17" fmla="*/ 3 h 44"/>
                <a:gd name="T18" fmla="*/ 47 w 67"/>
                <a:gd name="T19" fmla="*/ 9 h 44"/>
                <a:gd name="T20" fmla="*/ 67 w 67"/>
                <a:gd name="T21" fmla="*/ 29 h 44"/>
                <a:gd name="T22" fmla="*/ 0 w 67"/>
                <a:gd name="T23" fmla="*/ 44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44"/>
                <a:gd name="T38" fmla="*/ 67 w 67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44">
                  <a:moveTo>
                    <a:pt x="0" y="44"/>
                  </a:moveTo>
                  <a:lnTo>
                    <a:pt x="0" y="44"/>
                  </a:lnTo>
                  <a:lnTo>
                    <a:pt x="3" y="32"/>
                  </a:lnTo>
                  <a:lnTo>
                    <a:pt x="6" y="20"/>
                  </a:lnTo>
                  <a:lnTo>
                    <a:pt x="12" y="9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41" y="3"/>
                  </a:lnTo>
                  <a:lnTo>
                    <a:pt x="47" y="9"/>
                  </a:lnTo>
                  <a:lnTo>
                    <a:pt x="67" y="2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49E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39"/>
            <p:cNvSpPr>
              <a:spLocks/>
            </p:cNvSpPr>
            <p:nvPr/>
          </p:nvSpPr>
          <p:spPr bwMode="auto">
            <a:xfrm>
              <a:off x="4107" y="2143"/>
              <a:ext cx="430" cy="418"/>
            </a:xfrm>
            <a:custGeom>
              <a:avLst/>
              <a:gdLst>
                <a:gd name="T0" fmla="*/ 0 w 430"/>
                <a:gd name="T1" fmla="*/ 146 h 418"/>
                <a:gd name="T2" fmla="*/ 0 w 430"/>
                <a:gd name="T3" fmla="*/ 123 h 418"/>
                <a:gd name="T4" fmla="*/ 18 w 430"/>
                <a:gd name="T5" fmla="*/ 85 h 418"/>
                <a:gd name="T6" fmla="*/ 50 w 430"/>
                <a:gd name="T7" fmla="*/ 53 h 418"/>
                <a:gd name="T8" fmla="*/ 88 w 430"/>
                <a:gd name="T9" fmla="*/ 32 h 418"/>
                <a:gd name="T10" fmla="*/ 111 w 430"/>
                <a:gd name="T11" fmla="*/ 21 h 418"/>
                <a:gd name="T12" fmla="*/ 161 w 430"/>
                <a:gd name="T13" fmla="*/ 6 h 418"/>
                <a:gd name="T14" fmla="*/ 211 w 430"/>
                <a:gd name="T15" fmla="*/ 0 h 418"/>
                <a:gd name="T16" fmla="*/ 254 w 430"/>
                <a:gd name="T17" fmla="*/ 0 h 418"/>
                <a:gd name="T18" fmla="*/ 298 w 430"/>
                <a:gd name="T19" fmla="*/ 12 h 418"/>
                <a:gd name="T20" fmla="*/ 336 w 430"/>
                <a:gd name="T21" fmla="*/ 27 h 418"/>
                <a:gd name="T22" fmla="*/ 368 w 430"/>
                <a:gd name="T23" fmla="*/ 53 h 418"/>
                <a:gd name="T24" fmla="*/ 395 w 430"/>
                <a:gd name="T25" fmla="*/ 82 h 418"/>
                <a:gd name="T26" fmla="*/ 415 w 430"/>
                <a:gd name="T27" fmla="*/ 120 h 418"/>
                <a:gd name="T28" fmla="*/ 421 w 430"/>
                <a:gd name="T29" fmla="*/ 138 h 418"/>
                <a:gd name="T30" fmla="*/ 430 w 430"/>
                <a:gd name="T31" fmla="*/ 190 h 418"/>
                <a:gd name="T32" fmla="*/ 415 w 430"/>
                <a:gd name="T33" fmla="*/ 257 h 418"/>
                <a:gd name="T34" fmla="*/ 386 w 430"/>
                <a:gd name="T35" fmla="*/ 322 h 418"/>
                <a:gd name="T36" fmla="*/ 339 w 430"/>
                <a:gd name="T37" fmla="*/ 377 h 418"/>
                <a:gd name="T38" fmla="*/ 330 w 430"/>
                <a:gd name="T39" fmla="*/ 389 h 418"/>
                <a:gd name="T40" fmla="*/ 319 w 430"/>
                <a:gd name="T41" fmla="*/ 418 h 418"/>
                <a:gd name="T42" fmla="*/ 316 w 430"/>
                <a:gd name="T43" fmla="*/ 392 h 418"/>
                <a:gd name="T44" fmla="*/ 316 w 430"/>
                <a:gd name="T45" fmla="*/ 327 h 418"/>
                <a:gd name="T46" fmla="*/ 313 w 430"/>
                <a:gd name="T47" fmla="*/ 313 h 418"/>
                <a:gd name="T48" fmla="*/ 301 w 430"/>
                <a:gd name="T49" fmla="*/ 298 h 418"/>
                <a:gd name="T50" fmla="*/ 275 w 430"/>
                <a:gd name="T51" fmla="*/ 278 h 418"/>
                <a:gd name="T52" fmla="*/ 237 w 430"/>
                <a:gd name="T53" fmla="*/ 222 h 418"/>
                <a:gd name="T54" fmla="*/ 214 w 430"/>
                <a:gd name="T55" fmla="*/ 176 h 418"/>
                <a:gd name="T56" fmla="*/ 190 w 430"/>
                <a:gd name="T57" fmla="*/ 138 h 418"/>
                <a:gd name="T58" fmla="*/ 158 w 430"/>
                <a:gd name="T59" fmla="*/ 108 h 418"/>
                <a:gd name="T60" fmla="*/ 117 w 430"/>
                <a:gd name="T61" fmla="*/ 94 h 418"/>
                <a:gd name="T62" fmla="*/ 67 w 430"/>
                <a:gd name="T63" fmla="*/ 105 h 418"/>
                <a:gd name="T64" fmla="*/ 44 w 430"/>
                <a:gd name="T65" fmla="*/ 117 h 418"/>
                <a:gd name="T66" fmla="*/ 0 w 430"/>
                <a:gd name="T67" fmla="*/ 146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0"/>
                <a:gd name="T103" fmla="*/ 0 h 418"/>
                <a:gd name="T104" fmla="*/ 430 w 430"/>
                <a:gd name="T105" fmla="*/ 418 h 4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0" h="418">
                  <a:moveTo>
                    <a:pt x="0" y="146"/>
                  </a:moveTo>
                  <a:lnTo>
                    <a:pt x="0" y="146"/>
                  </a:lnTo>
                  <a:lnTo>
                    <a:pt x="0" y="135"/>
                  </a:lnTo>
                  <a:lnTo>
                    <a:pt x="0" y="123"/>
                  </a:lnTo>
                  <a:lnTo>
                    <a:pt x="6" y="105"/>
                  </a:lnTo>
                  <a:lnTo>
                    <a:pt x="18" y="85"/>
                  </a:lnTo>
                  <a:lnTo>
                    <a:pt x="38" y="65"/>
                  </a:lnTo>
                  <a:lnTo>
                    <a:pt x="50" y="53"/>
                  </a:lnTo>
                  <a:lnTo>
                    <a:pt x="67" y="41"/>
                  </a:lnTo>
                  <a:lnTo>
                    <a:pt x="88" y="32"/>
                  </a:lnTo>
                  <a:lnTo>
                    <a:pt x="111" y="21"/>
                  </a:lnTo>
                  <a:lnTo>
                    <a:pt x="138" y="12"/>
                  </a:lnTo>
                  <a:lnTo>
                    <a:pt x="161" y="6"/>
                  </a:lnTo>
                  <a:lnTo>
                    <a:pt x="187" y="3"/>
                  </a:lnTo>
                  <a:lnTo>
                    <a:pt x="211" y="0"/>
                  </a:lnTo>
                  <a:lnTo>
                    <a:pt x="234" y="0"/>
                  </a:lnTo>
                  <a:lnTo>
                    <a:pt x="254" y="0"/>
                  </a:lnTo>
                  <a:lnTo>
                    <a:pt x="278" y="6"/>
                  </a:lnTo>
                  <a:lnTo>
                    <a:pt x="298" y="12"/>
                  </a:lnTo>
                  <a:lnTo>
                    <a:pt x="316" y="18"/>
                  </a:lnTo>
                  <a:lnTo>
                    <a:pt x="336" y="27"/>
                  </a:lnTo>
                  <a:lnTo>
                    <a:pt x="351" y="38"/>
                  </a:lnTo>
                  <a:lnTo>
                    <a:pt x="368" y="53"/>
                  </a:lnTo>
                  <a:lnTo>
                    <a:pt x="383" y="67"/>
                  </a:lnTo>
                  <a:lnTo>
                    <a:pt x="395" y="82"/>
                  </a:lnTo>
                  <a:lnTo>
                    <a:pt x="406" y="100"/>
                  </a:lnTo>
                  <a:lnTo>
                    <a:pt x="415" y="120"/>
                  </a:lnTo>
                  <a:lnTo>
                    <a:pt x="421" y="138"/>
                  </a:lnTo>
                  <a:lnTo>
                    <a:pt x="424" y="155"/>
                  </a:lnTo>
                  <a:lnTo>
                    <a:pt x="430" y="190"/>
                  </a:lnTo>
                  <a:lnTo>
                    <a:pt x="424" y="222"/>
                  </a:lnTo>
                  <a:lnTo>
                    <a:pt x="415" y="257"/>
                  </a:lnTo>
                  <a:lnTo>
                    <a:pt x="403" y="289"/>
                  </a:lnTo>
                  <a:lnTo>
                    <a:pt x="386" y="322"/>
                  </a:lnTo>
                  <a:lnTo>
                    <a:pt x="362" y="351"/>
                  </a:lnTo>
                  <a:lnTo>
                    <a:pt x="339" y="377"/>
                  </a:lnTo>
                  <a:lnTo>
                    <a:pt x="330" y="389"/>
                  </a:lnTo>
                  <a:lnTo>
                    <a:pt x="324" y="403"/>
                  </a:lnTo>
                  <a:lnTo>
                    <a:pt x="319" y="418"/>
                  </a:lnTo>
                  <a:lnTo>
                    <a:pt x="316" y="392"/>
                  </a:lnTo>
                  <a:lnTo>
                    <a:pt x="313" y="362"/>
                  </a:lnTo>
                  <a:lnTo>
                    <a:pt x="316" y="327"/>
                  </a:lnTo>
                  <a:lnTo>
                    <a:pt x="313" y="313"/>
                  </a:lnTo>
                  <a:lnTo>
                    <a:pt x="310" y="304"/>
                  </a:lnTo>
                  <a:lnTo>
                    <a:pt x="301" y="298"/>
                  </a:lnTo>
                  <a:lnTo>
                    <a:pt x="289" y="292"/>
                  </a:lnTo>
                  <a:lnTo>
                    <a:pt x="275" y="278"/>
                  </a:lnTo>
                  <a:lnTo>
                    <a:pt x="257" y="257"/>
                  </a:lnTo>
                  <a:lnTo>
                    <a:pt x="237" y="222"/>
                  </a:lnTo>
                  <a:lnTo>
                    <a:pt x="214" y="176"/>
                  </a:lnTo>
                  <a:lnTo>
                    <a:pt x="202" y="155"/>
                  </a:lnTo>
                  <a:lnTo>
                    <a:pt x="190" y="138"/>
                  </a:lnTo>
                  <a:lnTo>
                    <a:pt x="176" y="120"/>
                  </a:lnTo>
                  <a:lnTo>
                    <a:pt x="158" y="108"/>
                  </a:lnTo>
                  <a:lnTo>
                    <a:pt x="140" y="100"/>
                  </a:lnTo>
                  <a:lnTo>
                    <a:pt x="117" y="94"/>
                  </a:lnTo>
                  <a:lnTo>
                    <a:pt x="94" y="97"/>
                  </a:lnTo>
                  <a:lnTo>
                    <a:pt x="67" y="105"/>
                  </a:lnTo>
                  <a:lnTo>
                    <a:pt x="44" y="117"/>
                  </a:lnTo>
                  <a:lnTo>
                    <a:pt x="24" y="129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40"/>
            <p:cNvSpPr>
              <a:spLocks/>
            </p:cNvSpPr>
            <p:nvPr/>
          </p:nvSpPr>
          <p:spPr bwMode="auto">
            <a:xfrm>
              <a:off x="4353" y="2386"/>
              <a:ext cx="81" cy="114"/>
            </a:xfrm>
            <a:custGeom>
              <a:avLst/>
              <a:gdLst>
                <a:gd name="T0" fmla="*/ 0 w 81"/>
                <a:gd name="T1" fmla="*/ 79 h 114"/>
                <a:gd name="T2" fmla="*/ 0 w 81"/>
                <a:gd name="T3" fmla="*/ 79 h 114"/>
                <a:gd name="T4" fmla="*/ 3 w 81"/>
                <a:gd name="T5" fmla="*/ 70 h 114"/>
                <a:gd name="T6" fmla="*/ 8 w 81"/>
                <a:gd name="T7" fmla="*/ 49 h 114"/>
                <a:gd name="T8" fmla="*/ 14 w 81"/>
                <a:gd name="T9" fmla="*/ 38 h 114"/>
                <a:gd name="T10" fmla="*/ 23 w 81"/>
                <a:gd name="T11" fmla="*/ 23 h 114"/>
                <a:gd name="T12" fmla="*/ 35 w 81"/>
                <a:gd name="T13" fmla="*/ 11 h 114"/>
                <a:gd name="T14" fmla="*/ 52 w 81"/>
                <a:gd name="T15" fmla="*/ 3 h 114"/>
                <a:gd name="T16" fmla="*/ 52 w 81"/>
                <a:gd name="T17" fmla="*/ 3 h 114"/>
                <a:gd name="T18" fmla="*/ 61 w 81"/>
                <a:gd name="T19" fmla="*/ 0 h 114"/>
                <a:gd name="T20" fmla="*/ 67 w 81"/>
                <a:gd name="T21" fmla="*/ 0 h 114"/>
                <a:gd name="T22" fmla="*/ 73 w 81"/>
                <a:gd name="T23" fmla="*/ 3 h 114"/>
                <a:gd name="T24" fmla="*/ 78 w 81"/>
                <a:gd name="T25" fmla="*/ 6 h 114"/>
                <a:gd name="T26" fmla="*/ 81 w 81"/>
                <a:gd name="T27" fmla="*/ 20 h 114"/>
                <a:gd name="T28" fmla="*/ 81 w 81"/>
                <a:gd name="T29" fmla="*/ 38 h 114"/>
                <a:gd name="T30" fmla="*/ 78 w 81"/>
                <a:gd name="T31" fmla="*/ 58 h 114"/>
                <a:gd name="T32" fmla="*/ 73 w 81"/>
                <a:gd name="T33" fmla="*/ 76 h 114"/>
                <a:gd name="T34" fmla="*/ 61 w 81"/>
                <a:gd name="T35" fmla="*/ 93 h 114"/>
                <a:gd name="T36" fmla="*/ 49 w 81"/>
                <a:gd name="T37" fmla="*/ 105 h 114"/>
                <a:gd name="T38" fmla="*/ 49 w 81"/>
                <a:gd name="T39" fmla="*/ 105 h 114"/>
                <a:gd name="T40" fmla="*/ 32 w 81"/>
                <a:gd name="T41" fmla="*/ 114 h 114"/>
                <a:gd name="T42" fmla="*/ 20 w 81"/>
                <a:gd name="T43" fmla="*/ 114 h 114"/>
                <a:gd name="T44" fmla="*/ 11 w 81"/>
                <a:gd name="T45" fmla="*/ 111 h 114"/>
                <a:gd name="T46" fmla="*/ 5 w 81"/>
                <a:gd name="T47" fmla="*/ 105 h 114"/>
                <a:gd name="T48" fmla="*/ 3 w 81"/>
                <a:gd name="T49" fmla="*/ 96 h 114"/>
                <a:gd name="T50" fmla="*/ 3 w 81"/>
                <a:gd name="T51" fmla="*/ 87 h 114"/>
                <a:gd name="T52" fmla="*/ 0 w 81"/>
                <a:gd name="T53" fmla="*/ 79 h 114"/>
                <a:gd name="T54" fmla="*/ 0 w 81"/>
                <a:gd name="T55" fmla="*/ 79 h 1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1"/>
                <a:gd name="T85" fmla="*/ 0 h 114"/>
                <a:gd name="T86" fmla="*/ 81 w 81"/>
                <a:gd name="T87" fmla="*/ 114 h 1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1" h="114">
                  <a:moveTo>
                    <a:pt x="0" y="79"/>
                  </a:moveTo>
                  <a:lnTo>
                    <a:pt x="0" y="79"/>
                  </a:lnTo>
                  <a:lnTo>
                    <a:pt x="3" y="70"/>
                  </a:lnTo>
                  <a:lnTo>
                    <a:pt x="8" y="49"/>
                  </a:lnTo>
                  <a:lnTo>
                    <a:pt x="14" y="38"/>
                  </a:lnTo>
                  <a:lnTo>
                    <a:pt x="23" y="23"/>
                  </a:lnTo>
                  <a:lnTo>
                    <a:pt x="35" y="11"/>
                  </a:lnTo>
                  <a:lnTo>
                    <a:pt x="52" y="3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73" y="3"/>
                  </a:lnTo>
                  <a:lnTo>
                    <a:pt x="78" y="6"/>
                  </a:lnTo>
                  <a:lnTo>
                    <a:pt x="81" y="20"/>
                  </a:lnTo>
                  <a:lnTo>
                    <a:pt x="81" y="38"/>
                  </a:lnTo>
                  <a:lnTo>
                    <a:pt x="78" y="58"/>
                  </a:lnTo>
                  <a:lnTo>
                    <a:pt x="73" y="76"/>
                  </a:lnTo>
                  <a:lnTo>
                    <a:pt x="61" y="93"/>
                  </a:lnTo>
                  <a:lnTo>
                    <a:pt x="49" y="105"/>
                  </a:lnTo>
                  <a:lnTo>
                    <a:pt x="32" y="114"/>
                  </a:lnTo>
                  <a:lnTo>
                    <a:pt x="20" y="114"/>
                  </a:lnTo>
                  <a:lnTo>
                    <a:pt x="11" y="111"/>
                  </a:lnTo>
                  <a:lnTo>
                    <a:pt x="5" y="105"/>
                  </a:lnTo>
                  <a:lnTo>
                    <a:pt x="3" y="96"/>
                  </a:lnTo>
                  <a:lnTo>
                    <a:pt x="3" y="87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CC29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41"/>
            <p:cNvSpPr>
              <a:spLocks/>
            </p:cNvSpPr>
            <p:nvPr/>
          </p:nvSpPr>
          <p:spPr bwMode="auto">
            <a:xfrm>
              <a:off x="4207" y="2342"/>
              <a:ext cx="114" cy="35"/>
            </a:xfrm>
            <a:custGeom>
              <a:avLst/>
              <a:gdLst>
                <a:gd name="T0" fmla="*/ 114 w 114"/>
                <a:gd name="T1" fmla="*/ 23 h 35"/>
                <a:gd name="T2" fmla="*/ 114 w 114"/>
                <a:gd name="T3" fmla="*/ 23 h 35"/>
                <a:gd name="T4" fmla="*/ 102 w 114"/>
                <a:gd name="T5" fmla="*/ 17 h 35"/>
                <a:gd name="T6" fmla="*/ 87 w 114"/>
                <a:gd name="T7" fmla="*/ 12 h 35"/>
                <a:gd name="T8" fmla="*/ 67 w 114"/>
                <a:gd name="T9" fmla="*/ 9 h 35"/>
                <a:gd name="T10" fmla="*/ 67 w 114"/>
                <a:gd name="T11" fmla="*/ 9 h 35"/>
                <a:gd name="T12" fmla="*/ 55 w 114"/>
                <a:gd name="T13" fmla="*/ 9 h 35"/>
                <a:gd name="T14" fmla="*/ 43 w 114"/>
                <a:gd name="T15" fmla="*/ 12 h 35"/>
                <a:gd name="T16" fmla="*/ 23 w 114"/>
                <a:gd name="T17" fmla="*/ 20 h 35"/>
                <a:gd name="T18" fmla="*/ 0 w 114"/>
                <a:gd name="T19" fmla="*/ 35 h 35"/>
                <a:gd name="T20" fmla="*/ 0 w 114"/>
                <a:gd name="T21" fmla="*/ 35 h 35"/>
                <a:gd name="T22" fmla="*/ 5 w 114"/>
                <a:gd name="T23" fmla="*/ 29 h 35"/>
                <a:gd name="T24" fmla="*/ 23 w 114"/>
                <a:gd name="T25" fmla="*/ 17 h 35"/>
                <a:gd name="T26" fmla="*/ 32 w 114"/>
                <a:gd name="T27" fmla="*/ 12 h 35"/>
                <a:gd name="T28" fmla="*/ 43 w 114"/>
                <a:gd name="T29" fmla="*/ 6 h 35"/>
                <a:gd name="T30" fmla="*/ 58 w 114"/>
                <a:gd name="T31" fmla="*/ 0 h 35"/>
                <a:gd name="T32" fmla="*/ 73 w 114"/>
                <a:gd name="T33" fmla="*/ 0 h 35"/>
                <a:gd name="T34" fmla="*/ 73 w 114"/>
                <a:gd name="T35" fmla="*/ 0 h 35"/>
                <a:gd name="T36" fmla="*/ 90 w 114"/>
                <a:gd name="T37" fmla="*/ 6 h 35"/>
                <a:gd name="T38" fmla="*/ 105 w 114"/>
                <a:gd name="T39" fmla="*/ 14 h 35"/>
                <a:gd name="T40" fmla="*/ 114 w 114"/>
                <a:gd name="T41" fmla="*/ 23 h 35"/>
                <a:gd name="T42" fmla="*/ 114 w 114"/>
                <a:gd name="T43" fmla="*/ 23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35"/>
                <a:gd name="T68" fmla="*/ 114 w 114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35">
                  <a:moveTo>
                    <a:pt x="114" y="23"/>
                  </a:moveTo>
                  <a:lnTo>
                    <a:pt x="114" y="23"/>
                  </a:lnTo>
                  <a:lnTo>
                    <a:pt x="102" y="17"/>
                  </a:lnTo>
                  <a:lnTo>
                    <a:pt x="87" y="12"/>
                  </a:lnTo>
                  <a:lnTo>
                    <a:pt x="67" y="9"/>
                  </a:lnTo>
                  <a:lnTo>
                    <a:pt x="55" y="9"/>
                  </a:lnTo>
                  <a:lnTo>
                    <a:pt x="43" y="12"/>
                  </a:lnTo>
                  <a:lnTo>
                    <a:pt x="23" y="20"/>
                  </a:lnTo>
                  <a:lnTo>
                    <a:pt x="0" y="35"/>
                  </a:lnTo>
                  <a:lnTo>
                    <a:pt x="5" y="29"/>
                  </a:lnTo>
                  <a:lnTo>
                    <a:pt x="23" y="17"/>
                  </a:lnTo>
                  <a:lnTo>
                    <a:pt x="32" y="12"/>
                  </a:lnTo>
                  <a:lnTo>
                    <a:pt x="43" y="6"/>
                  </a:lnTo>
                  <a:lnTo>
                    <a:pt x="58" y="0"/>
                  </a:lnTo>
                  <a:lnTo>
                    <a:pt x="73" y="0"/>
                  </a:lnTo>
                  <a:lnTo>
                    <a:pt x="90" y="6"/>
                  </a:lnTo>
                  <a:lnTo>
                    <a:pt x="105" y="14"/>
                  </a:lnTo>
                  <a:lnTo>
                    <a:pt x="114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42"/>
            <p:cNvSpPr>
              <a:spLocks/>
            </p:cNvSpPr>
            <p:nvPr/>
          </p:nvSpPr>
          <p:spPr bwMode="auto">
            <a:xfrm>
              <a:off x="4099" y="2354"/>
              <a:ext cx="35" cy="17"/>
            </a:xfrm>
            <a:custGeom>
              <a:avLst/>
              <a:gdLst>
                <a:gd name="T0" fmla="*/ 35 w 35"/>
                <a:gd name="T1" fmla="*/ 17 h 17"/>
                <a:gd name="T2" fmla="*/ 35 w 35"/>
                <a:gd name="T3" fmla="*/ 17 h 17"/>
                <a:gd name="T4" fmla="*/ 17 w 35"/>
                <a:gd name="T5" fmla="*/ 5 h 17"/>
                <a:gd name="T6" fmla="*/ 8 w 35"/>
                <a:gd name="T7" fmla="*/ 0 h 17"/>
                <a:gd name="T8" fmla="*/ 2 w 35"/>
                <a:gd name="T9" fmla="*/ 0 h 17"/>
                <a:gd name="T10" fmla="*/ 0 w 35"/>
                <a:gd name="T11" fmla="*/ 5 h 17"/>
                <a:gd name="T12" fmla="*/ 0 w 35"/>
                <a:gd name="T13" fmla="*/ 5 h 17"/>
                <a:gd name="T14" fmla="*/ 35 w 35"/>
                <a:gd name="T15" fmla="*/ 17 h 17"/>
                <a:gd name="T16" fmla="*/ 35 w 35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17"/>
                <a:gd name="T29" fmla="*/ 35 w 35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17">
                  <a:moveTo>
                    <a:pt x="35" y="17"/>
                  </a:moveTo>
                  <a:lnTo>
                    <a:pt x="35" y="17"/>
                  </a:lnTo>
                  <a:lnTo>
                    <a:pt x="17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43"/>
            <p:cNvSpPr>
              <a:spLocks/>
            </p:cNvSpPr>
            <p:nvPr/>
          </p:nvSpPr>
          <p:spPr bwMode="auto">
            <a:xfrm>
              <a:off x="4169" y="2535"/>
              <a:ext cx="93" cy="55"/>
            </a:xfrm>
            <a:custGeom>
              <a:avLst/>
              <a:gdLst>
                <a:gd name="T0" fmla="*/ 5 w 93"/>
                <a:gd name="T1" fmla="*/ 11 h 55"/>
                <a:gd name="T2" fmla="*/ 20 w 93"/>
                <a:gd name="T3" fmla="*/ 17 h 55"/>
                <a:gd name="T4" fmla="*/ 20 w 93"/>
                <a:gd name="T5" fmla="*/ 17 h 55"/>
                <a:gd name="T6" fmla="*/ 23 w 93"/>
                <a:gd name="T7" fmla="*/ 11 h 55"/>
                <a:gd name="T8" fmla="*/ 29 w 93"/>
                <a:gd name="T9" fmla="*/ 8 h 55"/>
                <a:gd name="T10" fmla="*/ 38 w 93"/>
                <a:gd name="T11" fmla="*/ 8 h 55"/>
                <a:gd name="T12" fmla="*/ 38 w 93"/>
                <a:gd name="T13" fmla="*/ 8 h 55"/>
                <a:gd name="T14" fmla="*/ 49 w 93"/>
                <a:gd name="T15" fmla="*/ 8 h 55"/>
                <a:gd name="T16" fmla="*/ 64 w 93"/>
                <a:gd name="T17" fmla="*/ 11 h 55"/>
                <a:gd name="T18" fmla="*/ 78 w 93"/>
                <a:gd name="T19" fmla="*/ 8 h 55"/>
                <a:gd name="T20" fmla="*/ 87 w 93"/>
                <a:gd name="T21" fmla="*/ 5 h 55"/>
                <a:gd name="T22" fmla="*/ 93 w 93"/>
                <a:gd name="T23" fmla="*/ 0 h 55"/>
                <a:gd name="T24" fmla="*/ 93 w 93"/>
                <a:gd name="T25" fmla="*/ 0 h 55"/>
                <a:gd name="T26" fmla="*/ 81 w 93"/>
                <a:gd name="T27" fmla="*/ 23 h 55"/>
                <a:gd name="T28" fmla="*/ 70 w 93"/>
                <a:gd name="T29" fmla="*/ 38 h 55"/>
                <a:gd name="T30" fmla="*/ 64 w 93"/>
                <a:gd name="T31" fmla="*/ 46 h 55"/>
                <a:gd name="T32" fmla="*/ 55 w 93"/>
                <a:gd name="T33" fmla="*/ 49 h 55"/>
                <a:gd name="T34" fmla="*/ 55 w 93"/>
                <a:gd name="T35" fmla="*/ 49 h 55"/>
                <a:gd name="T36" fmla="*/ 41 w 93"/>
                <a:gd name="T37" fmla="*/ 55 h 55"/>
                <a:gd name="T38" fmla="*/ 29 w 93"/>
                <a:gd name="T39" fmla="*/ 55 h 55"/>
                <a:gd name="T40" fmla="*/ 26 w 93"/>
                <a:gd name="T41" fmla="*/ 52 h 55"/>
                <a:gd name="T42" fmla="*/ 20 w 93"/>
                <a:gd name="T43" fmla="*/ 49 h 55"/>
                <a:gd name="T44" fmla="*/ 20 w 93"/>
                <a:gd name="T45" fmla="*/ 43 h 55"/>
                <a:gd name="T46" fmla="*/ 20 w 93"/>
                <a:gd name="T47" fmla="*/ 38 h 55"/>
                <a:gd name="T48" fmla="*/ 20 w 93"/>
                <a:gd name="T49" fmla="*/ 38 h 55"/>
                <a:gd name="T50" fmla="*/ 5 w 93"/>
                <a:gd name="T51" fmla="*/ 23 h 55"/>
                <a:gd name="T52" fmla="*/ 0 w 93"/>
                <a:gd name="T53" fmla="*/ 14 h 55"/>
                <a:gd name="T54" fmla="*/ 0 w 93"/>
                <a:gd name="T55" fmla="*/ 11 h 55"/>
                <a:gd name="T56" fmla="*/ 5 w 93"/>
                <a:gd name="T57" fmla="*/ 11 h 55"/>
                <a:gd name="T58" fmla="*/ 5 w 93"/>
                <a:gd name="T59" fmla="*/ 11 h 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3"/>
                <a:gd name="T91" fmla="*/ 0 h 55"/>
                <a:gd name="T92" fmla="*/ 93 w 93"/>
                <a:gd name="T93" fmla="*/ 55 h 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3" h="55">
                  <a:moveTo>
                    <a:pt x="5" y="11"/>
                  </a:moveTo>
                  <a:lnTo>
                    <a:pt x="20" y="17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8" y="8"/>
                  </a:lnTo>
                  <a:lnTo>
                    <a:pt x="49" y="8"/>
                  </a:lnTo>
                  <a:lnTo>
                    <a:pt x="64" y="11"/>
                  </a:lnTo>
                  <a:lnTo>
                    <a:pt x="78" y="8"/>
                  </a:lnTo>
                  <a:lnTo>
                    <a:pt x="87" y="5"/>
                  </a:lnTo>
                  <a:lnTo>
                    <a:pt x="93" y="0"/>
                  </a:lnTo>
                  <a:lnTo>
                    <a:pt x="81" y="23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5" y="49"/>
                  </a:lnTo>
                  <a:lnTo>
                    <a:pt x="41" y="55"/>
                  </a:lnTo>
                  <a:lnTo>
                    <a:pt x="29" y="55"/>
                  </a:lnTo>
                  <a:lnTo>
                    <a:pt x="26" y="52"/>
                  </a:lnTo>
                  <a:lnTo>
                    <a:pt x="20" y="49"/>
                  </a:lnTo>
                  <a:lnTo>
                    <a:pt x="20" y="43"/>
                  </a:lnTo>
                  <a:lnTo>
                    <a:pt x="20" y="3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35B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44"/>
            <p:cNvSpPr>
              <a:spLocks/>
            </p:cNvSpPr>
            <p:nvPr/>
          </p:nvSpPr>
          <p:spPr bwMode="auto">
            <a:xfrm>
              <a:off x="4139" y="2374"/>
              <a:ext cx="33" cy="131"/>
            </a:xfrm>
            <a:custGeom>
              <a:avLst/>
              <a:gdLst>
                <a:gd name="T0" fmla="*/ 0 w 33"/>
                <a:gd name="T1" fmla="*/ 0 h 131"/>
                <a:gd name="T2" fmla="*/ 0 w 33"/>
                <a:gd name="T3" fmla="*/ 0 h 131"/>
                <a:gd name="T4" fmla="*/ 6 w 33"/>
                <a:gd name="T5" fmla="*/ 12 h 131"/>
                <a:gd name="T6" fmla="*/ 15 w 33"/>
                <a:gd name="T7" fmla="*/ 23 h 131"/>
                <a:gd name="T8" fmla="*/ 24 w 33"/>
                <a:gd name="T9" fmla="*/ 41 h 131"/>
                <a:gd name="T10" fmla="*/ 30 w 33"/>
                <a:gd name="T11" fmla="*/ 61 h 131"/>
                <a:gd name="T12" fmla="*/ 33 w 33"/>
                <a:gd name="T13" fmla="*/ 85 h 131"/>
                <a:gd name="T14" fmla="*/ 30 w 33"/>
                <a:gd name="T15" fmla="*/ 108 h 131"/>
                <a:gd name="T16" fmla="*/ 27 w 33"/>
                <a:gd name="T17" fmla="*/ 120 h 131"/>
                <a:gd name="T18" fmla="*/ 24 w 33"/>
                <a:gd name="T19" fmla="*/ 131 h 131"/>
                <a:gd name="T20" fmla="*/ 18 w 33"/>
                <a:gd name="T21" fmla="*/ 129 h 131"/>
                <a:gd name="T22" fmla="*/ 18 w 33"/>
                <a:gd name="T23" fmla="*/ 129 h 131"/>
                <a:gd name="T24" fmla="*/ 21 w 33"/>
                <a:gd name="T25" fmla="*/ 120 h 131"/>
                <a:gd name="T26" fmla="*/ 24 w 33"/>
                <a:gd name="T27" fmla="*/ 111 h 131"/>
                <a:gd name="T28" fmla="*/ 27 w 33"/>
                <a:gd name="T29" fmla="*/ 96 h 131"/>
                <a:gd name="T30" fmla="*/ 27 w 33"/>
                <a:gd name="T31" fmla="*/ 79 h 131"/>
                <a:gd name="T32" fmla="*/ 24 w 33"/>
                <a:gd name="T33" fmla="*/ 58 h 131"/>
                <a:gd name="T34" fmla="*/ 15 w 33"/>
                <a:gd name="T35" fmla="*/ 29 h 131"/>
                <a:gd name="T36" fmla="*/ 0 w 33"/>
                <a:gd name="T37" fmla="*/ 0 h 131"/>
                <a:gd name="T38" fmla="*/ 0 w 33"/>
                <a:gd name="T39" fmla="*/ 0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3"/>
                <a:gd name="T61" fmla="*/ 0 h 131"/>
                <a:gd name="T62" fmla="*/ 33 w 33"/>
                <a:gd name="T63" fmla="*/ 131 h 1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3" h="131">
                  <a:moveTo>
                    <a:pt x="0" y="0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15" y="23"/>
                  </a:lnTo>
                  <a:lnTo>
                    <a:pt x="24" y="41"/>
                  </a:lnTo>
                  <a:lnTo>
                    <a:pt x="30" y="61"/>
                  </a:lnTo>
                  <a:lnTo>
                    <a:pt x="33" y="85"/>
                  </a:lnTo>
                  <a:lnTo>
                    <a:pt x="30" y="108"/>
                  </a:lnTo>
                  <a:lnTo>
                    <a:pt x="27" y="120"/>
                  </a:lnTo>
                  <a:lnTo>
                    <a:pt x="24" y="131"/>
                  </a:lnTo>
                  <a:lnTo>
                    <a:pt x="18" y="129"/>
                  </a:lnTo>
                  <a:lnTo>
                    <a:pt x="21" y="120"/>
                  </a:lnTo>
                  <a:lnTo>
                    <a:pt x="24" y="111"/>
                  </a:lnTo>
                  <a:lnTo>
                    <a:pt x="27" y="96"/>
                  </a:lnTo>
                  <a:lnTo>
                    <a:pt x="27" y="79"/>
                  </a:lnTo>
                  <a:lnTo>
                    <a:pt x="24" y="58"/>
                  </a:lnTo>
                  <a:lnTo>
                    <a:pt x="15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9E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45"/>
            <p:cNvSpPr>
              <a:spLocks/>
            </p:cNvSpPr>
            <p:nvPr/>
          </p:nvSpPr>
          <p:spPr bwMode="auto">
            <a:xfrm>
              <a:off x="4174" y="2196"/>
              <a:ext cx="199" cy="353"/>
            </a:xfrm>
            <a:custGeom>
              <a:avLst/>
              <a:gdLst>
                <a:gd name="T0" fmla="*/ 0 w 199"/>
                <a:gd name="T1" fmla="*/ 52 h 353"/>
                <a:gd name="T2" fmla="*/ 0 w 199"/>
                <a:gd name="T3" fmla="*/ 52 h 353"/>
                <a:gd name="T4" fmla="*/ 9 w 199"/>
                <a:gd name="T5" fmla="*/ 55 h 353"/>
                <a:gd name="T6" fmla="*/ 33 w 199"/>
                <a:gd name="T7" fmla="*/ 70 h 353"/>
                <a:gd name="T8" fmla="*/ 65 w 199"/>
                <a:gd name="T9" fmla="*/ 90 h 353"/>
                <a:gd name="T10" fmla="*/ 82 w 199"/>
                <a:gd name="T11" fmla="*/ 105 h 353"/>
                <a:gd name="T12" fmla="*/ 100 w 199"/>
                <a:gd name="T13" fmla="*/ 120 h 353"/>
                <a:gd name="T14" fmla="*/ 114 w 199"/>
                <a:gd name="T15" fmla="*/ 140 h 353"/>
                <a:gd name="T16" fmla="*/ 129 w 199"/>
                <a:gd name="T17" fmla="*/ 160 h 353"/>
                <a:gd name="T18" fmla="*/ 141 w 199"/>
                <a:gd name="T19" fmla="*/ 187 h 353"/>
                <a:gd name="T20" fmla="*/ 149 w 199"/>
                <a:gd name="T21" fmla="*/ 213 h 353"/>
                <a:gd name="T22" fmla="*/ 155 w 199"/>
                <a:gd name="T23" fmla="*/ 242 h 353"/>
                <a:gd name="T24" fmla="*/ 155 w 199"/>
                <a:gd name="T25" fmla="*/ 277 h 353"/>
                <a:gd name="T26" fmla="*/ 149 w 199"/>
                <a:gd name="T27" fmla="*/ 312 h 353"/>
                <a:gd name="T28" fmla="*/ 135 w 199"/>
                <a:gd name="T29" fmla="*/ 353 h 353"/>
                <a:gd name="T30" fmla="*/ 135 w 199"/>
                <a:gd name="T31" fmla="*/ 353 h 353"/>
                <a:gd name="T32" fmla="*/ 152 w 199"/>
                <a:gd name="T33" fmla="*/ 336 h 353"/>
                <a:gd name="T34" fmla="*/ 167 w 199"/>
                <a:gd name="T35" fmla="*/ 312 h 353"/>
                <a:gd name="T36" fmla="*/ 182 w 199"/>
                <a:gd name="T37" fmla="*/ 283 h 353"/>
                <a:gd name="T38" fmla="*/ 193 w 199"/>
                <a:gd name="T39" fmla="*/ 248 h 353"/>
                <a:gd name="T40" fmla="*/ 196 w 199"/>
                <a:gd name="T41" fmla="*/ 228 h 353"/>
                <a:gd name="T42" fmla="*/ 199 w 199"/>
                <a:gd name="T43" fmla="*/ 207 h 353"/>
                <a:gd name="T44" fmla="*/ 199 w 199"/>
                <a:gd name="T45" fmla="*/ 184 h 353"/>
                <a:gd name="T46" fmla="*/ 196 w 199"/>
                <a:gd name="T47" fmla="*/ 160 h 353"/>
                <a:gd name="T48" fmla="*/ 190 w 199"/>
                <a:gd name="T49" fmla="*/ 134 h 353"/>
                <a:gd name="T50" fmla="*/ 179 w 199"/>
                <a:gd name="T51" fmla="*/ 108 h 353"/>
                <a:gd name="T52" fmla="*/ 179 w 199"/>
                <a:gd name="T53" fmla="*/ 108 h 353"/>
                <a:gd name="T54" fmla="*/ 167 w 199"/>
                <a:gd name="T55" fmla="*/ 85 h 353"/>
                <a:gd name="T56" fmla="*/ 155 w 199"/>
                <a:gd name="T57" fmla="*/ 64 h 353"/>
                <a:gd name="T58" fmla="*/ 144 w 199"/>
                <a:gd name="T59" fmla="*/ 47 h 353"/>
                <a:gd name="T60" fmla="*/ 129 w 199"/>
                <a:gd name="T61" fmla="*/ 32 h 353"/>
                <a:gd name="T62" fmla="*/ 117 w 199"/>
                <a:gd name="T63" fmla="*/ 20 h 353"/>
                <a:gd name="T64" fmla="*/ 103 w 199"/>
                <a:gd name="T65" fmla="*/ 12 h 353"/>
                <a:gd name="T66" fmla="*/ 91 w 199"/>
                <a:gd name="T67" fmla="*/ 6 h 353"/>
                <a:gd name="T68" fmla="*/ 76 w 199"/>
                <a:gd name="T69" fmla="*/ 0 h 353"/>
                <a:gd name="T70" fmla="*/ 65 w 199"/>
                <a:gd name="T71" fmla="*/ 0 h 353"/>
                <a:gd name="T72" fmla="*/ 53 w 199"/>
                <a:gd name="T73" fmla="*/ 0 h 353"/>
                <a:gd name="T74" fmla="*/ 41 w 199"/>
                <a:gd name="T75" fmla="*/ 6 h 353"/>
                <a:gd name="T76" fmla="*/ 30 w 199"/>
                <a:gd name="T77" fmla="*/ 12 h 353"/>
                <a:gd name="T78" fmla="*/ 21 w 199"/>
                <a:gd name="T79" fmla="*/ 17 h 353"/>
                <a:gd name="T80" fmla="*/ 12 w 199"/>
                <a:gd name="T81" fmla="*/ 29 h 353"/>
                <a:gd name="T82" fmla="*/ 6 w 199"/>
                <a:gd name="T83" fmla="*/ 41 h 353"/>
                <a:gd name="T84" fmla="*/ 0 w 199"/>
                <a:gd name="T85" fmla="*/ 52 h 353"/>
                <a:gd name="T86" fmla="*/ 0 w 199"/>
                <a:gd name="T87" fmla="*/ 52 h 3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9"/>
                <a:gd name="T133" fmla="*/ 0 h 353"/>
                <a:gd name="T134" fmla="*/ 199 w 199"/>
                <a:gd name="T135" fmla="*/ 353 h 3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9" h="353">
                  <a:moveTo>
                    <a:pt x="0" y="52"/>
                  </a:moveTo>
                  <a:lnTo>
                    <a:pt x="0" y="52"/>
                  </a:lnTo>
                  <a:lnTo>
                    <a:pt x="9" y="55"/>
                  </a:lnTo>
                  <a:lnTo>
                    <a:pt x="33" y="70"/>
                  </a:lnTo>
                  <a:lnTo>
                    <a:pt x="65" y="90"/>
                  </a:lnTo>
                  <a:lnTo>
                    <a:pt x="82" y="105"/>
                  </a:lnTo>
                  <a:lnTo>
                    <a:pt x="100" y="120"/>
                  </a:lnTo>
                  <a:lnTo>
                    <a:pt x="114" y="140"/>
                  </a:lnTo>
                  <a:lnTo>
                    <a:pt x="129" y="160"/>
                  </a:lnTo>
                  <a:lnTo>
                    <a:pt x="141" y="187"/>
                  </a:lnTo>
                  <a:lnTo>
                    <a:pt x="149" y="213"/>
                  </a:lnTo>
                  <a:lnTo>
                    <a:pt x="155" y="242"/>
                  </a:lnTo>
                  <a:lnTo>
                    <a:pt x="155" y="277"/>
                  </a:lnTo>
                  <a:lnTo>
                    <a:pt x="149" y="312"/>
                  </a:lnTo>
                  <a:lnTo>
                    <a:pt x="135" y="353"/>
                  </a:lnTo>
                  <a:lnTo>
                    <a:pt x="152" y="336"/>
                  </a:lnTo>
                  <a:lnTo>
                    <a:pt x="167" y="312"/>
                  </a:lnTo>
                  <a:lnTo>
                    <a:pt x="182" y="283"/>
                  </a:lnTo>
                  <a:lnTo>
                    <a:pt x="193" y="248"/>
                  </a:lnTo>
                  <a:lnTo>
                    <a:pt x="196" y="228"/>
                  </a:lnTo>
                  <a:lnTo>
                    <a:pt x="199" y="207"/>
                  </a:lnTo>
                  <a:lnTo>
                    <a:pt x="199" y="184"/>
                  </a:lnTo>
                  <a:lnTo>
                    <a:pt x="196" y="160"/>
                  </a:lnTo>
                  <a:lnTo>
                    <a:pt x="190" y="134"/>
                  </a:lnTo>
                  <a:lnTo>
                    <a:pt x="179" y="108"/>
                  </a:lnTo>
                  <a:lnTo>
                    <a:pt x="167" y="85"/>
                  </a:lnTo>
                  <a:lnTo>
                    <a:pt x="155" y="64"/>
                  </a:lnTo>
                  <a:lnTo>
                    <a:pt x="144" y="47"/>
                  </a:lnTo>
                  <a:lnTo>
                    <a:pt x="129" y="32"/>
                  </a:lnTo>
                  <a:lnTo>
                    <a:pt x="117" y="20"/>
                  </a:lnTo>
                  <a:lnTo>
                    <a:pt x="103" y="12"/>
                  </a:lnTo>
                  <a:lnTo>
                    <a:pt x="91" y="6"/>
                  </a:lnTo>
                  <a:lnTo>
                    <a:pt x="76" y="0"/>
                  </a:lnTo>
                  <a:lnTo>
                    <a:pt x="65" y="0"/>
                  </a:lnTo>
                  <a:lnTo>
                    <a:pt x="53" y="0"/>
                  </a:lnTo>
                  <a:lnTo>
                    <a:pt x="41" y="6"/>
                  </a:lnTo>
                  <a:lnTo>
                    <a:pt x="30" y="12"/>
                  </a:lnTo>
                  <a:lnTo>
                    <a:pt x="21" y="17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46"/>
            <p:cNvSpPr>
              <a:spLocks/>
            </p:cNvSpPr>
            <p:nvPr/>
          </p:nvSpPr>
          <p:spPr bwMode="auto">
            <a:xfrm>
              <a:off x="4221" y="2222"/>
              <a:ext cx="184" cy="134"/>
            </a:xfrm>
            <a:custGeom>
              <a:avLst/>
              <a:gdLst>
                <a:gd name="T0" fmla="*/ 0 w 184"/>
                <a:gd name="T1" fmla="*/ 3 h 134"/>
                <a:gd name="T2" fmla="*/ 0 w 184"/>
                <a:gd name="T3" fmla="*/ 3 h 134"/>
                <a:gd name="T4" fmla="*/ 0 w 184"/>
                <a:gd name="T5" fmla="*/ 3 h 134"/>
                <a:gd name="T6" fmla="*/ 26 w 184"/>
                <a:gd name="T7" fmla="*/ 15 h 134"/>
                <a:gd name="T8" fmla="*/ 79 w 184"/>
                <a:gd name="T9" fmla="*/ 47 h 134"/>
                <a:gd name="T10" fmla="*/ 108 w 184"/>
                <a:gd name="T11" fmla="*/ 64 h 134"/>
                <a:gd name="T12" fmla="*/ 137 w 184"/>
                <a:gd name="T13" fmla="*/ 88 h 134"/>
                <a:gd name="T14" fmla="*/ 164 w 184"/>
                <a:gd name="T15" fmla="*/ 111 h 134"/>
                <a:gd name="T16" fmla="*/ 173 w 184"/>
                <a:gd name="T17" fmla="*/ 123 h 134"/>
                <a:gd name="T18" fmla="*/ 181 w 184"/>
                <a:gd name="T19" fmla="*/ 134 h 134"/>
                <a:gd name="T20" fmla="*/ 184 w 184"/>
                <a:gd name="T21" fmla="*/ 134 h 134"/>
                <a:gd name="T22" fmla="*/ 184 w 184"/>
                <a:gd name="T23" fmla="*/ 134 h 134"/>
                <a:gd name="T24" fmla="*/ 175 w 184"/>
                <a:gd name="T25" fmla="*/ 120 h 134"/>
                <a:gd name="T26" fmla="*/ 167 w 184"/>
                <a:gd name="T27" fmla="*/ 108 h 134"/>
                <a:gd name="T28" fmla="*/ 140 w 184"/>
                <a:gd name="T29" fmla="*/ 85 h 134"/>
                <a:gd name="T30" fmla="*/ 111 w 184"/>
                <a:gd name="T31" fmla="*/ 64 h 134"/>
                <a:gd name="T32" fmla="*/ 79 w 184"/>
                <a:gd name="T33" fmla="*/ 44 h 134"/>
                <a:gd name="T34" fmla="*/ 26 w 184"/>
                <a:gd name="T35" fmla="*/ 12 h 134"/>
                <a:gd name="T36" fmla="*/ 3 w 184"/>
                <a:gd name="T37" fmla="*/ 0 h 134"/>
                <a:gd name="T38" fmla="*/ 0 w 184"/>
                <a:gd name="T39" fmla="*/ 3 h 1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4"/>
                <a:gd name="T61" fmla="*/ 0 h 134"/>
                <a:gd name="T62" fmla="*/ 184 w 184"/>
                <a:gd name="T63" fmla="*/ 134 h 1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4" h="134">
                  <a:moveTo>
                    <a:pt x="0" y="3"/>
                  </a:moveTo>
                  <a:lnTo>
                    <a:pt x="0" y="3"/>
                  </a:lnTo>
                  <a:lnTo>
                    <a:pt x="26" y="15"/>
                  </a:lnTo>
                  <a:lnTo>
                    <a:pt x="79" y="47"/>
                  </a:lnTo>
                  <a:lnTo>
                    <a:pt x="108" y="64"/>
                  </a:lnTo>
                  <a:lnTo>
                    <a:pt x="137" y="88"/>
                  </a:lnTo>
                  <a:lnTo>
                    <a:pt x="164" y="111"/>
                  </a:lnTo>
                  <a:lnTo>
                    <a:pt x="173" y="123"/>
                  </a:lnTo>
                  <a:lnTo>
                    <a:pt x="181" y="134"/>
                  </a:lnTo>
                  <a:lnTo>
                    <a:pt x="184" y="134"/>
                  </a:lnTo>
                  <a:lnTo>
                    <a:pt x="175" y="120"/>
                  </a:lnTo>
                  <a:lnTo>
                    <a:pt x="167" y="108"/>
                  </a:lnTo>
                  <a:lnTo>
                    <a:pt x="140" y="85"/>
                  </a:lnTo>
                  <a:lnTo>
                    <a:pt x="111" y="64"/>
                  </a:lnTo>
                  <a:lnTo>
                    <a:pt x="79" y="44"/>
                  </a:lnTo>
                  <a:lnTo>
                    <a:pt x="26" y="1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262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47"/>
            <p:cNvSpPr>
              <a:spLocks/>
            </p:cNvSpPr>
            <p:nvPr/>
          </p:nvSpPr>
          <p:spPr bwMode="auto">
            <a:xfrm>
              <a:off x="4247" y="2208"/>
              <a:ext cx="269" cy="210"/>
            </a:xfrm>
            <a:custGeom>
              <a:avLst/>
              <a:gdLst>
                <a:gd name="T0" fmla="*/ 0 w 269"/>
                <a:gd name="T1" fmla="*/ 2 h 210"/>
                <a:gd name="T2" fmla="*/ 0 w 269"/>
                <a:gd name="T3" fmla="*/ 2 h 210"/>
                <a:gd name="T4" fmla="*/ 0 w 269"/>
                <a:gd name="T5" fmla="*/ 2 h 210"/>
                <a:gd name="T6" fmla="*/ 36 w 269"/>
                <a:gd name="T7" fmla="*/ 8 h 210"/>
                <a:gd name="T8" fmla="*/ 74 w 269"/>
                <a:gd name="T9" fmla="*/ 17 h 210"/>
                <a:gd name="T10" fmla="*/ 114 w 269"/>
                <a:gd name="T11" fmla="*/ 35 h 210"/>
                <a:gd name="T12" fmla="*/ 138 w 269"/>
                <a:gd name="T13" fmla="*/ 46 h 210"/>
                <a:gd name="T14" fmla="*/ 158 w 269"/>
                <a:gd name="T15" fmla="*/ 61 h 210"/>
                <a:gd name="T16" fmla="*/ 182 w 269"/>
                <a:gd name="T17" fmla="*/ 78 h 210"/>
                <a:gd name="T18" fmla="*/ 202 w 269"/>
                <a:gd name="T19" fmla="*/ 96 h 210"/>
                <a:gd name="T20" fmla="*/ 222 w 269"/>
                <a:gd name="T21" fmla="*/ 119 h 210"/>
                <a:gd name="T22" fmla="*/ 240 w 269"/>
                <a:gd name="T23" fmla="*/ 146 h 210"/>
                <a:gd name="T24" fmla="*/ 255 w 269"/>
                <a:gd name="T25" fmla="*/ 175 h 210"/>
                <a:gd name="T26" fmla="*/ 266 w 269"/>
                <a:gd name="T27" fmla="*/ 210 h 210"/>
                <a:gd name="T28" fmla="*/ 269 w 269"/>
                <a:gd name="T29" fmla="*/ 207 h 210"/>
                <a:gd name="T30" fmla="*/ 269 w 269"/>
                <a:gd name="T31" fmla="*/ 207 h 210"/>
                <a:gd name="T32" fmla="*/ 260 w 269"/>
                <a:gd name="T33" fmla="*/ 178 h 210"/>
                <a:gd name="T34" fmla="*/ 243 w 269"/>
                <a:gd name="T35" fmla="*/ 146 h 210"/>
                <a:gd name="T36" fmla="*/ 225 w 269"/>
                <a:gd name="T37" fmla="*/ 119 h 210"/>
                <a:gd name="T38" fmla="*/ 205 w 269"/>
                <a:gd name="T39" fmla="*/ 93 h 210"/>
                <a:gd name="T40" fmla="*/ 205 w 269"/>
                <a:gd name="T41" fmla="*/ 93 h 210"/>
                <a:gd name="T42" fmla="*/ 184 w 269"/>
                <a:gd name="T43" fmla="*/ 75 h 210"/>
                <a:gd name="T44" fmla="*/ 164 w 269"/>
                <a:gd name="T45" fmla="*/ 58 h 210"/>
                <a:gd name="T46" fmla="*/ 141 w 269"/>
                <a:gd name="T47" fmla="*/ 43 h 210"/>
                <a:gd name="T48" fmla="*/ 114 w 269"/>
                <a:gd name="T49" fmla="*/ 32 h 210"/>
                <a:gd name="T50" fmla="*/ 114 w 269"/>
                <a:gd name="T51" fmla="*/ 32 h 210"/>
                <a:gd name="T52" fmla="*/ 74 w 269"/>
                <a:gd name="T53" fmla="*/ 14 h 210"/>
                <a:gd name="T54" fmla="*/ 36 w 269"/>
                <a:gd name="T55" fmla="*/ 5 h 210"/>
                <a:gd name="T56" fmla="*/ 0 w 269"/>
                <a:gd name="T57" fmla="*/ 0 h 210"/>
                <a:gd name="T58" fmla="*/ 0 w 269"/>
                <a:gd name="T59" fmla="*/ 2 h 2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9"/>
                <a:gd name="T91" fmla="*/ 0 h 210"/>
                <a:gd name="T92" fmla="*/ 269 w 269"/>
                <a:gd name="T93" fmla="*/ 210 h 21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9" h="210">
                  <a:moveTo>
                    <a:pt x="0" y="2"/>
                  </a:moveTo>
                  <a:lnTo>
                    <a:pt x="0" y="2"/>
                  </a:lnTo>
                  <a:lnTo>
                    <a:pt x="36" y="8"/>
                  </a:lnTo>
                  <a:lnTo>
                    <a:pt x="74" y="17"/>
                  </a:lnTo>
                  <a:lnTo>
                    <a:pt x="114" y="35"/>
                  </a:lnTo>
                  <a:lnTo>
                    <a:pt x="138" y="46"/>
                  </a:lnTo>
                  <a:lnTo>
                    <a:pt x="158" y="61"/>
                  </a:lnTo>
                  <a:lnTo>
                    <a:pt x="182" y="78"/>
                  </a:lnTo>
                  <a:lnTo>
                    <a:pt x="202" y="96"/>
                  </a:lnTo>
                  <a:lnTo>
                    <a:pt x="222" y="119"/>
                  </a:lnTo>
                  <a:lnTo>
                    <a:pt x="240" y="146"/>
                  </a:lnTo>
                  <a:lnTo>
                    <a:pt x="255" y="175"/>
                  </a:lnTo>
                  <a:lnTo>
                    <a:pt x="266" y="210"/>
                  </a:lnTo>
                  <a:lnTo>
                    <a:pt x="269" y="207"/>
                  </a:lnTo>
                  <a:lnTo>
                    <a:pt x="260" y="178"/>
                  </a:lnTo>
                  <a:lnTo>
                    <a:pt x="243" y="146"/>
                  </a:lnTo>
                  <a:lnTo>
                    <a:pt x="225" y="119"/>
                  </a:lnTo>
                  <a:lnTo>
                    <a:pt x="205" y="93"/>
                  </a:lnTo>
                  <a:lnTo>
                    <a:pt x="184" y="75"/>
                  </a:lnTo>
                  <a:lnTo>
                    <a:pt x="164" y="58"/>
                  </a:lnTo>
                  <a:lnTo>
                    <a:pt x="141" y="43"/>
                  </a:lnTo>
                  <a:lnTo>
                    <a:pt x="114" y="32"/>
                  </a:lnTo>
                  <a:lnTo>
                    <a:pt x="74" y="14"/>
                  </a:lnTo>
                  <a:lnTo>
                    <a:pt x="36" y="5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262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48"/>
            <p:cNvSpPr>
              <a:spLocks/>
            </p:cNvSpPr>
            <p:nvPr/>
          </p:nvSpPr>
          <p:spPr bwMode="auto">
            <a:xfrm>
              <a:off x="4157" y="2500"/>
              <a:ext cx="53" cy="14"/>
            </a:xfrm>
            <a:custGeom>
              <a:avLst/>
              <a:gdLst>
                <a:gd name="T0" fmla="*/ 0 w 53"/>
                <a:gd name="T1" fmla="*/ 3 h 14"/>
                <a:gd name="T2" fmla="*/ 0 w 53"/>
                <a:gd name="T3" fmla="*/ 3 h 14"/>
                <a:gd name="T4" fmla="*/ 3 w 53"/>
                <a:gd name="T5" fmla="*/ 5 h 14"/>
                <a:gd name="T6" fmla="*/ 12 w 53"/>
                <a:gd name="T7" fmla="*/ 14 h 14"/>
                <a:gd name="T8" fmla="*/ 20 w 53"/>
                <a:gd name="T9" fmla="*/ 14 h 14"/>
                <a:gd name="T10" fmla="*/ 29 w 53"/>
                <a:gd name="T11" fmla="*/ 14 h 14"/>
                <a:gd name="T12" fmla="*/ 41 w 53"/>
                <a:gd name="T13" fmla="*/ 8 h 14"/>
                <a:gd name="T14" fmla="*/ 53 w 53"/>
                <a:gd name="T15" fmla="*/ 0 h 14"/>
                <a:gd name="T16" fmla="*/ 53 w 53"/>
                <a:gd name="T17" fmla="*/ 0 h 14"/>
                <a:gd name="T18" fmla="*/ 38 w 53"/>
                <a:gd name="T19" fmla="*/ 3 h 14"/>
                <a:gd name="T20" fmla="*/ 20 w 53"/>
                <a:gd name="T21" fmla="*/ 5 h 14"/>
                <a:gd name="T22" fmla="*/ 0 w 53"/>
                <a:gd name="T23" fmla="*/ 3 h 14"/>
                <a:gd name="T24" fmla="*/ 0 w 53"/>
                <a:gd name="T25" fmla="*/ 3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14"/>
                <a:gd name="T41" fmla="*/ 53 w 53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14">
                  <a:moveTo>
                    <a:pt x="0" y="3"/>
                  </a:moveTo>
                  <a:lnTo>
                    <a:pt x="0" y="3"/>
                  </a:lnTo>
                  <a:lnTo>
                    <a:pt x="3" y="5"/>
                  </a:lnTo>
                  <a:lnTo>
                    <a:pt x="12" y="14"/>
                  </a:lnTo>
                  <a:lnTo>
                    <a:pt x="20" y="14"/>
                  </a:lnTo>
                  <a:lnTo>
                    <a:pt x="29" y="14"/>
                  </a:lnTo>
                  <a:lnTo>
                    <a:pt x="41" y="8"/>
                  </a:lnTo>
                  <a:lnTo>
                    <a:pt x="53" y="0"/>
                  </a:lnTo>
                  <a:lnTo>
                    <a:pt x="38" y="3"/>
                  </a:lnTo>
                  <a:lnTo>
                    <a:pt x="2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49E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" name="Freeform 49"/>
            <p:cNvSpPr>
              <a:spLocks/>
            </p:cNvSpPr>
            <p:nvPr/>
          </p:nvSpPr>
          <p:spPr bwMode="auto">
            <a:xfrm>
              <a:off x="4221" y="2392"/>
              <a:ext cx="91" cy="40"/>
            </a:xfrm>
            <a:custGeom>
              <a:avLst/>
              <a:gdLst>
                <a:gd name="T0" fmla="*/ 0 w 91"/>
                <a:gd name="T1" fmla="*/ 40 h 40"/>
                <a:gd name="T2" fmla="*/ 0 w 91"/>
                <a:gd name="T3" fmla="*/ 40 h 40"/>
                <a:gd name="T4" fmla="*/ 6 w 91"/>
                <a:gd name="T5" fmla="*/ 35 h 40"/>
                <a:gd name="T6" fmla="*/ 18 w 91"/>
                <a:gd name="T7" fmla="*/ 29 h 40"/>
                <a:gd name="T8" fmla="*/ 32 w 91"/>
                <a:gd name="T9" fmla="*/ 20 h 40"/>
                <a:gd name="T10" fmla="*/ 32 w 91"/>
                <a:gd name="T11" fmla="*/ 20 h 40"/>
                <a:gd name="T12" fmla="*/ 53 w 91"/>
                <a:gd name="T13" fmla="*/ 14 h 40"/>
                <a:gd name="T14" fmla="*/ 70 w 91"/>
                <a:gd name="T15" fmla="*/ 11 h 40"/>
                <a:gd name="T16" fmla="*/ 82 w 91"/>
                <a:gd name="T17" fmla="*/ 8 h 40"/>
                <a:gd name="T18" fmla="*/ 88 w 91"/>
                <a:gd name="T19" fmla="*/ 5 h 40"/>
                <a:gd name="T20" fmla="*/ 91 w 91"/>
                <a:gd name="T21" fmla="*/ 0 h 40"/>
                <a:gd name="T22" fmla="*/ 91 w 91"/>
                <a:gd name="T23" fmla="*/ 0 h 40"/>
                <a:gd name="T24" fmla="*/ 91 w 91"/>
                <a:gd name="T25" fmla="*/ 2 h 40"/>
                <a:gd name="T26" fmla="*/ 91 w 91"/>
                <a:gd name="T27" fmla="*/ 8 h 40"/>
                <a:gd name="T28" fmla="*/ 82 w 91"/>
                <a:gd name="T29" fmla="*/ 17 h 40"/>
                <a:gd name="T30" fmla="*/ 70 w 91"/>
                <a:gd name="T31" fmla="*/ 23 h 40"/>
                <a:gd name="T32" fmla="*/ 70 w 91"/>
                <a:gd name="T33" fmla="*/ 23 h 40"/>
                <a:gd name="T34" fmla="*/ 50 w 91"/>
                <a:gd name="T35" fmla="*/ 29 h 40"/>
                <a:gd name="T36" fmla="*/ 32 w 91"/>
                <a:gd name="T37" fmla="*/ 29 h 40"/>
                <a:gd name="T38" fmla="*/ 18 w 91"/>
                <a:gd name="T39" fmla="*/ 35 h 40"/>
                <a:gd name="T40" fmla="*/ 0 w 91"/>
                <a:gd name="T41" fmla="*/ 40 h 40"/>
                <a:gd name="T42" fmla="*/ 0 w 91"/>
                <a:gd name="T43" fmla="*/ 4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1"/>
                <a:gd name="T67" fmla="*/ 0 h 40"/>
                <a:gd name="T68" fmla="*/ 91 w 91"/>
                <a:gd name="T69" fmla="*/ 40 h 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1" h="40">
                  <a:moveTo>
                    <a:pt x="0" y="40"/>
                  </a:moveTo>
                  <a:lnTo>
                    <a:pt x="0" y="40"/>
                  </a:lnTo>
                  <a:lnTo>
                    <a:pt x="6" y="35"/>
                  </a:lnTo>
                  <a:lnTo>
                    <a:pt x="18" y="29"/>
                  </a:lnTo>
                  <a:lnTo>
                    <a:pt x="32" y="20"/>
                  </a:lnTo>
                  <a:lnTo>
                    <a:pt x="53" y="14"/>
                  </a:lnTo>
                  <a:lnTo>
                    <a:pt x="70" y="11"/>
                  </a:lnTo>
                  <a:lnTo>
                    <a:pt x="82" y="8"/>
                  </a:lnTo>
                  <a:lnTo>
                    <a:pt x="88" y="5"/>
                  </a:lnTo>
                  <a:lnTo>
                    <a:pt x="91" y="0"/>
                  </a:lnTo>
                  <a:lnTo>
                    <a:pt x="91" y="2"/>
                  </a:lnTo>
                  <a:lnTo>
                    <a:pt x="91" y="8"/>
                  </a:lnTo>
                  <a:lnTo>
                    <a:pt x="82" y="17"/>
                  </a:lnTo>
                  <a:lnTo>
                    <a:pt x="70" y="23"/>
                  </a:lnTo>
                  <a:lnTo>
                    <a:pt x="50" y="29"/>
                  </a:lnTo>
                  <a:lnTo>
                    <a:pt x="32" y="29"/>
                  </a:lnTo>
                  <a:lnTo>
                    <a:pt x="18" y="3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3" name="Freeform 50"/>
            <p:cNvSpPr>
              <a:spLocks/>
            </p:cNvSpPr>
            <p:nvPr/>
          </p:nvSpPr>
          <p:spPr bwMode="auto">
            <a:xfrm>
              <a:off x="4113" y="2389"/>
              <a:ext cx="38" cy="38"/>
            </a:xfrm>
            <a:custGeom>
              <a:avLst/>
              <a:gdLst>
                <a:gd name="T0" fmla="*/ 0 w 38"/>
                <a:gd name="T1" fmla="*/ 29 h 38"/>
                <a:gd name="T2" fmla="*/ 0 w 38"/>
                <a:gd name="T3" fmla="*/ 29 h 38"/>
                <a:gd name="T4" fmla="*/ 3 w 38"/>
                <a:gd name="T5" fmla="*/ 20 h 38"/>
                <a:gd name="T6" fmla="*/ 3 w 38"/>
                <a:gd name="T7" fmla="*/ 11 h 38"/>
                <a:gd name="T8" fmla="*/ 9 w 38"/>
                <a:gd name="T9" fmla="*/ 3 h 38"/>
                <a:gd name="T10" fmla="*/ 12 w 38"/>
                <a:gd name="T11" fmla="*/ 0 h 38"/>
                <a:gd name="T12" fmla="*/ 18 w 38"/>
                <a:gd name="T13" fmla="*/ 3 h 38"/>
                <a:gd name="T14" fmla="*/ 26 w 38"/>
                <a:gd name="T15" fmla="*/ 14 h 38"/>
                <a:gd name="T16" fmla="*/ 38 w 38"/>
                <a:gd name="T17" fmla="*/ 38 h 38"/>
                <a:gd name="T18" fmla="*/ 38 w 38"/>
                <a:gd name="T19" fmla="*/ 38 h 38"/>
                <a:gd name="T20" fmla="*/ 26 w 38"/>
                <a:gd name="T21" fmla="*/ 38 h 38"/>
                <a:gd name="T22" fmla="*/ 18 w 38"/>
                <a:gd name="T23" fmla="*/ 35 h 38"/>
                <a:gd name="T24" fmla="*/ 0 w 38"/>
                <a:gd name="T25" fmla="*/ 29 h 38"/>
                <a:gd name="T26" fmla="*/ 0 w 38"/>
                <a:gd name="T27" fmla="*/ 29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38"/>
                <a:gd name="T44" fmla="*/ 38 w 38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38">
                  <a:moveTo>
                    <a:pt x="0" y="29"/>
                  </a:moveTo>
                  <a:lnTo>
                    <a:pt x="0" y="29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6" y="14"/>
                  </a:lnTo>
                  <a:lnTo>
                    <a:pt x="38" y="38"/>
                  </a:lnTo>
                  <a:lnTo>
                    <a:pt x="26" y="38"/>
                  </a:lnTo>
                  <a:lnTo>
                    <a:pt x="18" y="3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49E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4" name="Freeform 51"/>
            <p:cNvSpPr>
              <a:spLocks/>
            </p:cNvSpPr>
            <p:nvPr/>
          </p:nvSpPr>
          <p:spPr bwMode="auto">
            <a:xfrm>
              <a:off x="4101" y="2409"/>
              <a:ext cx="53" cy="21"/>
            </a:xfrm>
            <a:custGeom>
              <a:avLst/>
              <a:gdLst>
                <a:gd name="T0" fmla="*/ 53 w 53"/>
                <a:gd name="T1" fmla="*/ 21 h 21"/>
                <a:gd name="T2" fmla="*/ 53 w 53"/>
                <a:gd name="T3" fmla="*/ 21 h 21"/>
                <a:gd name="T4" fmla="*/ 47 w 53"/>
                <a:gd name="T5" fmla="*/ 15 h 21"/>
                <a:gd name="T6" fmla="*/ 38 w 53"/>
                <a:gd name="T7" fmla="*/ 12 h 21"/>
                <a:gd name="T8" fmla="*/ 27 w 53"/>
                <a:gd name="T9" fmla="*/ 9 h 21"/>
                <a:gd name="T10" fmla="*/ 27 w 53"/>
                <a:gd name="T11" fmla="*/ 9 h 21"/>
                <a:gd name="T12" fmla="*/ 15 w 53"/>
                <a:gd name="T13" fmla="*/ 6 h 21"/>
                <a:gd name="T14" fmla="*/ 6 w 53"/>
                <a:gd name="T15" fmla="*/ 3 h 21"/>
                <a:gd name="T16" fmla="*/ 0 w 53"/>
                <a:gd name="T17" fmla="*/ 0 h 21"/>
                <a:gd name="T18" fmla="*/ 0 w 53"/>
                <a:gd name="T19" fmla="*/ 0 h 21"/>
                <a:gd name="T20" fmla="*/ 6 w 53"/>
                <a:gd name="T21" fmla="*/ 9 h 21"/>
                <a:gd name="T22" fmla="*/ 15 w 53"/>
                <a:gd name="T23" fmla="*/ 15 h 21"/>
                <a:gd name="T24" fmla="*/ 27 w 53"/>
                <a:gd name="T25" fmla="*/ 21 h 21"/>
                <a:gd name="T26" fmla="*/ 27 w 53"/>
                <a:gd name="T27" fmla="*/ 21 h 21"/>
                <a:gd name="T28" fmla="*/ 53 w 53"/>
                <a:gd name="T29" fmla="*/ 21 h 21"/>
                <a:gd name="T30" fmla="*/ 53 w 53"/>
                <a:gd name="T31" fmla="*/ 21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21"/>
                <a:gd name="T50" fmla="*/ 53 w 53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21">
                  <a:moveTo>
                    <a:pt x="53" y="21"/>
                  </a:moveTo>
                  <a:lnTo>
                    <a:pt x="53" y="21"/>
                  </a:lnTo>
                  <a:lnTo>
                    <a:pt x="47" y="15"/>
                  </a:lnTo>
                  <a:lnTo>
                    <a:pt x="38" y="12"/>
                  </a:lnTo>
                  <a:lnTo>
                    <a:pt x="27" y="9"/>
                  </a:lnTo>
                  <a:lnTo>
                    <a:pt x="15" y="6"/>
                  </a:lnTo>
                  <a:lnTo>
                    <a:pt x="6" y="3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5"/>
                  </a:lnTo>
                  <a:lnTo>
                    <a:pt x="27" y="21"/>
                  </a:lnTo>
                  <a:lnTo>
                    <a:pt x="53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5" name="Freeform 52"/>
            <p:cNvSpPr>
              <a:spLocks/>
            </p:cNvSpPr>
            <p:nvPr/>
          </p:nvSpPr>
          <p:spPr bwMode="auto">
            <a:xfrm>
              <a:off x="4376" y="2400"/>
              <a:ext cx="41" cy="59"/>
            </a:xfrm>
            <a:custGeom>
              <a:avLst/>
              <a:gdLst>
                <a:gd name="T0" fmla="*/ 0 w 41"/>
                <a:gd name="T1" fmla="*/ 59 h 59"/>
                <a:gd name="T2" fmla="*/ 0 w 41"/>
                <a:gd name="T3" fmla="*/ 59 h 59"/>
                <a:gd name="T4" fmla="*/ 9 w 41"/>
                <a:gd name="T5" fmla="*/ 44 h 59"/>
                <a:gd name="T6" fmla="*/ 23 w 41"/>
                <a:gd name="T7" fmla="*/ 12 h 59"/>
                <a:gd name="T8" fmla="*/ 32 w 41"/>
                <a:gd name="T9" fmla="*/ 3 h 59"/>
                <a:gd name="T10" fmla="*/ 35 w 41"/>
                <a:gd name="T11" fmla="*/ 0 h 59"/>
                <a:gd name="T12" fmla="*/ 38 w 41"/>
                <a:gd name="T13" fmla="*/ 3 h 59"/>
                <a:gd name="T14" fmla="*/ 38 w 41"/>
                <a:gd name="T15" fmla="*/ 6 h 59"/>
                <a:gd name="T16" fmla="*/ 41 w 41"/>
                <a:gd name="T17" fmla="*/ 15 h 59"/>
                <a:gd name="T18" fmla="*/ 38 w 41"/>
                <a:gd name="T19" fmla="*/ 44 h 59"/>
                <a:gd name="T20" fmla="*/ 29 w 41"/>
                <a:gd name="T21" fmla="*/ 47 h 59"/>
                <a:gd name="T22" fmla="*/ 29 w 41"/>
                <a:gd name="T23" fmla="*/ 47 h 59"/>
                <a:gd name="T24" fmla="*/ 32 w 41"/>
                <a:gd name="T25" fmla="*/ 38 h 59"/>
                <a:gd name="T26" fmla="*/ 32 w 41"/>
                <a:gd name="T27" fmla="*/ 24 h 59"/>
                <a:gd name="T28" fmla="*/ 32 w 41"/>
                <a:gd name="T29" fmla="*/ 24 h 59"/>
                <a:gd name="T30" fmla="*/ 26 w 41"/>
                <a:gd name="T31" fmla="*/ 27 h 59"/>
                <a:gd name="T32" fmla="*/ 15 w 41"/>
                <a:gd name="T33" fmla="*/ 38 h 59"/>
                <a:gd name="T34" fmla="*/ 0 w 41"/>
                <a:gd name="T35" fmla="*/ 59 h 59"/>
                <a:gd name="T36" fmla="*/ 0 w 41"/>
                <a:gd name="T37" fmla="*/ 59 h 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59"/>
                <a:gd name="T59" fmla="*/ 41 w 41"/>
                <a:gd name="T60" fmla="*/ 59 h 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59">
                  <a:moveTo>
                    <a:pt x="0" y="59"/>
                  </a:moveTo>
                  <a:lnTo>
                    <a:pt x="0" y="59"/>
                  </a:lnTo>
                  <a:lnTo>
                    <a:pt x="9" y="44"/>
                  </a:lnTo>
                  <a:lnTo>
                    <a:pt x="23" y="12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41" y="15"/>
                  </a:lnTo>
                  <a:lnTo>
                    <a:pt x="38" y="44"/>
                  </a:lnTo>
                  <a:lnTo>
                    <a:pt x="29" y="47"/>
                  </a:lnTo>
                  <a:lnTo>
                    <a:pt x="32" y="38"/>
                  </a:lnTo>
                  <a:lnTo>
                    <a:pt x="32" y="24"/>
                  </a:lnTo>
                  <a:lnTo>
                    <a:pt x="26" y="27"/>
                  </a:lnTo>
                  <a:lnTo>
                    <a:pt x="15" y="3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49E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6" name="Freeform 53"/>
            <p:cNvSpPr>
              <a:spLocks/>
            </p:cNvSpPr>
            <p:nvPr/>
          </p:nvSpPr>
          <p:spPr bwMode="auto">
            <a:xfrm>
              <a:off x="4321" y="2508"/>
              <a:ext cx="70" cy="135"/>
            </a:xfrm>
            <a:custGeom>
              <a:avLst/>
              <a:gdLst>
                <a:gd name="T0" fmla="*/ 0 w 70"/>
                <a:gd name="T1" fmla="*/ 108 h 135"/>
                <a:gd name="T2" fmla="*/ 11 w 70"/>
                <a:gd name="T3" fmla="*/ 135 h 135"/>
                <a:gd name="T4" fmla="*/ 11 w 70"/>
                <a:gd name="T5" fmla="*/ 135 h 135"/>
                <a:gd name="T6" fmla="*/ 20 w 70"/>
                <a:gd name="T7" fmla="*/ 126 h 135"/>
                <a:gd name="T8" fmla="*/ 32 w 70"/>
                <a:gd name="T9" fmla="*/ 117 h 135"/>
                <a:gd name="T10" fmla="*/ 43 w 70"/>
                <a:gd name="T11" fmla="*/ 106 h 135"/>
                <a:gd name="T12" fmla="*/ 55 w 70"/>
                <a:gd name="T13" fmla="*/ 88 h 135"/>
                <a:gd name="T14" fmla="*/ 64 w 70"/>
                <a:gd name="T15" fmla="*/ 65 h 135"/>
                <a:gd name="T16" fmla="*/ 70 w 70"/>
                <a:gd name="T17" fmla="*/ 35 h 135"/>
                <a:gd name="T18" fmla="*/ 70 w 70"/>
                <a:gd name="T19" fmla="*/ 0 h 135"/>
                <a:gd name="T20" fmla="*/ 70 w 70"/>
                <a:gd name="T21" fmla="*/ 0 h 135"/>
                <a:gd name="T22" fmla="*/ 64 w 70"/>
                <a:gd name="T23" fmla="*/ 15 h 135"/>
                <a:gd name="T24" fmla="*/ 49 w 70"/>
                <a:gd name="T25" fmla="*/ 50 h 135"/>
                <a:gd name="T26" fmla="*/ 40 w 70"/>
                <a:gd name="T27" fmla="*/ 68 h 135"/>
                <a:gd name="T28" fmla="*/ 26 w 70"/>
                <a:gd name="T29" fmla="*/ 85 h 135"/>
                <a:gd name="T30" fmla="*/ 14 w 70"/>
                <a:gd name="T31" fmla="*/ 100 h 135"/>
                <a:gd name="T32" fmla="*/ 0 w 70"/>
                <a:gd name="T33" fmla="*/ 108 h 135"/>
                <a:gd name="T34" fmla="*/ 0 w 70"/>
                <a:gd name="T35" fmla="*/ 108 h 1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135"/>
                <a:gd name="T56" fmla="*/ 70 w 70"/>
                <a:gd name="T57" fmla="*/ 135 h 1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135">
                  <a:moveTo>
                    <a:pt x="0" y="108"/>
                  </a:moveTo>
                  <a:lnTo>
                    <a:pt x="11" y="135"/>
                  </a:lnTo>
                  <a:lnTo>
                    <a:pt x="20" y="126"/>
                  </a:lnTo>
                  <a:lnTo>
                    <a:pt x="32" y="117"/>
                  </a:lnTo>
                  <a:lnTo>
                    <a:pt x="43" y="106"/>
                  </a:lnTo>
                  <a:lnTo>
                    <a:pt x="55" y="88"/>
                  </a:lnTo>
                  <a:lnTo>
                    <a:pt x="64" y="65"/>
                  </a:lnTo>
                  <a:lnTo>
                    <a:pt x="70" y="35"/>
                  </a:lnTo>
                  <a:lnTo>
                    <a:pt x="70" y="0"/>
                  </a:lnTo>
                  <a:lnTo>
                    <a:pt x="64" y="15"/>
                  </a:lnTo>
                  <a:lnTo>
                    <a:pt x="49" y="50"/>
                  </a:lnTo>
                  <a:lnTo>
                    <a:pt x="40" y="68"/>
                  </a:lnTo>
                  <a:lnTo>
                    <a:pt x="26" y="85"/>
                  </a:lnTo>
                  <a:lnTo>
                    <a:pt x="14" y="10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49E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7" name="Freeform 54"/>
            <p:cNvSpPr>
              <a:spLocks/>
            </p:cNvSpPr>
            <p:nvPr/>
          </p:nvSpPr>
          <p:spPr bwMode="auto">
            <a:xfrm>
              <a:off x="4379" y="2199"/>
              <a:ext cx="181" cy="420"/>
            </a:xfrm>
            <a:custGeom>
              <a:avLst/>
              <a:gdLst>
                <a:gd name="T0" fmla="*/ 41 w 181"/>
                <a:gd name="T1" fmla="*/ 312 h 420"/>
                <a:gd name="T2" fmla="*/ 41 w 181"/>
                <a:gd name="T3" fmla="*/ 312 h 420"/>
                <a:gd name="T4" fmla="*/ 41 w 181"/>
                <a:gd name="T5" fmla="*/ 327 h 420"/>
                <a:gd name="T6" fmla="*/ 32 w 181"/>
                <a:gd name="T7" fmla="*/ 362 h 420"/>
                <a:gd name="T8" fmla="*/ 26 w 181"/>
                <a:gd name="T9" fmla="*/ 379 h 420"/>
                <a:gd name="T10" fmla="*/ 17 w 181"/>
                <a:gd name="T11" fmla="*/ 397 h 420"/>
                <a:gd name="T12" fmla="*/ 9 w 181"/>
                <a:gd name="T13" fmla="*/ 412 h 420"/>
                <a:gd name="T14" fmla="*/ 0 w 181"/>
                <a:gd name="T15" fmla="*/ 420 h 420"/>
                <a:gd name="T16" fmla="*/ 50 w 181"/>
                <a:gd name="T17" fmla="*/ 417 h 420"/>
                <a:gd name="T18" fmla="*/ 79 w 181"/>
                <a:gd name="T19" fmla="*/ 350 h 420"/>
                <a:gd name="T20" fmla="*/ 67 w 181"/>
                <a:gd name="T21" fmla="*/ 394 h 420"/>
                <a:gd name="T22" fmla="*/ 67 w 181"/>
                <a:gd name="T23" fmla="*/ 394 h 420"/>
                <a:gd name="T24" fmla="*/ 85 w 181"/>
                <a:gd name="T25" fmla="*/ 391 h 420"/>
                <a:gd name="T26" fmla="*/ 99 w 181"/>
                <a:gd name="T27" fmla="*/ 388 h 420"/>
                <a:gd name="T28" fmla="*/ 117 w 181"/>
                <a:gd name="T29" fmla="*/ 379 h 420"/>
                <a:gd name="T30" fmla="*/ 137 w 181"/>
                <a:gd name="T31" fmla="*/ 368 h 420"/>
                <a:gd name="T32" fmla="*/ 155 w 181"/>
                <a:gd name="T33" fmla="*/ 353 h 420"/>
                <a:gd name="T34" fmla="*/ 163 w 181"/>
                <a:gd name="T35" fmla="*/ 341 h 420"/>
                <a:gd name="T36" fmla="*/ 169 w 181"/>
                <a:gd name="T37" fmla="*/ 330 h 420"/>
                <a:gd name="T38" fmla="*/ 175 w 181"/>
                <a:gd name="T39" fmla="*/ 315 h 420"/>
                <a:gd name="T40" fmla="*/ 178 w 181"/>
                <a:gd name="T41" fmla="*/ 301 h 420"/>
                <a:gd name="T42" fmla="*/ 178 w 181"/>
                <a:gd name="T43" fmla="*/ 301 h 420"/>
                <a:gd name="T44" fmla="*/ 181 w 181"/>
                <a:gd name="T45" fmla="*/ 268 h 420"/>
                <a:gd name="T46" fmla="*/ 181 w 181"/>
                <a:gd name="T47" fmla="*/ 233 h 420"/>
                <a:gd name="T48" fmla="*/ 178 w 181"/>
                <a:gd name="T49" fmla="*/ 190 h 420"/>
                <a:gd name="T50" fmla="*/ 169 w 181"/>
                <a:gd name="T51" fmla="*/ 140 h 420"/>
                <a:gd name="T52" fmla="*/ 163 w 181"/>
                <a:gd name="T53" fmla="*/ 114 h 420"/>
                <a:gd name="T54" fmla="*/ 155 w 181"/>
                <a:gd name="T55" fmla="*/ 90 h 420"/>
                <a:gd name="T56" fmla="*/ 143 w 181"/>
                <a:gd name="T57" fmla="*/ 64 h 420"/>
                <a:gd name="T58" fmla="*/ 131 w 181"/>
                <a:gd name="T59" fmla="*/ 41 h 420"/>
                <a:gd name="T60" fmla="*/ 114 w 181"/>
                <a:gd name="T61" fmla="*/ 20 h 420"/>
                <a:gd name="T62" fmla="*/ 96 w 181"/>
                <a:gd name="T63" fmla="*/ 0 h 420"/>
                <a:gd name="T64" fmla="*/ 96 w 181"/>
                <a:gd name="T65" fmla="*/ 0 h 420"/>
                <a:gd name="T66" fmla="*/ 90 w 181"/>
                <a:gd name="T67" fmla="*/ 47 h 420"/>
                <a:gd name="T68" fmla="*/ 79 w 181"/>
                <a:gd name="T69" fmla="*/ 152 h 420"/>
                <a:gd name="T70" fmla="*/ 70 w 181"/>
                <a:gd name="T71" fmla="*/ 207 h 420"/>
                <a:gd name="T72" fmla="*/ 61 w 181"/>
                <a:gd name="T73" fmla="*/ 257 h 420"/>
                <a:gd name="T74" fmla="*/ 52 w 181"/>
                <a:gd name="T75" fmla="*/ 295 h 420"/>
                <a:gd name="T76" fmla="*/ 47 w 181"/>
                <a:gd name="T77" fmla="*/ 306 h 420"/>
                <a:gd name="T78" fmla="*/ 41 w 181"/>
                <a:gd name="T79" fmla="*/ 312 h 420"/>
                <a:gd name="T80" fmla="*/ 41 w 181"/>
                <a:gd name="T81" fmla="*/ 312 h 4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1"/>
                <a:gd name="T124" fmla="*/ 0 h 420"/>
                <a:gd name="T125" fmla="*/ 181 w 181"/>
                <a:gd name="T126" fmla="*/ 420 h 4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1" h="420">
                  <a:moveTo>
                    <a:pt x="41" y="312"/>
                  </a:moveTo>
                  <a:lnTo>
                    <a:pt x="41" y="312"/>
                  </a:lnTo>
                  <a:lnTo>
                    <a:pt x="41" y="327"/>
                  </a:lnTo>
                  <a:lnTo>
                    <a:pt x="32" y="362"/>
                  </a:lnTo>
                  <a:lnTo>
                    <a:pt x="26" y="379"/>
                  </a:lnTo>
                  <a:lnTo>
                    <a:pt x="17" y="397"/>
                  </a:lnTo>
                  <a:lnTo>
                    <a:pt x="9" y="412"/>
                  </a:lnTo>
                  <a:lnTo>
                    <a:pt x="0" y="420"/>
                  </a:lnTo>
                  <a:lnTo>
                    <a:pt x="50" y="417"/>
                  </a:lnTo>
                  <a:lnTo>
                    <a:pt x="79" y="350"/>
                  </a:lnTo>
                  <a:lnTo>
                    <a:pt x="67" y="394"/>
                  </a:lnTo>
                  <a:lnTo>
                    <a:pt x="85" y="391"/>
                  </a:lnTo>
                  <a:lnTo>
                    <a:pt x="99" y="388"/>
                  </a:lnTo>
                  <a:lnTo>
                    <a:pt x="117" y="379"/>
                  </a:lnTo>
                  <a:lnTo>
                    <a:pt x="137" y="368"/>
                  </a:lnTo>
                  <a:lnTo>
                    <a:pt x="155" y="353"/>
                  </a:lnTo>
                  <a:lnTo>
                    <a:pt x="163" y="341"/>
                  </a:lnTo>
                  <a:lnTo>
                    <a:pt x="169" y="330"/>
                  </a:lnTo>
                  <a:lnTo>
                    <a:pt x="175" y="315"/>
                  </a:lnTo>
                  <a:lnTo>
                    <a:pt x="178" y="301"/>
                  </a:lnTo>
                  <a:lnTo>
                    <a:pt x="181" y="268"/>
                  </a:lnTo>
                  <a:lnTo>
                    <a:pt x="181" y="233"/>
                  </a:lnTo>
                  <a:lnTo>
                    <a:pt x="178" y="190"/>
                  </a:lnTo>
                  <a:lnTo>
                    <a:pt x="169" y="140"/>
                  </a:lnTo>
                  <a:lnTo>
                    <a:pt x="163" y="114"/>
                  </a:lnTo>
                  <a:lnTo>
                    <a:pt x="155" y="90"/>
                  </a:lnTo>
                  <a:lnTo>
                    <a:pt x="143" y="64"/>
                  </a:lnTo>
                  <a:lnTo>
                    <a:pt x="131" y="41"/>
                  </a:lnTo>
                  <a:lnTo>
                    <a:pt x="114" y="20"/>
                  </a:lnTo>
                  <a:lnTo>
                    <a:pt x="96" y="0"/>
                  </a:lnTo>
                  <a:lnTo>
                    <a:pt x="90" y="47"/>
                  </a:lnTo>
                  <a:lnTo>
                    <a:pt x="79" y="152"/>
                  </a:lnTo>
                  <a:lnTo>
                    <a:pt x="70" y="207"/>
                  </a:lnTo>
                  <a:lnTo>
                    <a:pt x="61" y="257"/>
                  </a:lnTo>
                  <a:lnTo>
                    <a:pt x="52" y="295"/>
                  </a:lnTo>
                  <a:lnTo>
                    <a:pt x="47" y="306"/>
                  </a:lnTo>
                  <a:lnTo>
                    <a:pt x="41" y="3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8" name="Freeform 55"/>
            <p:cNvSpPr>
              <a:spLocks/>
            </p:cNvSpPr>
            <p:nvPr/>
          </p:nvSpPr>
          <p:spPr bwMode="auto">
            <a:xfrm>
              <a:off x="4391" y="2453"/>
              <a:ext cx="52" cy="67"/>
            </a:xfrm>
            <a:custGeom>
              <a:avLst/>
              <a:gdLst>
                <a:gd name="T0" fmla="*/ 52 w 52"/>
                <a:gd name="T1" fmla="*/ 32 h 67"/>
                <a:gd name="T2" fmla="*/ 52 w 52"/>
                <a:gd name="T3" fmla="*/ 32 h 67"/>
                <a:gd name="T4" fmla="*/ 49 w 52"/>
                <a:gd name="T5" fmla="*/ 47 h 67"/>
                <a:gd name="T6" fmla="*/ 43 w 52"/>
                <a:gd name="T7" fmla="*/ 58 h 67"/>
                <a:gd name="T8" fmla="*/ 35 w 52"/>
                <a:gd name="T9" fmla="*/ 64 h 67"/>
                <a:gd name="T10" fmla="*/ 26 w 52"/>
                <a:gd name="T11" fmla="*/ 67 h 67"/>
                <a:gd name="T12" fmla="*/ 26 w 52"/>
                <a:gd name="T13" fmla="*/ 67 h 67"/>
                <a:gd name="T14" fmla="*/ 17 w 52"/>
                <a:gd name="T15" fmla="*/ 64 h 67"/>
                <a:gd name="T16" fmla="*/ 8 w 52"/>
                <a:gd name="T17" fmla="*/ 58 h 67"/>
                <a:gd name="T18" fmla="*/ 3 w 52"/>
                <a:gd name="T19" fmla="*/ 47 h 67"/>
                <a:gd name="T20" fmla="*/ 0 w 52"/>
                <a:gd name="T21" fmla="*/ 32 h 67"/>
                <a:gd name="T22" fmla="*/ 0 w 52"/>
                <a:gd name="T23" fmla="*/ 32 h 67"/>
                <a:gd name="T24" fmla="*/ 3 w 52"/>
                <a:gd name="T25" fmla="*/ 20 h 67"/>
                <a:gd name="T26" fmla="*/ 8 w 52"/>
                <a:gd name="T27" fmla="*/ 9 h 67"/>
                <a:gd name="T28" fmla="*/ 17 w 52"/>
                <a:gd name="T29" fmla="*/ 3 h 67"/>
                <a:gd name="T30" fmla="*/ 26 w 52"/>
                <a:gd name="T31" fmla="*/ 0 h 67"/>
                <a:gd name="T32" fmla="*/ 26 w 52"/>
                <a:gd name="T33" fmla="*/ 0 h 67"/>
                <a:gd name="T34" fmla="*/ 35 w 52"/>
                <a:gd name="T35" fmla="*/ 3 h 67"/>
                <a:gd name="T36" fmla="*/ 43 w 52"/>
                <a:gd name="T37" fmla="*/ 9 h 67"/>
                <a:gd name="T38" fmla="*/ 49 w 52"/>
                <a:gd name="T39" fmla="*/ 20 h 67"/>
                <a:gd name="T40" fmla="*/ 52 w 52"/>
                <a:gd name="T41" fmla="*/ 32 h 67"/>
                <a:gd name="T42" fmla="*/ 52 w 52"/>
                <a:gd name="T43" fmla="*/ 32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67"/>
                <a:gd name="T68" fmla="*/ 52 w 52"/>
                <a:gd name="T69" fmla="*/ 67 h 6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67">
                  <a:moveTo>
                    <a:pt x="52" y="32"/>
                  </a:moveTo>
                  <a:lnTo>
                    <a:pt x="52" y="32"/>
                  </a:lnTo>
                  <a:lnTo>
                    <a:pt x="49" y="47"/>
                  </a:lnTo>
                  <a:lnTo>
                    <a:pt x="43" y="58"/>
                  </a:lnTo>
                  <a:lnTo>
                    <a:pt x="35" y="64"/>
                  </a:lnTo>
                  <a:lnTo>
                    <a:pt x="26" y="67"/>
                  </a:lnTo>
                  <a:lnTo>
                    <a:pt x="17" y="64"/>
                  </a:lnTo>
                  <a:lnTo>
                    <a:pt x="8" y="58"/>
                  </a:lnTo>
                  <a:lnTo>
                    <a:pt x="3" y="47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6" y="0"/>
                  </a:lnTo>
                  <a:lnTo>
                    <a:pt x="35" y="3"/>
                  </a:lnTo>
                  <a:lnTo>
                    <a:pt x="43" y="9"/>
                  </a:lnTo>
                  <a:lnTo>
                    <a:pt x="49" y="20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9" name="Freeform 56"/>
            <p:cNvSpPr>
              <a:spLocks/>
            </p:cNvSpPr>
            <p:nvPr/>
          </p:nvSpPr>
          <p:spPr bwMode="auto">
            <a:xfrm>
              <a:off x="3988" y="3455"/>
              <a:ext cx="654" cy="189"/>
            </a:xfrm>
            <a:custGeom>
              <a:avLst/>
              <a:gdLst>
                <a:gd name="T0" fmla="*/ 654 w 654"/>
                <a:gd name="T1" fmla="*/ 32 h 189"/>
                <a:gd name="T2" fmla="*/ 654 w 654"/>
                <a:gd name="T3" fmla="*/ 32 h 189"/>
                <a:gd name="T4" fmla="*/ 622 w 654"/>
                <a:gd name="T5" fmla="*/ 26 h 189"/>
                <a:gd name="T6" fmla="*/ 543 w 654"/>
                <a:gd name="T7" fmla="*/ 11 h 189"/>
                <a:gd name="T8" fmla="*/ 449 w 654"/>
                <a:gd name="T9" fmla="*/ 3 h 189"/>
                <a:gd name="T10" fmla="*/ 406 w 654"/>
                <a:gd name="T11" fmla="*/ 0 h 189"/>
                <a:gd name="T12" fmla="*/ 373 w 654"/>
                <a:gd name="T13" fmla="*/ 0 h 189"/>
                <a:gd name="T14" fmla="*/ 373 w 654"/>
                <a:gd name="T15" fmla="*/ 0 h 189"/>
                <a:gd name="T16" fmla="*/ 335 w 654"/>
                <a:gd name="T17" fmla="*/ 11 h 189"/>
                <a:gd name="T18" fmla="*/ 295 w 654"/>
                <a:gd name="T19" fmla="*/ 26 h 189"/>
                <a:gd name="T20" fmla="*/ 242 w 654"/>
                <a:gd name="T21" fmla="*/ 46 h 189"/>
                <a:gd name="T22" fmla="*/ 184 w 654"/>
                <a:gd name="T23" fmla="*/ 70 h 189"/>
                <a:gd name="T24" fmla="*/ 119 w 654"/>
                <a:gd name="T25" fmla="*/ 102 h 189"/>
                <a:gd name="T26" fmla="*/ 58 w 654"/>
                <a:gd name="T27" fmla="*/ 137 h 189"/>
                <a:gd name="T28" fmla="*/ 29 w 654"/>
                <a:gd name="T29" fmla="*/ 157 h 189"/>
                <a:gd name="T30" fmla="*/ 0 w 654"/>
                <a:gd name="T31" fmla="*/ 178 h 189"/>
                <a:gd name="T32" fmla="*/ 0 w 654"/>
                <a:gd name="T33" fmla="*/ 178 h 189"/>
                <a:gd name="T34" fmla="*/ 84 w 654"/>
                <a:gd name="T35" fmla="*/ 189 h 189"/>
                <a:gd name="T36" fmla="*/ 517 w 654"/>
                <a:gd name="T37" fmla="*/ 189 h 189"/>
                <a:gd name="T38" fmla="*/ 517 w 654"/>
                <a:gd name="T39" fmla="*/ 189 h 189"/>
                <a:gd name="T40" fmla="*/ 546 w 654"/>
                <a:gd name="T41" fmla="*/ 152 h 189"/>
                <a:gd name="T42" fmla="*/ 578 w 654"/>
                <a:gd name="T43" fmla="*/ 108 h 189"/>
                <a:gd name="T44" fmla="*/ 616 w 654"/>
                <a:gd name="T45" fmla="*/ 67 h 189"/>
                <a:gd name="T46" fmla="*/ 654 w 654"/>
                <a:gd name="T47" fmla="*/ 32 h 189"/>
                <a:gd name="T48" fmla="*/ 654 w 654"/>
                <a:gd name="T49" fmla="*/ 32 h 1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4"/>
                <a:gd name="T76" fmla="*/ 0 h 189"/>
                <a:gd name="T77" fmla="*/ 654 w 654"/>
                <a:gd name="T78" fmla="*/ 189 h 18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4" h="189">
                  <a:moveTo>
                    <a:pt x="654" y="32"/>
                  </a:moveTo>
                  <a:lnTo>
                    <a:pt x="654" y="32"/>
                  </a:lnTo>
                  <a:lnTo>
                    <a:pt x="622" y="26"/>
                  </a:lnTo>
                  <a:lnTo>
                    <a:pt x="543" y="11"/>
                  </a:lnTo>
                  <a:lnTo>
                    <a:pt x="449" y="3"/>
                  </a:lnTo>
                  <a:lnTo>
                    <a:pt x="406" y="0"/>
                  </a:lnTo>
                  <a:lnTo>
                    <a:pt x="373" y="0"/>
                  </a:lnTo>
                  <a:lnTo>
                    <a:pt x="335" y="11"/>
                  </a:lnTo>
                  <a:lnTo>
                    <a:pt x="295" y="26"/>
                  </a:lnTo>
                  <a:lnTo>
                    <a:pt x="242" y="46"/>
                  </a:lnTo>
                  <a:lnTo>
                    <a:pt x="184" y="70"/>
                  </a:lnTo>
                  <a:lnTo>
                    <a:pt x="119" y="102"/>
                  </a:lnTo>
                  <a:lnTo>
                    <a:pt x="58" y="137"/>
                  </a:lnTo>
                  <a:lnTo>
                    <a:pt x="29" y="157"/>
                  </a:lnTo>
                  <a:lnTo>
                    <a:pt x="0" y="178"/>
                  </a:lnTo>
                  <a:lnTo>
                    <a:pt x="84" y="189"/>
                  </a:lnTo>
                  <a:lnTo>
                    <a:pt x="517" y="189"/>
                  </a:lnTo>
                  <a:lnTo>
                    <a:pt x="546" y="152"/>
                  </a:lnTo>
                  <a:lnTo>
                    <a:pt x="578" y="108"/>
                  </a:lnTo>
                  <a:lnTo>
                    <a:pt x="616" y="67"/>
                  </a:lnTo>
                  <a:lnTo>
                    <a:pt x="654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0" name="Freeform 57"/>
            <p:cNvSpPr>
              <a:spLocks/>
            </p:cNvSpPr>
            <p:nvPr/>
          </p:nvSpPr>
          <p:spPr bwMode="auto">
            <a:xfrm>
              <a:off x="4142" y="2222"/>
              <a:ext cx="94" cy="94"/>
            </a:xfrm>
            <a:custGeom>
              <a:avLst/>
              <a:gdLst>
                <a:gd name="T0" fmla="*/ 9 w 94"/>
                <a:gd name="T1" fmla="*/ 0 h 94"/>
                <a:gd name="T2" fmla="*/ 9 w 94"/>
                <a:gd name="T3" fmla="*/ 0 h 94"/>
                <a:gd name="T4" fmla="*/ 3 w 94"/>
                <a:gd name="T5" fmla="*/ 6 h 94"/>
                <a:gd name="T6" fmla="*/ 0 w 94"/>
                <a:gd name="T7" fmla="*/ 18 h 94"/>
                <a:gd name="T8" fmla="*/ 3 w 94"/>
                <a:gd name="T9" fmla="*/ 29 h 94"/>
                <a:gd name="T10" fmla="*/ 9 w 94"/>
                <a:gd name="T11" fmla="*/ 44 h 94"/>
                <a:gd name="T12" fmla="*/ 27 w 94"/>
                <a:gd name="T13" fmla="*/ 59 h 94"/>
                <a:gd name="T14" fmla="*/ 53 w 94"/>
                <a:gd name="T15" fmla="*/ 76 h 94"/>
                <a:gd name="T16" fmla="*/ 94 w 94"/>
                <a:gd name="T17" fmla="*/ 94 h 94"/>
                <a:gd name="T18" fmla="*/ 94 w 94"/>
                <a:gd name="T19" fmla="*/ 94 h 94"/>
                <a:gd name="T20" fmla="*/ 85 w 94"/>
                <a:gd name="T21" fmla="*/ 88 h 94"/>
                <a:gd name="T22" fmla="*/ 65 w 94"/>
                <a:gd name="T23" fmla="*/ 67 h 94"/>
                <a:gd name="T24" fmla="*/ 56 w 94"/>
                <a:gd name="T25" fmla="*/ 56 h 94"/>
                <a:gd name="T26" fmla="*/ 50 w 94"/>
                <a:gd name="T27" fmla="*/ 38 h 94"/>
                <a:gd name="T28" fmla="*/ 44 w 94"/>
                <a:gd name="T29" fmla="*/ 21 h 94"/>
                <a:gd name="T30" fmla="*/ 44 w 94"/>
                <a:gd name="T31" fmla="*/ 3 h 94"/>
                <a:gd name="T32" fmla="*/ 9 w 94"/>
                <a:gd name="T33" fmla="*/ 0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94"/>
                <a:gd name="T53" fmla="*/ 94 w 94"/>
                <a:gd name="T54" fmla="*/ 94 h 9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94">
                  <a:moveTo>
                    <a:pt x="9" y="0"/>
                  </a:moveTo>
                  <a:lnTo>
                    <a:pt x="9" y="0"/>
                  </a:lnTo>
                  <a:lnTo>
                    <a:pt x="3" y="6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9" y="44"/>
                  </a:lnTo>
                  <a:lnTo>
                    <a:pt x="27" y="59"/>
                  </a:lnTo>
                  <a:lnTo>
                    <a:pt x="53" y="76"/>
                  </a:lnTo>
                  <a:lnTo>
                    <a:pt x="94" y="94"/>
                  </a:lnTo>
                  <a:lnTo>
                    <a:pt x="85" y="88"/>
                  </a:lnTo>
                  <a:lnTo>
                    <a:pt x="65" y="67"/>
                  </a:lnTo>
                  <a:lnTo>
                    <a:pt x="56" y="56"/>
                  </a:lnTo>
                  <a:lnTo>
                    <a:pt x="50" y="38"/>
                  </a:lnTo>
                  <a:lnTo>
                    <a:pt x="44" y="21"/>
                  </a:lnTo>
                  <a:lnTo>
                    <a:pt x="44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1" name="Freeform 58"/>
            <p:cNvSpPr>
              <a:spLocks/>
            </p:cNvSpPr>
            <p:nvPr/>
          </p:nvSpPr>
          <p:spPr bwMode="auto">
            <a:xfrm>
              <a:off x="4659" y="3355"/>
              <a:ext cx="216" cy="249"/>
            </a:xfrm>
            <a:custGeom>
              <a:avLst/>
              <a:gdLst>
                <a:gd name="T0" fmla="*/ 108 w 216"/>
                <a:gd name="T1" fmla="*/ 0 h 249"/>
                <a:gd name="T2" fmla="*/ 108 w 216"/>
                <a:gd name="T3" fmla="*/ 0 h 249"/>
                <a:gd name="T4" fmla="*/ 67 w 216"/>
                <a:gd name="T5" fmla="*/ 3 h 249"/>
                <a:gd name="T6" fmla="*/ 32 w 216"/>
                <a:gd name="T7" fmla="*/ 12 h 249"/>
                <a:gd name="T8" fmla="*/ 21 w 216"/>
                <a:gd name="T9" fmla="*/ 15 h 249"/>
                <a:gd name="T10" fmla="*/ 9 w 216"/>
                <a:gd name="T11" fmla="*/ 24 h 249"/>
                <a:gd name="T12" fmla="*/ 3 w 216"/>
                <a:gd name="T13" fmla="*/ 30 h 249"/>
                <a:gd name="T14" fmla="*/ 0 w 216"/>
                <a:gd name="T15" fmla="*/ 35 h 249"/>
                <a:gd name="T16" fmla="*/ 24 w 216"/>
                <a:gd name="T17" fmla="*/ 214 h 249"/>
                <a:gd name="T18" fmla="*/ 24 w 216"/>
                <a:gd name="T19" fmla="*/ 214 h 249"/>
                <a:gd name="T20" fmla="*/ 27 w 216"/>
                <a:gd name="T21" fmla="*/ 222 h 249"/>
                <a:gd name="T22" fmla="*/ 32 w 216"/>
                <a:gd name="T23" fmla="*/ 228 h 249"/>
                <a:gd name="T24" fmla="*/ 38 w 216"/>
                <a:gd name="T25" fmla="*/ 234 h 249"/>
                <a:gd name="T26" fmla="*/ 50 w 216"/>
                <a:gd name="T27" fmla="*/ 240 h 249"/>
                <a:gd name="T28" fmla="*/ 76 w 216"/>
                <a:gd name="T29" fmla="*/ 246 h 249"/>
                <a:gd name="T30" fmla="*/ 108 w 216"/>
                <a:gd name="T31" fmla="*/ 249 h 249"/>
                <a:gd name="T32" fmla="*/ 108 w 216"/>
                <a:gd name="T33" fmla="*/ 249 h 249"/>
                <a:gd name="T34" fmla="*/ 143 w 216"/>
                <a:gd name="T35" fmla="*/ 246 h 249"/>
                <a:gd name="T36" fmla="*/ 170 w 216"/>
                <a:gd name="T37" fmla="*/ 240 h 249"/>
                <a:gd name="T38" fmla="*/ 178 w 216"/>
                <a:gd name="T39" fmla="*/ 234 h 249"/>
                <a:gd name="T40" fmla="*/ 187 w 216"/>
                <a:gd name="T41" fmla="*/ 228 h 249"/>
                <a:gd name="T42" fmla="*/ 193 w 216"/>
                <a:gd name="T43" fmla="*/ 222 h 249"/>
                <a:gd name="T44" fmla="*/ 193 w 216"/>
                <a:gd name="T45" fmla="*/ 214 h 249"/>
                <a:gd name="T46" fmla="*/ 216 w 216"/>
                <a:gd name="T47" fmla="*/ 35 h 249"/>
                <a:gd name="T48" fmla="*/ 216 w 216"/>
                <a:gd name="T49" fmla="*/ 35 h 249"/>
                <a:gd name="T50" fmla="*/ 216 w 216"/>
                <a:gd name="T51" fmla="*/ 30 h 249"/>
                <a:gd name="T52" fmla="*/ 208 w 216"/>
                <a:gd name="T53" fmla="*/ 24 h 249"/>
                <a:gd name="T54" fmla="*/ 199 w 216"/>
                <a:gd name="T55" fmla="*/ 15 h 249"/>
                <a:gd name="T56" fmla="*/ 184 w 216"/>
                <a:gd name="T57" fmla="*/ 12 h 249"/>
                <a:gd name="T58" fmla="*/ 152 w 216"/>
                <a:gd name="T59" fmla="*/ 3 h 249"/>
                <a:gd name="T60" fmla="*/ 108 w 216"/>
                <a:gd name="T61" fmla="*/ 0 h 249"/>
                <a:gd name="T62" fmla="*/ 108 w 216"/>
                <a:gd name="T63" fmla="*/ 0 h 2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6"/>
                <a:gd name="T97" fmla="*/ 0 h 249"/>
                <a:gd name="T98" fmla="*/ 216 w 216"/>
                <a:gd name="T99" fmla="*/ 249 h 2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6" h="249">
                  <a:moveTo>
                    <a:pt x="108" y="0"/>
                  </a:moveTo>
                  <a:lnTo>
                    <a:pt x="108" y="0"/>
                  </a:lnTo>
                  <a:lnTo>
                    <a:pt x="67" y="3"/>
                  </a:lnTo>
                  <a:lnTo>
                    <a:pt x="32" y="12"/>
                  </a:lnTo>
                  <a:lnTo>
                    <a:pt x="21" y="15"/>
                  </a:lnTo>
                  <a:lnTo>
                    <a:pt x="9" y="24"/>
                  </a:lnTo>
                  <a:lnTo>
                    <a:pt x="3" y="30"/>
                  </a:lnTo>
                  <a:lnTo>
                    <a:pt x="0" y="35"/>
                  </a:lnTo>
                  <a:lnTo>
                    <a:pt x="24" y="214"/>
                  </a:lnTo>
                  <a:lnTo>
                    <a:pt x="27" y="222"/>
                  </a:lnTo>
                  <a:lnTo>
                    <a:pt x="32" y="228"/>
                  </a:lnTo>
                  <a:lnTo>
                    <a:pt x="38" y="234"/>
                  </a:lnTo>
                  <a:lnTo>
                    <a:pt x="50" y="240"/>
                  </a:lnTo>
                  <a:lnTo>
                    <a:pt x="76" y="246"/>
                  </a:lnTo>
                  <a:lnTo>
                    <a:pt x="108" y="249"/>
                  </a:lnTo>
                  <a:lnTo>
                    <a:pt x="143" y="246"/>
                  </a:lnTo>
                  <a:lnTo>
                    <a:pt x="170" y="240"/>
                  </a:lnTo>
                  <a:lnTo>
                    <a:pt x="178" y="234"/>
                  </a:lnTo>
                  <a:lnTo>
                    <a:pt x="187" y="228"/>
                  </a:lnTo>
                  <a:lnTo>
                    <a:pt x="193" y="222"/>
                  </a:lnTo>
                  <a:lnTo>
                    <a:pt x="193" y="214"/>
                  </a:lnTo>
                  <a:lnTo>
                    <a:pt x="216" y="35"/>
                  </a:lnTo>
                  <a:lnTo>
                    <a:pt x="216" y="30"/>
                  </a:lnTo>
                  <a:lnTo>
                    <a:pt x="208" y="24"/>
                  </a:lnTo>
                  <a:lnTo>
                    <a:pt x="199" y="15"/>
                  </a:lnTo>
                  <a:lnTo>
                    <a:pt x="184" y="12"/>
                  </a:lnTo>
                  <a:lnTo>
                    <a:pt x="152" y="3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8EF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2" name="Freeform 59"/>
            <p:cNvSpPr>
              <a:spLocks/>
            </p:cNvSpPr>
            <p:nvPr/>
          </p:nvSpPr>
          <p:spPr bwMode="auto">
            <a:xfrm>
              <a:off x="4846" y="3440"/>
              <a:ext cx="79" cy="108"/>
            </a:xfrm>
            <a:custGeom>
              <a:avLst/>
              <a:gdLst>
                <a:gd name="T0" fmla="*/ 9 w 79"/>
                <a:gd name="T1" fmla="*/ 12 h 108"/>
                <a:gd name="T2" fmla="*/ 9 w 79"/>
                <a:gd name="T3" fmla="*/ 12 h 108"/>
                <a:gd name="T4" fmla="*/ 24 w 79"/>
                <a:gd name="T5" fmla="*/ 15 h 108"/>
                <a:gd name="T6" fmla="*/ 44 w 79"/>
                <a:gd name="T7" fmla="*/ 23 h 108"/>
                <a:gd name="T8" fmla="*/ 59 w 79"/>
                <a:gd name="T9" fmla="*/ 32 h 108"/>
                <a:gd name="T10" fmla="*/ 64 w 79"/>
                <a:gd name="T11" fmla="*/ 38 h 108"/>
                <a:gd name="T12" fmla="*/ 67 w 79"/>
                <a:gd name="T13" fmla="*/ 44 h 108"/>
                <a:gd name="T14" fmla="*/ 67 w 79"/>
                <a:gd name="T15" fmla="*/ 44 h 108"/>
                <a:gd name="T16" fmla="*/ 64 w 79"/>
                <a:gd name="T17" fmla="*/ 53 h 108"/>
                <a:gd name="T18" fmla="*/ 56 w 79"/>
                <a:gd name="T19" fmla="*/ 64 h 108"/>
                <a:gd name="T20" fmla="*/ 35 w 79"/>
                <a:gd name="T21" fmla="*/ 79 h 108"/>
                <a:gd name="T22" fmla="*/ 0 w 79"/>
                <a:gd name="T23" fmla="*/ 96 h 108"/>
                <a:gd name="T24" fmla="*/ 6 w 79"/>
                <a:gd name="T25" fmla="*/ 108 h 108"/>
                <a:gd name="T26" fmla="*/ 6 w 79"/>
                <a:gd name="T27" fmla="*/ 108 h 108"/>
                <a:gd name="T28" fmla="*/ 38 w 79"/>
                <a:gd name="T29" fmla="*/ 91 h 108"/>
                <a:gd name="T30" fmla="*/ 62 w 79"/>
                <a:gd name="T31" fmla="*/ 76 h 108"/>
                <a:gd name="T32" fmla="*/ 70 w 79"/>
                <a:gd name="T33" fmla="*/ 67 h 108"/>
                <a:gd name="T34" fmla="*/ 76 w 79"/>
                <a:gd name="T35" fmla="*/ 58 h 108"/>
                <a:gd name="T36" fmla="*/ 79 w 79"/>
                <a:gd name="T37" fmla="*/ 50 h 108"/>
                <a:gd name="T38" fmla="*/ 79 w 79"/>
                <a:gd name="T39" fmla="*/ 44 h 108"/>
                <a:gd name="T40" fmla="*/ 79 w 79"/>
                <a:gd name="T41" fmla="*/ 44 h 108"/>
                <a:gd name="T42" fmla="*/ 76 w 79"/>
                <a:gd name="T43" fmla="*/ 32 h 108"/>
                <a:gd name="T44" fmla="*/ 67 w 79"/>
                <a:gd name="T45" fmla="*/ 23 h 108"/>
                <a:gd name="T46" fmla="*/ 59 w 79"/>
                <a:gd name="T47" fmla="*/ 18 h 108"/>
                <a:gd name="T48" fmla="*/ 47 w 79"/>
                <a:gd name="T49" fmla="*/ 12 h 108"/>
                <a:gd name="T50" fmla="*/ 24 w 79"/>
                <a:gd name="T51" fmla="*/ 3 h 108"/>
                <a:gd name="T52" fmla="*/ 12 w 79"/>
                <a:gd name="T53" fmla="*/ 0 h 108"/>
                <a:gd name="T54" fmla="*/ 9 w 79"/>
                <a:gd name="T55" fmla="*/ 12 h 1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9"/>
                <a:gd name="T85" fmla="*/ 0 h 108"/>
                <a:gd name="T86" fmla="*/ 79 w 79"/>
                <a:gd name="T87" fmla="*/ 108 h 10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9" h="108">
                  <a:moveTo>
                    <a:pt x="9" y="12"/>
                  </a:moveTo>
                  <a:lnTo>
                    <a:pt x="9" y="12"/>
                  </a:lnTo>
                  <a:lnTo>
                    <a:pt x="24" y="15"/>
                  </a:lnTo>
                  <a:lnTo>
                    <a:pt x="44" y="23"/>
                  </a:lnTo>
                  <a:lnTo>
                    <a:pt x="59" y="32"/>
                  </a:lnTo>
                  <a:lnTo>
                    <a:pt x="64" y="38"/>
                  </a:lnTo>
                  <a:lnTo>
                    <a:pt x="67" y="44"/>
                  </a:lnTo>
                  <a:lnTo>
                    <a:pt x="64" y="53"/>
                  </a:lnTo>
                  <a:lnTo>
                    <a:pt x="56" y="64"/>
                  </a:lnTo>
                  <a:lnTo>
                    <a:pt x="35" y="79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38" y="91"/>
                  </a:lnTo>
                  <a:lnTo>
                    <a:pt x="62" y="76"/>
                  </a:lnTo>
                  <a:lnTo>
                    <a:pt x="70" y="67"/>
                  </a:lnTo>
                  <a:lnTo>
                    <a:pt x="76" y="58"/>
                  </a:lnTo>
                  <a:lnTo>
                    <a:pt x="79" y="50"/>
                  </a:lnTo>
                  <a:lnTo>
                    <a:pt x="79" y="44"/>
                  </a:lnTo>
                  <a:lnTo>
                    <a:pt x="76" y="32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7" y="12"/>
                  </a:lnTo>
                  <a:lnTo>
                    <a:pt x="24" y="3"/>
                  </a:lnTo>
                  <a:lnTo>
                    <a:pt x="12" y="0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8EF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3" name="Freeform 60"/>
            <p:cNvSpPr>
              <a:spLocks/>
            </p:cNvSpPr>
            <p:nvPr/>
          </p:nvSpPr>
          <p:spPr bwMode="auto">
            <a:xfrm>
              <a:off x="4686" y="3364"/>
              <a:ext cx="166" cy="53"/>
            </a:xfrm>
            <a:custGeom>
              <a:avLst/>
              <a:gdLst>
                <a:gd name="T0" fmla="*/ 166 w 166"/>
                <a:gd name="T1" fmla="*/ 26 h 53"/>
                <a:gd name="T2" fmla="*/ 166 w 166"/>
                <a:gd name="T3" fmla="*/ 26 h 53"/>
                <a:gd name="T4" fmla="*/ 163 w 166"/>
                <a:gd name="T5" fmla="*/ 32 h 53"/>
                <a:gd name="T6" fmla="*/ 157 w 166"/>
                <a:gd name="T7" fmla="*/ 38 h 53"/>
                <a:gd name="T8" fmla="*/ 140 w 166"/>
                <a:gd name="T9" fmla="*/ 47 h 53"/>
                <a:gd name="T10" fmla="*/ 114 w 166"/>
                <a:gd name="T11" fmla="*/ 53 h 53"/>
                <a:gd name="T12" fmla="*/ 81 w 166"/>
                <a:gd name="T13" fmla="*/ 53 h 53"/>
                <a:gd name="T14" fmla="*/ 81 w 166"/>
                <a:gd name="T15" fmla="*/ 53 h 53"/>
                <a:gd name="T16" fmla="*/ 49 w 166"/>
                <a:gd name="T17" fmla="*/ 53 h 53"/>
                <a:gd name="T18" fmla="*/ 23 w 166"/>
                <a:gd name="T19" fmla="*/ 47 h 53"/>
                <a:gd name="T20" fmla="*/ 5 w 166"/>
                <a:gd name="T21" fmla="*/ 38 h 53"/>
                <a:gd name="T22" fmla="*/ 3 w 166"/>
                <a:gd name="T23" fmla="*/ 32 h 53"/>
                <a:gd name="T24" fmla="*/ 0 w 166"/>
                <a:gd name="T25" fmla="*/ 26 h 53"/>
                <a:gd name="T26" fmla="*/ 0 w 166"/>
                <a:gd name="T27" fmla="*/ 26 h 53"/>
                <a:gd name="T28" fmla="*/ 3 w 166"/>
                <a:gd name="T29" fmla="*/ 21 h 53"/>
                <a:gd name="T30" fmla="*/ 5 w 166"/>
                <a:gd name="T31" fmla="*/ 18 h 53"/>
                <a:gd name="T32" fmla="*/ 23 w 166"/>
                <a:gd name="T33" fmla="*/ 9 h 53"/>
                <a:gd name="T34" fmla="*/ 49 w 166"/>
                <a:gd name="T35" fmla="*/ 3 h 53"/>
                <a:gd name="T36" fmla="*/ 81 w 166"/>
                <a:gd name="T37" fmla="*/ 0 h 53"/>
                <a:gd name="T38" fmla="*/ 81 w 166"/>
                <a:gd name="T39" fmla="*/ 0 h 53"/>
                <a:gd name="T40" fmla="*/ 114 w 166"/>
                <a:gd name="T41" fmla="*/ 3 h 53"/>
                <a:gd name="T42" fmla="*/ 140 w 166"/>
                <a:gd name="T43" fmla="*/ 9 h 53"/>
                <a:gd name="T44" fmla="*/ 157 w 166"/>
                <a:gd name="T45" fmla="*/ 18 h 53"/>
                <a:gd name="T46" fmla="*/ 163 w 166"/>
                <a:gd name="T47" fmla="*/ 21 h 53"/>
                <a:gd name="T48" fmla="*/ 166 w 166"/>
                <a:gd name="T49" fmla="*/ 26 h 53"/>
                <a:gd name="T50" fmla="*/ 166 w 166"/>
                <a:gd name="T51" fmla="*/ 26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6"/>
                <a:gd name="T79" fmla="*/ 0 h 53"/>
                <a:gd name="T80" fmla="*/ 166 w 166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6" h="53">
                  <a:moveTo>
                    <a:pt x="166" y="26"/>
                  </a:moveTo>
                  <a:lnTo>
                    <a:pt x="166" y="26"/>
                  </a:lnTo>
                  <a:lnTo>
                    <a:pt x="163" y="32"/>
                  </a:lnTo>
                  <a:lnTo>
                    <a:pt x="157" y="38"/>
                  </a:lnTo>
                  <a:lnTo>
                    <a:pt x="140" y="47"/>
                  </a:lnTo>
                  <a:lnTo>
                    <a:pt x="114" y="53"/>
                  </a:lnTo>
                  <a:lnTo>
                    <a:pt x="81" y="53"/>
                  </a:lnTo>
                  <a:lnTo>
                    <a:pt x="49" y="53"/>
                  </a:lnTo>
                  <a:lnTo>
                    <a:pt x="23" y="47"/>
                  </a:lnTo>
                  <a:lnTo>
                    <a:pt x="5" y="38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3" y="21"/>
                  </a:lnTo>
                  <a:lnTo>
                    <a:pt x="5" y="18"/>
                  </a:lnTo>
                  <a:lnTo>
                    <a:pt x="23" y="9"/>
                  </a:lnTo>
                  <a:lnTo>
                    <a:pt x="49" y="3"/>
                  </a:lnTo>
                  <a:lnTo>
                    <a:pt x="81" y="0"/>
                  </a:lnTo>
                  <a:lnTo>
                    <a:pt x="114" y="3"/>
                  </a:lnTo>
                  <a:lnTo>
                    <a:pt x="140" y="9"/>
                  </a:lnTo>
                  <a:lnTo>
                    <a:pt x="157" y="18"/>
                  </a:lnTo>
                  <a:lnTo>
                    <a:pt x="163" y="21"/>
                  </a:lnTo>
                  <a:lnTo>
                    <a:pt x="166" y="26"/>
                  </a:lnTo>
                  <a:close/>
                </a:path>
              </a:pathLst>
            </a:custGeom>
            <a:solidFill>
              <a:srgbClr val="5F1B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4" name="Freeform 61"/>
            <p:cNvSpPr>
              <a:spLocks/>
            </p:cNvSpPr>
            <p:nvPr/>
          </p:nvSpPr>
          <p:spPr bwMode="auto">
            <a:xfrm>
              <a:off x="4732" y="3434"/>
              <a:ext cx="76" cy="170"/>
            </a:xfrm>
            <a:custGeom>
              <a:avLst/>
              <a:gdLst>
                <a:gd name="T0" fmla="*/ 0 w 76"/>
                <a:gd name="T1" fmla="*/ 0 h 170"/>
                <a:gd name="T2" fmla="*/ 15 w 76"/>
                <a:gd name="T3" fmla="*/ 170 h 170"/>
                <a:gd name="T4" fmla="*/ 15 w 76"/>
                <a:gd name="T5" fmla="*/ 170 h 170"/>
                <a:gd name="T6" fmla="*/ 35 w 76"/>
                <a:gd name="T7" fmla="*/ 170 h 170"/>
                <a:gd name="T8" fmla="*/ 35 w 76"/>
                <a:gd name="T9" fmla="*/ 170 h 170"/>
                <a:gd name="T10" fmla="*/ 59 w 76"/>
                <a:gd name="T11" fmla="*/ 170 h 170"/>
                <a:gd name="T12" fmla="*/ 76 w 76"/>
                <a:gd name="T13" fmla="*/ 0 h 170"/>
                <a:gd name="T14" fmla="*/ 0 w 76"/>
                <a:gd name="T15" fmla="*/ 0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6"/>
                <a:gd name="T25" fmla="*/ 0 h 170"/>
                <a:gd name="T26" fmla="*/ 76 w 76"/>
                <a:gd name="T27" fmla="*/ 170 h 1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6" h="170">
                  <a:moveTo>
                    <a:pt x="0" y="0"/>
                  </a:moveTo>
                  <a:lnTo>
                    <a:pt x="15" y="170"/>
                  </a:lnTo>
                  <a:lnTo>
                    <a:pt x="35" y="170"/>
                  </a:lnTo>
                  <a:lnTo>
                    <a:pt x="59" y="170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sp>
        <p:nvSpPr>
          <p:cNvPr id="85" name="Oval 14"/>
          <p:cNvSpPr>
            <a:spLocks noChangeArrowheads="1"/>
          </p:cNvSpPr>
          <p:nvPr/>
        </p:nvSpPr>
        <p:spPr bwMode="auto">
          <a:xfrm>
            <a:off x="6572264" y="2928934"/>
            <a:ext cx="2428860" cy="92869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FreesiaUPC" pitchFamily="34" charset="-34"/>
              </a:rPr>
              <a:t>โปรแกรม</a:t>
            </a:r>
          </a:p>
          <a:p>
            <a:pPr algn="ctr"/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FreesiaUPC" pitchFamily="34" charset="-34"/>
              </a:rPr>
              <a:t>NFE-SEARCH</a:t>
            </a:r>
            <a:r>
              <a:rPr lang="th-TH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FreesiaUPC" pitchFamily="34" charset="-34"/>
              </a:rPr>
              <a:t> </a:t>
            </a:r>
            <a:endParaRPr lang="en-US" sz="1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itchFamily="34" charset="0"/>
              <a:cs typeface="FreesiaUPC" pitchFamily="34" charset="-34"/>
            </a:endParaRPr>
          </a:p>
        </p:txBody>
      </p:sp>
      <p:sp>
        <p:nvSpPr>
          <p:cNvPr id="86" name="Oval 14"/>
          <p:cNvSpPr>
            <a:spLocks noChangeArrowheads="1"/>
          </p:cNvSpPr>
          <p:nvPr/>
        </p:nvSpPr>
        <p:spPr bwMode="auto">
          <a:xfrm>
            <a:off x="6643702" y="4000504"/>
            <a:ext cx="2428860" cy="92869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th-TH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FreesiaUPC" pitchFamily="34" charset="-34"/>
              </a:rPr>
              <a:t>โปรแกรม</a:t>
            </a:r>
          </a:p>
          <a:p>
            <a:pPr algn="ctr"/>
            <a:r>
              <a:rPr lang="en-US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FreesiaUPC" pitchFamily="34" charset="-34"/>
              </a:rPr>
              <a:t>NFE-GDM</a:t>
            </a:r>
            <a:r>
              <a:rPr lang="th-TH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FreesiaUPC" pitchFamily="34" charset="-34"/>
              </a:rPr>
              <a:t> </a:t>
            </a:r>
            <a:endParaRPr lang="en-US" sz="1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itchFamily="34" charset="0"/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88" name="รูปภาพ 87" descr="nfe1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2910" y="2000240"/>
            <a:ext cx="8001056" cy="4643470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" name="รูปภาพ 6" descr="nfe2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472" y="1928802"/>
            <a:ext cx="8001056" cy="4643470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" name="รูปภาพ 6" descr="nfe3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034" y="2000240"/>
            <a:ext cx="8072494" cy="4572032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6" name="รูปภาพ 5" descr="nfe4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8596" y="1928802"/>
            <a:ext cx="8358246" cy="4643470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6" name="รูปภาพ 5" descr="nfe5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034" y="2071678"/>
            <a:ext cx="8215370" cy="4500594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6" name="รูปภาพ 5" descr="nfe6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8596" y="2071678"/>
            <a:ext cx="8429684" cy="4500594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AutoShape 2"/>
          <p:cNvSpPr>
            <a:spLocks noChangeArrowheads="1"/>
          </p:cNvSpPr>
          <p:nvPr/>
        </p:nvSpPr>
        <p:spPr bwMode="auto">
          <a:xfrm>
            <a:off x="5143500" y="904875"/>
            <a:ext cx="3714750" cy="5667375"/>
          </a:xfrm>
          <a:prstGeom prst="foldedCorner">
            <a:avLst>
              <a:gd name="adj" fmla="val 12500"/>
            </a:avLst>
          </a:prstGeom>
          <a:solidFill>
            <a:srgbClr val="FFCC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3075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title"/>
          </p:nvPr>
        </p:nvSpPr>
        <p:spPr>
          <a:xfrm>
            <a:off x="214313" y="490538"/>
            <a:ext cx="8429625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การบริหารจัดการงานทะเบียนนักศึกษา</a:t>
            </a:r>
          </a:p>
        </p:txBody>
      </p:sp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3078" name="Group 407"/>
          <p:cNvGrpSpPr>
            <a:grpSpLocks/>
          </p:cNvGrpSpPr>
          <p:nvPr/>
        </p:nvGrpSpPr>
        <p:grpSpPr bwMode="auto">
          <a:xfrm>
            <a:off x="5500688" y="4143375"/>
            <a:ext cx="3286125" cy="2500313"/>
            <a:chOff x="249" y="1888"/>
            <a:chExt cx="2449" cy="2090"/>
          </a:xfrm>
        </p:grpSpPr>
        <p:sp>
          <p:nvSpPr>
            <p:cNvPr id="3081" name="AutoShape 13"/>
            <p:cNvSpPr>
              <a:spLocks noChangeAspect="1" noChangeArrowheads="1" noTextEdit="1"/>
            </p:cNvSpPr>
            <p:nvPr/>
          </p:nvSpPr>
          <p:spPr bwMode="auto">
            <a:xfrm>
              <a:off x="249" y="1888"/>
              <a:ext cx="2449" cy="2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2" name="Freeform 16"/>
            <p:cNvSpPr>
              <a:spLocks/>
            </p:cNvSpPr>
            <p:nvPr/>
          </p:nvSpPr>
          <p:spPr bwMode="auto">
            <a:xfrm>
              <a:off x="1535" y="3444"/>
              <a:ext cx="65" cy="521"/>
            </a:xfrm>
            <a:custGeom>
              <a:avLst/>
              <a:gdLst>
                <a:gd name="T0" fmla="*/ 52 w 65"/>
                <a:gd name="T1" fmla="*/ 521 h 521"/>
                <a:gd name="T2" fmla="*/ 0 w 65"/>
                <a:gd name="T3" fmla="*/ 521 h 521"/>
                <a:gd name="T4" fmla="*/ 9 w 65"/>
                <a:gd name="T5" fmla="*/ 0 h 521"/>
                <a:gd name="T6" fmla="*/ 65 w 65"/>
                <a:gd name="T7" fmla="*/ 0 h 521"/>
                <a:gd name="T8" fmla="*/ 52 w 65"/>
                <a:gd name="T9" fmla="*/ 521 h 5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21"/>
                <a:gd name="T17" fmla="*/ 65 w 65"/>
                <a:gd name="T18" fmla="*/ 521 h 5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21">
                  <a:moveTo>
                    <a:pt x="52" y="521"/>
                  </a:moveTo>
                  <a:lnTo>
                    <a:pt x="0" y="521"/>
                  </a:lnTo>
                  <a:lnTo>
                    <a:pt x="9" y="0"/>
                  </a:lnTo>
                  <a:lnTo>
                    <a:pt x="65" y="0"/>
                  </a:lnTo>
                  <a:lnTo>
                    <a:pt x="52" y="52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3" name="Freeform 17"/>
            <p:cNvSpPr>
              <a:spLocks/>
            </p:cNvSpPr>
            <p:nvPr/>
          </p:nvSpPr>
          <p:spPr bwMode="auto">
            <a:xfrm>
              <a:off x="1228" y="3358"/>
              <a:ext cx="60" cy="599"/>
            </a:xfrm>
            <a:custGeom>
              <a:avLst/>
              <a:gdLst>
                <a:gd name="T0" fmla="*/ 60 w 60"/>
                <a:gd name="T1" fmla="*/ 599 h 599"/>
                <a:gd name="T2" fmla="*/ 0 w 60"/>
                <a:gd name="T3" fmla="*/ 594 h 599"/>
                <a:gd name="T4" fmla="*/ 0 w 60"/>
                <a:gd name="T5" fmla="*/ 0 h 599"/>
                <a:gd name="T6" fmla="*/ 55 w 60"/>
                <a:gd name="T7" fmla="*/ 0 h 599"/>
                <a:gd name="T8" fmla="*/ 60 w 60"/>
                <a:gd name="T9" fmla="*/ 599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599"/>
                <a:gd name="T17" fmla="*/ 60 w 60"/>
                <a:gd name="T18" fmla="*/ 599 h 5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599">
                  <a:moveTo>
                    <a:pt x="60" y="599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55" y="0"/>
                  </a:lnTo>
                  <a:lnTo>
                    <a:pt x="60" y="59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4" name="Freeform 18"/>
            <p:cNvSpPr>
              <a:spLocks/>
            </p:cNvSpPr>
            <p:nvPr/>
          </p:nvSpPr>
          <p:spPr bwMode="auto">
            <a:xfrm>
              <a:off x="1053" y="3316"/>
              <a:ext cx="581" cy="269"/>
            </a:xfrm>
            <a:custGeom>
              <a:avLst/>
              <a:gdLst>
                <a:gd name="T0" fmla="*/ 564 w 581"/>
                <a:gd name="T1" fmla="*/ 76 h 269"/>
                <a:gd name="T2" fmla="*/ 564 w 581"/>
                <a:gd name="T3" fmla="*/ 76 h 269"/>
                <a:gd name="T4" fmla="*/ 551 w 581"/>
                <a:gd name="T5" fmla="*/ 72 h 269"/>
                <a:gd name="T6" fmla="*/ 205 w 581"/>
                <a:gd name="T7" fmla="*/ 0 h 269"/>
                <a:gd name="T8" fmla="*/ 205 w 581"/>
                <a:gd name="T9" fmla="*/ 0 h 269"/>
                <a:gd name="T10" fmla="*/ 188 w 581"/>
                <a:gd name="T11" fmla="*/ 0 h 269"/>
                <a:gd name="T12" fmla="*/ 166 w 581"/>
                <a:gd name="T13" fmla="*/ 0 h 269"/>
                <a:gd name="T14" fmla="*/ 149 w 581"/>
                <a:gd name="T15" fmla="*/ 8 h 269"/>
                <a:gd name="T16" fmla="*/ 123 w 581"/>
                <a:gd name="T17" fmla="*/ 17 h 269"/>
                <a:gd name="T18" fmla="*/ 81 w 581"/>
                <a:gd name="T19" fmla="*/ 42 h 269"/>
                <a:gd name="T20" fmla="*/ 59 w 581"/>
                <a:gd name="T21" fmla="*/ 64 h 269"/>
                <a:gd name="T22" fmla="*/ 42 w 581"/>
                <a:gd name="T23" fmla="*/ 81 h 269"/>
                <a:gd name="T24" fmla="*/ 42 w 581"/>
                <a:gd name="T25" fmla="*/ 81 h 269"/>
                <a:gd name="T26" fmla="*/ 21 w 581"/>
                <a:gd name="T27" fmla="*/ 111 h 269"/>
                <a:gd name="T28" fmla="*/ 4 w 581"/>
                <a:gd name="T29" fmla="*/ 136 h 269"/>
                <a:gd name="T30" fmla="*/ 4 w 581"/>
                <a:gd name="T31" fmla="*/ 136 h 269"/>
                <a:gd name="T32" fmla="*/ 0 w 581"/>
                <a:gd name="T33" fmla="*/ 158 h 269"/>
                <a:gd name="T34" fmla="*/ 4 w 581"/>
                <a:gd name="T35" fmla="*/ 175 h 269"/>
                <a:gd name="T36" fmla="*/ 12 w 581"/>
                <a:gd name="T37" fmla="*/ 188 h 269"/>
                <a:gd name="T38" fmla="*/ 29 w 581"/>
                <a:gd name="T39" fmla="*/ 196 h 269"/>
                <a:gd name="T40" fmla="*/ 376 w 581"/>
                <a:gd name="T41" fmla="*/ 269 h 269"/>
                <a:gd name="T42" fmla="*/ 376 w 581"/>
                <a:gd name="T43" fmla="*/ 269 h 269"/>
                <a:gd name="T44" fmla="*/ 393 w 581"/>
                <a:gd name="T45" fmla="*/ 269 h 269"/>
                <a:gd name="T46" fmla="*/ 410 w 581"/>
                <a:gd name="T47" fmla="*/ 269 h 269"/>
                <a:gd name="T48" fmla="*/ 431 w 581"/>
                <a:gd name="T49" fmla="*/ 260 h 269"/>
                <a:gd name="T50" fmla="*/ 453 w 581"/>
                <a:gd name="T51" fmla="*/ 252 h 269"/>
                <a:gd name="T52" fmla="*/ 500 w 581"/>
                <a:gd name="T53" fmla="*/ 222 h 269"/>
                <a:gd name="T54" fmla="*/ 521 w 581"/>
                <a:gd name="T55" fmla="*/ 205 h 269"/>
                <a:gd name="T56" fmla="*/ 538 w 581"/>
                <a:gd name="T57" fmla="*/ 188 h 269"/>
                <a:gd name="T58" fmla="*/ 538 w 581"/>
                <a:gd name="T59" fmla="*/ 188 h 269"/>
                <a:gd name="T60" fmla="*/ 564 w 581"/>
                <a:gd name="T61" fmla="*/ 153 h 269"/>
                <a:gd name="T62" fmla="*/ 572 w 581"/>
                <a:gd name="T63" fmla="*/ 136 h 269"/>
                <a:gd name="T64" fmla="*/ 577 w 581"/>
                <a:gd name="T65" fmla="*/ 119 h 269"/>
                <a:gd name="T66" fmla="*/ 581 w 581"/>
                <a:gd name="T67" fmla="*/ 106 h 269"/>
                <a:gd name="T68" fmla="*/ 577 w 581"/>
                <a:gd name="T69" fmla="*/ 94 h 269"/>
                <a:gd name="T70" fmla="*/ 572 w 581"/>
                <a:gd name="T71" fmla="*/ 85 h 269"/>
                <a:gd name="T72" fmla="*/ 564 w 581"/>
                <a:gd name="T73" fmla="*/ 76 h 269"/>
                <a:gd name="T74" fmla="*/ 564 w 581"/>
                <a:gd name="T75" fmla="*/ 76 h 2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1"/>
                <a:gd name="T115" fmla="*/ 0 h 269"/>
                <a:gd name="T116" fmla="*/ 581 w 581"/>
                <a:gd name="T117" fmla="*/ 269 h 2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1" h="269">
                  <a:moveTo>
                    <a:pt x="564" y="76"/>
                  </a:moveTo>
                  <a:lnTo>
                    <a:pt x="564" y="76"/>
                  </a:lnTo>
                  <a:lnTo>
                    <a:pt x="551" y="72"/>
                  </a:lnTo>
                  <a:lnTo>
                    <a:pt x="205" y="0"/>
                  </a:lnTo>
                  <a:lnTo>
                    <a:pt x="188" y="0"/>
                  </a:lnTo>
                  <a:lnTo>
                    <a:pt x="166" y="0"/>
                  </a:lnTo>
                  <a:lnTo>
                    <a:pt x="149" y="8"/>
                  </a:lnTo>
                  <a:lnTo>
                    <a:pt x="123" y="17"/>
                  </a:lnTo>
                  <a:lnTo>
                    <a:pt x="81" y="42"/>
                  </a:lnTo>
                  <a:lnTo>
                    <a:pt x="59" y="64"/>
                  </a:lnTo>
                  <a:lnTo>
                    <a:pt x="42" y="81"/>
                  </a:lnTo>
                  <a:lnTo>
                    <a:pt x="21" y="111"/>
                  </a:lnTo>
                  <a:lnTo>
                    <a:pt x="4" y="136"/>
                  </a:lnTo>
                  <a:lnTo>
                    <a:pt x="0" y="158"/>
                  </a:lnTo>
                  <a:lnTo>
                    <a:pt x="4" y="175"/>
                  </a:lnTo>
                  <a:lnTo>
                    <a:pt x="12" y="188"/>
                  </a:lnTo>
                  <a:lnTo>
                    <a:pt x="29" y="196"/>
                  </a:lnTo>
                  <a:lnTo>
                    <a:pt x="376" y="269"/>
                  </a:lnTo>
                  <a:lnTo>
                    <a:pt x="393" y="269"/>
                  </a:lnTo>
                  <a:lnTo>
                    <a:pt x="410" y="269"/>
                  </a:lnTo>
                  <a:lnTo>
                    <a:pt x="431" y="260"/>
                  </a:lnTo>
                  <a:lnTo>
                    <a:pt x="453" y="252"/>
                  </a:lnTo>
                  <a:lnTo>
                    <a:pt x="500" y="222"/>
                  </a:lnTo>
                  <a:lnTo>
                    <a:pt x="521" y="205"/>
                  </a:lnTo>
                  <a:lnTo>
                    <a:pt x="538" y="188"/>
                  </a:lnTo>
                  <a:lnTo>
                    <a:pt x="564" y="153"/>
                  </a:lnTo>
                  <a:lnTo>
                    <a:pt x="572" y="136"/>
                  </a:lnTo>
                  <a:lnTo>
                    <a:pt x="577" y="119"/>
                  </a:lnTo>
                  <a:lnTo>
                    <a:pt x="581" y="106"/>
                  </a:lnTo>
                  <a:lnTo>
                    <a:pt x="577" y="94"/>
                  </a:lnTo>
                  <a:lnTo>
                    <a:pt x="572" y="85"/>
                  </a:lnTo>
                  <a:lnTo>
                    <a:pt x="564" y="76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5" name="Freeform 19"/>
            <p:cNvSpPr>
              <a:spLocks/>
            </p:cNvSpPr>
            <p:nvPr/>
          </p:nvSpPr>
          <p:spPr bwMode="auto">
            <a:xfrm>
              <a:off x="1091" y="3106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81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81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6" name="Freeform 20"/>
            <p:cNvSpPr>
              <a:spLocks/>
            </p:cNvSpPr>
            <p:nvPr/>
          </p:nvSpPr>
          <p:spPr bwMode="auto">
            <a:xfrm>
              <a:off x="980" y="2901"/>
              <a:ext cx="355" cy="385"/>
            </a:xfrm>
            <a:custGeom>
              <a:avLst/>
              <a:gdLst>
                <a:gd name="T0" fmla="*/ 355 w 355"/>
                <a:gd name="T1" fmla="*/ 120 h 385"/>
                <a:gd name="T2" fmla="*/ 355 w 355"/>
                <a:gd name="T3" fmla="*/ 120 h 385"/>
                <a:gd name="T4" fmla="*/ 346 w 355"/>
                <a:gd name="T5" fmla="*/ 90 h 385"/>
                <a:gd name="T6" fmla="*/ 337 w 355"/>
                <a:gd name="T7" fmla="*/ 60 h 385"/>
                <a:gd name="T8" fmla="*/ 325 w 355"/>
                <a:gd name="T9" fmla="*/ 38 h 385"/>
                <a:gd name="T10" fmla="*/ 308 w 355"/>
                <a:gd name="T11" fmla="*/ 21 h 385"/>
                <a:gd name="T12" fmla="*/ 286 w 355"/>
                <a:gd name="T13" fmla="*/ 8 h 385"/>
                <a:gd name="T14" fmla="*/ 265 w 355"/>
                <a:gd name="T15" fmla="*/ 0 h 385"/>
                <a:gd name="T16" fmla="*/ 239 w 355"/>
                <a:gd name="T17" fmla="*/ 0 h 385"/>
                <a:gd name="T18" fmla="*/ 218 w 355"/>
                <a:gd name="T19" fmla="*/ 8 h 385"/>
                <a:gd name="T20" fmla="*/ 137 w 355"/>
                <a:gd name="T21" fmla="*/ 43 h 385"/>
                <a:gd name="T22" fmla="*/ 102 w 355"/>
                <a:gd name="T23" fmla="*/ 56 h 385"/>
                <a:gd name="T24" fmla="*/ 102 w 355"/>
                <a:gd name="T25" fmla="*/ 56 h 385"/>
                <a:gd name="T26" fmla="*/ 81 w 355"/>
                <a:gd name="T27" fmla="*/ 68 h 385"/>
                <a:gd name="T28" fmla="*/ 60 w 355"/>
                <a:gd name="T29" fmla="*/ 85 h 385"/>
                <a:gd name="T30" fmla="*/ 38 w 355"/>
                <a:gd name="T31" fmla="*/ 111 h 385"/>
                <a:gd name="T32" fmla="*/ 25 w 355"/>
                <a:gd name="T33" fmla="*/ 137 h 385"/>
                <a:gd name="T34" fmla="*/ 13 w 355"/>
                <a:gd name="T35" fmla="*/ 167 h 385"/>
                <a:gd name="T36" fmla="*/ 4 w 355"/>
                <a:gd name="T37" fmla="*/ 201 h 385"/>
                <a:gd name="T38" fmla="*/ 0 w 355"/>
                <a:gd name="T39" fmla="*/ 231 h 385"/>
                <a:gd name="T40" fmla="*/ 4 w 355"/>
                <a:gd name="T41" fmla="*/ 265 h 385"/>
                <a:gd name="T42" fmla="*/ 4 w 355"/>
                <a:gd name="T43" fmla="*/ 265 h 385"/>
                <a:gd name="T44" fmla="*/ 8 w 355"/>
                <a:gd name="T45" fmla="*/ 295 h 385"/>
                <a:gd name="T46" fmla="*/ 21 w 355"/>
                <a:gd name="T47" fmla="*/ 325 h 385"/>
                <a:gd name="T48" fmla="*/ 34 w 355"/>
                <a:gd name="T49" fmla="*/ 346 h 385"/>
                <a:gd name="T50" fmla="*/ 51 w 355"/>
                <a:gd name="T51" fmla="*/ 363 h 385"/>
                <a:gd name="T52" fmla="*/ 73 w 355"/>
                <a:gd name="T53" fmla="*/ 376 h 385"/>
                <a:gd name="T54" fmla="*/ 94 w 355"/>
                <a:gd name="T55" fmla="*/ 385 h 385"/>
                <a:gd name="T56" fmla="*/ 115 w 355"/>
                <a:gd name="T57" fmla="*/ 385 h 385"/>
                <a:gd name="T58" fmla="*/ 141 w 355"/>
                <a:gd name="T59" fmla="*/ 376 h 385"/>
                <a:gd name="T60" fmla="*/ 252 w 355"/>
                <a:gd name="T61" fmla="*/ 329 h 385"/>
                <a:gd name="T62" fmla="*/ 252 w 355"/>
                <a:gd name="T63" fmla="*/ 329 h 385"/>
                <a:gd name="T64" fmla="*/ 269 w 355"/>
                <a:gd name="T65" fmla="*/ 320 h 385"/>
                <a:gd name="T66" fmla="*/ 286 w 355"/>
                <a:gd name="T67" fmla="*/ 312 h 385"/>
                <a:gd name="T68" fmla="*/ 286 w 355"/>
                <a:gd name="T69" fmla="*/ 312 h 385"/>
                <a:gd name="T70" fmla="*/ 303 w 355"/>
                <a:gd name="T71" fmla="*/ 295 h 385"/>
                <a:gd name="T72" fmla="*/ 316 w 355"/>
                <a:gd name="T73" fmla="*/ 273 h 385"/>
                <a:gd name="T74" fmla="*/ 329 w 355"/>
                <a:gd name="T75" fmla="*/ 252 h 385"/>
                <a:gd name="T76" fmla="*/ 342 w 355"/>
                <a:gd name="T77" fmla="*/ 226 h 385"/>
                <a:gd name="T78" fmla="*/ 350 w 355"/>
                <a:gd name="T79" fmla="*/ 201 h 385"/>
                <a:gd name="T80" fmla="*/ 355 w 355"/>
                <a:gd name="T81" fmla="*/ 175 h 385"/>
                <a:gd name="T82" fmla="*/ 355 w 355"/>
                <a:gd name="T83" fmla="*/ 145 h 385"/>
                <a:gd name="T84" fmla="*/ 355 w 355"/>
                <a:gd name="T85" fmla="*/ 120 h 385"/>
                <a:gd name="T86" fmla="*/ 355 w 355"/>
                <a:gd name="T87" fmla="*/ 120 h 3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5"/>
                <a:gd name="T134" fmla="*/ 355 w 355"/>
                <a:gd name="T135" fmla="*/ 385 h 3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5">
                  <a:moveTo>
                    <a:pt x="355" y="120"/>
                  </a:moveTo>
                  <a:lnTo>
                    <a:pt x="355" y="120"/>
                  </a:lnTo>
                  <a:lnTo>
                    <a:pt x="346" y="90"/>
                  </a:lnTo>
                  <a:lnTo>
                    <a:pt x="337" y="60"/>
                  </a:lnTo>
                  <a:lnTo>
                    <a:pt x="325" y="38"/>
                  </a:lnTo>
                  <a:lnTo>
                    <a:pt x="308" y="21"/>
                  </a:lnTo>
                  <a:lnTo>
                    <a:pt x="286" y="8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8"/>
                  </a:lnTo>
                  <a:lnTo>
                    <a:pt x="137" y="43"/>
                  </a:lnTo>
                  <a:lnTo>
                    <a:pt x="102" y="56"/>
                  </a:lnTo>
                  <a:lnTo>
                    <a:pt x="81" y="68"/>
                  </a:lnTo>
                  <a:lnTo>
                    <a:pt x="60" y="85"/>
                  </a:lnTo>
                  <a:lnTo>
                    <a:pt x="38" y="111"/>
                  </a:lnTo>
                  <a:lnTo>
                    <a:pt x="25" y="137"/>
                  </a:lnTo>
                  <a:lnTo>
                    <a:pt x="13" y="167"/>
                  </a:lnTo>
                  <a:lnTo>
                    <a:pt x="4" y="201"/>
                  </a:lnTo>
                  <a:lnTo>
                    <a:pt x="0" y="231"/>
                  </a:lnTo>
                  <a:lnTo>
                    <a:pt x="4" y="265"/>
                  </a:lnTo>
                  <a:lnTo>
                    <a:pt x="8" y="295"/>
                  </a:lnTo>
                  <a:lnTo>
                    <a:pt x="21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3" y="376"/>
                  </a:lnTo>
                  <a:lnTo>
                    <a:pt x="94" y="385"/>
                  </a:lnTo>
                  <a:lnTo>
                    <a:pt x="115" y="385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12"/>
                  </a:lnTo>
                  <a:lnTo>
                    <a:pt x="303" y="295"/>
                  </a:lnTo>
                  <a:lnTo>
                    <a:pt x="316" y="273"/>
                  </a:lnTo>
                  <a:lnTo>
                    <a:pt x="329" y="252"/>
                  </a:lnTo>
                  <a:lnTo>
                    <a:pt x="342" y="226"/>
                  </a:lnTo>
                  <a:lnTo>
                    <a:pt x="350" y="201"/>
                  </a:lnTo>
                  <a:lnTo>
                    <a:pt x="355" y="175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7" name="Freeform 21"/>
            <p:cNvSpPr>
              <a:spLocks/>
            </p:cNvSpPr>
            <p:nvPr/>
          </p:nvSpPr>
          <p:spPr bwMode="auto">
            <a:xfrm>
              <a:off x="1014" y="2974"/>
              <a:ext cx="231" cy="269"/>
            </a:xfrm>
            <a:custGeom>
              <a:avLst/>
              <a:gdLst>
                <a:gd name="T0" fmla="*/ 86 w 231"/>
                <a:gd name="T1" fmla="*/ 12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6 h 269"/>
                <a:gd name="T14" fmla="*/ 51 w 231"/>
                <a:gd name="T15" fmla="*/ 128 h 269"/>
                <a:gd name="T16" fmla="*/ 51 w 231"/>
                <a:gd name="T17" fmla="*/ 149 h 269"/>
                <a:gd name="T18" fmla="*/ 51 w 231"/>
                <a:gd name="T19" fmla="*/ 149 h 269"/>
                <a:gd name="T20" fmla="*/ 56 w 231"/>
                <a:gd name="T21" fmla="*/ 175 h 269"/>
                <a:gd name="T22" fmla="*/ 64 w 231"/>
                <a:gd name="T23" fmla="*/ 196 h 269"/>
                <a:gd name="T24" fmla="*/ 77 w 231"/>
                <a:gd name="T25" fmla="*/ 213 h 269"/>
                <a:gd name="T26" fmla="*/ 90 w 231"/>
                <a:gd name="T27" fmla="*/ 230 h 269"/>
                <a:gd name="T28" fmla="*/ 107 w 231"/>
                <a:gd name="T29" fmla="*/ 239 h 269"/>
                <a:gd name="T30" fmla="*/ 124 w 231"/>
                <a:gd name="T31" fmla="*/ 243 h 269"/>
                <a:gd name="T32" fmla="*/ 145 w 231"/>
                <a:gd name="T33" fmla="*/ 243 h 269"/>
                <a:gd name="T34" fmla="*/ 167 w 231"/>
                <a:gd name="T35" fmla="*/ 239 h 269"/>
                <a:gd name="T36" fmla="*/ 231 w 231"/>
                <a:gd name="T37" fmla="*/ 213 h 269"/>
                <a:gd name="T38" fmla="*/ 231 w 231"/>
                <a:gd name="T39" fmla="*/ 213 h 269"/>
                <a:gd name="T40" fmla="*/ 205 w 231"/>
                <a:gd name="T41" fmla="*/ 226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7 w 231"/>
                <a:gd name="T49" fmla="*/ 269 h 269"/>
                <a:gd name="T50" fmla="*/ 56 w 231"/>
                <a:gd name="T51" fmla="*/ 265 h 269"/>
                <a:gd name="T52" fmla="*/ 43 w 231"/>
                <a:gd name="T53" fmla="*/ 256 h 269"/>
                <a:gd name="T54" fmla="*/ 26 w 231"/>
                <a:gd name="T55" fmla="*/ 243 h 269"/>
                <a:gd name="T56" fmla="*/ 17 w 231"/>
                <a:gd name="T57" fmla="*/ 222 h 269"/>
                <a:gd name="T58" fmla="*/ 9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4 w 231"/>
                <a:gd name="T67" fmla="*/ 124 h 269"/>
                <a:gd name="T68" fmla="*/ 9 w 231"/>
                <a:gd name="T69" fmla="*/ 98 h 269"/>
                <a:gd name="T70" fmla="*/ 21 w 231"/>
                <a:gd name="T71" fmla="*/ 77 h 269"/>
                <a:gd name="T72" fmla="*/ 30 w 231"/>
                <a:gd name="T73" fmla="*/ 55 h 269"/>
                <a:gd name="T74" fmla="*/ 47 w 231"/>
                <a:gd name="T75" fmla="*/ 38 h 269"/>
                <a:gd name="T76" fmla="*/ 64 w 231"/>
                <a:gd name="T77" fmla="*/ 21 h 269"/>
                <a:gd name="T78" fmla="*/ 86 w 231"/>
                <a:gd name="T79" fmla="*/ 12 h 269"/>
                <a:gd name="T80" fmla="*/ 86 w 231"/>
                <a:gd name="T81" fmla="*/ 12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6" y="12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6"/>
                  </a:lnTo>
                  <a:lnTo>
                    <a:pt x="51" y="128"/>
                  </a:lnTo>
                  <a:lnTo>
                    <a:pt x="51" y="149"/>
                  </a:lnTo>
                  <a:lnTo>
                    <a:pt x="56" y="175"/>
                  </a:lnTo>
                  <a:lnTo>
                    <a:pt x="64" y="196"/>
                  </a:lnTo>
                  <a:lnTo>
                    <a:pt x="77" y="213"/>
                  </a:lnTo>
                  <a:lnTo>
                    <a:pt x="90" y="230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5" y="243"/>
                  </a:lnTo>
                  <a:lnTo>
                    <a:pt x="167" y="239"/>
                  </a:lnTo>
                  <a:lnTo>
                    <a:pt x="231" y="213"/>
                  </a:lnTo>
                  <a:lnTo>
                    <a:pt x="205" y="226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7" y="269"/>
                  </a:lnTo>
                  <a:lnTo>
                    <a:pt x="56" y="265"/>
                  </a:lnTo>
                  <a:lnTo>
                    <a:pt x="43" y="256"/>
                  </a:lnTo>
                  <a:lnTo>
                    <a:pt x="26" y="243"/>
                  </a:lnTo>
                  <a:lnTo>
                    <a:pt x="17" y="222"/>
                  </a:lnTo>
                  <a:lnTo>
                    <a:pt x="9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4" y="124"/>
                  </a:lnTo>
                  <a:lnTo>
                    <a:pt x="9" y="98"/>
                  </a:lnTo>
                  <a:lnTo>
                    <a:pt x="21" y="77"/>
                  </a:lnTo>
                  <a:lnTo>
                    <a:pt x="30" y="55"/>
                  </a:lnTo>
                  <a:lnTo>
                    <a:pt x="47" y="38"/>
                  </a:lnTo>
                  <a:lnTo>
                    <a:pt x="64" y="21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8" name="Freeform 22"/>
            <p:cNvSpPr>
              <a:spLocks/>
            </p:cNvSpPr>
            <p:nvPr/>
          </p:nvSpPr>
          <p:spPr bwMode="auto">
            <a:xfrm>
              <a:off x="1065" y="2944"/>
              <a:ext cx="240" cy="273"/>
            </a:xfrm>
            <a:custGeom>
              <a:avLst/>
              <a:gdLst>
                <a:gd name="T0" fmla="*/ 0 w 240"/>
                <a:gd name="T1" fmla="*/ 179 h 273"/>
                <a:gd name="T2" fmla="*/ 0 w 240"/>
                <a:gd name="T3" fmla="*/ 179 h 273"/>
                <a:gd name="T4" fmla="*/ 0 w 240"/>
                <a:gd name="T5" fmla="*/ 158 h 273"/>
                <a:gd name="T6" fmla="*/ 0 w 240"/>
                <a:gd name="T7" fmla="*/ 136 h 273"/>
                <a:gd name="T8" fmla="*/ 13 w 240"/>
                <a:gd name="T9" fmla="*/ 94 h 273"/>
                <a:gd name="T10" fmla="*/ 30 w 240"/>
                <a:gd name="T11" fmla="*/ 60 h 273"/>
                <a:gd name="T12" fmla="*/ 43 w 240"/>
                <a:gd name="T13" fmla="*/ 42 h 273"/>
                <a:gd name="T14" fmla="*/ 56 w 240"/>
                <a:gd name="T15" fmla="*/ 30 h 273"/>
                <a:gd name="T16" fmla="*/ 124 w 240"/>
                <a:gd name="T17" fmla="*/ 4 h 273"/>
                <a:gd name="T18" fmla="*/ 124 w 240"/>
                <a:gd name="T19" fmla="*/ 4 h 273"/>
                <a:gd name="T20" fmla="*/ 146 w 240"/>
                <a:gd name="T21" fmla="*/ 0 h 273"/>
                <a:gd name="T22" fmla="*/ 163 w 240"/>
                <a:gd name="T23" fmla="*/ 0 h 273"/>
                <a:gd name="T24" fmla="*/ 180 w 240"/>
                <a:gd name="T25" fmla="*/ 4 h 273"/>
                <a:gd name="T26" fmla="*/ 197 w 240"/>
                <a:gd name="T27" fmla="*/ 13 h 273"/>
                <a:gd name="T28" fmla="*/ 210 w 240"/>
                <a:gd name="T29" fmla="*/ 25 h 273"/>
                <a:gd name="T30" fmla="*/ 223 w 240"/>
                <a:gd name="T31" fmla="*/ 47 h 273"/>
                <a:gd name="T32" fmla="*/ 231 w 240"/>
                <a:gd name="T33" fmla="*/ 68 h 273"/>
                <a:gd name="T34" fmla="*/ 235 w 240"/>
                <a:gd name="T35" fmla="*/ 94 h 273"/>
                <a:gd name="T36" fmla="*/ 235 w 240"/>
                <a:gd name="T37" fmla="*/ 94 h 273"/>
                <a:gd name="T38" fmla="*/ 240 w 240"/>
                <a:gd name="T39" fmla="*/ 115 h 273"/>
                <a:gd name="T40" fmla="*/ 235 w 240"/>
                <a:gd name="T41" fmla="*/ 136 h 273"/>
                <a:gd name="T42" fmla="*/ 227 w 240"/>
                <a:gd name="T43" fmla="*/ 175 h 273"/>
                <a:gd name="T44" fmla="*/ 205 w 240"/>
                <a:gd name="T45" fmla="*/ 213 h 273"/>
                <a:gd name="T46" fmla="*/ 193 w 240"/>
                <a:gd name="T47" fmla="*/ 230 h 273"/>
                <a:gd name="T48" fmla="*/ 180 w 240"/>
                <a:gd name="T49" fmla="*/ 243 h 273"/>
                <a:gd name="T50" fmla="*/ 116 w 240"/>
                <a:gd name="T51" fmla="*/ 269 h 273"/>
                <a:gd name="T52" fmla="*/ 116 w 240"/>
                <a:gd name="T53" fmla="*/ 269 h 273"/>
                <a:gd name="T54" fmla="*/ 94 w 240"/>
                <a:gd name="T55" fmla="*/ 273 h 273"/>
                <a:gd name="T56" fmla="*/ 73 w 240"/>
                <a:gd name="T57" fmla="*/ 273 h 273"/>
                <a:gd name="T58" fmla="*/ 56 w 240"/>
                <a:gd name="T59" fmla="*/ 269 h 273"/>
                <a:gd name="T60" fmla="*/ 39 w 240"/>
                <a:gd name="T61" fmla="*/ 260 h 273"/>
                <a:gd name="T62" fmla="*/ 26 w 240"/>
                <a:gd name="T63" fmla="*/ 243 h 273"/>
                <a:gd name="T64" fmla="*/ 13 w 240"/>
                <a:gd name="T65" fmla="*/ 226 h 273"/>
                <a:gd name="T66" fmla="*/ 5 w 240"/>
                <a:gd name="T67" fmla="*/ 205 h 273"/>
                <a:gd name="T68" fmla="*/ 0 w 240"/>
                <a:gd name="T69" fmla="*/ 179 h 273"/>
                <a:gd name="T70" fmla="*/ 0 w 240"/>
                <a:gd name="T71" fmla="*/ 179 h 2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0"/>
                <a:gd name="T109" fmla="*/ 0 h 273"/>
                <a:gd name="T110" fmla="*/ 240 w 240"/>
                <a:gd name="T111" fmla="*/ 273 h 2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0" h="273">
                  <a:moveTo>
                    <a:pt x="0" y="179"/>
                  </a:moveTo>
                  <a:lnTo>
                    <a:pt x="0" y="179"/>
                  </a:lnTo>
                  <a:lnTo>
                    <a:pt x="0" y="158"/>
                  </a:lnTo>
                  <a:lnTo>
                    <a:pt x="0" y="136"/>
                  </a:lnTo>
                  <a:lnTo>
                    <a:pt x="13" y="94"/>
                  </a:lnTo>
                  <a:lnTo>
                    <a:pt x="30" y="60"/>
                  </a:lnTo>
                  <a:lnTo>
                    <a:pt x="43" y="42"/>
                  </a:lnTo>
                  <a:lnTo>
                    <a:pt x="56" y="30"/>
                  </a:lnTo>
                  <a:lnTo>
                    <a:pt x="124" y="4"/>
                  </a:lnTo>
                  <a:lnTo>
                    <a:pt x="146" y="0"/>
                  </a:lnTo>
                  <a:lnTo>
                    <a:pt x="163" y="0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25"/>
                  </a:lnTo>
                  <a:lnTo>
                    <a:pt x="223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40" y="115"/>
                  </a:lnTo>
                  <a:lnTo>
                    <a:pt x="235" y="136"/>
                  </a:lnTo>
                  <a:lnTo>
                    <a:pt x="227" y="175"/>
                  </a:lnTo>
                  <a:lnTo>
                    <a:pt x="205" y="213"/>
                  </a:lnTo>
                  <a:lnTo>
                    <a:pt x="193" y="230"/>
                  </a:lnTo>
                  <a:lnTo>
                    <a:pt x="180" y="243"/>
                  </a:lnTo>
                  <a:lnTo>
                    <a:pt x="116" y="269"/>
                  </a:lnTo>
                  <a:lnTo>
                    <a:pt x="94" y="273"/>
                  </a:lnTo>
                  <a:lnTo>
                    <a:pt x="73" y="273"/>
                  </a:lnTo>
                  <a:lnTo>
                    <a:pt x="56" y="269"/>
                  </a:lnTo>
                  <a:lnTo>
                    <a:pt x="39" y="260"/>
                  </a:lnTo>
                  <a:lnTo>
                    <a:pt x="26" y="243"/>
                  </a:lnTo>
                  <a:lnTo>
                    <a:pt x="13" y="226"/>
                  </a:lnTo>
                  <a:lnTo>
                    <a:pt x="5" y="205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89" name="Freeform 23"/>
            <p:cNvSpPr>
              <a:spLocks/>
            </p:cNvSpPr>
            <p:nvPr/>
          </p:nvSpPr>
          <p:spPr bwMode="auto">
            <a:xfrm>
              <a:off x="1091" y="3298"/>
              <a:ext cx="534" cy="231"/>
            </a:xfrm>
            <a:custGeom>
              <a:avLst/>
              <a:gdLst>
                <a:gd name="T0" fmla="*/ 4 w 534"/>
                <a:gd name="T1" fmla="*/ 120 h 231"/>
                <a:gd name="T2" fmla="*/ 4 w 534"/>
                <a:gd name="T3" fmla="*/ 120 h 231"/>
                <a:gd name="T4" fmla="*/ 17 w 534"/>
                <a:gd name="T5" fmla="*/ 94 h 231"/>
                <a:gd name="T6" fmla="*/ 38 w 534"/>
                <a:gd name="T7" fmla="*/ 69 h 231"/>
                <a:gd name="T8" fmla="*/ 38 w 534"/>
                <a:gd name="T9" fmla="*/ 69 h 231"/>
                <a:gd name="T10" fmla="*/ 73 w 534"/>
                <a:gd name="T11" fmla="*/ 39 h 231"/>
                <a:gd name="T12" fmla="*/ 115 w 534"/>
                <a:gd name="T13" fmla="*/ 13 h 231"/>
                <a:gd name="T14" fmla="*/ 154 w 534"/>
                <a:gd name="T15" fmla="*/ 0 h 231"/>
                <a:gd name="T16" fmla="*/ 171 w 534"/>
                <a:gd name="T17" fmla="*/ 0 h 231"/>
                <a:gd name="T18" fmla="*/ 188 w 534"/>
                <a:gd name="T19" fmla="*/ 0 h 231"/>
                <a:gd name="T20" fmla="*/ 509 w 534"/>
                <a:gd name="T21" fmla="*/ 65 h 231"/>
                <a:gd name="T22" fmla="*/ 509 w 534"/>
                <a:gd name="T23" fmla="*/ 65 h 231"/>
                <a:gd name="T24" fmla="*/ 521 w 534"/>
                <a:gd name="T25" fmla="*/ 69 h 231"/>
                <a:gd name="T26" fmla="*/ 521 w 534"/>
                <a:gd name="T27" fmla="*/ 69 h 231"/>
                <a:gd name="T28" fmla="*/ 526 w 534"/>
                <a:gd name="T29" fmla="*/ 73 h 231"/>
                <a:gd name="T30" fmla="*/ 534 w 534"/>
                <a:gd name="T31" fmla="*/ 82 h 231"/>
                <a:gd name="T32" fmla="*/ 534 w 534"/>
                <a:gd name="T33" fmla="*/ 90 h 231"/>
                <a:gd name="T34" fmla="*/ 534 w 534"/>
                <a:gd name="T35" fmla="*/ 103 h 231"/>
                <a:gd name="T36" fmla="*/ 521 w 534"/>
                <a:gd name="T37" fmla="*/ 133 h 231"/>
                <a:gd name="T38" fmla="*/ 496 w 534"/>
                <a:gd name="T39" fmla="*/ 163 h 231"/>
                <a:gd name="T40" fmla="*/ 496 w 534"/>
                <a:gd name="T41" fmla="*/ 163 h 231"/>
                <a:gd name="T42" fmla="*/ 462 w 534"/>
                <a:gd name="T43" fmla="*/ 193 h 231"/>
                <a:gd name="T44" fmla="*/ 419 w 534"/>
                <a:gd name="T45" fmla="*/ 218 h 231"/>
                <a:gd name="T46" fmla="*/ 380 w 534"/>
                <a:gd name="T47" fmla="*/ 231 h 231"/>
                <a:gd name="T48" fmla="*/ 363 w 534"/>
                <a:gd name="T49" fmla="*/ 231 h 231"/>
                <a:gd name="T50" fmla="*/ 346 w 534"/>
                <a:gd name="T51" fmla="*/ 231 h 231"/>
                <a:gd name="T52" fmla="*/ 26 w 534"/>
                <a:gd name="T53" fmla="*/ 167 h 231"/>
                <a:gd name="T54" fmla="*/ 26 w 534"/>
                <a:gd name="T55" fmla="*/ 167 h 231"/>
                <a:gd name="T56" fmla="*/ 13 w 534"/>
                <a:gd name="T57" fmla="*/ 163 h 231"/>
                <a:gd name="T58" fmla="*/ 4 w 534"/>
                <a:gd name="T59" fmla="*/ 150 h 231"/>
                <a:gd name="T60" fmla="*/ 0 w 534"/>
                <a:gd name="T61" fmla="*/ 137 h 231"/>
                <a:gd name="T62" fmla="*/ 4 w 534"/>
                <a:gd name="T63" fmla="*/ 120 h 231"/>
                <a:gd name="T64" fmla="*/ 4 w 534"/>
                <a:gd name="T65" fmla="*/ 120 h 2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1"/>
                <a:gd name="T101" fmla="*/ 534 w 534"/>
                <a:gd name="T102" fmla="*/ 231 h 2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1">
                  <a:moveTo>
                    <a:pt x="4" y="120"/>
                  </a:moveTo>
                  <a:lnTo>
                    <a:pt x="4" y="120"/>
                  </a:lnTo>
                  <a:lnTo>
                    <a:pt x="17" y="94"/>
                  </a:lnTo>
                  <a:lnTo>
                    <a:pt x="38" y="69"/>
                  </a:lnTo>
                  <a:lnTo>
                    <a:pt x="73" y="39"/>
                  </a:lnTo>
                  <a:lnTo>
                    <a:pt x="115" y="13"/>
                  </a:lnTo>
                  <a:lnTo>
                    <a:pt x="154" y="0"/>
                  </a:lnTo>
                  <a:lnTo>
                    <a:pt x="171" y="0"/>
                  </a:lnTo>
                  <a:lnTo>
                    <a:pt x="188" y="0"/>
                  </a:lnTo>
                  <a:lnTo>
                    <a:pt x="509" y="65"/>
                  </a:lnTo>
                  <a:lnTo>
                    <a:pt x="521" y="69"/>
                  </a:lnTo>
                  <a:lnTo>
                    <a:pt x="526" y="73"/>
                  </a:lnTo>
                  <a:lnTo>
                    <a:pt x="534" y="82"/>
                  </a:lnTo>
                  <a:lnTo>
                    <a:pt x="534" y="90"/>
                  </a:lnTo>
                  <a:lnTo>
                    <a:pt x="534" y="103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2" y="193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1"/>
                  </a:lnTo>
                  <a:lnTo>
                    <a:pt x="346" y="231"/>
                  </a:lnTo>
                  <a:lnTo>
                    <a:pt x="26" y="167"/>
                  </a:lnTo>
                  <a:lnTo>
                    <a:pt x="13" y="163"/>
                  </a:lnTo>
                  <a:lnTo>
                    <a:pt x="4" y="150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0" name="Freeform 24"/>
            <p:cNvSpPr>
              <a:spLocks/>
            </p:cNvSpPr>
            <p:nvPr/>
          </p:nvSpPr>
          <p:spPr bwMode="auto">
            <a:xfrm>
              <a:off x="1091" y="3367"/>
              <a:ext cx="534" cy="162"/>
            </a:xfrm>
            <a:custGeom>
              <a:avLst/>
              <a:gdLst>
                <a:gd name="T0" fmla="*/ 338 w 534"/>
                <a:gd name="T1" fmla="*/ 115 h 162"/>
                <a:gd name="T2" fmla="*/ 338 w 534"/>
                <a:gd name="T3" fmla="*/ 115 h 162"/>
                <a:gd name="T4" fmla="*/ 350 w 534"/>
                <a:gd name="T5" fmla="*/ 115 h 162"/>
                <a:gd name="T6" fmla="*/ 372 w 534"/>
                <a:gd name="T7" fmla="*/ 115 h 162"/>
                <a:gd name="T8" fmla="*/ 410 w 534"/>
                <a:gd name="T9" fmla="*/ 102 h 162"/>
                <a:gd name="T10" fmla="*/ 449 w 534"/>
                <a:gd name="T11" fmla="*/ 77 h 162"/>
                <a:gd name="T12" fmla="*/ 487 w 534"/>
                <a:gd name="T13" fmla="*/ 47 h 162"/>
                <a:gd name="T14" fmla="*/ 487 w 534"/>
                <a:gd name="T15" fmla="*/ 47 h 162"/>
                <a:gd name="T16" fmla="*/ 509 w 534"/>
                <a:gd name="T17" fmla="*/ 21 h 162"/>
                <a:gd name="T18" fmla="*/ 521 w 534"/>
                <a:gd name="T19" fmla="*/ 0 h 162"/>
                <a:gd name="T20" fmla="*/ 521 w 534"/>
                <a:gd name="T21" fmla="*/ 0 h 162"/>
                <a:gd name="T22" fmla="*/ 526 w 534"/>
                <a:gd name="T23" fmla="*/ 4 h 162"/>
                <a:gd name="T24" fmla="*/ 534 w 534"/>
                <a:gd name="T25" fmla="*/ 13 h 162"/>
                <a:gd name="T26" fmla="*/ 534 w 534"/>
                <a:gd name="T27" fmla="*/ 21 h 162"/>
                <a:gd name="T28" fmla="*/ 534 w 534"/>
                <a:gd name="T29" fmla="*/ 34 h 162"/>
                <a:gd name="T30" fmla="*/ 521 w 534"/>
                <a:gd name="T31" fmla="*/ 64 h 162"/>
                <a:gd name="T32" fmla="*/ 496 w 534"/>
                <a:gd name="T33" fmla="*/ 94 h 162"/>
                <a:gd name="T34" fmla="*/ 496 w 534"/>
                <a:gd name="T35" fmla="*/ 94 h 162"/>
                <a:gd name="T36" fmla="*/ 462 w 534"/>
                <a:gd name="T37" fmla="*/ 124 h 162"/>
                <a:gd name="T38" fmla="*/ 419 w 534"/>
                <a:gd name="T39" fmla="*/ 149 h 162"/>
                <a:gd name="T40" fmla="*/ 380 w 534"/>
                <a:gd name="T41" fmla="*/ 162 h 162"/>
                <a:gd name="T42" fmla="*/ 363 w 534"/>
                <a:gd name="T43" fmla="*/ 162 h 162"/>
                <a:gd name="T44" fmla="*/ 346 w 534"/>
                <a:gd name="T45" fmla="*/ 162 h 162"/>
                <a:gd name="T46" fmla="*/ 26 w 534"/>
                <a:gd name="T47" fmla="*/ 98 h 162"/>
                <a:gd name="T48" fmla="*/ 26 w 534"/>
                <a:gd name="T49" fmla="*/ 98 h 162"/>
                <a:gd name="T50" fmla="*/ 13 w 534"/>
                <a:gd name="T51" fmla="*/ 94 h 162"/>
                <a:gd name="T52" fmla="*/ 4 w 534"/>
                <a:gd name="T53" fmla="*/ 81 h 162"/>
                <a:gd name="T54" fmla="*/ 0 w 534"/>
                <a:gd name="T55" fmla="*/ 68 h 162"/>
                <a:gd name="T56" fmla="*/ 4 w 534"/>
                <a:gd name="T57" fmla="*/ 51 h 162"/>
                <a:gd name="T58" fmla="*/ 4 w 534"/>
                <a:gd name="T59" fmla="*/ 51 h 162"/>
                <a:gd name="T60" fmla="*/ 17 w 534"/>
                <a:gd name="T61" fmla="*/ 51 h 162"/>
                <a:gd name="T62" fmla="*/ 338 w 534"/>
                <a:gd name="T63" fmla="*/ 115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2"/>
                <a:gd name="T98" fmla="*/ 534 w 534"/>
                <a:gd name="T99" fmla="*/ 162 h 1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2">
                  <a:moveTo>
                    <a:pt x="338" y="115"/>
                  </a:moveTo>
                  <a:lnTo>
                    <a:pt x="338" y="115"/>
                  </a:lnTo>
                  <a:lnTo>
                    <a:pt x="350" y="115"/>
                  </a:lnTo>
                  <a:lnTo>
                    <a:pt x="372" y="115"/>
                  </a:lnTo>
                  <a:lnTo>
                    <a:pt x="410" y="102"/>
                  </a:lnTo>
                  <a:lnTo>
                    <a:pt x="449" y="77"/>
                  </a:lnTo>
                  <a:lnTo>
                    <a:pt x="487" y="47"/>
                  </a:lnTo>
                  <a:lnTo>
                    <a:pt x="509" y="21"/>
                  </a:lnTo>
                  <a:lnTo>
                    <a:pt x="521" y="0"/>
                  </a:lnTo>
                  <a:lnTo>
                    <a:pt x="526" y="4"/>
                  </a:lnTo>
                  <a:lnTo>
                    <a:pt x="534" y="13"/>
                  </a:lnTo>
                  <a:lnTo>
                    <a:pt x="534" y="21"/>
                  </a:lnTo>
                  <a:lnTo>
                    <a:pt x="534" y="34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2" y="124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2"/>
                  </a:lnTo>
                  <a:lnTo>
                    <a:pt x="346" y="162"/>
                  </a:lnTo>
                  <a:lnTo>
                    <a:pt x="26" y="98"/>
                  </a:lnTo>
                  <a:lnTo>
                    <a:pt x="13" y="94"/>
                  </a:lnTo>
                  <a:lnTo>
                    <a:pt x="4" y="81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1"/>
                  </a:lnTo>
                  <a:lnTo>
                    <a:pt x="338" y="115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1" name="Freeform 25"/>
            <p:cNvSpPr>
              <a:spLocks/>
            </p:cNvSpPr>
            <p:nvPr/>
          </p:nvSpPr>
          <p:spPr bwMode="auto">
            <a:xfrm>
              <a:off x="1095" y="3298"/>
              <a:ext cx="517" cy="184"/>
            </a:xfrm>
            <a:custGeom>
              <a:avLst/>
              <a:gdLst>
                <a:gd name="T0" fmla="*/ 184 w 517"/>
                <a:gd name="T1" fmla="*/ 0 h 184"/>
                <a:gd name="T2" fmla="*/ 505 w 517"/>
                <a:gd name="T3" fmla="*/ 65 h 184"/>
                <a:gd name="T4" fmla="*/ 505 w 517"/>
                <a:gd name="T5" fmla="*/ 65 h 184"/>
                <a:gd name="T6" fmla="*/ 517 w 517"/>
                <a:gd name="T7" fmla="*/ 69 h 184"/>
                <a:gd name="T8" fmla="*/ 517 w 517"/>
                <a:gd name="T9" fmla="*/ 69 h 184"/>
                <a:gd name="T10" fmla="*/ 505 w 517"/>
                <a:gd name="T11" fmla="*/ 90 h 184"/>
                <a:gd name="T12" fmla="*/ 483 w 517"/>
                <a:gd name="T13" fmla="*/ 116 h 184"/>
                <a:gd name="T14" fmla="*/ 483 w 517"/>
                <a:gd name="T15" fmla="*/ 116 h 184"/>
                <a:gd name="T16" fmla="*/ 445 w 517"/>
                <a:gd name="T17" fmla="*/ 146 h 184"/>
                <a:gd name="T18" fmla="*/ 406 w 517"/>
                <a:gd name="T19" fmla="*/ 171 h 184"/>
                <a:gd name="T20" fmla="*/ 368 w 517"/>
                <a:gd name="T21" fmla="*/ 184 h 184"/>
                <a:gd name="T22" fmla="*/ 346 w 517"/>
                <a:gd name="T23" fmla="*/ 184 h 184"/>
                <a:gd name="T24" fmla="*/ 334 w 517"/>
                <a:gd name="T25" fmla="*/ 184 h 184"/>
                <a:gd name="T26" fmla="*/ 13 w 517"/>
                <a:gd name="T27" fmla="*/ 120 h 184"/>
                <a:gd name="T28" fmla="*/ 13 w 517"/>
                <a:gd name="T29" fmla="*/ 120 h 184"/>
                <a:gd name="T30" fmla="*/ 0 w 517"/>
                <a:gd name="T31" fmla="*/ 120 h 184"/>
                <a:gd name="T32" fmla="*/ 0 w 517"/>
                <a:gd name="T33" fmla="*/ 120 h 184"/>
                <a:gd name="T34" fmla="*/ 13 w 517"/>
                <a:gd name="T35" fmla="*/ 94 h 184"/>
                <a:gd name="T36" fmla="*/ 34 w 517"/>
                <a:gd name="T37" fmla="*/ 69 h 184"/>
                <a:gd name="T38" fmla="*/ 34 w 517"/>
                <a:gd name="T39" fmla="*/ 69 h 184"/>
                <a:gd name="T40" fmla="*/ 69 w 517"/>
                <a:gd name="T41" fmla="*/ 39 h 184"/>
                <a:gd name="T42" fmla="*/ 111 w 517"/>
                <a:gd name="T43" fmla="*/ 13 h 184"/>
                <a:gd name="T44" fmla="*/ 150 w 517"/>
                <a:gd name="T45" fmla="*/ 0 h 184"/>
                <a:gd name="T46" fmla="*/ 167 w 517"/>
                <a:gd name="T47" fmla="*/ 0 h 184"/>
                <a:gd name="T48" fmla="*/ 184 w 517"/>
                <a:gd name="T49" fmla="*/ 0 h 184"/>
                <a:gd name="T50" fmla="*/ 184 w 517"/>
                <a:gd name="T51" fmla="*/ 0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4"/>
                <a:gd name="T80" fmla="*/ 517 w 517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4">
                  <a:moveTo>
                    <a:pt x="184" y="0"/>
                  </a:moveTo>
                  <a:lnTo>
                    <a:pt x="505" y="65"/>
                  </a:lnTo>
                  <a:lnTo>
                    <a:pt x="517" y="69"/>
                  </a:lnTo>
                  <a:lnTo>
                    <a:pt x="505" y="90"/>
                  </a:lnTo>
                  <a:lnTo>
                    <a:pt x="483" y="116"/>
                  </a:lnTo>
                  <a:lnTo>
                    <a:pt x="445" y="146"/>
                  </a:lnTo>
                  <a:lnTo>
                    <a:pt x="406" y="171"/>
                  </a:lnTo>
                  <a:lnTo>
                    <a:pt x="368" y="184"/>
                  </a:lnTo>
                  <a:lnTo>
                    <a:pt x="346" y="184"/>
                  </a:lnTo>
                  <a:lnTo>
                    <a:pt x="334" y="184"/>
                  </a:lnTo>
                  <a:lnTo>
                    <a:pt x="13" y="120"/>
                  </a:lnTo>
                  <a:lnTo>
                    <a:pt x="0" y="120"/>
                  </a:lnTo>
                  <a:lnTo>
                    <a:pt x="13" y="94"/>
                  </a:lnTo>
                  <a:lnTo>
                    <a:pt x="34" y="69"/>
                  </a:lnTo>
                  <a:lnTo>
                    <a:pt x="69" y="39"/>
                  </a:lnTo>
                  <a:lnTo>
                    <a:pt x="111" y="13"/>
                  </a:lnTo>
                  <a:lnTo>
                    <a:pt x="150" y="0"/>
                  </a:lnTo>
                  <a:lnTo>
                    <a:pt x="167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2" name="Freeform 26"/>
            <p:cNvSpPr>
              <a:spLocks/>
            </p:cNvSpPr>
            <p:nvPr/>
          </p:nvSpPr>
          <p:spPr bwMode="auto">
            <a:xfrm>
              <a:off x="1100" y="3495"/>
              <a:ext cx="55" cy="316"/>
            </a:xfrm>
            <a:custGeom>
              <a:avLst/>
              <a:gdLst>
                <a:gd name="T0" fmla="*/ 55 w 55"/>
                <a:gd name="T1" fmla="*/ 316 h 316"/>
                <a:gd name="T2" fmla="*/ 0 w 55"/>
                <a:gd name="T3" fmla="*/ 312 h 316"/>
                <a:gd name="T4" fmla="*/ 0 w 55"/>
                <a:gd name="T5" fmla="*/ 0 h 316"/>
                <a:gd name="T6" fmla="*/ 55 w 55"/>
                <a:gd name="T7" fmla="*/ 0 h 316"/>
                <a:gd name="T8" fmla="*/ 55 w 55"/>
                <a:gd name="T9" fmla="*/ 316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16"/>
                <a:gd name="T17" fmla="*/ 55 w 55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16">
                  <a:moveTo>
                    <a:pt x="55" y="316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31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3" name="Freeform 27"/>
            <p:cNvSpPr>
              <a:spLocks/>
            </p:cNvSpPr>
            <p:nvPr/>
          </p:nvSpPr>
          <p:spPr bwMode="auto">
            <a:xfrm>
              <a:off x="1373" y="3563"/>
              <a:ext cx="60" cy="406"/>
            </a:xfrm>
            <a:custGeom>
              <a:avLst/>
              <a:gdLst>
                <a:gd name="T0" fmla="*/ 51 w 60"/>
                <a:gd name="T1" fmla="*/ 406 h 406"/>
                <a:gd name="T2" fmla="*/ 4 w 60"/>
                <a:gd name="T3" fmla="*/ 402 h 406"/>
                <a:gd name="T4" fmla="*/ 0 w 60"/>
                <a:gd name="T5" fmla="*/ 0 h 406"/>
                <a:gd name="T6" fmla="*/ 60 w 60"/>
                <a:gd name="T7" fmla="*/ 0 h 406"/>
                <a:gd name="T8" fmla="*/ 51 w 60"/>
                <a:gd name="T9" fmla="*/ 406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406"/>
                <a:gd name="T17" fmla="*/ 60 w 60"/>
                <a:gd name="T18" fmla="*/ 406 h 4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406">
                  <a:moveTo>
                    <a:pt x="51" y="406"/>
                  </a:moveTo>
                  <a:lnTo>
                    <a:pt x="4" y="402"/>
                  </a:lnTo>
                  <a:lnTo>
                    <a:pt x="0" y="0"/>
                  </a:lnTo>
                  <a:lnTo>
                    <a:pt x="60" y="0"/>
                  </a:lnTo>
                  <a:lnTo>
                    <a:pt x="51" y="40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4" name="Freeform 28"/>
            <p:cNvSpPr>
              <a:spLocks/>
            </p:cNvSpPr>
            <p:nvPr/>
          </p:nvSpPr>
          <p:spPr bwMode="auto">
            <a:xfrm>
              <a:off x="1125" y="2350"/>
              <a:ext cx="342" cy="397"/>
            </a:xfrm>
            <a:custGeom>
              <a:avLst/>
              <a:gdLst>
                <a:gd name="T0" fmla="*/ 321 w 342"/>
                <a:gd name="T1" fmla="*/ 299 h 397"/>
                <a:gd name="T2" fmla="*/ 321 w 342"/>
                <a:gd name="T3" fmla="*/ 299 h 397"/>
                <a:gd name="T4" fmla="*/ 329 w 342"/>
                <a:gd name="T5" fmla="*/ 209 h 397"/>
                <a:gd name="T6" fmla="*/ 329 w 342"/>
                <a:gd name="T7" fmla="*/ 153 h 397"/>
                <a:gd name="T8" fmla="*/ 329 w 342"/>
                <a:gd name="T9" fmla="*/ 128 h 397"/>
                <a:gd name="T10" fmla="*/ 325 w 342"/>
                <a:gd name="T11" fmla="*/ 102 h 397"/>
                <a:gd name="T12" fmla="*/ 316 w 342"/>
                <a:gd name="T13" fmla="*/ 81 h 397"/>
                <a:gd name="T14" fmla="*/ 304 w 342"/>
                <a:gd name="T15" fmla="*/ 55 h 397"/>
                <a:gd name="T16" fmla="*/ 287 w 342"/>
                <a:gd name="T17" fmla="*/ 38 h 397"/>
                <a:gd name="T18" fmla="*/ 265 w 342"/>
                <a:gd name="T19" fmla="*/ 21 h 397"/>
                <a:gd name="T20" fmla="*/ 240 w 342"/>
                <a:gd name="T21" fmla="*/ 8 h 397"/>
                <a:gd name="T22" fmla="*/ 205 w 342"/>
                <a:gd name="T23" fmla="*/ 0 h 397"/>
                <a:gd name="T24" fmla="*/ 167 w 342"/>
                <a:gd name="T25" fmla="*/ 0 h 397"/>
                <a:gd name="T26" fmla="*/ 120 w 342"/>
                <a:gd name="T27" fmla="*/ 0 h 397"/>
                <a:gd name="T28" fmla="*/ 120 w 342"/>
                <a:gd name="T29" fmla="*/ 0 h 397"/>
                <a:gd name="T30" fmla="*/ 86 w 342"/>
                <a:gd name="T31" fmla="*/ 12 h 397"/>
                <a:gd name="T32" fmla="*/ 60 w 342"/>
                <a:gd name="T33" fmla="*/ 25 h 397"/>
                <a:gd name="T34" fmla="*/ 43 w 342"/>
                <a:gd name="T35" fmla="*/ 42 h 397"/>
                <a:gd name="T36" fmla="*/ 26 w 342"/>
                <a:gd name="T37" fmla="*/ 64 h 397"/>
                <a:gd name="T38" fmla="*/ 13 w 342"/>
                <a:gd name="T39" fmla="*/ 89 h 397"/>
                <a:gd name="T40" fmla="*/ 4 w 342"/>
                <a:gd name="T41" fmla="*/ 115 h 397"/>
                <a:gd name="T42" fmla="*/ 0 w 342"/>
                <a:gd name="T43" fmla="*/ 141 h 397"/>
                <a:gd name="T44" fmla="*/ 0 w 342"/>
                <a:gd name="T45" fmla="*/ 171 h 397"/>
                <a:gd name="T46" fmla="*/ 4 w 342"/>
                <a:gd name="T47" fmla="*/ 226 h 397"/>
                <a:gd name="T48" fmla="*/ 17 w 342"/>
                <a:gd name="T49" fmla="*/ 286 h 397"/>
                <a:gd name="T50" fmla="*/ 43 w 342"/>
                <a:gd name="T51" fmla="*/ 380 h 397"/>
                <a:gd name="T52" fmla="*/ 43 w 342"/>
                <a:gd name="T53" fmla="*/ 380 h 397"/>
                <a:gd name="T54" fmla="*/ 124 w 342"/>
                <a:gd name="T55" fmla="*/ 393 h 397"/>
                <a:gd name="T56" fmla="*/ 158 w 342"/>
                <a:gd name="T57" fmla="*/ 397 h 397"/>
                <a:gd name="T58" fmla="*/ 192 w 342"/>
                <a:gd name="T59" fmla="*/ 397 h 397"/>
                <a:gd name="T60" fmla="*/ 227 w 342"/>
                <a:gd name="T61" fmla="*/ 393 h 397"/>
                <a:gd name="T62" fmla="*/ 261 w 342"/>
                <a:gd name="T63" fmla="*/ 389 h 397"/>
                <a:gd name="T64" fmla="*/ 342 w 342"/>
                <a:gd name="T65" fmla="*/ 367 h 397"/>
                <a:gd name="T66" fmla="*/ 342 w 342"/>
                <a:gd name="T67" fmla="*/ 367 h 397"/>
                <a:gd name="T68" fmla="*/ 334 w 342"/>
                <a:gd name="T69" fmla="*/ 363 h 397"/>
                <a:gd name="T70" fmla="*/ 325 w 342"/>
                <a:gd name="T71" fmla="*/ 346 h 397"/>
                <a:gd name="T72" fmla="*/ 321 w 342"/>
                <a:gd name="T73" fmla="*/ 329 h 397"/>
                <a:gd name="T74" fmla="*/ 321 w 342"/>
                <a:gd name="T75" fmla="*/ 299 h 397"/>
                <a:gd name="T76" fmla="*/ 321 w 342"/>
                <a:gd name="T77" fmla="*/ 299 h 39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2"/>
                <a:gd name="T118" fmla="*/ 0 h 397"/>
                <a:gd name="T119" fmla="*/ 342 w 342"/>
                <a:gd name="T120" fmla="*/ 397 h 39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2" h="397">
                  <a:moveTo>
                    <a:pt x="321" y="299"/>
                  </a:moveTo>
                  <a:lnTo>
                    <a:pt x="321" y="299"/>
                  </a:lnTo>
                  <a:lnTo>
                    <a:pt x="329" y="209"/>
                  </a:lnTo>
                  <a:lnTo>
                    <a:pt x="329" y="153"/>
                  </a:lnTo>
                  <a:lnTo>
                    <a:pt x="329" y="128"/>
                  </a:lnTo>
                  <a:lnTo>
                    <a:pt x="325" y="102"/>
                  </a:lnTo>
                  <a:lnTo>
                    <a:pt x="316" y="81"/>
                  </a:lnTo>
                  <a:lnTo>
                    <a:pt x="304" y="55"/>
                  </a:lnTo>
                  <a:lnTo>
                    <a:pt x="287" y="38"/>
                  </a:lnTo>
                  <a:lnTo>
                    <a:pt x="265" y="21"/>
                  </a:lnTo>
                  <a:lnTo>
                    <a:pt x="240" y="8"/>
                  </a:lnTo>
                  <a:lnTo>
                    <a:pt x="205" y="0"/>
                  </a:lnTo>
                  <a:lnTo>
                    <a:pt x="167" y="0"/>
                  </a:lnTo>
                  <a:lnTo>
                    <a:pt x="120" y="0"/>
                  </a:lnTo>
                  <a:lnTo>
                    <a:pt x="86" y="12"/>
                  </a:lnTo>
                  <a:lnTo>
                    <a:pt x="60" y="25"/>
                  </a:lnTo>
                  <a:lnTo>
                    <a:pt x="43" y="42"/>
                  </a:lnTo>
                  <a:lnTo>
                    <a:pt x="26" y="64"/>
                  </a:lnTo>
                  <a:lnTo>
                    <a:pt x="13" y="89"/>
                  </a:lnTo>
                  <a:lnTo>
                    <a:pt x="4" y="115"/>
                  </a:lnTo>
                  <a:lnTo>
                    <a:pt x="0" y="141"/>
                  </a:lnTo>
                  <a:lnTo>
                    <a:pt x="0" y="171"/>
                  </a:lnTo>
                  <a:lnTo>
                    <a:pt x="4" y="226"/>
                  </a:lnTo>
                  <a:lnTo>
                    <a:pt x="17" y="286"/>
                  </a:lnTo>
                  <a:lnTo>
                    <a:pt x="43" y="380"/>
                  </a:lnTo>
                  <a:lnTo>
                    <a:pt x="124" y="393"/>
                  </a:lnTo>
                  <a:lnTo>
                    <a:pt x="158" y="397"/>
                  </a:lnTo>
                  <a:lnTo>
                    <a:pt x="192" y="397"/>
                  </a:lnTo>
                  <a:lnTo>
                    <a:pt x="227" y="393"/>
                  </a:lnTo>
                  <a:lnTo>
                    <a:pt x="261" y="389"/>
                  </a:lnTo>
                  <a:lnTo>
                    <a:pt x="342" y="367"/>
                  </a:lnTo>
                  <a:lnTo>
                    <a:pt x="334" y="363"/>
                  </a:lnTo>
                  <a:lnTo>
                    <a:pt x="325" y="346"/>
                  </a:lnTo>
                  <a:lnTo>
                    <a:pt x="321" y="329"/>
                  </a:lnTo>
                  <a:lnTo>
                    <a:pt x="321" y="299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5" name="Freeform 29"/>
            <p:cNvSpPr>
              <a:spLocks/>
            </p:cNvSpPr>
            <p:nvPr/>
          </p:nvSpPr>
          <p:spPr bwMode="auto">
            <a:xfrm>
              <a:off x="1724" y="3063"/>
              <a:ext cx="51" cy="22"/>
            </a:xfrm>
            <a:custGeom>
              <a:avLst/>
              <a:gdLst>
                <a:gd name="T0" fmla="*/ 51 w 51"/>
                <a:gd name="T1" fmla="*/ 22 h 22"/>
                <a:gd name="T2" fmla="*/ 21 w 51"/>
                <a:gd name="T3" fmla="*/ 0 h 22"/>
                <a:gd name="T4" fmla="*/ 0 w 51"/>
                <a:gd name="T5" fmla="*/ 0 h 22"/>
                <a:gd name="T6" fmla="*/ 0 w 51"/>
                <a:gd name="T7" fmla="*/ 0 h 22"/>
                <a:gd name="T8" fmla="*/ 17 w 51"/>
                <a:gd name="T9" fmla="*/ 13 h 22"/>
                <a:gd name="T10" fmla="*/ 34 w 51"/>
                <a:gd name="T11" fmla="*/ 22 h 22"/>
                <a:gd name="T12" fmla="*/ 42 w 51"/>
                <a:gd name="T13" fmla="*/ 22 h 22"/>
                <a:gd name="T14" fmla="*/ 51 w 51"/>
                <a:gd name="T15" fmla="*/ 22 h 22"/>
                <a:gd name="T16" fmla="*/ 51 w 51"/>
                <a:gd name="T17" fmla="*/ 2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22"/>
                <a:gd name="T29" fmla="*/ 51 w 51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22">
                  <a:moveTo>
                    <a:pt x="51" y="22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17" y="13"/>
                  </a:lnTo>
                  <a:lnTo>
                    <a:pt x="34" y="22"/>
                  </a:lnTo>
                  <a:lnTo>
                    <a:pt x="42" y="22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6" name="Freeform 30"/>
            <p:cNvSpPr>
              <a:spLocks/>
            </p:cNvSpPr>
            <p:nvPr/>
          </p:nvSpPr>
          <p:spPr bwMode="auto">
            <a:xfrm>
              <a:off x="1270" y="2790"/>
              <a:ext cx="278" cy="367"/>
            </a:xfrm>
            <a:custGeom>
              <a:avLst/>
              <a:gdLst>
                <a:gd name="T0" fmla="*/ 129 w 278"/>
                <a:gd name="T1" fmla="*/ 282 h 367"/>
                <a:gd name="T2" fmla="*/ 129 w 278"/>
                <a:gd name="T3" fmla="*/ 282 h 367"/>
                <a:gd name="T4" fmla="*/ 124 w 278"/>
                <a:gd name="T5" fmla="*/ 239 h 367"/>
                <a:gd name="T6" fmla="*/ 120 w 278"/>
                <a:gd name="T7" fmla="*/ 149 h 367"/>
                <a:gd name="T8" fmla="*/ 112 w 278"/>
                <a:gd name="T9" fmla="*/ 98 h 367"/>
                <a:gd name="T10" fmla="*/ 103 w 278"/>
                <a:gd name="T11" fmla="*/ 55 h 367"/>
                <a:gd name="T12" fmla="*/ 90 w 278"/>
                <a:gd name="T13" fmla="*/ 21 h 367"/>
                <a:gd name="T14" fmla="*/ 86 w 278"/>
                <a:gd name="T15" fmla="*/ 8 h 367"/>
                <a:gd name="T16" fmla="*/ 77 w 278"/>
                <a:gd name="T17" fmla="*/ 4 h 367"/>
                <a:gd name="T18" fmla="*/ 77 w 278"/>
                <a:gd name="T19" fmla="*/ 4 h 367"/>
                <a:gd name="T20" fmla="*/ 65 w 278"/>
                <a:gd name="T21" fmla="*/ 0 h 367"/>
                <a:gd name="T22" fmla="*/ 56 w 278"/>
                <a:gd name="T23" fmla="*/ 0 h 367"/>
                <a:gd name="T24" fmla="*/ 47 w 278"/>
                <a:gd name="T25" fmla="*/ 4 h 367"/>
                <a:gd name="T26" fmla="*/ 35 w 278"/>
                <a:gd name="T27" fmla="*/ 17 h 367"/>
                <a:gd name="T28" fmla="*/ 35 w 278"/>
                <a:gd name="T29" fmla="*/ 17 h 367"/>
                <a:gd name="T30" fmla="*/ 22 w 278"/>
                <a:gd name="T31" fmla="*/ 34 h 367"/>
                <a:gd name="T32" fmla="*/ 13 w 278"/>
                <a:gd name="T33" fmla="*/ 55 h 367"/>
                <a:gd name="T34" fmla="*/ 5 w 278"/>
                <a:gd name="T35" fmla="*/ 81 h 367"/>
                <a:gd name="T36" fmla="*/ 0 w 278"/>
                <a:gd name="T37" fmla="*/ 107 h 367"/>
                <a:gd name="T38" fmla="*/ 0 w 278"/>
                <a:gd name="T39" fmla="*/ 107 h 367"/>
                <a:gd name="T40" fmla="*/ 30 w 278"/>
                <a:gd name="T41" fmla="*/ 226 h 367"/>
                <a:gd name="T42" fmla="*/ 52 w 278"/>
                <a:gd name="T43" fmla="*/ 312 h 367"/>
                <a:gd name="T44" fmla="*/ 60 w 278"/>
                <a:gd name="T45" fmla="*/ 367 h 367"/>
                <a:gd name="T46" fmla="*/ 60 w 278"/>
                <a:gd name="T47" fmla="*/ 367 h 367"/>
                <a:gd name="T48" fmla="*/ 99 w 278"/>
                <a:gd name="T49" fmla="*/ 363 h 367"/>
                <a:gd name="T50" fmla="*/ 150 w 278"/>
                <a:gd name="T51" fmla="*/ 355 h 367"/>
                <a:gd name="T52" fmla="*/ 257 w 278"/>
                <a:gd name="T53" fmla="*/ 337 h 367"/>
                <a:gd name="T54" fmla="*/ 257 w 278"/>
                <a:gd name="T55" fmla="*/ 337 h 367"/>
                <a:gd name="T56" fmla="*/ 278 w 278"/>
                <a:gd name="T57" fmla="*/ 286 h 367"/>
                <a:gd name="T58" fmla="*/ 129 w 278"/>
                <a:gd name="T59" fmla="*/ 282 h 3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8"/>
                <a:gd name="T91" fmla="*/ 0 h 367"/>
                <a:gd name="T92" fmla="*/ 278 w 278"/>
                <a:gd name="T93" fmla="*/ 367 h 3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8" h="367">
                  <a:moveTo>
                    <a:pt x="129" y="282"/>
                  </a:moveTo>
                  <a:lnTo>
                    <a:pt x="129" y="282"/>
                  </a:lnTo>
                  <a:lnTo>
                    <a:pt x="124" y="239"/>
                  </a:lnTo>
                  <a:lnTo>
                    <a:pt x="120" y="149"/>
                  </a:lnTo>
                  <a:lnTo>
                    <a:pt x="112" y="98"/>
                  </a:lnTo>
                  <a:lnTo>
                    <a:pt x="103" y="55"/>
                  </a:lnTo>
                  <a:lnTo>
                    <a:pt x="90" y="21"/>
                  </a:lnTo>
                  <a:lnTo>
                    <a:pt x="86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5" y="17"/>
                  </a:lnTo>
                  <a:lnTo>
                    <a:pt x="22" y="34"/>
                  </a:lnTo>
                  <a:lnTo>
                    <a:pt x="13" y="55"/>
                  </a:lnTo>
                  <a:lnTo>
                    <a:pt x="5" y="81"/>
                  </a:lnTo>
                  <a:lnTo>
                    <a:pt x="0" y="107"/>
                  </a:lnTo>
                  <a:lnTo>
                    <a:pt x="30" y="226"/>
                  </a:lnTo>
                  <a:lnTo>
                    <a:pt x="52" y="312"/>
                  </a:lnTo>
                  <a:lnTo>
                    <a:pt x="60" y="367"/>
                  </a:lnTo>
                  <a:lnTo>
                    <a:pt x="99" y="363"/>
                  </a:lnTo>
                  <a:lnTo>
                    <a:pt x="150" y="355"/>
                  </a:lnTo>
                  <a:lnTo>
                    <a:pt x="257" y="337"/>
                  </a:lnTo>
                  <a:lnTo>
                    <a:pt x="278" y="286"/>
                  </a:lnTo>
                  <a:lnTo>
                    <a:pt x="129" y="282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7" name="Freeform 31"/>
            <p:cNvSpPr>
              <a:spLocks/>
            </p:cNvSpPr>
            <p:nvPr/>
          </p:nvSpPr>
          <p:spPr bwMode="auto">
            <a:xfrm>
              <a:off x="1275" y="3431"/>
              <a:ext cx="427" cy="534"/>
            </a:xfrm>
            <a:custGeom>
              <a:avLst/>
              <a:gdLst>
                <a:gd name="T0" fmla="*/ 419 w 427"/>
                <a:gd name="T1" fmla="*/ 175 h 534"/>
                <a:gd name="T2" fmla="*/ 419 w 427"/>
                <a:gd name="T3" fmla="*/ 175 h 534"/>
                <a:gd name="T4" fmla="*/ 389 w 427"/>
                <a:gd name="T5" fmla="*/ 141 h 534"/>
                <a:gd name="T6" fmla="*/ 355 w 427"/>
                <a:gd name="T7" fmla="*/ 111 h 534"/>
                <a:gd name="T8" fmla="*/ 320 w 427"/>
                <a:gd name="T9" fmla="*/ 85 h 534"/>
                <a:gd name="T10" fmla="*/ 286 w 427"/>
                <a:gd name="T11" fmla="*/ 64 h 534"/>
                <a:gd name="T12" fmla="*/ 218 w 427"/>
                <a:gd name="T13" fmla="*/ 30 h 534"/>
                <a:gd name="T14" fmla="*/ 145 w 427"/>
                <a:gd name="T15" fmla="*/ 0 h 534"/>
                <a:gd name="T16" fmla="*/ 145 w 427"/>
                <a:gd name="T17" fmla="*/ 0 h 534"/>
                <a:gd name="T18" fmla="*/ 119 w 427"/>
                <a:gd name="T19" fmla="*/ 21 h 534"/>
                <a:gd name="T20" fmla="*/ 94 w 427"/>
                <a:gd name="T21" fmla="*/ 47 h 534"/>
                <a:gd name="T22" fmla="*/ 72 w 427"/>
                <a:gd name="T23" fmla="*/ 73 h 534"/>
                <a:gd name="T24" fmla="*/ 55 w 427"/>
                <a:gd name="T25" fmla="*/ 103 h 534"/>
                <a:gd name="T26" fmla="*/ 51 w 427"/>
                <a:gd name="T27" fmla="*/ 115 h 534"/>
                <a:gd name="T28" fmla="*/ 51 w 427"/>
                <a:gd name="T29" fmla="*/ 128 h 534"/>
                <a:gd name="T30" fmla="*/ 51 w 427"/>
                <a:gd name="T31" fmla="*/ 141 h 534"/>
                <a:gd name="T32" fmla="*/ 55 w 427"/>
                <a:gd name="T33" fmla="*/ 154 h 534"/>
                <a:gd name="T34" fmla="*/ 64 w 427"/>
                <a:gd name="T35" fmla="*/ 167 h 534"/>
                <a:gd name="T36" fmla="*/ 72 w 427"/>
                <a:gd name="T37" fmla="*/ 179 h 534"/>
                <a:gd name="T38" fmla="*/ 90 w 427"/>
                <a:gd name="T39" fmla="*/ 188 h 534"/>
                <a:gd name="T40" fmla="*/ 111 w 427"/>
                <a:gd name="T41" fmla="*/ 197 h 534"/>
                <a:gd name="T42" fmla="*/ 111 w 427"/>
                <a:gd name="T43" fmla="*/ 197 h 534"/>
                <a:gd name="T44" fmla="*/ 239 w 427"/>
                <a:gd name="T45" fmla="*/ 248 h 534"/>
                <a:gd name="T46" fmla="*/ 239 w 427"/>
                <a:gd name="T47" fmla="*/ 248 h 534"/>
                <a:gd name="T48" fmla="*/ 201 w 427"/>
                <a:gd name="T49" fmla="*/ 286 h 534"/>
                <a:gd name="T50" fmla="*/ 154 w 427"/>
                <a:gd name="T51" fmla="*/ 333 h 534"/>
                <a:gd name="T52" fmla="*/ 154 w 427"/>
                <a:gd name="T53" fmla="*/ 333 h 534"/>
                <a:gd name="T54" fmla="*/ 98 w 427"/>
                <a:gd name="T55" fmla="*/ 397 h 534"/>
                <a:gd name="T56" fmla="*/ 47 w 427"/>
                <a:gd name="T57" fmla="*/ 462 h 534"/>
                <a:gd name="T58" fmla="*/ 0 w 427"/>
                <a:gd name="T59" fmla="*/ 526 h 534"/>
                <a:gd name="T60" fmla="*/ 0 w 427"/>
                <a:gd name="T61" fmla="*/ 526 h 534"/>
                <a:gd name="T62" fmla="*/ 64 w 427"/>
                <a:gd name="T63" fmla="*/ 534 h 534"/>
                <a:gd name="T64" fmla="*/ 64 w 427"/>
                <a:gd name="T65" fmla="*/ 534 h 534"/>
                <a:gd name="T66" fmla="*/ 141 w 427"/>
                <a:gd name="T67" fmla="*/ 479 h 534"/>
                <a:gd name="T68" fmla="*/ 231 w 427"/>
                <a:gd name="T69" fmla="*/ 415 h 534"/>
                <a:gd name="T70" fmla="*/ 231 w 427"/>
                <a:gd name="T71" fmla="*/ 415 h 534"/>
                <a:gd name="T72" fmla="*/ 282 w 427"/>
                <a:gd name="T73" fmla="*/ 376 h 534"/>
                <a:gd name="T74" fmla="*/ 325 w 427"/>
                <a:gd name="T75" fmla="*/ 338 h 534"/>
                <a:gd name="T76" fmla="*/ 402 w 427"/>
                <a:gd name="T77" fmla="*/ 269 h 534"/>
                <a:gd name="T78" fmla="*/ 402 w 427"/>
                <a:gd name="T79" fmla="*/ 269 h 534"/>
                <a:gd name="T80" fmla="*/ 419 w 427"/>
                <a:gd name="T81" fmla="*/ 239 h 534"/>
                <a:gd name="T82" fmla="*/ 427 w 427"/>
                <a:gd name="T83" fmla="*/ 214 h 534"/>
                <a:gd name="T84" fmla="*/ 427 w 427"/>
                <a:gd name="T85" fmla="*/ 197 h 534"/>
                <a:gd name="T86" fmla="*/ 419 w 427"/>
                <a:gd name="T87" fmla="*/ 175 h 534"/>
                <a:gd name="T88" fmla="*/ 419 w 427"/>
                <a:gd name="T89" fmla="*/ 175 h 5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534"/>
                <a:gd name="T137" fmla="*/ 427 w 427"/>
                <a:gd name="T138" fmla="*/ 534 h 53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534">
                  <a:moveTo>
                    <a:pt x="419" y="175"/>
                  </a:moveTo>
                  <a:lnTo>
                    <a:pt x="419" y="175"/>
                  </a:lnTo>
                  <a:lnTo>
                    <a:pt x="389" y="141"/>
                  </a:lnTo>
                  <a:lnTo>
                    <a:pt x="355" y="111"/>
                  </a:lnTo>
                  <a:lnTo>
                    <a:pt x="320" y="85"/>
                  </a:lnTo>
                  <a:lnTo>
                    <a:pt x="286" y="64"/>
                  </a:lnTo>
                  <a:lnTo>
                    <a:pt x="218" y="30"/>
                  </a:lnTo>
                  <a:lnTo>
                    <a:pt x="145" y="0"/>
                  </a:lnTo>
                  <a:lnTo>
                    <a:pt x="119" y="21"/>
                  </a:lnTo>
                  <a:lnTo>
                    <a:pt x="94" y="47"/>
                  </a:lnTo>
                  <a:lnTo>
                    <a:pt x="72" y="73"/>
                  </a:lnTo>
                  <a:lnTo>
                    <a:pt x="55" y="103"/>
                  </a:lnTo>
                  <a:lnTo>
                    <a:pt x="51" y="115"/>
                  </a:lnTo>
                  <a:lnTo>
                    <a:pt x="51" y="128"/>
                  </a:lnTo>
                  <a:lnTo>
                    <a:pt x="51" y="141"/>
                  </a:lnTo>
                  <a:lnTo>
                    <a:pt x="55" y="154"/>
                  </a:lnTo>
                  <a:lnTo>
                    <a:pt x="64" y="167"/>
                  </a:lnTo>
                  <a:lnTo>
                    <a:pt x="72" y="179"/>
                  </a:lnTo>
                  <a:lnTo>
                    <a:pt x="90" y="188"/>
                  </a:lnTo>
                  <a:lnTo>
                    <a:pt x="111" y="197"/>
                  </a:lnTo>
                  <a:lnTo>
                    <a:pt x="239" y="248"/>
                  </a:lnTo>
                  <a:lnTo>
                    <a:pt x="201" y="286"/>
                  </a:lnTo>
                  <a:lnTo>
                    <a:pt x="154" y="333"/>
                  </a:lnTo>
                  <a:lnTo>
                    <a:pt x="98" y="397"/>
                  </a:lnTo>
                  <a:lnTo>
                    <a:pt x="47" y="462"/>
                  </a:lnTo>
                  <a:lnTo>
                    <a:pt x="0" y="526"/>
                  </a:lnTo>
                  <a:lnTo>
                    <a:pt x="64" y="534"/>
                  </a:lnTo>
                  <a:lnTo>
                    <a:pt x="141" y="479"/>
                  </a:lnTo>
                  <a:lnTo>
                    <a:pt x="231" y="415"/>
                  </a:lnTo>
                  <a:lnTo>
                    <a:pt x="282" y="376"/>
                  </a:lnTo>
                  <a:lnTo>
                    <a:pt x="325" y="338"/>
                  </a:lnTo>
                  <a:lnTo>
                    <a:pt x="402" y="269"/>
                  </a:lnTo>
                  <a:lnTo>
                    <a:pt x="419" y="239"/>
                  </a:lnTo>
                  <a:lnTo>
                    <a:pt x="427" y="214"/>
                  </a:lnTo>
                  <a:lnTo>
                    <a:pt x="427" y="197"/>
                  </a:lnTo>
                  <a:lnTo>
                    <a:pt x="419" y="17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8" name="Freeform 32"/>
            <p:cNvSpPr>
              <a:spLocks/>
            </p:cNvSpPr>
            <p:nvPr/>
          </p:nvSpPr>
          <p:spPr bwMode="auto">
            <a:xfrm>
              <a:off x="1035" y="3183"/>
              <a:ext cx="633" cy="286"/>
            </a:xfrm>
            <a:custGeom>
              <a:avLst/>
              <a:gdLst>
                <a:gd name="T0" fmla="*/ 287 w 633"/>
                <a:gd name="T1" fmla="*/ 0 h 286"/>
                <a:gd name="T2" fmla="*/ 282 w 633"/>
                <a:gd name="T3" fmla="*/ 21 h 286"/>
                <a:gd name="T4" fmla="*/ 633 w 633"/>
                <a:gd name="T5" fmla="*/ 30 h 286"/>
                <a:gd name="T6" fmla="*/ 633 w 633"/>
                <a:gd name="T7" fmla="*/ 30 h 286"/>
                <a:gd name="T8" fmla="*/ 607 w 633"/>
                <a:gd name="T9" fmla="*/ 68 h 286"/>
                <a:gd name="T10" fmla="*/ 582 w 633"/>
                <a:gd name="T11" fmla="*/ 111 h 286"/>
                <a:gd name="T12" fmla="*/ 543 w 633"/>
                <a:gd name="T13" fmla="*/ 197 h 286"/>
                <a:gd name="T14" fmla="*/ 518 w 633"/>
                <a:gd name="T15" fmla="*/ 256 h 286"/>
                <a:gd name="T16" fmla="*/ 509 w 633"/>
                <a:gd name="T17" fmla="*/ 282 h 286"/>
                <a:gd name="T18" fmla="*/ 509 w 633"/>
                <a:gd name="T19" fmla="*/ 282 h 286"/>
                <a:gd name="T20" fmla="*/ 347 w 633"/>
                <a:gd name="T21" fmla="*/ 286 h 286"/>
                <a:gd name="T22" fmla="*/ 223 w 633"/>
                <a:gd name="T23" fmla="*/ 286 h 286"/>
                <a:gd name="T24" fmla="*/ 154 w 633"/>
                <a:gd name="T25" fmla="*/ 282 h 286"/>
                <a:gd name="T26" fmla="*/ 154 w 633"/>
                <a:gd name="T27" fmla="*/ 282 h 286"/>
                <a:gd name="T28" fmla="*/ 112 w 633"/>
                <a:gd name="T29" fmla="*/ 269 h 286"/>
                <a:gd name="T30" fmla="*/ 73 w 633"/>
                <a:gd name="T31" fmla="*/ 252 h 286"/>
                <a:gd name="T32" fmla="*/ 43 w 633"/>
                <a:gd name="T33" fmla="*/ 227 h 286"/>
                <a:gd name="T34" fmla="*/ 18 w 633"/>
                <a:gd name="T35" fmla="*/ 201 h 286"/>
                <a:gd name="T36" fmla="*/ 9 w 633"/>
                <a:gd name="T37" fmla="*/ 184 h 286"/>
                <a:gd name="T38" fmla="*/ 5 w 633"/>
                <a:gd name="T39" fmla="*/ 162 h 286"/>
                <a:gd name="T40" fmla="*/ 0 w 633"/>
                <a:gd name="T41" fmla="*/ 145 h 286"/>
                <a:gd name="T42" fmla="*/ 0 w 633"/>
                <a:gd name="T43" fmla="*/ 124 h 286"/>
                <a:gd name="T44" fmla="*/ 0 w 633"/>
                <a:gd name="T45" fmla="*/ 103 h 286"/>
                <a:gd name="T46" fmla="*/ 5 w 633"/>
                <a:gd name="T47" fmla="*/ 77 h 286"/>
                <a:gd name="T48" fmla="*/ 22 w 633"/>
                <a:gd name="T49" fmla="*/ 26 h 286"/>
                <a:gd name="T50" fmla="*/ 22 w 633"/>
                <a:gd name="T51" fmla="*/ 26 h 286"/>
                <a:gd name="T52" fmla="*/ 56 w 633"/>
                <a:gd name="T53" fmla="*/ 34 h 286"/>
                <a:gd name="T54" fmla="*/ 90 w 633"/>
                <a:gd name="T55" fmla="*/ 43 h 286"/>
                <a:gd name="T56" fmla="*/ 124 w 633"/>
                <a:gd name="T57" fmla="*/ 47 h 286"/>
                <a:gd name="T58" fmla="*/ 159 w 633"/>
                <a:gd name="T59" fmla="*/ 47 h 286"/>
                <a:gd name="T60" fmla="*/ 193 w 633"/>
                <a:gd name="T61" fmla="*/ 43 h 286"/>
                <a:gd name="T62" fmla="*/ 227 w 633"/>
                <a:gd name="T63" fmla="*/ 34 h 286"/>
                <a:gd name="T64" fmla="*/ 257 w 633"/>
                <a:gd name="T65" fmla="*/ 21 h 286"/>
                <a:gd name="T66" fmla="*/ 287 w 633"/>
                <a:gd name="T67" fmla="*/ 0 h 286"/>
                <a:gd name="T68" fmla="*/ 287 w 633"/>
                <a:gd name="T69" fmla="*/ 0 h 2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33"/>
                <a:gd name="T106" fmla="*/ 0 h 286"/>
                <a:gd name="T107" fmla="*/ 633 w 633"/>
                <a:gd name="T108" fmla="*/ 286 h 2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33" h="286">
                  <a:moveTo>
                    <a:pt x="287" y="0"/>
                  </a:moveTo>
                  <a:lnTo>
                    <a:pt x="282" y="21"/>
                  </a:lnTo>
                  <a:lnTo>
                    <a:pt x="633" y="30"/>
                  </a:lnTo>
                  <a:lnTo>
                    <a:pt x="607" y="68"/>
                  </a:lnTo>
                  <a:lnTo>
                    <a:pt x="582" y="111"/>
                  </a:lnTo>
                  <a:lnTo>
                    <a:pt x="543" y="197"/>
                  </a:lnTo>
                  <a:lnTo>
                    <a:pt x="518" y="256"/>
                  </a:lnTo>
                  <a:lnTo>
                    <a:pt x="509" y="282"/>
                  </a:lnTo>
                  <a:lnTo>
                    <a:pt x="347" y="286"/>
                  </a:lnTo>
                  <a:lnTo>
                    <a:pt x="223" y="286"/>
                  </a:lnTo>
                  <a:lnTo>
                    <a:pt x="154" y="282"/>
                  </a:lnTo>
                  <a:lnTo>
                    <a:pt x="112" y="269"/>
                  </a:lnTo>
                  <a:lnTo>
                    <a:pt x="73" y="252"/>
                  </a:lnTo>
                  <a:lnTo>
                    <a:pt x="43" y="227"/>
                  </a:lnTo>
                  <a:lnTo>
                    <a:pt x="18" y="201"/>
                  </a:lnTo>
                  <a:lnTo>
                    <a:pt x="9" y="184"/>
                  </a:lnTo>
                  <a:lnTo>
                    <a:pt x="5" y="162"/>
                  </a:lnTo>
                  <a:lnTo>
                    <a:pt x="0" y="145"/>
                  </a:lnTo>
                  <a:lnTo>
                    <a:pt x="0" y="124"/>
                  </a:lnTo>
                  <a:lnTo>
                    <a:pt x="0" y="103"/>
                  </a:lnTo>
                  <a:lnTo>
                    <a:pt x="5" y="77"/>
                  </a:lnTo>
                  <a:lnTo>
                    <a:pt x="22" y="26"/>
                  </a:lnTo>
                  <a:lnTo>
                    <a:pt x="56" y="34"/>
                  </a:lnTo>
                  <a:lnTo>
                    <a:pt x="90" y="43"/>
                  </a:lnTo>
                  <a:lnTo>
                    <a:pt x="124" y="47"/>
                  </a:lnTo>
                  <a:lnTo>
                    <a:pt x="159" y="47"/>
                  </a:lnTo>
                  <a:lnTo>
                    <a:pt x="193" y="43"/>
                  </a:lnTo>
                  <a:lnTo>
                    <a:pt x="227" y="34"/>
                  </a:lnTo>
                  <a:lnTo>
                    <a:pt x="257" y="21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99" name="Freeform 33"/>
            <p:cNvSpPr>
              <a:spLocks/>
            </p:cNvSpPr>
            <p:nvPr/>
          </p:nvSpPr>
          <p:spPr bwMode="auto">
            <a:xfrm>
              <a:off x="1057" y="2777"/>
              <a:ext cx="350" cy="453"/>
            </a:xfrm>
            <a:custGeom>
              <a:avLst/>
              <a:gdLst>
                <a:gd name="T0" fmla="*/ 0 w 350"/>
                <a:gd name="T1" fmla="*/ 432 h 453"/>
                <a:gd name="T2" fmla="*/ 0 w 350"/>
                <a:gd name="T3" fmla="*/ 432 h 453"/>
                <a:gd name="T4" fmla="*/ 21 w 350"/>
                <a:gd name="T5" fmla="*/ 380 h 453"/>
                <a:gd name="T6" fmla="*/ 60 w 350"/>
                <a:gd name="T7" fmla="*/ 325 h 453"/>
                <a:gd name="T8" fmla="*/ 60 w 350"/>
                <a:gd name="T9" fmla="*/ 325 h 453"/>
                <a:gd name="T10" fmla="*/ 64 w 350"/>
                <a:gd name="T11" fmla="*/ 316 h 453"/>
                <a:gd name="T12" fmla="*/ 68 w 350"/>
                <a:gd name="T13" fmla="*/ 299 h 453"/>
                <a:gd name="T14" fmla="*/ 77 w 350"/>
                <a:gd name="T15" fmla="*/ 261 h 453"/>
                <a:gd name="T16" fmla="*/ 81 w 350"/>
                <a:gd name="T17" fmla="*/ 214 h 453"/>
                <a:gd name="T18" fmla="*/ 85 w 350"/>
                <a:gd name="T19" fmla="*/ 162 h 453"/>
                <a:gd name="T20" fmla="*/ 90 w 350"/>
                <a:gd name="T21" fmla="*/ 68 h 453"/>
                <a:gd name="T22" fmla="*/ 94 w 350"/>
                <a:gd name="T23" fmla="*/ 30 h 453"/>
                <a:gd name="T24" fmla="*/ 98 w 350"/>
                <a:gd name="T25" fmla="*/ 4 h 453"/>
                <a:gd name="T26" fmla="*/ 98 w 350"/>
                <a:gd name="T27" fmla="*/ 4 h 453"/>
                <a:gd name="T28" fmla="*/ 98 w 350"/>
                <a:gd name="T29" fmla="*/ 0 h 453"/>
                <a:gd name="T30" fmla="*/ 98 w 350"/>
                <a:gd name="T31" fmla="*/ 0 h 453"/>
                <a:gd name="T32" fmla="*/ 201 w 350"/>
                <a:gd name="T33" fmla="*/ 4 h 453"/>
                <a:gd name="T34" fmla="*/ 201 w 350"/>
                <a:gd name="T35" fmla="*/ 4 h 453"/>
                <a:gd name="T36" fmla="*/ 260 w 350"/>
                <a:gd name="T37" fmla="*/ 9 h 453"/>
                <a:gd name="T38" fmla="*/ 282 w 350"/>
                <a:gd name="T39" fmla="*/ 13 h 453"/>
                <a:gd name="T40" fmla="*/ 303 w 350"/>
                <a:gd name="T41" fmla="*/ 85 h 453"/>
                <a:gd name="T42" fmla="*/ 303 w 350"/>
                <a:gd name="T43" fmla="*/ 85 h 453"/>
                <a:gd name="T44" fmla="*/ 325 w 350"/>
                <a:gd name="T45" fmla="*/ 103 h 453"/>
                <a:gd name="T46" fmla="*/ 337 w 350"/>
                <a:gd name="T47" fmla="*/ 120 h 453"/>
                <a:gd name="T48" fmla="*/ 346 w 350"/>
                <a:gd name="T49" fmla="*/ 137 h 453"/>
                <a:gd name="T50" fmla="*/ 350 w 350"/>
                <a:gd name="T51" fmla="*/ 154 h 453"/>
                <a:gd name="T52" fmla="*/ 346 w 350"/>
                <a:gd name="T53" fmla="*/ 171 h 453"/>
                <a:gd name="T54" fmla="*/ 333 w 350"/>
                <a:gd name="T55" fmla="*/ 184 h 453"/>
                <a:gd name="T56" fmla="*/ 312 w 350"/>
                <a:gd name="T57" fmla="*/ 201 h 453"/>
                <a:gd name="T58" fmla="*/ 286 w 350"/>
                <a:gd name="T59" fmla="*/ 218 h 453"/>
                <a:gd name="T60" fmla="*/ 265 w 350"/>
                <a:gd name="T61" fmla="*/ 406 h 453"/>
                <a:gd name="T62" fmla="*/ 265 w 350"/>
                <a:gd name="T63" fmla="*/ 406 h 453"/>
                <a:gd name="T64" fmla="*/ 235 w 350"/>
                <a:gd name="T65" fmla="*/ 427 h 453"/>
                <a:gd name="T66" fmla="*/ 205 w 350"/>
                <a:gd name="T67" fmla="*/ 440 h 453"/>
                <a:gd name="T68" fmla="*/ 171 w 350"/>
                <a:gd name="T69" fmla="*/ 449 h 453"/>
                <a:gd name="T70" fmla="*/ 137 w 350"/>
                <a:gd name="T71" fmla="*/ 453 h 453"/>
                <a:gd name="T72" fmla="*/ 102 w 350"/>
                <a:gd name="T73" fmla="*/ 453 h 453"/>
                <a:gd name="T74" fmla="*/ 68 w 350"/>
                <a:gd name="T75" fmla="*/ 449 h 453"/>
                <a:gd name="T76" fmla="*/ 34 w 350"/>
                <a:gd name="T77" fmla="*/ 440 h 453"/>
                <a:gd name="T78" fmla="*/ 0 w 350"/>
                <a:gd name="T79" fmla="*/ 432 h 453"/>
                <a:gd name="T80" fmla="*/ 0 w 350"/>
                <a:gd name="T81" fmla="*/ 432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0"/>
                <a:gd name="T124" fmla="*/ 0 h 453"/>
                <a:gd name="T125" fmla="*/ 350 w 350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0" h="453">
                  <a:moveTo>
                    <a:pt x="0" y="432"/>
                  </a:moveTo>
                  <a:lnTo>
                    <a:pt x="0" y="432"/>
                  </a:lnTo>
                  <a:lnTo>
                    <a:pt x="21" y="380"/>
                  </a:lnTo>
                  <a:lnTo>
                    <a:pt x="60" y="325"/>
                  </a:lnTo>
                  <a:lnTo>
                    <a:pt x="64" y="316"/>
                  </a:lnTo>
                  <a:lnTo>
                    <a:pt x="68" y="299"/>
                  </a:lnTo>
                  <a:lnTo>
                    <a:pt x="77" y="261"/>
                  </a:lnTo>
                  <a:lnTo>
                    <a:pt x="81" y="214"/>
                  </a:lnTo>
                  <a:lnTo>
                    <a:pt x="85" y="162"/>
                  </a:lnTo>
                  <a:lnTo>
                    <a:pt x="90" y="68"/>
                  </a:lnTo>
                  <a:lnTo>
                    <a:pt x="94" y="30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201" y="4"/>
                  </a:lnTo>
                  <a:lnTo>
                    <a:pt x="260" y="9"/>
                  </a:lnTo>
                  <a:lnTo>
                    <a:pt x="282" y="13"/>
                  </a:lnTo>
                  <a:lnTo>
                    <a:pt x="303" y="85"/>
                  </a:lnTo>
                  <a:lnTo>
                    <a:pt x="325" y="103"/>
                  </a:lnTo>
                  <a:lnTo>
                    <a:pt x="337" y="120"/>
                  </a:lnTo>
                  <a:lnTo>
                    <a:pt x="346" y="137"/>
                  </a:lnTo>
                  <a:lnTo>
                    <a:pt x="350" y="154"/>
                  </a:lnTo>
                  <a:lnTo>
                    <a:pt x="346" y="171"/>
                  </a:lnTo>
                  <a:lnTo>
                    <a:pt x="333" y="184"/>
                  </a:lnTo>
                  <a:lnTo>
                    <a:pt x="312" y="201"/>
                  </a:lnTo>
                  <a:lnTo>
                    <a:pt x="286" y="218"/>
                  </a:lnTo>
                  <a:lnTo>
                    <a:pt x="265" y="406"/>
                  </a:lnTo>
                  <a:lnTo>
                    <a:pt x="235" y="427"/>
                  </a:lnTo>
                  <a:lnTo>
                    <a:pt x="205" y="440"/>
                  </a:lnTo>
                  <a:lnTo>
                    <a:pt x="171" y="449"/>
                  </a:lnTo>
                  <a:lnTo>
                    <a:pt x="137" y="453"/>
                  </a:lnTo>
                  <a:lnTo>
                    <a:pt x="102" y="453"/>
                  </a:lnTo>
                  <a:lnTo>
                    <a:pt x="68" y="449"/>
                  </a:lnTo>
                  <a:lnTo>
                    <a:pt x="34" y="440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0" name="Freeform 34"/>
            <p:cNvSpPr>
              <a:spLocks/>
            </p:cNvSpPr>
            <p:nvPr/>
          </p:nvSpPr>
          <p:spPr bwMode="auto">
            <a:xfrm>
              <a:off x="1206" y="2627"/>
              <a:ext cx="107" cy="274"/>
            </a:xfrm>
            <a:custGeom>
              <a:avLst/>
              <a:gdLst>
                <a:gd name="T0" fmla="*/ 56 w 107"/>
                <a:gd name="T1" fmla="*/ 0 h 274"/>
                <a:gd name="T2" fmla="*/ 56 w 107"/>
                <a:gd name="T3" fmla="*/ 0 h 274"/>
                <a:gd name="T4" fmla="*/ 43 w 107"/>
                <a:gd name="T5" fmla="*/ 43 h 274"/>
                <a:gd name="T6" fmla="*/ 0 w 107"/>
                <a:gd name="T7" fmla="*/ 150 h 274"/>
                <a:gd name="T8" fmla="*/ 0 w 107"/>
                <a:gd name="T9" fmla="*/ 150 h 274"/>
                <a:gd name="T10" fmla="*/ 39 w 107"/>
                <a:gd name="T11" fmla="*/ 214 h 274"/>
                <a:gd name="T12" fmla="*/ 73 w 107"/>
                <a:gd name="T13" fmla="*/ 253 h 274"/>
                <a:gd name="T14" fmla="*/ 86 w 107"/>
                <a:gd name="T15" fmla="*/ 265 h 274"/>
                <a:gd name="T16" fmla="*/ 99 w 107"/>
                <a:gd name="T17" fmla="*/ 274 h 274"/>
                <a:gd name="T18" fmla="*/ 99 w 107"/>
                <a:gd name="T19" fmla="*/ 274 h 274"/>
                <a:gd name="T20" fmla="*/ 99 w 107"/>
                <a:gd name="T21" fmla="*/ 253 h 274"/>
                <a:gd name="T22" fmla="*/ 99 w 107"/>
                <a:gd name="T23" fmla="*/ 214 h 274"/>
                <a:gd name="T24" fmla="*/ 94 w 107"/>
                <a:gd name="T25" fmla="*/ 159 h 274"/>
                <a:gd name="T26" fmla="*/ 94 w 107"/>
                <a:gd name="T27" fmla="*/ 159 h 274"/>
                <a:gd name="T28" fmla="*/ 86 w 107"/>
                <a:gd name="T29" fmla="*/ 154 h 274"/>
                <a:gd name="T30" fmla="*/ 82 w 107"/>
                <a:gd name="T31" fmla="*/ 146 h 274"/>
                <a:gd name="T32" fmla="*/ 77 w 107"/>
                <a:gd name="T33" fmla="*/ 137 h 274"/>
                <a:gd name="T34" fmla="*/ 73 w 107"/>
                <a:gd name="T35" fmla="*/ 120 h 274"/>
                <a:gd name="T36" fmla="*/ 77 w 107"/>
                <a:gd name="T37" fmla="*/ 103 h 274"/>
                <a:gd name="T38" fmla="*/ 90 w 107"/>
                <a:gd name="T39" fmla="*/ 77 h 274"/>
                <a:gd name="T40" fmla="*/ 107 w 107"/>
                <a:gd name="T41" fmla="*/ 47 h 274"/>
                <a:gd name="T42" fmla="*/ 56 w 107"/>
                <a:gd name="T43" fmla="*/ 0 h 2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7"/>
                <a:gd name="T67" fmla="*/ 0 h 274"/>
                <a:gd name="T68" fmla="*/ 107 w 107"/>
                <a:gd name="T69" fmla="*/ 274 h 27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7" h="274">
                  <a:moveTo>
                    <a:pt x="56" y="0"/>
                  </a:moveTo>
                  <a:lnTo>
                    <a:pt x="56" y="0"/>
                  </a:lnTo>
                  <a:lnTo>
                    <a:pt x="43" y="43"/>
                  </a:lnTo>
                  <a:lnTo>
                    <a:pt x="0" y="150"/>
                  </a:lnTo>
                  <a:lnTo>
                    <a:pt x="39" y="214"/>
                  </a:lnTo>
                  <a:lnTo>
                    <a:pt x="73" y="253"/>
                  </a:lnTo>
                  <a:lnTo>
                    <a:pt x="86" y="265"/>
                  </a:lnTo>
                  <a:lnTo>
                    <a:pt x="99" y="274"/>
                  </a:lnTo>
                  <a:lnTo>
                    <a:pt x="99" y="253"/>
                  </a:lnTo>
                  <a:lnTo>
                    <a:pt x="99" y="214"/>
                  </a:lnTo>
                  <a:lnTo>
                    <a:pt x="94" y="159"/>
                  </a:lnTo>
                  <a:lnTo>
                    <a:pt x="86" y="154"/>
                  </a:lnTo>
                  <a:lnTo>
                    <a:pt x="82" y="146"/>
                  </a:lnTo>
                  <a:lnTo>
                    <a:pt x="77" y="137"/>
                  </a:lnTo>
                  <a:lnTo>
                    <a:pt x="73" y="120"/>
                  </a:lnTo>
                  <a:lnTo>
                    <a:pt x="77" y="103"/>
                  </a:lnTo>
                  <a:lnTo>
                    <a:pt x="90" y="77"/>
                  </a:lnTo>
                  <a:lnTo>
                    <a:pt x="107" y="4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1" name="Freeform 35"/>
            <p:cNvSpPr>
              <a:spLocks/>
            </p:cNvSpPr>
            <p:nvPr/>
          </p:nvSpPr>
          <p:spPr bwMode="auto">
            <a:xfrm>
              <a:off x="1189" y="2392"/>
              <a:ext cx="235" cy="325"/>
            </a:xfrm>
            <a:custGeom>
              <a:avLst/>
              <a:gdLst>
                <a:gd name="T0" fmla="*/ 227 w 235"/>
                <a:gd name="T1" fmla="*/ 94 h 325"/>
                <a:gd name="T2" fmla="*/ 227 w 235"/>
                <a:gd name="T3" fmla="*/ 94 h 325"/>
                <a:gd name="T4" fmla="*/ 218 w 235"/>
                <a:gd name="T5" fmla="*/ 69 h 325"/>
                <a:gd name="T6" fmla="*/ 210 w 235"/>
                <a:gd name="T7" fmla="*/ 52 h 325"/>
                <a:gd name="T8" fmla="*/ 193 w 235"/>
                <a:gd name="T9" fmla="*/ 35 h 325"/>
                <a:gd name="T10" fmla="*/ 176 w 235"/>
                <a:gd name="T11" fmla="*/ 17 h 325"/>
                <a:gd name="T12" fmla="*/ 154 w 235"/>
                <a:gd name="T13" fmla="*/ 5 h 325"/>
                <a:gd name="T14" fmla="*/ 128 w 235"/>
                <a:gd name="T15" fmla="*/ 0 h 325"/>
                <a:gd name="T16" fmla="*/ 103 w 235"/>
                <a:gd name="T17" fmla="*/ 0 h 325"/>
                <a:gd name="T18" fmla="*/ 103 w 235"/>
                <a:gd name="T19" fmla="*/ 0 h 325"/>
                <a:gd name="T20" fmla="*/ 77 w 235"/>
                <a:gd name="T21" fmla="*/ 5 h 325"/>
                <a:gd name="T22" fmla="*/ 56 w 235"/>
                <a:gd name="T23" fmla="*/ 13 h 325"/>
                <a:gd name="T24" fmla="*/ 39 w 235"/>
                <a:gd name="T25" fmla="*/ 26 h 325"/>
                <a:gd name="T26" fmla="*/ 22 w 235"/>
                <a:gd name="T27" fmla="*/ 39 h 325"/>
                <a:gd name="T28" fmla="*/ 13 w 235"/>
                <a:gd name="T29" fmla="*/ 56 h 325"/>
                <a:gd name="T30" fmla="*/ 5 w 235"/>
                <a:gd name="T31" fmla="*/ 73 h 325"/>
                <a:gd name="T32" fmla="*/ 0 w 235"/>
                <a:gd name="T33" fmla="*/ 94 h 325"/>
                <a:gd name="T34" fmla="*/ 0 w 235"/>
                <a:gd name="T35" fmla="*/ 116 h 325"/>
                <a:gd name="T36" fmla="*/ 0 w 235"/>
                <a:gd name="T37" fmla="*/ 116 h 325"/>
                <a:gd name="T38" fmla="*/ 5 w 235"/>
                <a:gd name="T39" fmla="*/ 154 h 325"/>
                <a:gd name="T40" fmla="*/ 9 w 235"/>
                <a:gd name="T41" fmla="*/ 184 h 325"/>
                <a:gd name="T42" fmla="*/ 13 w 235"/>
                <a:gd name="T43" fmla="*/ 214 h 325"/>
                <a:gd name="T44" fmla="*/ 22 w 235"/>
                <a:gd name="T45" fmla="*/ 235 h 325"/>
                <a:gd name="T46" fmla="*/ 34 w 235"/>
                <a:gd name="T47" fmla="*/ 257 h 325"/>
                <a:gd name="T48" fmla="*/ 43 w 235"/>
                <a:gd name="T49" fmla="*/ 274 h 325"/>
                <a:gd name="T50" fmla="*/ 64 w 235"/>
                <a:gd name="T51" fmla="*/ 300 h 325"/>
                <a:gd name="T52" fmla="*/ 86 w 235"/>
                <a:gd name="T53" fmla="*/ 312 h 325"/>
                <a:gd name="T54" fmla="*/ 107 w 235"/>
                <a:gd name="T55" fmla="*/ 321 h 325"/>
                <a:gd name="T56" fmla="*/ 133 w 235"/>
                <a:gd name="T57" fmla="*/ 325 h 325"/>
                <a:gd name="T58" fmla="*/ 133 w 235"/>
                <a:gd name="T59" fmla="*/ 325 h 325"/>
                <a:gd name="T60" fmla="*/ 141 w 235"/>
                <a:gd name="T61" fmla="*/ 321 h 325"/>
                <a:gd name="T62" fmla="*/ 158 w 235"/>
                <a:gd name="T63" fmla="*/ 312 h 325"/>
                <a:gd name="T64" fmla="*/ 180 w 235"/>
                <a:gd name="T65" fmla="*/ 300 h 325"/>
                <a:gd name="T66" fmla="*/ 197 w 235"/>
                <a:gd name="T67" fmla="*/ 274 h 325"/>
                <a:gd name="T68" fmla="*/ 214 w 235"/>
                <a:gd name="T69" fmla="*/ 244 h 325"/>
                <a:gd name="T70" fmla="*/ 227 w 235"/>
                <a:gd name="T71" fmla="*/ 205 h 325"/>
                <a:gd name="T72" fmla="*/ 235 w 235"/>
                <a:gd name="T73" fmla="*/ 158 h 325"/>
                <a:gd name="T74" fmla="*/ 231 w 235"/>
                <a:gd name="T75" fmla="*/ 129 h 325"/>
                <a:gd name="T76" fmla="*/ 227 w 235"/>
                <a:gd name="T77" fmla="*/ 94 h 325"/>
                <a:gd name="T78" fmla="*/ 227 w 235"/>
                <a:gd name="T79" fmla="*/ 94 h 3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5"/>
                <a:gd name="T121" fmla="*/ 0 h 325"/>
                <a:gd name="T122" fmla="*/ 235 w 235"/>
                <a:gd name="T123" fmla="*/ 325 h 3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5" h="325">
                  <a:moveTo>
                    <a:pt x="227" y="94"/>
                  </a:moveTo>
                  <a:lnTo>
                    <a:pt x="227" y="94"/>
                  </a:lnTo>
                  <a:lnTo>
                    <a:pt x="218" y="69"/>
                  </a:lnTo>
                  <a:lnTo>
                    <a:pt x="210" y="52"/>
                  </a:lnTo>
                  <a:lnTo>
                    <a:pt x="193" y="35"/>
                  </a:lnTo>
                  <a:lnTo>
                    <a:pt x="176" y="17"/>
                  </a:lnTo>
                  <a:lnTo>
                    <a:pt x="154" y="5"/>
                  </a:lnTo>
                  <a:lnTo>
                    <a:pt x="128" y="0"/>
                  </a:lnTo>
                  <a:lnTo>
                    <a:pt x="103" y="0"/>
                  </a:lnTo>
                  <a:lnTo>
                    <a:pt x="77" y="5"/>
                  </a:lnTo>
                  <a:lnTo>
                    <a:pt x="56" y="13"/>
                  </a:lnTo>
                  <a:lnTo>
                    <a:pt x="39" y="26"/>
                  </a:lnTo>
                  <a:lnTo>
                    <a:pt x="22" y="39"/>
                  </a:lnTo>
                  <a:lnTo>
                    <a:pt x="13" y="56"/>
                  </a:lnTo>
                  <a:lnTo>
                    <a:pt x="5" y="7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5" y="154"/>
                  </a:lnTo>
                  <a:lnTo>
                    <a:pt x="9" y="184"/>
                  </a:lnTo>
                  <a:lnTo>
                    <a:pt x="13" y="214"/>
                  </a:lnTo>
                  <a:lnTo>
                    <a:pt x="22" y="235"/>
                  </a:lnTo>
                  <a:lnTo>
                    <a:pt x="34" y="257"/>
                  </a:lnTo>
                  <a:lnTo>
                    <a:pt x="43" y="274"/>
                  </a:lnTo>
                  <a:lnTo>
                    <a:pt x="64" y="300"/>
                  </a:lnTo>
                  <a:lnTo>
                    <a:pt x="86" y="312"/>
                  </a:lnTo>
                  <a:lnTo>
                    <a:pt x="107" y="321"/>
                  </a:lnTo>
                  <a:lnTo>
                    <a:pt x="133" y="325"/>
                  </a:lnTo>
                  <a:lnTo>
                    <a:pt x="141" y="321"/>
                  </a:lnTo>
                  <a:lnTo>
                    <a:pt x="158" y="312"/>
                  </a:lnTo>
                  <a:lnTo>
                    <a:pt x="180" y="300"/>
                  </a:lnTo>
                  <a:lnTo>
                    <a:pt x="197" y="274"/>
                  </a:lnTo>
                  <a:lnTo>
                    <a:pt x="214" y="244"/>
                  </a:lnTo>
                  <a:lnTo>
                    <a:pt x="227" y="205"/>
                  </a:lnTo>
                  <a:lnTo>
                    <a:pt x="235" y="158"/>
                  </a:lnTo>
                  <a:lnTo>
                    <a:pt x="231" y="129"/>
                  </a:lnTo>
                  <a:lnTo>
                    <a:pt x="227" y="9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2" name="Freeform 36"/>
            <p:cNvSpPr>
              <a:spLocks/>
            </p:cNvSpPr>
            <p:nvPr/>
          </p:nvSpPr>
          <p:spPr bwMode="auto">
            <a:xfrm>
              <a:off x="1317" y="2482"/>
              <a:ext cx="107" cy="137"/>
            </a:xfrm>
            <a:custGeom>
              <a:avLst/>
              <a:gdLst>
                <a:gd name="T0" fmla="*/ 35 w 107"/>
                <a:gd name="T1" fmla="*/ 4 h 137"/>
                <a:gd name="T2" fmla="*/ 35 w 107"/>
                <a:gd name="T3" fmla="*/ 4 h 137"/>
                <a:gd name="T4" fmla="*/ 43 w 107"/>
                <a:gd name="T5" fmla="*/ 0 h 137"/>
                <a:gd name="T6" fmla="*/ 60 w 107"/>
                <a:gd name="T7" fmla="*/ 0 h 137"/>
                <a:gd name="T8" fmla="*/ 86 w 107"/>
                <a:gd name="T9" fmla="*/ 0 h 137"/>
                <a:gd name="T10" fmla="*/ 95 w 107"/>
                <a:gd name="T11" fmla="*/ 9 h 137"/>
                <a:gd name="T12" fmla="*/ 107 w 107"/>
                <a:gd name="T13" fmla="*/ 17 h 137"/>
                <a:gd name="T14" fmla="*/ 107 w 107"/>
                <a:gd name="T15" fmla="*/ 17 h 137"/>
                <a:gd name="T16" fmla="*/ 103 w 107"/>
                <a:gd name="T17" fmla="*/ 13 h 137"/>
                <a:gd name="T18" fmla="*/ 82 w 107"/>
                <a:gd name="T19" fmla="*/ 9 h 137"/>
                <a:gd name="T20" fmla="*/ 60 w 107"/>
                <a:gd name="T21" fmla="*/ 4 h 137"/>
                <a:gd name="T22" fmla="*/ 48 w 107"/>
                <a:gd name="T23" fmla="*/ 9 h 137"/>
                <a:gd name="T24" fmla="*/ 39 w 107"/>
                <a:gd name="T25" fmla="*/ 13 h 137"/>
                <a:gd name="T26" fmla="*/ 39 w 107"/>
                <a:gd name="T27" fmla="*/ 13 h 137"/>
                <a:gd name="T28" fmla="*/ 26 w 107"/>
                <a:gd name="T29" fmla="*/ 21 h 137"/>
                <a:gd name="T30" fmla="*/ 22 w 107"/>
                <a:gd name="T31" fmla="*/ 30 h 137"/>
                <a:gd name="T32" fmla="*/ 13 w 107"/>
                <a:gd name="T33" fmla="*/ 43 h 137"/>
                <a:gd name="T34" fmla="*/ 9 w 107"/>
                <a:gd name="T35" fmla="*/ 56 h 137"/>
                <a:gd name="T36" fmla="*/ 9 w 107"/>
                <a:gd name="T37" fmla="*/ 73 h 137"/>
                <a:gd name="T38" fmla="*/ 13 w 107"/>
                <a:gd name="T39" fmla="*/ 90 h 137"/>
                <a:gd name="T40" fmla="*/ 22 w 107"/>
                <a:gd name="T41" fmla="*/ 111 h 137"/>
                <a:gd name="T42" fmla="*/ 39 w 107"/>
                <a:gd name="T43" fmla="*/ 128 h 137"/>
                <a:gd name="T44" fmla="*/ 0 w 107"/>
                <a:gd name="T45" fmla="*/ 137 h 137"/>
                <a:gd name="T46" fmla="*/ 30 w 107"/>
                <a:gd name="T47" fmla="*/ 128 h 137"/>
                <a:gd name="T48" fmla="*/ 30 w 107"/>
                <a:gd name="T49" fmla="*/ 128 h 137"/>
                <a:gd name="T50" fmla="*/ 22 w 107"/>
                <a:gd name="T51" fmla="*/ 115 h 137"/>
                <a:gd name="T52" fmla="*/ 13 w 107"/>
                <a:gd name="T53" fmla="*/ 107 h 137"/>
                <a:gd name="T54" fmla="*/ 9 w 107"/>
                <a:gd name="T55" fmla="*/ 90 h 137"/>
                <a:gd name="T56" fmla="*/ 5 w 107"/>
                <a:gd name="T57" fmla="*/ 73 h 137"/>
                <a:gd name="T58" fmla="*/ 9 w 107"/>
                <a:gd name="T59" fmla="*/ 51 h 137"/>
                <a:gd name="T60" fmla="*/ 18 w 107"/>
                <a:gd name="T61" fmla="*/ 30 h 137"/>
                <a:gd name="T62" fmla="*/ 35 w 107"/>
                <a:gd name="T63" fmla="*/ 4 h 137"/>
                <a:gd name="T64" fmla="*/ 35 w 107"/>
                <a:gd name="T65" fmla="*/ 4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137"/>
                <a:gd name="T101" fmla="*/ 107 w 10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137">
                  <a:moveTo>
                    <a:pt x="35" y="4"/>
                  </a:moveTo>
                  <a:lnTo>
                    <a:pt x="35" y="4"/>
                  </a:lnTo>
                  <a:lnTo>
                    <a:pt x="43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95" y="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82" y="9"/>
                  </a:lnTo>
                  <a:lnTo>
                    <a:pt x="60" y="4"/>
                  </a:lnTo>
                  <a:lnTo>
                    <a:pt x="48" y="9"/>
                  </a:lnTo>
                  <a:lnTo>
                    <a:pt x="39" y="13"/>
                  </a:lnTo>
                  <a:lnTo>
                    <a:pt x="26" y="21"/>
                  </a:lnTo>
                  <a:lnTo>
                    <a:pt x="22" y="30"/>
                  </a:lnTo>
                  <a:lnTo>
                    <a:pt x="13" y="43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3" y="90"/>
                  </a:lnTo>
                  <a:lnTo>
                    <a:pt x="22" y="111"/>
                  </a:lnTo>
                  <a:lnTo>
                    <a:pt x="39" y="128"/>
                  </a:lnTo>
                  <a:lnTo>
                    <a:pt x="0" y="137"/>
                  </a:lnTo>
                  <a:lnTo>
                    <a:pt x="30" y="128"/>
                  </a:lnTo>
                  <a:lnTo>
                    <a:pt x="22" y="115"/>
                  </a:lnTo>
                  <a:lnTo>
                    <a:pt x="13" y="107"/>
                  </a:lnTo>
                  <a:lnTo>
                    <a:pt x="9" y="90"/>
                  </a:lnTo>
                  <a:lnTo>
                    <a:pt x="5" y="73"/>
                  </a:lnTo>
                  <a:lnTo>
                    <a:pt x="9" y="51"/>
                  </a:lnTo>
                  <a:lnTo>
                    <a:pt x="18" y="30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3" name="Freeform 37"/>
            <p:cNvSpPr>
              <a:spLocks/>
            </p:cNvSpPr>
            <p:nvPr/>
          </p:nvSpPr>
          <p:spPr bwMode="auto">
            <a:xfrm>
              <a:off x="1335" y="2482"/>
              <a:ext cx="89" cy="30"/>
            </a:xfrm>
            <a:custGeom>
              <a:avLst/>
              <a:gdLst>
                <a:gd name="T0" fmla="*/ 17 w 89"/>
                <a:gd name="T1" fmla="*/ 4 h 30"/>
                <a:gd name="T2" fmla="*/ 17 w 89"/>
                <a:gd name="T3" fmla="*/ 4 h 30"/>
                <a:gd name="T4" fmla="*/ 30 w 89"/>
                <a:gd name="T5" fmla="*/ 0 h 30"/>
                <a:gd name="T6" fmla="*/ 47 w 89"/>
                <a:gd name="T7" fmla="*/ 0 h 30"/>
                <a:gd name="T8" fmla="*/ 68 w 89"/>
                <a:gd name="T9" fmla="*/ 4 h 30"/>
                <a:gd name="T10" fmla="*/ 81 w 89"/>
                <a:gd name="T11" fmla="*/ 9 h 30"/>
                <a:gd name="T12" fmla="*/ 89 w 89"/>
                <a:gd name="T13" fmla="*/ 17 h 30"/>
                <a:gd name="T14" fmla="*/ 89 w 89"/>
                <a:gd name="T15" fmla="*/ 17 h 30"/>
                <a:gd name="T16" fmla="*/ 85 w 89"/>
                <a:gd name="T17" fmla="*/ 13 h 30"/>
                <a:gd name="T18" fmla="*/ 68 w 89"/>
                <a:gd name="T19" fmla="*/ 9 h 30"/>
                <a:gd name="T20" fmla="*/ 42 w 89"/>
                <a:gd name="T21" fmla="*/ 4 h 30"/>
                <a:gd name="T22" fmla="*/ 34 w 89"/>
                <a:gd name="T23" fmla="*/ 4 h 30"/>
                <a:gd name="T24" fmla="*/ 21 w 89"/>
                <a:gd name="T25" fmla="*/ 13 h 30"/>
                <a:gd name="T26" fmla="*/ 21 w 89"/>
                <a:gd name="T27" fmla="*/ 13 h 30"/>
                <a:gd name="T28" fmla="*/ 4 w 89"/>
                <a:gd name="T29" fmla="*/ 26 h 30"/>
                <a:gd name="T30" fmla="*/ 4 w 89"/>
                <a:gd name="T31" fmla="*/ 26 h 30"/>
                <a:gd name="T32" fmla="*/ 0 w 89"/>
                <a:gd name="T33" fmla="*/ 30 h 30"/>
                <a:gd name="T34" fmla="*/ 0 w 89"/>
                <a:gd name="T35" fmla="*/ 26 h 30"/>
                <a:gd name="T36" fmla="*/ 0 w 89"/>
                <a:gd name="T37" fmla="*/ 26 h 30"/>
                <a:gd name="T38" fmla="*/ 8 w 89"/>
                <a:gd name="T39" fmla="*/ 13 h 30"/>
                <a:gd name="T40" fmla="*/ 17 w 89"/>
                <a:gd name="T41" fmla="*/ 4 h 30"/>
                <a:gd name="T42" fmla="*/ 17 w 89"/>
                <a:gd name="T43" fmla="*/ 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9"/>
                <a:gd name="T67" fmla="*/ 0 h 30"/>
                <a:gd name="T68" fmla="*/ 89 w 89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9" h="30">
                  <a:moveTo>
                    <a:pt x="17" y="4"/>
                  </a:moveTo>
                  <a:lnTo>
                    <a:pt x="17" y="4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68" y="4"/>
                  </a:lnTo>
                  <a:lnTo>
                    <a:pt x="81" y="9"/>
                  </a:lnTo>
                  <a:lnTo>
                    <a:pt x="89" y="17"/>
                  </a:lnTo>
                  <a:lnTo>
                    <a:pt x="85" y="13"/>
                  </a:lnTo>
                  <a:lnTo>
                    <a:pt x="68" y="9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21" y="13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8" y="13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4" name="Freeform 38"/>
            <p:cNvSpPr>
              <a:spLocks/>
            </p:cNvSpPr>
            <p:nvPr/>
          </p:nvSpPr>
          <p:spPr bwMode="auto">
            <a:xfrm>
              <a:off x="1202" y="2482"/>
              <a:ext cx="94" cy="26"/>
            </a:xfrm>
            <a:custGeom>
              <a:avLst/>
              <a:gdLst>
                <a:gd name="T0" fmla="*/ 73 w 94"/>
                <a:gd name="T1" fmla="*/ 4 h 26"/>
                <a:gd name="T2" fmla="*/ 73 w 94"/>
                <a:gd name="T3" fmla="*/ 4 h 26"/>
                <a:gd name="T4" fmla="*/ 64 w 94"/>
                <a:gd name="T5" fmla="*/ 0 h 26"/>
                <a:gd name="T6" fmla="*/ 43 w 94"/>
                <a:gd name="T7" fmla="*/ 0 h 26"/>
                <a:gd name="T8" fmla="*/ 21 w 94"/>
                <a:gd name="T9" fmla="*/ 4 h 26"/>
                <a:gd name="T10" fmla="*/ 13 w 94"/>
                <a:gd name="T11" fmla="*/ 13 h 26"/>
                <a:gd name="T12" fmla="*/ 0 w 94"/>
                <a:gd name="T13" fmla="*/ 21 h 26"/>
                <a:gd name="T14" fmla="*/ 0 w 94"/>
                <a:gd name="T15" fmla="*/ 21 h 26"/>
                <a:gd name="T16" fmla="*/ 9 w 94"/>
                <a:gd name="T17" fmla="*/ 17 h 26"/>
                <a:gd name="T18" fmla="*/ 26 w 94"/>
                <a:gd name="T19" fmla="*/ 9 h 26"/>
                <a:gd name="T20" fmla="*/ 47 w 94"/>
                <a:gd name="T21" fmla="*/ 4 h 26"/>
                <a:gd name="T22" fmla="*/ 60 w 94"/>
                <a:gd name="T23" fmla="*/ 9 h 26"/>
                <a:gd name="T24" fmla="*/ 68 w 94"/>
                <a:gd name="T25" fmla="*/ 13 h 26"/>
                <a:gd name="T26" fmla="*/ 68 w 94"/>
                <a:gd name="T27" fmla="*/ 13 h 26"/>
                <a:gd name="T28" fmla="*/ 86 w 94"/>
                <a:gd name="T29" fmla="*/ 26 h 26"/>
                <a:gd name="T30" fmla="*/ 86 w 94"/>
                <a:gd name="T31" fmla="*/ 26 h 26"/>
                <a:gd name="T32" fmla="*/ 90 w 94"/>
                <a:gd name="T33" fmla="*/ 26 h 26"/>
                <a:gd name="T34" fmla="*/ 94 w 94"/>
                <a:gd name="T35" fmla="*/ 21 h 26"/>
                <a:gd name="T36" fmla="*/ 94 w 94"/>
                <a:gd name="T37" fmla="*/ 21 h 26"/>
                <a:gd name="T38" fmla="*/ 86 w 94"/>
                <a:gd name="T39" fmla="*/ 13 h 26"/>
                <a:gd name="T40" fmla="*/ 73 w 94"/>
                <a:gd name="T41" fmla="*/ 4 h 26"/>
                <a:gd name="T42" fmla="*/ 73 w 94"/>
                <a:gd name="T43" fmla="*/ 4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4"/>
                <a:gd name="T67" fmla="*/ 0 h 26"/>
                <a:gd name="T68" fmla="*/ 94 w 94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4" h="26">
                  <a:moveTo>
                    <a:pt x="73" y="4"/>
                  </a:moveTo>
                  <a:lnTo>
                    <a:pt x="73" y="4"/>
                  </a:lnTo>
                  <a:lnTo>
                    <a:pt x="64" y="0"/>
                  </a:lnTo>
                  <a:lnTo>
                    <a:pt x="43" y="0"/>
                  </a:lnTo>
                  <a:lnTo>
                    <a:pt x="21" y="4"/>
                  </a:lnTo>
                  <a:lnTo>
                    <a:pt x="13" y="13"/>
                  </a:lnTo>
                  <a:lnTo>
                    <a:pt x="0" y="21"/>
                  </a:lnTo>
                  <a:lnTo>
                    <a:pt x="9" y="17"/>
                  </a:lnTo>
                  <a:lnTo>
                    <a:pt x="26" y="9"/>
                  </a:lnTo>
                  <a:lnTo>
                    <a:pt x="47" y="4"/>
                  </a:lnTo>
                  <a:lnTo>
                    <a:pt x="60" y="9"/>
                  </a:lnTo>
                  <a:lnTo>
                    <a:pt x="68" y="13"/>
                  </a:lnTo>
                  <a:lnTo>
                    <a:pt x="86" y="26"/>
                  </a:lnTo>
                  <a:lnTo>
                    <a:pt x="90" y="26"/>
                  </a:lnTo>
                  <a:lnTo>
                    <a:pt x="94" y="21"/>
                  </a:lnTo>
                  <a:lnTo>
                    <a:pt x="86" y="13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5" name="Freeform 39"/>
            <p:cNvSpPr>
              <a:spLocks/>
            </p:cNvSpPr>
            <p:nvPr/>
          </p:nvSpPr>
          <p:spPr bwMode="auto">
            <a:xfrm>
              <a:off x="1262" y="2375"/>
              <a:ext cx="175" cy="364"/>
            </a:xfrm>
            <a:custGeom>
              <a:avLst/>
              <a:gdLst>
                <a:gd name="T0" fmla="*/ 4 w 175"/>
                <a:gd name="T1" fmla="*/ 0 h 364"/>
                <a:gd name="T2" fmla="*/ 4 w 175"/>
                <a:gd name="T3" fmla="*/ 0 h 364"/>
                <a:gd name="T4" fmla="*/ 0 w 175"/>
                <a:gd name="T5" fmla="*/ 0 h 364"/>
                <a:gd name="T6" fmla="*/ 0 w 175"/>
                <a:gd name="T7" fmla="*/ 0 h 364"/>
                <a:gd name="T8" fmla="*/ 4 w 175"/>
                <a:gd name="T9" fmla="*/ 5 h 364"/>
                <a:gd name="T10" fmla="*/ 4 w 175"/>
                <a:gd name="T11" fmla="*/ 5 h 364"/>
                <a:gd name="T12" fmla="*/ 55 w 175"/>
                <a:gd name="T13" fmla="*/ 5 h 364"/>
                <a:gd name="T14" fmla="*/ 73 w 175"/>
                <a:gd name="T15" fmla="*/ 9 h 364"/>
                <a:gd name="T16" fmla="*/ 94 w 175"/>
                <a:gd name="T17" fmla="*/ 13 h 364"/>
                <a:gd name="T18" fmla="*/ 107 w 175"/>
                <a:gd name="T19" fmla="*/ 22 h 364"/>
                <a:gd name="T20" fmla="*/ 124 w 175"/>
                <a:gd name="T21" fmla="*/ 30 h 364"/>
                <a:gd name="T22" fmla="*/ 145 w 175"/>
                <a:gd name="T23" fmla="*/ 60 h 364"/>
                <a:gd name="T24" fmla="*/ 145 w 175"/>
                <a:gd name="T25" fmla="*/ 60 h 364"/>
                <a:gd name="T26" fmla="*/ 158 w 175"/>
                <a:gd name="T27" fmla="*/ 77 h 364"/>
                <a:gd name="T28" fmla="*/ 167 w 175"/>
                <a:gd name="T29" fmla="*/ 94 h 364"/>
                <a:gd name="T30" fmla="*/ 171 w 175"/>
                <a:gd name="T31" fmla="*/ 120 h 364"/>
                <a:gd name="T32" fmla="*/ 171 w 175"/>
                <a:gd name="T33" fmla="*/ 141 h 364"/>
                <a:gd name="T34" fmla="*/ 171 w 175"/>
                <a:gd name="T35" fmla="*/ 193 h 364"/>
                <a:gd name="T36" fmla="*/ 162 w 175"/>
                <a:gd name="T37" fmla="*/ 240 h 364"/>
                <a:gd name="T38" fmla="*/ 150 w 175"/>
                <a:gd name="T39" fmla="*/ 287 h 364"/>
                <a:gd name="T40" fmla="*/ 137 w 175"/>
                <a:gd name="T41" fmla="*/ 325 h 364"/>
                <a:gd name="T42" fmla="*/ 124 w 175"/>
                <a:gd name="T43" fmla="*/ 359 h 364"/>
                <a:gd name="T44" fmla="*/ 124 w 175"/>
                <a:gd name="T45" fmla="*/ 359 h 364"/>
                <a:gd name="T46" fmla="*/ 128 w 175"/>
                <a:gd name="T47" fmla="*/ 364 h 364"/>
                <a:gd name="T48" fmla="*/ 128 w 175"/>
                <a:gd name="T49" fmla="*/ 364 h 364"/>
                <a:gd name="T50" fmla="*/ 128 w 175"/>
                <a:gd name="T51" fmla="*/ 364 h 364"/>
                <a:gd name="T52" fmla="*/ 128 w 175"/>
                <a:gd name="T53" fmla="*/ 364 h 364"/>
                <a:gd name="T54" fmla="*/ 141 w 175"/>
                <a:gd name="T55" fmla="*/ 325 h 364"/>
                <a:gd name="T56" fmla="*/ 154 w 175"/>
                <a:gd name="T57" fmla="*/ 287 h 364"/>
                <a:gd name="T58" fmla="*/ 167 w 175"/>
                <a:gd name="T59" fmla="*/ 240 h 364"/>
                <a:gd name="T60" fmla="*/ 175 w 175"/>
                <a:gd name="T61" fmla="*/ 193 h 364"/>
                <a:gd name="T62" fmla="*/ 175 w 175"/>
                <a:gd name="T63" fmla="*/ 141 h 364"/>
                <a:gd name="T64" fmla="*/ 175 w 175"/>
                <a:gd name="T65" fmla="*/ 116 h 364"/>
                <a:gd name="T66" fmla="*/ 171 w 175"/>
                <a:gd name="T67" fmla="*/ 94 h 364"/>
                <a:gd name="T68" fmla="*/ 162 w 175"/>
                <a:gd name="T69" fmla="*/ 73 h 364"/>
                <a:gd name="T70" fmla="*/ 150 w 175"/>
                <a:gd name="T71" fmla="*/ 56 h 364"/>
                <a:gd name="T72" fmla="*/ 150 w 175"/>
                <a:gd name="T73" fmla="*/ 56 h 364"/>
                <a:gd name="T74" fmla="*/ 124 w 175"/>
                <a:gd name="T75" fmla="*/ 26 h 364"/>
                <a:gd name="T76" fmla="*/ 111 w 175"/>
                <a:gd name="T77" fmla="*/ 17 h 364"/>
                <a:gd name="T78" fmla="*/ 94 w 175"/>
                <a:gd name="T79" fmla="*/ 9 h 364"/>
                <a:gd name="T80" fmla="*/ 77 w 175"/>
                <a:gd name="T81" fmla="*/ 5 h 364"/>
                <a:gd name="T82" fmla="*/ 55 w 175"/>
                <a:gd name="T83" fmla="*/ 0 h 364"/>
                <a:gd name="T84" fmla="*/ 4 w 175"/>
                <a:gd name="T85" fmla="*/ 0 h 364"/>
                <a:gd name="T86" fmla="*/ 4 w 175"/>
                <a:gd name="T87" fmla="*/ 0 h 3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5"/>
                <a:gd name="T133" fmla="*/ 0 h 364"/>
                <a:gd name="T134" fmla="*/ 175 w 175"/>
                <a:gd name="T135" fmla="*/ 364 h 3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5" h="36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55" y="5"/>
                  </a:lnTo>
                  <a:lnTo>
                    <a:pt x="73" y="9"/>
                  </a:lnTo>
                  <a:lnTo>
                    <a:pt x="94" y="13"/>
                  </a:lnTo>
                  <a:lnTo>
                    <a:pt x="107" y="22"/>
                  </a:lnTo>
                  <a:lnTo>
                    <a:pt x="124" y="30"/>
                  </a:lnTo>
                  <a:lnTo>
                    <a:pt x="145" y="60"/>
                  </a:lnTo>
                  <a:lnTo>
                    <a:pt x="158" y="77"/>
                  </a:lnTo>
                  <a:lnTo>
                    <a:pt x="167" y="94"/>
                  </a:lnTo>
                  <a:lnTo>
                    <a:pt x="171" y="120"/>
                  </a:lnTo>
                  <a:lnTo>
                    <a:pt x="171" y="141"/>
                  </a:lnTo>
                  <a:lnTo>
                    <a:pt x="171" y="193"/>
                  </a:lnTo>
                  <a:lnTo>
                    <a:pt x="162" y="240"/>
                  </a:lnTo>
                  <a:lnTo>
                    <a:pt x="150" y="287"/>
                  </a:lnTo>
                  <a:lnTo>
                    <a:pt x="137" y="325"/>
                  </a:lnTo>
                  <a:lnTo>
                    <a:pt x="124" y="359"/>
                  </a:lnTo>
                  <a:lnTo>
                    <a:pt x="128" y="364"/>
                  </a:lnTo>
                  <a:lnTo>
                    <a:pt x="141" y="325"/>
                  </a:lnTo>
                  <a:lnTo>
                    <a:pt x="154" y="287"/>
                  </a:lnTo>
                  <a:lnTo>
                    <a:pt x="167" y="240"/>
                  </a:lnTo>
                  <a:lnTo>
                    <a:pt x="175" y="193"/>
                  </a:lnTo>
                  <a:lnTo>
                    <a:pt x="175" y="141"/>
                  </a:lnTo>
                  <a:lnTo>
                    <a:pt x="175" y="116"/>
                  </a:lnTo>
                  <a:lnTo>
                    <a:pt x="171" y="94"/>
                  </a:lnTo>
                  <a:lnTo>
                    <a:pt x="162" y="73"/>
                  </a:lnTo>
                  <a:lnTo>
                    <a:pt x="150" y="56"/>
                  </a:lnTo>
                  <a:lnTo>
                    <a:pt x="124" y="26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77" y="5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6" name="Freeform 40"/>
            <p:cNvSpPr>
              <a:spLocks/>
            </p:cNvSpPr>
            <p:nvPr/>
          </p:nvSpPr>
          <p:spPr bwMode="auto">
            <a:xfrm>
              <a:off x="1245" y="2354"/>
              <a:ext cx="209" cy="376"/>
            </a:xfrm>
            <a:custGeom>
              <a:avLst/>
              <a:gdLst>
                <a:gd name="T0" fmla="*/ 4 w 209"/>
                <a:gd name="T1" fmla="*/ 0 h 376"/>
                <a:gd name="T2" fmla="*/ 4 w 209"/>
                <a:gd name="T3" fmla="*/ 0 h 376"/>
                <a:gd name="T4" fmla="*/ 0 w 209"/>
                <a:gd name="T5" fmla="*/ 0 h 376"/>
                <a:gd name="T6" fmla="*/ 0 w 209"/>
                <a:gd name="T7" fmla="*/ 0 h 376"/>
                <a:gd name="T8" fmla="*/ 4 w 209"/>
                <a:gd name="T9" fmla="*/ 4 h 376"/>
                <a:gd name="T10" fmla="*/ 4 w 209"/>
                <a:gd name="T11" fmla="*/ 4 h 376"/>
                <a:gd name="T12" fmla="*/ 55 w 209"/>
                <a:gd name="T13" fmla="*/ 4 h 376"/>
                <a:gd name="T14" fmla="*/ 102 w 209"/>
                <a:gd name="T15" fmla="*/ 13 h 376"/>
                <a:gd name="T16" fmla="*/ 120 w 209"/>
                <a:gd name="T17" fmla="*/ 21 h 376"/>
                <a:gd name="T18" fmla="*/ 141 w 209"/>
                <a:gd name="T19" fmla="*/ 30 h 376"/>
                <a:gd name="T20" fmla="*/ 154 w 209"/>
                <a:gd name="T21" fmla="*/ 43 h 376"/>
                <a:gd name="T22" fmla="*/ 171 w 209"/>
                <a:gd name="T23" fmla="*/ 60 h 376"/>
                <a:gd name="T24" fmla="*/ 171 w 209"/>
                <a:gd name="T25" fmla="*/ 60 h 376"/>
                <a:gd name="T26" fmla="*/ 184 w 209"/>
                <a:gd name="T27" fmla="*/ 77 h 376"/>
                <a:gd name="T28" fmla="*/ 192 w 209"/>
                <a:gd name="T29" fmla="*/ 98 h 376"/>
                <a:gd name="T30" fmla="*/ 201 w 209"/>
                <a:gd name="T31" fmla="*/ 120 h 376"/>
                <a:gd name="T32" fmla="*/ 205 w 209"/>
                <a:gd name="T33" fmla="*/ 145 h 376"/>
                <a:gd name="T34" fmla="*/ 205 w 209"/>
                <a:gd name="T35" fmla="*/ 196 h 376"/>
                <a:gd name="T36" fmla="*/ 201 w 209"/>
                <a:gd name="T37" fmla="*/ 248 h 376"/>
                <a:gd name="T38" fmla="*/ 192 w 209"/>
                <a:gd name="T39" fmla="*/ 295 h 376"/>
                <a:gd name="T40" fmla="*/ 184 w 209"/>
                <a:gd name="T41" fmla="*/ 338 h 376"/>
                <a:gd name="T42" fmla="*/ 175 w 209"/>
                <a:gd name="T43" fmla="*/ 376 h 376"/>
                <a:gd name="T44" fmla="*/ 175 w 209"/>
                <a:gd name="T45" fmla="*/ 376 h 376"/>
                <a:gd name="T46" fmla="*/ 175 w 209"/>
                <a:gd name="T47" fmla="*/ 376 h 376"/>
                <a:gd name="T48" fmla="*/ 175 w 209"/>
                <a:gd name="T49" fmla="*/ 376 h 376"/>
                <a:gd name="T50" fmla="*/ 179 w 209"/>
                <a:gd name="T51" fmla="*/ 376 h 376"/>
                <a:gd name="T52" fmla="*/ 179 w 209"/>
                <a:gd name="T53" fmla="*/ 376 h 376"/>
                <a:gd name="T54" fmla="*/ 188 w 209"/>
                <a:gd name="T55" fmla="*/ 338 h 376"/>
                <a:gd name="T56" fmla="*/ 196 w 209"/>
                <a:gd name="T57" fmla="*/ 295 h 376"/>
                <a:gd name="T58" fmla="*/ 205 w 209"/>
                <a:gd name="T59" fmla="*/ 248 h 376"/>
                <a:gd name="T60" fmla="*/ 209 w 209"/>
                <a:gd name="T61" fmla="*/ 196 h 376"/>
                <a:gd name="T62" fmla="*/ 209 w 209"/>
                <a:gd name="T63" fmla="*/ 141 h 376"/>
                <a:gd name="T64" fmla="*/ 205 w 209"/>
                <a:gd name="T65" fmla="*/ 115 h 376"/>
                <a:gd name="T66" fmla="*/ 196 w 209"/>
                <a:gd name="T67" fmla="*/ 94 h 376"/>
                <a:gd name="T68" fmla="*/ 188 w 209"/>
                <a:gd name="T69" fmla="*/ 73 h 376"/>
                <a:gd name="T70" fmla="*/ 175 w 209"/>
                <a:gd name="T71" fmla="*/ 55 h 376"/>
                <a:gd name="T72" fmla="*/ 175 w 209"/>
                <a:gd name="T73" fmla="*/ 55 h 376"/>
                <a:gd name="T74" fmla="*/ 158 w 209"/>
                <a:gd name="T75" fmla="*/ 38 h 376"/>
                <a:gd name="T76" fmla="*/ 141 w 209"/>
                <a:gd name="T77" fmla="*/ 26 h 376"/>
                <a:gd name="T78" fmla="*/ 124 w 209"/>
                <a:gd name="T79" fmla="*/ 17 h 376"/>
                <a:gd name="T80" fmla="*/ 102 w 209"/>
                <a:gd name="T81" fmla="*/ 8 h 376"/>
                <a:gd name="T82" fmla="*/ 81 w 209"/>
                <a:gd name="T83" fmla="*/ 4 h 376"/>
                <a:gd name="T84" fmla="*/ 55 w 209"/>
                <a:gd name="T85" fmla="*/ 0 h 376"/>
                <a:gd name="T86" fmla="*/ 4 w 209"/>
                <a:gd name="T87" fmla="*/ 0 h 376"/>
                <a:gd name="T88" fmla="*/ 4 w 209"/>
                <a:gd name="T89" fmla="*/ 0 h 3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9"/>
                <a:gd name="T136" fmla="*/ 0 h 376"/>
                <a:gd name="T137" fmla="*/ 209 w 209"/>
                <a:gd name="T138" fmla="*/ 376 h 3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9" h="376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55" y="4"/>
                  </a:lnTo>
                  <a:lnTo>
                    <a:pt x="102" y="13"/>
                  </a:lnTo>
                  <a:lnTo>
                    <a:pt x="120" y="21"/>
                  </a:lnTo>
                  <a:lnTo>
                    <a:pt x="141" y="30"/>
                  </a:lnTo>
                  <a:lnTo>
                    <a:pt x="154" y="43"/>
                  </a:lnTo>
                  <a:lnTo>
                    <a:pt x="171" y="60"/>
                  </a:lnTo>
                  <a:lnTo>
                    <a:pt x="184" y="77"/>
                  </a:lnTo>
                  <a:lnTo>
                    <a:pt x="192" y="98"/>
                  </a:lnTo>
                  <a:lnTo>
                    <a:pt x="201" y="120"/>
                  </a:lnTo>
                  <a:lnTo>
                    <a:pt x="205" y="145"/>
                  </a:lnTo>
                  <a:lnTo>
                    <a:pt x="205" y="196"/>
                  </a:lnTo>
                  <a:lnTo>
                    <a:pt x="201" y="248"/>
                  </a:lnTo>
                  <a:lnTo>
                    <a:pt x="192" y="295"/>
                  </a:lnTo>
                  <a:lnTo>
                    <a:pt x="184" y="338"/>
                  </a:lnTo>
                  <a:lnTo>
                    <a:pt x="175" y="376"/>
                  </a:lnTo>
                  <a:lnTo>
                    <a:pt x="179" y="376"/>
                  </a:lnTo>
                  <a:lnTo>
                    <a:pt x="188" y="338"/>
                  </a:lnTo>
                  <a:lnTo>
                    <a:pt x="196" y="295"/>
                  </a:lnTo>
                  <a:lnTo>
                    <a:pt x="205" y="248"/>
                  </a:lnTo>
                  <a:lnTo>
                    <a:pt x="209" y="196"/>
                  </a:lnTo>
                  <a:lnTo>
                    <a:pt x="209" y="141"/>
                  </a:lnTo>
                  <a:lnTo>
                    <a:pt x="205" y="115"/>
                  </a:lnTo>
                  <a:lnTo>
                    <a:pt x="196" y="94"/>
                  </a:lnTo>
                  <a:lnTo>
                    <a:pt x="188" y="73"/>
                  </a:lnTo>
                  <a:lnTo>
                    <a:pt x="175" y="55"/>
                  </a:lnTo>
                  <a:lnTo>
                    <a:pt x="158" y="38"/>
                  </a:lnTo>
                  <a:lnTo>
                    <a:pt x="141" y="26"/>
                  </a:lnTo>
                  <a:lnTo>
                    <a:pt x="124" y="17"/>
                  </a:lnTo>
                  <a:lnTo>
                    <a:pt x="102" y="8"/>
                  </a:lnTo>
                  <a:lnTo>
                    <a:pt x="81" y="4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7" name="Freeform 41"/>
            <p:cNvSpPr>
              <a:spLocks/>
            </p:cNvSpPr>
            <p:nvPr/>
          </p:nvSpPr>
          <p:spPr bwMode="auto">
            <a:xfrm>
              <a:off x="1211" y="2508"/>
              <a:ext cx="85" cy="34"/>
            </a:xfrm>
            <a:custGeom>
              <a:avLst/>
              <a:gdLst>
                <a:gd name="T0" fmla="*/ 47 w 85"/>
                <a:gd name="T1" fmla="*/ 21 h 34"/>
                <a:gd name="T2" fmla="*/ 47 w 85"/>
                <a:gd name="T3" fmla="*/ 21 h 34"/>
                <a:gd name="T4" fmla="*/ 64 w 85"/>
                <a:gd name="T5" fmla="*/ 25 h 34"/>
                <a:gd name="T6" fmla="*/ 77 w 85"/>
                <a:gd name="T7" fmla="*/ 30 h 34"/>
                <a:gd name="T8" fmla="*/ 85 w 85"/>
                <a:gd name="T9" fmla="*/ 34 h 34"/>
                <a:gd name="T10" fmla="*/ 85 w 85"/>
                <a:gd name="T11" fmla="*/ 34 h 34"/>
                <a:gd name="T12" fmla="*/ 77 w 85"/>
                <a:gd name="T13" fmla="*/ 25 h 34"/>
                <a:gd name="T14" fmla="*/ 59 w 85"/>
                <a:gd name="T15" fmla="*/ 8 h 34"/>
                <a:gd name="T16" fmla="*/ 51 w 85"/>
                <a:gd name="T17" fmla="*/ 4 h 34"/>
                <a:gd name="T18" fmla="*/ 34 w 85"/>
                <a:gd name="T19" fmla="*/ 0 h 34"/>
                <a:gd name="T20" fmla="*/ 21 w 85"/>
                <a:gd name="T21" fmla="*/ 4 h 34"/>
                <a:gd name="T22" fmla="*/ 0 w 85"/>
                <a:gd name="T23" fmla="*/ 17 h 34"/>
                <a:gd name="T24" fmla="*/ 0 w 85"/>
                <a:gd name="T25" fmla="*/ 17 h 34"/>
                <a:gd name="T26" fmla="*/ 47 w 85"/>
                <a:gd name="T27" fmla="*/ 21 h 34"/>
                <a:gd name="T28" fmla="*/ 47 w 85"/>
                <a:gd name="T29" fmla="*/ 21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34"/>
                <a:gd name="T47" fmla="*/ 85 w 8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34">
                  <a:moveTo>
                    <a:pt x="47" y="21"/>
                  </a:moveTo>
                  <a:lnTo>
                    <a:pt x="47" y="21"/>
                  </a:lnTo>
                  <a:lnTo>
                    <a:pt x="64" y="25"/>
                  </a:lnTo>
                  <a:lnTo>
                    <a:pt x="77" y="30"/>
                  </a:lnTo>
                  <a:lnTo>
                    <a:pt x="85" y="34"/>
                  </a:lnTo>
                  <a:lnTo>
                    <a:pt x="77" y="25"/>
                  </a:lnTo>
                  <a:lnTo>
                    <a:pt x="59" y="8"/>
                  </a:lnTo>
                  <a:lnTo>
                    <a:pt x="51" y="4"/>
                  </a:lnTo>
                  <a:lnTo>
                    <a:pt x="34" y="0"/>
                  </a:lnTo>
                  <a:lnTo>
                    <a:pt x="21" y="4"/>
                  </a:lnTo>
                  <a:lnTo>
                    <a:pt x="0" y="17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8" name="Freeform 42"/>
            <p:cNvSpPr>
              <a:spLocks/>
            </p:cNvSpPr>
            <p:nvPr/>
          </p:nvSpPr>
          <p:spPr bwMode="auto">
            <a:xfrm>
              <a:off x="1206" y="2508"/>
              <a:ext cx="86" cy="30"/>
            </a:xfrm>
            <a:custGeom>
              <a:avLst/>
              <a:gdLst>
                <a:gd name="T0" fmla="*/ 0 w 86"/>
                <a:gd name="T1" fmla="*/ 13 h 30"/>
                <a:gd name="T2" fmla="*/ 0 w 86"/>
                <a:gd name="T3" fmla="*/ 13 h 30"/>
                <a:gd name="T4" fmla="*/ 9 w 86"/>
                <a:gd name="T5" fmla="*/ 8 h 30"/>
                <a:gd name="T6" fmla="*/ 30 w 86"/>
                <a:gd name="T7" fmla="*/ 0 h 30"/>
                <a:gd name="T8" fmla="*/ 43 w 86"/>
                <a:gd name="T9" fmla="*/ 0 h 30"/>
                <a:gd name="T10" fmla="*/ 56 w 86"/>
                <a:gd name="T11" fmla="*/ 4 h 30"/>
                <a:gd name="T12" fmla="*/ 73 w 86"/>
                <a:gd name="T13" fmla="*/ 13 h 30"/>
                <a:gd name="T14" fmla="*/ 86 w 86"/>
                <a:gd name="T15" fmla="*/ 30 h 30"/>
                <a:gd name="T16" fmla="*/ 86 w 86"/>
                <a:gd name="T17" fmla="*/ 30 h 30"/>
                <a:gd name="T18" fmla="*/ 82 w 86"/>
                <a:gd name="T19" fmla="*/ 25 h 30"/>
                <a:gd name="T20" fmla="*/ 64 w 86"/>
                <a:gd name="T21" fmla="*/ 13 h 30"/>
                <a:gd name="T22" fmla="*/ 52 w 86"/>
                <a:gd name="T23" fmla="*/ 8 h 30"/>
                <a:gd name="T24" fmla="*/ 39 w 86"/>
                <a:gd name="T25" fmla="*/ 4 h 30"/>
                <a:gd name="T26" fmla="*/ 22 w 86"/>
                <a:gd name="T27" fmla="*/ 8 h 30"/>
                <a:gd name="T28" fmla="*/ 9 w 86"/>
                <a:gd name="T29" fmla="*/ 17 h 30"/>
                <a:gd name="T30" fmla="*/ 0 w 86"/>
                <a:gd name="T31" fmla="*/ 13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6"/>
                <a:gd name="T49" fmla="*/ 0 h 30"/>
                <a:gd name="T50" fmla="*/ 86 w 86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6" h="30">
                  <a:moveTo>
                    <a:pt x="0" y="13"/>
                  </a:moveTo>
                  <a:lnTo>
                    <a:pt x="0" y="13"/>
                  </a:lnTo>
                  <a:lnTo>
                    <a:pt x="9" y="8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4"/>
                  </a:lnTo>
                  <a:lnTo>
                    <a:pt x="73" y="13"/>
                  </a:lnTo>
                  <a:lnTo>
                    <a:pt x="86" y="30"/>
                  </a:lnTo>
                  <a:lnTo>
                    <a:pt x="82" y="25"/>
                  </a:lnTo>
                  <a:lnTo>
                    <a:pt x="64" y="13"/>
                  </a:lnTo>
                  <a:lnTo>
                    <a:pt x="52" y="8"/>
                  </a:lnTo>
                  <a:lnTo>
                    <a:pt x="39" y="4"/>
                  </a:lnTo>
                  <a:lnTo>
                    <a:pt x="22" y="8"/>
                  </a:lnTo>
                  <a:lnTo>
                    <a:pt x="9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09" name="Freeform 43"/>
            <p:cNvSpPr>
              <a:spLocks/>
            </p:cNvSpPr>
            <p:nvPr/>
          </p:nvSpPr>
          <p:spPr bwMode="auto">
            <a:xfrm>
              <a:off x="1211" y="2521"/>
              <a:ext cx="85" cy="29"/>
            </a:xfrm>
            <a:custGeom>
              <a:avLst/>
              <a:gdLst>
                <a:gd name="T0" fmla="*/ 21 w 85"/>
                <a:gd name="T1" fmla="*/ 21 h 29"/>
                <a:gd name="T2" fmla="*/ 21 w 85"/>
                <a:gd name="T3" fmla="*/ 21 h 29"/>
                <a:gd name="T4" fmla="*/ 38 w 85"/>
                <a:gd name="T5" fmla="*/ 25 h 29"/>
                <a:gd name="T6" fmla="*/ 51 w 85"/>
                <a:gd name="T7" fmla="*/ 29 h 29"/>
                <a:gd name="T8" fmla="*/ 85 w 85"/>
                <a:gd name="T9" fmla="*/ 21 h 29"/>
                <a:gd name="T10" fmla="*/ 85 w 85"/>
                <a:gd name="T11" fmla="*/ 21 h 29"/>
                <a:gd name="T12" fmla="*/ 51 w 85"/>
                <a:gd name="T13" fmla="*/ 8 h 29"/>
                <a:gd name="T14" fmla="*/ 25 w 85"/>
                <a:gd name="T15" fmla="*/ 0 h 29"/>
                <a:gd name="T16" fmla="*/ 12 w 85"/>
                <a:gd name="T17" fmla="*/ 4 h 29"/>
                <a:gd name="T18" fmla="*/ 4 w 85"/>
                <a:gd name="T19" fmla="*/ 8 h 29"/>
                <a:gd name="T20" fmla="*/ 4 w 85"/>
                <a:gd name="T21" fmla="*/ 8 h 29"/>
                <a:gd name="T22" fmla="*/ 0 w 85"/>
                <a:gd name="T23" fmla="*/ 12 h 29"/>
                <a:gd name="T24" fmla="*/ 8 w 85"/>
                <a:gd name="T25" fmla="*/ 17 h 29"/>
                <a:gd name="T26" fmla="*/ 21 w 85"/>
                <a:gd name="T27" fmla="*/ 21 h 29"/>
                <a:gd name="T28" fmla="*/ 21 w 85"/>
                <a:gd name="T29" fmla="*/ 21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29"/>
                <a:gd name="T47" fmla="*/ 85 w 85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29">
                  <a:moveTo>
                    <a:pt x="21" y="21"/>
                  </a:moveTo>
                  <a:lnTo>
                    <a:pt x="21" y="21"/>
                  </a:lnTo>
                  <a:lnTo>
                    <a:pt x="38" y="25"/>
                  </a:lnTo>
                  <a:lnTo>
                    <a:pt x="51" y="29"/>
                  </a:lnTo>
                  <a:lnTo>
                    <a:pt x="85" y="21"/>
                  </a:lnTo>
                  <a:lnTo>
                    <a:pt x="51" y="8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0" name="Freeform 44"/>
            <p:cNvSpPr>
              <a:spLocks/>
            </p:cNvSpPr>
            <p:nvPr/>
          </p:nvSpPr>
          <p:spPr bwMode="auto">
            <a:xfrm>
              <a:off x="1253" y="2529"/>
              <a:ext cx="22" cy="17"/>
            </a:xfrm>
            <a:custGeom>
              <a:avLst/>
              <a:gdLst>
                <a:gd name="T0" fmla="*/ 0 w 22"/>
                <a:gd name="T1" fmla="*/ 9 h 17"/>
                <a:gd name="T2" fmla="*/ 0 w 22"/>
                <a:gd name="T3" fmla="*/ 9 h 17"/>
                <a:gd name="T4" fmla="*/ 5 w 22"/>
                <a:gd name="T5" fmla="*/ 17 h 17"/>
                <a:gd name="T6" fmla="*/ 13 w 22"/>
                <a:gd name="T7" fmla="*/ 17 h 17"/>
                <a:gd name="T8" fmla="*/ 13 w 22"/>
                <a:gd name="T9" fmla="*/ 17 h 17"/>
                <a:gd name="T10" fmla="*/ 22 w 22"/>
                <a:gd name="T11" fmla="*/ 17 h 17"/>
                <a:gd name="T12" fmla="*/ 22 w 22"/>
                <a:gd name="T13" fmla="*/ 9 h 17"/>
                <a:gd name="T14" fmla="*/ 22 w 22"/>
                <a:gd name="T15" fmla="*/ 9 h 17"/>
                <a:gd name="T16" fmla="*/ 22 w 22"/>
                <a:gd name="T17" fmla="*/ 4 h 17"/>
                <a:gd name="T18" fmla="*/ 13 w 22"/>
                <a:gd name="T19" fmla="*/ 0 h 17"/>
                <a:gd name="T20" fmla="*/ 13 w 22"/>
                <a:gd name="T21" fmla="*/ 0 h 17"/>
                <a:gd name="T22" fmla="*/ 5 w 22"/>
                <a:gd name="T23" fmla="*/ 0 h 17"/>
                <a:gd name="T24" fmla="*/ 0 w 22"/>
                <a:gd name="T25" fmla="*/ 9 h 17"/>
                <a:gd name="T26" fmla="*/ 0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22" y="17"/>
                  </a:lnTo>
                  <a:lnTo>
                    <a:pt x="22" y="9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1" name="Freeform 45"/>
            <p:cNvSpPr>
              <a:spLocks/>
            </p:cNvSpPr>
            <p:nvPr/>
          </p:nvSpPr>
          <p:spPr bwMode="auto">
            <a:xfrm>
              <a:off x="1266" y="2533"/>
              <a:ext cx="9" cy="9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5 h 9"/>
                <a:gd name="T4" fmla="*/ 4 w 9"/>
                <a:gd name="T5" fmla="*/ 9 h 9"/>
                <a:gd name="T6" fmla="*/ 4 w 9"/>
                <a:gd name="T7" fmla="*/ 9 h 9"/>
                <a:gd name="T8" fmla="*/ 0 w 9"/>
                <a:gd name="T9" fmla="*/ 5 h 9"/>
                <a:gd name="T10" fmla="*/ 0 w 9"/>
                <a:gd name="T11" fmla="*/ 5 h 9"/>
                <a:gd name="T12" fmla="*/ 4 w 9"/>
                <a:gd name="T13" fmla="*/ 0 h 9"/>
                <a:gd name="T14" fmla="*/ 4 w 9"/>
                <a:gd name="T15" fmla="*/ 0 h 9"/>
                <a:gd name="T16" fmla="*/ 9 w 9"/>
                <a:gd name="T17" fmla="*/ 5 h 9"/>
                <a:gd name="T18" fmla="*/ 9 w 9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9" y="5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2" name="Freeform 46"/>
            <p:cNvSpPr>
              <a:spLocks/>
            </p:cNvSpPr>
            <p:nvPr/>
          </p:nvSpPr>
          <p:spPr bwMode="auto">
            <a:xfrm>
              <a:off x="1181" y="2392"/>
              <a:ext cx="98" cy="355"/>
            </a:xfrm>
            <a:custGeom>
              <a:avLst/>
              <a:gdLst>
                <a:gd name="T0" fmla="*/ 21 w 98"/>
                <a:gd name="T1" fmla="*/ 35 h 355"/>
                <a:gd name="T2" fmla="*/ 21 w 98"/>
                <a:gd name="T3" fmla="*/ 35 h 355"/>
                <a:gd name="T4" fmla="*/ 30 w 98"/>
                <a:gd name="T5" fmla="*/ 17 h 355"/>
                <a:gd name="T6" fmla="*/ 42 w 98"/>
                <a:gd name="T7" fmla="*/ 5 h 355"/>
                <a:gd name="T8" fmla="*/ 68 w 98"/>
                <a:gd name="T9" fmla="*/ 0 h 355"/>
                <a:gd name="T10" fmla="*/ 98 w 98"/>
                <a:gd name="T11" fmla="*/ 0 h 355"/>
                <a:gd name="T12" fmla="*/ 98 w 98"/>
                <a:gd name="T13" fmla="*/ 0 h 355"/>
                <a:gd name="T14" fmla="*/ 89 w 98"/>
                <a:gd name="T15" fmla="*/ 17 h 355"/>
                <a:gd name="T16" fmla="*/ 72 w 98"/>
                <a:gd name="T17" fmla="*/ 56 h 355"/>
                <a:gd name="T18" fmla="*/ 51 w 98"/>
                <a:gd name="T19" fmla="*/ 116 h 355"/>
                <a:gd name="T20" fmla="*/ 47 w 98"/>
                <a:gd name="T21" fmla="*/ 146 h 355"/>
                <a:gd name="T22" fmla="*/ 42 w 98"/>
                <a:gd name="T23" fmla="*/ 176 h 355"/>
                <a:gd name="T24" fmla="*/ 42 w 98"/>
                <a:gd name="T25" fmla="*/ 176 h 355"/>
                <a:gd name="T26" fmla="*/ 47 w 98"/>
                <a:gd name="T27" fmla="*/ 223 h 355"/>
                <a:gd name="T28" fmla="*/ 55 w 98"/>
                <a:gd name="T29" fmla="*/ 261 h 355"/>
                <a:gd name="T30" fmla="*/ 60 w 98"/>
                <a:gd name="T31" fmla="*/ 291 h 355"/>
                <a:gd name="T32" fmla="*/ 68 w 98"/>
                <a:gd name="T33" fmla="*/ 317 h 355"/>
                <a:gd name="T34" fmla="*/ 85 w 98"/>
                <a:gd name="T35" fmla="*/ 347 h 355"/>
                <a:gd name="T36" fmla="*/ 89 w 98"/>
                <a:gd name="T37" fmla="*/ 355 h 355"/>
                <a:gd name="T38" fmla="*/ 51 w 98"/>
                <a:gd name="T39" fmla="*/ 351 h 355"/>
                <a:gd name="T40" fmla="*/ 51 w 98"/>
                <a:gd name="T41" fmla="*/ 351 h 355"/>
                <a:gd name="T42" fmla="*/ 38 w 98"/>
                <a:gd name="T43" fmla="*/ 321 h 355"/>
                <a:gd name="T44" fmla="*/ 25 w 98"/>
                <a:gd name="T45" fmla="*/ 291 h 355"/>
                <a:gd name="T46" fmla="*/ 13 w 98"/>
                <a:gd name="T47" fmla="*/ 248 h 355"/>
                <a:gd name="T48" fmla="*/ 4 w 98"/>
                <a:gd name="T49" fmla="*/ 201 h 355"/>
                <a:gd name="T50" fmla="*/ 0 w 98"/>
                <a:gd name="T51" fmla="*/ 146 h 355"/>
                <a:gd name="T52" fmla="*/ 4 w 98"/>
                <a:gd name="T53" fmla="*/ 90 h 355"/>
                <a:gd name="T54" fmla="*/ 8 w 98"/>
                <a:gd name="T55" fmla="*/ 64 h 355"/>
                <a:gd name="T56" fmla="*/ 21 w 98"/>
                <a:gd name="T57" fmla="*/ 35 h 355"/>
                <a:gd name="T58" fmla="*/ 21 w 98"/>
                <a:gd name="T59" fmla="*/ 35 h 3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355"/>
                <a:gd name="T92" fmla="*/ 98 w 98"/>
                <a:gd name="T93" fmla="*/ 355 h 3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355">
                  <a:moveTo>
                    <a:pt x="21" y="35"/>
                  </a:moveTo>
                  <a:lnTo>
                    <a:pt x="21" y="35"/>
                  </a:lnTo>
                  <a:lnTo>
                    <a:pt x="30" y="17"/>
                  </a:lnTo>
                  <a:lnTo>
                    <a:pt x="42" y="5"/>
                  </a:lnTo>
                  <a:lnTo>
                    <a:pt x="68" y="0"/>
                  </a:lnTo>
                  <a:lnTo>
                    <a:pt x="98" y="0"/>
                  </a:lnTo>
                  <a:lnTo>
                    <a:pt x="89" y="17"/>
                  </a:lnTo>
                  <a:lnTo>
                    <a:pt x="72" y="56"/>
                  </a:lnTo>
                  <a:lnTo>
                    <a:pt x="51" y="116"/>
                  </a:lnTo>
                  <a:lnTo>
                    <a:pt x="47" y="146"/>
                  </a:lnTo>
                  <a:lnTo>
                    <a:pt x="42" y="176"/>
                  </a:lnTo>
                  <a:lnTo>
                    <a:pt x="47" y="223"/>
                  </a:lnTo>
                  <a:lnTo>
                    <a:pt x="55" y="261"/>
                  </a:lnTo>
                  <a:lnTo>
                    <a:pt x="60" y="291"/>
                  </a:lnTo>
                  <a:lnTo>
                    <a:pt x="68" y="317"/>
                  </a:lnTo>
                  <a:lnTo>
                    <a:pt x="85" y="347"/>
                  </a:lnTo>
                  <a:lnTo>
                    <a:pt x="89" y="355"/>
                  </a:lnTo>
                  <a:lnTo>
                    <a:pt x="51" y="351"/>
                  </a:lnTo>
                  <a:lnTo>
                    <a:pt x="38" y="321"/>
                  </a:lnTo>
                  <a:lnTo>
                    <a:pt x="25" y="291"/>
                  </a:lnTo>
                  <a:lnTo>
                    <a:pt x="13" y="248"/>
                  </a:lnTo>
                  <a:lnTo>
                    <a:pt x="4" y="201"/>
                  </a:lnTo>
                  <a:lnTo>
                    <a:pt x="0" y="146"/>
                  </a:lnTo>
                  <a:lnTo>
                    <a:pt x="4" y="90"/>
                  </a:lnTo>
                  <a:lnTo>
                    <a:pt x="8" y="64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3" name="Freeform 47"/>
            <p:cNvSpPr>
              <a:spLocks/>
            </p:cNvSpPr>
            <p:nvPr/>
          </p:nvSpPr>
          <p:spPr bwMode="auto">
            <a:xfrm>
              <a:off x="1151" y="2354"/>
              <a:ext cx="94" cy="380"/>
            </a:xfrm>
            <a:custGeom>
              <a:avLst/>
              <a:gdLst>
                <a:gd name="T0" fmla="*/ 90 w 94"/>
                <a:gd name="T1" fmla="*/ 0 h 380"/>
                <a:gd name="T2" fmla="*/ 90 w 94"/>
                <a:gd name="T3" fmla="*/ 0 h 380"/>
                <a:gd name="T4" fmla="*/ 64 w 94"/>
                <a:gd name="T5" fmla="*/ 17 h 380"/>
                <a:gd name="T6" fmla="*/ 43 w 94"/>
                <a:gd name="T7" fmla="*/ 38 h 380"/>
                <a:gd name="T8" fmla="*/ 25 w 94"/>
                <a:gd name="T9" fmla="*/ 64 h 380"/>
                <a:gd name="T10" fmla="*/ 17 w 94"/>
                <a:gd name="T11" fmla="*/ 90 h 380"/>
                <a:gd name="T12" fmla="*/ 8 w 94"/>
                <a:gd name="T13" fmla="*/ 124 h 380"/>
                <a:gd name="T14" fmla="*/ 4 w 94"/>
                <a:gd name="T15" fmla="*/ 154 h 380"/>
                <a:gd name="T16" fmla="*/ 0 w 94"/>
                <a:gd name="T17" fmla="*/ 218 h 380"/>
                <a:gd name="T18" fmla="*/ 8 w 94"/>
                <a:gd name="T19" fmla="*/ 278 h 380"/>
                <a:gd name="T20" fmla="*/ 17 w 94"/>
                <a:gd name="T21" fmla="*/ 329 h 380"/>
                <a:gd name="T22" fmla="*/ 25 w 94"/>
                <a:gd name="T23" fmla="*/ 376 h 380"/>
                <a:gd name="T24" fmla="*/ 25 w 94"/>
                <a:gd name="T25" fmla="*/ 376 h 380"/>
                <a:gd name="T26" fmla="*/ 30 w 94"/>
                <a:gd name="T27" fmla="*/ 380 h 380"/>
                <a:gd name="T28" fmla="*/ 30 w 94"/>
                <a:gd name="T29" fmla="*/ 380 h 380"/>
                <a:gd name="T30" fmla="*/ 30 w 94"/>
                <a:gd name="T31" fmla="*/ 376 h 380"/>
                <a:gd name="T32" fmla="*/ 30 w 94"/>
                <a:gd name="T33" fmla="*/ 376 h 380"/>
                <a:gd name="T34" fmla="*/ 21 w 94"/>
                <a:gd name="T35" fmla="*/ 329 h 380"/>
                <a:gd name="T36" fmla="*/ 13 w 94"/>
                <a:gd name="T37" fmla="*/ 278 h 380"/>
                <a:gd name="T38" fmla="*/ 4 w 94"/>
                <a:gd name="T39" fmla="*/ 222 h 380"/>
                <a:gd name="T40" fmla="*/ 8 w 94"/>
                <a:gd name="T41" fmla="*/ 158 h 380"/>
                <a:gd name="T42" fmla="*/ 13 w 94"/>
                <a:gd name="T43" fmla="*/ 124 h 380"/>
                <a:gd name="T44" fmla="*/ 21 w 94"/>
                <a:gd name="T45" fmla="*/ 94 h 380"/>
                <a:gd name="T46" fmla="*/ 30 w 94"/>
                <a:gd name="T47" fmla="*/ 68 h 380"/>
                <a:gd name="T48" fmla="*/ 47 w 94"/>
                <a:gd name="T49" fmla="*/ 43 h 380"/>
                <a:gd name="T50" fmla="*/ 64 w 94"/>
                <a:gd name="T51" fmla="*/ 21 h 380"/>
                <a:gd name="T52" fmla="*/ 90 w 94"/>
                <a:gd name="T53" fmla="*/ 4 h 380"/>
                <a:gd name="T54" fmla="*/ 90 w 94"/>
                <a:gd name="T55" fmla="*/ 4 h 380"/>
                <a:gd name="T56" fmla="*/ 94 w 94"/>
                <a:gd name="T57" fmla="*/ 0 h 380"/>
                <a:gd name="T58" fmla="*/ 94 w 94"/>
                <a:gd name="T59" fmla="*/ 0 h 380"/>
                <a:gd name="T60" fmla="*/ 90 w 94"/>
                <a:gd name="T61" fmla="*/ 0 h 380"/>
                <a:gd name="T62" fmla="*/ 90 w 94"/>
                <a:gd name="T63" fmla="*/ 0 h 3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380"/>
                <a:gd name="T98" fmla="*/ 94 w 94"/>
                <a:gd name="T99" fmla="*/ 380 h 3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380">
                  <a:moveTo>
                    <a:pt x="90" y="0"/>
                  </a:moveTo>
                  <a:lnTo>
                    <a:pt x="90" y="0"/>
                  </a:lnTo>
                  <a:lnTo>
                    <a:pt x="64" y="17"/>
                  </a:lnTo>
                  <a:lnTo>
                    <a:pt x="43" y="38"/>
                  </a:lnTo>
                  <a:lnTo>
                    <a:pt x="25" y="64"/>
                  </a:lnTo>
                  <a:lnTo>
                    <a:pt x="17" y="90"/>
                  </a:lnTo>
                  <a:lnTo>
                    <a:pt x="8" y="124"/>
                  </a:lnTo>
                  <a:lnTo>
                    <a:pt x="4" y="154"/>
                  </a:lnTo>
                  <a:lnTo>
                    <a:pt x="0" y="218"/>
                  </a:lnTo>
                  <a:lnTo>
                    <a:pt x="8" y="278"/>
                  </a:lnTo>
                  <a:lnTo>
                    <a:pt x="17" y="329"/>
                  </a:lnTo>
                  <a:lnTo>
                    <a:pt x="25" y="376"/>
                  </a:lnTo>
                  <a:lnTo>
                    <a:pt x="30" y="380"/>
                  </a:lnTo>
                  <a:lnTo>
                    <a:pt x="30" y="376"/>
                  </a:lnTo>
                  <a:lnTo>
                    <a:pt x="21" y="329"/>
                  </a:lnTo>
                  <a:lnTo>
                    <a:pt x="13" y="278"/>
                  </a:lnTo>
                  <a:lnTo>
                    <a:pt x="4" y="222"/>
                  </a:lnTo>
                  <a:lnTo>
                    <a:pt x="8" y="158"/>
                  </a:lnTo>
                  <a:lnTo>
                    <a:pt x="13" y="124"/>
                  </a:lnTo>
                  <a:lnTo>
                    <a:pt x="21" y="94"/>
                  </a:lnTo>
                  <a:lnTo>
                    <a:pt x="30" y="68"/>
                  </a:lnTo>
                  <a:lnTo>
                    <a:pt x="47" y="43"/>
                  </a:lnTo>
                  <a:lnTo>
                    <a:pt x="64" y="21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4" name="Freeform 48"/>
            <p:cNvSpPr>
              <a:spLocks/>
            </p:cNvSpPr>
            <p:nvPr/>
          </p:nvSpPr>
          <p:spPr bwMode="auto">
            <a:xfrm>
              <a:off x="1185" y="2362"/>
              <a:ext cx="68" cy="377"/>
            </a:xfrm>
            <a:custGeom>
              <a:avLst/>
              <a:gdLst>
                <a:gd name="T0" fmla="*/ 64 w 68"/>
                <a:gd name="T1" fmla="*/ 0 h 377"/>
                <a:gd name="T2" fmla="*/ 64 w 68"/>
                <a:gd name="T3" fmla="*/ 0 h 377"/>
                <a:gd name="T4" fmla="*/ 47 w 68"/>
                <a:gd name="T5" fmla="*/ 18 h 377"/>
                <a:gd name="T6" fmla="*/ 30 w 68"/>
                <a:gd name="T7" fmla="*/ 43 h 377"/>
                <a:gd name="T8" fmla="*/ 17 w 68"/>
                <a:gd name="T9" fmla="*/ 69 h 377"/>
                <a:gd name="T10" fmla="*/ 9 w 68"/>
                <a:gd name="T11" fmla="*/ 94 h 377"/>
                <a:gd name="T12" fmla="*/ 0 w 68"/>
                <a:gd name="T13" fmla="*/ 159 h 377"/>
                <a:gd name="T14" fmla="*/ 0 w 68"/>
                <a:gd name="T15" fmla="*/ 218 h 377"/>
                <a:gd name="T16" fmla="*/ 0 w 68"/>
                <a:gd name="T17" fmla="*/ 278 h 377"/>
                <a:gd name="T18" fmla="*/ 4 w 68"/>
                <a:gd name="T19" fmla="*/ 325 h 377"/>
                <a:gd name="T20" fmla="*/ 13 w 68"/>
                <a:gd name="T21" fmla="*/ 372 h 377"/>
                <a:gd name="T22" fmla="*/ 13 w 68"/>
                <a:gd name="T23" fmla="*/ 372 h 377"/>
                <a:gd name="T24" fmla="*/ 17 w 68"/>
                <a:gd name="T25" fmla="*/ 377 h 377"/>
                <a:gd name="T26" fmla="*/ 17 w 68"/>
                <a:gd name="T27" fmla="*/ 377 h 377"/>
                <a:gd name="T28" fmla="*/ 17 w 68"/>
                <a:gd name="T29" fmla="*/ 372 h 377"/>
                <a:gd name="T30" fmla="*/ 17 w 68"/>
                <a:gd name="T31" fmla="*/ 372 h 377"/>
                <a:gd name="T32" fmla="*/ 9 w 68"/>
                <a:gd name="T33" fmla="*/ 325 h 377"/>
                <a:gd name="T34" fmla="*/ 4 w 68"/>
                <a:gd name="T35" fmla="*/ 278 h 377"/>
                <a:gd name="T36" fmla="*/ 4 w 68"/>
                <a:gd name="T37" fmla="*/ 218 h 377"/>
                <a:gd name="T38" fmla="*/ 4 w 68"/>
                <a:gd name="T39" fmla="*/ 159 h 377"/>
                <a:gd name="T40" fmla="*/ 13 w 68"/>
                <a:gd name="T41" fmla="*/ 99 h 377"/>
                <a:gd name="T42" fmla="*/ 21 w 68"/>
                <a:gd name="T43" fmla="*/ 69 h 377"/>
                <a:gd name="T44" fmla="*/ 34 w 68"/>
                <a:gd name="T45" fmla="*/ 43 h 377"/>
                <a:gd name="T46" fmla="*/ 47 w 68"/>
                <a:gd name="T47" fmla="*/ 22 h 377"/>
                <a:gd name="T48" fmla="*/ 68 w 68"/>
                <a:gd name="T49" fmla="*/ 5 h 377"/>
                <a:gd name="T50" fmla="*/ 68 w 68"/>
                <a:gd name="T51" fmla="*/ 5 h 377"/>
                <a:gd name="T52" fmla="*/ 68 w 68"/>
                <a:gd name="T53" fmla="*/ 0 h 377"/>
                <a:gd name="T54" fmla="*/ 68 w 68"/>
                <a:gd name="T55" fmla="*/ 0 h 377"/>
                <a:gd name="T56" fmla="*/ 64 w 68"/>
                <a:gd name="T57" fmla="*/ 0 h 377"/>
                <a:gd name="T58" fmla="*/ 64 w 68"/>
                <a:gd name="T59" fmla="*/ 0 h 3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377"/>
                <a:gd name="T92" fmla="*/ 68 w 68"/>
                <a:gd name="T93" fmla="*/ 377 h 3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377">
                  <a:moveTo>
                    <a:pt x="64" y="0"/>
                  </a:moveTo>
                  <a:lnTo>
                    <a:pt x="64" y="0"/>
                  </a:lnTo>
                  <a:lnTo>
                    <a:pt x="47" y="18"/>
                  </a:lnTo>
                  <a:lnTo>
                    <a:pt x="30" y="43"/>
                  </a:lnTo>
                  <a:lnTo>
                    <a:pt x="17" y="69"/>
                  </a:lnTo>
                  <a:lnTo>
                    <a:pt x="9" y="94"/>
                  </a:lnTo>
                  <a:lnTo>
                    <a:pt x="0" y="159"/>
                  </a:lnTo>
                  <a:lnTo>
                    <a:pt x="0" y="218"/>
                  </a:lnTo>
                  <a:lnTo>
                    <a:pt x="0" y="278"/>
                  </a:lnTo>
                  <a:lnTo>
                    <a:pt x="4" y="325"/>
                  </a:lnTo>
                  <a:lnTo>
                    <a:pt x="13" y="372"/>
                  </a:lnTo>
                  <a:lnTo>
                    <a:pt x="17" y="377"/>
                  </a:lnTo>
                  <a:lnTo>
                    <a:pt x="17" y="372"/>
                  </a:lnTo>
                  <a:lnTo>
                    <a:pt x="9" y="325"/>
                  </a:lnTo>
                  <a:lnTo>
                    <a:pt x="4" y="278"/>
                  </a:lnTo>
                  <a:lnTo>
                    <a:pt x="4" y="218"/>
                  </a:lnTo>
                  <a:lnTo>
                    <a:pt x="4" y="159"/>
                  </a:lnTo>
                  <a:lnTo>
                    <a:pt x="13" y="99"/>
                  </a:lnTo>
                  <a:lnTo>
                    <a:pt x="21" y="69"/>
                  </a:lnTo>
                  <a:lnTo>
                    <a:pt x="34" y="43"/>
                  </a:lnTo>
                  <a:lnTo>
                    <a:pt x="47" y="22"/>
                  </a:lnTo>
                  <a:lnTo>
                    <a:pt x="68" y="5"/>
                  </a:lnTo>
                  <a:lnTo>
                    <a:pt x="6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5" name="Freeform 49"/>
            <p:cNvSpPr>
              <a:spLocks/>
            </p:cNvSpPr>
            <p:nvPr/>
          </p:nvSpPr>
          <p:spPr bwMode="auto">
            <a:xfrm>
              <a:off x="1202" y="2375"/>
              <a:ext cx="60" cy="368"/>
            </a:xfrm>
            <a:custGeom>
              <a:avLst/>
              <a:gdLst>
                <a:gd name="T0" fmla="*/ 60 w 60"/>
                <a:gd name="T1" fmla="*/ 0 h 368"/>
                <a:gd name="T2" fmla="*/ 60 w 60"/>
                <a:gd name="T3" fmla="*/ 0 h 368"/>
                <a:gd name="T4" fmla="*/ 39 w 60"/>
                <a:gd name="T5" fmla="*/ 17 h 368"/>
                <a:gd name="T6" fmla="*/ 26 w 60"/>
                <a:gd name="T7" fmla="*/ 39 h 368"/>
                <a:gd name="T8" fmla="*/ 17 w 60"/>
                <a:gd name="T9" fmla="*/ 64 h 368"/>
                <a:gd name="T10" fmla="*/ 9 w 60"/>
                <a:gd name="T11" fmla="*/ 94 h 368"/>
                <a:gd name="T12" fmla="*/ 4 w 60"/>
                <a:gd name="T13" fmla="*/ 124 h 368"/>
                <a:gd name="T14" fmla="*/ 0 w 60"/>
                <a:gd name="T15" fmla="*/ 154 h 368"/>
                <a:gd name="T16" fmla="*/ 0 w 60"/>
                <a:gd name="T17" fmla="*/ 214 h 368"/>
                <a:gd name="T18" fmla="*/ 9 w 60"/>
                <a:gd name="T19" fmla="*/ 274 h 368"/>
                <a:gd name="T20" fmla="*/ 13 w 60"/>
                <a:gd name="T21" fmla="*/ 321 h 368"/>
                <a:gd name="T22" fmla="*/ 26 w 60"/>
                <a:gd name="T23" fmla="*/ 368 h 368"/>
                <a:gd name="T24" fmla="*/ 26 w 60"/>
                <a:gd name="T25" fmla="*/ 368 h 368"/>
                <a:gd name="T26" fmla="*/ 30 w 60"/>
                <a:gd name="T27" fmla="*/ 368 h 368"/>
                <a:gd name="T28" fmla="*/ 30 w 60"/>
                <a:gd name="T29" fmla="*/ 368 h 368"/>
                <a:gd name="T30" fmla="*/ 30 w 60"/>
                <a:gd name="T31" fmla="*/ 364 h 368"/>
                <a:gd name="T32" fmla="*/ 30 w 60"/>
                <a:gd name="T33" fmla="*/ 364 h 368"/>
                <a:gd name="T34" fmla="*/ 17 w 60"/>
                <a:gd name="T35" fmla="*/ 321 h 368"/>
                <a:gd name="T36" fmla="*/ 13 w 60"/>
                <a:gd name="T37" fmla="*/ 274 h 368"/>
                <a:gd name="T38" fmla="*/ 4 w 60"/>
                <a:gd name="T39" fmla="*/ 214 h 368"/>
                <a:gd name="T40" fmla="*/ 4 w 60"/>
                <a:gd name="T41" fmla="*/ 154 h 368"/>
                <a:gd name="T42" fmla="*/ 9 w 60"/>
                <a:gd name="T43" fmla="*/ 124 h 368"/>
                <a:gd name="T44" fmla="*/ 13 w 60"/>
                <a:gd name="T45" fmla="*/ 94 h 368"/>
                <a:gd name="T46" fmla="*/ 17 w 60"/>
                <a:gd name="T47" fmla="*/ 69 h 368"/>
                <a:gd name="T48" fmla="*/ 30 w 60"/>
                <a:gd name="T49" fmla="*/ 43 h 368"/>
                <a:gd name="T50" fmla="*/ 43 w 60"/>
                <a:gd name="T51" fmla="*/ 22 h 368"/>
                <a:gd name="T52" fmla="*/ 60 w 60"/>
                <a:gd name="T53" fmla="*/ 5 h 368"/>
                <a:gd name="T54" fmla="*/ 60 w 60"/>
                <a:gd name="T55" fmla="*/ 5 h 368"/>
                <a:gd name="T56" fmla="*/ 60 w 60"/>
                <a:gd name="T57" fmla="*/ 0 h 368"/>
                <a:gd name="T58" fmla="*/ 60 w 60"/>
                <a:gd name="T59" fmla="*/ 0 h 368"/>
                <a:gd name="T60" fmla="*/ 60 w 60"/>
                <a:gd name="T61" fmla="*/ 0 h 368"/>
                <a:gd name="T62" fmla="*/ 60 w 60"/>
                <a:gd name="T63" fmla="*/ 0 h 3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368"/>
                <a:gd name="T98" fmla="*/ 60 w 60"/>
                <a:gd name="T99" fmla="*/ 368 h 3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368">
                  <a:moveTo>
                    <a:pt x="60" y="0"/>
                  </a:moveTo>
                  <a:lnTo>
                    <a:pt x="60" y="0"/>
                  </a:lnTo>
                  <a:lnTo>
                    <a:pt x="39" y="17"/>
                  </a:lnTo>
                  <a:lnTo>
                    <a:pt x="26" y="39"/>
                  </a:lnTo>
                  <a:lnTo>
                    <a:pt x="17" y="64"/>
                  </a:lnTo>
                  <a:lnTo>
                    <a:pt x="9" y="94"/>
                  </a:lnTo>
                  <a:lnTo>
                    <a:pt x="4" y="124"/>
                  </a:lnTo>
                  <a:lnTo>
                    <a:pt x="0" y="154"/>
                  </a:lnTo>
                  <a:lnTo>
                    <a:pt x="0" y="214"/>
                  </a:lnTo>
                  <a:lnTo>
                    <a:pt x="9" y="274"/>
                  </a:lnTo>
                  <a:lnTo>
                    <a:pt x="13" y="321"/>
                  </a:lnTo>
                  <a:lnTo>
                    <a:pt x="26" y="368"/>
                  </a:lnTo>
                  <a:lnTo>
                    <a:pt x="30" y="368"/>
                  </a:lnTo>
                  <a:lnTo>
                    <a:pt x="30" y="364"/>
                  </a:lnTo>
                  <a:lnTo>
                    <a:pt x="17" y="321"/>
                  </a:lnTo>
                  <a:lnTo>
                    <a:pt x="13" y="274"/>
                  </a:lnTo>
                  <a:lnTo>
                    <a:pt x="4" y="214"/>
                  </a:lnTo>
                  <a:lnTo>
                    <a:pt x="4" y="154"/>
                  </a:lnTo>
                  <a:lnTo>
                    <a:pt x="9" y="124"/>
                  </a:lnTo>
                  <a:lnTo>
                    <a:pt x="13" y="94"/>
                  </a:lnTo>
                  <a:lnTo>
                    <a:pt x="17" y="69"/>
                  </a:lnTo>
                  <a:lnTo>
                    <a:pt x="30" y="43"/>
                  </a:lnTo>
                  <a:lnTo>
                    <a:pt x="43" y="22"/>
                  </a:lnTo>
                  <a:lnTo>
                    <a:pt x="60" y="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6" name="Freeform 50"/>
            <p:cNvSpPr>
              <a:spLocks/>
            </p:cNvSpPr>
            <p:nvPr/>
          </p:nvSpPr>
          <p:spPr bwMode="auto">
            <a:xfrm>
              <a:off x="1223" y="2392"/>
              <a:ext cx="56" cy="355"/>
            </a:xfrm>
            <a:custGeom>
              <a:avLst/>
              <a:gdLst>
                <a:gd name="T0" fmla="*/ 52 w 56"/>
                <a:gd name="T1" fmla="*/ 0 h 355"/>
                <a:gd name="T2" fmla="*/ 52 w 56"/>
                <a:gd name="T3" fmla="*/ 0 h 355"/>
                <a:gd name="T4" fmla="*/ 35 w 56"/>
                <a:gd name="T5" fmla="*/ 35 h 355"/>
                <a:gd name="T6" fmla="*/ 22 w 56"/>
                <a:gd name="T7" fmla="*/ 69 h 355"/>
                <a:gd name="T8" fmla="*/ 13 w 56"/>
                <a:gd name="T9" fmla="*/ 103 h 355"/>
                <a:gd name="T10" fmla="*/ 5 w 56"/>
                <a:gd name="T11" fmla="*/ 137 h 355"/>
                <a:gd name="T12" fmla="*/ 0 w 56"/>
                <a:gd name="T13" fmla="*/ 167 h 355"/>
                <a:gd name="T14" fmla="*/ 0 w 56"/>
                <a:gd name="T15" fmla="*/ 193 h 355"/>
                <a:gd name="T16" fmla="*/ 5 w 56"/>
                <a:gd name="T17" fmla="*/ 248 h 355"/>
                <a:gd name="T18" fmla="*/ 18 w 56"/>
                <a:gd name="T19" fmla="*/ 291 h 355"/>
                <a:gd name="T20" fmla="*/ 30 w 56"/>
                <a:gd name="T21" fmla="*/ 325 h 355"/>
                <a:gd name="T22" fmla="*/ 43 w 56"/>
                <a:gd name="T23" fmla="*/ 355 h 355"/>
                <a:gd name="T24" fmla="*/ 43 w 56"/>
                <a:gd name="T25" fmla="*/ 355 h 355"/>
                <a:gd name="T26" fmla="*/ 47 w 56"/>
                <a:gd name="T27" fmla="*/ 355 h 355"/>
                <a:gd name="T28" fmla="*/ 47 w 56"/>
                <a:gd name="T29" fmla="*/ 355 h 355"/>
                <a:gd name="T30" fmla="*/ 47 w 56"/>
                <a:gd name="T31" fmla="*/ 351 h 355"/>
                <a:gd name="T32" fmla="*/ 47 w 56"/>
                <a:gd name="T33" fmla="*/ 351 h 355"/>
                <a:gd name="T34" fmla="*/ 30 w 56"/>
                <a:gd name="T35" fmla="*/ 321 h 355"/>
                <a:gd name="T36" fmla="*/ 22 w 56"/>
                <a:gd name="T37" fmla="*/ 287 h 355"/>
                <a:gd name="T38" fmla="*/ 13 w 56"/>
                <a:gd name="T39" fmla="*/ 244 h 355"/>
                <a:gd name="T40" fmla="*/ 5 w 56"/>
                <a:gd name="T41" fmla="*/ 188 h 355"/>
                <a:gd name="T42" fmla="*/ 9 w 56"/>
                <a:gd name="T43" fmla="*/ 163 h 355"/>
                <a:gd name="T44" fmla="*/ 9 w 56"/>
                <a:gd name="T45" fmla="*/ 133 h 355"/>
                <a:gd name="T46" fmla="*/ 18 w 56"/>
                <a:gd name="T47" fmla="*/ 99 h 355"/>
                <a:gd name="T48" fmla="*/ 26 w 56"/>
                <a:gd name="T49" fmla="*/ 69 h 355"/>
                <a:gd name="T50" fmla="*/ 39 w 56"/>
                <a:gd name="T51" fmla="*/ 35 h 355"/>
                <a:gd name="T52" fmla="*/ 56 w 56"/>
                <a:gd name="T53" fmla="*/ 0 h 355"/>
                <a:gd name="T54" fmla="*/ 56 w 56"/>
                <a:gd name="T55" fmla="*/ 0 h 355"/>
                <a:gd name="T56" fmla="*/ 56 w 56"/>
                <a:gd name="T57" fmla="*/ 0 h 355"/>
                <a:gd name="T58" fmla="*/ 56 w 56"/>
                <a:gd name="T59" fmla="*/ 0 h 355"/>
                <a:gd name="T60" fmla="*/ 52 w 56"/>
                <a:gd name="T61" fmla="*/ 0 h 355"/>
                <a:gd name="T62" fmla="*/ 52 w 56"/>
                <a:gd name="T63" fmla="*/ 0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"/>
                <a:gd name="T97" fmla="*/ 0 h 355"/>
                <a:gd name="T98" fmla="*/ 56 w 5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" h="355">
                  <a:moveTo>
                    <a:pt x="52" y="0"/>
                  </a:moveTo>
                  <a:lnTo>
                    <a:pt x="52" y="0"/>
                  </a:lnTo>
                  <a:lnTo>
                    <a:pt x="35" y="35"/>
                  </a:lnTo>
                  <a:lnTo>
                    <a:pt x="22" y="69"/>
                  </a:lnTo>
                  <a:lnTo>
                    <a:pt x="13" y="103"/>
                  </a:lnTo>
                  <a:lnTo>
                    <a:pt x="5" y="137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5" y="248"/>
                  </a:lnTo>
                  <a:lnTo>
                    <a:pt x="18" y="291"/>
                  </a:lnTo>
                  <a:lnTo>
                    <a:pt x="30" y="325"/>
                  </a:lnTo>
                  <a:lnTo>
                    <a:pt x="43" y="355"/>
                  </a:lnTo>
                  <a:lnTo>
                    <a:pt x="47" y="355"/>
                  </a:lnTo>
                  <a:lnTo>
                    <a:pt x="47" y="351"/>
                  </a:lnTo>
                  <a:lnTo>
                    <a:pt x="30" y="321"/>
                  </a:lnTo>
                  <a:lnTo>
                    <a:pt x="22" y="287"/>
                  </a:lnTo>
                  <a:lnTo>
                    <a:pt x="13" y="244"/>
                  </a:lnTo>
                  <a:lnTo>
                    <a:pt x="5" y="188"/>
                  </a:lnTo>
                  <a:lnTo>
                    <a:pt x="9" y="163"/>
                  </a:lnTo>
                  <a:lnTo>
                    <a:pt x="9" y="133"/>
                  </a:lnTo>
                  <a:lnTo>
                    <a:pt x="18" y="99"/>
                  </a:lnTo>
                  <a:lnTo>
                    <a:pt x="26" y="69"/>
                  </a:lnTo>
                  <a:lnTo>
                    <a:pt x="39" y="35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7" name="Freeform 51"/>
            <p:cNvSpPr>
              <a:spLocks/>
            </p:cNvSpPr>
            <p:nvPr/>
          </p:nvSpPr>
          <p:spPr bwMode="auto">
            <a:xfrm>
              <a:off x="1241" y="2350"/>
              <a:ext cx="38" cy="42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0 h 42"/>
                <a:gd name="T4" fmla="*/ 0 w 38"/>
                <a:gd name="T5" fmla="*/ 4 h 42"/>
                <a:gd name="T6" fmla="*/ 38 w 38"/>
                <a:gd name="T7" fmla="*/ 42 h 42"/>
                <a:gd name="T8" fmla="*/ 38 w 38"/>
                <a:gd name="T9" fmla="*/ 42 h 42"/>
                <a:gd name="T10" fmla="*/ 38 w 38"/>
                <a:gd name="T11" fmla="*/ 42 h 42"/>
                <a:gd name="T12" fmla="*/ 38 w 38"/>
                <a:gd name="T13" fmla="*/ 42 h 42"/>
                <a:gd name="T14" fmla="*/ 38 w 38"/>
                <a:gd name="T15" fmla="*/ 42 h 42"/>
                <a:gd name="T16" fmla="*/ 4 w 38"/>
                <a:gd name="T17" fmla="*/ 4 h 42"/>
                <a:gd name="T18" fmla="*/ 4 w 38"/>
                <a:gd name="T19" fmla="*/ 4 h 42"/>
                <a:gd name="T20" fmla="*/ 0 w 38"/>
                <a:gd name="T21" fmla="*/ 0 h 42"/>
                <a:gd name="T22" fmla="*/ 0 w 38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2"/>
                <a:gd name="T38" fmla="*/ 38 w 38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8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8" name="Freeform 52"/>
            <p:cNvSpPr>
              <a:spLocks/>
            </p:cNvSpPr>
            <p:nvPr/>
          </p:nvSpPr>
          <p:spPr bwMode="auto">
            <a:xfrm>
              <a:off x="1198" y="2512"/>
              <a:ext cx="98" cy="30"/>
            </a:xfrm>
            <a:custGeom>
              <a:avLst/>
              <a:gdLst>
                <a:gd name="T0" fmla="*/ 98 w 98"/>
                <a:gd name="T1" fmla="*/ 30 h 30"/>
                <a:gd name="T2" fmla="*/ 98 w 98"/>
                <a:gd name="T3" fmla="*/ 30 h 30"/>
                <a:gd name="T4" fmla="*/ 94 w 98"/>
                <a:gd name="T5" fmla="*/ 26 h 30"/>
                <a:gd name="T6" fmla="*/ 81 w 98"/>
                <a:gd name="T7" fmla="*/ 17 h 30"/>
                <a:gd name="T8" fmla="*/ 60 w 98"/>
                <a:gd name="T9" fmla="*/ 13 h 30"/>
                <a:gd name="T10" fmla="*/ 25 w 98"/>
                <a:gd name="T11" fmla="*/ 9 h 30"/>
                <a:gd name="T12" fmla="*/ 25 w 98"/>
                <a:gd name="T13" fmla="*/ 9 h 30"/>
                <a:gd name="T14" fmla="*/ 13 w 98"/>
                <a:gd name="T15" fmla="*/ 9 h 30"/>
                <a:gd name="T16" fmla="*/ 8 w 98"/>
                <a:gd name="T17" fmla="*/ 4 h 30"/>
                <a:gd name="T18" fmla="*/ 0 w 98"/>
                <a:gd name="T19" fmla="*/ 0 h 30"/>
                <a:gd name="T20" fmla="*/ 0 w 98"/>
                <a:gd name="T21" fmla="*/ 0 h 30"/>
                <a:gd name="T22" fmla="*/ 4 w 98"/>
                <a:gd name="T23" fmla="*/ 9 h 30"/>
                <a:gd name="T24" fmla="*/ 13 w 98"/>
                <a:gd name="T25" fmla="*/ 13 h 30"/>
                <a:gd name="T26" fmla="*/ 25 w 98"/>
                <a:gd name="T27" fmla="*/ 17 h 30"/>
                <a:gd name="T28" fmla="*/ 25 w 98"/>
                <a:gd name="T29" fmla="*/ 17 h 30"/>
                <a:gd name="T30" fmla="*/ 55 w 98"/>
                <a:gd name="T31" fmla="*/ 17 h 30"/>
                <a:gd name="T32" fmla="*/ 77 w 98"/>
                <a:gd name="T33" fmla="*/ 26 h 30"/>
                <a:gd name="T34" fmla="*/ 98 w 98"/>
                <a:gd name="T35" fmla="*/ 30 h 30"/>
                <a:gd name="T36" fmla="*/ 98 w 98"/>
                <a:gd name="T37" fmla="*/ 3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8"/>
                <a:gd name="T58" fmla="*/ 0 h 30"/>
                <a:gd name="T59" fmla="*/ 98 w 98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8" h="30">
                  <a:moveTo>
                    <a:pt x="98" y="30"/>
                  </a:moveTo>
                  <a:lnTo>
                    <a:pt x="98" y="30"/>
                  </a:lnTo>
                  <a:lnTo>
                    <a:pt x="94" y="26"/>
                  </a:lnTo>
                  <a:lnTo>
                    <a:pt x="81" y="17"/>
                  </a:lnTo>
                  <a:lnTo>
                    <a:pt x="60" y="13"/>
                  </a:lnTo>
                  <a:lnTo>
                    <a:pt x="25" y="9"/>
                  </a:lnTo>
                  <a:lnTo>
                    <a:pt x="13" y="9"/>
                  </a:lnTo>
                  <a:lnTo>
                    <a:pt x="8" y="4"/>
                  </a:lnTo>
                  <a:lnTo>
                    <a:pt x="0" y="0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25" y="17"/>
                  </a:lnTo>
                  <a:lnTo>
                    <a:pt x="55" y="17"/>
                  </a:lnTo>
                  <a:lnTo>
                    <a:pt x="77" y="26"/>
                  </a:lnTo>
                  <a:lnTo>
                    <a:pt x="9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19" name="Freeform 53"/>
            <p:cNvSpPr>
              <a:spLocks/>
            </p:cNvSpPr>
            <p:nvPr/>
          </p:nvSpPr>
          <p:spPr bwMode="auto">
            <a:xfrm>
              <a:off x="1206" y="2521"/>
              <a:ext cx="43" cy="25"/>
            </a:xfrm>
            <a:custGeom>
              <a:avLst/>
              <a:gdLst>
                <a:gd name="T0" fmla="*/ 9 w 43"/>
                <a:gd name="T1" fmla="*/ 4 h 25"/>
                <a:gd name="T2" fmla="*/ 9 w 43"/>
                <a:gd name="T3" fmla="*/ 4 h 25"/>
                <a:gd name="T4" fmla="*/ 9 w 43"/>
                <a:gd name="T5" fmla="*/ 8 h 25"/>
                <a:gd name="T6" fmla="*/ 13 w 43"/>
                <a:gd name="T7" fmla="*/ 12 h 25"/>
                <a:gd name="T8" fmla="*/ 22 w 43"/>
                <a:gd name="T9" fmla="*/ 21 h 25"/>
                <a:gd name="T10" fmla="*/ 43 w 43"/>
                <a:gd name="T11" fmla="*/ 25 h 25"/>
                <a:gd name="T12" fmla="*/ 43 w 43"/>
                <a:gd name="T13" fmla="*/ 25 h 25"/>
                <a:gd name="T14" fmla="*/ 22 w 43"/>
                <a:gd name="T15" fmla="*/ 25 h 25"/>
                <a:gd name="T16" fmla="*/ 9 w 43"/>
                <a:gd name="T17" fmla="*/ 17 h 25"/>
                <a:gd name="T18" fmla="*/ 5 w 43"/>
                <a:gd name="T19" fmla="*/ 8 h 25"/>
                <a:gd name="T20" fmla="*/ 0 w 43"/>
                <a:gd name="T21" fmla="*/ 0 h 25"/>
                <a:gd name="T22" fmla="*/ 9 w 43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25"/>
                <a:gd name="T38" fmla="*/ 43 w 43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25">
                  <a:moveTo>
                    <a:pt x="9" y="4"/>
                  </a:moveTo>
                  <a:lnTo>
                    <a:pt x="9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22" y="21"/>
                  </a:lnTo>
                  <a:lnTo>
                    <a:pt x="43" y="25"/>
                  </a:lnTo>
                  <a:lnTo>
                    <a:pt x="22" y="25"/>
                  </a:lnTo>
                  <a:lnTo>
                    <a:pt x="9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0" name="Freeform 54"/>
            <p:cNvSpPr>
              <a:spLocks/>
            </p:cNvSpPr>
            <p:nvPr/>
          </p:nvSpPr>
          <p:spPr bwMode="auto">
            <a:xfrm>
              <a:off x="1527" y="3076"/>
              <a:ext cx="111" cy="51"/>
            </a:xfrm>
            <a:custGeom>
              <a:avLst/>
              <a:gdLst>
                <a:gd name="T0" fmla="*/ 107 w 111"/>
                <a:gd name="T1" fmla="*/ 4 h 51"/>
                <a:gd name="T2" fmla="*/ 21 w 111"/>
                <a:gd name="T3" fmla="*/ 0 h 51"/>
                <a:gd name="T4" fmla="*/ 21 w 111"/>
                <a:gd name="T5" fmla="*/ 0 h 51"/>
                <a:gd name="T6" fmla="*/ 0 w 111"/>
                <a:gd name="T7" fmla="*/ 51 h 51"/>
                <a:gd name="T8" fmla="*/ 0 w 111"/>
                <a:gd name="T9" fmla="*/ 51 h 51"/>
                <a:gd name="T10" fmla="*/ 81 w 111"/>
                <a:gd name="T11" fmla="*/ 39 h 51"/>
                <a:gd name="T12" fmla="*/ 81 w 111"/>
                <a:gd name="T13" fmla="*/ 39 h 51"/>
                <a:gd name="T14" fmla="*/ 103 w 111"/>
                <a:gd name="T15" fmla="*/ 26 h 51"/>
                <a:gd name="T16" fmla="*/ 111 w 111"/>
                <a:gd name="T17" fmla="*/ 17 h 51"/>
                <a:gd name="T18" fmla="*/ 111 w 111"/>
                <a:gd name="T19" fmla="*/ 13 h 51"/>
                <a:gd name="T20" fmla="*/ 107 w 111"/>
                <a:gd name="T21" fmla="*/ 4 h 51"/>
                <a:gd name="T22" fmla="*/ 107 w 111"/>
                <a:gd name="T23" fmla="*/ 4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1"/>
                <a:gd name="T37" fmla="*/ 0 h 51"/>
                <a:gd name="T38" fmla="*/ 111 w 111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1" h="51">
                  <a:moveTo>
                    <a:pt x="107" y="4"/>
                  </a:moveTo>
                  <a:lnTo>
                    <a:pt x="21" y="0"/>
                  </a:lnTo>
                  <a:lnTo>
                    <a:pt x="0" y="51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11" y="17"/>
                  </a:lnTo>
                  <a:lnTo>
                    <a:pt x="111" y="13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1" name="Freeform 55"/>
            <p:cNvSpPr>
              <a:spLocks/>
            </p:cNvSpPr>
            <p:nvPr/>
          </p:nvSpPr>
          <p:spPr bwMode="auto">
            <a:xfrm>
              <a:off x="1574" y="3033"/>
              <a:ext cx="231" cy="82"/>
            </a:xfrm>
            <a:custGeom>
              <a:avLst/>
              <a:gdLst>
                <a:gd name="T0" fmla="*/ 34 w 231"/>
                <a:gd name="T1" fmla="*/ 43 h 82"/>
                <a:gd name="T2" fmla="*/ 34 w 231"/>
                <a:gd name="T3" fmla="*/ 43 h 82"/>
                <a:gd name="T4" fmla="*/ 43 w 231"/>
                <a:gd name="T5" fmla="*/ 30 h 82"/>
                <a:gd name="T6" fmla="*/ 56 w 231"/>
                <a:gd name="T7" fmla="*/ 22 h 82"/>
                <a:gd name="T8" fmla="*/ 81 w 231"/>
                <a:gd name="T9" fmla="*/ 9 h 82"/>
                <a:gd name="T10" fmla="*/ 107 w 231"/>
                <a:gd name="T11" fmla="*/ 0 h 82"/>
                <a:gd name="T12" fmla="*/ 179 w 231"/>
                <a:gd name="T13" fmla="*/ 9 h 82"/>
                <a:gd name="T14" fmla="*/ 231 w 231"/>
                <a:gd name="T15" fmla="*/ 35 h 82"/>
                <a:gd name="T16" fmla="*/ 231 w 231"/>
                <a:gd name="T17" fmla="*/ 35 h 82"/>
                <a:gd name="T18" fmla="*/ 226 w 231"/>
                <a:gd name="T19" fmla="*/ 39 h 82"/>
                <a:gd name="T20" fmla="*/ 222 w 231"/>
                <a:gd name="T21" fmla="*/ 39 h 82"/>
                <a:gd name="T22" fmla="*/ 214 w 231"/>
                <a:gd name="T23" fmla="*/ 39 h 82"/>
                <a:gd name="T24" fmla="*/ 214 w 231"/>
                <a:gd name="T25" fmla="*/ 39 h 82"/>
                <a:gd name="T26" fmla="*/ 184 w 231"/>
                <a:gd name="T27" fmla="*/ 35 h 82"/>
                <a:gd name="T28" fmla="*/ 162 w 231"/>
                <a:gd name="T29" fmla="*/ 35 h 82"/>
                <a:gd name="T30" fmla="*/ 115 w 231"/>
                <a:gd name="T31" fmla="*/ 43 h 82"/>
                <a:gd name="T32" fmla="*/ 115 w 231"/>
                <a:gd name="T33" fmla="*/ 43 h 82"/>
                <a:gd name="T34" fmla="*/ 111 w 231"/>
                <a:gd name="T35" fmla="*/ 52 h 82"/>
                <a:gd name="T36" fmla="*/ 98 w 231"/>
                <a:gd name="T37" fmla="*/ 65 h 82"/>
                <a:gd name="T38" fmla="*/ 90 w 231"/>
                <a:gd name="T39" fmla="*/ 73 h 82"/>
                <a:gd name="T40" fmla="*/ 77 w 231"/>
                <a:gd name="T41" fmla="*/ 77 h 82"/>
                <a:gd name="T42" fmla="*/ 64 w 231"/>
                <a:gd name="T43" fmla="*/ 82 h 82"/>
                <a:gd name="T44" fmla="*/ 47 w 231"/>
                <a:gd name="T45" fmla="*/ 82 h 82"/>
                <a:gd name="T46" fmla="*/ 47 w 231"/>
                <a:gd name="T47" fmla="*/ 82 h 82"/>
                <a:gd name="T48" fmla="*/ 47 w 231"/>
                <a:gd name="T49" fmla="*/ 82 h 82"/>
                <a:gd name="T50" fmla="*/ 47 w 231"/>
                <a:gd name="T51" fmla="*/ 82 h 82"/>
                <a:gd name="T52" fmla="*/ 34 w 231"/>
                <a:gd name="T53" fmla="*/ 82 h 82"/>
                <a:gd name="T54" fmla="*/ 34 w 231"/>
                <a:gd name="T55" fmla="*/ 82 h 82"/>
                <a:gd name="T56" fmla="*/ 30 w 231"/>
                <a:gd name="T57" fmla="*/ 73 h 82"/>
                <a:gd name="T58" fmla="*/ 17 w 231"/>
                <a:gd name="T59" fmla="*/ 65 h 82"/>
                <a:gd name="T60" fmla="*/ 8 w 231"/>
                <a:gd name="T61" fmla="*/ 56 h 82"/>
                <a:gd name="T62" fmla="*/ 0 w 231"/>
                <a:gd name="T63" fmla="*/ 47 h 82"/>
                <a:gd name="T64" fmla="*/ 34 w 231"/>
                <a:gd name="T65" fmla="*/ 43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1"/>
                <a:gd name="T100" fmla="*/ 0 h 82"/>
                <a:gd name="T101" fmla="*/ 231 w 231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1" h="82">
                  <a:moveTo>
                    <a:pt x="34" y="43"/>
                  </a:moveTo>
                  <a:lnTo>
                    <a:pt x="34" y="43"/>
                  </a:lnTo>
                  <a:lnTo>
                    <a:pt x="43" y="30"/>
                  </a:lnTo>
                  <a:lnTo>
                    <a:pt x="56" y="22"/>
                  </a:lnTo>
                  <a:lnTo>
                    <a:pt x="81" y="9"/>
                  </a:lnTo>
                  <a:lnTo>
                    <a:pt x="107" y="0"/>
                  </a:lnTo>
                  <a:lnTo>
                    <a:pt x="179" y="9"/>
                  </a:lnTo>
                  <a:lnTo>
                    <a:pt x="231" y="35"/>
                  </a:lnTo>
                  <a:lnTo>
                    <a:pt x="226" y="39"/>
                  </a:lnTo>
                  <a:lnTo>
                    <a:pt x="222" y="39"/>
                  </a:lnTo>
                  <a:lnTo>
                    <a:pt x="214" y="39"/>
                  </a:lnTo>
                  <a:lnTo>
                    <a:pt x="184" y="35"/>
                  </a:lnTo>
                  <a:lnTo>
                    <a:pt x="162" y="35"/>
                  </a:lnTo>
                  <a:lnTo>
                    <a:pt x="115" y="43"/>
                  </a:lnTo>
                  <a:lnTo>
                    <a:pt x="111" y="52"/>
                  </a:lnTo>
                  <a:lnTo>
                    <a:pt x="98" y="65"/>
                  </a:lnTo>
                  <a:lnTo>
                    <a:pt x="90" y="73"/>
                  </a:lnTo>
                  <a:lnTo>
                    <a:pt x="77" y="77"/>
                  </a:lnTo>
                  <a:lnTo>
                    <a:pt x="64" y="82"/>
                  </a:lnTo>
                  <a:lnTo>
                    <a:pt x="47" y="82"/>
                  </a:lnTo>
                  <a:lnTo>
                    <a:pt x="34" y="82"/>
                  </a:lnTo>
                  <a:lnTo>
                    <a:pt x="30" y="73"/>
                  </a:lnTo>
                  <a:lnTo>
                    <a:pt x="17" y="65"/>
                  </a:lnTo>
                  <a:lnTo>
                    <a:pt x="8" y="56"/>
                  </a:lnTo>
                  <a:lnTo>
                    <a:pt x="0" y="47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2" name="Freeform 56"/>
            <p:cNvSpPr>
              <a:spLocks/>
            </p:cNvSpPr>
            <p:nvPr/>
          </p:nvSpPr>
          <p:spPr bwMode="auto">
            <a:xfrm>
              <a:off x="1655" y="3085"/>
              <a:ext cx="81" cy="21"/>
            </a:xfrm>
            <a:custGeom>
              <a:avLst/>
              <a:gdLst>
                <a:gd name="T0" fmla="*/ 26 w 81"/>
                <a:gd name="T1" fmla="*/ 0 h 21"/>
                <a:gd name="T2" fmla="*/ 51 w 81"/>
                <a:gd name="T3" fmla="*/ 4 h 21"/>
                <a:gd name="T4" fmla="*/ 51 w 81"/>
                <a:gd name="T5" fmla="*/ 4 h 21"/>
                <a:gd name="T6" fmla="*/ 60 w 81"/>
                <a:gd name="T7" fmla="*/ 4 h 21"/>
                <a:gd name="T8" fmla="*/ 73 w 81"/>
                <a:gd name="T9" fmla="*/ 4 h 21"/>
                <a:gd name="T10" fmla="*/ 73 w 81"/>
                <a:gd name="T11" fmla="*/ 4 h 21"/>
                <a:gd name="T12" fmla="*/ 81 w 81"/>
                <a:gd name="T13" fmla="*/ 13 h 21"/>
                <a:gd name="T14" fmla="*/ 81 w 81"/>
                <a:gd name="T15" fmla="*/ 13 h 21"/>
                <a:gd name="T16" fmla="*/ 69 w 81"/>
                <a:gd name="T17" fmla="*/ 21 h 21"/>
                <a:gd name="T18" fmla="*/ 51 w 81"/>
                <a:gd name="T19" fmla="*/ 21 h 21"/>
                <a:gd name="T20" fmla="*/ 34 w 81"/>
                <a:gd name="T21" fmla="*/ 21 h 21"/>
                <a:gd name="T22" fmla="*/ 0 w 81"/>
                <a:gd name="T23" fmla="*/ 21 h 21"/>
                <a:gd name="T24" fmla="*/ 26 w 81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1"/>
                <a:gd name="T40" fmla="*/ 0 h 21"/>
                <a:gd name="T41" fmla="*/ 81 w 81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1" h="21">
                  <a:moveTo>
                    <a:pt x="26" y="0"/>
                  </a:moveTo>
                  <a:lnTo>
                    <a:pt x="51" y="4"/>
                  </a:lnTo>
                  <a:lnTo>
                    <a:pt x="60" y="4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69" y="21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0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3" name="Freeform 57"/>
            <p:cNvSpPr>
              <a:spLocks/>
            </p:cNvSpPr>
            <p:nvPr/>
          </p:nvSpPr>
          <p:spPr bwMode="auto">
            <a:xfrm>
              <a:off x="1501" y="3166"/>
              <a:ext cx="124" cy="34"/>
            </a:xfrm>
            <a:custGeom>
              <a:avLst/>
              <a:gdLst>
                <a:gd name="T0" fmla="*/ 77 w 124"/>
                <a:gd name="T1" fmla="*/ 34 h 34"/>
                <a:gd name="T2" fmla="*/ 94 w 124"/>
                <a:gd name="T3" fmla="*/ 21 h 34"/>
                <a:gd name="T4" fmla="*/ 94 w 124"/>
                <a:gd name="T5" fmla="*/ 21 h 34"/>
                <a:gd name="T6" fmla="*/ 103 w 124"/>
                <a:gd name="T7" fmla="*/ 17 h 34"/>
                <a:gd name="T8" fmla="*/ 116 w 124"/>
                <a:gd name="T9" fmla="*/ 8 h 34"/>
                <a:gd name="T10" fmla="*/ 116 w 124"/>
                <a:gd name="T11" fmla="*/ 8 h 34"/>
                <a:gd name="T12" fmla="*/ 124 w 124"/>
                <a:gd name="T13" fmla="*/ 0 h 34"/>
                <a:gd name="T14" fmla="*/ 124 w 124"/>
                <a:gd name="T15" fmla="*/ 0 h 34"/>
                <a:gd name="T16" fmla="*/ 94 w 124"/>
                <a:gd name="T17" fmla="*/ 4 h 34"/>
                <a:gd name="T18" fmla="*/ 73 w 124"/>
                <a:gd name="T19" fmla="*/ 4 h 34"/>
                <a:gd name="T20" fmla="*/ 56 w 124"/>
                <a:gd name="T21" fmla="*/ 8 h 34"/>
                <a:gd name="T22" fmla="*/ 0 w 124"/>
                <a:gd name="T23" fmla="*/ 34 h 34"/>
                <a:gd name="T24" fmla="*/ 77 w 124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34"/>
                <a:gd name="T41" fmla="*/ 124 w 124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34">
                  <a:moveTo>
                    <a:pt x="77" y="34"/>
                  </a:moveTo>
                  <a:lnTo>
                    <a:pt x="94" y="21"/>
                  </a:lnTo>
                  <a:lnTo>
                    <a:pt x="103" y="17"/>
                  </a:lnTo>
                  <a:lnTo>
                    <a:pt x="116" y="8"/>
                  </a:lnTo>
                  <a:lnTo>
                    <a:pt x="124" y="0"/>
                  </a:lnTo>
                  <a:lnTo>
                    <a:pt x="94" y="4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0" y="34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4" name="Freeform 58"/>
            <p:cNvSpPr>
              <a:spLocks/>
            </p:cNvSpPr>
            <p:nvPr/>
          </p:nvSpPr>
          <p:spPr bwMode="auto">
            <a:xfrm>
              <a:off x="1100" y="2777"/>
              <a:ext cx="346" cy="444"/>
            </a:xfrm>
            <a:custGeom>
              <a:avLst/>
              <a:gdLst>
                <a:gd name="T0" fmla="*/ 188 w 346"/>
                <a:gd name="T1" fmla="*/ 329 h 444"/>
                <a:gd name="T2" fmla="*/ 72 w 346"/>
                <a:gd name="T3" fmla="*/ 13 h 444"/>
                <a:gd name="T4" fmla="*/ 72 w 346"/>
                <a:gd name="T5" fmla="*/ 13 h 444"/>
                <a:gd name="T6" fmla="*/ 59 w 346"/>
                <a:gd name="T7" fmla="*/ 0 h 444"/>
                <a:gd name="T8" fmla="*/ 59 w 346"/>
                <a:gd name="T9" fmla="*/ 0 h 444"/>
                <a:gd name="T10" fmla="*/ 51 w 346"/>
                <a:gd name="T11" fmla="*/ 0 h 444"/>
                <a:gd name="T12" fmla="*/ 42 w 346"/>
                <a:gd name="T13" fmla="*/ 0 h 444"/>
                <a:gd name="T14" fmla="*/ 29 w 346"/>
                <a:gd name="T15" fmla="*/ 9 h 444"/>
                <a:gd name="T16" fmla="*/ 21 w 346"/>
                <a:gd name="T17" fmla="*/ 21 h 444"/>
                <a:gd name="T18" fmla="*/ 21 w 346"/>
                <a:gd name="T19" fmla="*/ 21 h 444"/>
                <a:gd name="T20" fmla="*/ 8 w 346"/>
                <a:gd name="T21" fmla="*/ 38 h 444"/>
                <a:gd name="T22" fmla="*/ 4 w 346"/>
                <a:gd name="T23" fmla="*/ 60 h 444"/>
                <a:gd name="T24" fmla="*/ 0 w 346"/>
                <a:gd name="T25" fmla="*/ 85 h 444"/>
                <a:gd name="T26" fmla="*/ 0 w 346"/>
                <a:gd name="T27" fmla="*/ 111 h 444"/>
                <a:gd name="T28" fmla="*/ 115 w 346"/>
                <a:gd name="T29" fmla="*/ 402 h 444"/>
                <a:gd name="T30" fmla="*/ 115 w 346"/>
                <a:gd name="T31" fmla="*/ 402 h 444"/>
                <a:gd name="T32" fmla="*/ 329 w 346"/>
                <a:gd name="T33" fmla="*/ 444 h 444"/>
                <a:gd name="T34" fmla="*/ 329 w 346"/>
                <a:gd name="T35" fmla="*/ 444 h 444"/>
                <a:gd name="T36" fmla="*/ 341 w 346"/>
                <a:gd name="T37" fmla="*/ 423 h 444"/>
                <a:gd name="T38" fmla="*/ 346 w 346"/>
                <a:gd name="T39" fmla="*/ 397 h 444"/>
                <a:gd name="T40" fmla="*/ 188 w 346"/>
                <a:gd name="T41" fmla="*/ 329 h 4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6"/>
                <a:gd name="T64" fmla="*/ 0 h 444"/>
                <a:gd name="T65" fmla="*/ 346 w 346"/>
                <a:gd name="T66" fmla="*/ 444 h 4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6" h="444">
                  <a:moveTo>
                    <a:pt x="188" y="329"/>
                  </a:moveTo>
                  <a:lnTo>
                    <a:pt x="72" y="13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29" y="9"/>
                  </a:lnTo>
                  <a:lnTo>
                    <a:pt x="21" y="21"/>
                  </a:lnTo>
                  <a:lnTo>
                    <a:pt x="8" y="38"/>
                  </a:lnTo>
                  <a:lnTo>
                    <a:pt x="4" y="60"/>
                  </a:lnTo>
                  <a:lnTo>
                    <a:pt x="0" y="85"/>
                  </a:lnTo>
                  <a:lnTo>
                    <a:pt x="0" y="111"/>
                  </a:lnTo>
                  <a:lnTo>
                    <a:pt x="115" y="402"/>
                  </a:lnTo>
                  <a:lnTo>
                    <a:pt x="329" y="444"/>
                  </a:lnTo>
                  <a:lnTo>
                    <a:pt x="341" y="423"/>
                  </a:lnTo>
                  <a:lnTo>
                    <a:pt x="346" y="397"/>
                  </a:lnTo>
                  <a:lnTo>
                    <a:pt x="188" y="329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5" name="Freeform 59"/>
            <p:cNvSpPr>
              <a:spLocks/>
            </p:cNvSpPr>
            <p:nvPr/>
          </p:nvSpPr>
          <p:spPr bwMode="auto">
            <a:xfrm>
              <a:off x="1429" y="3174"/>
              <a:ext cx="273" cy="73"/>
            </a:xfrm>
            <a:custGeom>
              <a:avLst/>
              <a:gdLst>
                <a:gd name="T0" fmla="*/ 252 w 273"/>
                <a:gd name="T1" fmla="*/ 56 h 73"/>
                <a:gd name="T2" fmla="*/ 162 w 273"/>
                <a:gd name="T3" fmla="*/ 5 h 73"/>
                <a:gd name="T4" fmla="*/ 162 w 273"/>
                <a:gd name="T5" fmla="*/ 5 h 73"/>
                <a:gd name="T6" fmla="*/ 132 w 273"/>
                <a:gd name="T7" fmla="*/ 5 h 73"/>
                <a:gd name="T8" fmla="*/ 106 w 273"/>
                <a:gd name="T9" fmla="*/ 13 h 73"/>
                <a:gd name="T10" fmla="*/ 89 w 273"/>
                <a:gd name="T11" fmla="*/ 18 h 73"/>
                <a:gd name="T12" fmla="*/ 81 w 273"/>
                <a:gd name="T13" fmla="*/ 26 h 73"/>
                <a:gd name="T14" fmla="*/ 17 w 273"/>
                <a:gd name="T15" fmla="*/ 0 h 73"/>
                <a:gd name="T16" fmla="*/ 17 w 273"/>
                <a:gd name="T17" fmla="*/ 0 h 73"/>
                <a:gd name="T18" fmla="*/ 12 w 273"/>
                <a:gd name="T19" fmla="*/ 26 h 73"/>
                <a:gd name="T20" fmla="*/ 0 w 273"/>
                <a:gd name="T21" fmla="*/ 47 h 73"/>
                <a:gd name="T22" fmla="*/ 0 w 273"/>
                <a:gd name="T23" fmla="*/ 47 h 73"/>
                <a:gd name="T24" fmla="*/ 81 w 273"/>
                <a:gd name="T25" fmla="*/ 65 h 73"/>
                <a:gd name="T26" fmla="*/ 81 w 273"/>
                <a:gd name="T27" fmla="*/ 65 h 73"/>
                <a:gd name="T28" fmla="*/ 81 w 273"/>
                <a:gd name="T29" fmla="*/ 65 h 73"/>
                <a:gd name="T30" fmla="*/ 98 w 273"/>
                <a:gd name="T31" fmla="*/ 69 h 73"/>
                <a:gd name="T32" fmla="*/ 111 w 273"/>
                <a:gd name="T33" fmla="*/ 69 h 73"/>
                <a:gd name="T34" fmla="*/ 124 w 273"/>
                <a:gd name="T35" fmla="*/ 69 h 73"/>
                <a:gd name="T36" fmla="*/ 136 w 273"/>
                <a:gd name="T37" fmla="*/ 65 h 73"/>
                <a:gd name="T38" fmla="*/ 153 w 273"/>
                <a:gd name="T39" fmla="*/ 56 h 73"/>
                <a:gd name="T40" fmla="*/ 158 w 273"/>
                <a:gd name="T41" fmla="*/ 47 h 73"/>
                <a:gd name="T42" fmla="*/ 205 w 273"/>
                <a:gd name="T43" fmla="*/ 52 h 73"/>
                <a:gd name="T44" fmla="*/ 205 w 273"/>
                <a:gd name="T45" fmla="*/ 52 h 73"/>
                <a:gd name="T46" fmla="*/ 226 w 273"/>
                <a:gd name="T47" fmla="*/ 60 h 73"/>
                <a:gd name="T48" fmla="*/ 256 w 273"/>
                <a:gd name="T49" fmla="*/ 69 h 73"/>
                <a:gd name="T50" fmla="*/ 256 w 273"/>
                <a:gd name="T51" fmla="*/ 69 h 73"/>
                <a:gd name="T52" fmla="*/ 260 w 273"/>
                <a:gd name="T53" fmla="*/ 73 h 73"/>
                <a:gd name="T54" fmla="*/ 269 w 273"/>
                <a:gd name="T55" fmla="*/ 73 h 73"/>
                <a:gd name="T56" fmla="*/ 273 w 273"/>
                <a:gd name="T57" fmla="*/ 69 h 73"/>
                <a:gd name="T58" fmla="*/ 252 w 273"/>
                <a:gd name="T59" fmla="*/ 56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3"/>
                <a:gd name="T91" fmla="*/ 0 h 73"/>
                <a:gd name="T92" fmla="*/ 273 w 273"/>
                <a:gd name="T93" fmla="*/ 73 h 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3" h="73">
                  <a:moveTo>
                    <a:pt x="252" y="56"/>
                  </a:moveTo>
                  <a:lnTo>
                    <a:pt x="162" y="5"/>
                  </a:lnTo>
                  <a:lnTo>
                    <a:pt x="132" y="5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81" y="26"/>
                  </a:lnTo>
                  <a:lnTo>
                    <a:pt x="17" y="0"/>
                  </a:lnTo>
                  <a:lnTo>
                    <a:pt x="12" y="26"/>
                  </a:lnTo>
                  <a:lnTo>
                    <a:pt x="0" y="47"/>
                  </a:lnTo>
                  <a:lnTo>
                    <a:pt x="81" y="65"/>
                  </a:lnTo>
                  <a:lnTo>
                    <a:pt x="98" y="69"/>
                  </a:lnTo>
                  <a:lnTo>
                    <a:pt x="111" y="69"/>
                  </a:lnTo>
                  <a:lnTo>
                    <a:pt x="124" y="69"/>
                  </a:lnTo>
                  <a:lnTo>
                    <a:pt x="136" y="65"/>
                  </a:lnTo>
                  <a:lnTo>
                    <a:pt x="153" y="56"/>
                  </a:lnTo>
                  <a:lnTo>
                    <a:pt x="158" y="47"/>
                  </a:lnTo>
                  <a:lnTo>
                    <a:pt x="205" y="52"/>
                  </a:lnTo>
                  <a:lnTo>
                    <a:pt x="226" y="60"/>
                  </a:lnTo>
                  <a:lnTo>
                    <a:pt x="256" y="69"/>
                  </a:lnTo>
                  <a:lnTo>
                    <a:pt x="260" y="73"/>
                  </a:lnTo>
                  <a:lnTo>
                    <a:pt x="269" y="73"/>
                  </a:lnTo>
                  <a:lnTo>
                    <a:pt x="273" y="69"/>
                  </a:lnTo>
                  <a:lnTo>
                    <a:pt x="252" y="5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6" name="Freeform 60"/>
            <p:cNvSpPr>
              <a:spLocks/>
            </p:cNvSpPr>
            <p:nvPr/>
          </p:nvSpPr>
          <p:spPr bwMode="auto">
            <a:xfrm>
              <a:off x="1612" y="3192"/>
              <a:ext cx="90" cy="29"/>
            </a:xfrm>
            <a:custGeom>
              <a:avLst/>
              <a:gdLst>
                <a:gd name="T0" fmla="*/ 0 w 90"/>
                <a:gd name="T1" fmla="*/ 0 h 29"/>
                <a:gd name="T2" fmla="*/ 60 w 90"/>
                <a:gd name="T3" fmla="*/ 8 h 29"/>
                <a:gd name="T4" fmla="*/ 90 w 90"/>
                <a:gd name="T5" fmla="*/ 25 h 29"/>
                <a:gd name="T6" fmla="*/ 90 w 90"/>
                <a:gd name="T7" fmla="*/ 25 h 29"/>
                <a:gd name="T8" fmla="*/ 77 w 90"/>
                <a:gd name="T9" fmla="*/ 29 h 29"/>
                <a:gd name="T10" fmla="*/ 69 w 90"/>
                <a:gd name="T11" fmla="*/ 25 h 29"/>
                <a:gd name="T12" fmla="*/ 60 w 90"/>
                <a:gd name="T13" fmla="*/ 21 h 29"/>
                <a:gd name="T14" fmla="*/ 26 w 90"/>
                <a:gd name="T15" fmla="*/ 21 h 29"/>
                <a:gd name="T16" fmla="*/ 0 w 90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29"/>
                <a:gd name="T29" fmla="*/ 90 w 90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29">
                  <a:moveTo>
                    <a:pt x="0" y="0"/>
                  </a:moveTo>
                  <a:lnTo>
                    <a:pt x="60" y="8"/>
                  </a:lnTo>
                  <a:lnTo>
                    <a:pt x="90" y="25"/>
                  </a:lnTo>
                  <a:lnTo>
                    <a:pt x="77" y="29"/>
                  </a:lnTo>
                  <a:lnTo>
                    <a:pt x="69" y="25"/>
                  </a:lnTo>
                  <a:lnTo>
                    <a:pt x="60" y="21"/>
                  </a:lnTo>
                  <a:lnTo>
                    <a:pt x="26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7" name="Freeform 61"/>
            <p:cNvSpPr>
              <a:spLocks/>
            </p:cNvSpPr>
            <p:nvPr/>
          </p:nvSpPr>
          <p:spPr bwMode="auto">
            <a:xfrm>
              <a:off x="1565" y="3217"/>
              <a:ext cx="86" cy="26"/>
            </a:xfrm>
            <a:custGeom>
              <a:avLst/>
              <a:gdLst>
                <a:gd name="T0" fmla="*/ 0 w 86"/>
                <a:gd name="T1" fmla="*/ 0 h 26"/>
                <a:gd name="T2" fmla="*/ 60 w 86"/>
                <a:gd name="T3" fmla="*/ 9 h 26"/>
                <a:gd name="T4" fmla="*/ 86 w 86"/>
                <a:gd name="T5" fmla="*/ 26 h 26"/>
                <a:gd name="T6" fmla="*/ 86 w 86"/>
                <a:gd name="T7" fmla="*/ 26 h 26"/>
                <a:gd name="T8" fmla="*/ 77 w 86"/>
                <a:gd name="T9" fmla="*/ 26 h 26"/>
                <a:gd name="T10" fmla="*/ 65 w 86"/>
                <a:gd name="T11" fmla="*/ 26 h 26"/>
                <a:gd name="T12" fmla="*/ 56 w 86"/>
                <a:gd name="T13" fmla="*/ 17 h 26"/>
                <a:gd name="T14" fmla="*/ 9 w 86"/>
                <a:gd name="T15" fmla="*/ 13 h 26"/>
                <a:gd name="T16" fmla="*/ 0 w 86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6"/>
                <a:gd name="T29" fmla="*/ 86 w 86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6">
                  <a:moveTo>
                    <a:pt x="0" y="0"/>
                  </a:moveTo>
                  <a:lnTo>
                    <a:pt x="60" y="9"/>
                  </a:lnTo>
                  <a:lnTo>
                    <a:pt x="86" y="26"/>
                  </a:lnTo>
                  <a:lnTo>
                    <a:pt x="77" y="26"/>
                  </a:lnTo>
                  <a:lnTo>
                    <a:pt x="65" y="26"/>
                  </a:lnTo>
                  <a:lnTo>
                    <a:pt x="56" y="17"/>
                  </a:lnTo>
                  <a:lnTo>
                    <a:pt x="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8" name="Freeform 62"/>
            <p:cNvSpPr>
              <a:spLocks/>
            </p:cNvSpPr>
            <p:nvPr/>
          </p:nvSpPr>
          <p:spPr bwMode="auto">
            <a:xfrm>
              <a:off x="1582" y="3174"/>
              <a:ext cx="95" cy="22"/>
            </a:xfrm>
            <a:custGeom>
              <a:avLst/>
              <a:gdLst>
                <a:gd name="T0" fmla="*/ 0 w 95"/>
                <a:gd name="T1" fmla="*/ 5 h 22"/>
                <a:gd name="T2" fmla="*/ 65 w 95"/>
                <a:gd name="T3" fmla="*/ 0 h 22"/>
                <a:gd name="T4" fmla="*/ 95 w 95"/>
                <a:gd name="T5" fmla="*/ 18 h 22"/>
                <a:gd name="T6" fmla="*/ 95 w 95"/>
                <a:gd name="T7" fmla="*/ 18 h 22"/>
                <a:gd name="T8" fmla="*/ 82 w 95"/>
                <a:gd name="T9" fmla="*/ 18 h 22"/>
                <a:gd name="T10" fmla="*/ 73 w 95"/>
                <a:gd name="T11" fmla="*/ 18 h 22"/>
                <a:gd name="T12" fmla="*/ 65 w 95"/>
                <a:gd name="T13" fmla="*/ 13 h 22"/>
                <a:gd name="T14" fmla="*/ 30 w 95"/>
                <a:gd name="T15" fmla="*/ 22 h 22"/>
                <a:gd name="T16" fmla="*/ 0 w 95"/>
                <a:gd name="T17" fmla="*/ 5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"/>
                <a:gd name="T28" fmla="*/ 0 h 22"/>
                <a:gd name="T29" fmla="*/ 95 w 9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" h="22">
                  <a:moveTo>
                    <a:pt x="0" y="5"/>
                  </a:moveTo>
                  <a:lnTo>
                    <a:pt x="65" y="0"/>
                  </a:lnTo>
                  <a:lnTo>
                    <a:pt x="95" y="18"/>
                  </a:lnTo>
                  <a:lnTo>
                    <a:pt x="82" y="18"/>
                  </a:lnTo>
                  <a:lnTo>
                    <a:pt x="73" y="18"/>
                  </a:lnTo>
                  <a:lnTo>
                    <a:pt x="65" y="13"/>
                  </a:lnTo>
                  <a:lnTo>
                    <a:pt x="30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29" name="Freeform 63"/>
            <p:cNvSpPr>
              <a:spLocks/>
            </p:cNvSpPr>
            <p:nvPr/>
          </p:nvSpPr>
          <p:spPr bwMode="auto">
            <a:xfrm>
              <a:off x="1288" y="2645"/>
              <a:ext cx="72" cy="29"/>
            </a:xfrm>
            <a:custGeom>
              <a:avLst/>
              <a:gdLst>
                <a:gd name="T0" fmla="*/ 0 w 72"/>
                <a:gd name="T1" fmla="*/ 4 h 29"/>
                <a:gd name="T2" fmla="*/ 0 w 72"/>
                <a:gd name="T3" fmla="*/ 4 h 29"/>
                <a:gd name="T4" fmla="*/ 4 w 72"/>
                <a:gd name="T5" fmla="*/ 8 h 29"/>
                <a:gd name="T6" fmla="*/ 21 w 72"/>
                <a:gd name="T7" fmla="*/ 21 h 29"/>
                <a:gd name="T8" fmla="*/ 29 w 72"/>
                <a:gd name="T9" fmla="*/ 25 h 29"/>
                <a:gd name="T10" fmla="*/ 42 w 72"/>
                <a:gd name="T11" fmla="*/ 29 h 29"/>
                <a:gd name="T12" fmla="*/ 55 w 72"/>
                <a:gd name="T13" fmla="*/ 25 h 29"/>
                <a:gd name="T14" fmla="*/ 72 w 72"/>
                <a:gd name="T15" fmla="*/ 17 h 29"/>
                <a:gd name="T16" fmla="*/ 72 w 72"/>
                <a:gd name="T17" fmla="*/ 17 h 29"/>
                <a:gd name="T18" fmla="*/ 72 w 72"/>
                <a:gd name="T19" fmla="*/ 12 h 29"/>
                <a:gd name="T20" fmla="*/ 72 w 72"/>
                <a:gd name="T21" fmla="*/ 8 h 29"/>
                <a:gd name="T22" fmla="*/ 72 w 72"/>
                <a:gd name="T23" fmla="*/ 4 h 29"/>
                <a:gd name="T24" fmla="*/ 64 w 72"/>
                <a:gd name="T25" fmla="*/ 0 h 29"/>
                <a:gd name="T26" fmla="*/ 51 w 72"/>
                <a:gd name="T27" fmla="*/ 0 h 29"/>
                <a:gd name="T28" fmla="*/ 29 w 72"/>
                <a:gd name="T29" fmla="*/ 0 h 29"/>
                <a:gd name="T30" fmla="*/ 0 w 72"/>
                <a:gd name="T31" fmla="*/ 4 h 29"/>
                <a:gd name="T32" fmla="*/ 0 w 72"/>
                <a:gd name="T33" fmla="*/ 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9"/>
                <a:gd name="T53" fmla="*/ 72 w 7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9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21" y="21"/>
                  </a:lnTo>
                  <a:lnTo>
                    <a:pt x="29" y="25"/>
                  </a:lnTo>
                  <a:lnTo>
                    <a:pt x="42" y="29"/>
                  </a:lnTo>
                  <a:lnTo>
                    <a:pt x="55" y="25"/>
                  </a:lnTo>
                  <a:lnTo>
                    <a:pt x="72" y="17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4" y="0"/>
                  </a:lnTo>
                  <a:lnTo>
                    <a:pt x="51" y="0"/>
                  </a:lnTo>
                  <a:lnTo>
                    <a:pt x="2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A5B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0" name="Freeform 64"/>
            <p:cNvSpPr>
              <a:spLocks/>
            </p:cNvSpPr>
            <p:nvPr/>
          </p:nvSpPr>
          <p:spPr bwMode="auto">
            <a:xfrm>
              <a:off x="1313" y="2662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4 w 13"/>
                <a:gd name="T5" fmla="*/ 8 h 8"/>
                <a:gd name="T6" fmla="*/ 4 w 13"/>
                <a:gd name="T7" fmla="*/ 8 h 8"/>
                <a:gd name="T8" fmla="*/ 0 w 13"/>
                <a:gd name="T9" fmla="*/ 0 h 8"/>
                <a:gd name="T10" fmla="*/ 0 w 13"/>
                <a:gd name="T11" fmla="*/ 0 h 8"/>
                <a:gd name="T12" fmla="*/ 4 w 13"/>
                <a:gd name="T13" fmla="*/ 0 h 8"/>
                <a:gd name="T14" fmla="*/ 4 w 13"/>
                <a:gd name="T15" fmla="*/ 0 h 8"/>
                <a:gd name="T16" fmla="*/ 13 w 13"/>
                <a:gd name="T17" fmla="*/ 4 h 8"/>
                <a:gd name="T18" fmla="*/ 13 w 13"/>
                <a:gd name="T19" fmla="*/ 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8"/>
                <a:gd name="T32" fmla="*/ 13 w 1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4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CBF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1" name="Freeform 65"/>
            <p:cNvSpPr>
              <a:spLocks/>
            </p:cNvSpPr>
            <p:nvPr/>
          </p:nvSpPr>
          <p:spPr bwMode="auto">
            <a:xfrm>
              <a:off x="1275" y="2388"/>
              <a:ext cx="154" cy="359"/>
            </a:xfrm>
            <a:custGeom>
              <a:avLst/>
              <a:gdLst>
                <a:gd name="T0" fmla="*/ 0 w 154"/>
                <a:gd name="T1" fmla="*/ 4 h 359"/>
                <a:gd name="T2" fmla="*/ 0 w 154"/>
                <a:gd name="T3" fmla="*/ 4 h 359"/>
                <a:gd name="T4" fmla="*/ 4 w 154"/>
                <a:gd name="T5" fmla="*/ 9 h 359"/>
                <a:gd name="T6" fmla="*/ 4 w 154"/>
                <a:gd name="T7" fmla="*/ 9 h 359"/>
                <a:gd name="T8" fmla="*/ 13 w 154"/>
                <a:gd name="T9" fmla="*/ 9 h 359"/>
                <a:gd name="T10" fmla="*/ 30 w 154"/>
                <a:gd name="T11" fmla="*/ 4 h 359"/>
                <a:gd name="T12" fmla="*/ 55 w 154"/>
                <a:gd name="T13" fmla="*/ 9 h 359"/>
                <a:gd name="T14" fmla="*/ 72 w 154"/>
                <a:gd name="T15" fmla="*/ 13 h 359"/>
                <a:gd name="T16" fmla="*/ 85 w 154"/>
                <a:gd name="T17" fmla="*/ 21 h 359"/>
                <a:gd name="T18" fmla="*/ 85 w 154"/>
                <a:gd name="T19" fmla="*/ 21 h 359"/>
                <a:gd name="T20" fmla="*/ 107 w 154"/>
                <a:gd name="T21" fmla="*/ 39 h 359"/>
                <a:gd name="T22" fmla="*/ 124 w 154"/>
                <a:gd name="T23" fmla="*/ 64 h 359"/>
                <a:gd name="T24" fmla="*/ 137 w 154"/>
                <a:gd name="T25" fmla="*/ 90 h 359"/>
                <a:gd name="T26" fmla="*/ 145 w 154"/>
                <a:gd name="T27" fmla="*/ 128 h 359"/>
                <a:gd name="T28" fmla="*/ 145 w 154"/>
                <a:gd name="T29" fmla="*/ 128 h 359"/>
                <a:gd name="T30" fmla="*/ 149 w 154"/>
                <a:gd name="T31" fmla="*/ 154 h 359"/>
                <a:gd name="T32" fmla="*/ 149 w 154"/>
                <a:gd name="T33" fmla="*/ 180 h 359"/>
                <a:gd name="T34" fmla="*/ 141 w 154"/>
                <a:gd name="T35" fmla="*/ 222 h 359"/>
                <a:gd name="T36" fmla="*/ 128 w 154"/>
                <a:gd name="T37" fmla="*/ 265 h 359"/>
                <a:gd name="T38" fmla="*/ 111 w 154"/>
                <a:gd name="T39" fmla="*/ 295 h 359"/>
                <a:gd name="T40" fmla="*/ 90 w 154"/>
                <a:gd name="T41" fmla="*/ 321 h 359"/>
                <a:gd name="T42" fmla="*/ 72 w 154"/>
                <a:gd name="T43" fmla="*/ 338 h 359"/>
                <a:gd name="T44" fmla="*/ 55 w 154"/>
                <a:gd name="T45" fmla="*/ 355 h 359"/>
                <a:gd name="T46" fmla="*/ 55 w 154"/>
                <a:gd name="T47" fmla="*/ 355 h 359"/>
                <a:gd name="T48" fmla="*/ 55 w 154"/>
                <a:gd name="T49" fmla="*/ 359 h 359"/>
                <a:gd name="T50" fmla="*/ 55 w 154"/>
                <a:gd name="T51" fmla="*/ 359 h 359"/>
                <a:gd name="T52" fmla="*/ 60 w 154"/>
                <a:gd name="T53" fmla="*/ 359 h 359"/>
                <a:gd name="T54" fmla="*/ 60 w 154"/>
                <a:gd name="T55" fmla="*/ 359 h 359"/>
                <a:gd name="T56" fmla="*/ 77 w 154"/>
                <a:gd name="T57" fmla="*/ 342 h 359"/>
                <a:gd name="T58" fmla="*/ 94 w 154"/>
                <a:gd name="T59" fmla="*/ 325 h 359"/>
                <a:gd name="T60" fmla="*/ 115 w 154"/>
                <a:gd name="T61" fmla="*/ 299 h 359"/>
                <a:gd name="T62" fmla="*/ 132 w 154"/>
                <a:gd name="T63" fmla="*/ 265 h 359"/>
                <a:gd name="T64" fmla="*/ 145 w 154"/>
                <a:gd name="T65" fmla="*/ 227 h 359"/>
                <a:gd name="T66" fmla="*/ 154 w 154"/>
                <a:gd name="T67" fmla="*/ 180 h 359"/>
                <a:gd name="T68" fmla="*/ 154 w 154"/>
                <a:gd name="T69" fmla="*/ 154 h 359"/>
                <a:gd name="T70" fmla="*/ 149 w 154"/>
                <a:gd name="T71" fmla="*/ 124 h 359"/>
                <a:gd name="T72" fmla="*/ 149 w 154"/>
                <a:gd name="T73" fmla="*/ 124 h 359"/>
                <a:gd name="T74" fmla="*/ 141 w 154"/>
                <a:gd name="T75" fmla="*/ 90 h 359"/>
                <a:gd name="T76" fmla="*/ 128 w 154"/>
                <a:gd name="T77" fmla="*/ 60 h 359"/>
                <a:gd name="T78" fmla="*/ 111 w 154"/>
                <a:gd name="T79" fmla="*/ 34 h 359"/>
                <a:gd name="T80" fmla="*/ 90 w 154"/>
                <a:gd name="T81" fmla="*/ 17 h 359"/>
                <a:gd name="T82" fmla="*/ 90 w 154"/>
                <a:gd name="T83" fmla="*/ 17 h 359"/>
                <a:gd name="T84" fmla="*/ 72 w 154"/>
                <a:gd name="T85" fmla="*/ 9 h 359"/>
                <a:gd name="T86" fmla="*/ 60 w 154"/>
                <a:gd name="T87" fmla="*/ 4 h 359"/>
                <a:gd name="T88" fmla="*/ 30 w 154"/>
                <a:gd name="T89" fmla="*/ 0 h 359"/>
                <a:gd name="T90" fmla="*/ 8 w 154"/>
                <a:gd name="T91" fmla="*/ 0 h 359"/>
                <a:gd name="T92" fmla="*/ 0 w 154"/>
                <a:gd name="T93" fmla="*/ 4 h 359"/>
                <a:gd name="T94" fmla="*/ 0 w 154"/>
                <a:gd name="T95" fmla="*/ 4 h 359"/>
                <a:gd name="T96" fmla="*/ 0 w 154"/>
                <a:gd name="T97" fmla="*/ 4 h 359"/>
                <a:gd name="T98" fmla="*/ 0 w 154"/>
                <a:gd name="T99" fmla="*/ 4 h 3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4"/>
                <a:gd name="T151" fmla="*/ 0 h 359"/>
                <a:gd name="T152" fmla="*/ 154 w 154"/>
                <a:gd name="T153" fmla="*/ 359 h 3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4" h="359">
                  <a:moveTo>
                    <a:pt x="0" y="4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13" y="9"/>
                  </a:lnTo>
                  <a:lnTo>
                    <a:pt x="30" y="4"/>
                  </a:lnTo>
                  <a:lnTo>
                    <a:pt x="55" y="9"/>
                  </a:lnTo>
                  <a:lnTo>
                    <a:pt x="72" y="13"/>
                  </a:lnTo>
                  <a:lnTo>
                    <a:pt x="85" y="21"/>
                  </a:lnTo>
                  <a:lnTo>
                    <a:pt x="107" y="39"/>
                  </a:lnTo>
                  <a:lnTo>
                    <a:pt x="124" y="64"/>
                  </a:lnTo>
                  <a:lnTo>
                    <a:pt x="137" y="90"/>
                  </a:lnTo>
                  <a:lnTo>
                    <a:pt x="145" y="128"/>
                  </a:lnTo>
                  <a:lnTo>
                    <a:pt x="149" y="154"/>
                  </a:lnTo>
                  <a:lnTo>
                    <a:pt x="149" y="180"/>
                  </a:lnTo>
                  <a:lnTo>
                    <a:pt x="141" y="222"/>
                  </a:lnTo>
                  <a:lnTo>
                    <a:pt x="128" y="265"/>
                  </a:lnTo>
                  <a:lnTo>
                    <a:pt x="111" y="295"/>
                  </a:lnTo>
                  <a:lnTo>
                    <a:pt x="90" y="321"/>
                  </a:lnTo>
                  <a:lnTo>
                    <a:pt x="72" y="338"/>
                  </a:lnTo>
                  <a:lnTo>
                    <a:pt x="55" y="355"/>
                  </a:lnTo>
                  <a:lnTo>
                    <a:pt x="55" y="359"/>
                  </a:lnTo>
                  <a:lnTo>
                    <a:pt x="60" y="359"/>
                  </a:lnTo>
                  <a:lnTo>
                    <a:pt x="77" y="342"/>
                  </a:lnTo>
                  <a:lnTo>
                    <a:pt x="94" y="325"/>
                  </a:lnTo>
                  <a:lnTo>
                    <a:pt x="115" y="299"/>
                  </a:lnTo>
                  <a:lnTo>
                    <a:pt x="132" y="265"/>
                  </a:lnTo>
                  <a:lnTo>
                    <a:pt x="145" y="227"/>
                  </a:lnTo>
                  <a:lnTo>
                    <a:pt x="154" y="180"/>
                  </a:lnTo>
                  <a:lnTo>
                    <a:pt x="154" y="154"/>
                  </a:lnTo>
                  <a:lnTo>
                    <a:pt x="149" y="124"/>
                  </a:lnTo>
                  <a:lnTo>
                    <a:pt x="141" y="90"/>
                  </a:lnTo>
                  <a:lnTo>
                    <a:pt x="128" y="60"/>
                  </a:lnTo>
                  <a:lnTo>
                    <a:pt x="111" y="34"/>
                  </a:lnTo>
                  <a:lnTo>
                    <a:pt x="90" y="17"/>
                  </a:lnTo>
                  <a:lnTo>
                    <a:pt x="72" y="9"/>
                  </a:lnTo>
                  <a:lnTo>
                    <a:pt x="60" y="4"/>
                  </a:lnTo>
                  <a:lnTo>
                    <a:pt x="30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2" name="Freeform 66"/>
            <p:cNvSpPr>
              <a:spLocks/>
            </p:cNvSpPr>
            <p:nvPr/>
          </p:nvSpPr>
          <p:spPr bwMode="auto">
            <a:xfrm>
              <a:off x="1339" y="2525"/>
              <a:ext cx="81" cy="30"/>
            </a:xfrm>
            <a:custGeom>
              <a:avLst/>
              <a:gdLst>
                <a:gd name="T0" fmla="*/ 60 w 81"/>
                <a:gd name="T1" fmla="*/ 25 h 30"/>
                <a:gd name="T2" fmla="*/ 60 w 81"/>
                <a:gd name="T3" fmla="*/ 25 h 30"/>
                <a:gd name="T4" fmla="*/ 43 w 81"/>
                <a:gd name="T5" fmla="*/ 30 h 30"/>
                <a:gd name="T6" fmla="*/ 30 w 81"/>
                <a:gd name="T7" fmla="*/ 25 h 30"/>
                <a:gd name="T8" fmla="*/ 0 w 81"/>
                <a:gd name="T9" fmla="*/ 17 h 30"/>
                <a:gd name="T10" fmla="*/ 0 w 81"/>
                <a:gd name="T11" fmla="*/ 17 h 30"/>
                <a:gd name="T12" fmla="*/ 8 w 81"/>
                <a:gd name="T13" fmla="*/ 13 h 30"/>
                <a:gd name="T14" fmla="*/ 34 w 81"/>
                <a:gd name="T15" fmla="*/ 4 h 30"/>
                <a:gd name="T16" fmla="*/ 47 w 81"/>
                <a:gd name="T17" fmla="*/ 0 h 30"/>
                <a:gd name="T18" fmla="*/ 60 w 81"/>
                <a:gd name="T19" fmla="*/ 0 h 30"/>
                <a:gd name="T20" fmla="*/ 73 w 81"/>
                <a:gd name="T21" fmla="*/ 4 h 30"/>
                <a:gd name="T22" fmla="*/ 81 w 81"/>
                <a:gd name="T23" fmla="*/ 13 h 30"/>
                <a:gd name="T24" fmla="*/ 81 w 81"/>
                <a:gd name="T25" fmla="*/ 13 h 30"/>
                <a:gd name="T26" fmla="*/ 81 w 81"/>
                <a:gd name="T27" fmla="*/ 17 h 30"/>
                <a:gd name="T28" fmla="*/ 77 w 81"/>
                <a:gd name="T29" fmla="*/ 21 h 30"/>
                <a:gd name="T30" fmla="*/ 60 w 81"/>
                <a:gd name="T31" fmla="*/ 25 h 30"/>
                <a:gd name="T32" fmla="*/ 60 w 81"/>
                <a:gd name="T33" fmla="*/ 25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30"/>
                <a:gd name="T53" fmla="*/ 81 w 8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30">
                  <a:moveTo>
                    <a:pt x="60" y="25"/>
                  </a:moveTo>
                  <a:lnTo>
                    <a:pt x="60" y="25"/>
                  </a:lnTo>
                  <a:lnTo>
                    <a:pt x="43" y="30"/>
                  </a:lnTo>
                  <a:lnTo>
                    <a:pt x="30" y="25"/>
                  </a:lnTo>
                  <a:lnTo>
                    <a:pt x="0" y="17"/>
                  </a:lnTo>
                  <a:lnTo>
                    <a:pt x="8" y="13"/>
                  </a:lnTo>
                  <a:lnTo>
                    <a:pt x="34" y="4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81" y="17"/>
                  </a:lnTo>
                  <a:lnTo>
                    <a:pt x="77" y="21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3" name="Freeform 67"/>
            <p:cNvSpPr>
              <a:spLocks/>
            </p:cNvSpPr>
            <p:nvPr/>
          </p:nvSpPr>
          <p:spPr bwMode="auto">
            <a:xfrm>
              <a:off x="1339" y="2516"/>
              <a:ext cx="81" cy="26"/>
            </a:xfrm>
            <a:custGeom>
              <a:avLst/>
              <a:gdLst>
                <a:gd name="T0" fmla="*/ 38 w 81"/>
                <a:gd name="T1" fmla="*/ 17 h 26"/>
                <a:gd name="T2" fmla="*/ 38 w 81"/>
                <a:gd name="T3" fmla="*/ 17 h 26"/>
                <a:gd name="T4" fmla="*/ 17 w 81"/>
                <a:gd name="T5" fmla="*/ 22 h 26"/>
                <a:gd name="T6" fmla="*/ 4 w 81"/>
                <a:gd name="T7" fmla="*/ 22 h 26"/>
                <a:gd name="T8" fmla="*/ 0 w 81"/>
                <a:gd name="T9" fmla="*/ 26 h 26"/>
                <a:gd name="T10" fmla="*/ 0 w 81"/>
                <a:gd name="T11" fmla="*/ 26 h 26"/>
                <a:gd name="T12" fmla="*/ 4 w 81"/>
                <a:gd name="T13" fmla="*/ 17 h 26"/>
                <a:gd name="T14" fmla="*/ 21 w 81"/>
                <a:gd name="T15" fmla="*/ 5 h 26"/>
                <a:gd name="T16" fmla="*/ 34 w 81"/>
                <a:gd name="T17" fmla="*/ 0 h 26"/>
                <a:gd name="T18" fmla="*/ 51 w 81"/>
                <a:gd name="T19" fmla="*/ 0 h 26"/>
                <a:gd name="T20" fmla="*/ 64 w 81"/>
                <a:gd name="T21" fmla="*/ 5 h 26"/>
                <a:gd name="T22" fmla="*/ 81 w 81"/>
                <a:gd name="T23" fmla="*/ 17 h 26"/>
                <a:gd name="T24" fmla="*/ 81 w 81"/>
                <a:gd name="T25" fmla="*/ 17 h 26"/>
                <a:gd name="T26" fmla="*/ 38 w 81"/>
                <a:gd name="T27" fmla="*/ 17 h 26"/>
                <a:gd name="T28" fmla="*/ 38 w 81"/>
                <a:gd name="T29" fmla="*/ 1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1"/>
                <a:gd name="T46" fmla="*/ 0 h 26"/>
                <a:gd name="T47" fmla="*/ 81 w 81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1" h="26">
                  <a:moveTo>
                    <a:pt x="38" y="17"/>
                  </a:moveTo>
                  <a:lnTo>
                    <a:pt x="38" y="17"/>
                  </a:lnTo>
                  <a:lnTo>
                    <a:pt x="17" y="22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4" y="17"/>
                  </a:lnTo>
                  <a:lnTo>
                    <a:pt x="21" y="5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64" y="5"/>
                  </a:lnTo>
                  <a:lnTo>
                    <a:pt x="81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4" name="Freeform 68"/>
            <p:cNvSpPr>
              <a:spLocks/>
            </p:cNvSpPr>
            <p:nvPr/>
          </p:nvSpPr>
          <p:spPr bwMode="auto">
            <a:xfrm>
              <a:off x="1390" y="2533"/>
              <a:ext cx="22" cy="17"/>
            </a:xfrm>
            <a:custGeom>
              <a:avLst/>
              <a:gdLst>
                <a:gd name="T0" fmla="*/ 22 w 22"/>
                <a:gd name="T1" fmla="*/ 9 h 17"/>
                <a:gd name="T2" fmla="*/ 22 w 22"/>
                <a:gd name="T3" fmla="*/ 9 h 17"/>
                <a:gd name="T4" fmla="*/ 17 w 22"/>
                <a:gd name="T5" fmla="*/ 13 h 17"/>
                <a:gd name="T6" fmla="*/ 9 w 22"/>
                <a:gd name="T7" fmla="*/ 17 h 17"/>
                <a:gd name="T8" fmla="*/ 9 w 22"/>
                <a:gd name="T9" fmla="*/ 17 h 17"/>
                <a:gd name="T10" fmla="*/ 0 w 22"/>
                <a:gd name="T11" fmla="*/ 13 h 17"/>
                <a:gd name="T12" fmla="*/ 0 w 22"/>
                <a:gd name="T13" fmla="*/ 5 h 17"/>
                <a:gd name="T14" fmla="*/ 0 w 22"/>
                <a:gd name="T15" fmla="*/ 5 h 17"/>
                <a:gd name="T16" fmla="*/ 0 w 22"/>
                <a:gd name="T17" fmla="*/ 0 h 17"/>
                <a:gd name="T18" fmla="*/ 13 w 22"/>
                <a:gd name="T19" fmla="*/ 0 h 17"/>
                <a:gd name="T20" fmla="*/ 13 w 22"/>
                <a:gd name="T21" fmla="*/ 0 h 17"/>
                <a:gd name="T22" fmla="*/ 17 w 22"/>
                <a:gd name="T23" fmla="*/ 0 h 17"/>
                <a:gd name="T24" fmla="*/ 22 w 22"/>
                <a:gd name="T25" fmla="*/ 9 h 17"/>
                <a:gd name="T26" fmla="*/ 22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22" y="9"/>
                  </a:moveTo>
                  <a:lnTo>
                    <a:pt x="22" y="9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5" name="Freeform 69"/>
            <p:cNvSpPr>
              <a:spLocks/>
            </p:cNvSpPr>
            <p:nvPr/>
          </p:nvSpPr>
          <p:spPr bwMode="auto">
            <a:xfrm>
              <a:off x="1403" y="2538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6" name="Freeform 70"/>
            <p:cNvSpPr>
              <a:spLocks/>
            </p:cNvSpPr>
            <p:nvPr/>
          </p:nvSpPr>
          <p:spPr bwMode="auto">
            <a:xfrm>
              <a:off x="1339" y="2512"/>
              <a:ext cx="90" cy="30"/>
            </a:xfrm>
            <a:custGeom>
              <a:avLst/>
              <a:gdLst>
                <a:gd name="T0" fmla="*/ 90 w 90"/>
                <a:gd name="T1" fmla="*/ 21 h 30"/>
                <a:gd name="T2" fmla="*/ 90 w 90"/>
                <a:gd name="T3" fmla="*/ 21 h 30"/>
                <a:gd name="T4" fmla="*/ 81 w 90"/>
                <a:gd name="T5" fmla="*/ 13 h 30"/>
                <a:gd name="T6" fmla="*/ 60 w 90"/>
                <a:gd name="T7" fmla="*/ 4 h 30"/>
                <a:gd name="T8" fmla="*/ 47 w 90"/>
                <a:gd name="T9" fmla="*/ 0 h 30"/>
                <a:gd name="T10" fmla="*/ 34 w 90"/>
                <a:gd name="T11" fmla="*/ 4 h 30"/>
                <a:gd name="T12" fmla="*/ 17 w 90"/>
                <a:gd name="T13" fmla="*/ 13 h 30"/>
                <a:gd name="T14" fmla="*/ 0 w 90"/>
                <a:gd name="T15" fmla="*/ 30 h 30"/>
                <a:gd name="T16" fmla="*/ 0 w 90"/>
                <a:gd name="T17" fmla="*/ 30 h 30"/>
                <a:gd name="T18" fmla="*/ 8 w 90"/>
                <a:gd name="T19" fmla="*/ 21 h 30"/>
                <a:gd name="T20" fmla="*/ 26 w 90"/>
                <a:gd name="T21" fmla="*/ 9 h 30"/>
                <a:gd name="T22" fmla="*/ 38 w 90"/>
                <a:gd name="T23" fmla="*/ 9 h 30"/>
                <a:gd name="T24" fmla="*/ 51 w 90"/>
                <a:gd name="T25" fmla="*/ 4 h 30"/>
                <a:gd name="T26" fmla="*/ 68 w 90"/>
                <a:gd name="T27" fmla="*/ 13 h 30"/>
                <a:gd name="T28" fmla="*/ 81 w 90"/>
                <a:gd name="T29" fmla="*/ 21 h 30"/>
                <a:gd name="T30" fmla="*/ 90 w 90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30"/>
                <a:gd name="T50" fmla="*/ 90 w 90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30">
                  <a:moveTo>
                    <a:pt x="90" y="21"/>
                  </a:moveTo>
                  <a:lnTo>
                    <a:pt x="90" y="21"/>
                  </a:lnTo>
                  <a:lnTo>
                    <a:pt x="81" y="13"/>
                  </a:lnTo>
                  <a:lnTo>
                    <a:pt x="60" y="4"/>
                  </a:lnTo>
                  <a:lnTo>
                    <a:pt x="47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0"/>
                  </a:lnTo>
                  <a:lnTo>
                    <a:pt x="8" y="21"/>
                  </a:lnTo>
                  <a:lnTo>
                    <a:pt x="26" y="9"/>
                  </a:lnTo>
                  <a:lnTo>
                    <a:pt x="38" y="9"/>
                  </a:lnTo>
                  <a:lnTo>
                    <a:pt x="51" y="4"/>
                  </a:lnTo>
                  <a:lnTo>
                    <a:pt x="68" y="13"/>
                  </a:lnTo>
                  <a:lnTo>
                    <a:pt x="81" y="21"/>
                  </a:lnTo>
                  <a:lnTo>
                    <a:pt x="90" y="21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7" name="Freeform 71"/>
            <p:cNvSpPr>
              <a:spLocks/>
            </p:cNvSpPr>
            <p:nvPr/>
          </p:nvSpPr>
          <p:spPr bwMode="auto">
            <a:xfrm>
              <a:off x="1382" y="2533"/>
              <a:ext cx="47" cy="22"/>
            </a:xfrm>
            <a:custGeom>
              <a:avLst/>
              <a:gdLst>
                <a:gd name="T0" fmla="*/ 38 w 47"/>
                <a:gd name="T1" fmla="*/ 0 h 22"/>
                <a:gd name="T2" fmla="*/ 38 w 47"/>
                <a:gd name="T3" fmla="*/ 0 h 22"/>
                <a:gd name="T4" fmla="*/ 38 w 47"/>
                <a:gd name="T5" fmla="*/ 5 h 22"/>
                <a:gd name="T6" fmla="*/ 34 w 47"/>
                <a:gd name="T7" fmla="*/ 9 h 22"/>
                <a:gd name="T8" fmla="*/ 21 w 47"/>
                <a:gd name="T9" fmla="*/ 17 h 22"/>
                <a:gd name="T10" fmla="*/ 0 w 47"/>
                <a:gd name="T11" fmla="*/ 22 h 22"/>
                <a:gd name="T12" fmla="*/ 0 w 47"/>
                <a:gd name="T13" fmla="*/ 22 h 22"/>
                <a:gd name="T14" fmla="*/ 21 w 47"/>
                <a:gd name="T15" fmla="*/ 17 h 22"/>
                <a:gd name="T16" fmla="*/ 34 w 47"/>
                <a:gd name="T17" fmla="*/ 13 h 22"/>
                <a:gd name="T18" fmla="*/ 42 w 47"/>
                <a:gd name="T19" fmla="*/ 9 h 22"/>
                <a:gd name="T20" fmla="*/ 47 w 47"/>
                <a:gd name="T21" fmla="*/ 0 h 22"/>
                <a:gd name="T22" fmla="*/ 38 w 47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22"/>
                <a:gd name="T38" fmla="*/ 47 w 47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22">
                  <a:moveTo>
                    <a:pt x="38" y="0"/>
                  </a:moveTo>
                  <a:lnTo>
                    <a:pt x="38" y="0"/>
                  </a:lnTo>
                  <a:lnTo>
                    <a:pt x="38" y="5"/>
                  </a:lnTo>
                  <a:lnTo>
                    <a:pt x="34" y="9"/>
                  </a:lnTo>
                  <a:lnTo>
                    <a:pt x="21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7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8" name="Freeform 72"/>
            <p:cNvSpPr>
              <a:spLocks/>
            </p:cNvSpPr>
            <p:nvPr/>
          </p:nvSpPr>
          <p:spPr bwMode="auto">
            <a:xfrm>
              <a:off x="1339" y="2521"/>
              <a:ext cx="94" cy="21"/>
            </a:xfrm>
            <a:custGeom>
              <a:avLst/>
              <a:gdLst>
                <a:gd name="T0" fmla="*/ 0 w 94"/>
                <a:gd name="T1" fmla="*/ 21 h 21"/>
                <a:gd name="T2" fmla="*/ 0 w 94"/>
                <a:gd name="T3" fmla="*/ 21 h 21"/>
                <a:gd name="T4" fmla="*/ 4 w 94"/>
                <a:gd name="T5" fmla="*/ 17 h 21"/>
                <a:gd name="T6" fmla="*/ 17 w 94"/>
                <a:gd name="T7" fmla="*/ 12 h 21"/>
                <a:gd name="T8" fmla="*/ 38 w 94"/>
                <a:gd name="T9" fmla="*/ 8 h 21"/>
                <a:gd name="T10" fmla="*/ 73 w 94"/>
                <a:gd name="T11" fmla="*/ 8 h 21"/>
                <a:gd name="T12" fmla="*/ 73 w 94"/>
                <a:gd name="T13" fmla="*/ 8 h 21"/>
                <a:gd name="T14" fmla="*/ 81 w 94"/>
                <a:gd name="T15" fmla="*/ 8 h 21"/>
                <a:gd name="T16" fmla="*/ 90 w 94"/>
                <a:gd name="T17" fmla="*/ 4 h 21"/>
                <a:gd name="T18" fmla="*/ 94 w 94"/>
                <a:gd name="T19" fmla="*/ 0 h 21"/>
                <a:gd name="T20" fmla="*/ 94 w 94"/>
                <a:gd name="T21" fmla="*/ 0 h 21"/>
                <a:gd name="T22" fmla="*/ 94 w 94"/>
                <a:gd name="T23" fmla="*/ 8 h 21"/>
                <a:gd name="T24" fmla="*/ 85 w 94"/>
                <a:gd name="T25" fmla="*/ 12 h 21"/>
                <a:gd name="T26" fmla="*/ 68 w 94"/>
                <a:gd name="T27" fmla="*/ 12 h 21"/>
                <a:gd name="T28" fmla="*/ 68 w 94"/>
                <a:gd name="T29" fmla="*/ 12 h 21"/>
                <a:gd name="T30" fmla="*/ 43 w 94"/>
                <a:gd name="T31" fmla="*/ 12 h 21"/>
                <a:gd name="T32" fmla="*/ 17 w 94"/>
                <a:gd name="T33" fmla="*/ 17 h 21"/>
                <a:gd name="T34" fmla="*/ 0 w 94"/>
                <a:gd name="T35" fmla="*/ 21 h 21"/>
                <a:gd name="T36" fmla="*/ 0 w 94"/>
                <a:gd name="T37" fmla="*/ 21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"/>
                <a:gd name="T58" fmla="*/ 0 h 21"/>
                <a:gd name="T59" fmla="*/ 94 w 94"/>
                <a:gd name="T60" fmla="*/ 21 h 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" h="21">
                  <a:moveTo>
                    <a:pt x="0" y="21"/>
                  </a:moveTo>
                  <a:lnTo>
                    <a:pt x="0" y="21"/>
                  </a:lnTo>
                  <a:lnTo>
                    <a:pt x="4" y="17"/>
                  </a:lnTo>
                  <a:lnTo>
                    <a:pt x="17" y="12"/>
                  </a:lnTo>
                  <a:lnTo>
                    <a:pt x="38" y="8"/>
                  </a:lnTo>
                  <a:lnTo>
                    <a:pt x="73" y="8"/>
                  </a:lnTo>
                  <a:lnTo>
                    <a:pt x="81" y="8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4" y="8"/>
                  </a:lnTo>
                  <a:lnTo>
                    <a:pt x="85" y="12"/>
                  </a:lnTo>
                  <a:lnTo>
                    <a:pt x="68" y="12"/>
                  </a:lnTo>
                  <a:lnTo>
                    <a:pt x="43" y="12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39" name="Freeform 73"/>
            <p:cNvSpPr>
              <a:spLocks/>
            </p:cNvSpPr>
            <p:nvPr/>
          </p:nvSpPr>
          <p:spPr bwMode="auto">
            <a:xfrm>
              <a:off x="1121" y="2345"/>
              <a:ext cx="346" cy="385"/>
            </a:xfrm>
            <a:custGeom>
              <a:avLst/>
              <a:gdLst>
                <a:gd name="T0" fmla="*/ 26 w 346"/>
                <a:gd name="T1" fmla="*/ 69 h 385"/>
                <a:gd name="T2" fmla="*/ 8 w 346"/>
                <a:gd name="T3" fmla="*/ 116 h 385"/>
                <a:gd name="T4" fmla="*/ 4 w 346"/>
                <a:gd name="T5" fmla="*/ 218 h 385"/>
                <a:gd name="T6" fmla="*/ 21 w 346"/>
                <a:gd name="T7" fmla="*/ 312 h 385"/>
                <a:gd name="T8" fmla="*/ 43 w 346"/>
                <a:gd name="T9" fmla="*/ 385 h 385"/>
                <a:gd name="T10" fmla="*/ 47 w 346"/>
                <a:gd name="T11" fmla="*/ 385 h 385"/>
                <a:gd name="T12" fmla="*/ 47 w 346"/>
                <a:gd name="T13" fmla="*/ 381 h 385"/>
                <a:gd name="T14" fmla="*/ 38 w 346"/>
                <a:gd name="T15" fmla="*/ 347 h 385"/>
                <a:gd name="T16" fmla="*/ 17 w 346"/>
                <a:gd name="T17" fmla="*/ 265 h 385"/>
                <a:gd name="T18" fmla="*/ 8 w 346"/>
                <a:gd name="T19" fmla="*/ 167 h 385"/>
                <a:gd name="T20" fmla="*/ 21 w 346"/>
                <a:gd name="T21" fmla="*/ 94 h 385"/>
                <a:gd name="T22" fmla="*/ 30 w 346"/>
                <a:gd name="T23" fmla="*/ 73 h 385"/>
                <a:gd name="T24" fmla="*/ 64 w 346"/>
                <a:gd name="T25" fmla="*/ 30 h 385"/>
                <a:gd name="T26" fmla="*/ 120 w 346"/>
                <a:gd name="T27" fmla="*/ 9 h 385"/>
                <a:gd name="T28" fmla="*/ 171 w 346"/>
                <a:gd name="T29" fmla="*/ 5 h 385"/>
                <a:gd name="T30" fmla="*/ 235 w 346"/>
                <a:gd name="T31" fmla="*/ 13 h 385"/>
                <a:gd name="T32" fmla="*/ 269 w 346"/>
                <a:gd name="T33" fmla="*/ 30 h 385"/>
                <a:gd name="T34" fmla="*/ 286 w 346"/>
                <a:gd name="T35" fmla="*/ 43 h 385"/>
                <a:gd name="T36" fmla="*/ 312 w 346"/>
                <a:gd name="T37" fmla="*/ 86 h 385"/>
                <a:gd name="T38" fmla="*/ 329 w 346"/>
                <a:gd name="T39" fmla="*/ 129 h 385"/>
                <a:gd name="T40" fmla="*/ 329 w 346"/>
                <a:gd name="T41" fmla="*/ 223 h 385"/>
                <a:gd name="T42" fmla="*/ 325 w 346"/>
                <a:gd name="T43" fmla="*/ 282 h 385"/>
                <a:gd name="T44" fmla="*/ 329 w 346"/>
                <a:gd name="T45" fmla="*/ 355 h 385"/>
                <a:gd name="T46" fmla="*/ 338 w 346"/>
                <a:gd name="T47" fmla="*/ 372 h 385"/>
                <a:gd name="T48" fmla="*/ 346 w 346"/>
                <a:gd name="T49" fmla="*/ 372 h 385"/>
                <a:gd name="T50" fmla="*/ 342 w 346"/>
                <a:gd name="T51" fmla="*/ 368 h 385"/>
                <a:gd name="T52" fmla="*/ 338 w 346"/>
                <a:gd name="T53" fmla="*/ 364 h 385"/>
                <a:gd name="T54" fmla="*/ 329 w 346"/>
                <a:gd name="T55" fmla="*/ 347 h 385"/>
                <a:gd name="T56" fmla="*/ 329 w 346"/>
                <a:gd name="T57" fmla="*/ 304 h 385"/>
                <a:gd name="T58" fmla="*/ 338 w 346"/>
                <a:gd name="T59" fmla="*/ 223 h 385"/>
                <a:gd name="T60" fmla="*/ 338 w 346"/>
                <a:gd name="T61" fmla="*/ 176 h 385"/>
                <a:gd name="T62" fmla="*/ 325 w 346"/>
                <a:gd name="T63" fmla="*/ 103 h 385"/>
                <a:gd name="T64" fmla="*/ 303 w 346"/>
                <a:gd name="T65" fmla="*/ 60 h 385"/>
                <a:gd name="T66" fmla="*/ 286 w 346"/>
                <a:gd name="T67" fmla="*/ 39 h 385"/>
                <a:gd name="T68" fmla="*/ 256 w 346"/>
                <a:gd name="T69" fmla="*/ 17 h 385"/>
                <a:gd name="T70" fmla="*/ 218 w 346"/>
                <a:gd name="T71" fmla="*/ 5 h 385"/>
                <a:gd name="T72" fmla="*/ 120 w 346"/>
                <a:gd name="T73" fmla="*/ 5 h 385"/>
                <a:gd name="T74" fmla="*/ 90 w 346"/>
                <a:gd name="T75" fmla="*/ 13 h 385"/>
                <a:gd name="T76" fmla="*/ 43 w 346"/>
                <a:gd name="T77" fmla="*/ 43 h 385"/>
                <a:gd name="T78" fmla="*/ 26 w 346"/>
                <a:gd name="T79" fmla="*/ 69 h 3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6"/>
                <a:gd name="T121" fmla="*/ 0 h 385"/>
                <a:gd name="T122" fmla="*/ 346 w 346"/>
                <a:gd name="T123" fmla="*/ 385 h 3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6" h="385">
                  <a:moveTo>
                    <a:pt x="26" y="69"/>
                  </a:moveTo>
                  <a:lnTo>
                    <a:pt x="26" y="69"/>
                  </a:lnTo>
                  <a:lnTo>
                    <a:pt x="13" y="90"/>
                  </a:lnTo>
                  <a:lnTo>
                    <a:pt x="8" y="116"/>
                  </a:lnTo>
                  <a:lnTo>
                    <a:pt x="0" y="163"/>
                  </a:lnTo>
                  <a:lnTo>
                    <a:pt x="4" y="218"/>
                  </a:lnTo>
                  <a:lnTo>
                    <a:pt x="8" y="265"/>
                  </a:lnTo>
                  <a:lnTo>
                    <a:pt x="21" y="312"/>
                  </a:lnTo>
                  <a:lnTo>
                    <a:pt x="30" y="351"/>
                  </a:lnTo>
                  <a:lnTo>
                    <a:pt x="43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38" y="347"/>
                  </a:lnTo>
                  <a:lnTo>
                    <a:pt x="26" y="312"/>
                  </a:lnTo>
                  <a:lnTo>
                    <a:pt x="17" y="265"/>
                  </a:lnTo>
                  <a:lnTo>
                    <a:pt x="8" y="218"/>
                  </a:lnTo>
                  <a:lnTo>
                    <a:pt x="8" y="167"/>
                  </a:lnTo>
                  <a:lnTo>
                    <a:pt x="13" y="116"/>
                  </a:lnTo>
                  <a:lnTo>
                    <a:pt x="21" y="94"/>
                  </a:lnTo>
                  <a:lnTo>
                    <a:pt x="30" y="73"/>
                  </a:lnTo>
                  <a:lnTo>
                    <a:pt x="47" y="47"/>
                  </a:lnTo>
                  <a:lnTo>
                    <a:pt x="64" y="30"/>
                  </a:lnTo>
                  <a:lnTo>
                    <a:pt x="90" y="17"/>
                  </a:lnTo>
                  <a:lnTo>
                    <a:pt x="120" y="9"/>
                  </a:lnTo>
                  <a:lnTo>
                    <a:pt x="171" y="5"/>
                  </a:lnTo>
                  <a:lnTo>
                    <a:pt x="214" y="9"/>
                  </a:lnTo>
                  <a:lnTo>
                    <a:pt x="235" y="13"/>
                  </a:lnTo>
                  <a:lnTo>
                    <a:pt x="252" y="22"/>
                  </a:lnTo>
                  <a:lnTo>
                    <a:pt x="269" y="30"/>
                  </a:lnTo>
                  <a:lnTo>
                    <a:pt x="286" y="43"/>
                  </a:lnTo>
                  <a:lnTo>
                    <a:pt x="299" y="64"/>
                  </a:lnTo>
                  <a:lnTo>
                    <a:pt x="312" y="86"/>
                  </a:lnTo>
                  <a:lnTo>
                    <a:pt x="320" y="107"/>
                  </a:lnTo>
                  <a:lnTo>
                    <a:pt x="329" y="129"/>
                  </a:lnTo>
                  <a:lnTo>
                    <a:pt x="333" y="176"/>
                  </a:lnTo>
                  <a:lnTo>
                    <a:pt x="329" y="223"/>
                  </a:lnTo>
                  <a:lnTo>
                    <a:pt x="325" y="282"/>
                  </a:lnTo>
                  <a:lnTo>
                    <a:pt x="325" y="325"/>
                  </a:lnTo>
                  <a:lnTo>
                    <a:pt x="329" y="355"/>
                  </a:lnTo>
                  <a:lnTo>
                    <a:pt x="333" y="368"/>
                  </a:lnTo>
                  <a:lnTo>
                    <a:pt x="338" y="372"/>
                  </a:lnTo>
                  <a:lnTo>
                    <a:pt x="346" y="372"/>
                  </a:lnTo>
                  <a:lnTo>
                    <a:pt x="342" y="368"/>
                  </a:lnTo>
                  <a:lnTo>
                    <a:pt x="338" y="364"/>
                  </a:lnTo>
                  <a:lnTo>
                    <a:pt x="333" y="359"/>
                  </a:lnTo>
                  <a:lnTo>
                    <a:pt x="329" y="347"/>
                  </a:lnTo>
                  <a:lnTo>
                    <a:pt x="329" y="329"/>
                  </a:lnTo>
                  <a:lnTo>
                    <a:pt x="329" y="304"/>
                  </a:lnTo>
                  <a:lnTo>
                    <a:pt x="329" y="270"/>
                  </a:lnTo>
                  <a:lnTo>
                    <a:pt x="338" y="223"/>
                  </a:lnTo>
                  <a:lnTo>
                    <a:pt x="338" y="176"/>
                  </a:lnTo>
                  <a:lnTo>
                    <a:pt x="333" y="129"/>
                  </a:lnTo>
                  <a:lnTo>
                    <a:pt x="325" y="103"/>
                  </a:lnTo>
                  <a:lnTo>
                    <a:pt x="316" y="82"/>
                  </a:lnTo>
                  <a:lnTo>
                    <a:pt x="303" y="60"/>
                  </a:lnTo>
                  <a:lnTo>
                    <a:pt x="286" y="39"/>
                  </a:lnTo>
                  <a:lnTo>
                    <a:pt x="273" y="26"/>
                  </a:lnTo>
                  <a:lnTo>
                    <a:pt x="256" y="17"/>
                  </a:lnTo>
                  <a:lnTo>
                    <a:pt x="239" y="9"/>
                  </a:lnTo>
                  <a:lnTo>
                    <a:pt x="218" y="5"/>
                  </a:lnTo>
                  <a:lnTo>
                    <a:pt x="171" y="0"/>
                  </a:lnTo>
                  <a:lnTo>
                    <a:pt x="120" y="5"/>
                  </a:lnTo>
                  <a:lnTo>
                    <a:pt x="90" y="13"/>
                  </a:lnTo>
                  <a:lnTo>
                    <a:pt x="64" y="26"/>
                  </a:lnTo>
                  <a:lnTo>
                    <a:pt x="43" y="43"/>
                  </a:lnTo>
                  <a:lnTo>
                    <a:pt x="26" y="69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0" name="Freeform 74"/>
            <p:cNvSpPr>
              <a:spLocks/>
            </p:cNvSpPr>
            <p:nvPr/>
          </p:nvSpPr>
          <p:spPr bwMode="auto">
            <a:xfrm>
              <a:off x="1198" y="3568"/>
              <a:ext cx="64" cy="389"/>
            </a:xfrm>
            <a:custGeom>
              <a:avLst/>
              <a:gdLst>
                <a:gd name="T0" fmla="*/ 55 w 64"/>
                <a:gd name="T1" fmla="*/ 389 h 389"/>
                <a:gd name="T2" fmla="*/ 0 w 64"/>
                <a:gd name="T3" fmla="*/ 384 h 389"/>
                <a:gd name="T4" fmla="*/ 8 w 64"/>
                <a:gd name="T5" fmla="*/ 0 h 389"/>
                <a:gd name="T6" fmla="*/ 64 w 64"/>
                <a:gd name="T7" fmla="*/ 0 h 389"/>
                <a:gd name="T8" fmla="*/ 55 w 64"/>
                <a:gd name="T9" fmla="*/ 389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89"/>
                <a:gd name="T17" fmla="*/ 64 w 64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89">
                  <a:moveTo>
                    <a:pt x="55" y="389"/>
                  </a:moveTo>
                  <a:lnTo>
                    <a:pt x="0" y="384"/>
                  </a:lnTo>
                  <a:lnTo>
                    <a:pt x="8" y="0"/>
                  </a:lnTo>
                  <a:lnTo>
                    <a:pt x="64" y="0"/>
                  </a:lnTo>
                  <a:lnTo>
                    <a:pt x="55" y="38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1" name="Rectangle 75"/>
            <p:cNvSpPr>
              <a:spLocks noChangeArrowheads="1"/>
            </p:cNvSpPr>
            <p:nvPr/>
          </p:nvSpPr>
          <p:spPr bwMode="auto">
            <a:xfrm>
              <a:off x="886" y="3482"/>
              <a:ext cx="55" cy="466"/>
            </a:xfrm>
            <a:prstGeom prst="rect">
              <a:avLst/>
            </a:prstGeom>
            <a:solidFill>
              <a:srgbClr val="48342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2" name="Freeform 76"/>
            <p:cNvSpPr>
              <a:spLocks/>
            </p:cNvSpPr>
            <p:nvPr/>
          </p:nvSpPr>
          <p:spPr bwMode="auto">
            <a:xfrm>
              <a:off x="715" y="3435"/>
              <a:ext cx="577" cy="274"/>
            </a:xfrm>
            <a:custGeom>
              <a:avLst/>
              <a:gdLst>
                <a:gd name="T0" fmla="*/ 564 w 577"/>
                <a:gd name="T1" fmla="*/ 81 h 274"/>
                <a:gd name="T2" fmla="*/ 564 w 577"/>
                <a:gd name="T3" fmla="*/ 81 h 274"/>
                <a:gd name="T4" fmla="*/ 551 w 577"/>
                <a:gd name="T5" fmla="*/ 77 h 274"/>
                <a:gd name="T6" fmla="*/ 205 w 577"/>
                <a:gd name="T7" fmla="*/ 4 h 274"/>
                <a:gd name="T8" fmla="*/ 205 w 577"/>
                <a:gd name="T9" fmla="*/ 4 h 274"/>
                <a:gd name="T10" fmla="*/ 188 w 577"/>
                <a:gd name="T11" fmla="*/ 0 h 274"/>
                <a:gd name="T12" fmla="*/ 167 w 577"/>
                <a:gd name="T13" fmla="*/ 4 h 274"/>
                <a:gd name="T14" fmla="*/ 145 w 577"/>
                <a:gd name="T15" fmla="*/ 9 h 274"/>
                <a:gd name="T16" fmla="*/ 124 w 577"/>
                <a:gd name="T17" fmla="*/ 22 h 274"/>
                <a:gd name="T18" fmla="*/ 81 w 577"/>
                <a:gd name="T19" fmla="*/ 47 h 274"/>
                <a:gd name="T20" fmla="*/ 60 w 577"/>
                <a:gd name="T21" fmla="*/ 64 h 274"/>
                <a:gd name="T22" fmla="*/ 38 w 577"/>
                <a:gd name="T23" fmla="*/ 86 h 274"/>
                <a:gd name="T24" fmla="*/ 38 w 577"/>
                <a:gd name="T25" fmla="*/ 86 h 274"/>
                <a:gd name="T26" fmla="*/ 17 w 577"/>
                <a:gd name="T27" fmla="*/ 111 h 274"/>
                <a:gd name="T28" fmla="*/ 4 w 577"/>
                <a:gd name="T29" fmla="*/ 141 h 274"/>
                <a:gd name="T30" fmla="*/ 4 w 577"/>
                <a:gd name="T31" fmla="*/ 141 h 274"/>
                <a:gd name="T32" fmla="*/ 0 w 577"/>
                <a:gd name="T33" fmla="*/ 163 h 274"/>
                <a:gd name="T34" fmla="*/ 4 w 577"/>
                <a:gd name="T35" fmla="*/ 180 h 274"/>
                <a:gd name="T36" fmla="*/ 13 w 577"/>
                <a:gd name="T37" fmla="*/ 193 h 274"/>
                <a:gd name="T38" fmla="*/ 26 w 577"/>
                <a:gd name="T39" fmla="*/ 197 h 274"/>
                <a:gd name="T40" fmla="*/ 376 w 577"/>
                <a:gd name="T41" fmla="*/ 274 h 274"/>
                <a:gd name="T42" fmla="*/ 376 w 577"/>
                <a:gd name="T43" fmla="*/ 274 h 274"/>
                <a:gd name="T44" fmla="*/ 393 w 577"/>
                <a:gd name="T45" fmla="*/ 274 h 274"/>
                <a:gd name="T46" fmla="*/ 410 w 577"/>
                <a:gd name="T47" fmla="*/ 269 h 274"/>
                <a:gd name="T48" fmla="*/ 432 w 577"/>
                <a:gd name="T49" fmla="*/ 265 h 274"/>
                <a:gd name="T50" fmla="*/ 453 w 577"/>
                <a:gd name="T51" fmla="*/ 257 h 274"/>
                <a:gd name="T52" fmla="*/ 496 w 577"/>
                <a:gd name="T53" fmla="*/ 227 h 274"/>
                <a:gd name="T54" fmla="*/ 517 w 577"/>
                <a:gd name="T55" fmla="*/ 210 h 274"/>
                <a:gd name="T56" fmla="*/ 538 w 577"/>
                <a:gd name="T57" fmla="*/ 188 h 274"/>
                <a:gd name="T58" fmla="*/ 538 w 577"/>
                <a:gd name="T59" fmla="*/ 188 h 274"/>
                <a:gd name="T60" fmla="*/ 564 w 577"/>
                <a:gd name="T61" fmla="*/ 154 h 274"/>
                <a:gd name="T62" fmla="*/ 573 w 577"/>
                <a:gd name="T63" fmla="*/ 137 h 274"/>
                <a:gd name="T64" fmla="*/ 577 w 577"/>
                <a:gd name="T65" fmla="*/ 124 h 274"/>
                <a:gd name="T66" fmla="*/ 577 w 577"/>
                <a:gd name="T67" fmla="*/ 111 h 274"/>
                <a:gd name="T68" fmla="*/ 577 w 577"/>
                <a:gd name="T69" fmla="*/ 99 h 274"/>
                <a:gd name="T70" fmla="*/ 573 w 577"/>
                <a:gd name="T71" fmla="*/ 90 h 274"/>
                <a:gd name="T72" fmla="*/ 564 w 577"/>
                <a:gd name="T73" fmla="*/ 81 h 274"/>
                <a:gd name="T74" fmla="*/ 564 w 577"/>
                <a:gd name="T75" fmla="*/ 81 h 2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7"/>
                <a:gd name="T115" fmla="*/ 0 h 274"/>
                <a:gd name="T116" fmla="*/ 577 w 577"/>
                <a:gd name="T117" fmla="*/ 274 h 27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7" h="274">
                  <a:moveTo>
                    <a:pt x="564" y="81"/>
                  </a:moveTo>
                  <a:lnTo>
                    <a:pt x="564" y="81"/>
                  </a:lnTo>
                  <a:lnTo>
                    <a:pt x="551" y="77"/>
                  </a:lnTo>
                  <a:lnTo>
                    <a:pt x="205" y="4"/>
                  </a:lnTo>
                  <a:lnTo>
                    <a:pt x="188" y="0"/>
                  </a:lnTo>
                  <a:lnTo>
                    <a:pt x="167" y="4"/>
                  </a:lnTo>
                  <a:lnTo>
                    <a:pt x="145" y="9"/>
                  </a:lnTo>
                  <a:lnTo>
                    <a:pt x="124" y="22"/>
                  </a:lnTo>
                  <a:lnTo>
                    <a:pt x="81" y="47"/>
                  </a:lnTo>
                  <a:lnTo>
                    <a:pt x="60" y="64"/>
                  </a:lnTo>
                  <a:lnTo>
                    <a:pt x="38" y="86"/>
                  </a:lnTo>
                  <a:lnTo>
                    <a:pt x="17" y="111"/>
                  </a:lnTo>
                  <a:lnTo>
                    <a:pt x="4" y="141"/>
                  </a:lnTo>
                  <a:lnTo>
                    <a:pt x="0" y="163"/>
                  </a:lnTo>
                  <a:lnTo>
                    <a:pt x="4" y="180"/>
                  </a:lnTo>
                  <a:lnTo>
                    <a:pt x="13" y="193"/>
                  </a:lnTo>
                  <a:lnTo>
                    <a:pt x="26" y="197"/>
                  </a:lnTo>
                  <a:lnTo>
                    <a:pt x="376" y="274"/>
                  </a:lnTo>
                  <a:lnTo>
                    <a:pt x="393" y="274"/>
                  </a:lnTo>
                  <a:lnTo>
                    <a:pt x="410" y="269"/>
                  </a:lnTo>
                  <a:lnTo>
                    <a:pt x="432" y="265"/>
                  </a:lnTo>
                  <a:lnTo>
                    <a:pt x="453" y="257"/>
                  </a:lnTo>
                  <a:lnTo>
                    <a:pt x="496" y="227"/>
                  </a:lnTo>
                  <a:lnTo>
                    <a:pt x="517" y="210"/>
                  </a:lnTo>
                  <a:lnTo>
                    <a:pt x="538" y="188"/>
                  </a:lnTo>
                  <a:lnTo>
                    <a:pt x="564" y="154"/>
                  </a:lnTo>
                  <a:lnTo>
                    <a:pt x="573" y="137"/>
                  </a:lnTo>
                  <a:lnTo>
                    <a:pt x="577" y="124"/>
                  </a:lnTo>
                  <a:lnTo>
                    <a:pt x="577" y="111"/>
                  </a:lnTo>
                  <a:lnTo>
                    <a:pt x="577" y="99"/>
                  </a:lnTo>
                  <a:lnTo>
                    <a:pt x="573" y="90"/>
                  </a:lnTo>
                  <a:lnTo>
                    <a:pt x="564" y="8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3" name="Freeform 77"/>
            <p:cNvSpPr>
              <a:spLocks/>
            </p:cNvSpPr>
            <p:nvPr/>
          </p:nvSpPr>
          <p:spPr bwMode="auto">
            <a:xfrm>
              <a:off x="753" y="3230"/>
              <a:ext cx="163" cy="363"/>
            </a:xfrm>
            <a:custGeom>
              <a:avLst/>
              <a:gdLst>
                <a:gd name="T0" fmla="*/ 22 w 163"/>
                <a:gd name="T1" fmla="*/ 363 h 363"/>
                <a:gd name="T2" fmla="*/ 163 w 163"/>
                <a:gd name="T3" fmla="*/ 286 h 363"/>
                <a:gd name="T4" fmla="*/ 141 w 163"/>
                <a:gd name="T5" fmla="*/ 0 h 363"/>
                <a:gd name="T6" fmla="*/ 0 w 163"/>
                <a:gd name="T7" fmla="*/ 77 h 363"/>
                <a:gd name="T8" fmla="*/ 22 w 163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363"/>
                <a:gd name="T17" fmla="*/ 163 w 163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363">
                  <a:moveTo>
                    <a:pt x="22" y="363"/>
                  </a:moveTo>
                  <a:lnTo>
                    <a:pt x="163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2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4" name="Freeform 78"/>
            <p:cNvSpPr>
              <a:spLocks/>
            </p:cNvSpPr>
            <p:nvPr/>
          </p:nvSpPr>
          <p:spPr bwMode="auto">
            <a:xfrm>
              <a:off x="642" y="3025"/>
              <a:ext cx="355" cy="380"/>
            </a:xfrm>
            <a:custGeom>
              <a:avLst/>
              <a:gdLst>
                <a:gd name="T0" fmla="*/ 355 w 355"/>
                <a:gd name="T1" fmla="*/ 120 h 380"/>
                <a:gd name="T2" fmla="*/ 355 w 355"/>
                <a:gd name="T3" fmla="*/ 120 h 380"/>
                <a:gd name="T4" fmla="*/ 346 w 355"/>
                <a:gd name="T5" fmla="*/ 85 h 380"/>
                <a:gd name="T6" fmla="*/ 338 w 355"/>
                <a:gd name="T7" fmla="*/ 60 h 380"/>
                <a:gd name="T8" fmla="*/ 321 w 355"/>
                <a:gd name="T9" fmla="*/ 34 h 380"/>
                <a:gd name="T10" fmla="*/ 304 w 355"/>
                <a:gd name="T11" fmla="*/ 17 h 380"/>
                <a:gd name="T12" fmla="*/ 287 w 355"/>
                <a:gd name="T13" fmla="*/ 4 h 380"/>
                <a:gd name="T14" fmla="*/ 265 w 355"/>
                <a:gd name="T15" fmla="*/ 0 h 380"/>
                <a:gd name="T16" fmla="*/ 240 w 355"/>
                <a:gd name="T17" fmla="*/ 0 h 380"/>
                <a:gd name="T18" fmla="*/ 214 w 355"/>
                <a:gd name="T19" fmla="*/ 4 h 380"/>
                <a:gd name="T20" fmla="*/ 133 w 355"/>
                <a:gd name="T21" fmla="*/ 38 h 380"/>
                <a:gd name="T22" fmla="*/ 103 w 355"/>
                <a:gd name="T23" fmla="*/ 51 h 380"/>
                <a:gd name="T24" fmla="*/ 103 w 355"/>
                <a:gd name="T25" fmla="*/ 51 h 380"/>
                <a:gd name="T26" fmla="*/ 77 w 355"/>
                <a:gd name="T27" fmla="*/ 68 h 380"/>
                <a:gd name="T28" fmla="*/ 56 w 355"/>
                <a:gd name="T29" fmla="*/ 85 h 380"/>
                <a:gd name="T30" fmla="*/ 39 w 355"/>
                <a:gd name="T31" fmla="*/ 107 h 380"/>
                <a:gd name="T32" fmla="*/ 26 w 355"/>
                <a:gd name="T33" fmla="*/ 137 h 380"/>
                <a:gd name="T34" fmla="*/ 13 w 355"/>
                <a:gd name="T35" fmla="*/ 167 h 380"/>
                <a:gd name="T36" fmla="*/ 4 w 355"/>
                <a:gd name="T37" fmla="*/ 196 h 380"/>
                <a:gd name="T38" fmla="*/ 0 w 355"/>
                <a:gd name="T39" fmla="*/ 231 h 380"/>
                <a:gd name="T40" fmla="*/ 0 w 355"/>
                <a:gd name="T41" fmla="*/ 265 h 380"/>
                <a:gd name="T42" fmla="*/ 0 w 355"/>
                <a:gd name="T43" fmla="*/ 265 h 380"/>
                <a:gd name="T44" fmla="*/ 9 w 355"/>
                <a:gd name="T45" fmla="*/ 295 h 380"/>
                <a:gd name="T46" fmla="*/ 17 w 355"/>
                <a:gd name="T47" fmla="*/ 325 h 380"/>
                <a:gd name="T48" fmla="*/ 34 w 355"/>
                <a:gd name="T49" fmla="*/ 346 h 380"/>
                <a:gd name="T50" fmla="*/ 51 w 355"/>
                <a:gd name="T51" fmla="*/ 363 h 380"/>
                <a:gd name="T52" fmla="*/ 69 w 355"/>
                <a:gd name="T53" fmla="*/ 376 h 380"/>
                <a:gd name="T54" fmla="*/ 90 w 355"/>
                <a:gd name="T55" fmla="*/ 380 h 380"/>
                <a:gd name="T56" fmla="*/ 116 w 355"/>
                <a:gd name="T57" fmla="*/ 380 h 380"/>
                <a:gd name="T58" fmla="*/ 141 w 355"/>
                <a:gd name="T59" fmla="*/ 376 h 380"/>
                <a:gd name="T60" fmla="*/ 252 w 355"/>
                <a:gd name="T61" fmla="*/ 329 h 380"/>
                <a:gd name="T62" fmla="*/ 252 w 355"/>
                <a:gd name="T63" fmla="*/ 329 h 380"/>
                <a:gd name="T64" fmla="*/ 269 w 355"/>
                <a:gd name="T65" fmla="*/ 320 h 380"/>
                <a:gd name="T66" fmla="*/ 282 w 355"/>
                <a:gd name="T67" fmla="*/ 308 h 380"/>
                <a:gd name="T68" fmla="*/ 282 w 355"/>
                <a:gd name="T69" fmla="*/ 308 h 380"/>
                <a:gd name="T70" fmla="*/ 299 w 355"/>
                <a:gd name="T71" fmla="*/ 291 h 380"/>
                <a:gd name="T72" fmla="*/ 316 w 355"/>
                <a:gd name="T73" fmla="*/ 273 h 380"/>
                <a:gd name="T74" fmla="*/ 329 w 355"/>
                <a:gd name="T75" fmla="*/ 248 h 380"/>
                <a:gd name="T76" fmla="*/ 338 w 355"/>
                <a:gd name="T77" fmla="*/ 226 h 380"/>
                <a:gd name="T78" fmla="*/ 346 w 355"/>
                <a:gd name="T79" fmla="*/ 201 h 380"/>
                <a:gd name="T80" fmla="*/ 351 w 355"/>
                <a:gd name="T81" fmla="*/ 171 h 380"/>
                <a:gd name="T82" fmla="*/ 355 w 355"/>
                <a:gd name="T83" fmla="*/ 145 h 380"/>
                <a:gd name="T84" fmla="*/ 355 w 355"/>
                <a:gd name="T85" fmla="*/ 120 h 380"/>
                <a:gd name="T86" fmla="*/ 355 w 355"/>
                <a:gd name="T87" fmla="*/ 120 h 3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0"/>
                <a:gd name="T134" fmla="*/ 355 w 355"/>
                <a:gd name="T135" fmla="*/ 380 h 3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0">
                  <a:moveTo>
                    <a:pt x="355" y="120"/>
                  </a:moveTo>
                  <a:lnTo>
                    <a:pt x="355" y="120"/>
                  </a:lnTo>
                  <a:lnTo>
                    <a:pt x="346" y="85"/>
                  </a:lnTo>
                  <a:lnTo>
                    <a:pt x="338" y="60"/>
                  </a:lnTo>
                  <a:lnTo>
                    <a:pt x="321" y="34"/>
                  </a:lnTo>
                  <a:lnTo>
                    <a:pt x="304" y="17"/>
                  </a:lnTo>
                  <a:lnTo>
                    <a:pt x="287" y="4"/>
                  </a:lnTo>
                  <a:lnTo>
                    <a:pt x="265" y="0"/>
                  </a:lnTo>
                  <a:lnTo>
                    <a:pt x="240" y="0"/>
                  </a:lnTo>
                  <a:lnTo>
                    <a:pt x="214" y="4"/>
                  </a:lnTo>
                  <a:lnTo>
                    <a:pt x="133" y="38"/>
                  </a:lnTo>
                  <a:lnTo>
                    <a:pt x="103" y="51"/>
                  </a:lnTo>
                  <a:lnTo>
                    <a:pt x="77" y="68"/>
                  </a:lnTo>
                  <a:lnTo>
                    <a:pt x="56" y="85"/>
                  </a:lnTo>
                  <a:lnTo>
                    <a:pt x="39" y="107"/>
                  </a:lnTo>
                  <a:lnTo>
                    <a:pt x="26" y="137"/>
                  </a:lnTo>
                  <a:lnTo>
                    <a:pt x="13" y="167"/>
                  </a:lnTo>
                  <a:lnTo>
                    <a:pt x="4" y="196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9" y="295"/>
                  </a:lnTo>
                  <a:lnTo>
                    <a:pt x="17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69" y="376"/>
                  </a:lnTo>
                  <a:lnTo>
                    <a:pt x="90" y="380"/>
                  </a:lnTo>
                  <a:lnTo>
                    <a:pt x="116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2" y="308"/>
                  </a:lnTo>
                  <a:lnTo>
                    <a:pt x="299" y="291"/>
                  </a:lnTo>
                  <a:lnTo>
                    <a:pt x="316" y="273"/>
                  </a:lnTo>
                  <a:lnTo>
                    <a:pt x="329" y="248"/>
                  </a:lnTo>
                  <a:lnTo>
                    <a:pt x="338" y="226"/>
                  </a:lnTo>
                  <a:lnTo>
                    <a:pt x="346" y="201"/>
                  </a:lnTo>
                  <a:lnTo>
                    <a:pt x="351" y="171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5" name="Freeform 79"/>
            <p:cNvSpPr>
              <a:spLocks/>
            </p:cNvSpPr>
            <p:nvPr/>
          </p:nvSpPr>
          <p:spPr bwMode="auto">
            <a:xfrm>
              <a:off x="676" y="3098"/>
              <a:ext cx="231" cy="269"/>
            </a:xfrm>
            <a:custGeom>
              <a:avLst/>
              <a:gdLst>
                <a:gd name="T0" fmla="*/ 82 w 231"/>
                <a:gd name="T1" fmla="*/ 8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2 w 231"/>
                <a:gd name="T9" fmla="*/ 29 h 269"/>
                <a:gd name="T10" fmla="*/ 65 w 231"/>
                <a:gd name="T11" fmla="*/ 64 h 269"/>
                <a:gd name="T12" fmla="*/ 52 w 231"/>
                <a:gd name="T13" fmla="*/ 106 h 269"/>
                <a:gd name="T14" fmla="*/ 52 w 231"/>
                <a:gd name="T15" fmla="*/ 128 h 269"/>
                <a:gd name="T16" fmla="*/ 52 w 231"/>
                <a:gd name="T17" fmla="*/ 149 h 269"/>
                <a:gd name="T18" fmla="*/ 52 w 231"/>
                <a:gd name="T19" fmla="*/ 149 h 269"/>
                <a:gd name="T20" fmla="*/ 56 w 231"/>
                <a:gd name="T21" fmla="*/ 175 h 269"/>
                <a:gd name="T22" fmla="*/ 65 w 231"/>
                <a:gd name="T23" fmla="*/ 196 h 269"/>
                <a:gd name="T24" fmla="*/ 77 w 231"/>
                <a:gd name="T25" fmla="*/ 213 h 269"/>
                <a:gd name="T26" fmla="*/ 90 w 231"/>
                <a:gd name="T27" fmla="*/ 226 h 269"/>
                <a:gd name="T28" fmla="*/ 107 w 231"/>
                <a:gd name="T29" fmla="*/ 239 h 269"/>
                <a:gd name="T30" fmla="*/ 124 w 231"/>
                <a:gd name="T31" fmla="*/ 243 h 269"/>
                <a:gd name="T32" fmla="*/ 146 w 231"/>
                <a:gd name="T33" fmla="*/ 243 h 269"/>
                <a:gd name="T34" fmla="*/ 163 w 231"/>
                <a:gd name="T35" fmla="*/ 239 h 269"/>
                <a:gd name="T36" fmla="*/ 231 w 231"/>
                <a:gd name="T37" fmla="*/ 209 h 269"/>
                <a:gd name="T38" fmla="*/ 231 w 231"/>
                <a:gd name="T39" fmla="*/ 209 h 269"/>
                <a:gd name="T40" fmla="*/ 206 w 231"/>
                <a:gd name="T41" fmla="*/ 226 h 269"/>
                <a:gd name="T42" fmla="*/ 112 w 231"/>
                <a:gd name="T43" fmla="*/ 265 h 269"/>
                <a:gd name="T44" fmla="*/ 112 w 231"/>
                <a:gd name="T45" fmla="*/ 265 h 269"/>
                <a:gd name="T46" fmla="*/ 94 w 231"/>
                <a:gd name="T47" fmla="*/ 269 h 269"/>
                <a:gd name="T48" fmla="*/ 73 w 231"/>
                <a:gd name="T49" fmla="*/ 269 h 269"/>
                <a:gd name="T50" fmla="*/ 56 w 231"/>
                <a:gd name="T51" fmla="*/ 265 h 269"/>
                <a:gd name="T52" fmla="*/ 39 w 231"/>
                <a:gd name="T53" fmla="*/ 252 h 269"/>
                <a:gd name="T54" fmla="*/ 26 w 231"/>
                <a:gd name="T55" fmla="*/ 239 h 269"/>
                <a:gd name="T56" fmla="*/ 13 w 231"/>
                <a:gd name="T57" fmla="*/ 222 h 269"/>
                <a:gd name="T58" fmla="*/ 5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5 w 231"/>
                <a:gd name="T67" fmla="*/ 123 h 269"/>
                <a:gd name="T68" fmla="*/ 9 w 231"/>
                <a:gd name="T69" fmla="*/ 98 h 269"/>
                <a:gd name="T70" fmla="*/ 17 w 231"/>
                <a:gd name="T71" fmla="*/ 72 h 269"/>
                <a:gd name="T72" fmla="*/ 30 w 231"/>
                <a:gd name="T73" fmla="*/ 51 h 269"/>
                <a:gd name="T74" fmla="*/ 47 w 231"/>
                <a:gd name="T75" fmla="*/ 34 h 269"/>
                <a:gd name="T76" fmla="*/ 65 w 231"/>
                <a:gd name="T77" fmla="*/ 21 h 269"/>
                <a:gd name="T78" fmla="*/ 82 w 231"/>
                <a:gd name="T79" fmla="*/ 8 h 269"/>
                <a:gd name="T80" fmla="*/ 82 w 231"/>
                <a:gd name="T81" fmla="*/ 8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2" y="8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2" y="29"/>
                  </a:lnTo>
                  <a:lnTo>
                    <a:pt x="65" y="64"/>
                  </a:lnTo>
                  <a:lnTo>
                    <a:pt x="52" y="106"/>
                  </a:lnTo>
                  <a:lnTo>
                    <a:pt x="52" y="128"/>
                  </a:lnTo>
                  <a:lnTo>
                    <a:pt x="52" y="149"/>
                  </a:lnTo>
                  <a:lnTo>
                    <a:pt x="56" y="175"/>
                  </a:lnTo>
                  <a:lnTo>
                    <a:pt x="65" y="196"/>
                  </a:lnTo>
                  <a:lnTo>
                    <a:pt x="77" y="213"/>
                  </a:lnTo>
                  <a:lnTo>
                    <a:pt x="90" y="226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6" y="243"/>
                  </a:lnTo>
                  <a:lnTo>
                    <a:pt x="163" y="239"/>
                  </a:lnTo>
                  <a:lnTo>
                    <a:pt x="231" y="209"/>
                  </a:lnTo>
                  <a:lnTo>
                    <a:pt x="206" y="226"/>
                  </a:lnTo>
                  <a:lnTo>
                    <a:pt x="112" y="265"/>
                  </a:lnTo>
                  <a:lnTo>
                    <a:pt x="94" y="269"/>
                  </a:lnTo>
                  <a:lnTo>
                    <a:pt x="73" y="269"/>
                  </a:lnTo>
                  <a:lnTo>
                    <a:pt x="56" y="265"/>
                  </a:lnTo>
                  <a:lnTo>
                    <a:pt x="39" y="252"/>
                  </a:lnTo>
                  <a:lnTo>
                    <a:pt x="26" y="239"/>
                  </a:lnTo>
                  <a:lnTo>
                    <a:pt x="13" y="222"/>
                  </a:lnTo>
                  <a:lnTo>
                    <a:pt x="5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5" y="123"/>
                  </a:lnTo>
                  <a:lnTo>
                    <a:pt x="9" y="98"/>
                  </a:lnTo>
                  <a:lnTo>
                    <a:pt x="17" y="72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5" y="21"/>
                  </a:lnTo>
                  <a:lnTo>
                    <a:pt x="82" y="8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6" name="Freeform 80"/>
            <p:cNvSpPr>
              <a:spLocks/>
            </p:cNvSpPr>
            <p:nvPr/>
          </p:nvSpPr>
          <p:spPr bwMode="auto">
            <a:xfrm>
              <a:off x="728" y="3063"/>
              <a:ext cx="235" cy="278"/>
            </a:xfrm>
            <a:custGeom>
              <a:avLst/>
              <a:gdLst>
                <a:gd name="T0" fmla="*/ 0 w 235"/>
                <a:gd name="T1" fmla="*/ 184 h 278"/>
                <a:gd name="T2" fmla="*/ 0 w 235"/>
                <a:gd name="T3" fmla="*/ 184 h 278"/>
                <a:gd name="T4" fmla="*/ 0 w 235"/>
                <a:gd name="T5" fmla="*/ 163 h 278"/>
                <a:gd name="T6" fmla="*/ 0 w 235"/>
                <a:gd name="T7" fmla="*/ 141 h 278"/>
                <a:gd name="T8" fmla="*/ 13 w 235"/>
                <a:gd name="T9" fmla="*/ 99 h 278"/>
                <a:gd name="T10" fmla="*/ 30 w 235"/>
                <a:gd name="T11" fmla="*/ 64 h 278"/>
                <a:gd name="T12" fmla="*/ 42 w 235"/>
                <a:gd name="T13" fmla="*/ 47 h 278"/>
                <a:gd name="T14" fmla="*/ 55 w 235"/>
                <a:gd name="T15" fmla="*/ 35 h 278"/>
                <a:gd name="T16" fmla="*/ 124 w 235"/>
                <a:gd name="T17" fmla="*/ 9 h 278"/>
                <a:gd name="T18" fmla="*/ 124 w 235"/>
                <a:gd name="T19" fmla="*/ 9 h 278"/>
                <a:gd name="T20" fmla="*/ 141 w 235"/>
                <a:gd name="T21" fmla="*/ 0 h 278"/>
                <a:gd name="T22" fmla="*/ 162 w 235"/>
                <a:gd name="T23" fmla="*/ 0 h 278"/>
                <a:gd name="T24" fmla="*/ 179 w 235"/>
                <a:gd name="T25" fmla="*/ 9 h 278"/>
                <a:gd name="T26" fmla="*/ 196 w 235"/>
                <a:gd name="T27" fmla="*/ 17 h 278"/>
                <a:gd name="T28" fmla="*/ 209 w 235"/>
                <a:gd name="T29" fmla="*/ 30 h 278"/>
                <a:gd name="T30" fmla="*/ 222 w 235"/>
                <a:gd name="T31" fmla="*/ 47 h 278"/>
                <a:gd name="T32" fmla="*/ 230 w 235"/>
                <a:gd name="T33" fmla="*/ 69 h 278"/>
                <a:gd name="T34" fmla="*/ 235 w 235"/>
                <a:gd name="T35" fmla="*/ 94 h 278"/>
                <a:gd name="T36" fmla="*/ 235 w 235"/>
                <a:gd name="T37" fmla="*/ 94 h 278"/>
                <a:gd name="T38" fmla="*/ 235 w 235"/>
                <a:gd name="T39" fmla="*/ 116 h 278"/>
                <a:gd name="T40" fmla="*/ 235 w 235"/>
                <a:gd name="T41" fmla="*/ 137 h 278"/>
                <a:gd name="T42" fmla="*/ 222 w 235"/>
                <a:gd name="T43" fmla="*/ 180 h 278"/>
                <a:gd name="T44" fmla="*/ 205 w 235"/>
                <a:gd name="T45" fmla="*/ 218 h 278"/>
                <a:gd name="T46" fmla="*/ 192 w 235"/>
                <a:gd name="T47" fmla="*/ 231 h 278"/>
                <a:gd name="T48" fmla="*/ 179 w 235"/>
                <a:gd name="T49" fmla="*/ 244 h 278"/>
                <a:gd name="T50" fmla="*/ 111 w 235"/>
                <a:gd name="T51" fmla="*/ 274 h 278"/>
                <a:gd name="T52" fmla="*/ 111 w 235"/>
                <a:gd name="T53" fmla="*/ 274 h 278"/>
                <a:gd name="T54" fmla="*/ 94 w 235"/>
                <a:gd name="T55" fmla="*/ 278 h 278"/>
                <a:gd name="T56" fmla="*/ 72 w 235"/>
                <a:gd name="T57" fmla="*/ 278 h 278"/>
                <a:gd name="T58" fmla="*/ 55 w 235"/>
                <a:gd name="T59" fmla="*/ 274 h 278"/>
                <a:gd name="T60" fmla="*/ 38 w 235"/>
                <a:gd name="T61" fmla="*/ 261 h 278"/>
                <a:gd name="T62" fmla="*/ 25 w 235"/>
                <a:gd name="T63" fmla="*/ 248 h 278"/>
                <a:gd name="T64" fmla="*/ 13 w 235"/>
                <a:gd name="T65" fmla="*/ 231 h 278"/>
                <a:gd name="T66" fmla="*/ 4 w 235"/>
                <a:gd name="T67" fmla="*/ 210 h 278"/>
                <a:gd name="T68" fmla="*/ 0 w 235"/>
                <a:gd name="T69" fmla="*/ 184 h 278"/>
                <a:gd name="T70" fmla="*/ 0 w 235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278"/>
                <a:gd name="T110" fmla="*/ 235 w 235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278">
                  <a:moveTo>
                    <a:pt x="0" y="184"/>
                  </a:moveTo>
                  <a:lnTo>
                    <a:pt x="0" y="184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13" y="99"/>
                  </a:lnTo>
                  <a:lnTo>
                    <a:pt x="30" y="64"/>
                  </a:lnTo>
                  <a:lnTo>
                    <a:pt x="42" y="47"/>
                  </a:lnTo>
                  <a:lnTo>
                    <a:pt x="55" y="35"/>
                  </a:lnTo>
                  <a:lnTo>
                    <a:pt x="124" y="9"/>
                  </a:lnTo>
                  <a:lnTo>
                    <a:pt x="141" y="0"/>
                  </a:lnTo>
                  <a:lnTo>
                    <a:pt x="162" y="0"/>
                  </a:lnTo>
                  <a:lnTo>
                    <a:pt x="179" y="9"/>
                  </a:lnTo>
                  <a:lnTo>
                    <a:pt x="196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0" y="69"/>
                  </a:lnTo>
                  <a:lnTo>
                    <a:pt x="235" y="94"/>
                  </a:lnTo>
                  <a:lnTo>
                    <a:pt x="235" y="116"/>
                  </a:lnTo>
                  <a:lnTo>
                    <a:pt x="235" y="137"/>
                  </a:lnTo>
                  <a:lnTo>
                    <a:pt x="222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79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2" y="278"/>
                  </a:lnTo>
                  <a:lnTo>
                    <a:pt x="55" y="274"/>
                  </a:lnTo>
                  <a:lnTo>
                    <a:pt x="38" y="261"/>
                  </a:lnTo>
                  <a:lnTo>
                    <a:pt x="25" y="248"/>
                  </a:lnTo>
                  <a:lnTo>
                    <a:pt x="13" y="231"/>
                  </a:lnTo>
                  <a:lnTo>
                    <a:pt x="4" y="210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7" name="Freeform 81"/>
            <p:cNvSpPr>
              <a:spLocks/>
            </p:cNvSpPr>
            <p:nvPr/>
          </p:nvSpPr>
          <p:spPr bwMode="auto">
            <a:xfrm>
              <a:off x="753" y="3418"/>
              <a:ext cx="535" cy="235"/>
            </a:xfrm>
            <a:custGeom>
              <a:avLst/>
              <a:gdLst>
                <a:gd name="T0" fmla="*/ 5 w 535"/>
                <a:gd name="T1" fmla="*/ 120 h 235"/>
                <a:gd name="T2" fmla="*/ 5 w 535"/>
                <a:gd name="T3" fmla="*/ 120 h 235"/>
                <a:gd name="T4" fmla="*/ 17 w 535"/>
                <a:gd name="T5" fmla="*/ 98 h 235"/>
                <a:gd name="T6" fmla="*/ 39 w 535"/>
                <a:gd name="T7" fmla="*/ 73 h 235"/>
                <a:gd name="T8" fmla="*/ 39 w 535"/>
                <a:gd name="T9" fmla="*/ 73 h 235"/>
                <a:gd name="T10" fmla="*/ 73 w 535"/>
                <a:gd name="T11" fmla="*/ 43 h 235"/>
                <a:gd name="T12" fmla="*/ 116 w 535"/>
                <a:gd name="T13" fmla="*/ 17 h 235"/>
                <a:gd name="T14" fmla="*/ 154 w 535"/>
                <a:gd name="T15" fmla="*/ 4 h 235"/>
                <a:gd name="T16" fmla="*/ 171 w 535"/>
                <a:gd name="T17" fmla="*/ 0 h 235"/>
                <a:gd name="T18" fmla="*/ 188 w 535"/>
                <a:gd name="T19" fmla="*/ 4 h 235"/>
                <a:gd name="T20" fmla="*/ 509 w 535"/>
                <a:gd name="T21" fmla="*/ 64 h 235"/>
                <a:gd name="T22" fmla="*/ 509 w 535"/>
                <a:gd name="T23" fmla="*/ 64 h 235"/>
                <a:gd name="T24" fmla="*/ 517 w 535"/>
                <a:gd name="T25" fmla="*/ 68 h 235"/>
                <a:gd name="T26" fmla="*/ 517 w 535"/>
                <a:gd name="T27" fmla="*/ 68 h 235"/>
                <a:gd name="T28" fmla="*/ 526 w 535"/>
                <a:gd name="T29" fmla="*/ 77 h 235"/>
                <a:gd name="T30" fmla="*/ 530 w 535"/>
                <a:gd name="T31" fmla="*/ 86 h 235"/>
                <a:gd name="T32" fmla="*/ 535 w 535"/>
                <a:gd name="T33" fmla="*/ 94 h 235"/>
                <a:gd name="T34" fmla="*/ 530 w 535"/>
                <a:gd name="T35" fmla="*/ 107 h 235"/>
                <a:gd name="T36" fmla="*/ 522 w 535"/>
                <a:gd name="T37" fmla="*/ 133 h 235"/>
                <a:gd name="T38" fmla="*/ 496 w 535"/>
                <a:gd name="T39" fmla="*/ 163 h 235"/>
                <a:gd name="T40" fmla="*/ 496 w 535"/>
                <a:gd name="T41" fmla="*/ 163 h 235"/>
                <a:gd name="T42" fmla="*/ 458 w 535"/>
                <a:gd name="T43" fmla="*/ 197 h 235"/>
                <a:gd name="T44" fmla="*/ 419 w 535"/>
                <a:gd name="T45" fmla="*/ 218 h 235"/>
                <a:gd name="T46" fmla="*/ 381 w 535"/>
                <a:gd name="T47" fmla="*/ 231 h 235"/>
                <a:gd name="T48" fmla="*/ 359 w 535"/>
                <a:gd name="T49" fmla="*/ 235 h 235"/>
                <a:gd name="T50" fmla="*/ 347 w 535"/>
                <a:gd name="T51" fmla="*/ 235 h 235"/>
                <a:gd name="T52" fmla="*/ 26 w 535"/>
                <a:gd name="T53" fmla="*/ 171 h 235"/>
                <a:gd name="T54" fmla="*/ 26 w 535"/>
                <a:gd name="T55" fmla="*/ 171 h 235"/>
                <a:gd name="T56" fmla="*/ 9 w 535"/>
                <a:gd name="T57" fmla="*/ 167 h 235"/>
                <a:gd name="T58" fmla="*/ 0 w 535"/>
                <a:gd name="T59" fmla="*/ 154 h 235"/>
                <a:gd name="T60" fmla="*/ 0 w 535"/>
                <a:gd name="T61" fmla="*/ 137 h 235"/>
                <a:gd name="T62" fmla="*/ 5 w 535"/>
                <a:gd name="T63" fmla="*/ 120 h 235"/>
                <a:gd name="T64" fmla="*/ 5 w 535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5"/>
                <a:gd name="T100" fmla="*/ 0 h 235"/>
                <a:gd name="T101" fmla="*/ 535 w 535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5" h="235">
                  <a:moveTo>
                    <a:pt x="5" y="120"/>
                  </a:moveTo>
                  <a:lnTo>
                    <a:pt x="5" y="120"/>
                  </a:lnTo>
                  <a:lnTo>
                    <a:pt x="17" y="98"/>
                  </a:lnTo>
                  <a:lnTo>
                    <a:pt x="39" y="73"/>
                  </a:lnTo>
                  <a:lnTo>
                    <a:pt x="73" y="43"/>
                  </a:lnTo>
                  <a:lnTo>
                    <a:pt x="116" y="17"/>
                  </a:lnTo>
                  <a:lnTo>
                    <a:pt x="154" y="4"/>
                  </a:lnTo>
                  <a:lnTo>
                    <a:pt x="171" y="0"/>
                  </a:lnTo>
                  <a:lnTo>
                    <a:pt x="188" y="4"/>
                  </a:lnTo>
                  <a:lnTo>
                    <a:pt x="509" y="64"/>
                  </a:lnTo>
                  <a:lnTo>
                    <a:pt x="517" y="68"/>
                  </a:lnTo>
                  <a:lnTo>
                    <a:pt x="526" y="77"/>
                  </a:lnTo>
                  <a:lnTo>
                    <a:pt x="530" y="86"/>
                  </a:lnTo>
                  <a:lnTo>
                    <a:pt x="535" y="94"/>
                  </a:lnTo>
                  <a:lnTo>
                    <a:pt x="530" y="107"/>
                  </a:lnTo>
                  <a:lnTo>
                    <a:pt x="522" y="133"/>
                  </a:lnTo>
                  <a:lnTo>
                    <a:pt x="496" y="163"/>
                  </a:lnTo>
                  <a:lnTo>
                    <a:pt x="458" y="197"/>
                  </a:lnTo>
                  <a:lnTo>
                    <a:pt x="419" y="218"/>
                  </a:lnTo>
                  <a:lnTo>
                    <a:pt x="381" y="231"/>
                  </a:lnTo>
                  <a:lnTo>
                    <a:pt x="359" y="235"/>
                  </a:lnTo>
                  <a:lnTo>
                    <a:pt x="347" y="235"/>
                  </a:lnTo>
                  <a:lnTo>
                    <a:pt x="26" y="171"/>
                  </a:lnTo>
                  <a:lnTo>
                    <a:pt x="9" y="167"/>
                  </a:lnTo>
                  <a:lnTo>
                    <a:pt x="0" y="154"/>
                  </a:lnTo>
                  <a:lnTo>
                    <a:pt x="0" y="137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8" name="Freeform 82"/>
            <p:cNvSpPr>
              <a:spLocks/>
            </p:cNvSpPr>
            <p:nvPr/>
          </p:nvSpPr>
          <p:spPr bwMode="auto">
            <a:xfrm>
              <a:off x="753" y="3486"/>
              <a:ext cx="535" cy="167"/>
            </a:xfrm>
            <a:custGeom>
              <a:avLst/>
              <a:gdLst>
                <a:gd name="T0" fmla="*/ 334 w 535"/>
                <a:gd name="T1" fmla="*/ 120 h 167"/>
                <a:gd name="T2" fmla="*/ 334 w 535"/>
                <a:gd name="T3" fmla="*/ 120 h 167"/>
                <a:gd name="T4" fmla="*/ 351 w 535"/>
                <a:gd name="T5" fmla="*/ 120 h 167"/>
                <a:gd name="T6" fmla="*/ 368 w 535"/>
                <a:gd name="T7" fmla="*/ 120 h 167"/>
                <a:gd name="T8" fmla="*/ 406 w 535"/>
                <a:gd name="T9" fmla="*/ 103 h 167"/>
                <a:gd name="T10" fmla="*/ 449 w 535"/>
                <a:gd name="T11" fmla="*/ 82 h 167"/>
                <a:gd name="T12" fmla="*/ 488 w 535"/>
                <a:gd name="T13" fmla="*/ 48 h 167"/>
                <a:gd name="T14" fmla="*/ 488 w 535"/>
                <a:gd name="T15" fmla="*/ 48 h 167"/>
                <a:gd name="T16" fmla="*/ 505 w 535"/>
                <a:gd name="T17" fmla="*/ 26 h 167"/>
                <a:gd name="T18" fmla="*/ 517 w 535"/>
                <a:gd name="T19" fmla="*/ 0 h 167"/>
                <a:gd name="T20" fmla="*/ 517 w 535"/>
                <a:gd name="T21" fmla="*/ 0 h 167"/>
                <a:gd name="T22" fmla="*/ 526 w 535"/>
                <a:gd name="T23" fmla="*/ 9 h 167"/>
                <a:gd name="T24" fmla="*/ 530 w 535"/>
                <a:gd name="T25" fmla="*/ 18 h 167"/>
                <a:gd name="T26" fmla="*/ 535 w 535"/>
                <a:gd name="T27" fmla="*/ 26 h 167"/>
                <a:gd name="T28" fmla="*/ 530 w 535"/>
                <a:gd name="T29" fmla="*/ 39 h 167"/>
                <a:gd name="T30" fmla="*/ 522 w 535"/>
                <a:gd name="T31" fmla="*/ 65 h 167"/>
                <a:gd name="T32" fmla="*/ 496 w 535"/>
                <a:gd name="T33" fmla="*/ 95 h 167"/>
                <a:gd name="T34" fmla="*/ 496 w 535"/>
                <a:gd name="T35" fmla="*/ 95 h 167"/>
                <a:gd name="T36" fmla="*/ 458 w 535"/>
                <a:gd name="T37" fmla="*/ 129 h 167"/>
                <a:gd name="T38" fmla="*/ 419 w 535"/>
                <a:gd name="T39" fmla="*/ 150 h 167"/>
                <a:gd name="T40" fmla="*/ 381 w 535"/>
                <a:gd name="T41" fmla="*/ 163 h 167"/>
                <a:gd name="T42" fmla="*/ 359 w 535"/>
                <a:gd name="T43" fmla="*/ 167 h 167"/>
                <a:gd name="T44" fmla="*/ 347 w 535"/>
                <a:gd name="T45" fmla="*/ 167 h 167"/>
                <a:gd name="T46" fmla="*/ 26 w 535"/>
                <a:gd name="T47" fmla="*/ 103 h 167"/>
                <a:gd name="T48" fmla="*/ 26 w 535"/>
                <a:gd name="T49" fmla="*/ 103 h 167"/>
                <a:gd name="T50" fmla="*/ 9 w 535"/>
                <a:gd name="T51" fmla="*/ 99 h 167"/>
                <a:gd name="T52" fmla="*/ 0 w 535"/>
                <a:gd name="T53" fmla="*/ 86 h 167"/>
                <a:gd name="T54" fmla="*/ 0 w 535"/>
                <a:gd name="T55" fmla="*/ 69 h 167"/>
                <a:gd name="T56" fmla="*/ 5 w 535"/>
                <a:gd name="T57" fmla="*/ 52 h 167"/>
                <a:gd name="T58" fmla="*/ 5 w 535"/>
                <a:gd name="T59" fmla="*/ 52 h 167"/>
                <a:gd name="T60" fmla="*/ 13 w 535"/>
                <a:gd name="T61" fmla="*/ 56 h 167"/>
                <a:gd name="T62" fmla="*/ 334 w 535"/>
                <a:gd name="T63" fmla="*/ 120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5"/>
                <a:gd name="T97" fmla="*/ 0 h 167"/>
                <a:gd name="T98" fmla="*/ 535 w 535"/>
                <a:gd name="T99" fmla="*/ 167 h 1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5" h="167">
                  <a:moveTo>
                    <a:pt x="334" y="120"/>
                  </a:moveTo>
                  <a:lnTo>
                    <a:pt x="334" y="120"/>
                  </a:lnTo>
                  <a:lnTo>
                    <a:pt x="351" y="120"/>
                  </a:lnTo>
                  <a:lnTo>
                    <a:pt x="368" y="120"/>
                  </a:lnTo>
                  <a:lnTo>
                    <a:pt x="406" y="103"/>
                  </a:lnTo>
                  <a:lnTo>
                    <a:pt x="449" y="82"/>
                  </a:lnTo>
                  <a:lnTo>
                    <a:pt x="488" y="48"/>
                  </a:lnTo>
                  <a:lnTo>
                    <a:pt x="505" y="26"/>
                  </a:lnTo>
                  <a:lnTo>
                    <a:pt x="517" y="0"/>
                  </a:lnTo>
                  <a:lnTo>
                    <a:pt x="526" y="9"/>
                  </a:lnTo>
                  <a:lnTo>
                    <a:pt x="530" y="18"/>
                  </a:lnTo>
                  <a:lnTo>
                    <a:pt x="535" y="26"/>
                  </a:lnTo>
                  <a:lnTo>
                    <a:pt x="530" y="39"/>
                  </a:lnTo>
                  <a:lnTo>
                    <a:pt x="522" y="65"/>
                  </a:lnTo>
                  <a:lnTo>
                    <a:pt x="496" y="95"/>
                  </a:lnTo>
                  <a:lnTo>
                    <a:pt x="458" y="129"/>
                  </a:lnTo>
                  <a:lnTo>
                    <a:pt x="419" y="150"/>
                  </a:lnTo>
                  <a:lnTo>
                    <a:pt x="381" y="163"/>
                  </a:lnTo>
                  <a:lnTo>
                    <a:pt x="359" y="167"/>
                  </a:lnTo>
                  <a:lnTo>
                    <a:pt x="347" y="167"/>
                  </a:lnTo>
                  <a:lnTo>
                    <a:pt x="26" y="103"/>
                  </a:lnTo>
                  <a:lnTo>
                    <a:pt x="9" y="99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5" y="52"/>
                  </a:lnTo>
                  <a:lnTo>
                    <a:pt x="13" y="56"/>
                  </a:lnTo>
                  <a:lnTo>
                    <a:pt x="334" y="120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49" name="Freeform 83"/>
            <p:cNvSpPr>
              <a:spLocks/>
            </p:cNvSpPr>
            <p:nvPr/>
          </p:nvSpPr>
          <p:spPr bwMode="auto">
            <a:xfrm>
              <a:off x="758" y="3418"/>
              <a:ext cx="512" cy="188"/>
            </a:xfrm>
            <a:custGeom>
              <a:avLst/>
              <a:gdLst>
                <a:gd name="T0" fmla="*/ 183 w 512"/>
                <a:gd name="T1" fmla="*/ 4 h 188"/>
                <a:gd name="T2" fmla="*/ 504 w 512"/>
                <a:gd name="T3" fmla="*/ 64 h 188"/>
                <a:gd name="T4" fmla="*/ 504 w 512"/>
                <a:gd name="T5" fmla="*/ 64 h 188"/>
                <a:gd name="T6" fmla="*/ 512 w 512"/>
                <a:gd name="T7" fmla="*/ 68 h 188"/>
                <a:gd name="T8" fmla="*/ 512 w 512"/>
                <a:gd name="T9" fmla="*/ 68 h 188"/>
                <a:gd name="T10" fmla="*/ 500 w 512"/>
                <a:gd name="T11" fmla="*/ 94 h 188"/>
                <a:gd name="T12" fmla="*/ 483 w 512"/>
                <a:gd name="T13" fmla="*/ 116 h 188"/>
                <a:gd name="T14" fmla="*/ 483 w 512"/>
                <a:gd name="T15" fmla="*/ 116 h 188"/>
                <a:gd name="T16" fmla="*/ 444 w 512"/>
                <a:gd name="T17" fmla="*/ 150 h 188"/>
                <a:gd name="T18" fmla="*/ 401 w 512"/>
                <a:gd name="T19" fmla="*/ 171 h 188"/>
                <a:gd name="T20" fmla="*/ 363 w 512"/>
                <a:gd name="T21" fmla="*/ 188 h 188"/>
                <a:gd name="T22" fmla="*/ 346 w 512"/>
                <a:gd name="T23" fmla="*/ 188 h 188"/>
                <a:gd name="T24" fmla="*/ 329 w 512"/>
                <a:gd name="T25" fmla="*/ 188 h 188"/>
                <a:gd name="T26" fmla="*/ 8 w 512"/>
                <a:gd name="T27" fmla="*/ 124 h 188"/>
                <a:gd name="T28" fmla="*/ 8 w 512"/>
                <a:gd name="T29" fmla="*/ 124 h 188"/>
                <a:gd name="T30" fmla="*/ 0 w 512"/>
                <a:gd name="T31" fmla="*/ 120 h 188"/>
                <a:gd name="T32" fmla="*/ 0 w 512"/>
                <a:gd name="T33" fmla="*/ 120 h 188"/>
                <a:gd name="T34" fmla="*/ 12 w 512"/>
                <a:gd name="T35" fmla="*/ 98 h 188"/>
                <a:gd name="T36" fmla="*/ 34 w 512"/>
                <a:gd name="T37" fmla="*/ 73 h 188"/>
                <a:gd name="T38" fmla="*/ 34 w 512"/>
                <a:gd name="T39" fmla="*/ 73 h 188"/>
                <a:gd name="T40" fmla="*/ 68 w 512"/>
                <a:gd name="T41" fmla="*/ 43 h 188"/>
                <a:gd name="T42" fmla="*/ 111 w 512"/>
                <a:gd name="T43" fmla="*/ 17 h 188"/>
                <a:gd name="T44" fmla="*/ 149 w 512"/>
                <a:gd name="T45" fmla="*/ 4 h 188"/>
                <a:gd name="T46" fmla="*/ 166 w 512"/>
                <a:gd name="T47" fmla="*/ 0 h 188"/>
                <a:gd name="T48" fmla="*/ 183 w 512"/>
                <a:gd name="T49" fmla="*/ 4 h 188"/>
                <a:gd name="T50" fmla="*/ 183 w 512"/>
                <a:gd name="T51" fmla="*/ 4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2"/>
                <a:gd name="T79" fmla="*/ 0 h 188"/>
                <a:gd name="T80" fmla="*/ 512 w 512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2" h="188">
                  <a:moveTo>
                    <a:pt x="183" y="4"/>
                  </a:moveTo>
                  <a:lnTo>
                    <a:pt x="504" y="64"/>
                  </a:lnTo>
                  <a:lnTo>
                    <a:pt x="512" y="68"/>
                  </a:lnTo>
                  <a:lnTo>
                    <a:pt x="500" y="94"/>
                  </a:lnTo>
                  <a:lnTo>
                    <a:pt x="483" y="116"/>
                  </a:lnTo>
                  <a:lnTo>
                    <a:pt x="444" y="150"/>
                  </a:lnTo>
                  <a:lnTo>
                    <a:pt x="401" y="171"/>
                  </a:lnTo>
                  <a:lnTo>
                    <a:pt x="363" y="188"/>
                  </a:lnTo>
                  <a:lnTo>
                    <a:pt x="346" y="188"/>
                  </a:lnTo>
                  <a:lnTo>
                    <a:pt x="329" y="188"/>
                  </a:lnTo>
                  <a:lnTo>
                    <a:pt x="8" y="124"/>
                  </a:lnTo>
                  <a:lnTo>
                    <a:pt x="0" y="120"/>
                  </a:lnTo>
                  <a:lnTo>
                    <a:pt x="12" y="98"/>
                  </a:lnTo>
                  <a:lnTo>
                    <a:pt x="34" y="73"/>
                  </a:lnTo>
                  <a:lnTo>
                    <a:pt x="68" y="43"/>
                  </a:lnTo>
                  <a:lnTo>
                    <a:pt x="111" y="17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83" y="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0" name="Freeform 84"/>
            <p:cNvSpPr>
              <a:spLocks/>
            </p:cNvSpPr>
            <p:nvPr/>
          </p:nvSpPr>
          <p:spPr bwMode="auto">
            <a:xfrm>
              <a:off x="758" y="3619"/>
              <a:ext cx="59" cy="312"/>
            </a:xfrm>
            <a:custGeom>
              <a:avLst/>
              <a:gdLst>
                <a:gd name="T0" fmla="*/ 59 w 59"/>
                <a:gd name="T1" fmla="*/ 312 h 312"/>
                <a:gd name="T2" fmla="*/ 0 w 59"/>
                <a:gd name="T3" fmla="*/ 312 h 312"/>
                <a:gd name="T4" fmla="*/ 0 w 59"/>
                <a:gd name="T5" fmla="*/ 0 h 312"/>
                <a:gd name="T6" fmla="*/ 55 w 59"/>
                <a:gd name="T7" fmla="*/ 0 h 312"/>
                <a:gd name="T8" fmla="*/ 59 w 59"/>
                <a:gd name="T9" fmla="*/ 31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12"/>
                <a:gd name="T17" fmla="*/ 59 w 59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12">
                  <a:moveTo>
                    <a:pt x="59" y="312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9" y="31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1" name="Freeform 85"/>
            <p:cNvSpPr>
              <a:spLocks/>
            </p:cNvSpPr>
            <p:nvPr/>
          </p:nvSpPr>
          <p:spPr bwMode="auto">
            <a:xfrm>
              <a:off x="1035" y="3687"/>
              <a:ext cx="56" cy="261"/>
            </a:xfrm>
            <a:custGeom>
              <a:avLst/>
              <a:gdLst>
                <a:gd name="T0" fmla="*/ 52 w 56"/>
                <a:gd name="T1" fmla="*/ 257 h 261"/>
                <a:gd name="T2" fmla="*/ 0 w 56"/>
                <a:gd name="T3" fmla="*/ 261 h 261"/>
                <a:gd name="T4" fmla="*/ 0 w 56"/>
                <a:gd name="T5" fmla="*/ 0 h 261"/>
                <a:gd name="T6" fmla="*/ 56 w 56"/>
                <a:gd name="T7" fmla="*/ 0 h 261"/>
                <a:gd name="T8" fmla="*/ 52 w 56"/>
                <a:gd name="T9" fmla="*/ 257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261"/>
                <a:gd name="T17" fmla="*/ 56 w 56"/>
                <a:gd name="T18" fmla="*/ 261 h 2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261">
                  <a:moveTo>
                    <a:pt x="52" y="257"/>
                  </a:moveTo>
                  <a:lnTo>
                    <a:pt x="0" y="26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2" y="25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2" name="Freeform 86"/>
            <p:cNvSpPr>
              <a:spLocks/>
            </p:cNvSpPr>
            <p:nvPr/>
          </p:nvSpPr>
          <p:spPr bwMode="auto">
            <a:xfrm>
              <a:off x="847" y="2905"/>
              <a:ext cx="479" cy="329"/>
            </a:xfrm>
            <a:custGeom>
              <a:avLst/>
              <a:gdLst>
                <a:gd name="T0" fmla="*/ 475 w 479"/>
                <a:gd name="T1" fmla="*/ 214 h 329"/>
                <a:gd name="T2" fmla="*/ 218 w 479"/>
                <a:gd name="T3" fmla="*/ 282 h 329"/>
                <a:gd name="T4" fmla="*/ 39 w 479"/>
                <a:gd name="T5" fmla="*/ 0 h 329"/>
                <a:gd name="T6" fmla="*/ 39 w 479"/>
                <a:gd name="T7" fmla="*/ 0 h 329"/>
                <a:gd name="T8" fmla="*/ 0 w 479"/>
                <a:gd name="T9" fmla="*/ 34 h 329"/>
                <a:gd name="T10" fmla="*/ 206 w 479"/>
                <a:gd name="T11" fmla="*/ 329 h 329"/>
                <a:gd name="T12" fmla="*/ 445 w 479"/>
                <a:gd name="T13" fmla="*/ 244 h 329"/>
                <a:gd name="T14" fmla="*/ 445 w 479"/>
                <a:gd name="T15" fmla="*/ 244 h 329"/>
                <a:gd name="T16" fmla="*/ 470 w 479"/>
                <a:gd name="T17" fmla="*/ 235 h 329"/>
                <a:gd name="T18" fmla="*/ 479 w 479"/>
                <a:gd name="T19" fmla="*/ 231 h 329"/>
                <a:gd name="T20" fmla="*/ 479 w 479"/>
                <a:gd name="T21" fmla="*/ 222 h 329"/>
                <a:gd name="T22" fmla="*/ 475 w 479"/>
                <a:gd name="T23" fmla="*/ 214 h 329"/>
                <a:gd name="T24" fmla="*/ 475 w 479"/>
                <a:gd name="T25" fmla="*/ 214 h 3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9"/>
                <a:gd name="T40" fmla="*/ 0 h 329"/>
                <a:gd name="T41" fmla="*/ 479 w 479"/>
                <a:gd name="T42" fmla="*/ 329 h 3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9" h="329">
                  <a:moveTo>
                    <a:pt x="475" y="214"/>
                  </a:moveTo>
                  <a:lnTo>
                    <a:pt x="218" y="282"/>
                  </a:lnTo>
                  <a:lnTo>
                    <a:pt x="39" y="0"/>
                  </a:lnTo>
                  <a:lnTo>
                    <a:pt x="0" y="34"/>
                  </a:lnTo>
                  <a:lnTo>
                    <a:pt x="206" y="329"/>
                  </a:lnTo>
                  <a:lnTo>
                    <a:pt x="445" y="244"/>
                  </a:lnTo>
                  <a:lnTo>
                    <a:pt x="470" y="235"/>
                  </a:lnTo>
                  <a:lnTo>
                    <a:pt x="479" y="231"/>
                  </a:lnTo>
                  <a:lnTo>
                    <a:pt x="479" y="222"/>
                  </a:lnTo>
                  <a:lnTo>
                    <a:pt x="475" y="21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3" name="Freeform 87"/>
            <p:cNvSpPr>
              <a:spLocks/>
            </p:cNvSpPr>
            <p:nvPr/>
          </p:nvSpPr>
          <p:spPr bwMode="auto">
            <a:xfrm>
              <a:off x="655" y="2341"/>
              <a:ext cx="427" cy="654"/>
            </a:xfrm>
            <a:custGeom>
              <a:avLst/>
              <a:gdLst>
                <a:gd name="T0" fmla="*/ 26 w 427"/>
                <a:gd name="T1" fmla="*/ 457 h 654"/>
                <a:gd name="T2" fmla="*/ 26 w 427"/>
                <a:gd name="T3" fmla="*/ 457 h 654"/>
                <a:gd name="T4" fmla="*/ 21 w 427"/>
                <a:gd name="T5" fmla="*/ 351 h 654"/>
                <a:gd name="T6" fmla="*/ 17 w 427"/>
                <a:gd name="T7" fmla="*/ 286 h 654"/>
                <a:gd name="T8" fmla="*/ 13 w 427"/>
                <a:gd name="T9" fmla="*/ 239 h 654"/>
                <a:gd name="T10" fmla="*/ 17 w 427"/>
                <a:gd name="T11" fmla="*/ 184 h 654"/>
                <a:gd name="T12" fmla="*/ 17 w 427"/>
                <a:gd name="T13" fmla="*/ 184 h 654"/>
                <a:gd name="T14" fmla="*/ 26 w 427"/>
                <a:gd name="T15" fmla="*/ 141 h 654"/>
                <a:gd name="T16" fmla="*/ 34 w 427"/>
                <a:gd name="T17" fmla="*/ 103 h 654"/>
                <a:gd name="T18" fmla="*/ 51 w 427"/>
                <a:gd name="T19" fmla="*/ 64 h 654"/>
                <a:gd name="T20" fmla="*/ 64 w 427"/>
                <a:gd name="T21" fmla="*/ 47 h 654"/>
                <a:gd name="T22" fmla="*/ 81 w 427"/>
                <a:gd name="T23" fmla="*/ 30 h 654"/>
                <a:gd name="T24" fmla="*/ 81 w 427"/>
                <a:gd name="T25" fmla="*/ 30 h 654"/>
                <a:gd name="T26" fmla="*/ 98 w 427"/>
                <a:gd name="T27" fmla="*/ 17 h 654"/>
                <a:gd name="T28" fmla="*/ 124 w 427"/>
                <a:gd name="T29" fmla="*/ 4 h 654"/>
                <a:gd name="T30" fmla="*/ 154 w 427"/>
                <a:gd name="T31" fmla="*/ 0 h 654"/>
                <a:gd name="T32" fmla="*/ 184 w 427"/>
                <a:gd name="T33" fmla="*/ 0 h 654"/>
                <a:gd name="T34" fmla="*/ 184 w 427"/>
                <a:gd name="T35" fmla="*/ 0 h 654"/>
                <a:gd name="T36" fmla="*/ 214 w 427"/>
                <a:gd name="T37" fmla="*/ 4 h 654"/>
                <a:gd name="T38" fmla="*/ 239 w 427"/>
                <a:gd name="T39" fmla="*/ 13 h 654"/>
                <a:gd name="T40" fmla="*/ 239 w 427"/>
                <a:gd name="T41" fmla="*/ 13 h 654"/>
                <a:gd name="T42" fmla="*/ 286 w 427"/>
                <a:gd name="T43" fmla="*/ 64 h 654"/>
                <a:gd name="T44" fmla="*/ 329 w 427"/>
                <a:gd name="T45" fmla="*/ 115 h 654"/>
                <a:gd name="T46" fmla="*/ 359 w 427"/>
                <a:gd name="T47" fmla="*/ 171 h 654"/>
                <a:gd name="T48" fmla="*/ 389 w 427"/>
                <a:gd name="T49" fmla="*/ 231 h 654"/>
                <a:gd name="T50" fmla="*/ 410 w 427"/>
                <a:gd name="T51" fmla="*/ 299 h 654"/>
                <a:gd name="T52" fmla="*/ 423 w 427"/>
                <a:gd name="T53" fmla="*/ 376 h 654"/>
                <a:gd name="T54" fmla="*/ 427 w 427"/>
                <a:gd name="T55" fmla="*/ 470 h 654"/>
                <a:gd name="T56" fmla="*/ 427 w 427"/>
                <a:gd name="T57" fmla="*/ 581 h 654"/>
                <a:gd name="T58" fmla="*/ 427 w 427"/>
                <a:gd name="T59" fmla="*/ 581 h 654"/>
                <a:gd name="T60" fmla="*/ 325 w 427"/>
                <a:gd name="T61" fmla="*/ 620 h 654"/>
                <a:gd name="T62" fmla="*/ 274 w 427"/>
                <a:gd name="T63" fmla="*/ 637 h 654"/>
                <a:gd name="T64" fmla="*/ 222 w 427"/>
                <a:gd name="T65" fmla="*/ 650 h 654"/>
                <a:gd name="T66" fmla="*/ 167 w 427"/>
                <a:gd name="T67" fmla="*/ 654 h 654"/>
                <a:gd name="T68" fmla="*/ 115 w 427"/>
                <a:gd name="T69" fmla="*/ 650 h 654"/>
                <a:gd name="T70" fmla="*/ 86 w 427"/>
                <a:gd name="T71" fmla="*/ 641 h 654"/>
                <a:gd name="T72" fmla="*/ 60 w 427"/>
                <a:gd name="T73" fmla="*/ 633 h 654"/>
                <a:gd name="T74" fmla="*/ 30 w 427"/>
                <a:gd name="T75" fmla="*/ 620 h 654"/>
                <a:gd name="T76" fmla="*/ 0 w 427"/>
                <a:gd name="T77" fmla="*/ 603 h 654"/>
                <a:gd name="T78" fmla="*/ 0 w 427"/>
                <a:gd name="T79" fmla="*/ 603 h 654"/>
                <a:gd name="T80" fmla="*/ 9 w 427"/>
                <a:gd name="T81" fmla="*/ 590 h 654"/>
                <a:gd name="T82" fmla="*/ 17 w 427"/>
                <a:gd name="T83" fmla="*/ 560 h 654"/>
                <a:gd name="T84" fmla="*/ 21 w 427"/>
                <a:gd name="T85" fmla="*/ 517 h 654"/>
                <a:gd name="T86" fmla="*/ 26 w 427"/>
                <a:gd name="T87" fmla="*/ 457 h 654"/>
                <a:gd name="T88" fmla="*/ 26 w 427"/>
                <a:gd name="T89" fmla="*/ 457 h 6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654"/>
                <a:gd name="T137" fmla="*/ 427 w 427"/>
                <a:gd name="T138" fmla="*/ 654 h 6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654">
                  <a:moveTo>
                    <a:pt x="26" y="457"/>
                  </a:moveTo>
                  <a:lnTo>
                    <a:pt x="26" y="457"/>
                  </a:lnTo>
                  <a:lnTo>
                    <a:pt x="21" y="351"/>
                  </a:lnTo>
                  <a:lnTo>
                    <a:pt x="17" y="286"/>
                  </a:lnTo>
                  <a:lnTo>
                    <a:pt x="13" y="239"/>
                  </a:lnTo>
                  <a:lnTo>
                    <a:pt x="17" y="184"/>
                  </a:lnTo>
                  <a:lnTo>
                    <a:pt x="26" y="141"/>
                  </a:lnTo>
                  <a:lnTo>
                    <a:pt x="34" y="103"/>
                  </a:lnTo>
                  <a:lnTo>
                    <a:pt x="51" y="64"/>
                  </a:lnTo>
                  <a:lnTo>
                    <a:pt x="64" y="47"/>
                  </a:lnTo>
                  <a:lnTo>
                    <a:pt x="81" y="30"/>
                  </a:lnTo>
                  <a:lnTo>
                    <a:pt x="98" y="17"/>
                  </a:lnTo>
                  <a:lnTo>
                    <a:pt x="124" y="4"/>
                  </a:lnTo>
                  <a:lnTo>
                    <a:pt x="154" y="0"/>
                  </a:lnTo>
                  <a:lnTo>
                    <a:pt x="184" y="0"/>
                  </a:lnTo>
                  <a:lnTo>
                    <a:pt x="214" y="4"/>
                  </a:lnTo>
                  <a:lnTo>
                    <a:pt x="239" y="13"/>
                  </a:lnTo>
                  <a:lnTo>
                    <a:pt x="286" y="64"/>
                  </a:lnTo>
                  <a:lnTo>
                    <a:pt x="329" y="115"/>
                  </a:lnTo>
                  <a:lnTo>
                    <a:pt x="359" y="171"/>
                  </a:lnTo>
                  <a:lnTo>
                    <a:pt x="389" y="231"/>
                  </a:lnTo>
                  <a:lnTo>
                    <a:pt x="410" y="299"/>
                  </a:lnTo>
                  <a:lnTo>
                    <a:pt x="423" y="376"/>
                  </a:lnTo>
                  <a:lnTo>
                    <a:pt x="427" y="470"/>
                  </a:lnTo>
                  <a:lnTo>
                    <a:pt x="427" y="581"/>
                  </a:lnTo>
                  <a:lnTo>
                    <a:pt x="325" y="620"/>
                  </a:lnTo>
                  <a:lnTo>
                    <a:pt x="274" y="637"/>
                  </a:lnTo>
                  <a:lnTo>
                    <a:pt x="222" y="650"/>
                  </a:lnTo>
                  <a:lnTo>
                    <a:pt x="167" y="654"/>
                  </a:lnTo>
                  <a:lnTo>
                    <a:pt x="115" y="650"/>
                  </a:lnTo>
                  <a:lnTo>
                    <a:pt x="86" y="641"/>
                  </a:lnTo>
                  <a:lnTo>
                    <a:pt x="60" y="633"/>
                  </a:lnTo>
                  <a:lnTo>
                    <a:pt x="30" y="620"/>
                  </a:lnTo>
                  <a:lnTo>
                    <a:pt x="0" y="603"/>
                  </a:lnTo>
                  <a:lnTo>
                    <a:pt x="9" y="590"/>
                  </a:lnTo>
                  <a:lnTo>
                    <a:pt x="17" y="560"/>
                  </a:lnTo>
                  <a:lnTo>
                    <a:pt x="21" y="517"/>
                  </a:lnTo>
                  <a:lnTo>
                    <a:pt x="26" y="457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4" name="Freeform 88"/>
            <p:cNvSpPr>
              <a:spLocks/>
            </p:cNvSpPr>
            <p:nvPr/>
          </p:nvSpPr>
          <p:spPr bwMode="auto">
            <a:xfrm>
              <a:off x="788" y="2815"/>
              <a:ext cx="98" cy="124"/>
            </a:xfrm>
            <a:custGeom>
              <a:avLst/>
              <a:gdLst>
                <a:gd name="T0" fmla="*/ 98 w 98"/>
                <a:gd name="T1" fmla="*/ 90 h 124"/>
                <a:gd name="T2" fmla="*/ 42 w 98"/>
                <a:gd name="T3" fmla="*/ 0 h 124"/>
                <a:gd name="T4" fmla="*/ 42 w 98"/>
                <a:gd name="T5" fmla="*/ 0 h 124"/>
                <a:gd name="T6" fmla="*/ 29 w 98"/>
                <a:gd name="T7" fmla="*/ 5 h 124"/>
                <a:gd name="T8" fmla="*/ 21 w 98"/>
                <a:gd name="T9" fmla="*/ 18 h 124"/>
                <a:gd name="T10" fmla="*/ 8 w 98"/>
                <a:gd name="T11" fmla="*/ 30 h 124"/>
                <a:gd name="T12" fmla="*/ 0 w 98"/>
                <a:gd name="T13" fmla="*/ 39 h 124"/>
                <a:gd name="T14" fmla="*/ 59 w 98"/>
                <a:gd name="T15" fmla="*/ 124 h 124"/>
                <a:gd name="T16" fmla="*/ 59 w 98"/>
                <a:gd name="T17" fmla="*/ 124 h 124"/>
                <a:gd name="T18" fmla="*/ 98 w 98"/>
                <a:gd name="T19" fmla="*/ 90 h 124"/>
                <a:gd name="T20" fmla="*/ 98 w 98"/>
                <a:gd name="T21" fmla="*/ 9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8"/>
                <a:gd name="T34" fmla="*/ 0 h 124"/>
                <a:gd name="T35" fmla="*/ 98 w 98"/>
                <a:gd name="T36" fmla="*/ 124 h 1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8" h="124">
                  <a:moveTo>
                    <a:pt x="98" y="90"/>
                  </a:moveTo>
                  <a:lnTo>
                    <a:pt x="42" y="0"/>
                  </a:lnTo>
                  <a:lnTo>
                    <a:pt x="29" y="5"/>
                  </a:lnTo>
                  <a:lnTo>
                    <a:pt x="21" y="18"/>
                  </a:lnTo>
                  <a:lnTo>
                    <a:pt x="8" y="30"/>
                  </a:lnTo>
                  <a:lnTo>
                    <a:pt x="0" y="39"/>
                  </a:lnTo>
                  <a:lnTo>
                    <a:pt x="59" y="124"/>
                  </a:lnTo>
                  <a:lnTo>
                    <a:pt x="98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5" name="Freeform 89"/>
            <p:cNvSpPr>
              <a:spLocks/>
            </p:cNvSpPr>
            <p:nvPr/>
          </p:nvSpPr>
          <p:spPr bwMode="auto">
            <a:xfrm>
              <a:off x="1309" y="2999"/>
              <a:ext cx="162" cy="141"/>
            </a:xfrm>
            <a:custGeom>
              <a:avLst/>
              <a:gdLst>
                <a:gd name="T0" fmla="*/ 162 w 162"/>
                <a:gd name="T1" fmla="*/ 47 h 141"/>
                <a:gd name="T2" fmla="*/ 162 w 162"/>
                <a:gd name="T3" fmla="*/ 47 h 141"/>
                <a:gd name="T4" fmla="*/ 158 w 162"/>
                <a:gd name="T5" fmla="*/ 47 h 141"/>
                <a:gd name="T6" fmla="*/ 154 w 162"/>
                <a:gd name="T7" fmla="*/ 47 h 141"/>
                <a:gd name="T8" fmla="*/ 141 w 162"/>
                <a:gd name="T9" fmla="*/ 56 h 141"/>
                <a:gd name="T10" fmla="*/ 128 w 162"/>
                <a:gd name="T11" fmla="*/ 69 h 141"/>
                <a:gd name="T12" fmla="*/ 94 w 162"/>
                <a:gd name="T13" fmla="*/ 77 h 141"/>
                <a:gd name="T14" fmla="*/ 120 w 162"/>
                <a:gd name="T15" fmla="*/ 56 h 141"/>
                <a:gd name="T16" fmla="*/ 124 w 162"/>
                <a:gd name="T17" fmla="*/ 13 h 141"/>
                <a:gd name="T18" fmla="*/ 124 w 162"/>
                <a:gd name="T19" fmla="*/ 13 h 141"/>
                <a:gd name="T20" fmla="*/ 120 w 162"/>
                <a:gd name="T21" fmla="*/ 13 h 141"/>
                <a:gd name="T22" fmla="*/ 115 w 162"/>
                <a:gd name="T23" fmla="*/ 17 h 141"/>
                <a:gd name="T24" fmla="*/ 111 w 162"/>
                <a:gd name="T25" fmla="*/ 30 h 141"/>
                <a:gd name="T26" fmla="*/ 107 w 162"/>
                <a:gd name="T27" fmla="*/ 47 h 141"/>
                <a:gd name="T28" fmla="*/ 85 w 162"/>
                <a:gd name="T29" fmla="*/ 64 h 141"/>
                <a:gd name="T30" fmla="*/ 98 w 162"/>
                <a:gd name="T31" fmla="*/ 43 h 141"/>
                <a:gd name="T32" fmla="*/ 81 w 162"/>
                <a:gd name="T33" fmla="*/ 0 h 141"/>
                <a:gd name="T34" fmla="*/ 81 w 162"/>
                <a:gd name="T35" fmla="*/ 0 h 141"/>
                <a:gd name="T36" fmla="*/ 77 w 162"/>
                <a:gd name="T37" fmla="*/ 13 h 141"/>
                <a:gd name="T38" fmla="*/ 77 w 162"/>
                <a:gd name="T39" fmla="*/ 26 h 141"/>
                <a:gd name="T40" fmla="*/ 81 w 162"/>
                <a:gd name="T41" fmla="*/ 39 h 141"/>
                <a:gd name="T42" fmla="*/ 81 w 162"/>
                <a:gd name="T43" fmla="*/ 39 h 141"/>
                <a:gd name="T44" fmla="*/ 68 w 162"/>
                <a:gd name="T45" fmla="*/ 56 h 141"/>
                <a:gd name="T46" fmla="*/ 56 w 162"/>
                <a:gd name="T47" fmla="*/ 64 h 141"/>
                <a:gd name="T48" fmla="*/ 56 w 162"/>
                <a:gd name="T49" fmla="*/ 64 h 141"/>
                <a:gd name="T50" fmla="*/ 21 w 162"/>
                <a:gd name="T51" fmla="*/ 64 h 141"/>
                <a:gd name="T52" fmla="*/ 21 w 162"/>
                <a:gd name="T53" fmla="*/ 64 h 141"/>
                <a:gd name="T54" fmla="*/ 17 w 162"/>
                <a:gd name="T55" fmla="*/ 69 h 141"/>
                <a:gd name="T56" fmla="*/ 17 w 162"/>
                <a:gd name="T57" fmla="*/ 69 h 141"/>
                <a:gd name="T58" fmla="*/ 13 w 162"/>
                <a:gd name="T59" fmla="*/ 73 h 141"/>
                <a:gd name="T60" fmla="*/ 4 w 162"/>
                <a:gd name="T61" fmla="*/ 86 h 141"/>
                <a:gd name="T62" fmla="*/ 0 w 162"/>
                <a:gd name="T63" fmla="*/ 107 h 141"/>
                <a:gd name="T64" fmla="*/ 0 w 162"/>
                <a:gd name="T65" fmla="*/ 137 h 141"/>
                <a:gd name="T66" fmla="*/ 0 w 162"/>
                <a:gd name="T67" fmla="*/ 137 h 141"/>
                <a:gd name="T68" fmla="*/ 17 w 162"/>
                <a:gd name="T69" fmla="*/ 141 h 141"/>
                <a:gd name="T70" fmla="*/ 30 w 162"/>
                <a:gd name="T71" fmla="*/ 141 h 141"/>
                <a:gd name="T72" fmla="*/ 43 w 162"/>
                <a:gd name="T73" fmla="*/ 141 h 141"/>
                <a:gd name="T74" fmla="*/ 56 w 162"/>
                <a:gd name="T75" fmla="*/ 133 h 141"/>
                <a:gd name="T76" fmla="*/ 77 w 162"/>
                <a:gd name="T77" fmla="*/ 124 h 141"/>
                <a:gd name="T78" fmla="*/ 85 w 162"/>
                <a:gd name="T79" fmla="*/ 116 h 141"/>
                <a:gd name="T80" fmla="*/ 115 w 162"/>
                <a:gd name="T81" fmla="*/ 107 h 141"/>
                <a:gd name="T82" fmla="*/ 115 w 162"/>
                <a:gd name="T83" fmla="*/ 107 h 141"/>
                <a:gd name="T84" fmla="*/ 145 w 162"/>
                <a:gd name="T85" fmla="*/ 94 h 141"/>
                <a:gd name="T86" fmla="*/ 145 w 162"/>
                <a:gd name="T87" fmla="*/ 94 h 141"/>
                <a:gd name="T88" fmla="*/ 141 w 162"/>
                <a:gd name="T89" fmla="*/ 90 h 141"/>
                <a:gd name="T90" fmla="*/ 132 w 162"/>
                <a:gd name="T91" fmla="*/ 90 h 141"/>
                <a:gd name="T92" fmla="*/ 115 w 162"/>
                <a:gd name="T93" fmla="*/ 99 h 141"/>
                <a:gd name="T94" fmla="*/ 115 w 162"/>
                <a:gd name="T95" fmla="*/ 99 h 141"/>
                <a:gd name="T96" fmla="*/ 107 w 162"/>
                <a:gd name="T97" fmla="*/ 99 h 141"/>
                <a:gd name="T98" fmla="*/ 98 w 162"/>
                <a:gd name="T99" fmla="*/ 99 h 141"/>
                <a:gd name="T100" fmla="*/ 90 w 162"/>
                <a:gd name="T101" fmla="*/ 99 h 141"/>
                <a:gd name="T102" fmla="*/ 132 w 162"/>
                <a:gd name="T103" fmla="*/ 77 h 141"/>
                <a:gd name="T104" fmla="*/ 132 w 162"/>
                <a:gd name="T105" fmla="*/ 77 h 141"/>
                <a:gd name="T106" fmla="*/ 162 w 162"/>
                <a:gd name="T107" fmla="*/ 47 h 141"/>
                <a:gd name="T108" fmla="*/ 162 w 162"/>
                <a:gd name="T109" fmla="*/ 47 h 1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2"/>
                <a:gd name="T166" fmla="*/ 0 h 141"/>
                <a:gd name="T167" fmla="*/ 162 w 162"/>
                <a:gd name="T168" fmla="*/ 141 h 14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2" h="141">
                  <a:moveTo>
                    <a:pt x="162" y="47"/>
                  </a:moveTo>
                  <a:lnTo>
                    <a:pt x="162" y="47"/>
                  </a:lnTo>
                  <a:lnTo>
                    <a:pt x="158" y="47"/>
                  </a:lnTo>
                  <a:lnTo>
                    <a:pt x="154" y="47"/>
                  </a:lnTo>
                  <a:lnTo>
                    <a:pt x="141" y="56"/>
                  </a:lnTo>
                  <a:lnTo>
                    <a:pt x="128" y="69"/>
                  </a:lnTo>
                  <a:lnTo>
                    <a:pt x="94" y="77"/>
                  </a:lnTo>
                  <a:lnTo>
                    <a:pt x="120" y="56"/>
                  </a:lnTo>
                  <a:lnTo>
                    <a:pt x="124" y="13"/>
                  </a:lnTo>
                  <a:lnTo>
                    <a:pt x="120" y="13"/>
                  </a:lnTo>
                  <a:lnTo>
                    <a:pt x="115" y="17"/>
                  </a:lnTo>
                  <a:lnTo>
                    <a:pt x="111" y="30"/>
                  </a:lnTo>
                  <a:lnTo>
                    <a:pt x="107" y="47"/>
                  </a:lnTo>
                  <a:lnTo>
                    <a:pt x="85" y="64"/>
                  </a:lnTo>
                  <a:lnTo>
                    <a:pt x="98" y="43"/>
                  </a:lnTo>
                  <a:lnTo>
                    <a:pt x="81" y="0"/>
                  </a:lnTo>
                  <a:lnTo>
                    <a:pt x="77" y="13"/>
                  </a:lnTo>
                  <a:lnTo>
                    <a:pt x="77" y="26"/>
                  </a:lnTo>
                  <a:lnTo>
                    <a:pt x="81" y="39"/>
                  </a:lnTo>
                  <a:lnTo>
                    <a:pt x="68" y="56"/>
                  </a:lnTo>
                  <a:lnTo>
                    <a:pt x="56" y="64"/>
                  </a:lnTo>
                  <a:lnTo>
                    <a:pt x="21" y="64"/>
                  </a:lnTo>
                  <a:lnTo>
                    <a:pt x="17" y="69"/>
                  </a:lnTo>
                  <a:lnTo>
                    <a:pt x="13" y="73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7"/>
                  </a:lnTo>
                  <a:lnTo>
                    <a:pt x="17" y="141"/>
                  </a:lnTo>
                  <a:lnTo>
                    <a:pt x="30" y="141"/>
                  </a:lnTo>
                  <a:lnTo>
                    <a:pt x="43" y="141"/>
                  </a:lnTo>
                  <a:lnTo>
                    <a:pt x="56" y="133"/>
                  </a:lnTo>
                  <a:lnTo>
                    <a:pt x="77" y="124"/>
                  </a:lnTo>
                  <a:lnTo>
                    <a:pt x="85" y="116"/>
                  </a:lnTo>
                  <a:lnTo>
                    <a:pt x="115" y="107"/>
                  </a:lnTo>
                  <a:lnTo>
                    <a:pt x="145" y="94"/>
                  </a:lnTo>
                  <a:lnTo>
                    <a:pt x="141" y="90"/>
                  </a:lnTo>
                  <a:lnTo>
                    <a:pt x="132" y="90"/>
                  </a:lnTo>
                  <a:lnTo>
                    <a:pt x="115" y="99"/>
                  </a:lnTo>
                  <a:lnTo>
                    <a:pt x="107" y="99"/>
                  </a:lnTo>
                  <a:lnTo>
                    <a:pt x="98" y="99"/>
                  </a:lnTo>
                  <a:lnTo>
                    <a:pt x="90" y="99"/>
                  </a:lnTo>
                  <a:lnTo>
                    <a:pt x="132" y="77"/>
                  </a:lnTo>
                  <a:lnTo>
                    <a:pt x="162" y="47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6" name="Freeform 90"/>
            <p:cNvSpPr>
              <a:spLocks/>
            </p:cNvSpPr>
            <p:nvPr/>
          </p:nvSpPr>
          <p:spPr bwMode="auto">
            <a:xfrm>
              <a:off x="1313" y="3008"/>
              <a:ext cx="60" cy="85"/>
            </a:xfrm>
            <a:custGeom>
              <a:avLst/>
              <a:gdLst>
                <a:gd name="T0" fmla="*/ 47 w 60"/>
                <a:gd name="T1" fmla="*/ 30 h 85"/>
                <a:gd name="T2" fmla="*/ 47 w 60"/>
                <a:gd name="T3" fmla="*/ 30 h 85"/>
                <a:gd name="T4" fmla="*/ 60 w 60"/>
                <a:gd name="T5" fmla="*/ 13 h 85"/>
                <a:gd name="T6" fmla="*/ 60 w 60"/>
                <a:gd name="T7" fmla="*/ 4 h 85"/>
                <a:gd name="T8" fmla="*/ 60 w 60"/>
                <a:gd name="T9" fmla="*/ 0 h 85"/>
                <a:gd name="T10" fmla="*/ 60 w 60"/>
                <a:gd name="T11" fmla="*/ 0 h 85"/>
                <a:gd name="T12" fmla="*/ 39 w 60"/>
                <a:gd name="T13" fmla="*/ 21 h 85"/>
                <a:gd name="T14" fmla="*/ 39 w 60"/>
                <a:gd name="T15" fmla="*/ 21 h 85"/>
                <a:gd name="T16" fmla="*/ 17 w 60"/>
                <a:gd name="T17" fmla="*/ 43 h 85"/>
                <a:gd name="T18" fmla="*/ 17 w 60"/>
                <a:gd name="T19" fmla="*/ 43 h 85"/>
                <a:gd name="T20" fmla="*/ 9 w 60"/>
                <a:gd name="T21" fmla="*/ 55 h 85"/>
                <a:gd name="T22" fmla="*/ 4 w 60"/>
                <a:gd name="T23" fmla="*/ 68 h 85"/>
                <a:gd name="T24" fmla="*/ 0 w 60"/>
                <a:gd name="T25" fmla="*/ 85 h 85"/>
                <a:gd name="T26" fmla="*/ 0 w 60"/>
                <a:gd name="T27" fmla="*/ 85 h 85"/>
                <a:gd name="T28" fmla="*/ 13 w 60"/>
                <a:gd name="T29" fmla="*/ 81 h 85"/>
                <a:gd name="T30" fmla="*/ 30 w 60"/>
                <a:gd name="T31" fmla="*/ 72 h 85"/>
                <a:gd name="T32" fmla="*/ 47 w 60"/>
                <a:gd name="T33" fmla="*/ 60 h 85"/>
                <a:gd name="T34" fmla="*/ 56 w 60"/>
                <a:gd name="T35" fmla="*/ 55 h 85"/>
                <a:gd name="T36" fmla="*/ 56 w 60"/>
                <a:gd name="T37" fmla="*/ 55 h 85"/>
                <a:gd name="T38" fmla="*/ 52 w 60"/>
                <a:gd name="T39" fmla="*/ 51 h 85"/>
                <a:gd name="T40" fmla="*/ 47 w 60"/>
                <a:gd name="T41" fmla="*/ 43 h 85"/>
                <a:gd name="T42" fmla="*/ 47 w 60"/>
                <a:gd name="T43" fmla="*/ 34 h 85"/>
                <a:gd name="T44" fmla="*/ 47 w 60"/>
                <a:gd name="T45" fmla="*/ 30 h 85"/>
                <a:gd name="T46" fmla="*/ 47 w 60"/>
                <a:gd name="T47" fmla="*/ 3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"/>
                <a:gd name="T73" fmla="*/ 0 h 85"/>
                <a:gd name="T74" fmla="*/ 60 w 60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" h="85">
                  <a:moveTo>
                    <a:pt x="47" y="30"/>
                  </a:moveTo>
                  <a:lnTo>
                    <a:pt x="47" y="30"/>
                  </a:lnTo>
                  <a:lnTo>
                    <a:pt x="60" y="13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39" y="21"/>
                  </a:lnTo>
                  <a:lnTo>
                    <a:pt x="17" y="43"/>
                  </a:lnTo>
                  <a:lnTo>
                    <a:pt x="9" y="55"/>
                  </a:lnTo>
                  <a:lnTo>
                    <a:pt x="4" y="68"/>
                  </a:lnTo>
                  <a:lnTo>
                    <a:pt x="0" y="85"/>
                  </a:lnTo>
                  <a:lnTo>
                    <a:pt x="13" y="81"/>
                  </a:lnTo>
                  <a:lnTo>
                    <a:pt x="30" y="72"/>
                  </a:lnTo>
                  <a:lnTo>
                    <a:pt x="47" y="60"/>
                  </a:lnTo>
                  <a:lnTo>
                    <a:pt x="56" y="55"/>
                  </a:lnTo>
                  <a:lnTo>
                    <a:pt x="52" y="51"/>
                  </a:lnTo>
                  <a:lnTo>
                    <a:pt x="47" y="43"/>
                  </a:lnTo>
                  <a:lnTo>
                    <a:pt x="47" y="34"/>
                  </a:lnTo>
                  <a:lnTo>
                    <a:pt x="47" y="3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7" name="Freeform 91"/>
            <p:cNvSpPr>
              <a:spLocks/>
            </p:cNvSpPr>
            <p:nvPr/>
          </p:nvSpPr>
          <p:spPr bwMode="auto">
            <a:xfrm>
              <a:off x="864" y="2354"/>
              <a:ext cx="35" cy="64"/>
            </a:xfrm>
            <a:custGeom>
              <a:avLst/>
              <a:gdLst>
                <a:gd name="T0" fmla="*/ 35 w 35"/>
                <a:gd name="T1" fmla="*/ 0 h 64"/>
                <a:gd name="T2" fmla="*/ 35 w 35"/>
                <a:gd name="T3" fmla="*/ 0 h 64"/>
                <a:gd name="T4" fmla="*/ 35 w 35"/>
                <a:gd name="T5" fmla="*/ 4 h 64"/>
                <a:gd name="T6" fmla="*/ 18 w 35"/>
                <a:gd name="T7" fmla="*/ 64 h 64"/>
                <a:gd name="T8" fmla="*/ 18 w 35"/>
                <a:gd name="T9" fmla="*/ 64 h 64"/>
                <a:gd name="T10" fmla="*/ 0 w 35"/>
                <a:gd name="T11" fmla="*/ 64 h 64"/>
                <a:gd name="T12" fmla="*/ 30 w 35"/>
                <a:gd name="T13" fmla="*/ 0 h 64"/>
                <a:gd name="T14" fmla="*/ 30 w 35"/>
                <a:gd name="T15" fmla="*/ 0 h 64"/>
                <a:gd name="T16" fmla="*/ 30 w 35"/>
                <a:gd name="T17" fmla="*/ 0 h 64"/>
                <a:gd name="T18" fmla="*/ 35 w 35"/>
                <a:gd name="T19" fmla="*/ 0 h 64"/>
                <a:gd name="T20" fmla="*/ 35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64"/>
                <a:gd name="T35" fmla="*/ 35 w 35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64">
                  <a:moveTo>
                    <a:pt x="35" y="0"/>
                  </a:moveTo>
                  <a:lnTo>
                    <a:pt x="35" y="0"/>
                  </a:lnTo>
                  <a:lnTo>
                    <a:pt x="35" y="4"/>
                  </a:lnTo>
                  <a:lnTo>
                    <a:pt x="18" y="64"/>
                  </a:lnTo>
                  <a:lnTo>
                    <a:pt x="0" y="64"/>
                  </a:lnTo>
                  <a:lnTo>
                    <a:pt x="3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8" name="Freeform 92"/>
            <p:cNvSpPr>
              <a:spLocks/>
            </p:cNvSpPr>
            <p:nvPr/>
          </p:nvSpPr>
          <p:spPr bwMode="auto">
            <a:xfrm>
              <a:off x="894" y="2354"/>
              <a:ext cx="197" cy="573"/>
            </a:xfrm>
            <a:custGeom>
              <a:avLst/>
              <a:gdLst>
                <a:gd name="T0" fmla="*/ 0 w 197"/>
                <a:gd name="T1" fmla="*/ 0 h 573"/>
                <a:gd name="T2" fmla="*/ 0 w 197"/>
                <a:gd name="T3" fmla="*/ 0 h 573"/>
                <a:gd name="T4" fmla="*/ 43 w 197"/>
                <a:gd name="T5" fmla="*/ 34 h 573"/>
                <a:gd name="T6" fmla="*/ 77 w 197"/>
                <a:gd name="T7" fmla="*/ 73 h 573"/>
                <a:gd name="T8" fmla="*/ 107 w 197"/>
                <a:gd name="T9" fmla="*/ 115 h 573"/>
                <a:gd name="T10" fmla="*/ 133 w 197"/>
                <a:gd name="T11" fmla="*/ 162 h 573"/>
                <a:gd name="T12" fmla="*/ 150 w 197"/>
                <a:gd name="T13" fmla="*/ 209 h 573"/>
                <a:gd name="T14" fmla="*/ 167 w 197"/>
                <a:gd name="T15" fmla="*/ 256 h 573"/>
                <a:gd name="T16" fmla="*/ 180 w 197"/>
                <a:gd name="T17" fmla="*/ 303 h 573"/>
                <a:gd name="T18" fmla="*/ 184 w 197"/>
                <a:gd name="T19" fmla="*/ 350 h 573"/>
                <a:gd name="T20" fmla="*/ 193 w 197"/>
                <a:gd name="T21" fmla="*/ 436 h 573"/>
                <a:gd name="T22" fmla="*/ 197 w 197"/>
                <a:gd name="T23" fmla="*/ 504 h 573"/>
                <a:gd name="T24" fmla="*/ 193 w 197"/>
                <a:gd name="T25" fmla="*/ 573 h 573"/>
                <a:gd name="T26" fmla="*/ 193 w 197"/>
                <a:gd name="T27" fmla="*/ 573 h 573"/>
                <a:gd name="T28" fmla="*/ 188 w 197"/>
                <a:gd name="T29" fmla="*/ 573 h 573"/>
                <a:gd name="T30" fmla="*/ 184 w 197"/>
                <a:gd name="T31" fmla="*/ 568 h 573"/>
                <a:gd name="T32" fmla="*/ 184 w 197"/>
                <a:gd name="T33" fmla="*/ 568 h 573"/>
                <a:gd name="T34" fmla="*/ 188 w 197"/>
                <a:gd name="T35" fmla="*/ 508 h 573"/>
                <a:gd name="T36" fmla="*/ 188 w 197"/>
                <a:gd name="T37" fmla="*/ 440 h 573"/>
                <a:gd name="T38" fmla="*/ 180 w 197"/>
                <a:gd name="T39" fmla="*/ 359 h 573"/>
                <a:gd name="T40" fmla="*/ 171 w 197"/>
                <a:gd name="T41" fmla="*/ 316 h 573"/>
                <a:gd name="T42" fmla="*/ 163 w 197"/>
                <a:gd name="T43" fmla="*/ 269 h 573"/>
                <a:gd name="T44" fmla="*/ 146 w 197"/>
                <a:gd name="T45" fmla="*/ 222 h 573"/>
                <a:gd name="T46" fmla="*/ 129 w 197"/>
                <a:gd name="T47" fmla="*/ 175 h 573"/>
                <a:gd name="T48" fmla="*/ 103 w 197"/>
                <a:gd name="T49" fmla="*/ 132 h 573"/>
                <a:gd name="T50" fmla="*/ 77 w 197"/>
                <a:gd name="T51" fmla="*/ 85 h 573"/>
                <a:gd name="T52" fmla="*/ 43 w 197"/>
                <a:gd name="T53" fmla="*/ 43 h 573"/>
                <a:gd name="T54" fmla="*/ 0 w 197"/>
                <a:gd name="T55" fmla="*/ 4 h 573"/>
                <a:gd name="T56" fmla="*/ 0 w 197"/>
                <a:gd name="T57" fmla="*/ 4 h 573"/>
                <a:gd name="T58" fmla="*/ 0 w 197"/>
                <a:gd name="T59" fmla="*/ 0 h 573"/>
                <a:gd name="T60" fmla="*/ 0 w 197"/>
                <a:gd name="T61" fmla="*/ 0 h 573"/>
                <a:gd name="T62" fmla="*/ 0 w 197"/>
                <a:gd name="T63" fmla="*/ 0 h 573"/>
                <a:gd name="T64" fmla="*/ 0 w 197"/>
                <a:gd name="T65" fmla="*/ 0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573"/>
                <a:gd name="T101" fmla="*/ 197 w 197"/>
                <a:gd name="T102" fmla="*/ 573 h 5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573">
                  <a:moveTo>
                    <a:pt x="0" y="0"/>
                  </a:moveTo>
                  <a:lnTo>
                    <a:pt x="0" y="0"/>
                  </a:lnTo>
                  <a:lnTo>
                    <a:pt x="43" y="34"/>
                  </a:lnTo>
                  <a:lnTo>
                    <a:pt x="77" y="73"/>
                  </a:lnTo>
                  <a:lnTo>
                    <a:pt x="107" y="115"/>
                  </a:lnTo>
                  <a:lnTo>
                    <a:pt x="133" y="162"/>
                  </a:lnTo>
                  <a:lnTo>
                    <a:pt x="150" y="209"/>
                  </a:lnTo>
                  <a:lnTo>
                    <a:pt x="167" y="256"/>
                  </a:lnTo>
                  <a:lnTo>
                    <a:pt x="180" y="303"/>
                  </a:lnTo>
                  <a:lnTo>
                    <a:pt x="184" y="350"/>
                  </a:lnTo>
                  <a:lnTo>
                    <a:pt x="193" y="436"/>
                  </a:lnTo>
                  <a:lnTo>
                    <a:pt x="197" y="504"/>
                  </a:lnTo>
                  <a:lnTo>
                    <a:pt x="193" y="573"/>
                  </a:lnTo>
                  <a:lnTo>
                    <a:pt x="188" y="573"/>
                  </a:lnTo>
                  <a:lnTo>
                    <a:pt x="184" y="568"/>
                  </a:lnTo>
                  <a:lnTo>
                    <a:pt x="188" y="508"/>
                  </a:lnTo>
                  <a:lnTo>
                    <a:pt x="188" y="440"/>
                  </a:lnTo>
                  <a:lnTo>
                    <a:pt x="180" y="359"/>
                  </a:lnTo>
                  <a:lnTo>
                    <a:pt x="171" y="316"/>
                  </a:lnTo>
                  <a:lnTo>
                    <a:pt x="163" y="269"/>
                  </a:lnTo>
                  <a:lnTo>
                    <a:pt x="146" y="222"/>
                  </a:lnTo>
                  <a:lnTo>
                    <a:pt x="129" y="175"/>
                  </a:lnTo>
                  <a:lnTo>
                    <a:pt x="103" y="132"/>
                  </a:lnTo>
                  <a:lnTo>
                    <a:pt x="77" y="85"/>
                  </a:lnTo>
                  <a:lnTo>
                    <a:pt x="43" y="4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59" name="Freeform 93"/>
            <p:cNvSpPr>
              <a:spLocks/>
            </p:cNvSpPr>
            <p:nvPr/>
          </p:nvSpPr>
          <p:spPr bwMode="auto">
            <a:xfrm>
              <a:off x="993" y="3636"/>
              <a:ext cx="350" cy="312"/>
            </a:xfrm>
            <a:custGeom>
              <a:avLst/>
              <a:gdLst>
                <a:gd name="T0" fmla="*/ 149 w 350"/>
                <a:gd name="T1" fmla="*/ 124 h 312"/>
                <a:gd name="T2" fmla="*/ 149 w 350"/>
                <a:gd name="T3" fmla="*/ 124 h 312"/>
                <a:gd name="T4" fmla="*/ 81 w 350"/>
                <a:gd name="T5" fmla="*/ 205 h 312"/>
                <a:gd name="T6" fmla="*/ 0 w 350"/>
                <a:gd name="T7" fmla="*/ 312 h 312"/>
                <a:gd name="T8" fmla="*/ 81 w 350"/>
                <a:gd name="T9" fmla="*/ 312 h 312"/>
                <a:gd name="T10" fmla="*/ 81 w 350"/>
                <a:gd name="T11" fmla="*/ 312 h 312"/>
                <a:gd name="T12" fmla="*/ 171 w 350"/>
                <a:gd name="T13" fmla="*/ 235 h 312"/>
                <a:gd name="T14" fmla="*/ 252 w 350"/>
                <a:gd name="T15" fmla="*/ 167 h 312"/>
                <a:gd name="T16" fmla="*/ 252 w 350"/>
                <a:gd name="T17" fmla="*/ 167 h 312"/>
                <a:gd name="T18" fmla="*/ 350 w 350"/>
                <a:gd name="T19" fmla="*/ 81 h 312"/>
                <a:gd name="T20" fmla="*/ 350 w 350"/>
                <a:gd name="T21" fmla="*/ 81 h 312"/>
                <a:gd name="T22" fmla="*/ 303 w 350"/>
                <a:gd name="T23" fmla="*/ 0 h 312"/>
                <a:gd name="T24" fmla="*/ 303 w 350"/>
                <a:gd name="T25" fmla="*/ 0 h 312"/>
                <a:gd name="T26" fmla="*/ 273 w 350"/>
                <a:gd name="T27" fmla="*/ 21 h 312"/>
                <a:gd name="T28" fmla="*/ 235 w 350"/>
                <a:gd name="T29" fmla="*/ 47 h 312"/>
                <a:gd name="T30" fmla="*/ 196 w 350"/>
                <a:gd name="T31" fmla="*/ 81 h 312"/>
                <a:gd name="T32" fmla="*/ 149 w 350"/>
                <a:gd name="T33" fmla="*/ 124 h 312"/>
                <a:gd name="T34" fmla="*/ 149 w 350"/>
                <a:gd name="T35" fmla="*/ 124 h 3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0"/>
                <a:gd name="T55" fmla="*/ 0 h 312"/>
                <a:gd name="T56" fmla="*/ 350 w 350"/>
                <a:gd name="T57" fmla="*/ 312 h 3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0" h="312">
                  <a:moveTo>
                    <a:pt x="149" y="124"/>
                  </a:moveTo>
                  <a:lnTo>
                    <a:pt x="149" y="124"/>
                  </a:lnTo>
                  <a:lnTo>
                    <a:pt x="81" y="205"/>
                  </a:lnTo>
                  <a:lnTo>
                    <a:pt x="0" y="312"/>
                  </a:lnTo>
                  <a:lnTo>
                    <a:pt x="81" y="312"/>
                  </a:lnTo>
                  <a:lnTo>
                    <a:pt x="171" y="235"/>
                  </a:lnTo>
                  <a:lnTo>
                    <a:pt x="252" y="167"/>
                  </a:lnTo>
                  <a:lnTo>
                    <a:pt x="350" y="81"/>
                  </a:lnTo>
                  <a:lnTo>
                    <a:pt x="303" y="0"/>
                  </a:lnTo>
                  <a:lnTo>
                    <a:pt x="273" y="21"/>
                  </a:lnTo>
                  <a:lnTo>
                    <a:pt x="235" y="47"/>
                  </a:lnTo>
                  <a:lnTo>
                    <a:pt x="196" y="81"/>
                  </a:lnTo>
                  <a:lnTo>
                    <a:pt x="149" y="12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0" name="Freeform 94"/>
            <p:cNvSpPr>
              <a:spLocks/>
            </p:cNvSpPr>
            <p:nvPr/>
          </p:nvSpPr>
          <p:spPr bwMode="auto">
            <a:xfrm>
              <a:off x="997" y="3619"/>
              <a:ext cx="338" cy="329"/>
            </a:xfrm>
            <a:custGeom>
              <a:avLst/>
              <a:gdLst>
                <a:gd name="T0" fmla="*/ 338 w 338"/>
                <a:gd name="T1" fmla="*/ 21 h 329"/>
                <a:gd name="T2" fmla="*/ 338 w 338"/>
                <a:gd name="T3" fmla="*/ 21 h 329"/>
                <a:gd name="T4" fmla="*/ 338 w 338"/>
                <a:gd name="T5" fmla="*/ 13 h 329"/>
                <a:gd name="T6" fmla="*/ 333 w 338"/>
                <a:gd name="T7" fmla="*/ 9 h 329"/>
                <a:gd name="T8" fmla="*/ 325 w 338"/>
                <a:gd name="T9" fmla="*/ 4 h 329"/>
                <a:gd name="T10" fmla="*/ 316 w 338"/>
                <a:gd name="T11" fmla="*/ 0 h 329"/>
                <a:gd name="T12" fmla="*/ 291 w 338"/>
                <a:gd name="T13" fmla="*/ 0 h 329"/>
                <a:gd name="T14" fmla="*/ 278 w 338"/>
                <a:gd name="T15" fmla="*/ 4 h 329"/>
                <a:gd name="T16" fmla="*/ 278 w 338"/>
                <a:gd name="T17" fmla="*/ 4 h 329"/>
                <a:gd name="T18" fmla="*/ 261 w 338"/>
                <a:gd name="T19" fmla="*/ 9 h 329"/>
                <a:gd name="T20" fmla="*/ 239 w 338"/>
                <a:gd name="T21" fmla="*/ 17 h 329"/>
                <a:gd name="T22" fmla="*/ 214 w 338"/>
                <a:gd name="T23" fmla="*/ 34 h 329"/>
                <a:gd name="T24" fmla="*/ 179 w 338"/>
                <a:gd name="T25" fmla="*/ 60 h 329"/>
                <a:gd name="T26" fmla="*/ 141 w 338"/>
                <a:gd name="T27" fmla="*/ 98 h 329"/>
                <a:gd name="T28" fmla="*/ 98 w 338"/>
                <a:gd name="T29" fmla="*/ 154 h 329"/>
                <a:gd name="T30" fmla="*/ 56 w 338"/>
                <a:gd name="T31" fmla="*/ 222 h 329"/>
                <a:gd name="T32" fmla="*/ 56 w 338"/>
                <a:gd name="T33" fmla="*/ 222 h 329"/>
                <a:gd name="T34" fmla="*/ 26 w 338"/>
                <a:gd name="T35" fmla="*/ 269 h 329"/>
                <a:gd name="T36" fmla="*/ 0 w 338"/>
                <a:gd name="T37" fmla="*/ 329 h 329"/>
                <a:gd name="T38" fmla="*/ 90 w 338"/>
                <a:gd name="T39" fmla="*/ 329 h 329"/>
                <a:gd name="T40" fmla="*/ 90 w 338"/>
                <a:gd name="T41" fmla="*/ 329 h 329"/>
                <a:gd name="T42" fmla="*/ 120 w 338"/>
                <a:gd name="T43" fmla="*/ 291 h 329"/>
                <a:gd name="T44" fmla="*/ 120 w 338"/>
                <a:gd name="T45" fmla="*/ 291 h 329"/>
                <a:gd name="T46" fmla="*/ 248 w 338"/>
                <a:gd name="T47" fmla="*/ 132 h 329"/>
                <a:gd name="T48" fmla="*/ 299 w 338"/>
                <a:gd name="T49" fmla="*/ 68 h 329"/>
                <a:gd name="T50" fmla="*/ 338 w 338"/>
                <a:gd name="T51" fmla="*/ 21 h 329"/>
                <a:gd name="T52" fmla="*/ 338 w 338"/>
                <a:gd name="T53" fmla="*/ 21 h 3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8"/>
                <a:gd name="T82" fmla="*/ 0 h 329"/>
                <a:gd name="T83" fmla="*/ 338 w 338"/>
                <a:gd name="T84" fmla="*/ 329 h 3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8" h="329">
                  <a:moveTo>
                    <a:pt x="338" y="21"/>
                  </a:moveTo>
                  <a:lnTo>
                    <a:pt x="338" y="21"/>
                  </a:lnTo>
                  <a:lnTo>
                    <a:pt x="338" y="13"/>
                  </a:lnTo>
                  <a:lnTo>
                    <a:pt x="333" y="9"/>
                  </a:lnTo>
                  <a:lnTo>
                    <a:pt x="325" y="4"/>
                  </a:lnTo>
                  <a:lnTo>
                    <a:pt x="316" y="0"/>
                  </a:lnTo>
                  <a:lnTo>
                    <a:pt x="291" y="0"/>
                  </a:lnTo>
                  <a:lnTo>
                    <a:pt x="278" y="4"/>
                  </a:lnTo>
                  <a:lnTo>
                    <a:pt x="261" y="9"/>
                  </a:lnTo>
                  <a:lnTo>
                    <a:pt x="239" y="17"/>
                  </a:lnTo>
                  <a:lnTo>
                    <a:pt x="214" y="34"/>
                  </a:lnTo>
                  <a:lnTo>
                    <a:pt x="179" y="60"/>
                  </a:lnTo>
                  <a:lnTo>
                    <a:pt x="141" y="98"/>
                  </a:lnTo>
                  <a:lnTo>
                    <a:pt x="98" y="154"/>
                  </a:lnTo>
                  <a:lnTo>
                    <a:pt x="56" y="222"/>
                  </a:lnTo>
                  <a:lnTo>
                    <a:pt x="26" y="269"/>
                  </a:lnTo>
                  <a:lnTo>
                    <a:pt x="0" y="329"/>
                  </a:lnTo>
                  <a:lnTo>
                    <a:pt x="90" y="329"/>
                  </a:lnTo>
                  <a:lnTo>
                    <a:pt x="120" y="291"/>
                  </a:lnTo>
                  <a:lnTo>
                    <a:pt x="248" y="132"/>
                  </a:lnTo>
                  <a:lnTo>
                    <a:pt x="299" y="68"/>
                  </a:lnTo>
                  <a:lnTo>
                    <a:pt x="338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1" name="Freeform 95"/>
            <p:cNvSpPr>
              <a:spLocks/>
            </p:cNvSpPr>
            <p:nvPr/>
          </p:nvSpPr>
          <p:spPr bwMode="auto">
            <a:xfrm>
              <a:off x="711" y="2388"/>
              <a:ext cx="256" cy="351"/>
            </a:xfrm>
            <a:custGeom>
              <a:avLst/>
              <a:gdLst>
                <a:gd name="T0" fmla="*/ 252 w 256"/>
                <a:gd name="T1" fmla="*/ 107 h 351"/>
                <a:gd name="T2" fmla="*/ 252 w 256"/>
                <a:gd name="T3" fmla="*/ 107 h 351"/>
                <a:gd name="T4" fmla="*/ 252 w 256"/>
                <a:gd name="T5" fmla="*/ 94 h 351"/>
                <a:gd name="T6" fmla="*/ 243 w 256"/>
                <a:gd name="T7" fmla="*/ 77 h 351"/>
                <a:gd name="T8" fmla="*/ 230 w 256"/>
                <a:gd name="T9" fmla="*/ 56 h 351"/>
                <a:gd name="T10" fmla="*/ 213 w 256"/>
                <a:gd name="T11" fmla="*/ 34 h 351"/>
                <a:gd name="T12" fmla="*/ 196 w 256"/>
                <a:gd name="T13" fmla="*/ 17 h 351"/>
                <a:gd name="T14" fmla="*/ 171 w 256"/>
                <a:gd name="T15" fmla="*/ 4 h 351"/>
                <a:gd name="T16" fmla="*/ 141 w 256"/>
                <a:gd name="T17" fmla="*/ 0 h 351"/>
                <a:gd name="T18" fmla="*/ 111 w 256"/>
                <a:gd name="T19" fmla="*/ 0 h 351"/>
                <a:gd name="T20" fmla="*/ 111 w 256"/>
                <a:gd name="T21" fmla="*/ 0 h 351"/>
                <a:gd name="T22" fmla="*/ 81 w 256"/>
                <a:gd name="T23" fmla="*/ 9 h 351"/>
                <a:gd name="T24" fmla="*/ 59 w 256"/>
                <a:gd name="T25" fmla="*/ 17 h 351"/>
                <a:gd name="T26" fmla="*/ 38 w 256"/>
                <a:gd name="T27" fmla="*/ 30 h 351"/>
                <a:gd name="T28" fmla="*/ 21 w 256"/>
                <a:gd name="T29" fmla="*/ 47 h 351"/>
                <a:gd name="T30" fmla="*/ 12 w 256"/>
                <a:gd name="T31" fmla="*/ 64 h 351"/>
                <a:gd name="T32" fmla="*/ 4 w 256"/>
                <a:gd name="T33" fmla="*/ 86 h 351"/>
                <a:gd name="T34" fmla="*/ 0 w 256"/>
                <a:gd name="T35" fmla="*/ 107 h 351"/>
                <a:gd name="T36" fmla="*/ 0 w 256"/>
                <a:gd name="T37" fmla="*/ 133 h 351"/>
                <a:gd name="T38" fmla="*/ 0 w 256"/>
                <a:gd name="T39" fmla="*/ 133 h 351"/>
                <a:gd name="T40" fmla="*/ 4 w 256"/>
                <a:gd name="T41" fmla="*/ 167 h 351"/>
                <a:gd name="T42" fmla="*/ 8 w 256"/>
                <a:gd name="T43" fmla="*/ 192 h 351"/>
                <a:gd name="T44" fmla="*/ 17 w 256"/>
                <a:gd name="T45" fmla="*/ 222 h 351"/>
                <a:gd name="T46" fmla="*/ 25 w 256"/>
                <a:gd name="T47" fmla="*/ 244 h 351"/>
                <a:gd name="T48" fmla="*/ 51 w 256"/>
                <a:gd name="T49" fmla="*/ 282 h 351"/>
                <a:gd name="T50" fmla="*/ 77 w 256"/>
                <a:gd name="T51" fmla="*/ 308 h 351"/>
                <a:gd name="T52" fmla="*/ 102 w 256"/>
                <a:gd name="T53" fmla="*/ 329 h 351"/>
                <a:gd name="T54" fmla="*/ 124 w 256"/>
                <a:gd name="T55" fmla="*/ 342 h 351"/>
                <a:gd name="T56" fmla="*/ 145 w 256"/>
                <a:gd name="T57" fmla="*/ 351 h 351"/>
                <a:gd name="T58" fmla="*/ 145 w 256"/>
                <a:gd name="T59" fmla="*/ 351 h 351"/>
                <a:gd name="T60" fmla="*/ 171 w 256"/>
                <a:gd name="T61" fmla="*/ 333 h 351"/>
                <a:gd name="T62" fmla="*/ 188 w 256"/>
                <a:gd name="T63" fmla="*/ 312 h 351"/>
                <a:gd name="T64" fmla="*/ 209 w 256"/>
                <a:gd name="T65" fmla="*/ 286 h 351"/>
                <a:gd name="T66" fmla="*/ 230 w 256"/>
                <a:gd name="T67" fmla="*/ 252 h 351"/>
                <a:gd name="T68" fmla="*/ 247 w 256"/>
                <a:gd name="T69" fmla="*/ 209 h 351"/>
                <a:gd name="T70" fmla="*/ 256 w 256"/>
                <a:gd name="T71" fmla="*/ 162 h 351"/>
                <a:gd name="T72" fmla="*/ 256 w 256"/>
                <a:gd name="T73" fmla="*/ 137 h 351"/>
                <a:gd name="T74" fmla="*/ 252 w 256"/>
                <a:gd name="T75" fmla="*/ 107 h 351"/>
                <a:gd name="T76" fmla="*/ 252 w 256"/>
                <a:gd name="T77" fmla="*/ 107 h 3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6"/>
                <a:gd name="T118" fmla="*/ 0 h 351"/>
                <a:gd name="T119" fmla="*/ 256 w 256"/>
                <a:gd name="T120" fmla="*/ 351 h 3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6" h="351">
                  <a:moveTo>
                    <a:pt x="252" y="107"/>
                  </a:moveTo>
                  <a:lnTo>
                    <a:pt x="252" y="107"/>
                  </a:lnTo>
                  <a:lnTo>
                    <a:pt x="252" y="94"/>
                  </a:lnTo>
                  <a:lnTo>
                    <a:pt x="243" y="77"/>
                  </a:lnTo>
                  <a:lnTo>
                    <a:pt x="230" y="56"/>
                  </a:lnTo>
                  <a:lnTo>
                    <a:pt x="213" y="34"/>
                  </a:lnTo>
                  <a:lnTo>
                    <a:pt x="196" y="17"/>
                  </a:lnTo>
                  <a:lnTo>
                    <a:pt x="171" y="4"/>
                  </a:lnTo>
                  <a:lnTo>
                    <a:pt x="141" y="0"/>
                  </a:lnTo>
                  <a:lnTo>
                    <a:pt x="111" y="0"/>
                  </a:lnTo>
                  <a:lnTo>
                    <a:pt x="81" y="9"/>
                  </a:lnTo>
                  <a:lnTo>
                    <a:pt x="59" y="17"/>
                  </a:lnTo>
                  <a:lnTo>
                    <a:pt x="38" y="30"/>
                  </a:lnTo>
                  <a:lnTo>
                    <a:pt x="21" y="47"/>
                  </a:lnTo>
                  <a:lnTo>
                    <a:pt x="12" y="64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3"/>
                  </a:lnTo>
                  <a:lnTo>
                    <a:pt x="4" y="167"/>
                  </a:lnTo>
                  <a:lnTo>
                    <a:pt x="8" y="192"/>
                  </a:lnTo>
                  <a:lnTo>
                    <a:pt x="17" y="222"/>
                  </a:lnTo>
                  <a:lnTo>
                    <a:pt x="25" y="244"/>
                  </a:lnTo>
                  <a:lnTo>
                    <a:pt x="51" y="282"/>
                  </a:lnTo>
                  <a:lnTo>
                    <a:pt x="77" y="308"/>
                  </a:lnTo>
                  <a:lnTo>
                    <a:pt x="102" y="329"/>
                  </a:lnTo>
                  <a:lnTo>
                    <a:pt x="124" y="342"/>
                  </a:lnTo>
                  <a:lnTo>
                    <a:pt x="145" y="351"/>
                  </a:lnTo>
                  <a:lnTo>
                    <a:pt x="171" y="333"/>
                  </a:lnTo>
                  <a:lnTo>
                    <a:pt x="188" y="312"/>
                  </a:lnTo>
                  <a:lnTo>
                    <a:pt x="209" y="286"/>
                  </a:lnTo>
                  <a:lnTo>
                    <a:pt x="230" y="252"/>
                  </a:lnTo>
                  <a:lnTo>
                    <a:pt x="247" y="209"/>
                  </a:lnTo>
                  <a:lnTo>
                    <a:pt x="256" y="162"/>
                  </a:lnTo>
                  <a:lnTo>
                    <a:pt x="256" y="137"/>
                  </a:lnTo>
                  <a:lnTo>
                    <a:pt x="252" y="10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2" name="Freeform 96"/>
            <p:cNvSpPr>
              <a:spLocks/>
            </p:cNvSpPr>
            <p:nvPr/>
          </p:nvSpPr>
          <p:spPr bwMode="auto">
            <a:xfrm>
              <a:off x="852" y="2461"/>
              <a:ext cx="111" cy="162"/>
            </a:xfrm>
            <a:custGeom>
              <a:avLst/>
              <a:gdLst>
                <a:gd name="T0" fmla="*/ 25 w 111"/>
                <a:gd name="T1" fmla="*/ 13 h 162"/>
                <a:gd name="T2" fmla="*/ 25 w 111"/>
                <a:gd name="T3" fmla="*/ 13 h 162"/>
                <a:gd name="T4" fmla="*/ 38 w 111"/>
                <a:gd name="T5" fmla="*/ 4 h 162"/>
                <a:gd name="T6" fmla="*/ 55 w 111"/>
                <a:gd name="T7" fmla="*/ 0 h 162"/>
                <a:gd name="T8" fmla="*/ 68 w 111"/>
                <a:gd name="T9" fmla="*/ 0 h 162"/>
                <a:gd name="T10" fmla="*/ 81 w 111"/>
                <a:gd name="T11" fmla="*/ 0 h 162"/>
                <a:gd name="T12" fmla="*/ 94 w 111"/>
                <a:gd name="T13" fmla="*/ 8 h 162"/>
                <a:gd name="T14" fmla="*/ 111 w 111"/>
                <a:gd name="T15" fmla="*/ 17 h 162"/>
                <a:gd name="T16" fmla="*/ 111 w 111"/>
                <a:gd name="T17" fmla="*/ 17 h 162"/>
                <a:gd name="T18" fmla="*/ 102 w 111"/>
                <a:gd name="T19" fmla="*/ 13 h 162"/>
                <a:gd name="T20" fmla="*/ 81 w 111"/>
                <a:gd name="T21" fmla="*/ 8 h 162"/>
                <a:gd name="T22" fmla="*/ 55 w 111"/>
                <a:gd name="T23" fmla="*/ 8 h 162"/>
                <a:gd name="T24" fmla="*/ 42 w 111"/>
                <a:gd name="T25" fmla="*/ 13 h 162"/>
                <a:gd name="T26" fmla="*/ 30 w 111"/>
                <a:gd name="T27" fmla="*/ 17 h 162"/>
                <a:gd name="T28" fmla="*/ 30 w 111"/>
                <a:gd name="T29" fmla="*/ 17 h 162"/>
                <a:gd name="T30" fmla="*/ 21 w 111"/>
                <a:gd name="T31" fmla="*/ 30 h 162"/>
                <a:gd name="T32" fmla="*/ 12 w 111"/>
                <a:gd name="T33" fmla="*/ 42 h 162"/>
                <a:gd name="T34" fmla="*/ 8 w 111"/>
                <a:gd name="T35" fmla="*/ 55 h 162"/>
                <a:gd name="T36" fmla="*/ 8 w 111"/>
                <a:gd name="T37" fmla="*/ 72 h 162"/>
                <a:gd name="T38" fmla="*/ 8 w 111"/>
                <a:gd name="T39" fmla="*/ 89 h 162"/>
                <a:gd name="T40" fmla="*/ 12 w 111"/>
                <a:gd name="T41" fmla="*/ 111 h 162"/>
                <a:gd name="T42" fmla="*/ 25 w 111"/>
                <a:gd name="T43" fmla="*/ 128 h 162"/>
                <a:gd name="T44" fmla="*/ 47 w 111"/>
                <a:gd name="T45" fmla="*/ 149 h 162"/>
                <a:gd name="T46" fmla="*/ 4 w 111"/>
                <a:gd name="T47" fmla="*/ 162 h 162"/>
                <a:gd name="T48" fmla="*/ 34 w 111"/>
                <a:gd name="T49" fmla="*/ 149 h 162"/>
                <a:gd name="T50" fmla="*/ 34 w 111"/>
                <a:gd name="T51" fmla="*/ 149 h 162"/>
                <a:gd name="T52" fmla="*/ 25 w 111"/>
                <a:gd name="T53" fmla="*/ 136 h 162"/>
                <a:gd name="T54" fmla="*/ 17 w 111"/>
                <a:gd name="T55" fmla="*/ 124 h 162"/>
                <a:gd name="T56" fmla="*/ 8 w 111"/>
                <a:gd name="T57" fmla="*/ 107 h 162"/>
                <a:gd name="T58" fmla="*/ 0 w 111"/>
                <a:gd name="T59" fmla="*/ 89 h 162"/>
                <a:gd name="T60" fmla="*/ 0 w 111"/>
                <a:gd name="T61" fmla="*/ 64 h 162"/>
                <a:gd name="T62" fmla="*/ 8 w 111"/>
                <a:gd name="T63" fmla="*/ 38 h 162"/>
                <a:gd name="T64" fmla="*/ 25 w 111"/>
                <a:gd name="T65" fmla="*/ 13 h 162"/>
                <a:gd name="T66" fmla="*/ 25 w 111"/>
                <a:gd name="T67" fmla="*/ 13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162"/>
                <a:gd name="T104" fmla="*/ 111 w 111"/>
                <a:gd name="T105" fmla="*/ 162 h 1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162">
                  <a:moveTo>
                    <a:pt x="25" y="13"/>
                  </a:moveTo>
                  <a:lnTo>
                    <a:pt x="25" y="13"/>
                  </a:lnTo>
                  <a:lnTo>
                    <a:pt x="38" y="4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94" y="8"/>
                  </a:lnTo>
                  <a:lnTo>
                    <a:pt x="111" y="17"/>
                  </a:lnTo>
                  <a:lnTo>
                    <a:pt x="102" y="13"/>
                  </a:lnTo>
                  <a:lnTo>
                    <a:pt x="81" y="8"/>
                  </a:lnTo>
                  <a:lnTo>
                    <a:pt x="55" y="8"/>
                  </a:lnTo>
                  <a:lnTo>
                    <a:pt x="42" y="13"/>
                  </a:lnTo>
                  <a:lnTo>
                    <a:pt x="30" y="17"/>
                  </a:lnTo>
                  <a:lnTo>
                    <a:pt x="21" y="30"/>
                  </a:lnTo>
                  <a:lnTo>
                    <a:pt x="12" y="42"/>
                  </a:lnTo>
                  <a:lnTo>
                    <a:pt x="8" y="55"/>
                  </a:lnTo>
                  <a:lnTo>
                    <a:pt x="8" y="72"/>
                  </a:lnTo>
                  <a:lnTo>
                    <a:pt x="8" y="89"/>
                  </a:lnTo>
                  <a:lnTo>
                    <a:pt x="12" y="111"/>
                  </a:lnTo>
                  <a:lnTo>
                    <a:pt x="25" y="128"/>
                  </a:lnTo>
                  <a:lnTo>
                    <a:pt x="47" y="149"/>
                  </a:lnTo>
                  <a:lnTo>
                    <a:pt x="4" y="162"/>
                  </a:lnTo>
                  <a:lnTo>
                    <a:pt x="34" y="149"/>
                  </a:lnTo>
                  <a:lnTo>
                    <a:pt x="25" y="136"/>
                  </a:lnTo>
                  <a:lnTo>
                    <a:pt x="17" y="124"/>
                  </a:lnTo>
                  <a:lnTo>
                    <a:pt x="8" y="107"/>
                  </a:lnTo>
                  <a:lnTo>
                    <a:pt x="0" y="89"/>
                  </a:lnTo>
                  <a:lnTo>
                    <a:pt x="0" y="64"/>
                  </a:lnTo>
                  <a:lnTo>
                    <a:pt x="8" y="3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3" name="Freeform 97"/>
            <p:cNvSpPr>
              <a:spLocks/>
            </p:cNvSpPr>
            <p:nvPr/>
          </p:nvSpPr>
          <p:spPr bwMode="auto">
            <a:xfrm>
              <a:off x="860" y="2461"/>
              <a:ext cx="103" cy="38"/>
            </a:xfrm>
            <a:custGeom>
              <a:avLst/>
              <a:gdLst>
                <a:gd name="T0" fmla="*/ 17 w 103"/>
                <a:gd name="T1" fmla="*/ 13 h 38"/>
                <a:gd name="T2" fmla="*/ 17 w 103"/>
                <a:gd name="T3" fmla="*/ 13 h 38"/>
                <a:gd name="T4" fmla="*/ 30 w 103"/>
                <a:gd name="T5" fmla="*/ 4 h 38"/>
                <a:gd name="T6" fmla="*/ 51 w 103"/>
                <a:gd name="T7" fmla="*/ 0 h 38"/>
                <a:gd name="T8" fmla="*/ 60 w 103"/>
                <a:gd name="T9" fmla="*/ 0 h 38"/>
                <a:gd name="T10" fmla="*/ 73 w 103"/>
                <a:gd name="T11" fmla="*/ 0 h 38"/>
                <a:gd name="T12" fmla="*/ 90 w 103"/>
                <a:gd name="T13" fmla="*/ 8 h 38"/>
                <a:gd name="T14" fmla="*/ 103 w 103"/>
                <a:gd name="T15" fmla="*/ 17 h 38"/>
                <a:gd name="T16" fmla="*/ 103 w 103"/>
                <a:gd name="T17" fmla="*/ 17 h 38"/>
                <a:gd name="T18" fmla="*/ 94 w 103"/>
                <a:gd name="T19" fmla="*/ 13 h 38"/>
                <a:gd name="T20" fmla="*/ 73 w 103"/>
                <a:gd name="T21" fmla="*/ 8 h 38"/>
                <a:gd name="T22" fmla="*/ 47 w 103"/>
                <a:gd name="T23" fmla="*/ 8 h 38"/>
                <a:gd name="T24" fmla="*/ 34 w 103"/>
                <a:gd name="T25" fmla="*/ 13 h 38"/>
                <a:gd name="T26" fmla="*/ 22 w 103"/>
                <a:gd name="T27" fmla="*/ 17 h 38"/>
                <a:gd name="T28" fmla="*/ 22 w 103"/>
                <a:gd name="T29" fmla="*/ 17 h 38"/>
                <a:gd name="T30" fmla="*/ 9 w 103"/>
                <a:gd name="T31" fmla="*/ 38 h 38"/>
                <a:gd name="T32" fmla="*/ 9 w 103"/>
                <a:gd name="T33" fmla="*/ 38 h 38"/>
                <a:gd name="T34" fmla="*/ 4 w 103"/>
                <a:gd name="T35" fmla="*/ 38 h 38"/>
                <a:gd name="T36" fmla="*/ 0 w 103"/>
                <a:gd name="T37" fmla="*/ 34 h 38"/>
                <a:gd name="T38" fmla="*/ 0 w 103"/>
                <a:gd name="T39" fmla="*/ 34 h 38"/>
                <a:gd name="T40" fmla="*/ 9 w 103"/>
                <a:gd name="T41" fmla="*/ 21 h 38"/>
                <a:gd name="T42" fmla="*/ 17 w 103"/>
                <a:gd name="T43" fmla="*/ 13 h 38"/>
                <a:gd name="T44" fmla="*/ 17 w 103"/>
                <a:gd name="T45" fmla="*/ 13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38"/>
                <a:gd name="T71" fmla="*/ 103 w 10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38">
                  <a:moveTo>
                    <a:pt x="17" y="13"/>
                  </a:moveTo>
                  <a:lnTo>
                    <a:pt x="17" y="13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8"/>
                  </a:lnTo>
                  <a:lnTo>
                    <a:pt x="103" y="17"/>
                  </a:lnTo>
                  <a:lnTo>
                    <a:pt x="94" y="13"/>
                  </a:lnTo>
                  <a:lnTo>
                    <a:pt x="73" y="8"/>
                  </a:lnTo>
                  <a:lnTo>
                    <a:pt x="47" y="8"/>
                  </a:lnTo>
                  <a:lnTo>
                    <a:pt x="34" y="13"/>
                  </a:lnTo>
                  <a:lnTo>
                    <a:pt x="22" y="17"/>
                  </a:lnTo>
                  <a:lnTo>
                    <a:pt x="9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9" y="21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4" name="Freeform 98"/>
            <p:cNvSpPr>
              <a:spLocks/>
            </p:cNvSpPr>
            <p:nvPr/>
          </p:nvSpPr>
          <p:spPr bwMode="auto">
            <a:xfrm>
              <a:off x="711" y="2469"/>
              <a:ext cx="106" cy="30"/>
            </a:xfrm>
            <a:custGeom>
              <a:avLst/>
              <a:gdLst>
                <a:gd name="T0" fmla="*/ 81 w 106"/>
                <a:gd name="T1" fmla="*/ 9 h 30"/>
                <a:gd name="T2" fmla="*/ 81 w 106"/>
                <a:gd name="T3" fmla="*/ 9 h 30"/>
                <a:gd name="T4" fmla="*/ 68 w 106"/>
                <a:gd name="T5" fmla="*/ 5 h 30"/>
                <a:gd name="T6" fmla="*/ 51 w 106"/>
                <a:gd name="T7" fmla="*/ 0 h 30"/>
                <a:gd name="T8" fmla="*/ 38 w 106"/>
                <a:gd name="T9" fmla="*/ 5 h 30"/>
                <a:gd name="T10" fmla="*/ 25 w 106"/>
                <a:gd name="T11" fmla="*/ 9 h 30"/>
                <a:gd name="T12" fmla="*/ 12 w 106"/>
                <a:gd name="T13" fmla="*/ 13 h 30"/>
                <a:gd name="T14" fmla="*/ 0 w 106"/>
                <a:gd name="T15" fmla="*/ 26 h 30"/>
                <a:gd name="T16" fmla="*/ 0 w 106"/>
                <a:gd name="T17" fmla="*/ 26 h 30"/>
                <a:gd name="T18" fmla="*/ 8 w 106"/>
                <a:gd name="T19" fmla="*/ 22 h 30"/>
                <a:gd name="T20" fmla="*/ 25 w 106"/>
                <a:gd name="T21" fmla="*/ 13 h 30"/>
                <a:gd name="T22" fmla="*/ 51 w 106"/>
                <a:gd name="T23" fmla="*/ 9 h 30"/>
                <a:gd name="T24" fmla="*/ 64 w 106"/>
                <a:gd name="T25" fmla="*/ 9 h 30"/>
                <a:gd name="T26" fmla="*/ 77 w 106"/>
                <a:gd name="T27" fmla="*/ 13 h 30"/>
                <a:gd name="T28" fmla="*/ 77 w 106"/>
                <a:gd name="T29" fmla="*/ 13 h 30"/>
                <a:gd name="T30" fmla="*/ 98 w 106"/>
                <a:gd name="T31" fmla="*/ 30 h 30"/>
                <a:gd name="T32" fmla="*/ 98 w 106"/>
                <a:gd name="T33" fmla="*/ 30 h 30"/>
                <a:gd name="T34" fmla="*/ 102 w 106"/>
                <a:gd name="T35" fmla="*/ 30 h 30"/>
                <a:gd name="T36" fmla="*/ 106 w 106"/>
                <a:gd name="T37" fmla="*/ 26 h 30"/>
                <a:gd name="T38" fmla="*/ 106 w 106"/>
                <a:gd name="T39" fmla="*/ 26 h 30"/>
                <a:gd name="T40" fmla="*/ 94 w 106"/>
                <a:gd name="T41" fmla="*/ 17 h 30"/>
                <a:gd name="T42" fmla="*/ 81 w 106"/>
                <a:gd name="T43" fmla="*/ 9 h 30"/>
                <a:gd name="T44" fmla="*/ 81 w 106"/>
                <a:gd name="T45" fmla="*/ 9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30"/>
                <a:gd name="T71" fmla="*/ 106 w 106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30">
                  <a:moveTo>
                    <a:pt x="81" y="9"/>
                  </a:moveTo>
                  <a:lnTo>
                    <a:pt x="81" y="9"/>
                  </a:lnTo>
                  <a:lnTo>
                    <a:pt x="68" y="5"/>
                  </a:lnTo>
                  <a:lnTo>
                    <a:pt x="51" y="0"/>
                  </a:lnTo>
                  <a:lnTo>
                    <a:pt x="38" y="5"/>
                  </a:lnTo>
                  <a:lnTo>
                    <a:pt x="25" y="9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8" y="22"/>
                  </a:lnTo>
                  <a:lnTo>
                    <a:pt x="25" y="13"/>
                  </a:lnTo>
                  <a:lnTo>
                    <a:pt x="51" y="9"/>
                  </a:lnTo>
                  <a:lnTo>
                    <a:pt x="64" y="9"/>
                  </a:lnTo>
                  <a:lnTo>
                    <a:pt x="77" y="13"/>
                  </a:lnTo>
                  <a:lnTo>
                    <a:pt x="98" y="30"/>
                  </a:lnTo>
                  <a:lnTo>
                    <a:pt x="102" y="30"/>
                  </a:lnTo>
                  <a:lnTo>
                    <a:pt x="106" y="26"/>
                  </a:lnTo>
                  <a:lnTo>
                    <a:pt x="94" y="17"/>
                  </a:lnTo>
                  <a:lnTo>
                    <a:pt x="81" y="9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5" name="Freeform 99"/>
            <p:cNvSpPr>
              <a:spLocks/>
            </p:cNvSpPr>
            <p:nvPr/>
          </p:nvSpPr>
          <p:spPr bwMode="auto">
            <a:xfrm>
              <a:off x="869" y="2512"/>
              <a:ext cx="94" cy="34"/>
            </a:xfrm>
            <a:custGeom>
              <a:avLst/>
              <a:gdLst>
                <a:gd name="T0" fmla="*/ 72 w 94"/>
                <a:gd name="T1" fmla="*/ 30 h 34"/>
                <a:gd name="T2" fmla="*/ 72 w 94"/>
                <a:gd name="T3" fmla="*/ 30 h 34"/>
                <a:gd name="T4" fmla="*/ 51 w 94"/>
                <a:gd name="T5" fmla="*/ 34 h 34"/>
                <a:gd name="T6" fmla="*/ 34 w 94"/>
                <a:gd name="T7" fmla="*/ 34 h 34"/>
                <a:gd name="T8" fmla="*/ 0 w 94"/>
                <a:gd name="T9" fmla="*/ 26 h 34"/>
                <a:gd name="T10" fmla="*/ 0 w 94"/>
                <a:gd name="T11" fmla="*/ 26 h 34"/>
                <a:gd name="T12" fmla="*/ 13 w 94"/>
                <a:gd name="T13" fmla="*/ 17 h 34"/>
                <a:gd name="T14" fmla="*/ 38 w 94"/>
                <a:gd name="T15" fmla="*/ 9 h 34"/>
                <a:gd name="T16" fmla="*/ 55 w 94"/>
                <a:gd name="T17" fmla="*/ 4 h 34"/>
                <a:gd name="T18" fmla="*/ 72 w 94"/>
                <a:gd name="T19" fmla="*/ 0 h 34"/>
                <a:gd name="T20" fmla="*/ 85 w 94"/>
                <a:gd name="T21" fmla="*/ 4 h 34"/>
                <a:gd name="T22" fmla="*/ 94 w 94"/>
                <a:gd name="T23" fmla="*/ 13 h 34"/>
                <a:gd name="T24" fmla="*/ 94 w 94"/>
                <a:gd name="T25" fmla="*/ 13 h 34"/>
                <a:gd name="T26" fmla="*/ 94 w 94"/>
                <a:gd name="T27" fmla="*/ 17 h 34"/>
                <a:gd name="T28" fmla="*/ 94 w 94"/>
                <a:gd name="T29" fmla="*/ 21 h 34"/>
                <a:gd name="T30" fmla="*/ 85 w 94"/>
                <a:gd name="T31" fmla="*/ 26 h 34"/>
                <a:gd name="T32" fmla="*/ 72 w 94"/>
                <a:gd name="T33" fmla="*/ 30 h 34"/>
                <a:gd name="T34" fmla="*/ 72 w 94"/>
                <a:gd name="T35" fmla="*/ 30 h 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4"/>
                <a:gd name="T55" fmla="*/ 0 h 34"/>
                <a:gd name="T56" fmla="*/ 94 w 94"/>
                <a:gd name="T57" fmla="*/ 34 h 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4" h="34">
                  <a:moveTo>
                    <a:pt x="72" y="30"/>
                  </a:moveTo>
                  <a:lnTo>
                    <a:pt x="72" y="30"/>
                  </a:lnTo>
                  <a:lnTo>
                    <a:pt x="51" y="34"/>
                  </a:lnTo>
                  <a:lnTo>
                    <a:pt x="34" y="34"/>
                  </a:lnTo>
                  <a:lnTo>
                    <a:pt x="0" y="26"/>
                  </a:lnTo>
                  <a:lnTo>
                    <a:pt x="13" y="17"/>
                  </a:lnTo>
                  <a:lnTo>
                    <a:pt x="38" y="9"/>
                  </a:lnTo>
                  <a:lnTo>
                    <a:pt x="55" y="4"/>
                  </a:lnTo>
                  <a:lnTo>
                    <a:pt x="72" y="0"/>
                  </a:lnTo>
                  <a:lnTo>
                    <a:pt x="85" y="4"/>
                  </a:lnTo>
                  <a:lnTo>
                    <a:pt x="94" y="13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85" y="26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6" name="Freeform 100"/>
            <p:cNvSpPr>
              <a:spLocks/>
            </p:cNvSpPr>
            <p:nvPr/>
          </p:nvSpPr>
          <p:spPr bwMode="auto">
            <a:xfrm>
              <a:off x="869" y="2503"/>
              <a:ext cx="94" cy="35"/>
            </a:xfrm>
            <a:custGeom>
              <a:avLst/>
              <a:gdLst>
                <a:gd name="T0" fmla="*/ 42 w 94"/>
                <a:gd name="T1" fmla="*/ 22 h 35"/>
                <a:gd name="T2" fmla="*/ 42 w 94"/>
                <a:gd name="T3" fmla="*/ 22 h 35"/>
                <a:gd name="T4" fmla="*/ 21 w 94"/>
                <a:gd name="T5" fmla="*/ 26 h 35"/>
                <a:gd name="T6" fmla="*/ 8 w 94"/>
                <a:gd name="T7" fmla="*/ 30 h 35"/>
                <a:gd name="T8" fmla="*/ 0 w 94"/>
                <a:gd name="T9" fmla="*/ 35 h 35"/>
                <a:gd name="T10" fmla="*/ 0 w 94"/>
                <a:gd name="T11" fmla="*/ 35 h 35"/>
                <a:gd name="T12" fmla="*/ 8 w 94"/>
                <a:gd name="T13" fmla="*/ 26 h 35"/>
                <a:gd name="T14" fmla="*/ 17 w 94"/>
                <a:gd name="T15" fmla="*/ 13 h 35"/>
                <a:gd name="T16" fmla="*/ 30 w 94"/>
                <a:gd name="T17" fmla="*/ 9 h 35"/>
                <a:gd name="T18" fmla="*/ 42 w 94"/>
                <a:gd name="T19" fmla="*/ 0 h 35"/>
                <a:gd name="T20" fmla="*/ 55 w 94"/>
                <a:gd name="T21" fmla="*/ 0 h 35"/>
                <a:gd name="T22" fmla="*/ 77 w 94"/>
                <a:gd name="T23" fmla="*/ 5 h 35"/>
                <a:gd name="T24" fmla="*/ 94 w 94"/>
                <a:gd name="T25" fmla="*/ 22 h 35"/>
                <a:gd name="T26" fmla="*/ 94 w 94"/>
                <a:gd name="T27" fmla="*/ 22 h 35"/>
                <a:gd name="T28" fmla="*/ 42 w 94"/>
                <a:gd name="T29" fmla="*/ 22 h 35"/>
                <a:gd name="T30" fmla="*/ 42 w 94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35"/>
                <a:gd name="T50" fmla="*/ 94 w 94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35">
                  <a:moveTo>
                    <a:pt x="42" y="22"/>
                  </a:moveTo>
                  <a:lnTo>
                    <a:pt x="42" y="22"/>
                  </a:lnTo>
                  <a:lnTo>
                    <a:pt x="21" y="26"/>
                  </a:lnTo>
                  <a:lnTo>
                    <a:pt x="8" y="30"/>
                  </a:lnTo>
                  <a:lnTo>
                    <a:pt x="0" y="35"/>
                  </a:lnTo>
                  <a:lnTo>
                    <a:pt x="8" y="26"/>
                  </a:lnTo>
                  <a:lnTo>
                    <a:pt x="17" y="13"/>
                  </a:lnTo>
                  <a:lnTo>
                    <a:pt x="30" y="9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77" y="5"/>
                  </a:lnTo>
                  <a:lnTo>
                    <a:pt x="94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7" name="Freeform 101"/>
            <p:cNvSpPr>
              <a:spLocks/>
            </p:cNvSpPr>
            <p:nvPr/>
          </p:nvSpPr>
          <p:spPr bwMode="auto">
            <a:xfrm>
              <a:off x="929" y="2525"/>
              <a:ext cx="25" cy="17"/>
            </a:xfrm>
            <a:custGeom>
              <a:avLst/>
              <a:gdLst>
                <a:gd name="T0" fmla="*/ 25 w 25"/>
                <a:gd name="T1" fmla="*/ 4 h 17"/>
                <a:gd name="T2" fmla="*/ 25 w 25"/>
                <a:gd name="T3" fmla="*/ 4 h 17"/>
                <a:gd name="T4" fmla="*/ 21 w 25"/>
                <a:gd name="T5" fmla="*/ 13 h 17"/>
                <a:gd name="T6" fmla="*/ 12 w 25"/>
                <a:gd name="T7" fmla="*/ 17 h 17"/>
                <a:gd name="T8" fmla="*/ 12 w 25"/>
                <a:gd name="T9" fmla="*/ 17 h 17"/>
                <a:gd name="T10" fmla="*/ 4 w 25"/>
                <a:gd name="T11" fmla="*/ 13 h 17"/>
                <a:gd name="T12" fmla="*/ 0 w 25"/>
                <a:gd name="T13" fmla="*/ 4 h 17"/>
                <a:gd name="T14" fmla="*/ 0 w 25"/>
                <a:gd name="T15" fmla="*/ 4 h 17"/>
                <a:gd name="T16" fmla="*/ 0 w 25"/>
                <a:gd name="T17" fmla="*/ 0 h 17"/>
                <a:gd name="T18" fmla="*/ 12 w 25"/>
                <a:gd name="T19" fmla="*/ 0 h 17"/>
                <a:gd name="T20" fmla="*/ 12 w 25"/>
                <a:gd name="T21" fmla="*/ 0 h 17"/>
                <a:gd name="T22" fmla="*/ 21 w 25"/>
                <a:gd name="T23" fmla="*/ 0 h 17"/>
                <a:gd name="T24" fmla="*/ 25 w 25"/>
                <a:gd name="T25" fmla="*/ 4 h 17"/>
                <a:gd name="T26" fmla="*/ 25 w 25"/>
                <a:gd name="T27" fmla="*/ 4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25" y="4"/>
                  </a:moveTo>
                  <a:lnTo>
                    <a:pt x="25" y="4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8" name="Freeform 102"/>
            <p:cNvSpPr>
              <a:spLocks/>
            </p:cNvSpPr>
            <p:nvPr/>
          </p:nvSpPr>
          <p:spPr bwMode="auto">
            <a:xfrm>
              <a:off x="946" y="2525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4 h 4"/>
                <a:gd name="T18" fmla="*/ 0 w 4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69" name="Freeform 103"/>
            <p:cNvSpPr>
              <a:spLocks/>
            </p:cNvSpPr>
            <p:nvPr/>
          </p:nvSpPr>
          <p:spPr bwMode="auto">
            <a:xfrm>
              <a:off x="873" y="2499"/>
              <a:ext cx="98" cy="34"/>
            </a:xfrm>
            <a:custGeom>
              <a:avLst/>
              <a:gdLst>
                <a:gd name="T0" fmla="*/ 98 w 98"/>
                <a:gd name="T1" fmla="*/ 22 h 34"/>
                <a:gd name="T2" fmla="*/ 98 w 98"/>
                <a:gd name="T3" fmla="*/ 22 h 34"/>
                <a:gd name="T4" fmla="*/ 85 w 98"/>
                <a:gd name="T5" fmla="*/ 13 h 34"/>
                <a:gd name="T6" fmla="*/ 77 w 98"/>
                <a:gd name="T7" fmla="*/ 9 h 34"/>
                <a:gd name="T8" fmla="*/ 64 w 98"/>
                <a:gd name="T9" fmla="*/ 4 h 34"/>
                <a:gd name="T10" fmla="*/ 51 w 98"/>
                <a:gd name="T11" fmla="*/ 0 h 34"/>
                <a:gd name="T12" fmla="*/ 34 w 98"/>
                <a:gd name="T13" fmla="*/ 4 h 34"/>
                <a:gd name="T14" fmla="*/ 17 w 98"/>
                <a:gd name="T15" fmla="*/ 13 h 34"/>
                <a:gd name="T16" fmla="*/ 0 w 98"/>
                <a:gd name="T17" fmla="*/ 34 h 34"/>
                <a:gd name="T18" fmla="*/ 0 w 98"/>
                <a:gd name="T19" fmla="*/ 34 h 34"/>
                <a:gd name="T20" fmla="*/ 9 w 98"/>
                <a:gd name="T21" fmla="*/ 26 h 34"/>
                <a:gd name="T22" fmla="*/ 26 w 98"/>
                <a:gd name="T23" fmla="*/ 13 h 34"/>
                <a:gd name="T24" fmla="*/ 43 w 98"/>
                <a:gd name="T25" fmla="*/ 9 h 34"/>
                <a:gd name="T26" fmla="*/ 56 w 98"/>
                <a:gd name="T27" fmla="*/ 9 h 34"/>
                <a:gd name="T28" fmla="*/ 73 w 98"/>
                <a:gd name="T29" fmla="*/ 13 h 34"/>
                <a:gd name="T30" fmla="*/ 90 w 98"/>
                <a:gd name="T31" fmla="*/ 26 h 34"/>
                <a:gd name="T32" fmla="*/ 98 w 98"/>
                <a:gd name="T33" fmla="*/ 2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98" y="22"/>
                  </a:moveTo>
                  <a:lnTo>
                    <a:pt x="98" y="22"/>
                  </a:lnTo>
                  <a:lnTo>
                    <a:pt x="85" y="13"/>
                  </a:lnTo>
                  <a:lnTo>
                    <a:pt x="77" y="9"/>
                  </a:lnTo>
                  <a:lnTo>
                    <a:pt x="64" y="4"/>
                  </a:lnTo>
                  <a:lnTo>
                    <a:pt x="51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4"/>
                  </a:lnTo>
                  <a:lnTo>
                    <a:pt x="9" y="26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56" y="9"/>
                  </a:lnTo>
                  <a:lnTo>
                    <a:pt x="73" y="13"/>
                  </a:lnTo>
                  <a:lnTo>
                    <a:pt x="90" y="26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0" name="Freeform 104"/>
            <p:cNvSpPr>
              <a:spLocks/>
            </p:cNvSpPr>
            <p:nvPr/>
          </p:nvSpPr>
          <p:spPr bwMode="auto">
            <a:xfrm>
              <a:off x="920" y="2521"/>
              <a:ext cx="51" cy="25"/>
            </a:xfrm>
            <a:custGeom>
              <a:avLst/>
              <a:gdLst>
                <a:gd name="T0" fmla="*/ 43 w 51"/>
                <a:gd name="T1" fmla="*/ 4 h 25"/>
                <a:gd name="T2" fmla="*/ 43 w 51"/>
                <a:gd name="T3" fmla="*/ 4 h 25"/>
                <a:gd name="T4" fmla="*/ 43 w 51"/>
                <a:gd name="T5" fmla="*/ 4 h 25"/>
                <a:gd name="T6" fmla="*/ 38 w 51"/>
                <a:gd name="T7" fmla="*/ 12 h 25"/>
                <a:gd name="T8" fmla="*/ 26 w 51"/>
                <a:gd name="T9" fmla="*/ 21 h 25"/>
                <a:gd name="T10" fmla="*/ 0 w 51"/>
                <a:gd name="T11" fmla="*/ 25 h 25"/>
                <a:gd name="T12" fmla="*/ 0 w 51"/>
                <a:gd name="T13" fmla="*/ 25 h 25"/>
                <a:gd name="T14" fmla="*/ 21 w 51"/>
                <a:gd name="T15" fmla="*/ 21 h 25"/>
                <a:gd name="T16" fmla="*/ 38 w 51"/>
                <a:gd name="T17" fmla="*/ 17 h 25"/>
                <a:gd name="T18" fmla="*/ 47 w 51"/>
                <a:gd name="T19" fmla="*/ 8 h 25"/>
                <a:gd name="T20" fmla="*/ 51 w 51"/>
                <a:gd name="T21" fmla="*/ 0 h 25"/>
                <a:gd name="T22" fmla="*/ 43 w 51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5"/>
                <a:gd name="T38" fmla="*/ 51 w 51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5">
                  <a:moveTo>
                    <a:pt x="43" y="4"/>
                  </a:moveTo>
                  <a:lnTo>
                    <a:pt x="43" y="4"/>
                  </a:lnTo>
                  <a:lnTo>
                    <a:pt x="38" y="12"/>
                  </a:lnTo>
                  <a:lnTo>
                    <a:pt x="26" y="21"/>
                  </a:lnTo>
                  <a:lnTo>
                    <a:pt x="0" y="25"/>
                  </a:lnTo>
                  <a:lnTo>
                    <a:pt x="21" y="21"/>
                  </a:lnTo>
                  <a:lnTo>
                    <a:pt x="38" y="17"/>
                  </a:lnTo>
                  <a:lnTo>
                    <a:pt x="47" y="8"/>
                  </a:lnTo>
                  <a:lnTo>
                    <a:pt x="51" y="0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1" name="Freeform 105"/>
            <p:cNvSpPr>
              <a:spLocks/>
            </p:cNvSpPr>
            <p:nvPr/>
          </p:nvSpPr>
          <p:spPr bwMode="auto">
            <a:xfrm>
              <a:off x="869" y="2508"/>
              <a:ext cx="111" cy="30"/>
            </a:xfrm>
            <a:custGeom>
              <a:avLst/>
              <a:gdLst>
                <a:gd name="T0" fmla="*/ 0 w 111"/>
                <a:gd name="T1" fmla="*/ 30 h 30"/>
                <a:gd name="T2" fmla="*/ 0 w 111"/>
                <a:gd name="T3" fmla="*/ 30 h 30"/>
                <a:gd name="T4" fmla="*/ 4 w 111"/>
                <a:gd name="T5" fmla="*/ 25 h 30"/>
                <a:gd name="T6" fmla="*/ 21 w 111"/>
                <a:gd name="T7" fmla="*/ 17 h 30"/>
                <a:gd name="T8" fmla="*/ 47 w 111"/>
                <a:gd name="T9" fmla="*/ 8 h 30"/>
                <a:gd name="T10" fmla="*/ 81 w 111"/>
                <a:gd name="T11" fmla="*/ 8 h 30"/>
                <a:gd name="T12" fmla="*/ 81 w 111"/>
                <a:gd name="T13" fmla="*/ 8 h 30"/>
                <a:gd name="T14" fmla="*/ 94 w 111"/>
                <a:gd name="T15" fmla="*/ 8 h 30"/>
                <a:gd name="T16" fmla="*/ 102 w 111"/>
                <a:gd name="T17" fmla="*/ 4 h 30"/>
                <a:gd name="T18" fmla="*/ 111 w 111"/>
                <a:gd name="T19" fmla="*/ 0 h 30"/>
                <a:gd name="T20" fmla="*/ 111 w 111"/>
                <a:gd name="T21" fmla="*/ 0 h 30"/>
                <a:gd name="T22" fmla="*/ 111 w 111"/>
                <a:gd name="T23" fmla="*/ 4 h 30"/>
                <a:gd name="T24" fmla="*/ 107 w 111"/>
                <a:gd name="T25" fmla="*/ 8 h 30"/>
                <a:gd name="T26" fmla="*/ 98 w 111"/>
                <a:gd name="T27" fmla="*/ 17 h 30"/>
                <a:gd name="T28" fmla="*/ 81 w 111"/>
                <a:gd name="T29" fmla="*/ 17 h 30"/>
                <a:gd name="T30" fmla="*/ 81 w 111"/>
                <a:gd name="T31" fmla="*/ 17 h 30"/>
                <a:gd name="T32" fmla="*/ 47 w 111"/>
                <a:gd name="T33" fmla="*/ 17 h 30"/>
                <a:gd name="T34" fmla="*/ 21 w 111"/>
                <a:gd name="T35" fmla="*/ 21 h 30"/>
                <a:gd name="T36" fmla="*/ 0 w 111"/>
                <a:gd name="T37" fmla="*/ 30 h 30"/>
                <a:gd name="T38" fmla="*/ 0 w 111"/>
                <a:gd name="T39" fmla="*/ 30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1"/>
                <a:gd name="T61" fmla="*/ 0 h 30"/>
                <a:gd name="T62" fmla="*/ 111 w 111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1" h="30">
                  <a:moveTo>
                    <a:pt x="0" y="30"/>
                  </a:moveTo>
                  <a:lnTo>
                    <a:pt x="0" y="30"/>
                  </a:lnTo>
                  <a:lnTo>
                    <a:pt x="4" y="25"/>
                  </a:lnTo>
                  <a:lnTo>
                    <a:pt x="21" y="17"/>
                  </a:lnTo>
                  <a:lnTo>
                    <a:pt x="47" y="8"/>
                  </a:lnTo>
                  <a:lnTo>
                    <a:pt x="81" y="8"/>
                  </a:lnTo>
                  <a:lnTo>
                    <a:pt x="94" y="8"/>
                  </a:lnTo>
                  <a:lnTo>
                    <a:pt x="102" y="4"/>
                  </a:lnTo>
                  <a:lnTo>
                    <a:pt x="111" y="0"/>
                  </a:lnTo>
                  <a:lnTo>
                    <a:pt x="111" y="4"/>
                  </a:lnTo>
                  <a:lnTo>
                    <a:pt x="107" y="8"/>
                  </a:lnTo>
                  <a:lnTo>
                    <a:pt x="98" y="17"/>
                  </a:lnTo>
                  <a:lnTo>
                    <a:pt x="81" y="17"/>
                  </a:lnTo>
                  <a:lnTo>
                    <a:pt x="47" y="17"/>
                  </a:lnTo>
                  <a:lnTo>
                    <a:pt x="21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2" name="Freeform 106"/>
            <p:cNvSpPr>
              <a:spLocks/>
            </p:cNvSpPr>
            <p:nvPr/>
          </p:nvSpPr>
          <p:spPr bwMode="auto">
            <a:xfrm>
              <a:off x="736" y="2503"/>
              <a:ext cx="99" cy="35"/>
            </a:xfrm>
            <a:custGeom>
              <a:avLst/>
              <a:gdLst>
                <a:gd name="T0" fmla="*/ 52 w 99"/>
                <a:gd name="T1" fmla="*/ 22 h 35"/>
                <a:gd name="T2" fmla="*/ 52 w 99"/>
                <a:gd name="T3" fmla="*/ 22 h 35"/>
                <a:gd name="T4" fmla="*/ 77 w 99"/>
                <a:gd name="T5" fmla="*/ 26 h 35"/>
                <a:gd name="T6" fmla="*/ 90 w 99"/>
                <a:gd name="T7" fmla="*/ 26 h 35"/>
                <a:gd name="T8" fmla="*/ 99 w 99"/>
                <a:gd name="T9" fmla="*/ 35 h 35"/>
                <a:gd name="T10" fmla="*/ 99 w 99"/>
                <a:gd name="T11" fmla="*/ 35 h 35"/>
                <a:gd name="T12" fmla="*/ 90 w 99"/>
                <a:gd name="T13" fmla="*/ 22 h 35"/>
                <a:gd name="T14" fmla="*/ 81 w 99"/>
                <a:gd name="T15" fmla="*/ 13 h 35"/>
                <a:gd name="T16" fmla="*/ 69 w 99"/>
                <a:gd name="T17" fmla="*/ 9 h 35"/>
                <a:gd name="T18" fmla="*/ 56 w 99"/>
                <a:gd name="T19" fmla="*/ 0 h 35"/>
                <a:gd name="T20" fmla="*/ 39 w 99"/>
                <a:gd name="T21" fmla="*/ 0 h 35"/>
                <a:gd name="T22" fmla="*/ 22 w 99"/>
                <a:gd name="T23" fmla="*/ 5 h 35"/>
                <a:gd name="T24" fmla="*/ 0 w 99"/>
                <a:gd name="T25" fmla="*/ 22 h 35"/>
                <a:gd name="T26" fmla="*/ 0 w 99"/>
                <a:gd name="T27" fmla="*/ 22 h 35"/>
                <a:gd name="T28" fmla="*/ 52 w 99"/>
                <a:gd name="T29" fmla="*/ 22 h 35"/>
                <a:gd name="T30" fmla="*/ 52 w 99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9"/>
                <a:gd name="T49" fmla="*/ 0 h 35"/>
                <a:gd name="T50" fmla="*/ 99 w 99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9" h="35">
                  <a:moveTo>
                    <a:pt x="52" y="22"/>
                  </a:moveTo>
                  <a:lnTo>
                    <a:pt x="52" y="22"/>
                  </a:lnTo>
                  <a:lnTo>
                    <a:pt x="77" y="26"/>
                  </a:lnTo>
                  <a:lnTo>
                    <a:pt x="90" y="26"/>
                  </a:lnTo>
                  <a:lnTo>
                    <a:pt x="99" y="35"/>
                  </a:lnTo>
                  <a:lnTo>
                    <a:pt x="90" y="22"/>
                  </a:lnTo>
                  <a:lnTo>
                    <a:pt x="81" y="13"/>
                  </a:lnTo>
                  <a:lnTo>
                    <a:pt x="69" y="9"/>
                  </a:lnTo>
                  <a:lnTo>
                    <a:pt x="56" y="0"/>
                  </a:lnTo>
                  <a:lnTo>
                    <a:pt x="39" y="0"/>
                  </a:lnTo>
                  <a:lnTo>
                    <a:pt x="22" y="5"/>
                  </a:lnTo>
                  <a:lnTo>
                    <a:pt x="0" y="22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3" name="Freeform 107"/>
            <p:cNvSpPr>
              <a:spLocks/>
            </p:cNvSpPr>
            <p:nvPr/>
          </p:nvSpPr>
          <p:spPr bwMode="auto">
            <a:xfrm>
              <a:off x="732" y="2499"/>
              <a:ext cx="98" cy="34"/>
            </a:xfrm>
            <a:custGeom>
              <a:avLst/>
              <a:gdLst>
                <a:gd name="T0" fmla="*/ 0 w 98"/>
                <a:gd name="T1" fmla="*/ 26 h 34"/>
                <a:gd name="T2" fmla="*/ 0 w 98"/>
                <a:gd name="T3" fmla="*/ 26 h 34"/>
                <a:gd name="T4" fmla="*/ 9 w 98"/>
                <a:gd name="T5" fmla="*/ 17 h 34"/>
                <a:gd name="T6" fmla="*/ 21 w 98"/>
                <a:gd name="T7" fmla="*/ 9 h 34"/>
                <a:gd name="T8" fmla="*/ 30 w 98"/>
                <a:gd name="T9" fmla="*/ 4 h 34"/>
                <a:gd name="T10" fmla="*/ 47 w 98"/>
                <a:gd name="T11" fmla="*/ 0 h 34"/>
                <a:gd name="T12" fmla="*/ 64 w 98"/>
                <a:gd name="T13" fmla="*/ 4 h 34"/>
                <a:gd name="T14" fmla="*/ 81 w 98"/>
                <a:gd name="T15" fmla="*/ 13 h 34"/>
                <a:gd name="T16" fmla="*/ 98 w 98"/>
                <a:gd name="T17" fmla="*/ 34 h 34"/>
                <a:gd name="T18" fmla="*/ 98 w 98"/>
                <a:gd name="T19" fmla="*/ 34 h 34"/>
                <a:gd name="T20" fmla="*/ 90 w 98"/>
                <a:gd name="T21" fmla="*/ 26 h 34"/>
                <a:gd name="T22" fmla="*/ 68 w 98"/>
                <a:gd name="T23" fmla="*/ 13 h 34"/>
                <a:gd name="T24" fmla="*/ 56 w 98"/>
                <a:gd name="T25" fmla="*/ 9 h 34"/>
                <a:gd name="T26" fmla="*/ 43 w 98"/>
                <a:gd name="T27" fmla="*/ 9 h 34"/>
                <a:gd name="T28" fmla="*/ 26 w 98"/>
                <a:gd name="T29" fmla="*/ 13 h 34"/>
                <a:gd name="T30" fmla="*/ 9 w 98"/>
                <a:gd name="T31" fmla="*/ 26 h 34"/>
                <a:gd name="T32" fmla="*/ 0 w 98"/>
                <a:gd name="T33" fmla="*/ 26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0" y="26"/>
                  </a:moveTo>
                  <a:lnTo>
                    <a:pt x="0" y="26"/>
                  </a:lnTo>
                  <a:lnTo>
                    <a:pt x="9" y="17"/>
                  </a:lnTo>
                  <a:lnTo>
                    <a:pt x="21" y="9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1" y="13"/>
                  </a:lnTo>
                  <a:lnTo>
                    <a:pt x="98" y="34"/>
                  </a:lnTo>
                  <a:lnTo>
                    <a:pt x="90" y="26"/>
                  </a:lnTo>
                  <a:lnTo>
                    <a:pt x="68" y="13"/>
                  </a:lnTo>
                  <a:lnTo>
                    <a:pt x="56" y="9"/>
                  </a:lnTo>
                  <a:lnTo>
                    <a:pt x="43" y="9"/>
                  </a:lnTo>
                  <a:lnTo>
                    <a:pt x="26" y="13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4" name="Freeform 108"/>
            <p:cNvSpPr>
              <a:spLocks/>
            </p:cNvSpPr>
            <p:nvPr/>
          </p:nvSpPr>
          <p:spPr bwMode="auto">
            <a:xfrm>
              <a:off x="741" y="2521"/>
              <a:ext cx="94" cy="25"/>
            </a:xfrm>
            <a:custGeom>
              <a:avLst/>
              <a:gdLst>
                <a:gd name="T0" fmla="*/ 21 w 94"/>
                <a:gd name="T1" fmla="*/ 25 h 25"/>
                <a:gd name="T2" fmla="*/ 21 w 94"/>
                <a:gd name="T3" fmla="*/ 25 h 25"/>
                <a:gd name="T4" fmla="*/ 42 w 94"/>
                <a:gd name="T5" fmla="*/ 25 h 25"/>
                <a:gd name="T6" fmla="*/ 59 w 94"/>
                <a:gd name="T7" fmla="*/ 25 h 25"/>
                <a:gd name="T8" fmla="*/ 94 w 94"/>
                <a:gd name="T9" fmla="*/ 17 h 25"/>
                <a:gd name="T10" fmla="*/ 94 w 94"/>
                <a:gd name="T11" fmla="*/ 17 h 25"/>
                <a:gd name="T12" fmla="*/ 81 w 94"/>
                <a:gd name="T13" fmla="*/ 12 h 25"/>
                <a:gd name="T14" fmla="*/ 55 w 94"/>
                <a:gd name="T15" fmla="*/ 4 h 25"/>
                <a:gd name="T16" fmla="*/ 25 w 94"/>
                <a:gd name="T17" fmla="*/ 0 h 25"/>
                <a:gd name="T18" fmla="*/ 12 w 94"/>
                <a:gd name="T19" fmla="*/ 0 h 25"/>
                <a:gd name="T20" fmla="*/ 0 w 94"/>
                <a:gd name="T21" fmla="*/ 8 h 25"/>
                <a:gd name="T22" fmla="*/ 0 w 94"/>
                <a:gd name="T23" fmla="*/ 8 h 25"/>
                <a:gd name="T24" fmla="*/ 0 w 94"/>
                <a:gd name="T25" fmla="*/ 8 h 25"/>
                <a:gd name="T26" fmla="*/ 0 w 94"/>
                <a:gd name="T27" fmla="*/ 12 h 25"/>
                <a:gd name="T28" fmla="*/ 8 w 94"/>
                <a:gd name="T29" fmla="*/ 17 h 25"/>
                <a:gd name="T30" fmla="*/ 21 w 94"/>
                <a:gd name="T31" fmla="*/ 25 h 25"/>
                <a:gd name="T32" fmla="*/ 21 w 94"/>
                <a:gd name="T33" fmla="*/ 25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5"/>
                <a:gd name="T53" fmla="*/ 94 w 9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5">
                  <a:moveTo>
                    <a:pt x="21" y="25"/>
                  </a:moveTo>
                  <a:lnTo>
                    <a:pt x="21" y="25"/>
                  </a:lnTo>
                  <a:lnTo>
                    <a:pt x="42" y="25"/>
                  </a:lnTo>
                  <a:lnTo>
                    <a:pt x="59" y="25"/>
                  </a:lnTo>
                  <a:lnTo>
                    <a:pt x="94" y="17"/>
                  </a:lnTo>
                  <a:lnTo>
                    <a:pt x="81" y="12"/>
                  </a:lnTo>
                  <a:lnTo>
                    <a:pt x="55" y="4"/>
                  </a:lnTo>
                  <a:lnTo>
                    <a:pt x="25" y="0"/>
                  </a:lnTo>
                  <a:lnTo>
                    <a:pt x="12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5" name="Freeform 109"/>
            <p:cNvSpPr>
              <a:spLocks/>
            </p:cNvSpPr>
            <p:nvPr/>
          </p:nvSpPr>
          <p:spPr bwMode="auto">
            <a:xfrm>
              <a:off x="788" y="2525"/>
              <a:ext cx="25" cy="21"/>
            </a:xfrm>
            <a:custGeom>
              <a:avLst/>
              <a:gdLst>
                <a:gd name="T0" fmla="*/ 0 w 25"/>
                <a:gd name="T1" fmla="*/ 8 h 21"/>
                <a:gd name="T2" fmla="*/ 0 w 25"/>
                <a:gd name="T3" fmla="*/ 8 h 21"/>
                <a:gd name="T4" fmla="*/ 4 w 25"/>
                <a:gd name="T5" fmla="*/ 17 h 21"/>
                <a:gd name="T6" fmla="*/ 12 w 25"/>
                <a:gd name="T7" fmla="*/ 21 h 21"/>
                <a:gd name="T8" fmla="*/ 12 w 25"/>
                <a:gd name="T9" fmla="*/ 21 h 21"/>
                <a:gd name="T10" fmla="*/ 21 w 25"/>
                <a:gd name="T11" fmla="*/ 17 h 21"/>
                <a:gd name="T12" fmla="*/ 25 w 25"/>
                <a:gd name="T13" fmla="*/ 8 h 21"/>
                <a:gd name="T14" fmla="*/ 25 w 25"/>
                <a:gd name="T15" fmla="*/ 8 h 21"/>
                <a:gd name="T16" fmla="*/ 21 w 25"/>
                <a:gd name="T17" fmla="*/ 4 h 21"/>
                <a:gd name="T18" fmla="*/ 12 w 25"/>
                <a:gd name="T19" fmla="*/ 0 h 21"/>
                <a:gd name="T20" fmla="*/ 12 w 25"/>
                <a:gd name="T21" fmla="*/ 0 h 21"/>
                <a:gd name="T22" fmla="*/ 4 w 25"/>
                <a:gd name="T23" fmla="*/ 4 h 21"/>
                <a:gd name="T24" fmla="*/ 0 w 25"/>
                <a:gd name="T25" fmla="*/ 8 h 21"/>
                <a:gd name="T26" fmla="*/ 0 w 25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21"/>
                <a:gd name="T44" fmla="*/ 25 w 25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21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6" name="Freeform 110"/>
            <p:cNvSpPr>
              <a:spLocks/>
            </p:cNvSpPr>
            <p:nvPr/>
          </p:nvSpPr>
          <p:spPr bwMode="auto">
            <a:xfrm>
              <a:off x="800" y="2529"/>
              <a:ext cx="9" cy="4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5 w 9"/>
                <a:gd name="T5" fmla="*/ 4 h 4"/>
                <a:gd name="T6" fmla="*/ 5 w 9"/>
                <a:gd name="T7" fmla="*/ 4 h 4"/>
                <a:gd name="T8" fmla="*/ 0 w 9"/>
                <a:gd name="T9" fmla="*/ 4 h 4"/>
                <a:gd name="T10" fmla="*/ 0 w 9"/>
                <a:gd name="T11" fmla="*/ 4 h 4"/>
                <a:gd name="T12" fmla="*/ 5 w 9"/>
                <a:gd name="T13" fmla="*/ 0 h 4"/>
                <a:gd name="T14" fmla="*/ 5 w 9"/>
                <a:gd name="T15" fmla="*/ 0 h 4"/>
                <a:gd name="T16" fmla="*/ 9 w 9"/>
                <a:gd name="T17" fmla="*/ 4 h 4"/>
                <a:gd name="T18" fmla="*/ 9 w 9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4"/>
                <a:gd name="T32" fmla="*/ 9 w 9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5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7" name="Freeform 111"/>
            <p:cNvSpPr>
              <a:spLocks/>
            </p:cNvSpPr>
            <p:nvPr/>
          </p:nvSpPr>
          <p:spPr bwMode="auto">
            <a:xfrm>
              <a:off x="723" y="2512"/>
              <a:ext cx="112" cy="26"/>
            </a:xfrm>
            <a:custGeom>
              <a:avLst/>
              <a:gdLst>
                <a:gd name="T0" fmla="*/ 112 w 112"/>
                <a:gd name="T1" fmla="*/ 26 h 26"/>
                <a:gd name="T2" fmla="*/ 112 w 112"/>
                <a:gd name="T3" fmla="*/ 26 h 26"/>
                <a:gd name="T4" fmla="*/ 103 w 112"/>
                <a:gd name="T5" fmla="*/ 21 h 26"/>
                <a:gd name="T6" fmla="*/ 90 w 112"/>
                <a:gd name="T7" fmla="*/ 13 h 26"/>
                <a:gd name="T8" fmla="*/ 65 w 112"/>
                <a:gd name="T9" fmla="*/ 4 h 26"/>
                <a:gd name="T10" fmla="*/ 26 w 112"/>
                <a:gd name="T11" fmla="*/ 9 h 26"/>
                <a:gd name="T12" fmla="*/ 26 w 112"/>
                <a:gd name="T13" fmla="*/ 9 h 26"/>
                <a:gd name="T14" fmla="*/ 13 w 112"/>
                <a:gd name="T15" fmla="*/ 9 h 26"/>
                <a:gd name="T16" fmla="*/ 5 w 112"/>
                <a:gd name="T17" fmla="*/ 4 h 26"/>
                <a:gd name="T18" fmla="*/ 0 w 112"/>
                <a:gd name="T19" fmla="*/ 0 h 26"/>
                <a:gd name="T20" fmla="*/ 0 w 112"/>
                <a:gd name="T21" fmla="*/ 0 h 26"/>
                <a:gd name="T22" fmla="*/ 0 w 112"/>
                <a:gd name="T23" fmla="*/ 4 h 26"/>
                <a:gd name="T24" fmla="*/ 5 w 112"/>
                <a:gd name="T25" fmla="*/ 9 h 26"/>
                <a:gd name="T26" fmla="*/ 13 w 112"/>
                <a:gd name="T27" fmla="*/ 13 h 26"/>
                <a:gd name="T28" fmla="*/ 30 w 112"/>
                <a:gd name="T29" fmla="*/ 13 h 26"/>
                <a:gd name="T30" fmla="*/ 30 w 112"/>
                <a:gd name="T31" fmla="*/ 13 h 26"/>
                <a:gd name="T32" fmla="*/ 60 w 112"/>
                <a:gd name="T33" fmla="*/ 13 h 26"/>
                <a:gd name="T34" fmla="*/ 86 w 112"/>
                <a:gd name="T35" fmla="*/ 17 h 26"/>
                <a:gd name="T36" fmla="*/ 112 w 112"/>
                <a:gd name="T37" fmla="*/ 26 h 26"/>
                <a:gd name="T38" fmla="*/ 112 w 112"/>
                <a:gd name="T39" fmla="*/ 26 h 2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2"/>
                <a:gd name="T61" fmla="*/ 0 h 26"/>
                <a:gd name="T62" fmla="*/ 112 w 112"/>
                <a:gd name="T63" fmla="*/ 26 h 2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2" h="26">
                  <a:moveTo>
                    <a:pt x="112" y="26"/>
                  </a:moveTo>
                  <a:lnTo>
                    <a:pt x="112" y="26"/>
                  </a:lnTo>
                  <a:lnTo>
                    <a:pt x="103" y="21"/>
                  </a:lnTo>
                  <a:lnTo>
                    <a:pt x="90" y="13"/>
                  </a:lnTo>
                  <a:lnTo>
                    <a:pt x="65" y="4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13" y="13"/>
                  </a:lnTo>
                  <a:lnTo>
                    <a:pt x="30" y="13"/>
                  </a:lnTo>
                  <a:lnTo>
                    <a:pt x="60" y="13"/>
                  </a:lnTo>
                  <a:lnTo>
                    <a:pt x="86" y="17"/>
                  </a:lnTo>
                  <a:lnTo>
                    <a:pt x="112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8" name="Freeform 112"/>
            <p:cNvSpPr>
              <a:spLocks/>
            </p:cNvSpPr>
            <p:nvPr/>
          </p:nvSpPr>
          <p:spPr bwMode="auto">
            <a:xfrm>
              <a:off x="732" y="2525"/>
              <a:ext cx="51" cy="21"/>
            </a:xfrm>
            <a:custGeom>
              <a:avLst/>
              <a:gdLst>
                <a:gd name="T0" fmla="*/ 9 w 51"/>
                <a:gd name="T1" fmla="*/ 0 h 21"/>
                <a:gd name="T2" fmla="*/ 9 w 51"/>
                <a:gd name="T3" fmla="*/ 0 h 21"/>
                <a:gd name="T4" fmla="*/ 9 w 51"/>
                <a:gd name="T5" fmla="*/ 4 h 21"/>
                <a:gd name="T6" fmla="*/ 13 w 51"/>
                <a:gd name="T7" fmla="*/ 8 h 21"/>
                <a:gd name="T8" fmla="*/ 26 w 51"/>
                <a:gd name="T9" fmla="*/ 17 h 21"/>
                <a:gd name="T10" fmla="*/ 51 w 51"/>
                <a:gd name="T11" fmla="*/ 21 h 21"/>
                <a:gd name="T12" fmla="*/ 51 w 51"/>
                <a:gd name="T13" fmla="*/ 21 h 21"/>
                <a:gd name="T14" fmla="*/ 30 w 51"/>
                <a:gd name="T15" fmla="*/ 21 h 21"/>
                <a:gd name="T16" fmla="*/ 9 w 51"/>
                <a:gd name="T17" fmla="*/ 13 h 21"/>
                <a:gd name="T18" fmla="*/ 4 w 51"/>
                <a:gd name="T19" fmla="*/ 8 h 21"/>
                <a:gd name="T20" fmla="*/ 0 w 51"/>
                <a:gd name="T21" fmla="*/ 0 h 21"/>
                <a:gd name="T22" fmla="*/ 9 w 51"/>
                <a:gd name="T23" fmla="*/ 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1"/>
                <a:gd name="T38" fmla="*/ 51 w 51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1">
                  <a:moveTo>
                    <a:pt x="9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26" y="17"/>
                  </a:lnTo>
                  <a:lnTo>
                    <a:pt x="51" y="21"/>
                  </a:lnTo>
                  <a:lnTo>
                    <a:pt x="30" y="21"/>
                  </a:lnTo>
                  <a:lnTo>
                    <a:pt x="9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79" name="Freeform 113"/>
            <p:cNvSpPr>
              <a:spLocks/>
            </p:cNvSpPr>
            <p:nvPr/>
          </p:nvSpPr>
          <p:spPr bwMode="auto">
            <a:xfrm>
              <a:off x="839" y="2529"/>
              <a:ext cx="30" cy="13"/>
            </a:xfrm>
            <a:custGeom>
              <a:avLst/>
              <a:gdLst>
                <a:gd name="T0" fmla="*/ 0 w 30"/>
                <a:gd name="T1" fmla="*/ 4 h 13"/>
                <a:gd name="T2" fmla="*/ 0 w 30"/>
                <a:gd name="T3" fmla="*/ 4 h 13"/>
                <a:gd name="T4" fmla="*/ 0 w 30"/>
                <a:gd name="T5" fmla="*/ 13 h 13"/>
                <a:gd name="T6" fmla="*/ 4 w 30"/>
                <a:gd name="T7" fmla="*/ 9 h 13"/>
                <a:gd name="T8" fmla="*/ 4 w 30"/>
                <a:gd name="T9" fmla="*/ 9 h 13"/>
                <a:gd name="T10" fmla="*/ 17 w 30"/>
                <a:gd name="T11" fmla="*/ 9 h 13"/>
                <a:gd name="T12" fmla="*/ 25 w 30"/>
                <a:gd name="T13" fmla="*/ 9 h 13"/>
                <a:gd name="T14" fmla="*/ 30 w 30"/>
                <a:gd name="T15" fmla="*/ 9 h 13"/>
                <a:gd name="T16" fmla="*/ 30 w 30"/>
                <a:gd name="T17" fmla="*/ 4 h 13"/>
                <a:gd name="T18" fmla="*/ 30 w 30"/>
                <a:gd name="T19" fmla="*/ 0 h 13"/>
                <a:gd name="T20" fmla="*/ 30 w 30"/>
                <a:gd name="T21" fmla="*/ 0 h 13"/>
                <a:gd name="T22" fmla="*/ 17 w 30"/>
                <a:gd name="T23" fmla="*/ 0 h 13"/>
                <a:gd name="T24" fmla="*/ 8 w 30"/>
                <a:gd name="T25" fmla="*/ 0 h 13"/>
                <a:gd name="T26" fmla="*/ 0 w 30"/>
                <a:gd name="T27" fmla="*/ 4 h 13"/>
                <a:gd name="T28" fmla="*/ 0 w 30"/>
                <a:gd name="T29" fmla="*/ 4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3"/>
                <a:gd name="T47" fmla="*/ 30 w 30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3">
                  <a:moveTo>
                    <a:pt x="0" y="4"/>
                  </a:moveTo>
                  <a:lnTo>
                    <a:pt x="0" y="4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30" y="9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0" name="Freeform 114"/>
            <p:cNvSpPr>
              <a:spLocks noEditPoints="1"/>
            </p:cNvSpPr>
            <p:nvPr/>
          </p:nvSpPr>
          <p:spPr bwMode="auto">
            <a:xfrm>
              <a:off x="860" y="2499"/>
              <a:ext cx="116" cy="69"/>
            </a:xfrm>
            <a:custGeom>
              <a:avLst/>
              <a:gdLst>
                <a:gd name="T0" fmla="*/ 77 w 116"/>
                <a:gd name="T1" fmla="*/ 0 h 69"/>
                <a:gd name="T2" fmla="*/ 26 w 116"/>
                <a:gd name="T3" fmla="*/ 4 h 69"/>
                <a:gd name="T4" fmla="*/ 17 w 116"/>
                <a:gd name="T5" fmla="*/ 9 h 69"/>
                <a:gd name="T6" fmla="*/ 4 w 116"/>
                <a:gd name="T7" fmla="*/ 22 h 69"/>
                <a:gd name="T8" fmla="*/ 0 w 116"/>
                <a:gd name="T9" fmla="*/ 30 h 69"/>
                <a:gd name="T10" fmla="*/ 0 w 116"/>
                <a:gd name="T11" fmla="*/ 39 h 69"/>
                <a:gd name="T12" fmla="*/ 0 w 116"/>
                <a:gd name="T13" fmla="*/ 39 h 69"/>
                <a:gd name="T14" fmla="*/ 0 w 116"/>
                <a:gd name="T15" fmla="*/ 39 h 69"/>
                <a:gd name="T16" fmla="*/ 0 w 116"/>
                <a:gd name="T17" fmla="*/ 43 h 69"/>
                <a:gd name="T18" fmla="*/ 4 w 116"/>
                <a:gd name="T19" fmla="*/ 43 h 69"/>
                <a:gd name="T20" fmla="*/ 22 w 116"/>
                <a:gd name="T21" fmla="*/ 64 h 69"/>
                <a:gd name="T22" fmla="*/ 30 w 116"/>
                <a:gd name="T23" fmla="*/ 69 h 69"/>
                <a:gd name="T24" fmla="*/ 64 w 116"/>
                <a:gd name="T25" fmla="*/ 69 h 69"/>
                <a:gd name="T26" fmla="*/ 90 w 116"/>
                <a:gd name="T27" fmla="*/ 60 h 69"/>
                <a:gd name="T28" fmla="*/ 111 w 116"/>
                <a:gd name="T29" fmla="*/ 43 h 69"/>
                <a:gd name="T30" fmla="*/ 116 w 116"/>
                <a:gd name="T31" fmla="*/ 34 h 69"/>
                <a:gd name="T32" fmla="*/ 116 w 116"/>
                <a:gd name="T33" fmla="*/ 22 h 69"/>
                <a:gd name="T34" fmla="*/ 103 w 116"/>
                <a:gd name="T35" fmla="*/ 4 h 69"/>
                <a:gd name="T36" fmla="*/ 77 w 116"/>
                <a:gd name="T37" fmla="*/ 0 h 69"/>
                <a:gd name="T38" fmla="*/ 9 w 116"/>
                <a:gd name="T39" fmla="*/ 39 h 69"/>
                <a:gd name="T40" fmla="*/ 9 w 116"/>
                <a:gd name="T41" fmla="*/ 30 h 69"/>
                <a:gd name="T42" fmla="*/ 13 w 116"/>
                <a:gd name="T43" fmla="*/ 17 h 69"/>
                <a:gd name="T44" fmla="*/ 26 w 116"/>
                <a:gd name="T45" fmla="*/ 13 h 69"/>
                <a:gd name="T46" fmla="*/ 43 w 116"/>
                <a:gd name="T47" fmla="*/ 9 h 69"/>
                <a:gd name="T48" fmla="*/ 77 w 116"/>
                <a:gd name="T49" fmla="*/ 4 h 69"/>
                <a:gd name="T50" fmla="*/ 98 w 116"/>
                <a:gd name="T51" fmla="*/ 13 h 69"/>
                <a:gd name="T52" fmla="*/ 107 w 116"/>
                <a:gd name="T53" fmla="*/ 30 h 69"/>
                <a:gd name="T54" fmla="*/ 107 w 116"/>
                <a:gd name="T55" fmla="*/ 39 h 69"/>
                <a:gd name="T56" fmla="*/ 90 w 116"/>
                <a:gd name="T57" fmla="*/ 51 h 69"/>
                <a:gd name="T58" fmla="*/ 64 w 116"/>
                <a:gd name="T59" fmla="*/ 60 h 69"/>
                <a:gd name="T60" fmla="*/ 22 w 116"/>
                <a:gd name="T61" fmla="*/ 60 h 69"/>
                <a:gd name="T62" fmla="*/ 13 w 116"/>
                <a:gd name="T63" fmla="*/ 51 h 69"/>
                <a:gd name="T64" fmla="*/ 9 w 116"/>
                <a:gd name="T65" fmla="*/ 39 h 69"/>
                <a:gd name="T66" fmla="*/ 9 w 116"/>
                <a:gd name="T67" fmla="*/ 39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"/>
                <a:gd name="T103" fmla="*/ 0 h 69"/>
                <a:gd name="T104" fmla="*/ 116 w 116"/>
                <a:gd name="T105" fmla="*/ 69 h 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" h="69">
                  <a:moveTo>
                    <a:pt x="77" y="0"/>
                  </a:moveTo>
                  <a:lnTo>
                    <a:pt x="77" y="0"/>
                  </a:lnTo>
                  <a:lnTo>
                    <a:pt x="43" y="0"/>
                  </a:lnTo>
                  <a:lnTo>
                    <a:pt x="26" y="4"/>
                  </a:lnTo>
                  <a:lnTo>
                    <a:pt x="17" y="9"/>
                  </a:lnTo>
                  <a:lnTo>
                    <a:pt x="9" y="13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9" y="56"/>
                  </a:lnTo>
                  <a:lnTo>
                    <a:pt x="22" y="64"/>
                  </a:lnTo>
                  <a:lnTo>
                    <a:pt x="30" y="69"/>
                  </a:lnTo>
                  <a:lnTo>
                    <a:pt x="43" y="69"/>
                  </a:lnTo>
                  <a:lnTo>
                    <a:pt x="64" y="69"/>
                  </a:lnTo>
                  <a:lnTo>
                    <a:pt x="90" y="60"/>
                  </a:lnTo>
                  <a:lnTo>
                    <a:pt x="107" y="51"/>
                  </a:lnTo>
                  <a:lnTo>
                    <a:pt x="111" y="43"/>
                  </a:lnTo>
                  <a:lnTo>
                    <a:pt x="116" y="34"/>
                  </a:lnTo>
                  <a:lnTo>
                    <a:pt x="116" y="22"/>
                  </a:lnTo>
                  <a:lnTo>
                    <a:pt x="107" y="13"/>
                  </a:lnTo>
                  <a:lnTo>
                    <a:pt x="103" y="4"/>
                  </a:lnTo>
                  <a:lnTo>
                    <a:pt x="90" y="0"/>
                  </a:lnTo>
                  <a:lnTo>
                    <a:pt x="77" y="0"/>
                  </a:lnTo>
                  <a:close/>
                  <a:moveTo>
                    <a:pt x="9" y="39"/>
                  </a:moveTo>
                  <a:lnTo>
                    <a:pt x="9" y="39"/>
                  </a:lnTo>
                  <a:lnTo>
                    <a:pt x="9" y="30"/>
                  </a:lnTo>
                  <a:lnTo>
                    <a:pt x="13" y="17"/>
                  </a:lnTo>
                  <a:lnTo>
                    <a:pt x="22" y="13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77" y="4"/>
                  </a:lnTo>
                  <a:lnTo>
                    <a:pt x="90" y="9"/>
                  </a:lnTo>
                  <a:lnTo>
                    <a:pt x="98" y="13"/>
                  </a:lnTo>
                  <a:lnTo>
                    <a:pt x="103" y="22"/>
                  </a:lnTo>
                  <a:lnTo>
                    <a:pt x="107" y="30"/>
                  </a:lnTo>
                  <a:lnTo>
                    <a:pt x="107" y="39"/>
                  </a:lnTo>
                  <a:lnTo>
                    <a:pt x="103" y="43"/>
                  </a:lnTo>
                  <a:lnTo>
                    <a:pt x="90" y="51"/>
                  </a:lnTo>
                  <a:lnTo>
                    <a:pt x="64" y="60"/>
                  </a:lnTo>
                  <a:lnTo>
                    <a:pt x="43" y="60"/>
                  </a:lnTo>
                  <a:lnTo>
                    <a:pt x="22" y="60"/>
                  </a:lnTo>
                  <a:lnTo>
                    <a:pt x="13" y="51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1" name="Freeform 115"/>
            <p:cNvSpPr>
              <a:spLocks/>
            </p:cNvSpPr>
            <p:nvPr/>
          </p:nvSpPr>
          <p:spPr bwMode="auto">
            <a:xfrm>
              <a:off x="864" y="2538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5 w 5"/>
                <a:gd name="T9" fmla="*/ 0 h 1"/>
                <a:gd name="T10" fmla="*/ 5 w 5"/>
                <a:gd name="T11" fmla="*/ 0 h 1"/>
                <a:gd name="T12" fmla="*/ 5 w 5"/>
                <a:gd name="T13" fmla="*/ 0 h 1"/>
                <a:gd name="T14" fmla="*/ 5 w 5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1"/>
                <a:gd name="T26" fmla="*/ 5 w 5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2" name="Freeform 116"/>
            <p:cNvSpPr>
              <a:spLocks noEditPoints="1"/>
            </p:cNvSpPr>
            <p:nvPr/>
          </p:nvSpPr>
          <p:spPr bwMode="auto">
            <a:xfrm>
              <a:off x="732" y="2495"/>
              <a:ext cx="111" cy="73"/>
            </a:xfrm>
            <a:custGeom>
              <a:avLst/>
              <a:gdLst>
                <a:gd name="T0" fmla="*/ 0 w 111"/>
                <a:gd name="T1" fmla="*/ 26 h 73"/>
                <a:gd name="T2" fmla="*/ 0 w 111"/>
                <a:gd name="T3" fmla="*/ 34 h 73"/>
                <a:gd name="T4" fmla="*/ 4 w 111"/>
                <a:gd name="T5" fmla="*/ 51 h 73"/>
                <a:gd name="T6" fmla="*/ 21 w 111"/>
                <a:gd name="T7" fmla="*/ 60 h 73"/>
                <a:gd name="T8" fmla="*/ 68 w 111"/>
                <a:gd name="T9" fmla="*/ 73 h 73"/>
                <a:gd name="T10" fmla="*/ 90 w 111"/>
                <a:gd name="T11" fmla="*/ 73 h 73"/>
                <a:gd name="T12" fmla="*/ 103 w 111"/>
                <a:gd name="T13" fmla="*/ 64 h 73"/>
                <a:gd name="T14" fmla="*/ 111 w 111"/>
                <a:gd name="T15" fmla="*/ 47 h 73"/>
                <a:gd name="T16" fmla="*/ 111 w 111"/>
                <a:gd name="T17" fmla="*/ 47 h 73"/>
                <a:gd name="T18" fmla="*/ 111 w 111"/>
                <a:gd name="T19" fmla="*/ 47 h 73"/>
                <a:gd name="T20" fmla="*/ 111 w 111"/>
                <a:gd name="T21" fmla="*/ 43 h 73"/>
                <a:gd name="T22" fmla="*/ 111 w 111"/>
                <a:gd name="T23" fmla="*/ 43 h 73"/>
                <a:gd name="T24" fmla="*/ 111 w 111"/>
                <a:gd name="T25" fmla="*/ 38 h 73"/>
                <a:gd name="T26" fmla="*/ 111 w 111"/>
                <a:gd name="T27" fmla="*/ 38 h 73"/>
                <a:gd name="T28" fmla="*/ 107 w 111"/>
                <a:gd name="T29" fmla="*/ 17 h 73"/>
                <a:gd name="T30" fmla="*/ 85 w 111"/>
                <a:gd name="T31" fmla="*/ 8 h 73"/>
                <a:gd name="T32" fmla="*/ 90 w 111"/>
                <a:gd name="T33" fmla="*/ 8 h 73"/>
                <a:gd name="T34" fmla="*/ 38 w 111"/>
                <a:gd name="T35" fmla="*/ 0 h 73"/>
                <a:gd name="T36" fmla="*/ 26 w 111"/>
                <a:gd name="T37" fmla="*/ 4 h 73"/>
                <a:gd name="T38" fmla="*/ 4 w 111"/>
                <a:gd name="T39" fmla="*/ 17 h 73"/>
                <a:gd name="T40" fmla="*/ 0 w 111"/>
                <a:gd name="T41" fmla="*/ 26 h 73"/>
                <a:gd name="T42" fmla="*/ 26 w 111"/>
                <a:gd name="T43" fmla="*/ 55 h 73"/>
                <a:gd name="T44" fmla="*/ 9 w 111"/>
                <a:gd name="T45" fmla="*/ 38 h 73"/>
                <a:gd name="T46" fmla="*/ 4 w 111"/>
                <a:gd name="T47" fmla="*/ 30 h 73"/>
                <a:gd name="T48" fmla="*/ 17 w 111"/>
                <a:gd name="T49" fmla="*/ 13 h 73"/>
                <a:gd name="T50" fmla="*/ 34 w 111"/>
                <a:gd name="T51" fmla="*/ 8 h 73"/>
                <a:gd name="T52" fmla="*/ 73 w 111"/>
                <a:gd name="T53" fmla="*/ 13 h 73"/>
                <a:gd name="T54" fmla="*/ 85 w 111"/>
                <a:gd name="T55" fmla="*/ 17 h 73"/>
                <a:gd name="T56" fmla="*/ 98 w 111"/>
                <a:gd name="T57" fmla="*/ 26 h 73"/>
                <a:gd name="T58" fmla="*/ 103 w 111"/>
                <a:gd name="T59" fmla="*/ 38 h 73"/>
                <a:gd name="T60" fmla="*/ 103 w 111"/>
                <a:gd name="T61" fmla="*/ 38 h 73"/>
                <a:gd name="T62" fmla="*/ 103 w 111"/>
                <a:gd name="T63" fmla="*/ 43 h 73"/>
                <a:gd name="T64" fmla="*/ 103 w 111"/>
                <a:gd name="T65" fmla="*/ 47 h 73"/>
                <a:gd name="T66" fmla="*/ 90 w 111"/>
                <a:gd name="T67" fmla="*/ 64 h 73"/>
                <a:gd name="T68" fmla="*/ 68 w 111"/>
                <a:gd name="T69" fmla="*/ 64 h 73"/>
                <a:gd name="T70" fmla="*/ 26 w 111"/>
                <a:gd name="T71" fmla="*/ 55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"/>
                <a:gd name="T109" fmla="*/ 0 h 73"/>
                <a:gd name="T110" fmla="*/ 111 w 111"/>
                <a:gd name="T111" fmla="*/ 73 h 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" h="73">
                  <a:moveTo>
                    <a:pt x="0" y="26"/>
                  </a:moveTo>
                  <a:lnTo>
                    <a:pt x="0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4" y="51"/>
                  </a:lnTo>
                  <a:lnTo>
                    <a:pt x="21" y="60"/>
                  </a:lnTo>
                  <a:lnTo>
                    <a:pt x="47" y="68"/>
                  </a:lnTo>
                  <a:lnTo>
                    <a:pt x="68" y="73"/>
                  </a:lnTo>
                  <a:lnTo>
                    <a:pt x="81" y="73"/>
                  </a:lnTo>
                  <a:lnTo>
                    <a:pt x="90" y="73"/>
                  </a:lnTo>
                  <a:lnTo>
                    <a:pt x="103" y="64"/>
                  </a:lnTo>
                  <a:lnTo>
                    <a:pt x="111" y="47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26"/>
                  </a:lnTo>
                  <a:lnTo>
                    <a:pt x="107" y="17"/>
                  </a:lnTo>
                  <a:lnTo>
                    <a:pt x="98" y="13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68" y="4"/>
                  </a:lnTo>
                  <a:lnTo>
                    <a:pt x="38" y="0"/>
                  </a:lnTo>
                  <a:lnTo>
                    <a:pt x="26" y="4"/>
                  </a:lnTo>
                  <a:lnTo>
                    <a:pt x="13" y="8"/>
                  </a:lnTo>
                  <a:lnTo>
                    <a:pt x="4" y="17"/>
                  </a:lnTo>
                  <a:lnTo>
                    <a:pt x="0" y="26"/>
                  </a:lnTo>
                  <a:close/>
                  <a:moveTo>
                    <a:pt x="26" y="55"/>
                  </a:moveTo>
                  <a:lnTo>
                    <a:pt x="26" y="55"/>
                  </a:lnTo>
                  <a:lnTo>
                    <a:pt x="13" y="47"/>
                  </a:lnTo>
                  <a:lnTo>
                    <a:pt x="9" y="38"/>
                  </a:lnTo>
                  <a:lnTo>
                    <a:pt x="4" y="30"/>
                  </a:lnTo>
                  <a:lnTo>
                    <a:pt x="9" y="21"/>
                  </a:lnTo>
                  <a:lnTo>
                    <a:pt x="17" y="13"/>
                  </a:lnTo>
                  <a:lnTo>
                    <a:pt x="26" y="8"/>
                  </a:lnTo>
                  <a:lnTo>
                    <a:pt x="34" y="8"/>
                  </a:lnTo>
                  <a:lnTo>
                    <a:pt x="73" y="13"/>
                  </a:lnTo>
                  <a:lnTo>
                    <a:pt x="85" y="17"/>
                  </a:lnTo>
                  <a:lnTo>
                    <a:pt x="94" y="17"/>
                  </a:lnTo>
                  <a:lnTo>
                    <a:pt x="98" y="26"/>
                  </a:lnTo>
                  <a:lnTo>
                    <a:pt x="103" y="38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98" y="55"/>
                  </a:lnTo>
                  <a:lnTo>
                    <a:pt x="90" y="64"/>
                  </a:lnTo>
                  <a:lnTo>
                    <a:pt x="68" y="64"/>
                  </a:lnTo>
                  <a:lnTo>
                    <a:pt x="51" y="64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3" name="Freeform 117"/>
            <p:cNvSpPr>
              <a:spLocks/>
            </p:cNvSpPr>
            <p:nvPr/>
          </p:nvSpPr>
          <p:spPr bwMode="auto">
            <a:xfrm>
              <a:off x="711" y="2371"/>
              <a:ext cx="171" cy="278"/>
            </a:xfrm>
            <a:custGeom>
              <a:avLst/>
              <a:gdLst>
                <a:gd name="T0" fmla="*/ 171 w 171"/>
                <a:gd name="T1" fmla="*/ 21 h 278"/>
                <a:gd name="T2" fmla="*/ 171 w 171"/>
                <a:gd name="T3" fmla="*/ 21 h 278"/>
                <a:gd name="T4" fmla="*/ 149 w 171"/>
                <a:gd name="T5" fmla="*/ 26 h 278"/>
                <a:gd name="T6" fmla="*/ 124 w 171"/>
                <a:gd name="T7" fmla="*/ 38 h 278"/>
                <a:gd name="T8" fmla="*/ 98 w 171"/>
                <a:gd name="T9" fmla="*/ 60 h 278"/>
                <a:gd name="T10" fmla="*/ 72 w 171"/>
                <a:gd name="T11" fmla="*/ 94 h 278"/>
                <a:gd name="T12" fmla="*/ 59 w 171"/>
                <a:gd name="T13" fmla="*/ 115 h 278"/>
                <a:gd name="T14" fmla="*/ 47 w 171"/>
                <a:gd name="T15" fmla="*/ 137 h 278"/>
                <a:gd name="T16" fmla="*/ 38 w 171"/>
                <a:gd name="T17" fmla="*/ 167 h 278"/>
                <a:gd name="T18" fmla="*/ 30 w 171"/>
                <a:gd name="T19" fmla="*/ 201 h 278"/>
                <a:gd name="T20" fmla="*/ 25 w 171"/>
                <a:gd name="T21" fmla="*/ 239 h 278"/>
                <a:gd name="T22" fmla="*/ 25 w 171"/>
                <a:gd name="T23" fmla="*/ 278 h 278"/>
                <a:gd name="T24" fmla="*/ 25 w 171"/>
                <a:gd name="T25" fmla="*/ 278 h 278"/>
                <a:gd name="T26" fmla="*/ 21 w 171"/>
                <a:gd name="T27" fmla="*/ 274 h 278"/>
                <a:gd name="T28" fmla="*/ 8 w 171"/>
                <a:gd name="T29" fmla="*/ 252 h 278"/>
                <a:gd name="T30" fmla="*/ 4 w 171"/>
                <a:gd name="T31" fmla="*/ 235 h 278"/>
                <a:gd name="T32" fmla="*/ 0 w 171"/>
                <a:gd name="T33" fmla="*/ 209 h 278"/>
                <a:gd name="T34" fmla="*/ 0 w 171"/>
                <a:gd name="T35" fmla="*/ 184 h 278"/>
                <a:gd name="T36" fmla="*/ 0 w 171"/>
                <a:gd name="T37" fmla="*/ 150 h 278"/>
                <a:gd name="T38" fmla="*/ 0 w 171"/>
                <a:gd name="T39" fmla="*/ 150 h 278"/>
                <a:gd name="T40" fmla="*/ 4 w 171"/>
                <a:gd name="T41" fmla="*/ 120 h 278"/>
                <a:gd name="T42" fmla="*/ 8 w 171"/>
                <a:gd name="T43" fmla="*/ 94 h 278"/>
                <a:gd name="T44" fmla="*/ 17 w 171"/>
                <a:gd name="T45" fmla="*/ 68 h 278"/>
                <a:gd name="T46" fmla="*/ 25 w 171"/>
                <a:gd name="T47" fmla="*/ 51 h 278"/>
                <a:gd name="T48" fmla="*/ 38 w 171"/>
                <a:gd name="T49" fmla="*/ 34 h 278"/>
                <a:gd name="T50" fmla="*/ 47 w 171"/>
                <a:gd name="T51" fmla="*/ 26 h 278"/>
                <a:gd name="T52" fmla="*/ 59 w 171"/>
                <a:gd name="T53" fmla="*/ 13 h 278"/>
                <a:gd name="T54" fmla="*/ 72 w 171"/>
                <a:gd name="T55" fmla="*/ 9 h 278"/>
                <a:gd name="T56" fmla="*/ 102 w 171"/>
                <a:gd name="T57" fmla="*/ 0 h 278"/>
                <a:gd name="T58" fmla="*/ 128 w 171"/>
                <a:gd name="T59" fmla="*/ 4 h 278"/>
                <a:gd name="T60" fmla="*/ 153 w 171"/>
                <a:gd name="T61" fmla="*/ 9 h 278"/>
                <a:gd name="T62" fmla="*/ 171 w 171"/>
                <a:gd name="T63" fmla="*/ 21 h 278"/>
                <a:gd name="T64" fmla="*/ 171 w 171"/>
                <a:gd name="T65" fmla="*/ 21 h 2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"/>
                <a:gd name="T100" fmla="*/ 0 h 278"/>
                <a:gd name="T101" fmla="*/ 171 w 171"/>
                <a:gd name="T102" fmla="*/ 278 h 2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" h="278">
                  <a:moveTo>
                    <a:pt x="171" y="21"/>
                  </a:moveTo>
                  <a:lnTo>
                    <a:pt x="171" y="21"/>
                  </a:lnTo>
                  <a:lnTo>
                    <a:pt x="149" y="26"/>
                  </a:lnTo>
                  <a:lnTo>
                    <a:pt x="124" y="38"/>
                  </a:lnTo>
                  <a:lnTo>
                    <a:pt x="98" y="60"/>
                  </a:lnTo>
                  <a:lnTo>
                    <a:pt x="72" y="94"/>
                  </a:lnTo>
                  <a:lnTo>
                    <a:pt x="59" y="115"/>
                  </a:lnTo>
                  <a:lnTo>
                    <a:pt x="47" y="137"/>
                  </a:lnTo>
                  <a:lnTo>
                    <a:pt x="38" y="167"/>
                  </a:lnTo>
                  <a:lnTo>
                    <a:pt x="30" y="201"/>
                  </a:lnTo>
                  <a:lnTo>
                    <a:pt x="25" y="239"/>
                  </a:lnTo>
                  <a:lnTo>
                    <a:pt x="25" y="278"/>
                  </a:lnTo>
                  <a:lnTo>
                    <a:pt x="21" y="274"/>
                  </a:lnTo>
                  <a:lnTo>
                    <a:pt x="8" y="252"/>
                  </a:lnTo>
                  <a:lnTo>
                    <a:pt x="4" y="235"/>
                  </a:lnTo>
                  <a:lnTo>
                    <a:pt x="0" y="209"/>
                  </a:lnTo>
                  <a:lnTo>
                    <a:pt x="0" y="184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8" y="94"/>
                  </a:lnTo>
                  <a:lnTo>
                    <a:pt x="17" y="68"/>
                  </a:lnTo>
                  <a:lnTo>
                    <a:pt x="25" y="51"/>
                  </a:lnTo>
                  <a:lnTo>
                    <a:pt x="38" y="34"/>
                  </a:lnTo>
                  <a:lnTo>
                    <a:pt x="47" y="26"/>
                  </a:lnTo>
                  <a:lnTo>
                    <a:pt x="59" y="13"/>
                  </a:lnTo>
                  <a:lnTo>
                    <a:pt x="72" y="9"/>
                  </a:lnTo>
                  <a:lnTo>
                    <a:pt x="102" y="0"/>
                  </a:lnTo>
                  <a:lnTo>
                    <a:pt x="128" y="4"/>
                  </a:lnTo>
                  <a:lnTo>
                    <a:pt x="153" y="9"/>
                  </a:lnTo>
                  <a:lnTo>
                    <a:pt x="171" y="21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4" name="Freeform 118"/>
            <p:cNvSpPr>
              <a:spLocks/>
            </p:cNvSpPr>
            <p:nvPr/>
          </p:nvSpPr>
          <p:spPr bwMode="auto">
            <a:xfrm>
              <a:off x="672" y="2337"/>
              <a:ext cx="227" cy="624"/>
            </a:xfrm>
            <a:custGeom>
              <a:avLst/>
              <a:gdLst>
                <a:gd name="T0" fmla="*/ 222 w 227"/>
                <a:gd name="T1" fmla="*/ 13 h 624"/>
                <a:gd name="T2" fmla="*/ 222 w 227"/>
                <a:gd name="T3" fmla="*/ 13 h 624"/>
                <a:gd name="T4" fmla="*/ 192 w 227"/>
                <a:gd name="T5" fmla="*/ 4 h 624"/>
                <a:gd name="T6" fmla="*/ 158 w 227"/>
                <a:gd name="T7" fmla="*/ 0 h 624"/>
                <a:gd name="T8" fmla="*/ 120 w 227"/>
                <a:gd name="T9" fmla="*/ 0 h 624"/>
                <a:gd name="T10" fmla="*/ 120 w 227"/>
                <a:gd name="T11" fmla="*/ 0 h 624"/>
                <a:gd name="T12" fmla="*/ 103 w 227"/>
                <a:gd name="T13" fmla="*/ 4 h 624"/>
                <a:gd name="T14" fmla="*/ 81 w 227"/>
                <a:gd name="T15" fmla="*/ 17 h 624"/>
                <a:gd name="T16" fmla="*/ 60 w 227"/>
                <a:gd name="T17" fmla="*/ 30 h 624"/>
                <a:gd name="T18" fmla="*/ 43 w 227"/>
                <a:gd name="T19" fmla="*/ 51 h 624"/>
                <a:gd name="T20" fmla="*/ 43 w 227"/>
                <a:gd name="T21" fmla="*/ 51 h 624"/>
                <a:gd name="T22" fmla="*/ 30 w 227"/>
                <a:gd name="T23" fmla="*/ 72 h 624"/>
                <a:gd name="T24" fmla="*/ 21 w 227"/>
                <a:gd name="T25" fmla="*/ 94 h 624"/>
                <a:gd name="T26" fmla="*/ 13 w 227"/>
                <a:gd name="T27" fmla="*/ 119 h 624"/>
                <a:gd name="T28" fmla="*/ 9 w 227"/>
                <a:gd name="T29" fmla="*/ 149 h 624"/>
                <a:gd name="T30" fmla="*/ 0 w 227"/>
                <a:gd name="T31" fmla="*/ 218 h 624"/>
                <a:gd name="T32" fmla="*/ 0 w 227"/>
                <a:gd name="T33" fmla="*/ 295 h 624"/>
                <a:gd name="T34" fmla="*/ 9 w 227"/>
                <a:gd name="T35" fmla="*/ 376 h 624"/>
                <a:gd name="T36" fmla="*/ 9 w 227"/>
                <a:gd name="T37" fmla="*/ 376 h 624"/>
                <a:gd name="T38" fmla="*/ 13 w 227"/>
                <a:gd name="T39" fmla="*/ 444 h 624"/>
                <a:gd name="T40" fmla="*/ 17 w 227"/>
                <a:gd name="T41" fmla="*/ 508 h 624"/>
                <a:gd name="T42" fmla="*/ 17 w 227"/>
                <a:gd name="T43" fmla="*/ 568 h 624"/>
                <a:gd name="T44" fmla="*/ 9 w 227"/>
                <a:gd name="T45" fmla="*/ 624 h 624"/>
                <a:gd name="T46" fmla="*/ 9 w 227"/>
                <a:gd name="T47" fmla="*/ 624 h 624"/>
                <a:gd name="T48" fmla="*/ 13 w 227"/>
                <a:gd name="T49" fmla="*/ 624 h 624"/>
                <a:gd name="T50" fmla="*/ 13 w 227"/>
                <a:gd name="T51" fmla="*/ 624 h 624"/>
                <a:gd name="T52" fmla="*/ 21 w 227"/>
                <a:gd name="T53" fmla="*/ 568 h 624"/>
                <a:gd name="T54" fmla="*/ 21 w 227"/>
                <a:gd name="T55" fmla="*/ 508 h 624"/>
                <a:gd name="T56" fmla="*/ 17 w 227"/>
                <a:gd name="T57" fmla="*/ 444 h 624"/>
                <a:gd name="T58" fmla="*/ 13 w 227"/>
                <a:gd name="T59" fmla="*/ 376 h 624"/>
                <a:gd name="T60" fmla="*/ 9 w 227"/>
                <a:gd name="T61" fmla="*/ 299 h 624"/>
                <a:gd name="T62" fmla="*/ 9 w 227"/>
                <a:gd name="T63" fmla="*/ 299 h 624"/>
                <a:gd name="T64" fmla="*/ 4 w 227"/>
                <a:gd name="T65" fmla="*/ 222 h 624"/>
                <a:gd name="T66" fmla="*/ 13 w 227"/>
                <a:gd name="T67" fmla="*/ 154 h 624"/>
                <a:gd name="T68" fmla="*/ 17 w 227"/>
                <a:gd name="T69" fmla="*/ 124 h 624"/>
                <a:gd name="T70" fmla="*/ 26 w 227"/>
                <a:gd name="T71" fmla="*/ 98 h 624"/>
                <a:gd name="T72" fmla="*/ 34 w 227"/>
                <a:gd name="T73" fmla="*/ 77 h 624"/>
                <a:gd name="T74" fmla="*/ 47 w 227"/>
                <a:gd name="T75" fmla="*/ 60 h 624"/>
                <a:gd name="T76" fmla="*/ 47 w 227"/>
                <a:gd name="T77" fmla="*/ 60 h 624"/>
                <a:gd name="T78" fmla="*/ 64 w 227"/>
                <a:gd name="T79" fmla="*/ 38 h 624"/>
                <a:gd name="T80" fmla="*/ 86 w 227"/>
                <a:gd name="T81" fmla="*/ 21 h 624"/>
                <a:gd name="T82" fmla="*/ 107 w 227"/>
                <a:gd name="T83" fmla="*/ 13 h 624"/>
                <a:gd name="T84" fmla="*/ 128 w 227"/>
                <a:gd name="T85" fmla="*/ 8 h 624"/>
                <a:gd name="T86" fmla="*/ 128 w 227"/>
                <a:gd name="T87" fmla="*/ 8 h 624"/>
                <a:gd name="T88" fmla="*/ 163 w 227"/>
                <a:gd name="T89" fmla="*/ 8 h 624"/>
                <a:gd name="T90" fmla="*/ 192 w 227"/>
                <a:gd name="T91" fmla="*/ 13 h 624"/>
                <a:gd name="T92" fmla="*/ 222 w 227"/>
                <a:gd name="T93" fmla="*/ 21 h 624"/>
                <a:gd name="T94" fmla="*/ 222 w 227"/>
                <a:gd name="T95" fmla="*/ 21 h 624"/>
                <a:gd name="T96" fmla="*/ 227 w 227"/>
                <a:gd name="T97" fmla="*/ 21 h 624"/>
                <a:gd name="T98" fmla="*/ 227 w 227"/>
                <a:gd name="T99" fmla="*/ 21 h 624"/>
                <a:gd name="T100" fmla="*/ 222 w 227"/>
                <a:gd name="T101" fmla="*/ 13 h 624"/>
                <a:gd name="T102" fmla="*/ 222 w 227"/>
                <a:gd name="T103" fmla="*/ 13 h 6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624"/>
                <a:gd name="T158" fmla="*/ 227 w 227"/>
                <a:gd name="T159" fmla="*/ 624 h 6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624">
                  <a:moveTo>
                    <a:pt x="222" y="13"/>
                  </a:moveTo>
                  <a:lnTo>
                    <a:pt x="222" y="13"/>
                  </a:lnTo>
                  <a:lnTo>
                    <a:pt x="192" y="4"/>
                  </a:lnTo>
                  <a:lnTo>
                    <a:pt x="158" y="0"/>
                  </a:lnTo>
                  <a:lnTo>
                    <a:pt x="120" y="0"/>
                  </a:lnTo>
                  <a:lnTo>
                    <a:pt x="103" y="4"/>
                  </a:lnTo>
                  <a:lnTo>
                    <a:pt x="81" y="17"/>
                  </a:lnTo>
                  <a:lnTo>
                    <a:pt x="60" y="30"/>
                  </a:lnTo>
                  <a:lnTo>
                    <a:pt x="43" y="51"/>
                  </a:lnTo>
                  <a:lnTo>
                    <a:pt x="30" y="72"/>
                  </a:lnTo>
                  <a:lnTo>
                    <a:pt x="21" y="94"/>
                  </a:lnTo>
                  <a:lnTo>
                    <a:pt x="13" y="119"/>
                  </a:lnTo>
                  <a:lnTo>
                    <a:pt x="9" y="149"/>
                  </a:lnTo>
                  <a:lnTo>
                    <a:pt x="0" y="218"/>
                  </a:lnTo>
                  <a:lnTo>
                    <a:pt x="0" y="295"/>
                  </a:lnTo>
                  <a:lnTo>
                    <a:pt x="9" y="376"/>
                  </a:lnTo>
                  <a:lnTo>
                    <a:pt x="13" y="444"/>
                  </a:lnTo>
                  <a:lnTo>
                    <a:pt x="17" y="508"/>
                  </a:lnTo>
                  <a:lnTo>
                    <a:pt x="17" y="568"/>
                  </a:lnTo>
                  <a:lnTo>
                    <a:pt x="9" y="624"/>
                  </a:lnTo>
                  <a:lnTo>
                    <a:pt x="13" y="624"/>
                  </a:lnTo>
                  <a:lnTo>
                    <a:pt x="21" y="568"/>
                  </a:lnTo>
                  <a:lnTo>
                    <a:pt x="21" y="508"/>
                  </a:lnTo>
                  <a:lnTo>
                    <a:pt x="17" y="444"/>
                  </a:lnTo>
                  <a:lnTo>
                    <a:pt x="13" y="376"/>
                  </a:lnTo>
                  <a:lnTo>
                    <a:pt x="9" y="299"/>
                  </a:lnTo>
                  <a:lnTo>
                    <a:pt x="4" y="222"/>
                  </a:lnTo>
                  <a:lnTo>
                    <a:pt x="13" y="154"/>
                  </a:lnTo>
                  <a:lnTo>
                    <a:pt x="17" y="124"/>
                  </a:lnTo>
                  <a:lnTo>
                    <a:pt x="26" y="98"/>
                  </a:lnTo>
                  <a:lnTo>
                    <a:pt x="34" y="77"/>
                  </a:lnTo>
                  <a:lnTo>
                    <a:pt x="47" y="60"/>
                  </a:lnTo>
                  <a:lnTo>
                    <a:pt x="64" y="38"/>
                  </a:lnTo>
                  <a:lnTo>
                    <a:pt x="86" y="21"/>
                  </a:lnTo>
                  <a:lnTo>
                    <a:pt x="107" y="13"/>
                  </a:lnTo>
                  <a:lnTo>
                    <a:pt x="128" y="8"/>
                  </a:lnTo>
                  <a:lnTo>
                    <a:pt x="163" y="8"/>
                  </a:lnTo>
                  <a:lnTo>
                    <a:pt x="192" y="13"/>
                  </a:lnTo>
                  <a:lnTo>
                    <a:pt x="222" y="21"/>
                  </a:lnTo>
                  <a:lnTo>
                    <a:pt x="227" y="21"/>
                  </a:lnTo>
                  <a:lnTo>
                    <a:pt x="222" y="13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5" name="Freeform 119"/>
            <p:cNvSpPr>
              <a:spLocks/>
            </p:cNvSpPr>
            <p:nvPr/>
          </p:nvSpPr>
          <p:spPr bwMode="auto">
            <a:xfrm>
              <a:off x="715" y="2388"/>
              <a:ext cx="171" cy="603"/>
            </a:xfrm>
            <a:custGeom>
              <a:avLst/>
              <a:gdLst>
                <a:gd name="T0" fmla="*/ 13 w 171"/>
                <a:gd name="T1" fmla="*/ 128 h 603"/>
                <a:gd name="T2" fmla="*/ 13 w 171"/>
                <a:gd name="T3" fmla="*/ 128 h 603"/>
                <a:gd name="T4" fmla="*/ 8 w 171"/>
                <a:gd name="T5" fmla="*/ 162 h 603"/>
                <a:gd name="T6" fmla="*/ 4 w 171"/>
                <a:gd name="T7" fmla="*/ 201 h 603"/>
                <a:gd name="T8" fmla="*/ 0 w 171"/>
                <a:gd name="T9" fmla="*/ 278 h 603"/>
                <a:gd name="T10" fmla="*/ 4 w 171"/>
                <a:gd name="T11" fmla="*/ 355 h 603"/>
                <a:gd name="T12" fmla="*/ 17 w 171"/>
                <a:gd name="T13" fmla="*/ 427 h 603"/>
                <a:gd name="T14" fmla="*/ 30 w 171"/>
                <a:gd name="T15" fmla="*/ 496 h 603"/>
                <a:gd name="T16" fmla="*/ 43 w 171"/>
                <a:gd name="T17" fmla="*/ 547 h 603"/>
                <a:gd name="T18" fmla="*/ 51 w 171"/>
                <a:gd name="T19" fmla="*/ 586 h 603"/>
                <a:gd name="T20" fmla="*/ 60 w 171"/>
                <a:gd name="T21" fmla="*/ 603 h 603"/>
                <a:gd name="T22" fmla="*/ 60 w 171"/>
                <a:gd name="T23" fmla="*/ 603 h 603"/>
                <a:gd name="T24" fmla="*/ 64 w 171"/>
                <a:gd name="T25" fmla="*/ 603 h 603"/>
                <a:gd name="T26" fmla="*/ 64 w 171"/>
                <a:gd name="T27" fmla="*/ 603 h 603"/>
                <a:gd name="T28" fmla="*/ 47 w 171"/>
                <a:gd name="T29" fmla="*/ 539 h 603"/>
                <a:gd name="T30" fmla="*/ 34 w 171"/>
                <a:gd name="T31" fmla="*/ 487 h 603"/>
                <a:gd name="T32" fmla="*/ 21 w 171"/>
                <a:gd name="T33" fmla="*/ 419 h 603"/>
                <a:gd name="T34" fmla="*/ 13 w 171"/>
                <a:gd name="T35" fmla="*/ 346 h 603"/>
                <a:gd name="T36" fmla="*/ 8 w 171"/>
                <a:gd name="T37" fmla="*/ 274 h 603"/>
                <a:gd name="T38" fmla="*/ 8 w 171"/>
                <a:gd name="T39" fmla="*/ 201 h 603"/>
                <a:gd name="T40" fmla="*/ 13 w 171"/>
                <a:gd name="T41" fmla="*/ 167 h 603"/>
                <a:gd name="T42" fmla="*/ 17 w 171"/>
                <a:gd name="T43" fmla="*/ 133 h 603"/>
                <a:gd name="T44" fmla="*/ 17 w 171"/>
                <a:gd name="T45" fmla="*/ 133 h 603"/>
                <a:gd name="T46" fmla="*/ 30 w 171"/>
                <a:gd name="T47" fmla="*/ 103 h 603"/>
                <a:gd name="T48" fmla="*/ 38 w 171"/>
                <a:gd name="T49" fmla="*/ 77 h 603"/>
                <a:gd name="T50" fmla="*/ 51 w 171"/>
                <a:gd name="T51" fmla="*/ 56 h 603"/>
                <a:gd name="T52" fmla="*/ 68 w 171"/>
                <a:gd name="T53" fmla="*/ 39 h 603"/>
                <a:gd name="T54" fmla="*/ 90 w 171"/>
                <a:gd name="T55" fmla="*/ 21 h 603"/>
                <a:gd name="T56" fmla="*/ 111 w 171"/>
                <a:gd name="T57" fmla="*/ 13 h 603"/>
                <a:gd name="T58" fmla="*/ 137 w 171"/>
                <a:gd name="T59" fmla="*/ 9 h 603"/>
                <a:gd name="T60" fmla="*/ 171 w 171"/>
                <a:gd name="T61" fmla="*/ 9 h 603"/>
                <a:gd name="T62" fmla="*/ 171 w 171"/>
                <a:gd name="T63" fmla="*/ 9 h 603"/>
                <a:gd name="T64" fmla="*/ 171 w 171"/>
                <a:gd name="T65" fmla="*/ 4 h 603"/>
                <a:gd name="T66" fmla="*/ 171 w 171"/>
                <a:gd name="T67" fmla="*/ 4 h 603"/>
                <a:gd name="T68" fmla="*/ 167 w 171"/>
                <a:gd name="T69" fmla="*/ 0 h 603"/>
                <a:gd name="T70" fmla="*/ 167 w 171"/>
                <a:gd name="T71" fmla="*/ 0 h 603"/>
                <a:gd name="T72" fmla="*/ 137 w 171"/>
                <a:gd name="T73" fmla="*/ 0 h 603"/>
                <a:gd name="T74" fmla="*/ 111 w 171"/>
                <a:gd name="T75" fmla="*/ 4 h 603"/>
                <a:gd name="T76" fmla="*/ 85 w 171"/>
                <a:gd name="T77" fmla="*/ 17 h 603"/>
                <a:gd name="T78" fmla="*/ 64 w 171"/>
                <a:gd name="T79" fmla="*/ 30 h 603"/>
                <a:gd name="T80" fmla="*/ 47 w 171"/>
                <a:gd name="T81" fmla="*/ 47 h 603"/>
                <a:gd name="T82" fmla="*/ 34 w 171"/>
                <a:gd name="T83" fmla="*/ 68 h 603"/>
                <a:gd name="T84" fmla="*/ 21 w 171"/>
                <a:gd name="T85" fmla="*/ 98 h 603"/>
                <a:gd name="T86" fmla="*/ 13 w 171"/>
                <a:gd name="T87" fmla="*/ 128 h 603"/>
                <a:gd name="T88" fmla="*/ 13 w 171"/>
                <a:gd name="T89" fmla="*/ 128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1"/>
                <a:gd name="T136" fmla="*/ 0 h 603"/>
                <a:gd name="T137" fmla="*/ 171 w 171"/>
                <a:gd name="T138" fmla="*/ 603 h 6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1" h="603">
                  <a:moveTo>
                    <a:pt x="13" y="128"/>
                  </a:moveTo>
                  <a:lnTo>
                    <a:pt x="13" y="128"/>
                  </a:lnTo>
                  <a:lnTo>
                    <a:pt x="8" y="162"/>
                  </a:lnTo>
                  <a:lnTo>
                    <a:pt x="4" y="201"/>
                  </a:lnTo>
                  <a:lnTo>
                    <a:pt x="0" y="278"/>
                  </a:lnTo>
                  <a:lnTo>
                    <a:pt x="4" y="355"/>
                  </a:lnTo>
                  <a:lnTo>
                    <a:pt x="17" y="427"/>
                  </a:lnTo>
                  <a:lnTo>
                    <a:pt x="30" y="496"/>
                  </a:lnTo>
                  <a:lnTo>
                    <a:pt x="43" y="547"/>
                  </a:lnTo>
                  <a:lnTo>
                    <a:pt x="51" y="586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7" y="539"/>
                  </a:lnTo>
                  <a:lnTo>
                    <a:pt x="34" y="487"/>
                  </a:lnTo>
                  <a:lnTo>
                    <a:pt x="21" y="419"/>
                  </a:lnTo>
                  <a:lnTo>
                    <a:pt x="13" y="346"/>
                  </a:lnTo>
                  <a:lnTo>
                    <a:pt x="8" y="274"/>
                  </a:lnTo>
                  <a:lnTo>
                    <a:pt x="8" y="201"/>
                  </a:lnTo>
                  <a:lnTo>
                    <a:pt x="13" y="167"/>
                  </a:lnTo>
                  <a:lnTo>
                    <a:pt x="17" y="133"/>
                  </a:lnTo>
                  <a:lnTo>
                    <a:pt x="30" y="103"/>
                  </a:lnTo>
                  <a:lnTo>
                    <a:pt x="38" y="77"/>
                  </a:lnTo>
                  <a:lnTo>
                    <a:pt x="51" y="56"/>
                  </a:lnTo>
                  <a:lnTo>
                    <a:pt x="68" y="39"/>
                  </a:lnTo>
                  <a:lnTo>
                    <a:pt x="90" y="21"/>
                  </a:lnTo>
                  <a:lnTo>
                    <a:pt x="111" y="13"/>
                  </a:lnTo>
                  <a:lnTo>
                    <a:pt x="137" y="9"/>
                  </a:lnTo>
                  <a:lnTo>
                    <a:pt x="171" y="9"/>
                  </a:lnTo>
                  <a:lnTo>
                    <a:pt x="171" y="4"/>
                  </a:lnTo>
                  <a:lnTo>
                    <a:pt x="167" y="0"/>
                  </a:lnTo>
                  <a:lnTo>
                    <a:pt x="137" y="0"/>
                  </a:lnTo>
                  <a:lnTo>
                    <a:pt x="111" y="4"/>
                  </a:lnTo>
                  <a:lnTo>
                    <a:pt x="85" y="17"/>
                  </a:lnTo>
                  <a:lnTo>
                    <a:pt x="64" y="30"/>
                  </a:lnTo>
                  <a:lnTo>
                    <a:pt x="47" y="47"/>
                  </a:lnTo>
                  <a:lnTo>
                    <a:pt x="34" y="68"/>
                  </a:lnTo>
                  <a:lnTo>
                    <a:pt x="21" y="98"/>
                  </a:lnTo>
                  <a:lnTo>
                    <a:pt x="13" y="12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6" name="Freeform 120"/>
            <p:cNvSpPr>
              <a:spLocks/>
            </p:cNvSpPr>
            <p:nvPr/>
          </p:nvSpPr>
          <p:spPr bwMode="auto">
            <a:xfrm>
              <a:off x="693" y="2371"/>
              <a:ext cx="197" cy="611"/>
            </a:xfrm>
            <a:custGeom>
              <a:avLst/>
              <a:gdLst>
                <a:gd name="T0" fmla="*/ 22 w 197"/>
                <a:gd name="T1" fmla="*/ 98 h 611"/>
                <a:gd name="T2" fmla="*/ 22 w 197"/>
                <a:gd name="T3" fmla="*/ 98 h 611"/>
                <a:gd name="T4" fmla="*/ 13 w 197"/>
                <a:gd name="T5" fmla="*/ 132 h 611"/>
                <a:gd name="T6" fmla="*/ 5 w 197"/>
                <a:gd name="T7" fmla="*/ 171 h 611"/>
                <a:gd name="T8" fmla="*/ 0 w 197"/>
                <a:gd name="T9" fmla="*/ 252 h 611"/>
                <a:gd name="T10" fmla="*/ 5 w 197"/>
                <a:gd name="T11" fmla="*/ 333 h 611"/>
                <a:gd name="T12" fmla="*/ 13 w 197"/>
                <a:gd name="T13" fmla="*/ 415 h 611"/>
                <a:gd name="T14" fmla="*/ 22 w 197"/>
                <a:gd name="T15" fmla="*/ 487 h 611"/>
                <a:gd name="T16" fmla="*/ 35 w 197"/>
                <a:gd name="T17" fmla="*/ 547 h 611"/>
                <a:gd name="T18" fmla="*/ 48 w 197"/>
                <a:gd name="T19" fmla="*/ 611 h 611"/>
                <a:gd name="T20" fmla="*/ 48 w 197"/>
                <a:gd name="T21" fmla="*/ 611 h 611"/>
                <a:gd name="T22" fmla="*/ 60 w 197"/>
                <a:gd name="T23" fmla="*/ 611 h 611"/>
                <a:gd name="T24" fmla="*/ 60 w 197"/>
                <a:gd name="T25" fmla="*/ 611 h 611"/>
                <a:gd name="T26" fmla="*/ 43 w 197"/>
                <a:gd name="T27" fmla="*/ 543 h 611"/>
                <a:gd name="T28" fmla="*/ 30 w 197"/>
                <a:gd name="T29" fmla="*/ 483 h 611"/>
                <a:gd name="T30" fmla="*/ 22 w 197"/>
                <a:gd name="T31" fmla="*/ 410 h 611"/>
                <a:gd name="T32" fmla="*/ 13 w 197"/>
                <a:gd name="T33" fmla="*/ 329 h 611"/>
                <a:gd name="T34" fmla="*/ 9 w 197"/>
                <a:gd name="T35" fmla="*/ 248 h 611"/>
                <a:gd name="T36" fmla="*/ 13 w 197"/>
                <a:gd name="T37" fmla="*/ 171 h 611"/>
                <a:gd name="T38" fmla="*/ 22 w 197"/>
                <a:gd name="T39" fmla="*/ 132 h 611"/>
                <a:gd name="T40" fmla="*/ 30 w 197"/>
                <a:gd name="T41" fmla="*/ 103 h 611"/>
                <a:gd name="T42" fmla="*/ 30 w 197"/>
                <a:gd name="T43" fmla="*/ 103 h 611"/>
                <a:gd name="T44" fmla="*/ 43 w 197"/>
                <a:gd name="T45" fmla="*/ 73 h 611"/>
                <a:gd name="T46" fmla="*/ 56 w 197"/>
                <a:gd name="T47" fmla="*/ 47 h 611"/>
                <a:gd name="T48" fmla="*/ 73 w 197"/>
                <a:gd name="T49" fmla="*/ 30 h 611"/>
                <a:gd name="T50" fmla="*/ 90 w 197"/>
                <a:gd name="T51" fmla="*/ 21 h 611"/>
                <a:gd name="T52" fmla="*/ 112 w 197"/>
                <a:gd name="T53" fmla="*/ 13 h 611"/>
                <a:gd name="T54" fmla="*/ 137 w 197"/>
                <a:gd name="T55" fmla="*/ 9 h 611"/>
                <a:gd name="T56" fmla="*/ 163 w 197"/>
                <a:gd name="T57" fmla="*/ 9 h 611"/>
                <a:gd name="T58" fmla="*/ 193 w 197"/>
                <a:gd name="T59" fmla="*/ 9 h 611"/>
                <a:gd name="T60" fmla="*/ 193 w 197"/>
                <a:gd name="T61" fmla="*/ 9 h 611"/>
                <a:gd name="T62" fmla="*/ 197 w 197"/>
                <a:gd name="T63" fmla="*/ 4 h 611"/>
                <a:gd name="T64" fmla="*/ 197 w 197"/>
                <a:gd name="T65" fmla="*/ 4 h 611"/>
                <a:gd name="T66" fmla="*/ 193 w 197"/>
                <a:gd name="T67" fmla="*/ 0 h 611"/>
                <a:gd name="T68" fmla="*/ 193 w 197"/>
                <a:gd name="T69" fmla="*/ 0 h 611"/>
                <a:gd name="T70" fmla="*/ 163 w 197"/>
                <a:gd name="T71" fmla="*/ 0 h 611"/>
                <a:gd name="T72" fmla="*/ 133 w 197"/>
                <a:gd name="T73" fmla="*/ 0 h 611"/>
                <a:gd name="T74" fmla="*/ 107 w 197"/>
                <a:gd name="T75" fmla="*/ 4 h 611"/>
                <a:gd name="T76" fmla="*/ 86 w 197"/>
                <a:gd name="T77" fmla="*/ 13 h 611"/>
                <a:gd name="T78" fmla="*/ 65 w 197"/>
                <a:gd name="T79" fmla="*/ 26 h 611"/>
                <a:gd name="T80" fmla="*/ 48 w 197"/>
                <a:gd name="T81" fmla="*/ 43 h 611"/>
                <a:gd name="T82" fmla="*/ 35 w 197"/>
                <a:gd name="T83" fmla="*/ 68 h 611"/>
                <a:gd name="T84" fmla="*/ 22 w 197"/>
                <a:gd name="T85" fmla="*/ 98 h 611"/>
                <a:gd name="T86" fmla="*/ 22 w 197"/>
                <a:gd name="T87" fmla="*/ 98 h 6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7"/>
                <a:gd name="T133" fmla="*/ 0 h 611"/>
                <a:gd name="T134" fmla="*/ 197 w 197"/>
                <a:gd name="T135" fmla="*/ 611 h 6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7" h="611">
                  <a:moveTo>
                    <a:pt x="22" y="98"/>
                  </a:moveTo>
                  <a:lnTo>
                    <a:pt x="22" y="98"/>
                  </a:lnTo>
                  <a:lnTo>
                    <a:pt x="13" y="132"/>
                  </a:lnTo>
                  <a:lnTo>
                    <a:pt x="5" y="171"/>
                  </a:lnTo>
                  <a:lnTo>
                    <a:pt x="0" y="252"/>
                  </a:lnTo>
                  <a:lnTo>
                    <a:pt x="5" y="333"/>
                  </a:lnTo>
                  <a:lnTo>
                    <a:pt x="13" y="415"/>
                  </a:lnTo>
                  <a:lnTo>
                    <a:pt x="22" y="487"/>
                  </a:lnTo>
                  <a:lnTo>
                    <a:pt x="35" y="547"/>
                  </a:lnTo>
                  <a:lnTo>
                    <a:pt x="48" y="611"/>
                  </a:lnTo>
                  <a:lnTo>
                    <a:pt x="60" y="611"/>
                  </a:lnTo>
                  <a:lnTo>
                    <a:pt x="43" y="543"/>
                  </a:lnTo>
                  <a:lnTo>
                    <a:pt x="30" y="483"/>
                  </a:lnTo>
                  <a:lnTo>
                    <a:pt x="22" y="410"/>
                  </a:lnTo>
                  <a:lnTo>
                    <a:pt x="13" y="329"/>
                  </a:lnTo>
                  <a:lnTo>
                    <a:pt x="9" y="248"/>
                  </a:lnTo>
                  <a:lnTo>
                    <a:pt x="13" y="171"/>
                  </a:lnTo>
                  <a:lnTo>
                    <a:pt x="22" y="132"/>
                  </a:lnTo>
                  <a:lnTo>
                    <a:pt x="30" y="103"/>
                  </a:lnTo>
                  <a:lnTo>
                    <a:pt x="43" y="73"/>
                  </a:lnTo>
                  <a:lnTo>
                    <a:pt x="56" y="47"/>
                  </a:lnTo>
                  <a:lnTo>
                    <a:pt x="73" y="30"/>
                  </a:lnTo>
                  <a:lnTo>
                    <a:pt x="90" y="21"/>
                  </a:lnTo>
                  <a:lnTo>
                    <a:pt x="112" y="13"/>
                  </a:lnTo>
                  <a:lnTo>
                    <a:pt x="137" y="9"/>
                  </a:lnTo>
                  <a:lnTo>
                    <a:pt x="163" y="9"/>
                  </a:lnTo>
                  <a:lnTo>
                    <a:pt x="193" y="9"/>
                  </a:lnTo>
                  <a:lnTo>
                    <a:pt x="197" y="4"/>
                  </a:lnTo>
                  <a:lnTo>
                    <a:pt x="193" y="0"/>
                  </a:lnTo>
                  <a:lnTo>
                    <a:pt x="163" y="0"/>
                  </a:lnTo>
                  <a:lnTo>
                    <a:pt x="133" y="0"/>
                  </a:lnTo>
                  <a:lnTo>
                    <a:pt x="107" y="4"/>
                  </a:lnTo>
                  <a:lnTo>
                    <a:pt x="86" y="13"/>
                  </a:lnTo>
                  <a:lnTo>
                    <a:pt x="65" y="26"/>
                  </a:lnTo>
                  <a:lnTo>
                    <a:pt x="48" y="43"/>
                  </a:lnTo>
                  <a:lnTo>
                    <a:pt x="35" y="68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7" name="Freeform 121"/>
            <p:cNvSpPr>
              <a:spLocks/>
            </p:cNvSpPr>
            <p:nvPr/>
          </p:nvSpPr>
          <p:spPr bwMode="auto">
            <a:xfrm>
              <a:off x="736" y="2388"/>
              <a:ext cx="150" cy="603"/>
            </a:xfrm>
            <a:custGeom>
              <a:avLst/>
              <a:gdLst>
                <a:gd name="T0" fmla="*/ 146 w 150"/>
                <a:gd name="T1" fmla="*/ 0 h 603"/>
                <a:gd name="T2" fmla="*/ 146 w 150"/>
                <a:gd name="T3" fmla="*/ 0 h 603"/>
                <a:gd name="T4" fmla="*/ 124 w 150"/>
                <a:gd name="T5" fmla="*/ 9 h 603"/>
                <a:gd name="T6" fmla="*/ 99 w 150"/>
                <a:gd name="T7" fmla="*/ 17 h 603"/>
                <a:gd name="T8" fmla="*/ 77 w 150"/>
                <a:gd name="T9" fmla="*/ 34 h 603"/>
                <a:gd name="T10" fmla="*/ 60 w 150"/>
                <a:gd name="T11" fmla="*/ 51 h 603"/>
                <a:gd name="T12" fmla="*/ 43 w 150"/>
                <a:gd name="T13" fmla="*/ 73 h 603"/>
                <a:gd name="T14" fmla="*/ 30 w 150"/>
                <a:gd name="T15" fmla="*/ 98 h 603"/>
                <a:gd name="T16" fmla="*/ 17 w 150"/>
                <a:gd name="T17" fmla="*/ 124 h 603"/>
                <a:gd name="T18" fmla="*/ 9 w 150"/>
                <a:gd name="T19" fmla="*/ 154 h 603"/>
                <a:gd name="T20" fmla="*/ 9 w 150"/>
                <a:gd name="T21" fmla="*/ 154 h 603"/>
                <a:gd name="T22" fmla="*/ 0 w 150"/>
                <a:gd name="T23" fmla="*/ 218 h 603"/>
                <a:gd name="T24" fmla="*/ 0 w 150"/>
                <a:gd name="T25" fmla="*/ 282 h 603"/>
                <a:gd name="T26" fmla="*/ 5 w 150"/>
                <a:gd name="T27" fmla="*/ 351 h 603"/>
                <a:gd name="T28" fmla="*/ 13 w 150"/>
                <a:gd name="T29" fmla="*/ 415 h 603"/>
                <a:gd name="T30" fmla="*/ 26 w 150"/>
                <a:gd name="T31" fmla="*/ 479 h 603"/>
                <a:gd name="T32" fmla="*/ 39 w 150"/>
                <a:gd name="T33" fmla="*/ 530 h 603"/>
                <a:gd name="T34" fmla="*/ 60 w 150"/>
                <a:gd name="T35" fmla="*/ 603 h 603"/>
                <a:gd name="T36" fmla="*/ 60 w 150"/>
                <a:gd name="T37" fmla="*/ 603 h 603"/>
                <a:gd name="T38" fmla="*/ 64 w 150"/>
                <a:gd name="T39" fmla="*/ 603 h 603"/>
                <a:gd name="T40" fmla="*/ 64 w 150"/>
                <a:gd name="T41" fmla="*/ 603 h 603"/>
                <a:gd name="T42" fmla="*/ 43 w 150"/>
                <a:gd name="T43" fmla="*/ 534 h 603"/>
                <a:gd name="T44" fmla="*/ 30 w 150"/>
                <a:gd name="T45" fmla="*/ 483 h 603"/>
                <a:gd name="T46" fmla="*/ 22 w 150"/>
                <a:gd name="T47" fmla="*/ 423 h 603"/>
                <a:gd name="T48" fmla="*/ 9 w 150"/>
                <a:gd name="T49" fmla="*/ 355 h 603"/>
                <a:gd name="T50" fmla="*/ 5 w 150"/>
                <a:gd name="T51" fmla="*/ 286 h 603"/>
                <a:gd name="T52" fmla="*/ 5 w 150"/>
                <a:gd name="T53" fmla="*/ 222 h 603"/>
                <a:gd name="T54" fmla="*/ 13 w 150"/>
                <a:gd name="T55" fmla="*/ 158 h 603"/>
                <a:gd name="T56" fmla="*/ 13 w 150"/>
                <a:gd name="T57" fmla="*/ 158 h 603"/>
                <a:gd name="T58" fmla="*/ 22 w 150"/>
                <a:gd name="T59" fmla="*/ 128 h 603"/>
                <a:gd name="T60" fmla="*/ 34 w 150"/>
                <a:gd name="T61" fmla="*/ 103 h 603"/>
                <a:gd name="T62" fmla="*/ 47 w 150"/>
                <a:gd name="T63" fmla="*/ 77 h 603"/>
                <a:gd name="T64" fmla="*/ 64 w 150"/>
                <a:gd name="T65" fmla="*/ 60 h 603"/>
                <a:gd name="T66" fmla="*/ 81 w 150"/>
                <a:gd name="T67" fmla="*/ 39 h 603"/>
                <a:gd name="T68" fmla="*/ 103 w 150"/>
                <a:gd name="T69" fmla="*/ 26 h 603"/>
                <a:gd name="T70" fmla="*/ 124 w 150"/>
                <a:gd name="T71" fmla="*/ 17 h 603"/>
                <a:gd name="T72" fmla="*/ 150 w 150"/>
                <a:gd name="T73" fmla="*/ 9 h 603"/>
                <a:gd name="T74" fmla="*/ 150 w 150"/>
                <a:gd name="T75" fmla="*/ 9 h 603"/>
                <a:gd name="T76" fmla="*/ 150 w 150"/>
                <a:gd name="T77" fmla="*/ 4 h 603"/>
                <a:gd name="T78" fmla="*/ 150 w 150"/>
                <a:gd name="T79" fmla="*/ 4 h 603"/>
                <a:gd name="T80" fmla="*/ 146 w 150"/>
                <a:gd name="T81" fmla="*/ 0 h 603"/>
                <a:gd name="T82" fmla="*/ 146 w 150"/>
                <a:gd name="T83" fmla="*/ 0 h 6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"/>
                <a:gd name="T127" fmla="*/ 0 h 603"/>
                <a:gd name="T128" fmla="*/ 150 w 150"/>
                <a:gd name="T129" fmla="*/ 603 h 6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" h="603">
                  <a:moveTo>
                    <a:pt x="146" y="0"/>
                  </a:moveTo>
                  <a:lnTo>
                    <a:pt x="146" y="0"/>
                  </a:lnTo>
                  <a:lnTo>
                    <a:pt x="124" y="9"/>
                  </a:lnTo>
                  <a:lnTo>
                    <a:pt x="99" y="17"/>
                  </a:lnTo>
                  <a:lnTo>
                    <a:pt x="77" y="34"/>
                  </a:lnTo>
                  <a:lnTo>
                    <a:pt x="60" y="51"/>
                  </a:lnTo>
                  <a:lnTo>
                    <a:pt x="43" y="73"/>
                  </a:lnTo>
                  <a:lnTo>
                    <a:pt x="30" y="98"/>
                  </a:lnTo>
                  <a:lnTo>
                    <a:pt x="17" y="124"/>
                  </a:lnTo>
                  <a:lnTo>
                    <a:pt x="9" y="154"/>
                  </a:lnTo>
                  <a:lnTo>
                    <a:pt x="0" y="218"/>
                  </a:lnTo>
                  <a:lnTo>
                    <a:pt x="0" y="282"/>
                  </a:lnTo>
                  <a:lnTo>
                    <a:pt x="5" y="351"/>
                  </a:lnTo>
                  <a:lnTo>
                    <a:pt x="13" y="415"/>
                  </a:lnTo>
                  <a:lnTo>
                    <a:pt x="26" y="479"/>
                  </a:lnTo>
                  <a:lnTo>
                    <a:pt x="39" y="530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3" y="534"/>
                  </a:lnTo>
                  <a:lnTo>
                    <a:pt x="30" y="483"/>
                  </a:lnTo>
                  <a:lnTo>
                    <a:pt x="22" y="423"/>
                  </a:lnTo>
                  <a:lnTo>
                    <a:pt x="9" y="355"/>
                  </a:lnTo>
                  <a:lnTo>
                    <a:pt x="5" y="286"/>
                  </a:lnTo>
                  <a:lnTo>
                    <a:pt x="5" y="222"/>
                  </a:lnTo>
                  <a:lnTo>
                    <a:pt x="13" y="158"/>
                  </a:lnTo>
                  <a:lnTo>
                    <a:pt x="22" y="128"/>
                  </a:lnTo>
                  <a:lnTo>
                    <a:pt x="34" y="103"/>
                  </a:lnTo>
                  <a:lnTo>
                    <a:pt x="47" y="77"/>
                  </a:lnTo>
                  <a:lnTo>
                    <a:pt x="64" y="60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24" y="17"/>
                  </a:lnTo>
                  <a:lnTo>
                    <a:pt x="150" y="9"/>
                  </a:lnTo>
                  <a:lnTo>
                    <a:pt x="150" y="4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8" name="Freeform 122"/>
            <p:cNvSpPr>
              <a:spLocks/>
            </p:cNvSpPr>
            <p:nvPr/>
          </p:nvSpPr>
          <p:spPr bwMode="auto">
            <a:xfrm>
              <a:off x="890" y="2371"/>
              <a:ext cx="167" cy="577"/>
            </a:xfrm>
            <a:custGeom>
              <a:avLst/>
              <a:gdLst>
                <a:gd name="T0" fmla="*/ 4 w 167"/>
                <a:gd name="T1" fmla="*/ 0 h 577"/>
                <a:gd name="T2" fmla="*/ 4 w 167"/>
                <a:gd name="T3" fmla="*/ 0 h 577"/>
                <a:gd name="T4" fmla="*/ 47 w 167"/>
                <a:gd name="T5" fmla="*/ 47 h 577"/>
                <a:gd name="T6" fmla="*/ 81 w 167"/>
                <a:gd name="T7" fmla="*/ 94 h 577"/>
                <a:gd name="T8" fmla="*/ 111 w 167"/>
                <a:gd name="T9" fmla="*/ 141 h 577"/>
                <a:gd name="T10" fmla="*/ 133 w 167"/>
                <a:gd name="T11" fmla="*/ 192 h 577"/>
                <a:gd name="T12" fmla="*/ 150 w 167"/>
                <a:gd name="T13" fmla="*/ 239 h 577"/>
                <a:gd name="T14" fmla="*/ 158 w 167"/>
                <a:gd name="T15" fmla="*/ 286 h 577"/>
                <a:gd name="T16" fmla="*/ 163 w 167"/>
                <a:gd name="T17" fmla="*/ 333 h 577"/>
                <a:gd name="T18" fmla="*/ 167 w 167"/>
                <a:gd name="T19" fmla="*/ 376 h 577"/>
                <a:gd name="T20" fmla="*/ 163 w 167"/>
                <a:gd name="T21" fmla="*/ 419 h 577"/>
                <a:gd name="T22" fmla="*/ 158 w 167"/>
                <a:gd name="T23" fmla="*/ 457 h 577"/>
                <a:gd name="T24" fmla="*/ 150 w 167"/>
                <a:gd name="T25" fmla="*/ 517 h 577"/>
                <a:gd name="T26" fmla="*/ 137 w 167"/>
                <a:gd name="T27" fmla="*/ 560 h 577"/>
                <a:gd name="T28" fmla="*/ 133 w 167"/>
                <a:gd name="T29" fmla="*/ 577 h 577"/>
                <a:gd name="T30" fmla="*/ 133 w 167"/>
                <a:gd name="T31" fmla="*/ 577 h 577"/>
                <a:gd name="T32" fmla="*/ 128 w 167"/>
                <a:gd name="T33" fmla="*/ 577 h 577"/>
                <a:gd name="T34" fmla="*/ 128 w 167"/>
                <a:gd name="T35" fmla="*/ 577 h 577"/>
                <a:gd name="T36" fmla="*/ 128 w 167"/>
                <a:gd name="T37" fmla="*/ 573 h 577"/>
                <a:gd name="T38" fmla="*/ 128 w 167"/>
                <a:gd name="T39" fmla="*/ 573 h 577"/>
                <a:gd name="T40" fmla="*/ 141 w 167"/>
                <a:gd name="T41" fmla="*/ 513 h 577"/>
                <a:gd name="T42" fmla="*/ 154 w 167"/>
                <a:gd name="T43" fmla="*/ 453 h 577"/>
                <a:gd name="T44" fmla="*/ 154 w 167"/>
                <a:gd name="T45" fmla="*/ 372 h 577"/>
                <a:gd name="T46" fmla="*/ 154 w 167"/>
                <a:gd name="T47" fmla="*/ 329 h 577"/>
                <a:gd name="T48" fmla="*/ 150 w 167"/>
                <a:gd name="T49" fmla="*/ 282 h 577"/>
                <a:gd name="T50" fmla="*/ 137 w 167"/>
                <a:gd name="T51" fmla="*/ 239 h 577"/>
                <a:gd name="T52" fmla="*/ 124 w 167"/>
                <a:gd name="T53" fmla="*/ 188 h 577"/>
                <a:gd name="T54" fmla="*/ 103 w 167"/>
                <a:gd name="T55" fmla="*/ 141 h 577"/>
                <a:gd name="T56" fmla="*/ 77 w 167"/>
                <a:gd name="T57" fmla="*/ 94 h 577"/>
                <a:gd name="T58" fmla="*/ 43 w 167"/>
                <a:gd name="T59" fmla="*/ 51 h 577"/>
                <a:gd name="T60" fmla="*/ 0 w 167"/>
                <a:gd name="T61" fmla="*/ 4 h 577"/>
                <a:gd name="T62" fmla="*/ 0 w 167"/>
                <a:gd name="T63" fmla="*/ 4 h 577"/>
                <a:gd name="T64" fmla="*/ 0 w 167"/>
                <a:gd name="T65" fmla="*/ 0 h 577"/>
                <a:gd name="T66" fmla="*/ 0 w 167"/>
                <a:gd name="T67" fmla="*/ 0 h 577"/>
                <a:gd name="T68" fmla="*/ 4 w 167"/>
                <a:gd name="T69" fmla="*/ 0 h 577"/>
                <a:gd name="T70" fmla="*/ 4 w 167"/>
                <a:gd name="T71" fmla="*/ 0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67"/>
                <a:gd name="T109" fmla="*/ 0 h 577"/>
                <a:gd name="T110" fmla="*/ 167 w 167"/>
                <a:gd name="T111" fmla="*/ 577 h 57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67" h="577">
                  <a:moveTo>
                    <a:pt x="4" y="0"/>
                  </a:moveTo>
                  <a:lnTo>
                    <a:pt x="4" y="0"/>
                  </a:lnTo>
                  <a:lnTo>
                    <a:pt x="47" y="47"/>
                  </a:lnTo>
                  <a:lnTo>
                    <a:pt x="81" y="94"/>
                  </a:lnTo>
                  <a:lnTo>
                    <a:pt x="111" y="141"/>
                  </a:lnTo>
                  <a:lnTo>
                    <a:pt x="133" y="192"/>
                  </a:lnTo>
                  <a:lnTo>
                    <a:pt x="150" y="239"/>
                  </a:lnTo>
                  <a:lnTo>
                    <a:pt x="158" y="286"/>
                  </a:lnTo>
                  <a:lnTo>
                    <a:pt x="163" y="333"/>
                  </a:lnTo>
                  <a:lnTo>
                    <a:pt x="167" y="376"/>
                  </a:lnTo>
                  <a:lnTo>
                    <a:pt x="163" y="419"/>
                  </a:lnTo>
                  <a:lnTo>
                    <a:pt x="158" y="457"/>
                  </a:lnTo>
                  <a:lnTo>
                    <a:pt x="150" y="517"/>
                  </a:lnTo>
                  <a:lnTo>
                    <a:pt x="137" y="560"/>
                  </a:lnTo>
                  <a:lnTo>
                    <a:pt x="133" y="577"/>
                  </a:lnTo>
                  <a:lnTo>
                    <a:pt x="128" y="577"/>
                  </a:lnTo>
                  <a:lnTo>
                    <a:pt x="128" y="573"/>
                  </a:lnTo>
                  <a:lnTo>
                    <a:pt x="141" y="513"/>
                  </a:lnTo>
                  <a:lnTo>
                    <a:pt x="154" y="453"/>
                  </a:lnTo>
                  <a:lnTo>
                    <a:pt x="154" y="372"/>
                  </a:lnTo>
                  <a:lnTo>
                    <a:pt x="154" y="329"/>
                  </a:lnTo>
                  <a:lnTo>
                    <a:pt x="150" y="282"/>
                  </a:lnTo>
                  <a:lnTo>
                    <a:pt x="137" y="239"/>
                  </a:lnTo>
                  <a:lnTo>
                    <a:pt x="124" y="188"/>
                  </a:lnTo>
                  <a:lnTo>
                    <a:pt x="103" y="141"/>
                  </a:lnTo>
                  <a:lnTo>
                    <a:pt x="77" y="94"/>
                  </a:lnTo>
                  <a:lnTo>
                    <a:pt x="43" y="5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89" name="Freeform 123"/>
            <p:cNvSpPr>
              <a:spLocks/>
            </p:cNvSpPr>
            <p:nvPr/>
          </p:nvSpPr>
          <p:spPr bwMode="auto">
            <a:xfrm>
              <a:off x="882" y="2388"/>
              <a:ext cx="141" cy="564"/>
            </a:xfrm>
            <a:custGeom>
              <a:avLst/>
              <a:gdLst>
                <a:gd name="T0" fmla="*/ 4 w 141"/>
                <a:gd name="T1" fmla="*/ 0 h 564"/>
                <a:gd name="T2" fmla="*/ 4 w 141"/>
                <a:gd name="T3" fmla="*/ 0 h 564"/>
                <a:gd name="T4" fmla="*/ 38 w 141"/>
                <a:gd name="T5" fmla="*/ 30 h 564"/>
                <a:gd name="T6" fmla="*/ 68 w 141"/>
                <a:gd name="T7" fmla="*/ 64 h 564"/>
                <a:gd name="T8" fmla="*/ 89 w 141"/>
                <a:gd name="T9" fmla="*/ 103 h 564"/>
                <a:gd name="T10" fmla="*/ 106 w 141"/>
                <a:gd name="T11" fmla="*/ 145 h 564"/>
                <a:gd name="T12" fmla="*/ 119 w 141"/>
                <a:gd name="T13" fmla="*/ 188 h 564"/>
                <a:gd name="T14" fmla="*/ 128 w 141"/>
                <a:gd name="T15" fmla="*/ 235 h 564"/>
                <a:gd name="T16" fmla="*/ 136 w 141"/>
                <a:gd name="T17" fmla="*/ 282 h 564"/>
                <a:gd name="T18" fmla="*/ 141 w 141"/>
                <a:gd name="T19" fmla="*/ 329 h 564"/>
                <a:gd name="T20" fmla="*/ 141 w 141"/>
                <a:gd name="T21" fmla="*/ 415 h 564"/>
                <a:gd name="T22" fmla="*/ 136 w 141"/>
                <a:gd name="T23" fmla="*/ 487 h 564"/>
                <a:gd name="T24" fmla="*/ 128 w 141"/>
                <a:gd name="T25" fmla="*/ 556 h 564"/>
                <a:gd name="T26" fmla="*/ 128 w 141"/>
                <a:gd name="T27" fmla="*/ 556 h 564"/>
                <a:gd name="T28" fmla="*/ 123 w 141"/>
                <a:gd name="T29" fmla="*/ 564 h 564"/>
                <a:gd name="T30" fmla="*/ 123 w 141"/>
                <a:gd name="T31" fmla="*/ 564 h 564"/>
                <a:gd name="T32" fmla="*/ 119 w 141"/>
                <a:gd name="T33" fmla="*/ 564 h 564"/>
                <a:gd name="T34" fmla="*/ 119 w 141"/>
                <a:gd name="T35" fmla="*/ 564 h 564"/>
                <a:gd name="T36" fmla="*/ 128 w 141"/>
                <a:gd name="T37" fmla="*/ 492 h 564"/>
                <a:gd name="T38" fmla="*/ 132 w 141"/>
                <a:gd name="T39" fmla="*/ 415 h 564"/>
                <a:gd name="T40" fmla="*/ 132 w 141"/>
                <a:gd name="T41" fmla="*/ 329 h 564"/>
                <a:gd name="T42" fmla="*/ 128 w 141"/>
                <a:gd name="T43" fmla="*/ 278 h 564"/>
                <a:gd name="T44" fmla="*/ 123 w 141"/>
                <a:gd name="T45" fmla="*/ 231 h 564"/>
                <a:gd name="T46" fmla="*/ 115 w 141"/>
                <a:gd name="T47" fmla="*/ 188 h 564"/>
                <a:gd name="T48" fmla="*/ 98 w 141"/>
                <a:gd name="T49" fmla="*/ 141 h 564"/>
                <a:gd name="T50" fmla="*/ 81 w 141"/>
                <a:gd name="T51" fmla="*/ 103 h 564"/>
                <a:gd name="T52" fmla="*/ 59 w 141"/>
                <a:gd name="T53" fmla="*/ 64 h 564"/>
                <a:gd name="T54" fmla="*/ 34 w 141"/>
                <a:gd name="T55" fmla="*/ 34 h 564"/>
                <a:gd name="T56" fmla="*/ 0 w 141"/>
                <a:gd name="T57" fmla="*/ 9 h 564"/>
                <a:gd name="T58" fmla="*/ 0 w 141"/>
                <a:gd name="T59" fmla="*/ 9 h 564"/>
                <a:gd name="T60" fmla="*/ 4 w 141"/>
                <a:gd name="T61" fmla="*/ 0 h 564"/>
                <a:gd name="T62" fmla="*/ 4 w 141"/>
                <a:gd name="T63" fmla="*/ 0 h 5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1"/>
                <a:gd name="T97" fmla="*/ 0 h 564"/>
                <a:gd name="T98" fmla="*/ 141 w 141"/>
                <a:gd name="T99" fmla="*/ 564 h 5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1" h="564">
                  <a:moveTo>
                    <a:pt x="4" y="0"/>
                  </a:moveTo>
                  <a:lnTo>
                    <a:pt x="4" y="0"/>
                  </a:lnTo>
                  <a:lnTo>
                    <a:pt x="38" y="30"/>
                  </a:lnTo>
                  <a:lnTo>
                    <a:pt x="68" y="64"/>
                  </a:lnTo>
                  <a:lnTo>
                    <a:pt x="89" y="103"/>
                  </a:lnTo>
                  <a:lnTo>
                    <a:pt x="106" y="145"/>
                  </a:lnTo>
                  <a:lnTo>
                    <a:pt x="119" y="188"/>
                  </a:lnTo>
                  <a:lnTo>
                    <a:pt x="128" y="235"/>
                  </a:lnTo>
                  <a:lnTo>
                    <a:pt x="136" y="282"/>
                  </a:lnTo>
                  <a:lnTo>
                    <a:pt x="141" y="329"/>
                  </a:lnTo>
                  <a:lnTo>
                    <a:pt x="141" y="415"/>
                  </a:lnTo>
                  <a:lnTo>
                    <a:pt x="136" y="487"/>
                  </a:lnTo>
                  <a:lnTo>
                    <a:pt x="128" y="556"/>
                  </a:lnTo>
                  <a:lnTo>
                    <a:pt x="123" y="564"/>
                  </a:lnTo>
                  <a:lnTo>
                    <a:pt x="119" y="564"/>
                  </a:lnTo>
                  <a:lnTo>
                    <a:pt x="128" y="492"/>
                  </a:lnTo>
                  <a:lnTo>
                    <a:pt x="132" y="415"/>
                  </a:lnTo>
                  <a:lnTo>
                    <a:pt x="132" y="329"/>
                  </a:lnTo>
                  <a:lnTo>
                    <a:pt x="128" y="278"/>
                  </a:lnTo>
                  <a:lnTo>
                    <a:pt x="123" y="231"/>
                  </a:lnTo>
                  <a:lnTo>
                    <a:pt x="115" y="188"/>
                  </a:lnTo>
                  <a:lnTo>
                    <a:pt x="98" y="141"/>
                  </a:lnTo>
                  <a:lnTo>
                    <a:pt x="81" y="103"/>
                  </a:lnTo>
                  <a:lnTo>
                    <a:pt x="59" y="64"/>
                  </a:lnTo>
                  <a:lnTo>
                    <a:pt x="34" y="34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0" name="Freeform 124"/>
            <p:cNvSpPr>
              <a:spLocks/>
            </p:cNvSpPr>
            <p:nvPr/>
          </p:nvSpPr>
          <p:spPr bwMode="auto">
            <a:xfrm>
              <a:off x="685" y="3384"/>
              <a:ext cx="1021" cy="385"/>
            </a:xfrm>
            <a:custGeom>
              <a:avLst/>
              <a:gdLst>
                <a:gd name="T0" fmla="*/ 1021 w 1021"/>
                <a:gd name="T1" fmla="*/ 162 h 385"/>
                <a:gd name="T2" fmla="*/ 1021 w 1021"/>
                <a:gd name="T3" fmla="*/ 162 h 385"/>
                <a:gd name="T4" fmla="*/ 906 w 1021"/>
                <a:gd name="T5" fmla="*/ 137 h 385"/>
                <a:gd name="T6" fmla="*/ 641 w 1021"/>
                <a:gd name="T7" fmla="*/ 81 h 385"/>
                <a:gd name="T8" fmla="*/ 483 w 1021"/>
                <a:gd name="T9" fmla="*/ 51 h 385"/>
                <a:gd name="T10" fmla="*/ 333 w 1021"/>
                <a:gd name="T11" fmla="*/ 26 h 385"/>
                <a:gd name="T12" fmla="*/ 201 w 1021"/>
                <a:gd name="T13" fmla="*/ 8 h 385"/>
                <a:gd name="T14" fmla="*/ 98 w 1021"/>
                <a:gd name="T15" fmla="*/ 0 h 385"/>
                <a:gd name="T16" fmla="*/ 98 w 1021"/>
                <a:gd name="T17" fmla="*/ 0 h 385"/>
                <a:gd name="T18" fmla="*/ 90 w 1021"/>
                <a:gd name="T19" fmla="*/ 0 h 385"/>
                <a:gd name="T20" fmla="*/ 90 w 1021"/>
                <a:gd name="T21" fmla="*/ 0 h 385"/>
                <a:gd name="T22" fmla="*/ 68 w 1021"/>
                <a:gd name="T23" fmla="*/ 13 h 385"/>
                <a:gd name="T24" fmla="*/ 47 w 1021"/>
                <a:gd name="T25" fmla="*/ 30 h 385"/>
                <a:gd name="T26" fmla="*/ 30 w 1021"/>
                <a:gd name="T27" fmla="*/ 51 h 385"/>
                <a:gd name="T28" fmla="*/ 17 w 1021"/>
                <a:gd name="T29" fmla="*/ 68 h 385"/>
                <a:gd name="T30" fmla="*/ 8 w 1021"/>
                <a:gd name="T31" fmla="*/ 85 h 385"/>
                <a:gd name="T32" fmla="*/ 4 w 1021"/>
                <a:gd name="T33" fmla="*/ 107 h 385"/>
                <a:gd name="T34" fmla="*/ 0 w 1021"/>
                <a:gd name="T35" fmla="*/ 141 h 385"/>
                <a:gd name="T36" fmla="*/ 4 w 1021"/>
                <a:gd name="T37" fmla="*/ 179 h 385"/>
                <a:gd name="T38" fmla="*/ 13 w 1021"/>
                <a:gd name="T39" fmla="*/ 205 h 385"/>
                <a:gd name="T40" fmla="*/ 30 w 1021"/>
                <a:gd name="T41" fmla="*/ 231 h 385"/>
                <a:gd name="T42" fmla="*/ 43 w 1021"/>
                <a:gd name="T43" fmla="*/ 244 h 385"/>
                <a:gd name="T44" fmla="*/ 43 w 1021"/>
                <a:gd name="T45" fmla="*/ 244 h 385"/>
                <a:gd name="T46" fmla="*/ 107 w 1021"/>
                <a:gd name="T47" fmla="*/ 269 h 385"/>
                <a:gd name="T48" fmla="*/ 171 w 1021"/>
                <a:gd name="T49" fmla="*/ 282 h 385"/>
                <a:gd name="T50" fmla="*/ 226 w 1021"/>
                <a:gd name="T51" fmla="*/ 286 h 385"/>
                <a:gd name="T52" fmla="*/ 282 w 1021"/>
                <a:gd name="T53" fmla="*/ 291 h 385"/>
                <a:gd name="T54" fmla="*/ 389 w 1021"/>
                <a:gd name="T55" fmla="*/ 295 h 385"/>
                <a:gd name="T56" fmla="*/ 440 w 1021"/>
                <a:gd name="T57" fmla="*/ 299 h 385"/>
                <a:gd name="T58" fmla="*/ 500 w 1021"/>
                <a:gd name="T59" fmla="*/ 312 h 385"/>
                <a:gd name="T60" fmla="*/ 645 w 1021"/>
                <a:gd name="T61" fmla="*/ 385 h 385"/>
                <a:gd name="T62" fmla="*/ 714 w 1021"/>
                <a:gd name="T63" fmla="*/ 265 h 385"/>
                <a:gd name="T64" fmla="*/ 799 w 1021"/>
                <a:gd name="T65" fmla="*/ 286 h 385"/>
                <a:gd name="T66" fmla="*/ 1021 w 1021"/>
                <a:gd name="T67" fmla="*/ 162 h 3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1"/>
                <a:gd name="T103" fmla="*/ 0 h 385"/>
                <a:gd name="T104" fmla="*/ 1021 w 1021"/>
                <a:gd name="T105" fmla="*/ 385 h 38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1" h="385">
                  <a:moveTo>
                    <a:pt x="1021" y="162"/>
                  </a:moveTo>
                  <a:lnTo>
                    <a:pt x="1021" y="162"/>
                  </a:lnTo>
                  <a:lnTo>
                    <a:pt x="906" y="137"/>
                  </a:lnTo>
                  <a:lnTo>
                    <a:pt x="641" y="81"/>
                  </a:lnTo>
                  <a:lnTo>
                    <a:pt x="483" y="51"/>
                  </a:lnTo>
                  <a:lnTo>
                    <a:pt x="333" y="26"/>
                  </a:lnTo>
                  <a:lnTo>
                    <a:pt x="201" y="8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68" y="13"/>
                  </a:lnTo>
                  <a:lnTo>
                    <a:pt x="47" y="30"/>
                  </a:lnTo>
                  <a:lnTo>
                    <a:pt x="30" y="51"/>
                  </a:lnTo>
                  <a:lnTo>
                    <a:pt x="17" y="68"/>
                  </a:lnTo>
                  <a:lnTo>
                    <a:pt x="8" y="85"/>
                  </a:lnTo>
                  <a:lnTo>
                    <a:pt x="4" y="107"/>
                  </a:lnTo>
                  <a:lnTo>
                    <a:pt x="0" y="141"/>
                  </a:lnTo>
                  <a:lnTo>
                    <a:pt x="4" y="179"/>
                  </a:lnTo>
                  <a:lnTo>
                    <a:pt x="13" y="205"/>
                  </a:lnTo>
                  <a:lnTo>
                    <a:pt x="30" y="231"/>
                  </a:lnTo>
                  <a:lnTo>
                    <a:pt x="43" y="244"/>
                  </a:lnTo>
                  <a:lnTo>
                    <a:pt x="107" y="269"/>
                  </a:lnTo>
                  <a:lnTo>
                    <a:pt x="171" y="282"/>
                  </a:lnTo>
                  <a:lnTo>
                    <a:pt x="226" y="286"/>
                  </a:lnTo>
                  <a:lnTo>
                    <a:pt x="282" y="291"/>
                  </a:lnTo>
                  <a:lnTo>
                    <a:pt x="389" y="295"/>
                  </a:lnTo>
                  <a:lnTo>
                    <a:pt x="440" y="299"/>
                  </a:lnTo>
                  <a:lnTo>
                    <a:pt x="500" y="312"/>
                  </a:lnTo>
                  <a:lnTo>
                    <a:pt x="645" y="385"/>
                  </a:lnTo>
                  <a:lnTo>
                    <a:pt x="714" y="265"/>
                  </a:lnTo>
                  <a:lnTo>
                    <a:pt x="799" y="286"/>
                  </a:lnTo>
                  <a:lnTo>
                    <a:pt x="1021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1" name="Freeform 125"/>
            <p:cNvSpPr>
              <a:spLocks/>
            </p:cNvSpPr>
            <p:nvPr/>
          </p:nvSpPr>
          <p:spPr bwMode="auto">
            <a:xfrm>
              <a:off x="719" y="2811"/>
              <a:ext cx="308" cy="633"/>
            </a:xfrm>
            <a:custGeom>
              <a:avLst/>
              <a:gdLst>
                <a:gd name="T0" fmla="*/ 308 w 308"/>
                <a:gd name="T1" fmla="*/ 603 h 633"/>
                <a:gd name="T2" fmla="*/ 308 w 308"/>
                <a:gd name="T3" fmla="*/ 603 h 633"/>
                <a:gd name="T4" fmla="*/ 154 w 308"/>
                <a:gd name="T5" fmla="*/ 539 h 633"/>
                <a:gd name="T6" fmla="*/ 133 w 308"/>
                <a:gd name="T7" fmla="*/ 299 h 633"/>
                <a:gd name="T8" fmla="*/ 175 w 308"/>
                <a:gd name="T9" fmla="*/ 107 h 633"/>
                <a:gd name="T10" fmla="*/ 175 w 308"/>
                <a:gd name="T11" fmla="*/ 107 h 633"/>
                <a:gd name="T12" fmla="*/ 175 w 308"/>
                <a:gd name="T13" fmla="*/ 90 h 633"/>
                <a:gd name="T14" fmla="*/ 171 w 308"/>
                <a:gd name="T15" fmla="*/ 56 h 633"/>
                <a:gd name="T16" fmla="*/ 163 w 308"/>
                <a:gd name="T17" fmla="*/ 39 h 633"/>
                <a:gd name="T18" fmla="*/ 154 w 308"/>
                <a:gd name="T19" fmla="*/ 22 h 633"/>
                <a:gd name="T20" fmla="*/ 141 w 308"/>
                <a:gd name="T21" fmla="*/ 9 h 633"/>
                <a:gd name="T22" fmla="*/ 128 w 308"/>
                <a:gd name="T23" fmla="*/ 0 h 633"/>
                <a:gd name="T24" fmla="*/ 128 w 308"/>
                <a:gd name="T25" fmla="*/ 0 h 633"/>
                <a:gd name="T26" fmla="*/ 98 w 308"/>
                <a:gd name="T27" fmla="*/ 0 h 633"/>
                <a:gd name="T28" fmla="*/ 81 w 308"/>
                <a:gd name="T29" fmla="*/ 4 h 633"/>
                <a:gd name="T30" fmla="*/ 73 w 308"/>
                <a:gd name="T31" fmla="*/ 9 h 633"/>
                <a:gd name="T32" fmla="*/ 69 w 308"/>
                <a:gd name="T33" fmla="*/ 13 h 633"/>
                <a:gd name="T34" fmla="*/ 69 w 308"/>
                <a:gd name="T35" fmla="*/ 13 h 633"/>
                <a:gd name="T36" fmla="*/ 60 w 308"/>
                <a:gd name="T37" fmla="*/ 30 h 633"/>
                <a:gd name="T38" fmla="*/ 51 w 308"/>
                <a:gd name="T39" fmla="*/ 47 h 633"/>
                <a:gd name="T40" fmla="*/ 43 w 308"/>
                <a:gd name="T41" fmla="*/ 81 h 633"/>
                <a:gd name="T42" fmla="*/ 34 w 308"/>
                <a:gd name="T43" fmla="*/ 120 h 633"/>
                <a:gd name="T44" fmla="*/ 30 w 308"/>
                <a:gd name="T45" fmla="*/ 175 h 633"/>
                <a:gd name="T46" fmla="*/ 26 w 308"/>
                <a:gd name="T47" fmla="*/ 244 h 633"/>
                <a:gd name="T48" fmla="*/ 26 w 308"/>
                <a:gd name="T49" fmla="*/ 325 h 633"/>
                <a:gd name="T50" fmla="*/ 26 w 308"/>
                <a:gd name="T51" fmla="*/ 325 h 633"/>
                <a:gd name="T52" fmla="*/ 30 w 308"/>
                <a:gd name="T53" fmla="*/ 355 h 633"/>
                <a:gd name="T54" fmla="*/ 30 w 308"/>
                <a:gd name="T55" fmla="*/ 432 h 633"/>
                <a:gd name="T56" fmla="*/ 30 w 308"/>
                <a:gd name="T57" fmla="*/ 479 h 633"/>
                <a:gd name="T58" fmla="*/ 26 w 308"/>
                <a:gd name="T59" fmla="*/ 530 h 633"/>
                <a:gd name="T60" fmla="*/ 17 w 308"/>
                <a:gd name="T61" fmla="*/ 581 h 633"/>
                <a:gd name="T62" fmla="*/ 0 w 308"/>
                <a:gd name="T63" fmla="*/ 633 h 633"/>
                <a:gd name="T64" fmla="*/ 0 w 308"/>
                <a:gd name="T65" fmla="*/ 633 h 633"/>
                <a:gd name="T66" fmla="*/ 308 w 308"/>
                <a:gd name="T67" fmla="*/ 603 h 633"/>
                <a:gd name="T68" fmla="*/ 308 w 308"/>
                <a:gd name="T69" fmla="*/ 603 h 6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8"/>
                <a:gd name="T106" fmla="*/ 0 h 633"/>
                <a:gd name="T107" fmla="*/ 308 w 308"/>
                <a:gd name="T108" fmla="*/ 633 h 6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8" h="633">
                  <a:moveTo>
                    <a:pt x="308" y="603"/>
                  </a:moveTo>
                  <a:lnTo>
                    <a:pt x="308" y="603"/>
                  </a:lnTo>
                  <a:lnTo>
                    <a:pt x="154" y="539"/>
                  </a:lnTo>
                  <a:lnTo>
                    <a:pt x="133" y="299"/>
                  </a:lnTo>
                  <a:lnTo>
                    <a:pt x="175" y="107"/>
                  </a:lnTo>
                  <a:lnTo>
                    <a:pt x="175" y="90"/>
                  </a:lnTo>
                  <a:lnTo>
                    <a:pt x="171" y="56"/>
                  </a:lnTo>
                  <a:lnTo>
                    <a:pt x="163" y="39"/>
                  </a:lnTo>
                  <a:lnTo>
                    <a:pt x="154" y="22"/>
                  </a:lnTo>
                  <a:lnTo>
                    <a:pt x="141" y="9"/>
                  </a:lnTo>
                  <a:lnTo>
                    <a:pt x="128" y="0"/>
                  </a:lnTo>
                  <a:lnTo>
                    <a:pt x="98" y="0"/>
                  </a:lnTo>
                  <a:lnTo>
                    <a:pt x="81" y="4"/>
                  </a:lnTo>
                  <a:lnTo>
                    <a:pt x="73" y="9"/>
                  </a:lnTo>
                  <a:lnTo>
                    <a:pt x="69" y="13"/>
                  </a:lnTo>
                  <a:lnTo>
                    <a:pt x="60" y="30"/>
                  </a:lnTo>
                  <a:lnTo>
                    <a:pt x="51" y="47"/>
                  </a:lnTo>
                  <a:lnTo>
                    <a:pt x="43" y="81"/>
                  </a:lnTo>
                  <a:lnTo>
                    <a:pt x="34" y="120"/>
                  </a:lnTo>
                  <a:lnTo>
                    <a:pt x="30" y="175"/>
                  </a:lnTo>
                  <a:lnTo>
                    <a:pt x="26" y="244"/>
                  </a:lnTo>
                  <a:lnTo>
                    <a:pt x="26" y="325"/>
                  </a:lnTo>
                  <a:lnTo>
                    <a:pt x="30" y="355"/>
                  </a:lnTo>
                  <a:lnTo>
                    <a:pt x="30" y="432"/>
                  </a:lnTo>
                  <a:lnTo>
                    <a:pt x="30" y="479"/>
                  </a:lnTo>
                  <a:lnTo>
                    <a:pt x="26" y="530"/>
                  </a:lnTo>
                  <a:lnTo>
                    <a:pt x="17" y="581"/>
                  </a:lnTo>
                  <a:lnTo>
                    <a:pt x="0" y="633"/>
                  </a:lnTo>
                  <a:lnTo>
                    <a:pt x="308" y="6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2" name="Freeform 126"/>
            <p:cNvSpPr>
              <a:spLocks/>
            </p:cNvSpPr>
            <p:nvPr/>
          </p:nvSpPr>
          <p:spPr bwMode="auto">
            <a:xfrm>
              <a:off x="843" y="2905"/>
              <a:ext cx="81" cy="99"/>
            </a:xfrm>
            <a:custGeom>
              <a:avLst/>
              <a:gdLst>
                <a:gd name="T0" fmla="*/ 60 w 81"/>
                <a:gd name="T1" fmla="*/ 17 h 99"/>
                <a:gd name="T2" fmla="*/ 60 w 81"/>
                <a:gd name="T3" fmla="*/ 17 h 99"/>
                <a:gd name="T4" fmla="*/ 68 w 81"/>
                <a:gd name="T5" fmla="*/ 26 h 99"/>
                <a:gd name="T6" fmla="*/ 73 w 81"/>
                <a:gd name="T7" fmla="*/ 34 h 99"/>
                <a:gd name="T8" fmla="*/ 81 w 81"/>
                <a:gd name="T9" fmla="*/ 47 h 99"/>
                <a:gd name="T10" fmla="*/ 81 w 81"/>
                <a:gd name="T11" fmla="*/ 60 h 99"/>
                <a:gd name="T12" fmla="*/ 81 w 81"/>
                <a:gd name="T13" fmla="*/ 73 h 99"/>
                <a:gd name="T14" fmla="*/ 68 w 81"/>
                <a:gd name="T15" fmla="*/ 86 h 99"/>
                <a:gd name="T16" fmla="*/ 47 w 81"/>
                <a:gd name="T17" fmla="*/ 94 h 99"/>
                <a:gd name="T18" fmla="*/ 47 w 81"/>
                <a:gd name="T19" fmla="*/ 94 h 99"/>
                <a:gd name="T20" fmla="*/ 34 w 81"/>
                <a:gd name="T21" fmla="*/ 99 h 99"/>
                <a:gd name="T22" fmla="*/ 21 w 81"/>
                <a:gd name="T23" fmla="*/ 99 h 99"/>
                <a:gd name="T24" fmla="*/ 13 w 81"/>
                <a:gd name="T25" fmla="*/ 90 h 99"/>
                <a:gd name="T26" fmla="*/ 9 w 81"/>
                <a:gd name="T27" fmla="*/ 86 h 99"/>
                <a:gd name="T28" fmla="*/ 0 w 81"/>
                <a:gd name="T29" fmla="*/ 64 h 99"/>
                <a:gd name="T30" fmla="*/ 0 w 81"/>
                <a:gd name="T31" fmla="*/ 39 h 99"/>
                <a:gd name="T32" fmla="*/ 9 w 81"/>
                <a:gd name="T33" fmla="*/ 17 h 99"/>
                <a:gd name="T34" fmla="*/ 13 w 81"/>
                <a:gd name="T35" fmla="*/ 9 h 99"/>
                <a:gd name="T36" fmla="*/ 21 w 81"/>
                <a:gd name="T37" fmla="*/ 4 h 99"/>
                <a:gd name="T38" fmla="*/ 30 w 81"/>
                <a:gd name="T39" fmla="*/ 0 h 99"/>
                <a:gd name="T40" fmla="*/ 39 w 81"/>
                <a:gd name="T41" fmla="*/ 0 h 99"/>
                <a:gd name="T42" fmla="*/ 47 w 81"/>
                <a:gd name="T43" fmla="*/ 9 h 99"/>
                <a:gd name="T44" fmla="*/ 60 w 81"/>
                <a:gd name="T45" fmla="*/ 17 h 99"/>
                <a:gd name="T46" fmla="*/ 60 w 81"/>
                <a:gd name="T47" fmla="*/ 17 h 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99"/>
                <a:gd name="T74" fmla="*/ 81 w 81"/>
                <a:gd name="T75" fmla="*/ 99 h 9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99">
                  <a:moveTo>
                    <a:pt x="60" y="17"/>
                  </a:moveTo>
                  <a:lnTo>
                    <a:pt x="60" y="17"/>
                  </a:lnTo>
                  <a:lnTo>
                    <a:pt x="68" y="26"/>
                  </a:lnTo>
                  <a:lnTo>
                    <a:pt x="73" y="34"/>
                  </a:lnTo>
                  <a:lnTo>
                    <a:pt x="81" y="47"/>
                  </a:lnTo>
                  <a:lnTo>
                    <a:pt x="81" y="60"/>
                  </a:lnTo>
                  <a:lnTo>
                    <a:pt x="81" y="73"/>
                  </a:lnTo>
                  <a:lnTo>
                    <a:pt x="68" y="86"/>
                  </a:lnTo>
                  <a:lnTo>
                    <a:pt x="47" y="94"/>
                  </a:lnTo>
                  <a:lnTo>
                    <a:pt x="34" y="99"/>
                  </a:lnTo>
                  <a:lnTo>
                    <a:pt x="21" y="99"/>
                  </a:lnTo>
                  <a:lnTo>
                    <a:pt x="13" y="90"/>
                  </a:lnTo>
                  <a:lnTo>
                    <a:pt x="9" y="86"/>
                  </a:lnTo>
                  <a:lnTo>
                    <a:pt x="0" y="64"/>
                  </a:lnTo>
                  <a:lnTo>
                    <a:pt x="0" y="39"/>
                  </a:lnTo>
                  <a:lnTo>
                    <a:pt x="9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9"/>
                  </a:lnTo>
                  <a:lnTo>
                    <a:pt x="6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3" name="Freeform 127"/>
            <p:cNvSpPr>
              <a:spLocks/>
            </p:cNvSpPr>
            <p:nvPr/>
          </p:nvSpPr>
          <p:spPr bwMode="auto">
            <a:xfrm>
              <a:off x="796" y="2709"/>
              <a:ext cx="60" cy="162"/>
            </a:xfrm>
            <a:custGeom>
              <a:avLst/>
              <a:gdLst>
                <a:gd name="T0" fmla="*/ 43 w 60"/>
                <a:gd name="T1" fmla="*/ 25 h 162"/>
                <a:gd name="T2" fmla="*/ 43 w 60"/>
                <a:gd name="T3" fmla="*/ 25 h 162"/>
                <a:gd name="T4" fmla="*/ 21 w 60"/>
                <a:gd name="T5" fmla="*/ 12 h 162"/>
                <a:gd name="T6" fmla="*/ 0 w 60"/>
                <a:gd name="T7" fmla="*/ 0 h 162"/>
                <a:gd name="T8" fmla="*/ 0 w 60"/>
                <a:gd name="T9" fmla="*/ 0 h 162"/>
                <a:gd name="T10" fmla="*/ 9 w 60"/>
                <a:gd name="T11" fmla="*/ 30 h 162"/>
                <a:gd name="T12" fmla="*/ 9 w 60"/>
                <a:gd name="T13" fmla="*/ 59 h 162"/>
                <a:gd name="T14" fmla="*/ 4 w 60"/>
                <a:gd name="T15" fmla="*/ 115 h 162"/>
                <a:gd name="T16" fmla="*/ 4 w 60"/>
                <a:gd name="T17" fmla="*/ 115 h 162"/>
                <a:gd name="T18" fmla="*/ 13 w 60"/>
                <a:gd name="T19" fmla="*/ 115 h 162"/>
                <a:gd name="T20" fmla="*/ 21 w 60"/>
                <a:gd name="T21" fmla="*/ 124 h 162"/>
                <a:gd name="T22" fmla="*/ 34 w 60"/>
                <a:gd name="T23" fmla="*/ 141 h 162"/>
                <a:gd name="T24" fmla="*/ 47 w 60"/>
                <a:gd name="T25" fmla="*/ 158 h 162"/>
                <a:gd name="T26" fmla="*/ 56 w 60"/>
                <a:gd name="T27" fmla="*/ 162 h 162"/>
                <a:gd name="T28" fmla="*/ 60 w 60"/>
                <a:gd name="T29" fmla="*/ 162 h 162"/>
                <a:gd name="T30" fmla="*/ 60 w 60"/>
                <a:gd name="T31" fmla="*/ 162 h 162"/>
                <a:gd name="T32" fmla="*/ 51 w 60"/>
                <a:gd name="T33" fmla="*/ 119 h 162"/>
                <a:gd name="T34" fmla="*/ 47 w 60"/>
                <a:gd name="T35" fmla="*/ 81 h 162"/>
                <a:gd name="T36" fmla="*/ 43 w 60"/>
                <a:gd name="T37" fmla="*/ 25 h 162"/>
                <a:gd name="T38" fmla="*/ 43 w 60"/>
                <a:gd name="T39" fmla="*/ 25 h 1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162"/>
                <a:gd name="T62" fmla="*/ 60 w 60"/>
                <a:gd name="T63" fmla="*/ 162 h 1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162">
                  <a:moveTo>
                    <a:pt x="43" y="25"/>
                  </a:moveTo>
                  <a:lnTo>
                    <a:pt x="43" y="25"/>
                  </a:lnTo>
                  <a:lnTo>
                    <a:pt x="21" y="12"/>
                  </a:lnTo>
                  <a:lnTo>
                    <a:pt x="0" y="0"/>
                  </a:lnTo>
                  <a:lnTo>
                    <a:pt x="9" y="30"/>
                  </a:lnTo>
                  <a:lnTo>
                    <a:pt x="9" y="59"/>
                  </a:lnTo>
                  <a:lnTo>
                    <a:pt x="4" y="115"/>
                  </a:lnTo>
                  <a:lnTo>
                    <a:pt x="13" y="115"/>
                  </a:lnTo>
                  <a:lnTo>
                    <a:pt x="21" y="124"/>
                  </a:lnTo>
                  <a:lnTo>
                    <a:pt x="34" y="141"/>
                  </a:lnTo>
                  <a:lnTo>
                    <a:pt x="47" y="158"/>
                  </a:lnTo>
                  <a:lnTo>
                    <a:pt x="56" y="162"/>
                  </a:lnTo>
                  <a:lnTo>
                    <a:pt x="60" y="162"/>
                  </a:lnTo>
                  <a:lnTo>
                    <a:pt x="51" y="119"/>
                  </a:lnTo>
                  <a:lnTo>
                    <a:pt x="47" y="81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4" name="Freeform 128"/>
            <p:cNvSpPr>
              <a:spLocks/>
            </p:cNvSpPr>
            <p:nvPr/>
          </p:nvSpPr>
          <p:spPr bwMode="auto">
            <a:xfrm>
              <a:off x="783" y="2632"/>
              <a:ext cx="128" cy="81"/>
            </a:xfrm>
            <a:custGeom>
              <a:avLst/>
              <a:gdLst>
                <a:gd name="T0" fmla="*/ 0 w 128"/>
                <a:gd name="T1" fmla="*/ 8 h 81"/>
                <a:gd name="T2" fmla="*/ 0 w 128"/>
                <a:gd name="T3" fmla="*/ 8 h 81"/>
                <a:gd name="T4" fmla="*/ 9 w 128"/>
                <a:gd name="T5" fmla="*/ 34 h 81"/>
                <a:gd name="T6" fmla="*/ 22 w 128"/>
                <a:gd name="T7" fmla="*/ 51 h 81"/>
                <a:gd name="T8" fmla="*/ 39 w 128"/>
                <a:gd name="T9" fmla="*/ 72 h 81"/>
                <a:gd name="T10" fmla="*/ 52 w 128"/>
                <a:gd name="T11" fmla="*/ 77 h 81"/>
                <a:gd name="T12" fmla="*/ 60 w 128"/>
                <a:gd name="T13" fmla="*/ 81 h 81"/>
                <a:gd name="T14" fmla="*/ 69 w 128"/>
                <a:gd name="T15" fmla="*/ 81 h 81"/>
                <a:gd name="T16" fmla="*/ 81 w 128"/>
                <a:gd name="T17" fmla="*/ 77 h 81"/>
                <a:gd name="T18" fmla="*/ 94 w 128"/>
                <a:gd name="T19" fmla="*/ 68 h 81"/>
                <a:gd name="T20" fmla="*/ 103 w 128"/>
                <a:gd name="T21" fmla="*/ 55 h 81"/>
                <a:gd name="T22" fmla="*/ 116 w 128"/>
                <a:gd name="T23" fmla="*/ 34 h 81"/>
                <a:gd name="T24" fmla="*/ 128 w 128"/>
                <a:gd name="T25" fmla="*/ 4 h 81"/>
                <a:gd name="T26" fmla="*/ 128 w 128"/>
                <a:gd name="T27" fmla="*/ 4 h 81"/>
                <a:gd name="T28" fmla="*/ 90 w 128"/>
                <a:gd name="T29" fmla="*/ 0 h 81"/>
                <a:gd name="T30" fmla="*/ 47 w 128"/>
                <a:gd name="T31" fmla="*/ 0 h 81"/>
                <a:gd name="T32" fmla="*/ 0 w 128"/>
                <a:gd name="T33" fmla="*/ 8 h 81"/>
                <a:gd name="T34" fmla="*/ 0 w 128"/>
                <a:gd name="T35" fmla="*/ 8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8"/>
                <a:gd name="T55" fmla="*/ 0 h 81"/>
                <a:gd name="T56" fmla="*/ 128 w 128"/>
                <a:gd name="T57" fmla="*/ 81 h 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8" h="81">
                  <a:moveTo>
                    <a:pt x="0" y="8"/>
                  </a:moveTo>
                  <a:lnTo>
                    <a:pt x="0" y="8"/>
                  </a:lnTo>
                  <a:lnTo>
                    <a:pt x="9" y="34"/>
                  </a:lnTo>
                  <a:lnTo>
                    <a:pt x="22" y="51"/>
                  </a:lnTo>
                  <a:lnTo>
                    <a:pt x="39" y="72"/>
                  </a:lnTo>
                  <a:lnTo>
                    <a:pt x="52" y="77"/>
                  </a:lnTo>
                  <a:lnTo>
                    <a:pt x="60" y="81"/>
                  </a:lnTo>
                  <a:lnTo>
                    <a:pt x="69" y="81"/>
                  </a:lnTo>
                  <a:lnTo>
                    <a:pt x="81" y="77"/>
                  </a:lnTo>
                  <a:lnTo>
                    <a:pt x="94" y="68"/>
                  </a:lnTo>
                  <a:lnTo>
                    <a:pt x="103" y="55"/>
                  </a:lnTo>
                  <a:lnTo>
                    <a:pt x="116" y="34"/>
                  </a:lnTo>
                  <a:lnTo>
                    <a:pt x="128" y="4"/>
                  </a:lnTo>
                  <a:lnTo>
                    <a:pt x="90" y="0"/>
                  </a:lnTo>
                  <a:lnTo>
                    <a:pt x="4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5" name="Freeform 129"/>
            <p:cNvSpPr>
              <a:spLocks/>
            </p:cNvSpPr>
            <p:nvPr/>
          </p:nvSpPr>
          <p:spPr bwMode="auto">
            <a:xfrm>
              <a:off x="788" y="2636"/>
              <a:ext cx="119" cy="64"/>
            </a:xfrm>
            <a:custGeom>
              <a:avLst/>
              <a:gdLst>
                <a:gd name="T0" fmla="*/ 0 w 119"/>
                <a:gd name="T1" fmla="*/ 9 h 64"/>
                <a:gd name="T2" fmla="*/ 0 w 119"/>
                <a:gd name="T3" fmla="*/ 9 h 64"/>
                <a:gd name="T4" fmla="*/ 8 w 119"/>
                <a:gd name="T5" fmla="*/ 26 h 64"/>
                <a:gd name="T6" fmla="*/ 21 w 119"/>
                <a:gd name="T7" fmla="*/ 43 h 64"/>
                <a:gd name="T8" fmla="*/ 38 w 119"/>
                <a:gd name="T9" fmla="*/ 56 h 64"/>
                <a:gd name="T10" fmla="*/ 55 w 119"/>
                <a:gd name="T11" fmla="*/ 64 h 64"/>
                <a:gd name="T12" fmla="*/ 64 w 119"/>
                <a:gd name="T13" fmla="*/ 64 h 64"/>
                <a:gd name="T14" fmla="*/ 76 w 119"/>
                <a:gd name="T15" fmla="*/ 60 h 64"/>
                <a:gd name="T16" fmla="*/ 85 w 119"/>
                <a:gd name="T17" fmla="*/ 56 h 64"/>
                <a:gd name="T18" fmla="*/ 98 w 119"/>
                <a:gd name="T19" fmla="*/ 43 h 64"/>
                <a:gd name="T20" fmla="*/ 106 w 119"/>
                <a:gd name="T21" fmla="*/ 26 h 64"/>
                <a:gd name="T22" fmla="*/ 119 w 119"/>
                <a:gd name="T23" fmla="*/ 0 h 64"/>
                <a:gd name="T24" fmla="*/ 119 w 119"/>
                <a:gd name="T25" fmla="*/ 0 h 64"/>
                <a:gd name="T26" fmla="*/ 76 w 119"/>
                <a:gd name="T27" fmla="*/ 4 h 64"/>
                <a:gd name="T28" fmla="*/ 38 w 119"/>
                <a:gd name="T29" fmla="*/ 9 h 64"/>
                <a:gd name="T30" fmla="*/ 0 w 119"/>
                <a:gd name="T31" fmla="*/ 9 h 64"/>
                <a:gd name="T32" fmla="*/ 0 w 119"/>
                <a:gd name="T33" fmla="*/ 9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64"/>
                <a:gd name="T53" fmla="*/ 119 w 119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64">
                  <a:moveTo>
                    <a:pt x="0" y="9"/>
                  </a:moveTo>
                  <a:lnTo>
                    <a:pt x="0" y="9"/>
                  </a:lnTo>
                  <a:lnTo>
                    <a:pt x="8" y="26"/>
                  </a:lnTo>
                  <a:lnTo>
                    <a:pt x="21" y="43"/>
                  </a:lnTo>
                  <a:lnTo>
                    <a:pt x="38" y="56"/>
                  </a:lnTo>
                  <a:lnTo>
                    <a:pt x="55" y="64"/>
                  </a:lnTo>
                  <a:lnTo>
                    <a:pt x="64" y="64"/>
                  </a:lnTo>
                  <a:lnTo>
                    <a:pt x="76" y="60"/>
                  </a:lnTo>
                  <a:lnTo>
                    <a:pt x="85" y="56"/>
                  </a:lnTo>
                  <a:lnTo>
                    <a:pt x="98" y="43"/>
                  </a:lnTo>
                  <a:lnTo>
                    <a:pt x="106" y="26"/>
                  </a:lnTo>
                  <a:lnTo>
                    <a:pt x="119" y="0"/>
                  </a:lnTo>
                  <a:lnTo>
                    <a:pt x="76" y="4"/>
                  </a:lnTo>
                  <a:lnTo>
                    <a:pt x="38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6" name="Freeform 130"/>
            <p:cNvSpPr>
              <a:spLocks/>
            </p:cNvSpPr>
            <p:nvPr/>
          </p:nvSpPr>
          <p:spPr bwMode="auto">
            <a:xfrm>
              <a:off x="847" y="2704"/>
              <a:ext cx="17" cy="5"/>
            </a:xfrm>
            <a:custGeom>
              <a:avLst/>
              <a:gdLst>
                <a:gd name="T0" fmla="*/ 17 w 17"/>
                <a:gd name="T1" fmla="*/ 5 h 5"/>
                <a:gd name="T2" fmla="*/ 17 w 17"/>
                <a:gd name="T3" fmla="*/ 5 h 5"/>
                <a:gd name="T4" fmla="*/ 9 w 17"/>
                <a:gd name="T5" fmla="*/ 5 h 5"/>
                <a:gd name="T6" fmla="*/ 9 w 17"/>
                <a:gd name="T7" fmla="*/ 5 h 5"/>
                <a:gd name="T8" fmla="*/ 0 w 17"/>
                <a:gd name="T9" fmla="*/ 5 h 5"/>
                <a:gd name="T10" fmla="*/ 0 w 17"/>
                <a:gd name="T11" fmla="*/ 5 h 5"/>
                <a:gd name="T12" fmla="*/ 9 w 17"/>
                <a:gd name="T13" fmla="*/ 0 h 5"/>
                <a:gd name="T14" fmla="*/ 9 w 17"/>
                <a:gd name="T15" fmla="*/ 0 h 5"/>
                <a:gd name="T16" fmla="*/ 17 w 17"/>
                <a:gd name="T17" fmla="*/ 5 h 5"/>
                <a:gd name="T18" fmla="*/ 17 w 17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5"/>
                <a:gd name="T32" fmla="*/ 17 w 17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5">
                  <a:moveTo>
                    <a:pt x="17" y="5"/>
                  </a:moveTo>
                  <a:lnTo>
                    <a:pt x="17" y="5"/>
                  </a:lnTo>
                  <a:lnTo>
                    <a:pt x="9" y="5"/>
                  </a:lnTo>
                  <a:lnTo>
                    <a:pt x="0" y="5"/>
                  </a:lnTo>
                  <a:lnTo>
                    <a:pt x="9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199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7" name="Freeform 131"/>
            <p:cNvSpPr>
              <a:spLocks/>
            </p:cNvSpPr>
            <p:nvPr/>
          </p:nvSpPr>
          <p:spPr bwMode="auto">
            <a:xfrm>
              <a:off x="1330" y="2986"/>
              <a:ext cx="60" cy="65"/>
            </a:xfrm>
            <a:custGeom>
              <a:avLst/>
              <a:gdLst>
                <a:gd name="T0" fmla="*/ 22 w 60"/>
                <a:gd name="T1" fmla="*/ 13 h 65"/>
                <a:gd name="T2" fmla="*/ 22 w 60"/>
                <a:gd name="T3" fmla="*/ 13 h 65"/>
                <a:gd name="T4" fmla="*/ 22 w 60"/>
                <a:gd name="T5" fmla="*/ 5 h 65"/>
                <a:gd name="T6" fmla="*/ 22 w 60"/>
                <a:gd name="T7" fmla="*/ 0 h 65"/>
                <a:gd name="T8" fmla="*/ 22 w 60"/>
                <a:gd name="T9" fmla="*/ 0 h 65"/>
                <a:gd name="T10" fmla="*/ 39 w 60"/>
                <a:gd name="T11" fmla="*/ 0 h 65"/>
                <a:gd name="T12" fmla="*/ 47 w 60"/>
                <a:gd name="T13" fmla="*/ 5 h 65"/>
                <a:gd name="T14" fmla="*/ 52 w 60"/>
                <a:gd name="T15" fmla="*/ 9 h 65"/>
                <a:gd name="T16" fmla="*/ 52 w 60"/>
                <a:gd name="T17" fmla="*/ 9 h 65"/>
                <a:gd name="T18" fmla="*/ 56 w 60"/>
                <a:gd name="T19" fmla="*/ 13 h 65"/>
                <a:gd name="T20" fmla="*/ 60 w 60"/>
                <a:gd name="T21" fmla="*/ 22 h 65"/>
                <a:gd name="T22" fmla="*/ 60 w 60"/>
                <a:gd name="T23" fmla="*/ 22 h 65"/>
                <a:gd name="T24" fmla="*/ 56 w 60"/>
                <a:gd name="T25" fmla="*/ 30 h 65"/>
                <a:gd name="T26" fmla="*/ 52 w 60"/>
                <a:gd name="T27" fmla="*/ 39 h 65"/>
                <a:gd name="T28" fmla="*/ 35 w 60"/>
                <a:gd name="T29" fmla="*/ 52 h 65"/>
                <a:gd name="T30" fmla="*/ 17 w 60"/>
                <a:gd name="T31" fmla="*/ 60 h 65"/>
                <a:gd name="T32" fmla="*/ 0 w 60"/>
                <a:gd name="T33" fmla="*/ 65 h 65"/>
                <a:gd name="T34" fmla="*/ 0 w 60"/>
                <a:gd name="T35" fmla="*/ 65 h 65"/>
                <a:gd name="T36" fmla="*/ 9 w 60"/>
                <a:gd name="T37" fmla="*/ 47 h 65"/>
                <a:gd name="T38" fmla="*/ 9 w 60"/>
                <a:gd name="T39" fmla="*/ 47 h 65"/>
                <a:gd name="T40" fmla="*/ 22 w 60"/>
                <a:gd name="T41" fmla="*/ 47 h 65"/>
                <a:gd name="T42" fmla="*/ 35 w 60"/>
                <a:gd name="T43" fmla="*/ 43 h 65"/>
                <a:gd name="T44" fmla="*/ 43 w 60"/>
                <a:gd name="T45" fmla="*/ 35 h 65"/>
                <a:gd name="T46" fmla="*/ 47 w 60"/>
                <a:gd name="T47" fmla="*/ 26 h 65"/>
                <a:gd name="T48" fmla="*/ 47 w 60"/>
                <a:gd name="T49" fmla="*/ 18 h 65"/>
                <a:gd name="T50" fmla="*/ 43 w 60"/>
                <a:gd name="T51" fmla="*/ 13 h 65"/>
                <a:gd name="T52" fmla="*/ 35 w 60"/>
                <a:gd name="T53" fmla="*/ 9 h 65"/>
                <a:gd name="T54" fmla="*/ 22 w 60"/>
                <a:gd name="T55" fmla="*/ 13 h 65"/>
                <a:gd name="T56" fmla="*/ 22 w 60"/>
                <a:gd name="T57" fmla="*/ 13 h 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5"/>
                <a:gd name="T89" fmla="*/ 60 w 60"/>
                <a:gd name="T90" fmla="*/ 65 h 6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5">
                  <a:moveTo>
                    <a:pt x="22" y="13"/>
                  </a:moveTo>
                  <a:lnTo>
                    <a:pt x="22" y="13"/>
                  </a:lnTo>
                  <a:lnTo>
                    <a:pt x="22" y="5"/>
                  </a:lnTo>
                  <a:lnTo>
                    <a:pt x="22" y="0"/>
                  </a:lnTo>
                  <a:lnTo>
                    <a:pt x="39" y="0"/>
                  </a:lnTo>
                  <a:lnTo>
                    <a:pt x="47" y="5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22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2"/>
                  </a:lnTo>
                  <a:lnTo>
                    <a:pt x="17" y="60"/>
                  </a:lnTo>
                  <a:lnTo>
                    <a:pt x="0" y="65"/>
                  </a:lnTo>
                  <a:lnTo>
                    <a:pt x="9" y="47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5"/>
                  </a:lnTo>
                  <a:lnTo>
                    <a:pt x="47" y="26"/>
                  </a:lnTo>
                  <a:lnTo>
                    <a:pt x="47" y="18"/>
                  </a:lnTo>
                  <a:lnTo>
                    <a:pt x="43" y="13"/>
                  </a:lnTo>
                  <a:lnTo>
                    <a:pt x="35" y="9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8" name="Freeform 132"/>
            <p:cNvSpPr>
              <a:spLocks/>
            </p:cNvSpPr>
            <p:nvPr/>
          </p:nvSpPr>
          <p:spPr bwMode="auto">
            <a:xfrm>
              <a:off x="1253" y="2978"/>
              <a:ext cx="103" cy="98"/>
            </a:xfrm>
            <a:custGeom>
              <a:avLst/>
              <a:gdLst>
                <a:gd name="T0" fmla="*/ 0 w 103"/>
                <a:gd name="T1" fmla="*/ 0 h 98"/>
                <a:gd name="T2" fmla="*/ 103 w 103"/>
                <a:gd name="T3" fmla="*/ 0 h 98"/>
                <a:gd name="T4" fmla="*/ 103 w 103"/>
                <a:gd name="T5" fmla="*/ 0 h 98"/>
                <a:gd name="T6" fmla="*/ 103 w 103"/>
                <a:gd name="T7" fmla="*/ 13 h 98"/>
                <a:gd name="T8" fmla="*/ 103 w 103"/>
                <a:gd name="T9" fmla="*/ 38 h 98"/>
                <a:gd name="T10" fmla="*/ 99 w 103"/>
                <a:gd name="T11" fmla="*/ 51 h 98"/>
                <a:gd name="T12" fmla="*/ 94 w 103"/>
                <a:gd name="T13" fmla="*/ 64 h 98"/>
                <a:gd name="T14" fmla="*/ 82 w 103"/>
                <a:gd name="T15" fmla="*/ 77 h 98"/>
                <a:gd name="T16" fmla="*/ 73 w 103"/>
                <a:gd name="T17" fmla="*/ 85 h 98"/>
                <a:gd name="T18" fmla="*/ 73 w 103"/>
                <a:gd name="T19" fmla="*/ 98 h 98"/>
                <a:gd name="T20" fmla="*/ 30 w 103"/>
                <a:gd name="T21" fmla="*/ 98 h 98"/>
                <a:gd name="T22" fmla="*/ 30 w 103"/>
                <a:gd name="T23" fmla="*/ 90 h 98"/>
                <a:gd name="T24" fmla="*/ 30 w 103"/>
                <a:gd name="T25" fmla="*/ 90 h 98"/>
                <a:gd name="T26" fmla="*/ 22 w 103"/>
                <a:gd name="T27" fmla="*/ 77 h 98"/>
                <a:gd name="T28" fmla="*/ 13 w 103"/>
                <a:gd name="T29" fmla="*/ 68 h 98"/>
                <a:gd name="T30" fmla="*/ 5 w 103"/>
                <a:gd name="T31" fmla="*/ 38 h 98"/>
                <a:gd name="T32" fmla="*/ 0 w 103"/>
                <a:gd name="T33" fmla="*/ 0 h 98"/>
                <a:gd name="T34" fmla="*/ 0 w 103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8"/>
                <a:gd name="T56" fmla="*/ 103 w 103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8">
                  <a:moveTo>
                    <a:pt x="0" y="0"/>
                  </a:moveTo>
                  <a:lnTo>
                    <a:pt x="103" y="0"/>
                  </a:lnTo>
                  <a:lnTo>
                    <a:pt x="103" y="13"/>
                  </a:lnTo>
                  <a:lnTo>
                    <a:pt x="103" y="38"/>
                  </a:lnTo>
                  <a:lnTo>
                    <a:pt x="99" y="51"/>
                  </a:lnTo>
                  <a:lnTo>
                    <a:pt x="94" y="64"/>
                  </a:lnTo>
                  <a:lnTo>
                    <a:pt x="82" y="77"/>
                  </a:lnTo>
                  <a:lnTo>
                    <a:pt x="73" y="85"/>
                  </a:lnTo>
                  <a:lnTo>
                    <a:pt x="73" y="98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22" y="77"/>
                  </a:lnTo>
                  <a:lnTo>
                    <a:pt x="13" y="68"/>
                  </a:lnTo>
                  <a:lnTo>
                    <a:pt x="5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99" name="Freeform 133"/>
            <p:cNvSpPr>
              <a:spLocks/>
            </p:cNvSpPr>
            <p:nvPr/>
          </p:nvSpPr>
          <p:spPr bwMode="auto">
            <a:xfrm>
              <a:off x="822" y="3679"/>
              <a:ext cx="55" cy="265"/>
            </a:xfrm>
            <a:custGeom>
              <a:avLst/>
              <a:gdLst>
                <a:gd name="T0" fmla="*/ 55 w 55"/>
                <a:gd name="T1" fmla="*/ 265 h 265"/>
                <a:gd name="T2" fmla="*/ 4 w 55"/>
                <a:gd name="T3" fmla="*/ 265 h 265"/>
                <a:gd name="T4" fmla="*/ 0 w 55"/>
                <a:gd name="T5" fmla="*/ 0 h 265"/>
                <a:gd name="T6" fmla="*/ 55 w 55"/>
                <a:gd name="T7" fmla="*/ 0 h 265"/>
                <a:gd name="T8" fmla="*/ 55 w 55"/>
                <a:gd name="T9" fmla="*/ 265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65"/>
                <a:gd name="T17" fmla="*/ 55 w 55"/>
                <a:gd name="T18" fmla="*/ 265 h 2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65">
                  <a:moveTo>
                    <a:pt x="55" y="265"/>
                  </a:moveTo>
                  <a:lnTo>
                    <a:pt x="4" y="265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265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0" name="Freeform 134"/>
            <p:cNvSpPr>
              <a:spLocks/>
            </p:cNvSpPr>
            <p:nvPr/>
          </p:nvSpPr>
          <p:spPr bwMode="auto">
            <a:xfrm>
              <a:off x="493" y="3593"/>
              <a:ext cx="55" cy="304"/>
            </a:xfrm>
            <a:custGeom>
              <a:avLst/>
              <a:gdLst>
                <a:gd name="T0" fmla="*/ 51 w 55"/>
                <a:gd name="T1" fmla="*/ 304 h 304"/>
                <a:gd name="T2" fmla="*/ 0 w 55"/>
                <a:gd name="T3" fmla="*/ 287 h 304"/>
                <a:gd name="T4" fmla="*/ 0 w 55"/>
                <a:gd name="T5" fmla="*/ 0 h 304"/>
                <a:gd name="T6" fmla="*/ 55 w 55"/>
                <a:gd name="T7" fmla="*/ 0 h 304"/>
                <a:gd name="T8" fmla="*/ 51 w 55"/>
                <a:gd name="T9" fmla="*/ 304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04"/>
                <a:gd name="T17" fmla="*/ 55 w 55"/>
                <a:gd name="T18" fmla="*/ 304 h 3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04">
                  <a:moveTo>
                    <a:pt x="51" y="304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1" y="304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1" name="Freeform 135"/>
            <p:cNvSpPr>
              <a:spLocks/>
            </p:cNvSpPr>
            <p:nvPr/>
          </p:nvSpPr>
          <p:spPr bwMode="auto">
            <a:xfrm>
              <a:off x="334" y="3546"/>
              <a:ext cx="565" cy="274"/>
            </a:xfrm>
            <a:custGeom>
              <a:avLst/>
              <a:gdLst>
                <a:gd name="T0" fmla="*/ 548 w 565"/>
                <a:gd name="T1" fmla="*/ 82 h 274"/>
                <a:gd name="T2" fmla="*/ 548 w 565"/>
                <a:gd name="T3" fmla="*/ 82 h 274"/>
                <a:gd name="T4" fmla="*/ 535 w 565"/>
                <a:gd name="T5" fmla="*/ 77 h 274"/>
                <a:gd name="T6" fmla="*/ 189 w 565"/>
                <a:gd name="T7" fmla="*/ 5 h 274"/>
                <a:gd name="T8" fmla="*/ 189 w 565"/>
                <a:gd name="T9" fmla="*/ 5 h 274"/>
                <a:gd name="T10" fmla="*/ 171 w 565"/>
                <a:gd name="T11" fmla="*/ 0 h 274"/>
                <a:gd name="T12" fmla="*/ 150 w 565"/>
                <a:gd name="T13" fmla="*/ 5 h 274"/>
                <a:gd name="T14" fmla="*/ 129 w 565"/>
                <a:gd name="T15" fmla="*/ 9 h 274"/>
                <a:gd name="T16" fmla="*/ 107 w 565"/>
                <a:gd name="T17" fmla="*/ 22 h 274"/>
                <a:gd name="T18" fmla="*/ 65 w 565"/>
                <a:gd name="T19" fmla="*/ 47 h 274"/>
                <a:gd name="T20" fmla="*/ 43 w 565"/>
                <a:gd name="T21" fmla="*/ 64 h 274"/>
                <a:gd name="T22" fmla="*/ 26 w 565"/>
                <a:gd name="T23" fmla="*/ 86 h 274"/>
                <a:gd name="T24" fmla="*/ 26 w 565"/>
                <a:gd name="T25" fmla="*/ 86 h 274"/>
                <a:gd name="T26" fmla="*/ 5 w 565"/>
                <a:gd name="T27" fmla="*/ 111 h 274"/>
                <a:gd name="T28" fmla="*/ 0 w 565"/>
                <a:gd name="T29" fmla="*/ 124 h 274"/>
                <a:gd name="T30" fmla="*/ 0 w 565"/>
                <a:gd name="T31" fmla="*/ 137 h 274"/>
                <a:gd name="T32" fmla="*/ 0 w 565"/>
                <a:gd name="T33" fmla="*/ 137 h 274"/>
                <a:gd name="T34" fmla="*/ 0 w 565"/>
                <a:gd name="T35" fmla="*/ 167 h 274"/>
                <a:gd name="T36" fmla="*/ 5 w 565"/>
                <a:gd name="T37" fmla="*/ 188 h 274"/>
                <a:gd name="T38" fmla="*/ 13 w 565"/>
                <a:gd name="T39" fmla="*/ 193 h 274"/>
                <a:gd name="T40" fmla="*/ 18 w 565"/>
                <a:gd name="T41" fmla="*/ 197 h 274"/>
                <a:gd name="T42" fmla="*/ 43 w 565"/>
                <a:gd name="T43" fmla="*/ 201 h 274"/>
                <a:gd name="T44" fmla="*/ 359 w 565"/>
                <a:gd name="T45" fmla="*/ 274 h 274"/>
                <a:gd name="T46" fmla="*/ 359 w 565"/>
                <a:gd name="T47" fmla="*/ 274 h 274"/>
                <a:gd name="T48" fmla="*/ 377 w 565"/>
                <a:gd name="T49" fmla="*/ 274 h 274"/>
                <a:gd name="T50" fmla="*/ 394 w 565"/>
                <a:gd name="T51" fmla="*/ 270 h 274"/>
                <a:gd name="T52" fmla="*/ 415 w 565"/>
                <a:gd name="T53" fmla="*/ 265 h 274"/>
                <a:gd name="T54" fmla="*/ 436 w 565"/>
                <a:gd name="T55" fmla="*/ 257 h 274"/>
                <a:gd name="T56" fmla="*/ 483 w 565"/>
                <a:gd name="T57" fmla="*/ 227 h 274"/>
                <a:gd name="T58" fmla="*/ 505 w 565"/>
                <a:gd name="T59" fmla="*/ 210 h 274"/>
                <a:gd name="T60" fmla="*/ 522 w 565"/>
                <a:gd name="T61" fmla="*/ 188 h 274"/>
                <a:gd name="T62" fmla="*/ 522 w 565"/>
                <a:gd name="T63" fmla="*/ 188 h 274"/>
                <a:gd name="T64" fmla="*/ 548 w 565"/>
                <a:gd name="T65" fmla="*/ 154 h 274"/>
                <a:gd name="T66" fmla="*/ 556 w 565"/>
                <a:gd name="T67" fmla="*/ 137 h 274"/>
                <a:gd name="T68" fmla="*/ 560 w 565"/>
                <a:gd name="T69" fmla="*/ 124 h 274"/>
                <a:gd name="T70" fmla="*/ 565 w 565"/>
                <a:gd name="T71" fmla="*/ 111 h 274"/>
                <a:gd name="T72" fmla="*/ 560 w 565"/>
                <a:gd name="T73" fmla="*/ 99 h 274"/>
                <a:gd name="T74" fmla="*/ 556 w 565"/>
                <a:gd name="T75" fmla="*/ 90 h 274"/>
                <a:gd name="T76" fmla="*/ 548 w 565"/>
                <a:gd name="T77" fmla="*/ 82 h 274"/>
                <a:gd name="T78" fmla="*/ 548 w 565"/>
                <a:gd name="T79" fmla="*/ 82 h 2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5"/>
                <a:gd name="T121" fmla="*/ 0 h 274"/>
                <a:gd name="T122" fmla="*/ 565 w 565"/>
                <a:gd name="T123" fmla="*/ 274 h 2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5" h="274">
                  <a:moveTo>
                    <a:pt x="548" y="82"/>
                  </a:moveTo>
                  <a:lnTo>
                    <a:pt x="548" y="82"/>
                  </a:lnTo>
                  <a:lnTo>
                    <a:pt x="535" y="77"/>
                  </a:lnTo>
                  <a:lnTo>
                    <a:pt x="189" y="5"/>
                  </a:lnTo>
                  <a:lnTo>
                    <a:pt x="171" y="0"/>
                  </a:lnTo>
                  <a:lnTo>
                    <a:pt x="150" y="5"/>
                  </a:lnTo>
                  <a:lnTo>
                    <a:pt x="129" y="9"/>
                  </a:lnTo>
                  <a:lnTo>
                    <a:pt x="107" y="22"/>
                  </a:lnTo>
                  <a:lnTo>
                    <a:pt x="65" y="47"/>
                  </a:lnTo>
                  <a:lnTo>
                    <a:pt x="43" y="64"/>
                  </a:lnTo>
                  <a:lnTo>
                    <a:pt x="26" y="86"/>
                  </a:lnTo>
                  <a:lnTo>
                    <a:pt x="5" y="111"/>
                  </a:lnTo>
                  <a:lnTo>
                    <a:pt x="0" y="124"/>
                  </a:lnTo>
                  <a:lnTo>
                    <a:pt x="0" y="137"/>
                  </a:lnTo>
                  <a:lnTo>
                    <a:pt x="0" y="167"/>
                  </a:lnTo>
                  <a:lnTo>
                    <a:pt x="5" y="188"/>
                  </a:lnTo>
                  <a:lnTo>
                    <a:pt x="13" y="193"/>
                  </a:lnTo>
                  <a:lnTo>
                    <a:pt x="18" y="197"/>
                  </a:lnTo>
                  <a:lnTo>
                    <a:pt x="43" y="201"/>
                  </a:lnTo>
                  <a:lnTo>
                    <a:pt x="359" y="274"/>
                  </a:lnTo>
                  <a:lnTo>
                    <a:pt x="377" y="274"/>
                  </a:lnTo>
                  <a:lnTo>
                    <a:pt x="394" y="270"/>
                  </a:lnTo>
                  <a:lnTo>
                    <a:pt x="415" y="265"/>
                  </a:lnTo>
                  <a:lnTo>
                    <a:pt x="436" y="257"/>
                  </a:lnTo>
                  <a:lnTo>
                    <a:pt x="483" y="227"/>
                  </a:lnTo>
                  <a:lnTo>
                    <a:pt x="505" y="210"/>
                  </a:lnTo>
                  <a:lnTo>
                    <a:pt x="522" y="188"/>
                  </a:lnTo>
                  <a:lnTo>
                    <a:pt x="548" y="154"/>
                  </a:lnTo>
                  <a:lnTo>
                    <a:pt x="556" y="137"/>
                  </a:lnTo>
                  <a:lnTo>
                    <a:pt x="560" y="124"/>
                  </a:lnTo>
                  <a:lnTo>
                    <a:pt x="565" y="111"/>
                  </a:lnTo>
                  <a:lnTo>
                    <a:pt x="560" y="99"/>
                  </a:lnTo>
                  <a:lnTo>
                    <a:pt x="556" y="90"/>
                  </a:lnTo>
                  <a:lnTo>
                    <a:pt x="548" y="8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2" name="Freeform 136"/>
            <p:cNvSpPr>
              <a:spLocks/>
            </p:cNvSpPr>
            <p:nvPr/>
          </p:nvSpPr>
          <p:spPr bwMode="auto">
            <a:xfrm>
              <a:off x="369" y="3303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77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3" name="Freeform 137"/>
            <p:cNvSpPr>
              <a:spLocks/>
            </p:cNvSpPr>
            <p:nvPr/>
          </p:nvSpPr>
          <p:spPr bwMode="auto">
            <a:xfrm>
              <a:off x="258" y="3098"/>
              <a:ext cx="354" cy="384"/>
            </a:xfrm>
            <a:custGeom>
              <a:avLst/>
              <a:gdLst>
                <a:gd name="T0" fmla="*/ 354 w 354"/>
                <a:gd name="T1" fmla="*/ 119 h 384"/>
                <a:gd name="T2" fmla="*/ 354 w 354"/>
                <a:gd name="T3" fmla="*/ 119 h 384"/>
                <a:gd name="T4" fmla="*/ 346 w 354"/>
                <a:gd name="T5" fmla="*/ 85 h 384"/>
                <a:gd name="T6" fmla="*/ 337 w 354"/>
                <a:gd name="T7" fmla="*/ 59 h 384"/>
                <a:gd name="T8" fmla="*/ 324 w 354"/>
                <a:gd name="T9" fmla="*/ 34 h 384"/>
                <a:gd name="T10" fmla="*/ 307 w 354"/>
                <a:gd name="T11" fmla="*/ 17 h 384"/>
                <a:gd name="T12" fmla="*/ 286 w 354"/>
                <a:gd name="T13" fmla="*/ 4 h 384"/>
                <a:gd name="T14" fmla="*/ 265 w 354"/>
                <a:gd name="T15" fmla="*/ 0 h 384"/>
                <a:gd name="T16" fmla="*/ 239 w 354"/>
                <a:gd name="T17" fmla="*/ 0 h 384"/>
                <a:gd name="T18" fmla="*/ 218 w 354"/>
                <a:gd name="T19" fmla="*/ 4 h 384"/>
                <a:gd name="T20" fmla="*/ 136 w 354"/>
                <a:gd name="T21" fmla="*/ 38 h 384"/>
                <a:gd name="T22" fmla="*/ 102 w 354"/>
                <a:gd name="T23" fmla="*/ 51 h 384"/>
                <a:gd name="T24" fmla="*/ 102 w 354"/>
                <a:gd name="T25" fmla="*/ 51 h 384"/>
                <a:gd name="T26" fmla="*/ 81 w 354"/>
                <a:gd name="T27" fmla="*/ 68 h 384"/>
                <a:gd name="T28" fmla="*/ 59 w 354"/>
                <a:gd name="T29" fmla="*/ 85 h 384"/>
                <a:gd name="T30" fmla="*/ 38 w 354"/>
                <a:gd name="T31" fmla="*/ 111 h 384"/>
                <a:gd name="T32" fmla="*/ 25 w 354"/>
                <a:gd name="T33" fmla="*/ 136 h 384"/>
                <a:gd name="T34" fmla="*/ 25 w 354"/>
                <a:gd name="T35" fmla="*/ 136 h 384"/>
                <a:gd name="T36" fmla="*/ 12 w 354"/>
                <a:gd name="T37" fmla="*/ 171 h 384"/>
                <a:gd name="T38" fmla="*/ 4 w 354"/>
                <a:gd name="T39" fmla="*/ 205 h 384"/>
                <a:gd name="T40" fmla="*/ 4 w 354"/>
                <a:gd name="T41" fmla="*/ 205 h 384"/>
                <a:gd name="T42" fmla="*/ 0 w 354"/>
                <a:gd name="T43" fmla="*/ 239 h 384"/>
                <a:gd name="T44" fmla="*/ 0 w 354"/>
                <a:gd name="T45" fmla="*/ 239 h 384"/>
                <a:gd name="T46" fmla="*/ 4 w 354"/>
                <a:gd name="T47" fmla="*/ 265 h 384"/>
                <a:gd name="T48" fmla="*/ 4 w 354"/>
                <a:gd name="T49" fmla="*/ 265 h 384"/>
                <a:gd name="T50" fmla="*/ 8 w 354"/>
                <a:gd name="T51" fmla="*/ 286 h 384"/>
                <a:gd name="T52" fmla="*/ 12 w 354"/>
                <a:gd name="T53" fmla="*/ 307 h 384"/>
                <a:gd name="T54" fmla="*/ 12 w 354"/>
                <a:gd name="T55" fmla="*/ 307 h 384"/>
                <a:gd name="T56" fmla="*/ 21 w 354"/>
                <a:gd name="T57" fmla="*/ 329 h 384"/>
                <a:gd name="T58" fmla="*/ 34 w 354"/>
                <a:gd name="T59" fmla="*/ 346 h 384"/>
                <a:gd name="T60" fmla="*/ 34 w 354"/>
                <a:gd name="T61" fmla="*/ 346 h 384"/>
                <a:gd name="T62" fmla="*/ 51 w 354"/>
                <a:gd name="T63" fmla="*/ 363 h 384"/>
                <a:gd name="T64" fmla="*/ 72 w 354"/>
                <a:gd name="T65" fmla="*/ 376 h 384"/>
                <a:gd name="T66" fmla="*/ 72 w 354"/>
                <a:gd name="T67" fmla="*/ 376 h 384"/>
                <a:gd name="T68" fmla="*/ 85 w 354"/>
                <a:gd name="T69" fmla="*/ 380 h 384"/>
                <a:gd name="T70" fmla="*/ 102 w 354"/>
                <a:gd name="T71" fmla="*/ 384 h 384"/>
                <a:gd name="T72" fmla="*/ 123 w 354"/>
                <a:gd name="T73" fmla="*/ 380 h 384"/>
                <a:gd name="T74" fmla="*/ 141 w 354"/>
                <a:gd name="T75" fmla="*/ 376 h 384"/>
                <a:gd name="T76" fmla="*/ 252 w 354"/>
                <a:gd name="T77" fmla="*/ 329 h 384"/>
                <a:gd name="T78" fmla="*/ 252 w 354"/>
                <a:gd name="T79" fmla="*/ 329 h 384"/>
                <a:gd name="T80" fmla="*/ 269 w 354"/>
                <a:gd name="T81" fmla="*/ 320 h 384"/>
                <a:gd name="T82" fmla="*/ 286 w 354"/>
                <a:gd name="T83" fmla="*/ 307 h 384"/>
                <a:gd name="T84" fmla="*/ 286 w 354"/>
                <a:gd name="T85" fmla="*/ 307 h 384"/>
                <a:gd name="T86" fmla="*/ 303 w 354"/>
                <a:gd name="T87" fmla="*/ 290 h 384"/>
                <a:gd name="T88" fmla="*/ 316 w 354"/>
                <a:gd name="T89" fmla="*/ 273 h 384"/>
                <a:gd name="T90" fmla="*/ 329 w 354"/>
                <a:gd name="T91" fmla="*/ 247 h 384"/>
                <a:gd name="T92" fmla="*/ 341 w 354"/>
                <a:gd name="T93" fmla="*/ 226 h 384"/>
                <a:gd name="T94" fmla="*/ 350 w 354"/>
                <a:gd name="T95" fmla="*/ 200 h 384"/>
                <a:gd name="T96" fmla="*/ 354 w 354"/>
                <a:gd name="T97" fmla="*/ 171 h 384"/>
                <a:gd name="T98" fmla="*/ 354 w 354"/>
                <a:gd name="T99" fmla="*/ 145 h 384"/>
                <a:gd name="T100" fmla="*/ 354 w 354"/>
                <a:gd name="T101" fmla="*/ 119 h 384"/>
                <a:gd name="T102" fmla="*/ 354 w 354"/>
                <a:gd name="T103" fmla="*/ 119 h 3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4"/>
                <a:gd name="T157" fmla="*/ 0 h 384"/>
                <a:gd name="T158" fmla="*/ 354 w 354"/>
                <a:gd name="T159" fmla="*/ 384 h 3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4" h="384">
                  <a:moveTo>
                    <a:pt x="354" y="119"/>
                  </a:moveTo>
                  <a:lnTo>
                    <a:pt x="354" y="119"/>
                  </a:lnTo>
                  <a:lnTo>
                    <a:pt x="346" y="85"/>
                  </a:lnTo>
                  <a:lnTo>
                    <a:pt x="337" y="59"/>
                  </a:lnTo>
                  <a:lnTo>
                    <a:pt x="324" y="34"/>
                  </a:lnTo>
                  <a:lnTo>
                    <a:pt x="307" y="17"/>
                  </a:lnTo>
                  <a:lnTo>
                    <a:pt x="286" y="4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4"/>
                  </a:lnTo>
                  <a:lnTo>
                    <a:pt x="136" y="38"/>
                  </a:lnTo>
                  <a:lnTo>
                    <a:pt x="102" y="51"/>
                  </a:lnTo>
                  <a:lnTo>
                    <a:pt x="81" y="68"/>
                  </a:lnTo>
                  <a:lnTo>
                    <a:pt x="59" y="85"/>
                  </a:lnTo>
                  <a:lnTo>
                    <a:pt x="38" y="111"/>
                  </a:lnTo>
                  <a:lnTo>
                    <a:pt x="25" y="136"/>
                  </a:lnTo>
                  <a:lnTo>
                    <a:pt x="12" y="171"/>
                  </a:lnTo>
                  <a:lnTo>
                    <a:pt x="4" y="205"/>
                  </a:lnTo>
                  <a:lnTo>
                    <a:pt x="0" y="239"/>
                  </a:lnTo>
                  <a:lnTo>
                    <a:pt x="4" y="265"/>
                  </a:lnTo>
                  <a:lnTo>
                    <a:pt x="8" y="286"/>
                  </a:lnTo>
                  <a:lnTo>
                    <a:pt x="12" y="307"/>
                  </a:lnTo>
                  <a:lnTo>
                    <a:pt x="21" y="329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2" y="376"/>
                  </a:lnTo>
                  <a:lnTo>
                    <a:pt x="85" y="380"/>
                  </a:lnTo>
                  <a:lnTo>
                    <a:pt x="102" y="384"/>
                  </a:lnTo>
                  <a:lnTo>
                    <a:pt x="123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07"/>
                  </a:lnTo>
                  <a:lnTo>
                    <a:pt x="303" y="290"/>
                  </a:lnTo>
                  <a:lnTo>
                    <a:pt x="316" y="273"/>
                  </a:lnTo>
                  <a:lnTo>
                    <a:pt x="329" y="247"/>
                  </a:lnTo>
                  <a:lnTo>
                    <a:pt x="341" y="226"/>
                  </a:lnTo>
                  <a:lnTo>
                    <a:pt x="350" y="200"/>
                  </a:lnTo>
                  <a:lnTo>
                    <a:pt x="354" y="171"/>
                  </a:lnTo>
                  <a:lnTo>
                    <a:pt x="354" y="145"/>
                  </a:lnTo>
                  <a:lnTo>
                    <a:pt x="354" y="11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4" name="Freeform 138"/>
            <p:cNvSpPr>
              <a:spLocks/>
            </p:cNvSpPr>
            <p:nvPr/>
          </p:nvSpPr>
          <p:spPr bwMode="auto">
            <a:xfrm>
              <a:off x="292" y="3170"/>
              <a:ext cx="231" cy="269"/>
            </a:xfrm>
            <a:custGeom>
              <a:avLst/>
              <a:gdLst>
                <a:gd name="T0" fmla="*/ 85 w 231"/>
                <a:gd name="T1" fmla="*/ 9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3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7 h 269"/>
                <a:gd name="T14" fmla="*/ 51 w 231"/>
                <a:gd name="T15" fmla="*/ 128 h 269"/>
                <a:gd name="T16" fmla="*/ 51 w 231"/>
                <a:gd name="T17" fmla="*/ 150 h 269"/>
                <a:gd name="T18" fmla="*/ 51 w 231"/>
                <a:gd name="T19" fmla="*/ 150 h 269"/>
                <a:gd name="T20" fmla="*/ 55 w 231"/>
                <a:gd name="T21" fmla="*/ 175 h 269"/>
                <a:gd name="T22" fmla="*/ 64 w 231"/>
                <a:gd name="T23" fmla="*/ 197 h 269"/>
                <a:gd name="T24" fmla="*/ 77 w 231"/>
                <a:gd name="T25" fmla="*/ 214 h 269"/>
                <a:gd name="T26" fmla="*/ 89 w 231"/>
                <a:gd name="T27" fmla="*/ 227 h 269"/>
                <a:gd name="T28" fmla="*/ 107 w 231"/>
                <a:gd name="T29" fmla="*/ 240 h 269"/>
                <a:gd name="T30" fmla="*/ 124 w 231"/>
                <a:gd name="T31" fmla="*/ 244 h 269"/>
                <a:gd name="T32" fmla="*/ 145 w 231"/>
                <a:gd name="T33" fmla="*/ 244 h 269"/>
                <a:gd name="T34" fmla="*/ 162 w 231"/>
                <a:gd name="T35" fmla="*/ 240 h 269"/>
                <a:gd name="T36" fmla="*/ 231 w 231"/>
                <a:gd name="T37" fmla="*/ 210 h 269"/>
                <a:gd name="T38" fmla="*/ 231 w 231"/>
                <a:gd name="T39" fmla="*/ 210 h 269"/>
                <a:gd name="T40" fmla="*/ 205 w 231"/>
                <a:gd name="T41" fmla="*/ 227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2 w 231"/>
                <a:gd name="T49" fmla="*/ 269 h 269"/>
                <a:gd name="T50" fmla="*/ 55 w 231"/>
                <a:gd name="T51" fmla="*/ 265 h 269"/>
                <a:gd name="T52" fmla="*/ 42 w 231"/>
                <a:gd name="T53" fmla="*/ 252 h 269"/>
                <a:gd name="T54" fmla="*/ 25 w 231"/>
                <a:gd name="T55" fmla="*/ 240 h 269"/>
                <a:gd name="T56" fmla="*/ 17 w 231"/>
                <a:gd name="T57" fmla="*/ 222 h 269"/>
                <a:gd name="T58" fmla="*/ 8 w 231"/>
                <a:gd name="T59" fmla="*/ 201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50 h 269"/>
                <a:gd name="T66" fmla="*/ 4 w 231"/>
                <a:gd name="T67" fmla="*/ 124 h 269"/>
                <a:gd name="T68" fmla="*/ 8 w 231"/>
                <a:gd name="T69" fmla="*/ 99 h 269"/>
                <a:gd name="T70" fmla="*/ 21 w 231"/>
                <a:gd name="T71" fmla="*/ 73 h 269"/>
                <a:gd name="T72" fmla="*/ 30 w 231"/>
                <a:gd name="T73" fmla="*/ 51 h 269"/>
                <a:gd name="T74" fmla="*/ 47 w 231"/>
                <a:gd name="T75" fmla="*/ 34 h 269"/>
                <a:gd name="T76" fmla="*/ 64 w 231"/>
                <a:gd name="T77" fmla="*/ 22 h 269"/>
                <a:gd name="T78" fmla="*/ 85 w 231"/>
                <a:gd name="T79" fmla="*/ 9 h 269"/>
                <a:gd name="T80" fmla="*/ 85 w 231"/>
                <a:gd name="T81" fmla="*/ 9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5" y="9"/>
                  </a:moveTo>
                  <a:lnTo>
                    <a:pt x="107" y="0"/>
                  </a:lnTo>
                  <a:lnTo>
                    <a:pt x="94" y="13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7"/>
                  </a:lnTo>
                  <a:lnTo>
                    <a:pt x="51" y="128"/>
                  </a:lnTo>
                  <a:lnTo>
                    <a:pt x="51" y="150"/>
                  </a:lnTo>
                  <a:lnTo>
                    <a:pt x="55" y="175"/>
                  </a:lnTo>
                  <a:lnTo>
                    <a:pt x="64" y="197"/>
                  </a:lnTo>
                  <a:lnTo>
                    <a:pt x="77" y="214"/>
                  </a:lnTo>
                  <a:lnTo>
                    <a:pt x="89" y="227"/>
                  </a:lnTo>
                  <a:lnTo>
                    <a:pt x="107" y="240"/>
                  </a:lnTo>
                  <a:lnTo>
                    <a:pt x="124" y="244"/>
                  </a:lnTo>
                  <a:lnTo>
                    <a:pt x="145" y="244"/>
                  </a:lnTo>
                  <a:lnTo>
                    <a:pt x="162" y="240"/>
                  </a:lnTo>
                  <a:lnTo>
                    <a:pt x="231" y="210"/>
                  </a:lnTo>
                  <a:lnTo>
                    <a:pt x="205" y="227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2" y="269"/>
                  </a:lnTo>
                  <a:lnTo>
                    <a:pt x="55" y="265"/>
                  </a:lnTo>
                  <a:lnTo>
                    <a:pt x="42" y="252"/>
                  </a:lnTo>
                  <a:lnTo>
                    <a:pt x="25" y="240"/>
                  </a:lnTo>
                  <a:lnTo>
                    <a:pt x="17" y="222"/>
                  </a:lnTo>
                  <a:lnTo>
                    <a:pt x="8" y="201"/>
                  </a:lnTo>
                  <a:lnTo>
                    <a:pt x="0" y="175"/>
                  </a:lnTo>
                  <a:lnTo>
                    <a:pt x="0" y="150"/>
                  </a:lnTo>
                  <a:lnTo>
                    <a:pt x="4" y="124"/>
                  </a:lnTo>
                  <a:lnTo>
                    <a:pt x="8" y="99"/>
                  </a:lnTo>
                  <a:lnTo>
                    <a:pt x="21" y="73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4" y="22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5" name="Freeform 139"/>
            <p:cNvSpPr>
              <a:spLocks/>
            </p:cNvSpPr>
            <p:nvPr/>
          </p:nvSpPr>
          <p:spPr bwMode="auto">
            <a:xfrm>
              <a:off x="343" y="3136"/>
              <a:ext cx="239" cy="278"/>
            </a:xfrm>
            <a:custGeom>
              <a:avLst/>
              <a:gdLst>
                <a:gd name="T0" fmla="*/ 0 w 239"/>
                <a:gd name="T1" fmla="*/ 184 h 278"/>
                <a:gd name="T2" fmla="*/ 0 w 239"/>
                <a:gd name="T3" fmla="*/ 184 h 278"/>
                <a:gd name="T4" fmla="*/ 0 w 239"/>
                <a:gd name="T5" fmla="*/ 162 h 278"/>
                <a:gd name="T6" fmla="*/ 0 w 239"/>
                <a:gd name="T7" fmla="*/ 141 h 278"/>
                <a:gd name="T8" fmla="*/ 13 w 239"/>
                <a:gd name="T9" fmla="*/ 98 h 278"/>
                <a:gd name="T10" fmla="*/ 30 w 239"/>
                <a:gd name="T11" fmla="*/ 64 h 278"/>
                <a:gd name="T12" fmla="*/ 43 w 239"/>
                <a:gd name="T13" fmla="*/ 47 h 278"/>
                <a:gd name="T14" fmla="*/ 56 w 239"/>
                <a:gd name="T15" fmla="*/ 34 h 278"/>
                <a:gd name="T16" fmla="*/ 124 w 239"/>
                <a:gd name="T17" fmla="*/ 9 h 278"/>
                <a:gd name="T18" fmla="*/ 124 w 239"/>
                <a:gd name="T19" fmla="*/ 9 h 278"/>
                <a:gd name="T20" fmla="*/ 145 w 239"/>
                <a:gd name="T21" fmla="*/ 0 h 278"/>
                <a:gd name="T22" fmla="*/ 162 w 239"/>
                <a:gd name="T23" fmla="*/ 0 h 278"/>
                <a:gd name="T24" fmla="*/ 180 w 239"/>
                <a:gd name="T25" fmla="*/ 9 h 278"/>
                <a:gd name="T26" fmla="*/ 197 w 239"/>
                <a:gd name="T27" fmla="*/ 17 h 278"/>
                <a:gd name="T28" fmla="*/ 209 w 239"/>
                <a:gd name="T29" fmla="*/ 30 h 278"/>
                <a:gd name="T30" fmla="*/ 222 w 239"/>
                <a:gd name="T31" fmla="*/ 47 h 278"/>
                <a:gd name="T32" fmla="*/ 231 w 239"/>
                <a:gd name="T33" fmla="*/ 68 h 278"/>
                <a:gd name="T34" fmla="*/ 235 w 239"/>
                <a:gd name="T35" fmla="*/ 94 h 278"/>
                <a:gd name="T36" fmla="*/ 235 w 239"/>
                <a:gd name="T37" fmla="*/ 94 h 278"/>
                <a:gd name="T38" fmla="*/ 239 w 239"/>
                <a:gd name="T39" fmla="*/ 115 h 278"/>
                <a:gd name="T40" fmla="*/ 235 w 239"/>
                <a:gd name="T41" fmla="*/ 137 h 278"/>
                <a:gd name="T42" fmla="*/ 227 w 239"/>
                <a:gd name="T43" fmla="*/ 180 h 278"/>
                <a:gd name="T44" fmla="*/ 205 w 239"/>
                <a:gd name="T45" fmla="*/ 218 h 278"/>
                <a:gd name="T46" fmla="*/ 192 w 239"/>
                <a:gd name="T47" fmla="*/ 231 h 278"/>
                <a:gd name="T48" fmla="*/ 180 w 239"/>
                <a:gd name="T49" fmla="*/ 244 h 278"/>
                <a:gd name="T50" fmla="*/ 111 w 239"/>
                <a:gd name="T51" fmla="*/ 274 h 278"/>
                <a:gd name="T52" fmla="*/ 111 w 239"/>
                <a:gd name="T53" fmla="*/ 274 h 278"/>
                <a:gd name="T54" fmla="*/ 94 w 239"/>
                <a:gd name="T55" fmla="*/ 278 h 278"/>
                <a:gd name="T56" fmla="*/ 73 w 239"/>
                <a:gd name="T57" fmla="*/ 278 h 278"/>
                <a:gd name="T58" fmla="*/ 56 w 239"/>
                <a:gd name="T59" fmla="*/ 274 h 278"/>
                <a:gd name="T60" fmla="*/ 38 w 239"/>
                <a:gd name="T61" fmla="*/ 261 h 278"/>
                <a:gd name="T62" fmla="*/ 26 w 239"/>
                <a:gd name="T63" fmla="*/ 248 h 278"/>
                <a:gd name="T64" fmla="*/ 13 w 239"/>
                <a:gd name="T65" fmla="*/ 231 h 278"/>
                <a:gd name="T66" fmla="*/ 4 w 239"/>
                <a:gd name="T67" fmla="*/ 209 h 278"/>
                <a:gd name="T68" fmla="*/ 0 w 239"/>
                <a:gd name="T69" fmla="*/ 184 h 278"/>
                <a:gd name="T70" fmla="*/ 0 w 239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9"/>
                <a:gd name="T109" fmla="*/ 0 h 278"/>
                <a:gd name="T110" fmla="*/ 239 w 239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9" h="278">
                  <a:moveTo>
                    <a:pt x="0" y="184"/>
                  </a:moveTo>
                  <a:lnTo>
                    <a:pt x="0" y="184"/>
                  </a:lnTo>
                  <a:lnTo>
                    <a:pt x="0" y="162"/>
                  </a:lnTo>
                  <a:lnTo>
                    <a:pt x="0" y="141"/>
                  </a:lnTo>
                  <a:lnTo>
                    <a:pt x="13" y="98"/>
                  </a:lnTo>
                  <a:lnTo>
                    <a:pt x="30" y="64"/>
                  </a:lnTo>
                  <a:lnTo>
                    <a:pt x="43" y="47"/>
                  </a:lnTo>
                  <a:lnTo>
                    <a:pt x="56" y="34"/>
                  </a:lnTo>
                  <a:lnTo>
                    <a:pt x="124" y="9"/>
                  </a:lnTo>
                  <a:lnTo>
                    <a:pt x="145" y="0"/>
                  </a:lnTo>
                  <a:lnTo>
                    <a:pt x="162" y="0"/>
                  </a:lnTo>
                  <a:lnTo>
                    <a:pt x="180" y="9"/>
                  </a:lnTo>
                  <a:lnTo>
                    <a:pt x="197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39" y="115"/>
                  </a:lnTo>
                  <a:lnTo>
                    <a:pt x="235" y="137"/>
                  </a:lnTo>
                  <a:lnTo>
                    <a:pt x="227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80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3" y="278"/>
                  </a:lnTo>
                  <a:lnTo>
                    <a:pt x="56" y="274"/>
                  </a:lnTo>
                  <a:lnTo>
                    <a:pt x="38" y="261"/>
                  </a:lnTo>
                  <a:lnTo>
                    <a:pt x="26" y="248"/>
                  </a:lnTo>
                  <a:lnTo>
                    <a:pt x="13" y="231"/>
                  </a:lnTo>
                  <a:lnTo>
                    <a:pt x="4" y="209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6" name="Freeform 140"/>
            <p:cNvSpPr>
              <a:spLocks/>
            </p:cNvSpPr>
            <p:nvPr/>
          </p:nvSpPr>
          <p:spPr bwMode="auto">
            <a:xfrm>
              <a:off x="356" y="3529"/>
              <a:ext cx="534" cy="235"/>
            </a:xfrm>
            <a:custGeom>
              <a:avLst/>
              <a:gdLst>
                <a:gd name="T0" fmla="*/ 4 w 534"/>
                <a:gd name="T1" fmla="*/ 120 h 235"/>
                <a:gd name="T2" fmla="*/ 4 w 534"/>
                <a:gd name="T3" fmla="*/ 120 h 235"/>
                <a:gd name="T4" fmla="*/ 17 w 534"/>
                <a:gd name="T5" fmla="*/ 99 h 235"/>
                <a:gd name="T6" fmla="*/ 38 w 534"/>
                <a:gd name="T7" fmla="*/ 73 h 235"/>
                <a:gd name="T8" fmla="*/ 38 w 534"/>
                <a:gd name="T9" fmla="*/ 73 h 235"/>
                <a:gd name="T10" fmla="*/ 73 w 534"/>
                <a:gd name="T11" fmla="*/ 43 h 235"/>
                <a:gd name="T12" fmla="*/ 115 w 534"/>
                <a:gd name="T13" fmla="*/ 17 h 235"/>
                <a:gd name="T14" fmla="*/ 154 w 534"/>
                <a:gd name="T15" fmla="*/ 5 h 235"/>
                <a:gd name="T16" fmla="*/ 171 w 534"/>
                <a:gd name="T17" fmla="*/ 0 h 235"/>
                <a:gd name="T18" fmla="*/ 188 w 534"/>
                <a:gd name="T19" fmla="*/ 5 h 235"/>
                <a:gd name="T20" fmla="*/ 508 w 534"/>
                <a:gd name="T21" fmla="*/ 64 h 235"/>
                <a:gd name="T22" fmla="*/ 508 w 534"/>
                <a:gd name="T23" fmla="*/ 64 h 235"/>
                <a:gd name="T24" fmla="*/ 521 w 534"/>
                <a:gd name="T25" fmla="*/ 69 h 235"/>
                <a:gd name="T26" fmla="*/ 521 w 534"/>
                <a:gd name="T27" fmla="*/ 69 h 235"/>
                <a:gd name="T28" fmla="*/ 526 w 534"/>
                <a:gd name="T29" fmla="*/ 77 h 235"/>
                <a:gd name="T30" fmla="*/ 534 w 534"/>
                <a:gd name="T31" fmla="*/ 86 h 235"/>
                <a:gd name="T32" fmla="*/ 534 w 534"/>
                <a:gd name="T33" fmla="*/ 94 h 235"/>
                <a:gd name="T34" fmla="*/ 534 w 534"/>
                <a:gd name="T35" fmla="*/ 107 h 235"/>
                <a:gd name="T36" fmla="*/ 521 w 534"/>
                <a:gd name="T37" fmla="*/ 133 h 235"/>
                <a:gd name="T38" fmla="*/ 496 w 534"/>
                <a:gd name="T39" fmla="*/ 163 h 235"/>
                <a:gd name="T40" fmla="*/ 496 w 534"/>
                <a:gd name="T41" fmla="*/ 163 h 235"/>
                <a:gd name="T42" fmla="*/ 461 w 534"/>
                <a:gd name="T43" fmla="*/ 197 h 235"/>
                <a:gd name="T44" fmla="*/ 419 w 534"/>
                <a:gd name="T45" fmla="*/ 218 h 235"/>
                <a:gd name="T46" fmla="*/ 380 w 534"/>
                <a:gd name="T47" fmla="*/ 231 h 235"/>
                <a:gd name="T48" fmla="*/ 363 w 534"/>
                <a:gd name="T49" fmla="*/ 235 h 235"/>
                <a:gd name="T50" fmla="*/ 346 w 534"/>
                <a:gd name="T51" fmla="*/ 235 h 235"/>
                <a:gd name="T52" fmla="*/ 25 w 534"/>
                <a:gd name="T53" fmla="*/ 171 h 235"/>
                <a:gd name="T54" fmla="*/ 25 w 534"/>
                <a:gd name="T55" fmla="*/ 171 h 235"/>
                <a:gd name="T56" fmla="*/ 13 w 534"/>
                <a:gd name="T57" fmla="*/ 167 h 235"/>
                <a:gd name="T58" fmla="*/ 4 w 534"/>
                <a:gd name="T59" fmla="*/ 154 h 235"/>
                <a:gd name="T60" fmla="*/ 0 w 534"/>
                <a:gd name="T61" fmla="*/ 137 h 235"/>
                <a:gd name="T62" fmla="*/ 4 w 534"/>
                <a:gd name="T63" fmla="*/ 120 h 235"/>
                <a:gd name="T64" fmla="*/ 4 w 534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5"/>
                <a:gd name="T101" fmla="*/ 534 w 534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5">
                  <a:moveTo>
                    <a:pt x="4" y="120"/>
                  </a:moveTo>
                  <a:lnTo>
                    <a:pt x="4" y="120"/>
                  </a:lnTo>
                  <a:lnTo>
                    <a:pt x="17" y="99"/>
                  </a:lnTo>
                  <a:lnTo>
                    <a:pt x="38" y="73"/>
                  </a:lnTo>
                  <a:lnTo>
                    <a:pt x="73" y="43"/>
                  </a:lnTo>
                  <a:lnTo>
                    <a:pt x="115" y="17"/>
                  </a:lnTo>
                  <a:lnTo>
                    <a:pt x="154" y="5"/>
                  </a:lnTo>
                  <a:lnTo>
                    <a:pt x="171" y="0"/>
                  </a:lnTo>
                  <a:lnTo>
                    <a:pt x="188" y="5"/>
                  </a:lnTo>
                  <a:lnTo>
                    <a:pt x="508" y="64"/>
                  </a:lnTo>
                  <a:lnTo>
                    <a:pt x="521" y="69"/>
                  </a:lnTo>
                  <a:lnTo>
                    <a:pt x="526" y="77"/>
                  </a:lnTo>
                  <a:lnTo>
                    <a:pt x="534" y="86"/>
                  </a:lnTo>
                  <a:lnTo>
                    <a:pt x="534" y="94"/>
                  </a:lnTo>
                  <a:lnTo>
                    <a:pt x="534" y="107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1" y="197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5"/>
                  </a:lnTo>
                  <a:lnTo>
                    <a:pt x="346" y="235"/>
                  </a:lnTo>
                  <a:lnTo>
                    <a:pt x="25" y="171"/>
                  </a:lnTo>
                  <a:lnTo>
                    <a:pt x="13" y="167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7" name="Freeform 141"/>
            <p:cNvSpPr>
              <a:spLocks/>
            </p:cNvSpPr>
            <p:nvPr/>
          </p:nvSpPr>
          <p:spPr bwMode="auto">
            <a:xfrm>
              <a:off x="356" y="3598"/>
              <a:ext cx="534" cy="166"/>
            </a:xfrm>
            <a:custGeom>
              <a:avLst/>
              <a:gdLst>
                <a:gd name="T0" fmla="*/ 337 w 534"/>
                <a:gd name="T1" fmla="*/ 119 h 166"/>
                <a:gd name="T2" fmla="*/ 337 w 534"/>
                <a:gd name="T3" fmla="*/ 119 h 166"/>
                <a:gd name="T4" fmla="*/ 350 w 534"/>
                <a:gd name="T5" fmla="*/ 119 h 166"/>
                <a:gd name="T6" fmla="*/ 372 w 534"/>
                <a:gd name="T7" fmla="*/ 119 h 166"/>
                <a:gd name="T8" fmla="*/ 410 w 534"/>
                <a:gd name="T9" fmla="*/ 102 h 166"/>
                <a:gd name="T10" fmla="*/ 449 w 534"/>
                <a:gd name="T11" fmla="*/ 81 h 166"/>
                <a:gd name="T12" fmla="*/ 487 w 534"/>
                <a:gd name="T13" fmla="*/ 47 h 166"/>
                <a:gd name="T14" fmla="*/ 487 w 534"/>
                <a:gd name="T15" fmla="*/ 47 h 166"/>
                <a:gd name="T16" fmla="*/ 508 w 534"/>
                <a:gd name="T17" fmla="*/ 25 h 166"/>
                <a:gd name="T18" fmla="*/ 521 w 534"/>
                <a:gd name="T19" fmla="*/ 0 h 166"/>
                <a:gd name="T20" fmla="*/ 521 w 534"/>
                <a:gd name="T21" fmla="*/ 0 h 166"/>
                <a:gd name="T22" fmla="*/ 526 w 534"/>
                <a:gd name="T23" fmla="*/ 8 h 166"/>
                <a:gd name="T24" fmla="*/ 534 w 534"/>
                <a:gd name="T25" fmla="*/ 17 h 166"/>
                <a:gd name="T26" fmla="*/ 534 w 534"/>
                <a:gd name="T27" fmla="*/ 25 h 166"/>
                <a:gd name="T28" fmla="*/ 534 w 534"/>
                <a:gd name="T29" fmla="*/ 38 h 166"/>
                <a:gd name="T30" fmla="*/ 521 w 534"/>
                <a:gd name="T31" fmla="*/ 64 h 166"/>
                <a:gd name="T32" fmla="*/ 496 w 534"/>
                <a:gd name="T33" fmla="*/ 94 h 166"/>
                <a:gd name="T34" fmla="*/ 496 w 534"/>
                <a:gd name="T35" fmla="*/ 94 h 166"/>
                <a:gd name="T36" fmla="*/ 461 w 534"/>
                <a:gd name="T37" fmla="*/ 128 h 166"/>
                <a:gd name="T38" fmla="*/ 419 w 534"/>
                <a:gd name="T39" fmla="*/ 149 h 166"/>
                <a:gd name="T40" fmla="*/ 380 w 534"/>
                <a:gd name="T41" fmla="*/ 162 h 166"/>
                <a:gd name="T42" fmla="*/ 363 w 534"/>
                <a:gd name="T43" fmla="*/ 166 h 166"/>
                <a:gd name="T44" fmla="*/ 346 w 534"/>
                <a:gd name="T45" fmla="*/ 166 h 166"/>
                <a:gd name="T46" fmla="*/ 25 w 534"/>
                <a:gd name="T47" fmla="*/ 102 h 166"/>
                <a:gd name="T48" fmla="*/ 25 w 534"/>
                <a:gd name="T49" fmla="*/ 102 h 166"/>
                <a:gd name="T50" fmla="*/ 13 w 534"/>
                <a:gd name="T51" fmla="*/ 98 h 166"/>
                <a:gd name="T52" fmla="*/ 4 w 534"/>
                <a:gd name="T53" fmla="*/ 85 h 166"/>
                <a:gd name="T54" fmla="*/ 0 w 534"/>
                <a:gd name="T55" fmla="*/ 68 h 166"/>
                <a:gd name="T56" fmla="*/ 4 w 534"/>
                <a:gd name="T57" fmla="*/ 51 h 166"/>
                <a:gd name="T58" fmla="*/ 4 w 534"/>
                <a:gd name="T59" fmla="*/ 51 h 166"/>
                <a:gd name="T60" fmla="*/ 17 w 534"/>
                <a:gd name="T61" fmla="*/ 55 h 166"/>
                <a:gd name="T62" fmla="*/ 337 w 534"/>
                <a:gd name="T63" fmla="*/ 119 h 1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6"/>
                <a:gd name="T98" fmla="*/ 534 w 534"/>
                <a:gd name="T99" fmla="*/ 166 h 1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6">
                  <a:moveTo>
                    <a:pt x="337" y="119"/>
                  </a:moveTo>
                  <a:lnTo>
                    <a:pt x="337" y="119"/>
                  </a:lnTo>
                  <a:lnTo>
                    <a:pt x="350" y="119"/>
                  </a:lnTo>
                  <a:lnTo>
                    <a:pt x="372" y="119"/>
                  </a:lnTo>
                  <a:lnTo>
                    <a:pt x="410" y="102"/>
                  </a:lnTo>
                  <a:lnTo>
                    <a:pt x="449" y="81"/>
                  </a:lnTo>
                  <a:lnTo>
                    <a:pt x="487" y="47"/>
                  </a:lnTo>
                  <a:lnTo>
                    <a:pt x="508" y="25"/>
                  </a:lnTo>
                  <a:lnTo>
                    <a:pt x="521" y="0"/>
                  </a:lnTo>
                  <a:lnTo>
                    <a:pt x="526" y="8"/>
                  </a:lnTo>
                  <a:lnTo>
                    <a:pt x="534" y="17"/>
                  </a:lnTo>
                  <a:lnTo>
                    <a:pt x="534" y="25"/>
                  </a:lnTo>
                  <a:lnTo>
                    <a:pt x="534" y="38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1" y="128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6"/>
                  </a:lnTo>
                  <a:lnTo>
                    <a:pt x="346" y="166"/>
                  </a:lnTo>
                  <a:lnTo>
                    <a:pt x="25" y="102"/>
                  </a:lnTo>
                  <a:lnTo>
                    <a:pt x="13" y="98"/>
                  </a:lnTo>
                  <a:lnTo>
                    <a:pt x="4" y="85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5"/>
                  </a:lnTo>
                  <a:lnTo>
                    <a:pt x="337" y="11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8" name="Freeform 142"/>
            <p:cNvSpPr>
              <a:spLocks/>
            </p:cNvSpPr>
            <p:nvPr/>
          </p:nvSpPr>
          <p:spPr bwMode="auto">
            <a:xfrm>
              <a:off x="360" y="3529"/>
              <a:ext cx="517" cy="188"/>
            </a:xfrm>
            <a:custGeom>
              <a:avLst/>
              <a:gdLst>
                <a:gd name="T0" fmla="*/ 184 w 517"/>
                <a:gd name="T1" fmla="*/ 5 h 188"/>
                <a:gd name="T2" fmla="*/ 504 w 517"/>
                <a:gd name="T3" fmla="*/ 64 h 188"/>
                <a:gd name="T4" fmla="*/ 504 w 517"/>
                <a:gd name="T5" fmla="*/ 64 h 188"/>
                <a:gd name="T6" fmla="*/ 517 w 517"/>
                <a:gd name="T7" fmla="*/ 69 h 188"/>
                <a:gd name="T8" fmla="*/ 517 w 517"/>
                <a:gd name="T9" fmla="*/ 69 h 188"/>
                <a:gd name="T10" fmla="*/ 504 w 517"/>
                <a:gd name="T11" fmla="*/ 94 h 188"/>
                <a:gd name="T12" fmla="*/ 483 w 517"/>
                <a:gd name="T13" fmla="*/ 116 h 188"/>
                <a:gd name="T14" fmla="*/ 483 w 517"/>
                <a:gd name="T15" fmla="*/ 116 h 188"/>
                <a:gd name="T16" fmla="*/ 445 w 517"/>
                <a:gd name="T17" fmla="*/ 150 h 188"/>
                <a:gd name="T18" fmla="*/ 406 w 517"/>
                <a:gd name="T19" fmla="*/ 171 h 188"/>
                <a:gd name="T20" fmla="*/ 368 w 517"/>
                <a:gd name="T21" fmla="*/ 188 h 188"/>
                <a:gd name="T22" fmla="*/ 346 w 517"/>
                <a:gd name="T23" fmla="*/ 188 h 188"/>
                <a:gd name="T24" fmla="*/ 333 w 517"/>
                <a:gd name="T25" fmla="*/ 188 h 188"/>
                <a:gd name="T26" fmla="*/ 13 w 517"/>
                <a:gd name="T27" fmla="*/ 124 h 188"/>
                <a:gd name="T28" fmla="*/ 13 w 517"/>
                <a:gd name="T29" fmla="*/ 124 h 188"/>
                <a:gd name="T30" fmla="*/ 0 w 517"/>
                <a:gd name="T31" fmla="*/ 120 h 188"/>
                <a:gd name="T32" fmla="*/ 0 w 517"/>
                <a:gd name="T33" fmla="*/ 120 h 188"/>
                <a:gd name="T34" fmla="*/ 13 w 517"/>
                <a:gd name="T35" fmla="*/ 99 h 188"/>
                <a:gd name="T36" fmla="*/ 34 w 517"/>
                <a:gd name="T37" fmla="*/ 73 h 188"/>
                <a:gd name="T38" fmla="*/ 34 w 517"/>
                <a:gd name="T39" fmla="*/ 73 h 188"/>
                <a:gd name="T40" fmla="*/ 69 w 517"/>
                <a:gd name="T41" fmla="*/ 43 h 188"/>
                <a:gd name="T42" fmla="*/ 111 w 517"/>
                <a:gd name="T43" fmla="*/ 17 h 188"/>
                <a:gd name="T44" fmla="*/ 150 w 517"/>
                <a:gd name="T45" fmla="*/ 5 h 188"/>
                <a:gd name="T46" fmla="*/ 167 w 517"/>
                <a:gd name="T47" fmla="*/ 0 h 188"/>
                <a:gd name="T48" fmla="*/ 184 w 517"/>
                <a:gd name="T49" fmla="*/ 5 h 188"/>
                <a:gd name="T50" fmla="*/ 184 w 517"/>
                <a:gd name="T51" fmla="*/ 5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8"/>
                <a:gd name="T80" fmla="*/ 517 w 517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8">
                  <a:moveTo>
                    <a:pt x="184" y="5"/>
                  </a:moveTo>
                  <a:lnTo>
                    <a:pt x="504" y="64"/>
                  </a:lnTo>
                  <a:lnTo>
                    <a:pt x="517" y="69"/>
                  </a:lnTo>
                  <a:lnTo>
                    <a:pt x="504" y="94"/>
                  </a:lnTo>
                  <a:lnTo>
                    <a:pt x="483" y="116"/>
                  </a:lnTo>
                  <a:lnTo>
                    <a:pt x="445" y="150"/>
                  </a:lnTo>
                  <a:lnTo>
                    <a:pt x="406" y="171"/>
                  </a:lnTo>
                  <a:lnTo>
                    <a:pt x="368" y="188"/>
                  </a:lnTo>
                  <a:lnTo>
                    <a:pt x="346" y="188"/>
                  </a:lnTo>
                  <a:lnTo>
                    <a:pt x="333" y="188"/>
                  </a:lnTo>
                  <a:lnTo>
                    <a:pt x="13" y="124"/>
                  </a:lnTo>
                  <a:lnTo>
                    <a:pt x="0" y="120"/>
                  </a:lnTo>
                  <a:lnTo>
                    <a:pt x="13" y="99"/>
                  </a:lnTo>
                  <a:lnTo>
                    <a:pt x="34" y="73"/>
                  </a:lnTo>
                  <a:lnTo>
                    <a:pt x="69" y="43"/>
                  </a:lnTo>
                  <a:lnTo>
                    <a:pt x="111" y="17"/>
                  </a:lnTo>
                  <a:lnTo>
                    <a:pt x="150" y="5"/>
                  </a:lnTo>
                  <a:lnTo>
                    <a:pt x="167" y="0"/>
                  </a:lnTo>
                  <a:lnTo>
                    <a:pt x="184" y="5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09" name="Freeform 143"/>
            <p:cNvSpPr>
              <a:spLocks/>
            </p:cNvSpPr>
            <p:nvPr/>
          </p:nvSpPr>
          <p:spPr bwMode="auto">
            <a:xfrm>
              <a:off x="364" y="3730"/>
              <a:ext cx="60" cy="111"/>
            </a:xfrm>
            <a:custGeom>
              <a:avLst/>
              <a:gdLst>
                <a:gd name="T0" fmla="*/ 60 w 60"/>
                <a:gd name="T1" fmla="*/ 111 h 111"/>
                <a:gd name="T2" fmla="*/ 5 w 60"/>
                <a:gd name="T3" fmla="*/ 77 h 111"/>
                <a:gd name="T4" fmla="*/ 0 w 60"/>
                <a:gd name="T5" fmla="*/ 0 h 111"/>
                <a:gd name="T6" fmla="*/ 56 w 60"/>
                <a:gd name="T7" fmla="*/ 0 h 111"/>
                <a:gd name="T8" fmla="*/ 60 w 60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11"/>
                <a:gd name="T17" fmla="*/ 60 w 60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11">
                  <a:moveTo>
                    <a:pt x="60" y="111"/>
                  </a:moveTo>
                  <a:lnTo>
                    <a:pt x="5" y="77"/>
                  </a:lnTo>
                  <a:lnTo>
                    <a:pt x="0" y="0"/>
                  </a:lnTo>
                  <a:lnTo>
                    <a:pt x="56" y="0"/>
                  </a:lnTo>
                  <a:lnTo>
                    <a:pt x="60" y="11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0" name="Freeform 144"/>
            <p:cNvSpPr>
              <a:spLocks/>
            </p:cNvSpPr>
            <p:nvPr/>
          </p:nvSpPr>
          <p:spPr bwMode="auto">
            <a:xfrm>
              <a:off x="638" y="3798"/>
              <a:ext cx="60" cy="129"/>
            </a:xfrm>
            <a:custGeom>
              <a:avLst/>
              <a:gdLst>
                <a:gd name="T0" fmla="*/ 60 w 60"/>
                <a:gd name="T1" fmla="*/ 129 h 129"/>
                <a:gd name="T2" fmla="*/ 4 w 60"/>
                <a:gd name="T3" fmla="*/ 120 h 129"/>
                <a:gd name="T4" fmla="*/ 0 w 60"/>
                <a:gd name="T5" fmla="*/ 0 h 129"/>
                <a:gd name="T6" fmla="*/ 60 w 60"/>
                <a:gd name="T7" fmla="*/ 0 h 129"/>
                <a:gd name="T8" fmla="*/ 60 w 60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29"/>
                <a:gd name="T17" fmla="*/ 60 w 60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29">
                  <a:moveTo>
                    <a:pt x="60" y="129"/>
                  </a:moveTo>
                  <a:lnTo>
                    <a:pt x="4" y="120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12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1" name="Freeform 145"/>
            <p:cNvSpPr>
              <a:spLocks/>
            </p:cNvSpPr>
            <p:nvPr/>
          </p:nvSpPr>
          <p:spPr bwMode="auto">
            <a:xfrm>
              <a:off x="745" y="3589"/>
              <a:ext cx="376" cy="355"/>
            </a:xfrm>
            <a:custGeom>
              <a:avLst/>
              <a:gdLst>
                <a:gd name="T0" fmla="*/ 342 w 376"/>
                <a:gd name="T1" fmla="*/ 154 h 355"/>
                <a:gd name="T2" fmla="*/ 342 w 376"/>
                <a:gd name="T3" fmla="*/ 154 h 355"/>
                <a:gd name="T4" fmla="*/ 355 w 376"/>
                <a:gd name="T5" fmla="*/ 128 h 355"/>
                <a:gd name="T6" fmla="*/ 363 w 376"/>
                <a:gd name="T7" fmla="*/ 111 h 355"/>
                <a:gd name="T8" fmla="*/ 372 w 376"/>
                <a:gd name="T9" fmla="*/ 98 h 355"/>
                <a:gd name="T10" fmla="*/ 376 w 376"/>
                <a:gd name="T11" fmla="*/ 77 h 355"/>
                <a:gd name="T12" fmla="*/ 376 w 376"/>
                <a:gd name="T13" fmla="*/ 77 h 355"/>
                <a:gd name="T14" fmla="*/ 376 w 376"/>
                <a:gd name="T15" fmla="*/ 34 h 355"/>
                <a:gd name="T16" fmla="*/ 376 w 376"/>
                <a:gd name="T17" fmla="*/ 0 h 355"/>
                <a:gd name="T18" fmla="*/ 376 w 376"/>
                <a:gd name="T19" fmla="*/ 0 h 355"/>
                <a:gd name="T20" fmla="*/ 363 w 376"/>
                <a:gd name="T21" fmla="*/ 0 h 355"/>
                <a:gd name="T22" fmla="*/ 350 w 376"/>
                <a:gd name="T23" fmla="*/ 4 h 355"/>
                <a:gd name="T24" fmla="*/ 329 w 376"/>
                <a:gd name="T25" fmla="*/ 9 h 355"/>
                <a:gd name="T26" fmla="*/ 303 w 376"/>
                <a:gd name="T27" fmla="*/ 21 h 355"/>
                <a:gd name="T28" fmla="*/ 278 w 376"/>
                <a:gd name="T29" fmla="*/ 43 h 355"/>
                <a:gd name="T30" fmla="*/ 243 w 376"/>
                <a:gd name="T31" fmla="*/ 68 h 355"/>
                <a:gd name="T32" fmla="*/ 201 w 376"/>
                <a:gd name="T33" fmla="*/ 103 h 355"/>
                <a:gd name="T34" fmla="*/ 158 w 376"/>
                <a:gd name="T35" fmla="*/ 150 h 355"/>
                <a:gd name="T36" fmla="*/ 158 w 376"/>
                <a:gd name="T37" fmla="*/ 150 h 355"/>
                <a:gd name="T38" fmla="*/ 68 w 376"/>
                <a:gd name="T39" fmla="*/ 252 h 355"/>
                <a:gd name="T40" fmla="*/ 0 w 376"/>
                <a:gd name="T41" fmla="*/ 342 h 355"/>
                <a:gd name="T42" fmla="*/ 0 w 376"/>
                <a:gd name="T43" fmla="*/ 342 h 355"/>
                <a:gd name="T44" fmla="*/ 43 w 376"/>
                <a:gd name="T45" fmla="*/ 351 h 355"/>
                <a:gd name="T46" fmla="*/ 94 w 376"/>
                <a:gd name="T47" fmla="*/ 355 h 355"/>
                <a:gd name="T48" fmla="*/ 94 w 376"/>
                <a:gd name="T49" fmla="*/ 355 h 355"/>
                <a:gd name="T50" fmla="*/ 124 w 376"/>
                <a:gd name="T51" fmla="*/ 329 h 355"/>
                <a:gd name="T52" fmla="*/ 162 w 376"/>
                <a:gd name="T53" fmla="*/ 295 h 355"/>
                <a:gd name="T54" fmla="*/ 235 w 376"/>
                <a:gd name="T55" fmla="*/ 235 h 355"/>
                <a:gd name="T56" fmla="*/ 235 w 376"/>
                <a:gd name="T57" fmla="*/ 235 h 355"/>
                <a:gd name="T58" fmla="*/ 290 w 376"/>
                <a:gd name="T59" fmla="*/ 192 h 355"/>
                <a:gd name="T60" fmla="*/ 342 w 376"/>
                <a:gd name="T61" fmla="*/ 154 h 355"/>
                <a:gd name="T62" fmla="*/ 342 w 376"/>
                <a:gd name="T63" fmla="*/ 154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6"/>
                <a:gd name="T97" fmla="*/ 0 h 355"/>
                <a:gd name="T98" fmla="*/ 376 w 37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6" h="355">
                  <a:moveTo>
                    <a:pt x="342" y="154"/>
                  </a:moveTo>
                  <a:lnTo>
                    <a:pt x="342" y="154"/>
                  </a:lnTo>
                  <a:lnTo>
                    <a:pt x="355" y="128"/>
                  </a:lnTo>
                  <a:lnTo>
                    <a:pt x="363" y="111"/>
                  </a:lnTo>
                  <a:lnTo>
                    <a:pt x="372" y="98"/>
                  </a:lnTo>
                  <a:lnTo>
                    <a:pt x="376" y="77"/>
                  </a:lnTo>
                  <a:lnTo>
                    <a:pt x="376" y="34"/>
                  </a:lnTo>
                  <a:lnTo>
                    <a:pt x="376" y="0"/>
                  </a:lnTo>
                  <a:lnTo>
                    <a:pt x="363" y="0"/>
                  </a:lnTo>
                  <a:lnTo>
                    <a:pt x="350" y="4"/>
                  </a:lnTo>
                  <a:lnTo>
                    <a:pt x="329" y="9"/>
                  </a:lnTo>
                  <a:lnTo>
                    <a:pt x="303" y="21"/>
                  </a:lnTo>
                  <a:lnTo>
                    <a:pt x="278" y="43"/>
                  </a:lnTo>
                  <a:lnTo>
                    <a:pt x="243" y="68"/>
                  </a:lnTo>
                  <a:lnTo>
                    <a:pt x="201" y="103"/>
                  </a:lnTo>
                  <a:lnTo>
                    <a:pt x="158" y="150"/>
                  </a:lnTo>
                  <a:lnTo>
                    <a:pt x="68" y="252"/>
                  </a:lnTo>
                  <a:lnTo>
                    <a:pt x="0" y="342"/>
                  </a:lnTo>
                  <a:lnTo>
                    <a:pt x="43" y="351"/>
                  </a:lnTo>
                  <a:lnTo>
                    <a:pt x="94" y="355"/>
                  </a:lnTo>
                  <a:lnTo>
                    <a:pt x="124" y="329"/>
                  </a:lnTo>
                  <a:lnTo>
                    <a:pt x="162" y="295"/>
                  </a:lnTo>
                  <a:lnTo>
                    <a:pt x="235" y="235"/>
                  </a:lnTo>
                  <a:lnTo>
                    <a:pt x="290" y="192"/>
                  </a:lnTo>
                  <a:lnTo>
                    <a:pt x="342" y="154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2" name="Freeform 146"/>
            <p:cNvSpPr>
              <a:spLocks/>
            </p:cNvSpPr>
            <p:nvPr/>
          </p:nvSpPr>
          <p:spPr bwMode="auto">
            <a:xfrm>
              <a:off x="817" y="3478"/>
              <a:ext cx="419" cy="474"/>
            </a:xfrm>
            <a:custGeom>
              <a:avLst/>
              <a:gdLst>
                <a:gd name="T0" fmla="*/ 330 w 419"/>
                <a:gd name="T1" fmla="*/ 30 h 474"/>
                <a:gd name="T2" fmla="*/ 330 w 419"/>
                <a:gd name="T3" fmla="*/ 30 h 474"/>
                <a:gd name="T4" fmla="*/ 283 w 419"/>
                <a:gd name="T5" fmla="*/ 17 h 474"/>
                <a:gd name="T6" fmla="*/ 231 w 419"/>
                <a:gd name="T7" fmla="*/ 8 h 474"/>
                <a:gd name="T8" fmla="*/ 180 w 419"/>
                <a:gd name="T9" fmla="*/ 0 h 474"/>
                <a:gd name="T10" fmla="*/ 129 w 419"/>
                <a:gd name="T11" fmla="*/ 0 h 474"/>
                <a:gd name="T12" fmla="*/ 129 w 419"/>
                <a:gd name="T13" fmla="*/ 0 h 474"/>
                <a:gd name="T14" fmla="*/ 107 w 419"/>
                <a:gd name="T15" fmla="*/ 30 h 474"/>
                <a:gd name="T16" fmla="*/ 77 w 419"/>
                <a:gd name="T17" fmla="*/ 64 h 474"/>
                <a:gd name="T18" fmla="*/ 47 w 419"/>
                <a:gd name="T19" fmla="*/ 98 h 474"/>
                <a:gd name="T20" fmla="*/ 22 w 419"/>
                <a:gd name="T21" fmla="*/ 132 h 474"/>
                <a:gd name="T22" fmla="*/ 5 w 419"/>
                <a:gd name="T23" fmla="*/ 162 h 474"/>
                <a:gd name="T24" fmla="*/ 0 w 419"/>
                <a:gd name="T25" fmla="*/ 175 h 474"/>
                <a:gd name="T26" fmla="*/ 0 w 419"/>
                <a:gd name="T27" fmla="*/ 188 h 474"/>
                <a:gd name="T28" fmla="*/ 9 w 419"/>
                <a:gd name="T29" fmla="*/ 197 h 474"/>
                <a:gd name="T30" fmla="*/ 18 w 419"/>
                <a:gd name="T31" fmla="*/ 205 h 474"/>
                <a:gd name="T32" fmla="*/ 35 w 419"/>
                <a:gd name="T33" fmla="*/ 209 h 474"/>
                <a:gd name="T34" fmla="*/ 56 w 419"/>
                <a:gd name="T35" fmla="*/ 209 h 474"/>
                <a:gd name="T36" fmla="*/ 56 w 419"/>
                <a:gd name="T37" fmla="*/ 209 h 474"/>
                <a:gd name="T38" fmla="*/ 295 w 419"/>
                <a:gd name="T39" fmla="*/ 214 h 474"/>
                <a:gd name="T40" fmla="*/ 295 w 419"/>
                <a:gd name="T41" fmla="*/ 214 h 474"/>
                <a:gd name="T42" fmla="*/ 283 w 419"/>
                <a:gd name="T43" fmla="*/ 235 h 474"/>
                <a:gd name="T44" fmla="*/ 270 w 419"/>
                <a:gd name="T45" fmla="*/ 265 h 474"/>
                <a:gd name="T46" fmla="*/ 270 w 419"/>
                <a:gd name="T47" fmla="*/ 265 h 474"/>
                <a:gd name="T48" fmla="*/ 257 w 419"/>
                <a:gd name="T49" fmla="*/ 303 h 474"/>
                <a:gd name="T50" fmla="*/ 248 w 419"/>
                <a:gd name="T51" fmla="*/ 363 h 474"/>
                <a:gd name="T52" fmla="*/ 248 w 419"/>
                <a:gd name="T53" fmla="*/ 363 h 474"/>
                <a:gd name="T54" fmla="*/ 244 w 419"/>
                <a:gd name="T55" fmla="*/ 419 h 474"/>
                <a:gd name="T56" fmla="*/ 236 w 419"/>
                <a:gd name="T57" fmla="*/ 470 h 474"/>
                <a:gd name="T58" fmla="*/ 236 w 419"/>
                <a:gd name="T59" fmla="*/ 470 h 474"/>
                <a:gd name="T60" fmla="*/ 261 w 419"/>
                <a:gd name="T61" fmla="*/ 470 h 474"/>
                <a:gd name="T62" fmla="*/ 291 w 419"/>
                <a:gd name="T63" fmla="*/ 470 h 474"/>
                <a:gd name="T64" fmla="*/ 321 w 419"/>
                <a:gd name="T65" fmla="*/ 470 h 474"/>
                <a:gd name="T66" fmla="*/ 347 w 419"/>
                <a:gd name="T67" fmla="*/ 474 h 474"/>
                <a:gd name="T68" fmla="*/ 347 w 419"/>
                <a:gd name="T69" fmla="*/ 474 h 474"/>
                <a:gd name="T70" fmla="*/ 385 w 419"/>
                <a:gd name="T71" fmla="*/ 291 h 474"/>
                <a:gd name="T72" fmla="*/ 406 w 419"/>
                <a:gd name="T73" fmla="*/ 167 h 474"/>
                <a:gd name="T74" fmla="*/ 419 w 419"/>
                <a:gd name="T75" fmla="*/ 85 h 474"/>
                <a:gd name="T76" fmla="*/ 419 w 419"/>
                <a:gd name="T77" fmla="*/ 85 h 474"/>
                <a:gd name="T78" fmla="*/ 415 w 419"/>
                <a:gd name="T79" fmla="*/ 77 h 474"/>
                <a:gd name="T80" fmla="*/ 411 w 419"/>
                <a:gd name="T81" fmla="*/ 68 h 474"/>
                <a:gd name="T82" fmla="*/ 389 w 419"/>
                <a:gd name="T83" fmla="*/ 56 h 474"/>
                <a:gd name="T84" fmla="*/ 359 w 419"/>
                <a:gd name="T85" fmla="*/ 43 h 474"/>
                <a:gd name="T86" fmla="*/ 330 w 419"/>
                <a:gd name="T87" fmla="*/ 30 h 474"/>
                <a:gd name="T88" fmla="*/ 330 w 419"/>
                <a:gd name="T89" fmla="*/ 30 h 4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9"/>
                <a:gd name="T136" fmla="*/ 0 h 474"/>
                <a:gd name="T137" fmla="*/ 419 w 419"/>
                <a:gd name="T138" fmla="*/ 474 h 4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9" h="474">
                  <a:moveTo>
                    <a:pt x="330" y="30"/>
                  </a:moveTo>
                  <a:lnTo>
                    <a:pt x="330" y="30"/>
                  </a:lnTo>
                  <a:lnTo>
                    <a:pt x="283" y="17"/>
                  </a:lnTo>
                  <a:lnTo>
                    <a:pt x="231" y="8"/>
                  </a:lnTo>
                  <a:lnTo>
                    <a:pt x="180" y="0"/>
                  </a:lnTo>
                  <a:lnTo>
                    <a:pt x="129" y="0"/>
                  </a:lnTo>
                  <a:lnTo>
                    <a:pt x="107" y="30"/>
                  </a:lnTo>
                  <a:lnTo>
                    <a:pt x="77" y="64"/>
                  </a:lnTo>
                  <a:lnTo>
                    <a:pt x="47" y="98"/>
                  </a:lnTo>
                  <a:lnTo>
                    <a:pt x="22" y="132"/>
                  </a:lnTo>
                  <a:lnTo>
                    <a:pt x="5" y="162"/>
                  </a:lnTo>
                  <a:lnTo>
                    <a:pt x="0" y="175"/>
                  </a:lnTo>
                  <a:lnTo>
                    <a:pt x="0" y="188"/>
                  </a:lnTo>
                  <a:lnTo>
                    <a:pt x="9" y="197"/>
                  </a:lnTo>
                  <a:lnTo>
                    <a:pt x="18" y="205"/>
                  </a:lnTo>
                  <a:lnTo>
                    <a:pt x="35" y="209"/>
                  </a:lnTo>
                  <a:lnTo>
                    <a:pt x="56" y="209"/>
                  </a:lnTo>
                  <a:lnTo>
                    <a:pt x="295" y="214"/>
                  </a:lnTo>
                  <a:lnTo>
                    <a:pt x="283" y="235"/>
                  </a:lnTo>
                  <a:lnTo>
                    <a:pt x="270" y="265"/>
                  </a:lnTo>
                  <a:lnTo>
                    <a:pt x="257" y="303"/>
                  </a:lnTo>
                  <a:lnTo>
                    <a:pt x="248" y="363"/>
                  </a:lnTo>
                  <a:lnTo>
                    <a:pt x="244" y="419"/>
                  </a:lnTo>
                  <a:lnTo>
                    <a:pt x="236" y="470"/>
                  </a:lnTo>
                  <a:lnTo>
                    <a:pt x="261" y="470"/>
                  </a:lnTo>
                  <a:lnTo>
                    <a:pt x="291" y="470"/>
                  </a:lnTo>
                  <a:lnTo>
                    <a:pt x="321" y="470"/>
                  </a:lnTo>
                  <a:lnTo>
                    <a:pt x="347" y="474"/>
                  </a:lnTo>
                  <a:lnTo>
                    <a:pt x="385" y="291"/>
                  </a:lnTo>
                  <a:lnTo>
                    <a:pt x="406" y="167"/>
                  </a:lnTo>
                  <a:lnTo>
                    <a:pt x="419" y="85"/>
                  </a:lnTo>
                  <a:lnTo>
                    <a:pt x="415" y="77"/>
                  </a:lnTo>
                  <a:lnTo>
                    <a:pt x="411" y="68"/>
                  </a:lnTo>
                  <a:lnTo>
                    <a:pt x="389" y="56"/>
                  </a:lnTo>
                  <a:lnTo>
                    <a:pt x="359" y="43"/>
                  </a:lnTo>
                  <a:lnTo>
                    <a:pt x="330" y="3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3" name="Freeform 147"/>
            <p:cNvSpPr>
              <a:spLocks/>
            </p:cNvSpPr>
            <p:nvPr/>
          </p:nvSpPr>
          <p:spPr bwMode="auto">
            <a:xfrm>
              <a:off x="411" y="3414"/>
              <a:ext cx="667" cy="299"/>
            </a:xfrm>
            <a:custGeom>
              <a:avLst/>
              <a:gdLst>
                <a:gd name="T0" fmla="*/ 300 w 667"/>
                <a:gd name="T1" fmla="*/ 0 h 299"/>
                <a:gd name="T2" fmla="*/ 667 w 667"/>
                <a:gd name="T3" fmla="*/ 30 h 299"/>
                <a:gd name="T4" fmla="*/ 667 w 667"/>
                <a:gd name="T5" fmla="*/ 30 h 299"/>
                <a:gd name="T6" fmla="*/ 637 w 667"/>
                <a:gd name="T7" fmla="*/ 72 h 299"/>
                <a:gd name="T8" fmla="*/ 612 w 667"/>
                <a:gd name="T9" fmla="*/ 115 h 299"/>
                <a:gd name="T10" fmla="*/ 573 w 667"/>
                <a:gd name="T11" fmla="*/ 205 h 299"/>
                <a:gd name="T12" fmla="*/ 547 w 667"/>
                <a:gd name="T13" fmla="*/ 269 h 299"/>
                <a:gd name="T14" fmla="*/ 535 w 667"/>
                <a:gd name="T15" fmla="*/ 295 h 299"/>
                <a:gd name="T16" fmla="*/ 535 w 667"/>
                <a:gd name="T17" fmla="*/ 295 h 299"/>
                <a:gd name="T18" fmla="*/ 364 w 667"/>
                <a:gd name="T19" fmla="*/ 299 h 299"/>
                <a:gd name="T20" fmla="*/ 235 w 667"/>
                <a:gd name="T21" fmla="*/ 299 h 299"/>
                <a:gd name="T22" fmla="*/ 159 w 667"/>
                <a:gd name="T23" fmla="*/ 295 h 299"/>
                <a:gd name="T24" fmla="*/ 159 w 667"/>
                <a:gd name="T25" fmla="*/ 295 h 299"/>
                <a:gd name="T26" fmla="*/ 116 w 667"/>
                <a:gd name="T27" fmla="*/ 282 h 299"/>
                <a:gd name="T28" fmla="*/ 77 w 667"/>
                <a:gd name="T29" fmla="*/ 261 h 299"/>
                <a:gd name="T30" fmla="*/ 47 w 667"/>
                <a:gd name="T31" fmla="*/ 239 h 299"/>
                <a:gd name="T32" fmla="*/ 30 w 667"/>
                <a:gd name="T33" fmla="*/ 222 h 299"/>
                <a:gd name="T34" fmla="*/ 22 w 667"/>
                <a:gd name="T35" fmla="*/ 209 h 299"/>
                <a:gd name="T36" fmla="*/ 13 w 667"/>
                <a:gd name="T37" fmla="*/ 188 h 299"/>
                <a:gd name="T38" fmla="*/ 5 w 667"/>
                <a:gd name="T39" fmla="*/ 171 h 299"/>
                <a:gd name="T40" fmla="*/ 0 w 667"/>
                <a:gd name="T41" fmla="*/ 149 h 299"/>
                <a:gd name="T42" fmla="*/ 0 w 667"/>
                <a:gd name="T43" fmla="*/ 128 h 299"/>
                <a:gd name="T44" fmla="*/ 0 w 667"/>
                <a:gd name="T45" fmla="*/ 102 h 299"/>
                <a:gd name="T46" fmla="*/ 5 w 667"/>
                <a:gd name="T47" fmla="*/ 81 h 299"/>
                <a:gd name="T48" fmla="*/ 13 w 667"/>
                <a:gd name="T49" fmla="*/ 51 h 299"/>
                <a:gd name="T50" fmla="*/ 22 w 667"/>
                <a:gd name="T51" fmla="*/ 25 h 299"/>
                <a:gd name="T52" fmla="*/ 22 w 667"/>
                <a:gd name="T53" fmla="*/ 25 h 299"/>
                <a:gd name="T54" fmla="*/ 56 w 667"/>
                <a:gd name="T55" fmla="*/ 34 h 299"/>
                <a:gd name="T56" fmla="*/ 94 w 667"/>
                <a:gd name="T57" fmla="*/ 43 h 299"/>
                <a:gd name="T58" fmla="*/ 129 w 667"/>
                <a:gd name="T59" fmla="*/ 47 h 299"/>
                <a:gd name="T60" fmla="*/ 167 w 667"/>
                <a:gd name="T61" fmla="*/ 51 h 299"/>
                <a:gd name="T62" fmla="*/ 206 w 667"/>
                <a:gd name="T63" fmla="*/ 47 h 299"/>
                <a:gd name="T64" fmla="*/ 240 w 667"/>
                <a:gd name="T65" fmla="*/ 34 h 299"/>
                <a:gd name="T66" fmla="*/ 270 w 667"/>
                <a:gd name="T67" fmla="*/ 21 h 299"/>
                <a:gd name="T68" fmla="*/ 300 w 667"/>
                <a:gd name="T69" fmla="*/ 0 h 299"/>
                <a:gd name="T70" fmla="*/ 300 w 667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7"/>
                <a:gd name="T109" fmla="*/ 0 h 299"/>
                <a:gd name="T110" fmla="*/ 667 w 667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7" h="299">
                  <a:moveTo>
                    <a:pt x="300" y="0"/>
                  </a:moveTo>
                  <a:lnTo>
                    <a:pt x="667" y="30"/>
                  </a:lnTo>
                  <a:lnTo>
                    <a:pt x="637" y="72"/>
                  </a:lnTo>
                  <a:lnTo>
                    <a:pt x="612" y="115"/>
                  </a:lnTo>
                  <a:lnTo>
                    <a:pt x="573" y="205"/>
                  </a:lnTo>
                  <a:lnTo>
                    <a:pt x="547" y="269"/>
                  </a:lnTo>
                  <a:lnTo>
                    <a:pt x="535" y="295"/>
                  </a:lnTo>
                  <a:lnTo>
                    <a:pt x="364" y="299"/>
                  </a:lnTo>
                  <a:lnTo>
                    <a:pt x="235" y="299"/>
                  </a:lnTo>
                  <a:lnTo>
                    <a:pt x="159" y="295"/>
                  </a:lnTo>
                  <a:lnTo>
                    <a:pt x="116" y="282"/>
                  </a:lnTo>
                  <a:lnTo>
                    <a:pt x="77" y="261"/>
                  </a:lnTo>
                  <a:lnTo>
                    <a:pt x="47" y="239"/>
                  </a:lnTo>
                  <a:lnTo>
                    <a:pt x="30" y="222"/>
                  </a:lnTo>
                  <a:lnTo>
                    <a:pt x="22" y="209"/>
                  </a:lnTo>
                  <a:lnTo>
                    <a:pt x="13" y="188"/>
                  </a:lnTo>
                  <a:lnTo>
                    <a:pt x="5" y="171"/>
                  </a:lnTo>
                  <a:lnTo>
                    <a:pt x="0" y="149"/>
                  </a:lnTo>
                  <a:lnTo>
                    <a:pt x="0" y="128"/>
                  </a:lnTo>
                  <a:lnTo>
                    <a:pt x="0" y="102"/>
                  </a:lnTo>
                  <a:lnTo>
                    <a:pt x="5" y="81"/>
                  </a:lnTo>
                  <a:lnTo>
                    <a:pt x="13" y="51"/>
                  </a:lnTo>
                  <a:lnTo>
                    <a:pt x="22" y="25"/>
                  </a:lnTo>
                  <a:lnTo>
                    <a:pt x="56" y="34"/>
                  </a:lnTo>
                  <a:lnTo>
                    <a:pt x="94" y="43"/>
                  </a:lnTo>
                  <a:lnTo>
                    <a:pt x="129" y="47"/>
                  </a:lnTo>
                  <a:lnTo>
                    <a:pt x="167" y="51"/>
                  </a:lnTo>
                  <a:lnTo>
                    <a:pt x="206" y="47"/>
                  </a:lnTo>
                  <a:lnTo>
                    <a:pt x="240" y="34"/>
                  </a:lnTo>
                  <a:lnTo>
                    <a:pt x="270" y="2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BB51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4" name="Freeform 148"/>
            <p:cNvSpPr>
              <a:spLocks/>
            </p:cNvSpPr>
            <p:nvPr/>
          </p:nvSpPr>
          <p:spPr bwMode="auto">
            <a:xfrm>
              <a:off x="1565" y="3534"/>
              <a:ext cx="253" cy="431"/>
            </a:xfrm>
            <a:custGeom>
              <a:avLst/>
              <a:gdLst>
                <a:gd name="T0" fmla="*/ 94 w 253"/>
                <a:gd name="T1" fmla="*/ 166 h 431"/>
                <a:gd name="T2" fmla="*/ 94 w 253"/>
                <a:gd name="T3" fmla="*/ 166 h 431"/>
                <a:gd name="T4" fmla="*/ 73 w 253"/>
                <a:gd name="T5" fmla="*/ 153 h 431"/>
                <a:gd name="T6" fmla="*/ 56 w 253"/>
                <a:gd name="T7" fmla="*/ 136 h 431"/>
                <a:gd name="T8" fmla="*/ 43 w 253"/>
                <a:gd name="T9" fmla="*/ 111 h 431"/>
                <a:gd name="T10" fmla="*/ 43 w 253"/>
                <a:gd name="T11" fmla="*/ 85 h 431"/>
                <a:gd name="T12" fmla="*/ 43 w 253"/>
                <a:gd name="T13" fmla="*/ 85 h 431"/>
                <a:gd name="T14" fmla="*/ 43 w 253"/>
                <a:gd name="T15" fmla="*/ 68 h 431"/>
                <a:gd name="T16" fmla="*/ 47 w 253"/>
                <a:gd name="T17" fmla="*/ 51 h 431"/>
                <a:gd name="T18" fmla="*/ 56 w 253"/>
                <a:gd name="T19" fmla="*/ 38 h 431"/>
                <a:gd name="T20" fmla="*/ 69 w 253"/>
                <a:gd name="T21" fmla="*/ 25 h 431"/>
                <a:gd name="T22" fmla="*/ 82 w 253"/>
                <a:gd name="T23" fmla="*/ 12 h 431"/>
                <a:gd name="T24" fmla="*/ 94 w 253"/>
                <a:gd name="T25" fmla="*/ 4 h 431"/>
                <a:gd name="T26" fmla="*/ 112 w 253"/>
                <a:gd name="T27" fmla="*/ 0 h 431"/>
                <a:gd name="T28" fmla="*/ 129 w 253"/>
                <a:gd name="T29" fmla="*/ 0 h 431"/>
                <a:gd name="T30" fmla="*/ 129 w 253"/>
                <a:gd name="T31" fmla="*/ 0 h 431"/>
                <a:gd name="T32" fmla="*/ 146 w 253"/>
                <a:gd name="T33" fmla="*/ 0 h 431"/>
                <a:gd name="T34" fmla="*/ 163 w 253"/>
                <a:gd name="T35" fmla="*/ 4 h 431"/>
                <a:gd name="T36" fmla="*/ 176 w 253"/>
                <a:gd name="T37" fmla="*/ 12 h 431"/>
                <a:gd name="T38" fmla="*/ 188 w 253"/>
                <a:gd name="T39" fmla="*/ 25 h 431"/>
                <a:gd name="T40" fmla="*/ 201 w 253"/>
                <a:gd name="T41" fmla="*/ 38 h 431"/>
                <a:gd name="T42" fmla="*/ 210 w 253"/>
                <a:gd name="T43" fmla="*/ 51 h 431"/>
                <a:gd name="T44" fmla="*/ 214 w 253"/>
                <a:gd name="T45" fmla="*/ 68 h 431"/>
                <a:gd name="T46" fmla="*/ 214 w 253"/>
                <a:gd name="T47" fmla="*/ 85 h 431"/>
                <a:gd name="T48" fmla="*/ 214 w 253"/>
                <a:gd name="T49" fmla="*/ 85 h 431"/>
                <a:gd name="T50" fmla="*/ 214 w 253"/>
                <a:gd name="T51" fmla="*/ 111 h 431"/>
                <a:gd name="T52" fmla="*/ 201 w 253"/>
                <a:gd name="T53" fmla="*/ 136 h 431"/>
                <a:gd name="T54" fmla="*/ 184 w 253"/>
                <a:gd name="T55" fmla="*/ 153 h 431"/>
                <a:gd name="T56" fmla="*/ 163 w 253"/>
                <a:gd name="T57" fmla="*/ 166 h 431"/>
                <a:gd name="T58" fmla="*/ 163 w 253"/>
                <a:gd name="T59" fmla="*/ 166 h 431"/>
                <a:gd name="T60" fmla="*/ 180 w 253"/>
                <a:gd name="T61" fmla="*/ 179 h 431"/>
                <a:gd name="T62" fmla="*/ 197 w 253"/>
                <a:gd name="T63" fmla="*/ 200 h 431"/>
                <a:gd name="T64" fmla="*/ 210 w 253"/>
                <a:gd name="T65" fmla="*/ 226 h 431"/>
                <a:gd name="T66" fmla="*/ 223 w 253"/>
                <a:gd name="T67" fmla="*/ 260 h 431"/>
                <a:gd name="T68" fmla="*/ 235 w 253"/>
                <a:gd name="T69" fmla="*/ 294 h 431"/>
                <a:gd name="T70" fmla="*/ 244 w 253"/>
                <a:gd name="T71" fmla="*/ 329 h 431"/>
                <a:gd name="T72" fmla="*/ 248 w 253"/>
                <a:gd name="T73" fmla="*/ 367 h 431"/>
                <a:gd name="T74" fmla="*/ 253 w 253"/>
                <a:gd name="T75" fmla="*/ 406 h 431"/>
                <a:gd name="T76" fmla="*/ 253 w 253"/>
                <a:gd name="T77" fmla="*/ 406 h 431"/>
                <a:gd name="T78" fmla="*/ 141 w 253"/>
                <a:gd name="T79" fmla="*/ 423 h 431"/>
                <a:gd name="T80" fmla="*/ 77 w 253"/>
                <a:gd name="T81" fmla="*/ 431 h 431"/>
                <a:gd name="T82" fmla="*/ 9 w 253"/>
                <a:gd name="T83" fmla="*/ 431 h 431"/>
                <a:gd name="T84" fmla="*/ 0 w 253"/>
                <a:gd name="T85" fmla="*/ 371 h 431"/>
                <a:gd name="T86" fmla="*/ 0 w 253"/>
                <a:gd name="T87" fmla="*/ 371 h 431"/>
                <a:gd name="T88" fmla="*/ 5 w 253"/>
                <a:gd name="T89" fmla="*/ 333 h 431"/>
                <a:gd name="T90" fmla="*/ 13 w 253"/>
                <a:gd name="T91" fmla="*/ 299 h 431"/>
                <a:gd name="T92" fmla="*/ 22 w 253"/>
                <a:gd name="T93" fmla="*/ 269 h 431"/>
                <a:gd name="T94" fmla="*/ 35 w 253"/>
                <a:gd name="T95" fmla="*/ 243 h 431"/>
                <a:gd name="T96" fmla="*/ 47 w 253"/>
                <a:gd name="T97" fmla="*/ 217 h 431"/>
                <a:gd name="T98" fmla="*/ 60 w 253"/>
                <a:gd name="T99" fmla="*/ 196 h 431"/>
                <a:gd name="T100" fmla="*/ 77 w 253"/>
                <a:gd name="T101" fmla="*/ 179 h 431"/>
                <a:gd name="T102" fmla="*/ 94 w 253"/>
                <a:gd name="T103" fmla="*/ 166 h 431"/>
                <a:gd name="T104" fmla="*/ 94 w 253"/>
                <a:gd name="T105" fmla="*/ 166 h 4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3"/>
                <a:gd name="T160" fmla="*/ 0 h 431"/>
                <a:gd name="T161" fmla="*/ 253 w 253"/>
                <a:gd name="T162" fmla="*/ 431 h 4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3" h="431">
                  <a:moveTo>
                    <a:pt x="94" y="166"/>
                  </a:moveTo>
                  <a:lnTo>
                    <a:pt x="94" y="166"/>
                  </a:lnTo>
                  <a:lnTo>
                    <a:pt x="73" y="153"/>
                  </a:lnTo>
                  <a:lnTo>
                    <a:pt x="56" y="136"/>
                  </a:lnTo>
                  <a:lnTo>
                    <a:pt x="43" y="111"/>
                  </a:lnTo>
                  <a:lnTo>
                    <a:pt x="43" y="85"/>
                  </a:lnTo>
                  <a:lnTo>
                    <a:pt x="43" y="68"/>
                  </a:lnTo>
                  <a:lnTo>
                    <a:pt x="47" y="51"/>
                  </a:lnTo>
                  <a:lnTo>
                    <a:pt x="56" y="38"/>
                  </a:lnTo>
                  <a:lnTo>
                    <a:pt x="69" y="25"/>
                  </a:lnTo>
                  <a:lnTo>
                    <a:pt x="82" y="12"/>
                  </a:lnTo>
                  <a:lnTo>
                    <a:pt x="94" y="4"/>
                  </a:lnTo>
                  <a:lnTo>
                    <a:pt x="112" y="0"/>
                  </a:lnTo>
                  <a:lnTo>
                    <a:pt x="129" y="0"/>
                  </a:lnTo>
                  <a:lnTo>
                    <a:pt x="146" y="0"/>
                  </a:lnTo>
                  <a:lnTo>
                    <a:pt x="163" y="4"/>
                  </a:lnTo>
                  <a:lnTo>
                    <a:pt x="176" y="12"/>
                  </a:lnTo>
                  <a:lnTo>
                    <a:pt x="188" y="25"/>
                  </a:lnTo>
                  <a:lnTo>
                    <a:pt x="201" y="38"/>
                  </a:lnTo>
                  <a:lnTo>
                    <a:pt x="210" y="51"/>
                  </a:lnTo>
                  <a:lnTo>
                    <a:pt x="214" y="68"/>
                  </a:lnTo>
                  <a:lnTo>
                    <a:pt x="214" y="85"/>
                  </a:lnTo>
                  <a:lnTo>
                    <a:pt x="214" y="111"/>
                  </a:lnTo>
                  <a:lnTo>
                    <a:pt x="201" y="136"/>
                  </a:lnTo>
                  <a:lnTo>
                    <a:pt x="184" y="153"/>
                  </a:lnTo>
                  <a:lnTo>
                    <a:pt x="163" y="166"/>
                  </a:lnTo>
                  <a:lnTo>
                    <a:pt x="180" y="179"/>
                  </a:lnTo>
                  <a:lnTo>
                    <a:pt x="197" y="200"/>
                  </a:lnTo>
                  <a:lnTo>
                    <a:pt x="210" y="226"/>
                  </a:lnTo>
                  <a:lnTo>
                    <a:pt x="223" y="260"/>
                  </a:lnTo>
                  <a:lnTo>
                    <a:pt x="235" y="294"/>
                  </a:lnTo>
                  <a:lnTo>
                    <a:pt x="244" y="329"/>
                  </a:lnTo>
                  <a:lnTo>
                    <a:pt x="248" y="367"/>
                  </a:lnTo>
                  <a:lnTo>
                    <a:pt x="253" y="406"/>
                  </a:lnTo>
                  <a:lnTo>
                    <a:pt x="141" y="423"/>
                  </a:lnTo>
                  <a:lnTo>
                    <a:pt x="77" y="431"/>
                  </a:lnTo>
                  <a:lnTo>
                    <a:pt x="9" y="431"/>
                  </a:lnTo>
                  <a:lnTo>
                    <a:pt x="0" y="371"/>
                  </a:lnTo>
                  <a:lnTo>
                    <a:pt x="5" y="333"/>
                  </a:lnTo>
                  <a:lnTo>
                    <a:pt x="13" y="299"/>
                  </a:lnTo>
                  <a:lnTo>
                    <a:pt x="22" y="269"/>
                  </a:lnTo>
                  <a:lnTo>
                    <a:pt x="35" y="243"/>
                  </a:lnTo>
                  <a:lnTo>
                    <a:pt x="47" y="217"/>
                  </a:lnTo>
                  <a:lnTo>
                    <a:pt x="60" y="196"/>
                  </a:lnTo>
                  <a:lnTo>
                    <a:pt x="77" y="179"/>
                  </a:lnTo>
                  <a:lnTo>
                    <a:pt x="94" y="16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5" name="Freeform 149"/>
            <p:cNvSpPr>
              <a:spLocks/>
            </p:cNvSpPr>
            <p:nvPr/>
          </p:nvSpPr>
          <p:spPr bwMode="auto">
            <a:xfrm>
              <a:off x="852" y="3397"/>
              <a:ext cx="1684" cy="213"/>
            </a:xfrm>
            <a:custGeom>
              <a:avLst/>
              <a:gdLst>
                <a:gd name="T0" fmla="*/ 833 w 1684"/>
                <a:gd name="T1" fmla="*/ 137 h 213"/>
                <a:gd name="T2" fmla="*/ 833 w 1684"/>
                <a:gd name="T3" fmla="*/ 137 h 213"/>
                <a:gd name="T4" fmla="*/ 679 w 1684"/>
                <a:gd name="T5" fmla="*/ 137 h 213"/>
                <a:gd name="T6" fmla="*/ 538 w 1684"/>
                <a:gd name="T7" fmla="*/ 128 h 213"/>
                <a:gd name="T8" fmla="*/ 410 w 1684"/>
                <a:gd name="T9" fmla="*/ 115 h 213"/>
                <a:gd name="T10" fmla="*/ 295 w 1684"/>
                <a:gd name="T11" fmla="*/ 98 h 213"/>
                <a:gd name="T12" fmla="*/ 196 w 1684"/>
                <a:gd name="T13" fmla="*/ 77 h 213"/>
                <a:gd name="T14" fmla="*/ 119 w 1684"/>
                <a:gd name="T15" fmla="*/ 55 h 213"/>
                <a:gd name="T16" fmla="*/ 55 w 1684"/>
                <a:gd name="T17" fmla="*/ 30 h 213"/>
                <a:gd name="T18" fmla="*/ 34 w 1684"/>
                <a:gd name="T19" fmla="*/ 17 h 213"/>
                <a:gd name="T20" fmla="*/ 17 w 1684"/>
                <a:gd name="T21" fmla="*/ 0 h 213"/>
                <a:gd name="T22" fmla="*/ 17 w 1684"/>
                <a:gd name="T23" fmla="*/ 0 h 213"/>
                <a:gd name="T24" fmla="*/ 4 w 1684"/>
                <a:gd name="T25" fmla="*/ 21 h 213"/>
                <a:gd name="T26" fmla="*/ 0 w 1684"/>
                <a:gd name="T27" fmla="*/ 42 h 213"/>
                <a:gd name="T28" fmla="*/ 0 w 1684"/>
                <a:gd name="T29" fmla="*/ 42 h 213"/>
                <a:gd name="T30" fmla="*/ 4 w 1684"/>
                <a:gd name="T31" fmla="*/ 60 h 213"/>
                <a:gd name="T32" fmla="*/ 12 w 1684"/>
                <a:gd name="T33" fmla="*/ 77 h 213"/>
                <a:gd name="T34" fmla="*/ 34 w 1684"/>
                <a:gd name="T35" fmla="*/ 94 h 213"/>
                <a:gd name="T36" fmla="*/ 59 w 1684"/>
                <a:gd name="T37" fmla="*/ 107 h 213"/>
                <a:gd name="T38" fmla="*/ 94 w 1684"/>
                <a:gd name="T39" fmla="*/ 124 h 213"/>
                <a:gd name="T40" fmla="*/ 132 w 1684"/>
                <a:gd name="T41" fmla="*/ 137 h 213"/>
                <a:gd name="T42" fmla="*/ 230 w 1684"/>
                <a:gd name="T43" fmla="*/ 162 h 213"/>
                <a:gd name="T44" fmla="*/ 350 w 1684"/>
                <a:gd name="T45" fmla="*/ 184 h 213"/>
                <a:gd name="T46" fmla="*/ 495 w 1684"/>
                <a:gd name="T47" fmla="*/ 201 h 213"/>
                <a:gd name="T48" fmla="*/ 654 w 1684"/>
                <a:gd name="T49" fmla="*/ 213 h 213"/>
                <a:gd name="T50" fmla="*/ 833 w 1684"/>
                <a:gd name="T51" fmla="*/ 213 h 213"/>
                <a:gd name="T52" fmla="*/ 833 w 1684"/>
                <a:gd name="T53" fmla="*/ 213 h 213"/>
                <a:gd name="T54" fmla="*/ 1008 w 1684"/>
                <a:gd name="T55" fmla="*/ 213 h 213"/>
                <a:gd name="T56" fmla="*/ 1171 w 1684"/>
                <a:gd name="T57" fmla="*/ 201 h 213"/>
                <a:gd name="T58" fmla="*/ 1316 w 1684"/>
                <a:gd name="T59" fmla="*/ 188 h 213"/>
                <a:gd name="T60" fmla="*/ 1444 w 1684"/>
                <a:gd name="T61" fmla="*/ 166 h 213"/>
                <a:gd name="T62" fmla="*/ 1543 w 1684"/>
                <a:gd name="T63" fmla="*/ 141 h 213"/>
                <a:gd name="T64" fmla="*/ 1585 w 1684"/>
                <a:gd name="T65" fmla="*/ 128 h 213"/>
                <a:gd name="T66" fmla="*/ 1619 w 1684"/>
                <a:gd name="T67" fmla="*/ 115 h 213"/>
                <a:gd name="T68" fmla="*/ 1649 w 1684"/>
                <a:gd name="T69" fmla="*/ 98 h 213"/>
                <a:gd name="T70" fmla="*/ 1666 w 1684"/>
                <a:gd name="T71" fmla="*/ 81 h 213"/>
                <a:gd name="T72" fmla="*/ 1679 w 1684"/>
                <a:gd name="T73" fmla="*/ 64 h 213"/>
                <a:gd name="T74" fmla="*/ 1684 w 1684"/>
                <a:gd name="T75" fmla="*/ 47 h 213"/>
                <a:gd name="T76" fmla="*/ 1684 w 1684"/>
                <a:gd name="T77" fmla="*/ 47 h 213"/>
                <a:gd name="T78" fmla="*/ 1679 w 1684"/>
                <a:gd name="T79" fmla="*/ 30 h 213"/>
                <a:gd name="T80" fmla="*/ 1666 w 1684"/>
                <a:gd name="T81" fmla="*/ 8 h 213"/>
                <a:gd name="T82" fmla="*/ 1666 w 1684"/>
                <a:gd name="T83" fmla="*/ 8 h 213"/>
                <a:gd name="T84" fmla="*/ 1645 w 1684"/>
                <a:gd name="T85" fmla="*/ 21 h 213"/>
                <a:gd name="T86" fmla="*/ 1624 w 1684"/>
                <a:gd name="T87" fmla="*/ 38 h 213"/>
                <a:gd name="T88" fmla="*/ 1560 w 1684"/>
                <a:gd name="T89" fmla="*/ 60 h 213"/>
                <a:gd name="T90" fmla="*/ 1478 w 1684"/>
                <a:gd name="T91" fmla="*/ 85 h 213"/>
                <a:gd name="T92" fmla="*/ 1376 w 1684"/>
                <a:gd name="T93" fmla="*/ 102 h 213"/>
                <a:gd name="T94" fmla="*/ 1260 w 1684"/>
                <a:gd name="T95" fmla="*/ 119 h 213"/>
                <a:gd name="T96" fmla="*/ 1128 w 1684"/>
                <a:gd name="T97" fmla="*/ 128 h 213"/>
                <a:gd name="T98" fmla="*/ 987 w 1684"/>
                <a:gd name="T99" fmla="*/ 137 h 213"/>
                <a:gd name="T100" fmla="*/ 833 w 1684"/>
                <a:gd name="T101" fmla="*/ 137 h 213"/>
                <a:gd name="T102" fmla="*/ 833 w 1684"/>
                <a:gd name="T103" fmla="*/ 137 h 2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4"/>
                <a:gd name="T157" fmla="*/ 0 h 213"/>
                <a:gd name="T158" fmla="*/ 1684 w 1684"/>
                <a:gd name="T159" fmla="*/ 213 h 2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4" h="213">
                  <a:moveTo>
                    <a:pt x="833" y="137"/>
                  </a:moveTo>
                  <a:lnTo>
                    <a:pt x="833" y="137"/>
                  </a:lnTo>
                  <a:lnTo>
                    <a:pt x="679" y="137"/>
                  </a:lnTo>
                  <a:lnTo>
                    <a:pt x="538" y="128"/>
                  </a:lnTo>
                  <a:lnTo>
                    <a:pt x="410" y="115"/>
                  </a:lnTo>
                  <a:lnTo>
                    <a:pt x="295" y="98"/>
                  </a:lnTo>
                  <a:lnTo>
                    <a:pt x="196" y="77"/>
                  </a:lnTo>
                  <a:lnTo>
                    <a:pt x="119" y="55"/>
                  </a:lnTo>
                  <a:lnTo>
                    <a:pt x="55" y="30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4" y="21"/>
                  </a:lnTo>
                  <a:lnTo>
                    <a:pt x="0" y="42"/>
                  </a:lnTo>
                  <a:lnTo>
                    <a:pt x="4" y="60"/>
                  </a:lnTo>
                  <a:lnTo>
                    <a:pt x="12" y="77"/>
                  </a:lnTo>
                  <a:lnTo>
                    <a:pt x="34" y="94"/>
                  </a:lnTo>
                  <a:lnTo>
                    <a:pt x="59" y="107"/>
                  </a:lnTo>
                  <a:lnTo>
                    <a:pt x="94" y="124"/>
                  </a:lnTo>
                  <a:lnTo>
                    <a:pt x="132" y="137"/>
                  </a:lnTo>
                  <a:lnTo>
                    <a:pt x="230" y="162"/>
                  </a:lnTo>
                  <a:lnTo>
                    <a:pt x="350" y="184"/>
                  </a:lnTo>
                  <a:lnTo>
                    <a:pt x="495" y="201"/>
                  </a:lnTo>
                  <a:lnTo>
                    <a:pt x="654" y="213"/>
                  </a:lnTo>
                  <a:lnTo>
                    <a:pt x="833" y="213"/>
                  </a:lnTo>
                  <a:lnTo>
                    <a:pt x="1008" y="213"/>
                  </a:lnTo>
                  <a:lnTo>
                    <a:pt x="1171" y="201"/>
                  </a:lnTo>
                  <a:lnTo>
                    <a:pt x="1316" y="188"/>
                  </a:lnTo>
                  <a:lnTo>
                    <a:pt x="1444" y="166"/>
                  </a:lnTo>
                  <a:lnTo>
                    <a:pt x="1543" y="141"/>
                  </a:lnTo>
                  <a:lnTo>
                    <a:pt x="1585" y="128"/>
                  </a:lnTo>
                  <a:lnTo>
                    <a:pt x="1619" y="115"/>
                  </a:lnTo>
                  <a:lnTo>
                    <a:pt x="1649" y="98"/>
                  </a:lnTo>
                  <a:lnTo>
                    <a:pt x="1666" y="81"/>
                  </a:lnTo>
                  <a:lnTo>
                    <a:pt x="1679" y="64"/>
                  </a:lnTo>
                  <a:lnTo>
                    <a:pt x="1684" y="47"/>
                  </a:lnTo>
                  <a:lnTo>
                    <a:pt x="1679" y="30"/>
                  </a:lnTo>
                  <a:lnTo>
                    <a:pt x="1666" y="8"/>
                  </a:lnTo>
                  <a:lnTo>
                    <a:pt x="1645" y="21"/>
                  </a:lnTo>
                  <a:lnTo>
                    <a:pt x="1624" y="38"/>
                  </a:lnTo>
                  <a:lnTo>
                    <a:pt x="1560" y="60"/>
                  </a:lnTo>
                  <a:lnTo>
                    <a:pt x="1478" y="85"/>
                  </a:lnTo>
                  <a:lnTo>
                    <a:pt x="1376" y="102"/>
                  </a:lnTo>
                  <a:lnTo>
                    <a:pt x="1260" y="119"/>
                  </a:lnTo>
                  <a:lnTo>
                    <a:pt x="1128" y="128"/>
                  </a:lnTo>
                  <a:lnTo>
                    <a:pt x="987" y="137"/>
                  </a:lnTo>
                  <a:lnTo>
                    <a:pt x="833" y="13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6" name="Freeform 150"/>
            <p:cNvSpPr>
              <a:spLocks/>
            </p:cNvSpPr>
            <p:nvPr/>
          </p:nvSpPr>
          <p:spPr bwMode="auto">
            <a:xfrm>
              <a:off x="869" y="3239"/>
              <a:ext cx="1649" cy="329"/>
            </a:xfrm>
            <a:custGeom>
              <a:avLst/>
              <a:gdLst>
                <a:gd name="T0" fmla="*/ 1649 w 1649"/>
                <a:gd name="T1" fmla="*/ 166 h 329"/>
                <a:gd name="T2" fmla="*/ 1649 w 1649"/>
                <a:gd name="T3" fmla="*/ 166 h 329"/>
                <a:gd name="T4" fmla="*/ 1628 w 1649"/>
                <a:gd name="T5" fmla="*/ 149 h 329"/>
                <a:gd name="T6" fmla="*/ 1607 w 1649"/>
                <a:gd name="T7" fmla="*/ 136 h 329"/>
                <a:gd name="T8" fmla="*/ 1543 w 1649"/>
                <a:gd name="T9" fmla="*/ 106 h 329"/>
                <a:gd name="T10" fmla="*/ 1461 w 1649"/>
                <a:gd name="T11" fmla="*/ 77 h 329"/>
                <a:gd name="T12" fmla="*/ 1363 w 1649"/>
                <a:gd name="T13" fmla="*/ 51 h 329"/>
                <a:gd name="T14" fmla="*/ 1248 w 1649"/>
                <a:gd name="T15" fmla="*/ 30 h 329"/>
                <a:gd name="T16" fmla="*/ 1115 w 1649"/>
                <a:gd name="T17" fmla="*/ 12 h 329"/>
                <a:gd name="T18" fmla="*/ 974 w 1649"/>
                <a:gd name="T19" fmla="*/ 4 h 329"/>
                <a:gd name="T20" fmla="*/ 820 w 1649"/>
                <a:gd name="T21" fmla="*/ 0 h 329"/>
                <a:gd name="T22" fmla="*/ 820 w 1649"/>
                <a:gd name="T23" fmla="*/ 0 h 329"/>
                <a:gd name="T24" fmla="*/ 666 w 1649"/>
                <a:gd name="T25" fmla="*/ 4 h 329"/>
                <a:gd name="T26" fmla="*/ 525 w 1649"/>
                <a:gd name="T27" fmla="*/ 12 h 329"/>
                <a:gd name="T28" fmla="*/ 393 w 1649"/>
                <a:gd name="T29" fmla="*/ 30 h 329"/>
                <a:gd name="T30" fmla="*/ 282 w 1649"/>
                <a:gd name="T31" fmla="*/ 47 h 329"/>
                <a:gd name="T32" fmla="*/ 184 w 1649"/>
                <a:gd name="T33" fmla="*/ 72 h 329"/>
                <a:gd name="T34" fmla="*/ 102 w 1649"/>
                <a:gd name="T35" fmla="*/ 98 h 329"/>
                <a:gd name="T36" fmla="*/ 42 w 1649"/>
                <a:gd name="T37" fmla="*/ 128 h 329"/>
                <a:gd name="T38" fmla="*/ 17 w 1649"/>
                <a:gd name="T39" fmla="*/ 145 h 329"/>
                <a:gd name="T40" fmla="*/ 0 w 1649"/>
                <a:gd name="T41" fmla="*/ 158 h 329"/>
                <a:gd name="T42" fmla="*/ 0 w 1649"/>
                <a:gd name="T43" fmla="*/ 158 h 329"/>
                <a:gd name="T44" fmla="*/ 13 w 1649"/>
                <a:gd name="T45" fmla="*/ 183 h 329"/>
                <a:gd name="T46" fmla="*/ 30 w 1649"/>
                <a:gd name="T47" fmla="*/ 205 h 329"/>
                <a:gd name="T48" fmla="*/ 55 w 1649"/>
                <a:gd name="T49" fmla="*/ 222 h 329"/>
                <a:gd name="T50" fmla="*/ 85 w 1649"/>
                <a:gd name="T51" fmla="*/ 239 h 329"/>
                <a:gd name="T52" fmla="*/ 124 w 1649"/>
                <a:gd name="T53" fmla="*/ 256 h 329"/>
                <a:gd name="T54" fmla="*/ 166 w 1649"/>
                <a:gd name="T55" fmla="*/ 269 h 329"/>
                <a:gd name="T56" fmla="*/ 213 w 1649"/>
                <a:gd name="T57" fmla="*/ 282 h 329"/>
                <a:gd name="T58" fmla="*/ 265 w 1649"/>
                <a:gd name="T59" fmla="*/ 290 h 329"/>
                <a:gd name="T60" fmla="*/ 384 w 1649"/>
                <a:gd name="T61" fmla="*/ 307 h 329"/>
                <a:gd name="T62" fmla="*/ 517 w 1649"/>
                <a:gd name="T63" fmla="*/ 320 h 329"/>
                <a:gd name="T64" fmla="*/ 658 w 1649"/>
                <a:gd name="T65" fmla="*/ 324 h 329"/>
                <a:gd name="T66" fmla="*/ 816 w 1649"/>
                <a:gd name="T67" fmla="*/ 329 h 329"/>
                <a:gd name="T68" fmla="*/ 816 w 1649"/>
                <a:gd name="T69" fmla="*/ 329 h 329"/>
                <a:gd name="T70" fmla="*/ 970 w 1649"/>
                <a:gd name="T71" fmla="*/ 324 h 329"/>
                <a:gd name="T72" fmla="*/ 1120 w 1649"/>
                <a:gd name="T73" fmla="*/ 316 h 329"/>
                <a:gd name="T74" fmla="*/ 1256 w 1649"/>
                <a:gd name="T75" fmla="*/ 303 h 329"/>
                <a:gd name="T76" fmla="*/ 1376 w 1649"/>
                <a:gd name="T77" fmla="*/ 286 h 329"/>
                <a:gd name="T78" fmla="*/ 1483 w 1649"/>
                <a:gd name="T79" fmla="*/ 265 h 329"/>
                <a:gd name="T80" fmla="*/ 1526 w 1649"/>
                <a:gd name="T81" fmla="*/ 252 h 329"/>
                <a:gd name="T82" fmla="*/ 1564 w 1649"/>
                <a:gd name="T83" fmla="*/ 235 h 329"/>
                <a:gd name="T84" fmla="*/ 1594 w 1649"/>
                <a:gd name="T85" fmla="*/ 222 h 329"/>
                <a:gd name="T86" fmla="*/ 1620 w 1649"/>
                <a:gd name="T87" fmla="*/ 205 h 329"/>
                <a:gd name="T88" fmla="*/ 1637 w 1649"/>
                <a:gd name="T89" fmla="*/ 188 h 329"/>
                <a:gd name="T90" fmla="*/ 1649 w 1649"/>
                <a:gd name="T91" fmla="*/ 166 h 329"/>
                <a:gd name="T92" fmla="*/ 1649 w 1649"/>
                <a:gd name="T93" fmla="*/ 166 h 32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49"/>
                <a:gd name="T142" fmla="*/ 0 h 329"/>
                <a:gd name="T143" fmla="*/ 1649 w 1649"/>
                <a:gd name="T144" fmla="*/ 329 h 32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49" h="329">
                  <a:moveTo>
                    <a:pt x="1649" y="166"/>
                  </a:moveTo>
                  <a:lnTo>
                    <a:pt x="1649" y="166"/>
                  </a:lnTo>
                  <a:lnTo>
                    <a:pt x="1628" y="149"/>
                  </a:lnTo>
                  <a:lnTo>
                    <a:pt x="1607" y="136"/>
                  </a:lnTo>
                  <a:lnTo>
                    <a:pt x="1543" y="106"/>
                  </a:lnTo>
                  <a:lnTo>
                    <a:pt x="1461" y="77"/>
                  </a:lnTo>
                  <a:lnTo>
                    <a:pt x="1363" y="51"/>
                  </a:lnTo>
                  <a:lnTo>
                    <a:pt x="1248" y="30"/>
                  </a:lnTo>
                  <a:lnTo>
                    <a:pt x="1115" y="12"/>
                  </a:lnTo>
                  <a:lnTo>
                    <a:pt x="974" y="4"/>
                  </a:lnTo>
                  <a:lnTo>
                    <a:pt x="820" y="0"/>
                  </a:lnTo>
                  <a:lnTo>
                    <a:pt x="666" y="4"/>
                  </a:lnTo>
                  <a:lnTo>
                    <a:pt x="525" y="12"/>
                  </a:lnTo>
                  <a:lnTo>
                    <a:pt x="393" y="30"/>
                  </a:lnTo>
                  <a:lnTo>
                    <a:pt x="282" y="47"/>
                  </a:lnTo>
                  <a:lnTo>
                    <a:pt x="184" y="72"/>
                  </a:lnTo>
                  <a:lnTo>
                    <a:pt x="102" y="98"/>
                  </a:lnTo>
                  <a:lnTo>
                    <a:pt x="42" y="128"/>
                  </a:lnTo>
                  <a:lnTo>
                    <a:pt x="17" y="145"/>
                  </a:lnTo>
                  <a:lnTo>
                    <a:pt x="0" y="158"/>
                  </a:lnTo>
                  <a:lnTo>
                    <a:pt x="13" y="183"/>
                  </a:lnTo>
                  <a:lnTo>
                    <a:pt x="30" y="205"/>
                  </a:lnTo>
                  <a:lnTo>
                    <a:pt x="55" y="222"/>
                  </a:lnTo>
                  <a:lnTo>
                    <a:pt x="85" y="239"/>
                  </a:lnTo>
                  <a:lnTo>
                    <a:pt x="124" y="256"/>
                  </a:lnTo>
                  <a:lnTo>
                    <a:pt x="166" y="269"/>
                  </a:lnTo>
                  <a:lnTo>
                    <a:pt x="213" y="282"/>
                  </a:lnTo>
                  <a:lnTo>
                    <a:pt x="265" y="290"/>
                  </a:lnTo>
                  <a:lnTo>
                    <a:pt x="384" y="307"/>
                  </a:lnTo>
                  <a:lnTo>
                    <a:pt x="517" y="320"/>
                  </a:lnTo>
                  <a:lnTo>
                    <a:pt x="658" y="324"/>
                  </a:lnTo>
                  <a:lnTo>
                    <a:pt x="816" y="329"/>
                  </a:lnTo>
                  <a:lnTo>
                    <a:pt x="970" y="324"/>
                  </a:lnTo>
                  <a:lnTo>
                    <a:pt x="1120" y="316"/>
                  </a:lnTo>
                  <a:lnTo>
                    <a:pt x="1256" y="303"/>
                  </a:lnTo>
                  <a:lnTo>
                    <a:pt x="1376" y="286"/>
                  </a:lnTo>
                  <a:lnTo>
                    <a:pt x="1483" y="265"/>
                  </a:lnTo>
                  <a:lnTo>
                    <a:pt x="1526" y="252"/>
                  </a:lnTo>
                  <a:lnTo>
                    <a:pt x="1564" y="235"/>
                  </a:lnTo>
                  <a:lnTo>
                    <a:pt x="1594" y="222"/>
                  </a:lnTo>
                  <a:lnTo>
                    <a:pt x="1620" y="205"/>
                  </a:lnTo>
                  <a:lnTo>
                    <a:pt x="1637" y="188"/>
                  </a:lnTo>
                  <a:lnTo>
                    <a:pt x="1649" y="166"/>
                  </a:lnTo>
                  <a:close/>
                </a:path>
              </a:pathLst>
            </a:custGeom>
            <a:solidFill>
              <a:srgbClr val="7755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7" name="Freeform 151"/>
            <p:cNvSpPr>
              <a:spLocks/>
            </p:cNvSpPr>
            <p:nvPr/>
          </p:nvSpPr>
          <p:spPr bwMode="auto">
            <a:xfrm>
              <a:off x="1856" y="3303"/>
              <a:ext cx="620" cy="231"/>
            </a:xfrm>
            <a:custGeom>
              <a:avLst/>
              <a:gdLst>
                <a:gd name="T0" fmla="*/ 620 w 620"/>
                <a:gd name="T1" fmla="*/ 77 h 231"/>
                <a:gd name="T2" fmla="*/ 620 w 620"/>
                <a:gd name="T3" fmla="*/ 77 h 231"/>
                <a:gd name="T4" fmla="*/ 620 w 620"/>
                <a:gd name="T5" fmla="*/ 89 h 231"/>
                <a:gd name="T6" fmla="*/ 615 w 620"/>
                <a:gd name="T7" fmla="*/ 102 h 231"/>
                <a:gd name="T8" fmla="*/ 607 w 620"/>
                <a:gd name="T9" fmla="*/ 115 h 231"/>
                <a:gd name="T10" fmla="*/ 586 w 620"/>
                <a:gd name="T11" fmla="*/ 128 h 231"/>
                <a:gd name="T12" fmla="*/ 534 w 620"/>
                <a:gd name="T13" fmla="*/ 149 h 231"/>
                <a:gd name="T14" fmla="*/ 457 w 620"/>
                <a:gd name="T15" fmla="*/ 171 h 231"/>
                <a:gd name="T16" fmla="*/ 363 w 620"/>
                <a:gd name="T17" fmla="*/ 192 h 231"/>
                <a:gd name="T18" fmla="*/ 252 w 620"/>
                <a:gd name="T19" fmla="*/ 209 h 231"/>
                <a:gd name="T20" fmla="*/ 133 w 620"/>
                <a:gd name="T21" fmla="*/ 222 h 231"/>
                <a:gd name="T22" fmla="*/ 0 w 620"/>
                <a:gd name="T23" fmla="*/ 231 h 231"/>
                <a:gd name="T24" fmla="*/ 0 w 620"/>
                <a:gd name="T25" fmla="*/ 231 h 231"/>
                <a:gd name="T26" fmla="*/ 201 w 620"/>
                <a:gd name="T27" fmla="*/ 124 h 231"/>
                <a:gd name="T28" fmla="*/ 303 w 620"/>
                <a:gd name="T29" fmla="*/ 64 h 231"/>
                <a:gd name="T30" fmla="*/ 406 w 620"/>
                <a:gd name="T31" fmla="*/ 0 h 231"/>
                <a:gd name="T32" fmla="*/ 406 w 620"/>
                <a:gd name="T33" fmla="*/ 0 h 231"/>
                <a:gd name="T34" fmla="*/ 457 w 620"/>
                <a:gd name="T35" fmla="*/ 8 h 231"/>
                <a:gd name="T36" fmla="*/ 526 w 620"/>
                <a:gd name="T37" fmla="*/ 30 h 231"/>
                <a:gd name="T38" fmla="*/ 586 w 620"/>
                <a:gd name="T39" fmla="*/ 55 h 231"/>
                <a:gd name="T40" fmla="*/ 607 w 620"/>
                <a:gd name="T41" fmla="*/ 68 h 231"/>
                <a:gd name="T42" fmla="*/ 620 w 620"/>
                <a:gd name="T43" fmla="*/ 77 h 231"/>
                <a:gd name="T44" fmla="*/ 620 w 620"/>
                <a:gd name="T45" fmla="*/ 77 h 2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0"/>
                <a:gd name="T70" fmla="*/ 0 h 231"/>
                <a:gd name="T71" fmla="*/ 620 w 620"/>
                <a:gd name="T72" fmla="*/ 231 h 2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0" h="231">
                  <a:moveTo>
                    <a:pt x="620" y="77"/>
                  </a:moveTo>
                  <a:lnTo>
                    <a:pt x="620" y="77"/>
                  </a:lnTo>
                  <a:lnTo>
                    <a:pt x="620" y="89"/>
                  </a:lnTo>
                  <a:lnTo>
                    <a:pt x="615" y="102"/>
                  </a:lnTo>
                  <a:lnTo>
                    <a:pt x="607" y="115"/>
                  </a:lnTo>
                  <a:lnTo>
                    <a:pt x="586" y="128"/>
                  </a:lnTo>
                  <a:lnTo>
                    <a:pt x="534" y="149"/>
                  </a:lnTo>
                  <a:lnTo>
                    <a:pt x="457" y="171"/>
                  </a:lnTo>
                  <a:lnTo>
                    <a:pt x="363" y="192"/>
                  </a:lnTo>
                  <a:lnTo>
                    <a:pt x="252" y="209"/>
                  </a:lnTo>
                  <a:lnTo>
                    <a:pt x="133" y="222"/>
                  </a:lnTo>
                  <a:lnTo>
                    <a:pt x="0" y="231"/>
                  </a:lnTo>
                  <a:lnTo>
                    <a:pt x="201" y="124"/>
                  </a:lnTo>
                  <a:lnTo>
                    <a:pt x="303" y="64"/>
                  </a:lnTo>
                  <a:lnTo>
                    <a:pt x="406" y="0"/>
                  </a:lnTo>
                  <a:lnTo>
                    <a:pt x="457" y="8"/>
                  </a:lnTo>
                  <a:lnTo>
                    <a:pt x="526" y="30"/>
                  </a:lnTo>
                  <a:lnTo>
                    <a:pt x="586" y="55"/>
                  </a:lnTo>
                  <a:lnTo>
                    <a:pt x="607" y="68"/>
                  </a:lnTo>
                  <a:lnTo>
                    <a:pt x="620" y="77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8" name="Freeform 152"/>
            <p:cNvSpPr>
              <a:spLocks/>
            </p:cNvSpPr>
            <p:nvPr/>
          </p:nvSpPr>
          <p:spPr bwMode="auto">
            <a:xfrm>
              <a:off x="1467" y="3256"/>
              <a:ext cx="577" cy="278"/>
            </a:xfrm>
            <a:custGeom>
              <a:avLst/>
              <a:gdLst>
                <a:gd name="T0" fmla="*/ 577 w 577"/>
                <a:gd name="T1" fmla="*/ 8 h 278"/>
                <a:gd name="T2" fmla="*/ 577 w 577"/>
                <a:gd name="T3" fmla="*/ 8 h 278"/>
                <a:gd name="T4" fmla="*/ 470 w 577"/>
                <a:gd name="T5" fmla="*/ 89 h 278"/>
                <a:gd name="T6" fmla="*/ 385 w 577"/>
                <a:gd name="T7" fmla="*/ 158 h 278"/>
                <a:gd name="T8" fmla="*/ 308 w 577"/>
                <a:gd name="T9" fmla="*/ 218 h 278"/>
                <a:gd name="T10" fmla="*/ 227 w 577"/>
                <a:gd name="T11" fmla="*/ 278 h 278"/>
                <a:gd name="T12" fmla="*/ 227 w 577"/>
                <a:gd name="T13" fmla="*/ 278 h 278"/>
                <a:gd name="T14" fmla="*/ 111 w 577"/>
                <a:gd name="T15" fmla="*/ 278 h 278"/>
                <a:gd name="T16" fmla="*/ 0 w 577"/>
                <a:gd name="T17" fmla="*/ 273 h 278"/>
                <a:gd name="T18" fmla="*/ 0 w 577"/>
                <a:gd name="T19" fmla="*/ 273 h 278"/>
                <a:gd name="T20" fmla="*/ 98 w 577"/>
                <a:gd name="T21" fmla="*/ 205 h 278"/>
                <a:gd name="T22" fmla="*/ 197 w 577"/>
                <a:gd name="T23" fmla="*/ 141 h 278"/>
                <a:gd name="T24" fmla="*/ 295 w 577"/>
                <a:gd name="T25" fmla="*/ 72 h 278"/>
                <a:gd name="T26" fmla="*/ 389 w 577"/>
                <a:gd name="T27" fmla="*/ 0 h 278"/>
                <a:gd name="T28" fmla="*/ 389 w 577"/>
                <a:gd name="T29" fmla="*/ 0 h 278"/>
                <a:gd name="T30" fmla="*/ 483 w 577"/>
                <a:gd name="T31" fmla="*/ 4 h 278"/>
                <a:gd name="T32" fmla="*/ 577 w 577"/>
                <a:gd name="T33" fmla="*/ 8 h 278"/>
                <a:gd name="T34" fmla="*/ 577 w 577"/>
                <a:gd name="T35" fmla="*/ 8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7"/>
                <a:gd name="T55" fmla="*/ 0 h 278"/>
                <a:gd name="T56" fmla="*/ 577 w 577"/>
                <a:gd name="T57" fmla="*/ 278 h 27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7" h="278">
                  <a:moveTo>
                    <a:pt x="577" y="8"/>
                  </a:moveTo>
                  <a:lnTo>
                    <a:pt x="577" y="8"/>
                  </a:lnTo>
                  <a:lnTo>
                    <a:pt x="470" y="89"/>
                  </a:lnTo>
                  <a:lnTo>
                    <a:pt x="385" y="158"/>
                  </a:lnTo>
                  <a:lnTo>
                    <a:pt x="308" y="218"/>
                  </a:lnTo>
                  <a:lnTo>
                    <a:pt x="227" y="278"/>
                  </a:lnTo>
                  <a:lnTo>
                    <a:pt x="111" y="278"/>
                  </a:lnTo>
                  <a:lnTo>
                    <a:pt x="0" y="273"/>
                  </a:lnTo>
                  <a:lnTo>
                    <a:pt x="98" y="205"/>
                  </a:lnTo>
                  <a:lnTo>
                    <a:pt x="197" y="141"/>
                  </a:lnTo>
                  <a:lnTo>
                    <a:pt x="295" y="72"/>
                  </a:lnTo>
                  <a:lnTo>
                    <a:pt x="389" y="0"/>
                  </a:lnTo>
                  <a:lnTo>
                    <a:pt x="483" y="4"/>
                  </a:lnTo>
                  <a:lnTo>
                    <a:pt x="577" y="8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19" name="Freeform 153"/>
            <p:cNvSpPr>
              <a:spLocks/>
            </p:cNvSpPr>
            <p:nvPr/>
          </p:nvSpPr>
          <p:spPr bwMode="auto">
            <a:xfrm>
              <a:off x="911" y="3243"/>
              <a:ext cx="693" cy="252"/>
            </a:xfrm>
            <a:custGeom>
              <a:avLst/>
              <a:gdLst>
                <a:gd name="T0" fmla="*/ 0 w 693"/>
                <a:gd name="T1" fmla="*/ 141 h 252"/>
                <a:gd name="T2" fmla="*/ 0 w 693"/>
                <a:gd name="T3" fmla="*/ 141 h 252"/>
                <a:gd name="T4" fmla="*/ 5 w 693"/>
                <a:gd name="T5" fmla="*/ 132 h 252"/>
                <a:gd name="T6" fmla="*/ 18 w 693"/>
                <a:gd name="T7" fmla="*/ 120 h 252"/>
                <a:gd name="T8" fmla="*/ 39 w 693"/>
                <a:gd name="T9" fmla="*/ 107 h 252"/>
                <a:gd name="T10" fmla="*/ 65 w 693"/>
                <a:gd name="T11" fmla="*/ 94 h 252"/>
                <a:gd name="T12" fmla="*/ 137 w 693"/>
                <a:gd name="T13" fmla="*/ 73 h 252"/>
                <a:gd name="T14" fmla="*/ 223 w 693"/>
                <a:gd name="T15" fmla="*/ 51 h 252"/>
                <a:gd name="T16" fmla="*/ 330 w 693"/>
                <a:gd name="T17" fmla="*/ 30 h 252"/>
                <a:gd name="T18" fmla="*/ 445 w 693"/>
                <a:gd name="T19" fmla="*/ 17 h 252"/>
                <a:gd name="T20" fmla="*/ 569 w 693"/>
                <a:gd name="T21" fmla="*/ 4 h 252"/>
                <a:gd name="T22" fmla="*/ 693 w 693"/>
                <a:gd name="T23" fmla="*/ 0 h 252"/>
                <a:gd name="T24" fmla="*/ 693 w 693"/>
                <a:gd name="T25" fmla="*/ 0 h 252"/>
                <a:gd name="T26" fmla="*/ 582 w 693"/>
                <a:gd name="T27" fmla="*/ 64 h 252"/>
                <a:gd name="T28" fmla="*/ 466 w 693"/>
                <a:gd name="T29" fmla="*/ 128 h 252"/>
                <a:gd name="T30" fmla="*/ 240 w 693"/>
                <a:gd name="T31" fmla="*/ 252 h 252"/>
                <a:gd name="T32" fmla="*/ 240 w 693"/>
                <a:gd name="T33" fmla="*/ 252 h 252"/>
                <a:gd name="T34" fmla="*/ 137 w 693"/>
                <a:gd name="T35" fmla="*/ 226 h 252"/>
                <a:gd name="T36" fmla="*/ 94 w 693"/>
                <a:gd name="T37" fmla="*/ 214 h 252"/>
                <a:gd name="T38" fmla="*/ 60 w 693"/>
                <a:gd name="T39" fmla="*/ 201 h 252"/>
                <a:gd name="T40" fmla="*/ 30 w 693"/>
                <a:gd name="T41" fmla="*/ 188 h 252"/>
                <a:gd name="T42" fmla="*/ 13 w 693"/>
                <a:gd name="T43" fmla="*/ 175 h 252"/>
                <a:gd name="T44" fmla="*/ 0 w 693"/>
                <a:gd name="T45" fmla="*/ 158 h 252"/>
                <a:gd name="T46" fmla="*/ 0 w 693"/>
                <a:gd name="T47" fmla="*/ 141 h 252"/>
                <a:gd name="T48" fmla="*/ 0 w 693"/>
                <a:gd name="T49" fmla="*/ 141 h 2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3"/>
                <a:gd name="T76" fmla="*/ 0 h 252"/>
                <a:gd name="T77" fmla="*/ 693 w 693"/>
                <a:gd name="T78" fmla="*/ 252 h 2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3" h="252">
                  <a:moveTo>
                    <a:pt x="0" y="141"/>
                  </a:moveTo>
                  <a:lnTo>
                    <a:pt x="0" y="141"/>
                  </a:lnTo>
                  <a:lnTo>
                    <a:pt x="5" y="132"/>
                  </a:lnTo>
                  <a:lnTo>
                    <a:pt x="18" y="120"/>
                  </a:lnTo>
                  <a:lnTo>
                    <a:pt x="39" y="107"/>
                  </a:lnTo>
                  <a:lnTo>
                    <a:pt x="65" y="94"/>
                  </a:lnTo>
                  <a:lnTo>
                    <a:pt x="137" y="73"/>
                  </a:lnTo>
                  <a:lnTo>
                    <a:pt x="223" y="51"/>
                  </a:lnTo>
                  <a:lnTo>
                    <a:pt x="330" y="30"/>
                  </a:lnTo>
                  <a:lnTo>
                    <a:pt x="445" y="17"/>
                  </a:lnTo>
                  <a:lnTo>
                    <a:pt x="569" y="4"/>
                  </a:lnTo>
                  <a:lnTo>
                    <a:pt x="693" y="0"/>
                  </a:lnTo>
                  <a:lnTo>
                    <a:pt x="582" y="64"/>
                  </a:lnTo>
                  <a:lnTo>
                    <a:pt x="466" y="128"/>
                  </a:lnTo>
                  <a:lnTo>
                    <a:pt x="240" y="252"/>
                  </a:lnTo>
                  <a:lnTo>
                    <a:pt x="137" y="226"/>
                  </a:lnTo>
                  <a:lnTo>
                    <a:pt x="94" y="214"/>
                  </a:lnTo>
                  <a:lnTo>
                    <a:pt x="60" y="201"/>
                  </a:lnTo>
                  <a:lnTo>
                    <a:pt x="30" y="188"/>
                  </a:lnTo>
                  <a:lnTo>
                    <a:pt x="13" y="175"/>
                  </a:lnTo>
                  <a:lnTo>
                    <a:pt x="0" y="15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0" name="Freeform 154"/>
            <p:cNvSpPr>
              <a:spLocks/>
            </p:cNvSpPr>
            <p:nvPr/>
          </p:nvSpPr>
          <p:spPr bwMode="auto">
            <a:xfrm>
              <a:off x="1899" y="2773"/>
              <a:ext cx="72" cy="111"/>
            </a:xfrm>
            <a:custGeom>
              <a:avLst/>
              <a:gdLst>
                <a:gd name="T0" fmla="*/ 0 w 72"/>
                <a:gd name="T1" fmla="*/ 0 h 111"/>
                <a:gd name="T2" fmla="*/ 0 w 72"/>
                <a:gd name="T3" fmla="*/ 60 h 111"/>
                <a:gd name="T4" fmla="*/ 0 w 72"/>
                <a:gd name="T5" fmla="*/ 60 h 111"/>
                <a:gd name="T6" fmla="*/ 0 w 72"/>
                <a:gd name="T7" fmla="*/ 64 h 111"/>
                <a:gd name="T8" fmla="*/ 8 w 72"/>
                <a:gd name="T9" fmla="*/ 81 h 111"/>
                <a:gd name="T10" fmla="*/ 25 w 72"/>
                <a:gd name="T11" fmla="*/ 98 h 111"/>
                <a:gd name="T12" fmla="*/ 38 w 72"/>
                <a:gd name="T13" fmla="*/ 107 h 111"/>
                <a:gd name="T14" fmla="*/ 51 w 72"/>
                <a:gd name="T15" fmla="*/ 111 h 111"/>
                <a:gd name="T16" fmla="*/ 51 w 72"/>
                <a:gd name="T17" fmla="*/ 111 h 111"/>
                <a:gd name="T18" fmla="*/ 55 w 72"/>
                <a:gd name="T19" fmla="*/ 111 h 111"/>
                <a:gd name="T20" fmla="*/ 64 w 72"/>
                <a:gd name="T21" fmla="*/ 107 h 111"/>
                <a:gd name="T22" fmla="*/ 68 w 72"/>
                <a:gd name="T23" fmla="*/ 94 h 111"/>
                <a:gd name="T24" fmla="*/ 72 w 72"/>
                <a:gd name="T25" fmla="*/ 72 h 111"/>
                <a:gd name="T26" fmla="*/ 68 w 72"/>
                <a:gd name="T27" fmla="*/ 51 h 111"/>
                <a:gd name="T28" fmla="*/ 60 w 72"/>
                <a:gd name="T29" fmla="*/ 30 h 111"/>
                <a:gd name="T30" fmla="*/ 43 w 72"/>
                <a:gd name="T31" fmla="*/ 13 h 111"/>
                <a:gd name="T32" fmla="*/ 34 w 72"/>
                <a:gd name="T33" fmla="*/ 4 h 111"/>
                <a:gd name="T34" fmla="*/ 25 w 72"/>
                <a:gd name="T35" fmla="*/ 0 h 111"/>
                <a:gd name="T36" fmla="*/ 13 w 72"/>
                <a:gd name="T37" fmla="*/ 0 h 111"/>
                <a:gd name="T38" fmla="*/ 0 w 72"/>
                <a:gd name="T39" fmla="*/ 0 h 111"/>
                <a:gd name="T40" fmla="*/ 0 w 72"/>
                <a:gd name="T41" fmla="*/ 0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11"/>
                <a:gd name="T65" fmla="*/ 72 w 72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11">
                  <a:moveTo>
                    <a:pt x="0" y="0"/>
                  </a:moveTo>
                  <a:lnTo>
                    <a:pt x="0" y="60"/>
                  </a:lnTo>
                  <a:lnTo>
                    <a:pt x="0" y="64"/>
                  </a:lnTo>
                  <a:lnTo>
                    <a:pt x="8" y="81"/>
                  </a:lnTo>
                  <a:lnTo>
                    <a:pt x="25" y="98"/>
                  </a:lnTo>
                  <a:lnTo>
                    <a:pt x="38" y="107"/>
                  </a:lnTo>
                  <a:lnTo>
                    <a:pt x="51" y="111"/>
                  </a:lnTo>
                  <a:lnTo>
                    <a:pt x="55" y="111"/>
                  </a:lnTo>
                  <a:lnTo>
                    <a:pt x="64" y="107"/>
                  </a:lnTo>
                  <a:lnTo>
                    <a:pt x="68" y="94"/>
                  </a:lnTo>
                  <a:lnTo>
                    <a:pt x="72" y="72"/>
                  </a:lnTo>
                  <a:lnTo>
                    <a:pt x="68" y="51"/>
                  </a:lnTo>
                  <a:lnTo>
                    <a:pt x="60" y="30"/>
                  </a:lnTo>
                  <a:lnTo>
                    <a:pt x="43" y="13"/>
                  </a:lnTo>
                  <a:lnTo>
                    <a:pt x="34" y="4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AA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1" name="Freeform 155"/>
            <p:cNvSpPr>
              <a:spLocks/>
            </p:cNvSpPr>
            <p:nvPr/>
          </p:nvSpPr>
          <p:spPr bwMode="auto">
            <a:xfrm>
              <a:off x="1916" y="2760"/>
              <a:ext cx="132" cy="51"/>
            </a:xfrm>
            <a:custGeom>
              <a:avLst/>
              <a:gdLst>
                <a:gd name="T0" fmla="*/ 0 w 132"/>
                <a:gd name="T1" fmla="*/ 0 h 51"/>
                <a:gd name="T2" fmla="*/ 0 w 132"/>
                <a:gd name="T3" fmla="*/ 0 h 51"/>
                <a:gd name="T4" fmla="*/ 0 w 132"/>
                <a:gd name="T5" fmla="*/ 8 h 51"/>
                <a:gd name="T6" fmla="*/ 4 w 132"/>
                <a:gd name="T7" fmla="*/ 17 h 51"/>
                <a:gd name="T8" fmla="*/ 13 w 132"/>
                <a:gd name="T9" fmla="*/ 26 h 51"/>
                <a:gd name="T10" fmla="*/ 21 w 132"/>
                <a:gd name="T11" fmla="*/ 30 h 51"/>
                <a:gd name="T12" fmla="*/ 34 w 132"/>
                <a:gd name="T13" fmla="*/ 30 h 51"/>
                <a:gd name="T14" fmla="*/ 51 w 132"/>
                <a:gd name="T15" fmla="*/ 26 h 51"/>
                <a:gd name="T16" fmla="*/ 68 w 132"/>
                <a:gd name="T17" fmla="*/ 47 h 51"/>
                <a:gd name="T18" fmla="*/ 132 w 132"/>
                <a:gd name="T19" fmla="*/ 51 h 51"/>
                <a:gd name="T20" fmla="*/ 64 w 132"/>
                <a:gd name="T21" fmla="*/ 4 h 51"/>
                <a:gd name="T22" fmla="*/ 64 w 132"/>
                <a:gd name="T23" fmla="*/ 4 h 51"/>
                <a:gd name="T24" fmla="*/ 38 w 132"/>
                <a:gd name="T25" fmla="*/ 8 h 51"/>
                <a:gd name="T26" fmla="*/ 21 w 132"/>
                <a:gd name="T27" fmla="*/ 4 h 51"/>
                <a:gd name="T28" fmla="*/ 0 w 132"/>
                <a:gd name="T29" fmla="*/ 0 h 51"/>
                <a:gd name="T30" fmla="*/ 0 w 132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2"/>
                <a:gd name="T49" fmla="*/ 0 h 51"/>
                <a:gd name="T50" fmla="*/ 132 w 132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2" h="51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" y="17"/>
                  </a:lnTo>
                  <a:lnTo>
                    <a:pt x="13" y="26"/>
                  </a:lnTo>
                  <a:lnTo>
                    <a:pt x="21" y="30"/>
                  </a:lnTo>
                  <a:lnTo>
                    <a:pt x="34" y="30"/>
                  </a:lnTo>
                  <a:lnTo>
                    <a:pt x="51" y="26"/>
                  </a:lnTo>
                  <a:lnTo>
                    <a:pt x="68" y="47"/>
                  </a:lnTo>
                  <a:lnTo>
                    <a:pt x="132" y="51"/>
                  </a:lnTo>
                  <a:lnTo>
                    <a:pt x="64" y="4"/>
                  </a:lnTo>
                  <a:lnTo>
                    <a:pt x="38" y="8"/>
                  </a:lnTo>
                  <a:lnTo>
                    <a:pt x="2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2" name="Freeform 156"/>
            <p:cNvSpPr>
              <a:spLocks/>
            </p:cNvSpPr>
            <p:nvPr/>
          </p:nvSpPr>
          <p:spPr bwMode="auto">
            <a:xfrm>
              <a:off x="2318" y="3345"/>
              <a:ext cx="346" cy="445"/>
            </a:xfrm>
            <a:custGeom>
              <a:avLst/>
              <a:gdLst>
                <a:gd name="T0" fmla="*/ 0 w 346"/>
                <a:gd name="T1" fmla="*/ 445 h 445"/>
                <a:gd name="T2" fmla="*/ 0 w 346"/>
                <a:gd name="T3" fmla="*/ 445 h 445"/>
                <a:gd name="T4" fmla="*/ 77 w 346"/>
                <a:gd name="T5" fmla="*/ 330 h 445"/>
                <a:gd name="T6" fmla="*/ 153 w 346"/>
                <a:gd name="T7" fmla="*/ 214 h 445"/>
                <a:gd name="T8" fmla="*/ 239 w 346"/>
                <a:gd name="T9" fmla="*/ 103 h 445"/>
                <a:gd name="T10" fmla="*/ 282 w 346"/>
                <a:gd name="T11" fmla="*/ 47 h 445"/>
                <a:gd name="T12" fmla="*/ 329 w 346"/>
                <a:gd name="T13" fmla="*/ 0 h 445"/>
                <a:gd name="T14" fmla="*/ 329 w 346"/>
                <a:gd name="T15" fmla="*/ 0 h 445"/>
                <a:gd name="T16" fmla="*/ 337 w 346"/>
                <a:gd name="T17" fmla="*/ 30 h 445"/>
                <a:gd name="T18" fmla="*/ 346 w 346"/>
                <a:gd name="T19" fmla="*/ 65 h 445"/>
                <a:gd name="T20" fmla="*/ 346 w 346"/>
                <a:gd name="T21" fmla="*/ 65 h 445"/>
                <a:gd name="T22" fmla="*/ 329 w 346"/>
                <a:gd name="T23" fmla="*/ 120 h 445"/>
                <a:gd name="T24" fmla="*/ 329 w 346"/>
                <a:gd name="T25" fmla="*/ 120 h 445"/>
                <a:gd name="T26" fmla="*/ 312 w 346"/>
                <a:gd name="T27" fmla="*/ 146 h 445"/>
                <a:gd name="T28" fmla="*/ 299 w 346"/>
                <a:gd name="T29" fmla="*/ 176 h 445"/>
                <a:gd name="T30" fmla="*/ 299 w 346"/>
                <a:gd name="T31" fmla="*/ 176 h 445"/>
                <a:gd name="T32" fmla="*/ 260 w 346"/>
                <a:gd name="T33" fmla="*/ 227 h 445"/>
                <a:gd name="T34" fmla="*/ 213 w 346"/>
                <a:gd name="T35" fmla="*/ 278 h 445"/>
                <a:gd name="T36" fmla="*/ 153 w 346"/>
                <a:gd name="T37" fmla="*/ 334 h 445"/>
                <a:gd name="T38" fmla="*/ 81 w 346"/>
                <a:gd name="T39" fmla="*/ 389 h 445"/>
                <a:gd name="T40" fmla="*/ 81 w 346"/>
                <a:gd name="T41" fmla="*/ 389 h 445"/>
                <a:gd name="T42" fmla="*/ 38 w 346"/>
                <a:gd name="T43" fmla="*/ 424 h 445"/>
                <a:gd name="T44" fmla="*/ 38 w 346"/>
                <a:gd name="T45" fmla="*/ 424 h 445"/>
                <a:gd name="T46" fmla="*/ 17 w 346"/>
                <a:gd name="T47" fmla="*/ 436 h 445"/>
                <a:gd name="T48" fmla="*/ 0 w 346"/>
                <a:gd name="T49" fmla="*/ 445 h 445"/>
                <a:gd name="T50" fmla="*/ 0 w 346"/>
                <a:gd name="T51" fmla="*/ 445 h 4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46"/>
                <a:gd name="T79" fmla="*/ 0 h 445"/>
                <a:gd name="T80" fmla="*/ 346 w 346"/>
                <a:gd name="T81" fmla="*/ 445 h 44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46" h="445">
                  <a:moveTo>
                    <a:pt x="0" y="445"/>
                  </a:moveTo>
                  <a:lnTo>
                    <a:pt x="0" y="445"/>
                  </a:lnTo>
                  <a:lnTo>
                    <a:pt x="77" y="330"/>
                  </a:lnTo>
                  <a:lnTo>
                    <a:pt x="153" y="214"/>
                  </a:lnTo>
                  <a:lnTo>
                    <a:pt x="239" y="103"/>
                  </a:lnTo>
                  <a:lnTo>
                    <a:pt x="282" y="47"/>
                  </a:lnTo>
                  <a:lnTo>
                    <a:pt x="329" y="0"/>
                  </a:lnTo>
                  <a:lnTo>
                    <a:pt x="337" y="30"/>
                  </a:lnTo>
                  <a:lnTo>
                    <a:pt x="346" y="65"/>
                  </a:lnTo>
                  <a:lnTo>
                    <a:pt x="329" y="120"/>
                  </a:lnTo>
                  <a:lnTo>
                    <a:pt x="312" y="146"/>
                  </a:lnTo>
                  <a:lnTo>
                    <a:pt x="299" y="176"/>
                  </a:lnTo>
                  <a:lnTo>
                    <a:pt x="260" y="227"/>
                  </a:lnTo>
                  <a:lnTo>
                    <a:pt x="213" y="278"/>
                  </a:lnTo>
                  <a:lnTo>
                    <a:pt x="153" y="334"/>
                  </a:lnTo>
                  <a:lnTo>
                    <a:pt x="81" y="389"/>
                  </a:lnTo>
                  <a:lnTo>
                    <a:pt x="38" y="424"/>
                  </a:lnTo>
                  <a:lnTo>
                    <a:pt x="17" y="436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3" name="Freeform 157"/>
            <p:cNvSpPr>
              <a:spLocks/>
            </p:cNvSpPr>
            <p:nvPr/>
          </p:nvSpPr>
          <p:spPr bwMode="auto">
            <a:xfrm>
              <a:off x="2275" y="3123"/>
              <a:ext cx="325" cy="428"/>
            </a:xfrm>
            <a:custGeom>
              <a:avLst/>
              <a:gdLst>
                <a:gd name="T0" fmla="*/ 278 w 325"/>
                <a:gd name="T1" fmla="*/ 0 h 428"/>
                <a:gd name="T2" fmla="*/ 278 w 325"/>
                <a:gd name="T3" fmla="*/ 0 h 428"/>
                <a:gd name="T4" fmla="*/ 299 w 325"/>
                <a:gd name="T5" fmla="*/ 34 h 428"/>
                <a:gd name="T6" fmla="*/ 325 w 325"/>
                <a:gd name="T7" fmla="*/ 77 h 428"/>
                <a:gd name="T8" fmla="*/ 325 w 325"/>
                <a:gd name="T9" fmla="*/ 77 h 428"/>
                <a:gd name="T10" fmla="*/ 162 w 325"/>
                <a:gd name="T11" fmla="*/ 252 h 428"/>
                <a:gd name="T12" fmla="*/ 0 w 325"/>
                <a:gd name="T13" fmla="*/ 428 h 428"/>
                <a:gd name="T14" fmla="*/ 0 w 325"/>
                <a:gd name="T15" fmla="*/ 428 h 428"/>
                <a:gd name="T16" fmla="*/ 17 w 325"/>
                <a:gd name="T17" fmla="*/ 308 h 428"/>
                <a:gd name="T18" fmla="*/ 17 w 325"/>
                <a:gd name="T19" fmla="*/ 308 h 428"/>
                <a:gd name="T20" fmla="*/ 81 w 325"/>
                <a:gd name="T21" fmla="*/ 231 h 428"/>
                <a:gd name="T22" fmla="*/ 145 w 325"/>
                <a:gd name="T23" fmla="*/ 154 h 428"/>
                <a:gd name="T24" fmla="*/ 209 w 325"/>
                <a:gd name="T25" fmla="*/ 77 h 428"/>
                <a:gd name="T26" fmla="*/ 278 w 325"/>
                <a:gd name="T27" fmla="*/ 0 h 428"/>
                <a:gd name="T28" fmla="*/ 278 w 325"/>
                <a:gd name="T29" fmla="*/ 0 h 4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5"/>
                <a:gd name="T46" fmla="*/ 0 h 428"/>
                <a:gd name="T47" fmla="*/ 325 w 325"/>
                <a:gd name="T48" fmla="*/ 428 h 4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5" h="428">
                  <a:moveTo>
                    <a:pt x="278" y="0"/>
                  </a:moveTo>
                  <a:lnTo>
                    <a:pt x="278" y="0"/>
                  </a:lnTo>
                  <a:lnTo>
                    <a:pt x="299" y="34"/>
                  </a:lnTo>
                  <a:lnTo>
                    <a:pt x="325" y="77"/>
                  </a:lnTo>
                  <a:lnTo>
                    <a:pt x="162" y="252"/>
                  </a:lnTo>
                  <a:lnTo>
                    <a:pt x="0" y="428"/>
                  </a:lnTo>
                  <a:lnTo>
                    <a:pt x="17" y="308"/>
                  </a:lnTo>
                  <a:lnTo>
                    <a:pt x="81" y="231"/>
                  </a:lnTo>
                  <a:lnTo>
                    <a:pt x="145" y="154"/>
                  </a:lnTo>
                  <a:lnTo>
                    <a:pt x="209" y="77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4" name="Freeform 158"/>
            <p:cNvSpPr>
              <a:spLocks/>
            </p:cNvSpPr>
            <p:nvPr/>
          </p:nvSpPr>
          <p:spPr bwMode="auto">
            <a:xfrm>
              <a:off x="2301" y="3072"/>
              <a:ext cx="222" cy="295"/>
            </a:xfrm>
            <a:custGeom>
              <a:avLst/>
              <a:gdLst>
                <a:gd name="T0" fmla="*/ 222 w 222"/>
                <a:gd name="T1" fmla="*/ 26 h 295"/>
                <a:gd name="T2" fmla="*/ 222 w 222"/>
                <a:gd name="T3" fmla="*/ 26 h 295"/>
                <a:gd name="T4" fmla="*/ 115 w 222"/>
                <a:gd name="T5" fmla="*/ 162 h 295"/>
                <a:gd name="T6" fmla="*/ 0 w 222"/>
                <a:gd name="T7" fmla="*/ 295 h 295"/>
                <a:gd name="T8" fmla="*/ 0 w 222"/>
                <a:gd name="T9" fmla="*/ 295 h 295"/>
                <a:gd name="T10" fmla="*/ 17 w 222"/>
                <a:gd name="T11" fmla="*/ 209 h 295"/>
                <a:gd name="T12" fmla="*/ 17 w 222"/>
                <a:gd name="T13" fmla="*/ 209 h 295"/>
                <a:gd name="T14" fmla="*/ 94 w 222"/>
                <a:gd name="T15" fmla="*/ 102 h 295"/>
                <a:gd name="T16" fmla="*/ 166 w 222"/>
                <a:gd name="T17" fmla="*/ 0 h 295"/>
                <a:gd name="T18" fmla="*/ 166 w 222"/>
                <a:gd name="T19" fmla="*/ 0 h 295"/>
                <a:gd name="T20" fmla="*/ 192 w 222"/>
                <a:gd name="T21" fmla="*/ 8 h 295"/>
                <a:gd name="T22" fmla="*/ 222 w 222"/>
                <a:gd name="T23" fmla="*/ 26 h 295"/>
                <a:gd name="T24" fmla="*/ 222 w 222"/>
                <a:gd name="T25" fmla="*/ 26 h 2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295"/>
                <a:gd name="T41" fmla="*/ 222 w 222"/>
                <a:gd name="T42" fmla="*/ 295 h 2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295">
                  <a:moveTo>
                    <a:pt x="222" y="26"/>
                  </a:moveTo>
                  <a:lnTo>
                    <a:pt x="222" y="26"/>
                  </a:lnTo>
                  <a:lnTo>
                    <a:pt x="115" y="162"/>
                  </a:lnTo>
                  <a:lnTo>
                    <a:pt x="0" y="295"/>
                  </a:lnTo>
                  <a:lnTo>
                    <a:pt x="17" y="209"/>
                  </a:lnTo>
                  <a:lnTo>
                    <a:pt x="94" y="102"/>
                  </a:lnTo>
                  <a:lnTo>
                    <a:pt x="166" y="0"/>
                  </a:lnTo>
                  <a:lnTo>
                    <a:pt x="192" y="8"/>
                  </a:lnTo>
                  <a:lnTo>
                    <a:pt x="222" y="26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5" name="Freeform 159"/>
            <p:cNvSpPr>
              <a:spLocks/>
            </p:cNvSpPr>
            <p:nvPr/>
          </p:nvSpPr>
          <p:spPr bwMode="auto">
            <a:xfrm>
              <a:off x="2318" y="3068"/>
              <a:ext cx="149" cy="213"/>
            </a:xfrm>
            <a:custGeom>
              <a:avLst/>
              <a:gdLst>
                <a:gd name="T0" fmla="*/ 94 w 149"/>
                <a:gd name="T1" fmla="*/ 8 h 213"/>
                <a:gd name="T2" fmla="*/ 94 w 149"/>
                <a:gd name="T3" fmla="*/ 8 h 213"/>
                <a:gd name="T4" fmla="*/ 111 w 149"/>
                <a:gd name="T5" fmla="*/ 4 h 213"/>
                <a:gd name="T6" fmla="*/ 128 w 149"/>
                <a:gd name="T7" fmla="*/ 0 h 213"/>
                <a:gd name="T8" fmla="*/ 149 w 149"/>
                <a:gd name="T9" fmla="*/ 4 h 213"/>
                <a:gd name="T10" fmla="*/ 149 w 149"/>
                <a:gd name="T11" fmla="*/ 4 h 213"/>
                <a:gd name="T12" fmla="*/ 77 w 149"/>
                <a:gd name="T13" fmla="*/ 106 h 213"/>
                <a:gd name="T14" fmla="*/ 0 w 149"/>
                <a:gd name="T15" fmla="*/ 213 h 213"/>
                <a:gd name="T16" fmla="*/ 0 w 149"/>
                <a:gd name="T17" fmla="*/ 213 h 213"/>
                <a:gd name="T18" fmla="*/ 21 w 149"/>
                <a:gd name="T19" fmla="*/ 106 h 213"/>
                <a:gd name="T20" fmla="*/ 21 w 149"/>
                <a:gd name="T21" fmla="*/ 106 h 213"/>
                <a:gd name="T22" fmla="*/ 30 w 149"/>
                <a:gd name="T23" fmla="*/ 77 h 213"/>
                <a:gd name="T24" fmla="*/ 42 w 149"/>
                <a:gd name="T25" fmla="*/ 51 h 213"/>
                <a:gd name="T26" fmla="*/ 51 w 149"/>
                <a:gd name="T27" fmla="*/ 34 h 213"/>
                <a:gd name="T28" fmla="*/ 64 w 149"/>
                <a:gd name="T29" fmla="*/ 21 h 213"/>
                <a:gd name="T30" fmla="*/ 85 w 149"/>
                <a:gd name="T31" fmla="*/ 8 h 213"/>
                <a:gd name="T32" fmla="*/ 94 w 149"/>
                <a:gd name="T33" fmla="*/ 8 h 213"/>
                <a:gd name="T34" fmla="*/ 94 w 149"/>
                <a:gd name="T35" fmla="*/ 8 h 2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3"/>
                <a:gd name="T56" fmla="*/ 149 w 149"/>
                <a:gd name="T57" fmla="*/ 213 h 2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3">
                  <a:moveTo>
                    <a:pt x="94" y="8"/>
                  </a:moveTo>
                  <a:lnTo>
                    <a:pt x="94" y="8"/>
                  </a:lnTo>
                  <a:lnTo>
                    <a:pt x="111" y="4"/>
                  </a:lnTo>
                  <a:lnTo>
                    <a:pt x="128" y="0"/>
                  </a:lnTo>
                  <a:lnTo>
                    <a:pt x="149" y="4"/>
                  </a:lnTo>
                  <a:lnTo>
                    <a:pt x="77" y="106"/>
                  </a:lnTo>
                  <a:lnTo>
                    <a:pt x="0" y="213"/>
                  </a:lnTo>
                  <a:lnTo>
                    <a:pt x="21" y="106"/>
                  </a:lnTo>
                  <a:lnTo>
                    <a:pt x="30" y="77"/>
                  </a:lnTo>
                  <a:lnTo>
                    <a:pt x="42" y="51"/>
                  </a:lnTo>
                  <a:lnTo>
                    <a:pt x="51" y="34"/>
                  </a:lnTo>
                  <a:lnTo>
                    <a:pt x="64" y="21"/>
                  </a:lnTo>
                  <a:lnTo>
                    <a:pt x="85" y="8"/>
                  </a:lnTo>
                  <a:lnTo>
                    <a:pt x="94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6" name="Freeform 160"/>
            <p:cNvSpPr>
              <a:spLocks/>
            </p:cNvSpPr>
            <p:nvPr/>
          </p:nvSpPr>
          <p:spPr bwMode="auto">
            <a:xfrm>
              <a:off x="2292" y="3098"/>
              <a:ext cx="261" cy="333"/>
            </a:xfrm>
            <a:custGeom>
              <a:avLst/>
              <a:gdLst>
                <a:gd name="T0" fmla="*/ 231 w 261"/>
                <a:gd name="T1" fmla="*/ 0 h 333"/>
                <a:gd name="T2" fmla="*/ 231 w 261"/>
                <a:gd name="T3" fmla="*/ 0 h 333"/>
                <a:gd name="T4" fmla="*/ 261 w 261"/>
                <a:gd name="T5" fmla="*/ 25 h 333"/>
                <a:gd name="T6" fmla="*/ 261 w 261"/>
                <a:gd name="T7" fmla="*/ 25 h 333"/>
                <a:gd name="T8" fmla="*/ 192 w 261"/>
                <a:gd name="T9" fmla="*/ 102 h 333"/>
                <a:gd name="T10" fmla="*/ 128 w 261"/>
                <a:gd name="T11" fmla="*/ 179 h 333"/>
                <a:gd name="T12" fmla="*/ 64 w 261"/>
                <a:gd name="T13" fmla="*/ 256 h 333"/>
                <a:gd name="T14" fmla="*/ 0 w 261"/>
                <a:gd name="T15" fmla="*/ 333 h 333"/>
                <a:gd name="T16" fmla="*/ 0 w 261"/>
                <a:gd name="T17" fmla="*/ 333 h 333"/>
                <a:gd name="T18" fmla="*/ 9 w 261"/>
                <a:gd name="T19" fmla="*/ 269 h 333"/>
                <a:gd name="T20" fmla="*/ 9 w 261"/>
                <a:gd name="T21" fmla="*/ 269 h 333"/>
                <a:gd name="T22" fmla="*/ 124 w 261"/>
                <a:gd name="T23" fmla="*/ 136 h 333"/>
                <a:gd name="T24" fmla="*/ 231 w 261"/>
                <a:gd name="T25" fmla="*/ 0 h 333"/>
                <a:gd name="T26" fmla="*/ 231 w 261"/>
                <a:gd name="T27" fmla="*/ 0 h 3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1"/>
                <a:gd name="T43" fmla="*/ 0 h 333"/>
                <a:gd name="T44" fmla="*/ 261 w 261"/>
                <a:gd name="T45" fmla="*/ 333 h 3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1" h="333">
                  <a:moveTo>
                    <a:pt x="231" y="0"/>
                  </a:moveTo>
                  <a:lnTo>
                    <a:pt x="231" y="0"/>
                  </a:lnTo>
                  <a:lnTo>
                    <a:pt x="261" y="25"/>
                  </a:lnTo>
                  <a:lnTo>
                    <a:pt x="192" y="102"/>
                  </a:lnTo>
                  <a:lnTo>
                    <a:pt x="128" y="179"/>
                  </a:lnTo>
                  <a:lnTo>
                    <a:pt x="64" y="256"/>
                  </a:lnTo>
                  <a:lnTo>
                    <a:pt x="0" y="333"/>
                  </a:lnTo>
                  <a:lnTo>
                    <a:pt x="9" y="269"/>
                  </a:lnTo>
                  <a:lnTo>
                    <a:pt x="124" y="136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7" name="Freeform 161"/>
            <p:cNvSpPr>
              <a:spLocks/>
            </p:cNvSpPr>
            <p:nvPr/>
          </p:nvSpPr>
          <p:spPr bwMode="auto">
            <a:xfrm>
              <a:off x="2249" y="3200"/>
              <a:ext cx="381" cy="564"/>
            </a:xfrm>
            <a:custGeom>
              <a:avLst/>
              <a:gdLst>
                <a:gd name="T0" fmla="*/ 351 w 381"/>
                <a:gd name="T1" fmla="*/ 0 h 564"/>
                <a:gd name="T2" fmla="*/ 351 w 381"/>
                <a:gd name="T3" fmla="*/ 0 h 564"/>
                <a:gd name="T4" fmla="*/ 351 w 381"/>
                <a:gd name="T5" fmla="*/ 0 h 564"/>
                <a:gd name="T6" fmla="*/ 351 w 381"/>
                <a:gd name="T7" fmla="*/ 0 h 564"/>
                <a:gd name="T8" fmla="*/ 368 w 381"/>
                <a:gd name="T9" fmla="*/ 34 h 564"/>
                <a:gd name="T10" fmla="*/ 381 w 381"/>
                <a:gd name="T11" fmla="*/ 77 h 564"/>
                <a:gd name="T12" fmla="*/ 381 w 381"/>
                <a:gd name="T13" fmla="*/ 77 h 564"/>
                <a:gd name="T14" fmla="*/ 291 w 381"/>
                <a:gd name="T15" fmla="*/ 201 h 564"/>
                <a:gd name="T16" fmla="*/ 197 w 381"/>
                <a:gd name="T17" fmla="*/ 321 h 564"/>
                <a:gd name="T18" fmla="*/ 99 w 381"/>
                <a:gd name="T19" fmla="*/ 445 h 564"/>
                <a:gd name="T20" fmla="*/ 0 w 381"/>
                <a:gd name="T21" fmla="*/ 564 h 564"/>
                <a:gd name="T22" fmla="*/ 0 w 381"/>
                <a:gd name="T23" fmla="*/ 564 h 564"/>
                <a:gd name="T24" fmla="*/ 13 w 381"/>
                <a:gd name="T25" fmla="*/ 453 h 564"/>
                <a:gd name="T26" fmla="*/ 26 w 381"/>
                <a:gd name="T27" fmla="*/ 351 h 564"/>
                <a:gd name="T28" fmla="*/ 26 w 381"/>
                <a:gd name="T29" fmla="*/ 351 h 564"/>
                <a:gd name="T30" fmla="*/ 188 w 381"/>
                <a:gd name="T31" fmla="*/ 175 h 564"/>
                <a:gd name="T32" fmla="*/ 351 w 381"/>
                <a:gd name="T33" fmla="*/ 0 h 564"/>
                <a:gd name="T34" fmla="*/ 351 w 381"/>
                <a:gd name="T35" fmla="*/ 0 h 5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1"/>
                <a:gd name="T55" fmla="*/ 0 h 564"/>
                <a:gd name="T56" fmla="*/ 381 w 381"/>
                <a:gd name="T57" fmla="*/ 564 h 56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1" h="564">
                  <a:moveTo>
                    <a:pt x="351" y="0"/>
                  </a:moveTo>
                  <a:lnTo>
                    <a:pt x="351" y="0"/>
                  </a:lnTo>
                  <a:lnTo>
                    <a:pt x="368" y="34"/>
                  </a:lnTo>
                  <a:lnTo>
                    <a:pt x="381" y="77"/>
                  </a:lnTo>
                  <a:lnTo>
                    <a:pt x="291" y="201"/>
                  </a:lnTo>
                  <a:lnTo>
                    <a:pt x="197" y="321"/>
                  </a:lnTo>
                  <a:lnTo>
                    <a:pt x="99" y="445"/>
                  </a:lnTo>
                  <a:lnTo>
                    <a:pt x="0" y="564"/>
                  </a:lnTo>
                  <a:lnTo>
                    <a:pt x="13" y="453"/>
                  </a:lnTo>
                  <a:lnTo>
                    <a:pt x="26" y="351"/>
                  </a:lnTo>
                  <a:lnTo>
                    <a:pt x="188" y="17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8" name="Freeform 162"/>
            <p:cNvSpPr>
              <a:spLocks/>
            </p:cNvSpPr>
            <p:nvPr/>
          </p:nvSpPr>
          <p:spPr bwMode="auto">
            <a:xfrm>
              <a:off x="2249" y="3277"/>
              <a:ext cx="398" cy="547"/>
            </a:xfrm>
            <a:custGeom>
              <a:avLst/>
              <a:gdLst>
                <a:gd name="T0" fmla="*/ 381 w 398"/>
                <a:gd name="T1" fmla="*/ 0 h 547"/>
                <a:gd name="T2" fmla="*/ 381 w 398"/>
                <a:gd name="T3" fmla="*/ 0 h 547"/>
                <a:gd name="T4" fmla="*/ 398 w 398"/>
                <a:gd name="T5" fmla="*/ 68 h 547"/>
                <a:gd name="T6" fmla="*/ 398 w 398"/>
                <a:gd name="T7" fmla="*/ 68 h 547"/>
                <a:gd name="T8" fmla="*/ 351 w 398"/>
                <a:gd name="T9" fmla="*/ 115 h 547"/>
                <a:gd name="T10" fmla="*/ 308 w 398"/>
                <a:gd name="T11" fmla="*/ 171 h 547"/>
                <a:gd name="T12" fmla="*/ 222 w 398"/>
                <a:gd name="T13" fmla="*/ 282 h 547"/>
                <a:gd name="T14" fmla="*/ 69 w 398"/>
                <a:gd name="T15" fmla="*/ 513 h 547"/>
                <a:gd name="T16" fmla="*/ 69 w 398"/>
                <a:gd name="T17" fmla="*/ 513 h 547"/>
                <a:gd name="T18" fmla="*/ 34 w 398"/>
                <a:gd name="T19" fmla="*/ 530 h 547"/>
                <a:gd name="T20" fmla="*/ 17 w 398"/>
                <a:gd name="T21" fmla="*/ 539 h 547"/>
                <a:gd name="T22" fmla="*/ 0 w 398"/>
                <a:gd name="T23" fmla="*/ 547 h 547"/>
                <a:gd name="T24" fmla="*/ 0 w 398"/>
                <a:gd name="T25" fmla="*/ 547 h 547"/>
                <a:gd name="T26" fmla="*/ 0 w 398"/>
                <a:gd name="T27" fmla="*/ 487 h 547"/>
                <a:gd name="T28" fmla="*/ 0 w 398"/>
                <a:gd name="T29" fmla="*/ 487 h 547"/>
                <a:gd name="T30" fmla="*/ 99 w 398"/>
                <a:gd name="T31" fmla="*/ 368 h 547"/>
                <a:gd name="T32" fmla="*/ 197 w 398"/>
                <a:gd name="T33" fmla="*/ 244 h 547"/>
                <a:gd name="T34" fmla="*/ 291 w 398"/>
                <a:gd name="T35" fmla="*/ 124 h 547"/>
                <a:gd name="T36" fmla="*/ 381 w 398"/>
                <a:gd name="T37" fmla="*/ 0 h 547"/>
                <a:gd name="T38" fmla="*/ 381 w 398"/>
                <a:gd name="T39" fmla="*/ 0 h 5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8"/>
                <a:gd name="T61" fmla="*/ 0 h 547"/>
                <a:gd name="T62" fmla="*/ 398 w 398"/>
                <a:gd name="T63" fmla="*/ 547 h 5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8" h="547">
                  <a:moveTo>
                    <a:pt x="381" y="0"/>
                  </a:moveTo>
                  <a:lnTo>
                    <a:pt x="381" y="0"/>
                  </a:lnTo>
                  <a:lnTo>
                    <a:pt x="398" y="68"/>
                  </a:lnTo>
                  <a:lnTo>
                    <a:pt x="351" y="115"/>
                  </a:lnTo>
                  <a:lnTo>
                    <a:pt x="308" y="171"/>
                  </a:lnTo>
                  <a:lnTo>
                    <a:pt x="222" y="282"/>
                  </a:lnTo>
                  <a:lnTo>
                    <a:pt x="69" y="513"/>
                  </a:lnTo>
                  <a:lnTo>
                    <a:pt x="34" y="530"/>
                  </a:lnTo>
                  <a:lnTo>
                    <a:pt x="17" y="539"/>
                  </a:lnTo>
                  <a:lnTo>
                    <a:pt x="0" y="547"/>
                  </a:lnTo>
                  <a:lnTo>
                    <a:pt x="0" y="487"/>
                  </a:lnTo>
                  <a:lnTo>
                    <a:pt x="99" y="368"/>
                  </a:lnTo>
                  <a:lnTo>
                    <a:pt x="197" y="244"/>
                  </a:lnTo>
                  <a:lnTo>
                    <a:pt x="291" y="124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29" name="Freeform 163"/>
            <p:cNvSpPr>
              <a:spLocks/>
            </p:cNvSpPr>
            <p:nvPr/>
          </p:nvSpPr>
          <p:spPr bwMode="auto">
            <a:xfrm>
              <a:off x="2130" y="2619"/>
              <a:ext cx="354" cy="526"/>
            </a:xfrm>
            <a:custGeom>
              <a:avLst/>
              <a:gdLst>
                <a:gd name="T0" fmla="*/ 12 w 354"/>
                <a:gd name="T1" fmla="*/ 483 h 526"/>
                <a:gd name="T2" fmla="*/ 12 w 354"/>
                <a:gd name="T3" fmla="*/ 483 h 526"/>
                <a:gd name="T4" fmla="*/ 4 w 354"/>
                <a:gd name="T5" fmla="*/ 496 h 526"/>
                <a:gd name="T6" fmla="*/ 0 w 354"/>
                <a:gd name="T7" fmla="*/ 504 h 526"/>
                <a:gd name="T8" fmla="*/ 4 w 354"/>
                <a:gd name="T9" fmla="*/ 508 h 526"/>
                <a:gd name="T10" fmla="*/ 12 w 354"/>
                <a:gd name="T11" fmla="*/ 517 h 526"/>
                <a:gd name="T12" fmla="*/ 12 w 354"/>
                <a:gd name="T13" fmla="*/ 521 h 526"/>
                <a:gd name="T14" fmla="*/ 12 w 354"/>
                <a:gd name="T15" fmla="*/ 521 h 526"/>
                <a:gd name="T16" fmla="*/ 25 w 354"/>
                <a:gd name="T17" fmla="*/ 526 h 526"/>
                <a:gd name="T18" fmla="*/ 29 w 354"/>
                <a:gd name="T19" fmla="*/ 526 h 526"/>
                <a:gd name="T20" fmla="*/ 38 w 354"/>
                <a:gd name="T21" fmla="*/ 521 h 526"/>
                <a:gd name="T22" fmla="*/ 47 w 354"/>
                <a:gd name="T23" fmla="*/ 508 h 526"/>
                <a:gd name="T24" fmla="*/ 329 w 354"/>
                <a:gd name="T25" fmla="*/ 81 h 526"/>
                <a:gd name="T26" fmla="*/ 329 w 354"/>
                <a:gd name="T27" fmla="*/ 81 h 526"/>
                <a:gd name="T28" fmla="*/ 341 w 354"/>
                <a:gd name="T29" fmla="*/ 64 h 526"/>
                <a:gd name="T30" fmla="*/ 350 w 354"/>
                <a:gd name="T31" fmla="*/ 38 h 526"/>
                <a:gd name="T32" fmla="*/ 354 w 354"/>
                <a:gd name="T33" fmla="*/ 17 h 526"/>
                <a:gd name="T34" fmla="*/ 350 w 354"/>
                <a:gd name="T35" fmla="*/ 8 h 526"/>
                <a:gd name="T36" fmla="*/ 346 w 354"/>
                <a:gd name="T37" fmla="*/ 4 h 526"/>
                <a:gd name="T38" fmla="*/ 346 w 354"/>
                <a:gd name="T39" fmla="*/ 4 h 526"/>
                <a:gd name="T40" fmla="*/ 346 w 354"/>
                <a:gd name="T41" fmla="*/ 4 h 526"/>
                <a:gd name="T42" fmla="*/ 329 w 354"/>
                <a:gd name="T43" fmla="*/ 0 h 526"/>
                <a:gd name="T44" fmla="*/ 316 w 354"/>
                <a:gd name="T45" fmla="*/ 0 h 526"/>
                <a:gd name="T46" fmla="*/ 303 w 354"/>
                <a:gd name="T47" fmla="*/ 8 h 526"/>
                <a:gd name="T48" fmla="*/ 290 w 354"/>
                <a:gd name="T49" fmla="*/ 21 h 526"/>
                <a:gd name="T50" fmla="*/ 12 w 354"/>
                <a:gd name="T51" fmla="*/ 483 h 5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4"/>
                <a:gd name="T79" fmla="*/ 0 h 526"/>
                <a:gd name="T80" fmla="*/ 354 w 354"/>
                <a:gd name="T81" fmla="*/ 526 h 5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4" h="526">
                  <a:moveTo>
                    <a:pt x="12" y="483"/>
                  </a:moveTo>
                  <a:lnTo>
                    <a:pt x="12" y="483"/>
                  </a:lnTo>
                  <a:lnTo>
                    <a:pt x="4" y="496"/>
                  </a:lnTo>
                  <a:lnTo>
                    <a:pt x="0" y="504"/>
                  </a:lnTo>
                  <a:lnTo>
                    <a:pt x="4" y="508"/>
                  </a:lnTo>
                  <a:lnTo>
                    <a:pt x="12" y="517"/>
                  </a:lnTo>
                  <a:lnTo>
                    <a:pt x="12" y="521"/>
                  </a:lnTo>
                  <a:lnTo>
                    <a:pt x="25" y="526"/>
                  </a:lnTo>
                  <a:lnTo>
                    <a:pt x="29" y="526"/>
                  </a:lnTo>
                  <a:lnTo>
                    <a:pt x="38" y="521"/>
                  </a:lnTo>
                  <a:lnTo>
                    <a:pt x="47" y="508"/>
                  </a:lnTo>
                  <a:lnTo>
                    <a:pt x="329" y="81"/>
                  </a:lnTo>
                  <a:lnTo>
                    <a:pt x="341" y="64"/>
                  </a:lnTo>
                  <a:lnTo>
                    <a:pt x="350" y="38"/>
                  </a:lnTo>
                  <a:lnTo>
                    <a:pt x="354" y="17"/>
                  </a:lnTo>
                  <a:lnTo>
                    <a:pt x="350" y="8"/>
                  </a:lnTo>
                  <a:lnTo>
                    <a:pt x="346" y="4"/>
                  </a:lnTo>
                  <a:lnTo>
                    <a:pt x="329" y="0"/>
                  </a:lnTo>
                  <a:lnTo>
                    <a:pt x="316" y="0"/>
                  </a:lnTo>
                  <a:lnTo>
                    <a:pt x="303" y="8"/>
                  </a:lnTo>
                  <a:lnTo>
                    <a:pt x="290" y="21"/>
                  </a:lnTo>
                  <a:lnTo>
                    <a:pt x="12" y="4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0" name="Freeform 164"/>
            <p:cNvSpPr>
              <a:spLocks/>
            </p:cNvSpPr>
            <p:nvPr/>
          </p:nvSpPr>
          <p:spPr bwMode="auto">
            <a:xfrm>
              <a:off x="2322" y="2619"/>
              <a:ext cx="338" cy="667"/>
            </a:xfrm>
            <a:custGeom>
              <a:avLst/>
              <a:gdLst>
                <a:gd name="T0" fmla="*/ 338 w 338"/>
                <a:gd name="T1" fmla="*/ 73 h 667"/>
                <a:gd name="T2" fmla="*/ 209 w 338"/>
                <a:gd name="T3" fmla="*/ 457 h 667"/>
                <a:gd name="T4" fmla="*/ 209 w 338"/>
                <a:gd name="T5" fmla="*/ 457 h 667"/>
                <a:gd name="T6" fmla="*/ 222 w 338"/>
                <a:gd name="T7" fmla="*/ 470 h 667"/>
                <a:gd name="T8" fmla="*/ 248 w 338"/>
                <a:gd name="T9" fmla="*/ 504 h 667"/>
                <a:gd name="T10" fmla="*/ 278 w 338"/>
                <a:gd name="T11" fmla="*/ 560 h 667"/>
                <a:gd name="T12" fmla="*/ 295 w 338"/>
                <a:gd name="T13" fmla="*/ 598 h 667"/>
                <a:gd name="T14" fmla="*/ 312 w 338"/>
                <a:gd name="T15" fmla="*/ 641 h 667"/>
                <a:gd name="T16" fmla="*/ 312 w 338"/>
                <a:gd name="T17" fmla="*/ 641 h 667"/>
                <a:gd name="T18" fmla="*/ 286 w 338"/>
                <a:gd name="T19" fmla="*/ 654 h 667"/>
                <a:gd name="T20" fmla="*/ 256 w 338"/>
                <a:gd name="T21" fmla="*/ 662 h 667"/>
                <a:gd name="T22" fmla="*/ 222 w 338"/>
                <a:gd name="T23" fmla="*/ 667 h 667"/>
                <a:gd name="T24" fmla="*/ 175 w 338"/>
                <a:gd name="T25" fmla="*/ 667 h 667"/>
                <a:gd name="T26" fmla="*/ 120 w 338"/>
                <a:gd name="T27" fmla="*/ 662 h 667"/>
                <a:gd name="T28" fmla="*/ 94 w 338"/>
                <a:gd name="T29" fmla="*/ 654 h 667"/>
                <a:gd name="T30" fmla="*/ 64 w 338"/>
                <a:gd name="T31" fmla="*/ 641 h 667"/>
                <a:gd name="T32" fmla="*/ 34 w 338"/>
                <a:gd name="T33" fmla="*/ 628 h 667"/>
                <a:gd name="T34" fmla="*/ 0 w 338"/>
                <a:gd name="T35" fmla="*/ 611 h 667"/>
                <a:gd name="T36" fmla="*/ 149 w 338"/>
                <a:gd name="T37" fmla="*/ 0 h 667"/>
                <a:gd name="T38" fmla="*/ 329 w 338"/>
                <a:gd name="T39" fmla="*/ 21 h 667"/>
                <a:gd name="T40" fmla="*/ 338 w 338"/>
                <a:gd name="T41" fmla="*/ 73 h 6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8"/>
                <a:gd name="T64" fmla="*/ 0 h 667"/>
                <a:gd name="T65" fmla="*/ 338 w 338"/>
                <a:gd name="T66" fmla="*/ 667 h 6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8" h="667">
                  <a:moveTo>
                    <a:pt x="338" y="73"/>
                  </a:moveTo>
                  <a:lnTo>
                    <a:pt x="209" y="457"/>
                  </a:lnTo>
                  <a:lnTo>
                    <a:pt x="222" y="470"/>
                  </a:lnTo>
                  <a:lnTo>
                    <a:pt x="248" y="504"/>
                  </a:lnTo>
                  <a:lnTo>
                    <a:pt x="278" y="560"/>
                  </a:lnTo>
                  <a:lnTo>
                    <a:pt x="295" y="598"/>
                  </a:lnTo>
                  <a:lnTo>
                    <a:pt x="312" y="641"/>
                  </a:lnTo>
                  <a:lnTo>
                    <a:pt x="286" y="654"/>
                  </a:lnTo>
                  <a:lnTo>
                    <a:pt x="256" y="662"/>
                  </a:lnTo>
                  <a:lnTo>
                    <a:pt x="222" y="667"/>
                  </a:lnTo>
                  <a:lnTo>
                    <a:pt x="175" y="667"/>
                  </a:lnTo>
                  <a:lnTo>
                    <a:pt x="120" y="662"/>
                  </a:lnTo>
                  <a:lnTo>
                    <a:pt x="94" y="654"/>
                  </a:lnTo>
                  <a:lnTo>
                    <a:pt x="64" y="641"/>
                  </a:lnTo>
                  <a:lnTo>
                    <a:pt x="34" y="628"/>
                  </a:lnTo>
                  <a:lnTo>
                    <a:pt x="0" y="611"/>
                  </a:lnTo>
                  <a:lnTo>
                    <a:pt x="149" y="0"/>
                  </a:lnTo>
                  <a:lnTo>
                    <a:pt x="329" y="21"/>
                  </a:lnTo>
                  <a:lnTo>
                    <a:pt x="338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1" name="Freeform 165"/>
            <p:cNvSpPr>
              <a:spLocks/>
            </p:cNvSpPr>
            <p:nvPr/>
          </p:nvSpPr>
          <p:spPr bwMode="auto">
            <a:xfrm>
              <a:off x="2386" y="2721"/>
              <a:ext cx="103" cy="112"/>
            </a:xfrm>
            <a:custGeom>
              <a:avLst/>
              <a:gdLst>
                <a:gd name="T0" fmla="*/ 68 w 103"/>
                <a:gd name="T1" fmla="*/ 0 h 112"/>
                <a:gd name="T2" fmla="*/ 68 w 103"/>
                <a:gd name="T3" fmla="*/ 0 h 112"/>
                <a:gd name="T4" fmla="*/ 51 w 103"/>
                <a:gd name="T5" fmla="*/ 0 h 112"/>
                <a:gd name="T6" fmla="*/ 34 w 103"/>
                <a:gd name="T7" fmla="*/ 5 h 112"/>
                <a:gd name="T8" fmla="*/ 21 w 103"/>
                <a:gd name="T9" fmla="*/ 13 h 112"/>
                <a:gd name="T10" fmla="*/ 9 w 103"/>
                <a:gd name="T11" fmla="*/ 22 h 112"/>
                <a:gd name="T12" fmla="*/ 0 w 103"/>
                <a:gd name="T13" fmla="*/ 39 h 112"/>
                <a:gd name="T14" fmla="*/ 0 w 103"/>
                <a:gd name="T15" fmla="*/ 47 h 112"/>
                <a:gd name="T16" fmla="*/ 0 w 103"/>
                <a:gd name="T17" fmla="*/ 60 h 112"/>
                <a:gd name="T18" fmla="*/ 17 w 103"/>
                <a:gd name="T19" fmla="*/ 86 h 112"/>
                <a:gd name="T20" fmla="*/ 17 w 103"/>
                <a:gd name="T21" fmla="*/ 86 h 112"/>
                <a:gd name="T22" fmla="*/ 26 w 103"/>
                <a:gd name="T23" fmla="*/ 99 h 112"/>
                <a:gd name="T24" fmla="*/ 38 w 103"/>
                <a:gd name="T25" fmla="*/ 107 h 112"/>
                <a:gd name="T26" fmla="*/ 47 w 103"/>
                <a:gd name="T27" fmla="*/ 112 h 112"/>
                <a:gd name="T28" fmla="*/ 60 w 103"/>
                <a:gd name="T29" fmla="*/ 112 h 112"/>
                <a:gd name="T30" fmla="*/ 68 w 103"/>
                <a:gd name="T31" fmla="*/ 107 h 112"/>
                <a:gd name="T32" fmla="*/ 77 w 103"/>
                <a:gd name="T33" fmla="*/ 99 h 112"/>
                <a:gd name="T34" fmla="*/ 94 w 103"/>
                <a:gd name="T35" fmla="*/ 82 h 112"/>
                <a:gd name="T36" fmla="*/ 103 w 103"/>
                <a:gd name="T37" fmla="*/ 56 h 112"/>
                <a:gd name="T38" fmla="*/ 103 w 103"/>
                <a:gd name="T39" fmla="*/ 30 h 112"/>
                <a:gd name="T40" fmla="*/ 98 w 103"/>
                <a:gd name="T41" fmla="*/ 22 h 112"/>
                <a:gd name="T42" fmla="*/ 90 w 103"/>
                <a:gd name="T43" fmla="*/ 13 h 112"/>
                <a:gd name="T44" fmla="*/ 81 w 103"/>
                <a:gd name="T45" fmla="*/ 5 h 112"/>
                <a:gd name="T46" fmla="*/ 68 w 103"/>
                <a:gd name="T47" fmla="*/ 0 h 112"/>
                <a:gd name="T48" fmla="*/ 68 w 103"/>
                <a:gd name="T49" fmla="*/ 0 h 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3"/>
                <a:gd name="T76" fmla="*/ 0 h 112"/>
                <a:gd name="T77" fmla="*/ 103 w 103"/>
                <a:gd name="T78" fmla="*/ 112 h 11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3" h="112">
                  <a:moveTo>
                    <a:pt x="68" y="0"/>
                  </a:moveTo>
                  <a:lnTo>
                    <a:pt x="68" y="0"/>
                  </a:lnTo>
                  <a:lnTo>
                    <a:pt x="51" y="0"/>
                  </a:lnTo>
                  <a:lnTo>
                    <a:pt x="34" y="5"/>
                  </a:lnTo>
                  <a:lnTo>
                    <a:pt x="21" y="13"/>
                  </a:lnTo>
                  <a:lnTo>
                    <a:pt x="9" y="22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7" y="86"/>
                  </a:lnTo>
                  <a:lnTo>
                    <a:pt x="26" y="99"/>
                  </a:lnTo>
                  <a:lnTo>
                    <a:pt x="38" y="107"/>
                  </a:lnTo>
                  <a:lnTo>
                    <a:pt x="47" y="112"/>
                  </a:lnTo>
                  <a:lnTo>
                    <a:pt x="60" y="112"/>
                  </a:lnTo>
                  <a:lnTo>
                    <a:pt x="68" y="107"/>
                  </a:lnTo>
                  <a:lnTo>
                    <a:pt x="77" y="99"/>
                  </a:lnTo>
                  <a:lnTo>
                    <a:pt x="94" y="82"/>
                  </a:lnTo>
                  <a:lnTo>
                    <a:pt x="103" y="56"/>
                  </a:lnTo>
                  <a:lnTo>
                    <a:pt x="103" y="30"/>
                  </a:lnTo>
                  <a:lnTo>
                    <a:pt x="98" y="22"/>
                  </a:lnTo>
                  <a:lnTo>
                    <a:pt x="90" y="13"/>
                  </a:lnTo>
                  <a:lnTo>
                    <a:pt x="8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2" name="Freeform 166"/>
            <p:cNvSpPr>
              <a:spLocks/>
            </p:cNvSpPr>
            <p:nvPr/>
          </p:nvSpPr>
          <p:spPr bwMode="auto">
            <a:xfrm>
              <a:off x="2518" y="2640"/>
              <a:ext cx="167" cy="624"/>
            </a:xfrm>
            <a:custGeom>
              <a:avLst/>
              <a:gdLst>
                <a:gd name="T0" fmla="*/ 9 w 167"/>
                <a:gd name="T1" fmla="*/ 573 h 624"/>
                <a:gd name="T2" fmla="*/ 9 w 167"/>
                <a:gd name="T3" fmla="*/ 573 h 624"/>
                <a:gd name="T4" fmla="*/ 0 w 167"/>
                <a:gd name="T5" fmla="*/ 603 h 624"/>
                <a:gd name="T6" fmla="*/ 0 w 167"/>
                <a:gd name="T7" fmla="*/ 616 h 624"/>
                <a:gd name="T8" fmla="*/ 5 w 167"/>
                <a:gd name="T9" fmla="*/ 620 h 624"/>
                <a:gd name="T10" fmla="*/ 9 w 167"/>
                <a:gd name="T11" fmla="*/ 624 h 624"/>
                <a:gd name="T12" fmla="*/ 9 w 167"/>
                <a:gd name="T13" fmla="*/ 624 h 624"/>
                <a:gd name="T14" fmla="*/ 9 w 167"/>
                <a:gd name="T15" fmla="*/ 624 h 624"/>
                <a:gd name="T16" fmla="*/ 18 w 167"/>
                <a:gd name="T17" fmla="*/ 624 h 624"/>
                <a:gd name="T18" fmla="*/ 30 w 167"/>
                <a:gd name="T19" fmla="*/ 620 h 624"/>
                <a:gd name="T20" fmla="*/ 52 w 167"/>
                <a:gd name="T21" fmla="*/ 603 h 624"/>
                <a:gd name="T22" fmla="*/ 69 w 167"/>
                <a:gd name="T23" fmla="*/ 586 h 624"/>
                <a:gd name="T24" fmla="*/ 77 w 167"/>
                <a:gd name="T25" fmla="*/ 573 h 624"/>
                <a:gd name="T26" fmla="*/ 82 w 167"/>
                <a:gd name="T27" fmla="*/ 564 h 624"/>
                <a:gd name="T28" fmla="*/ 163 w 167"/>
                <a:gd name="T29" fmla="*/ 86 h 624"/>
                <a:gd name="T30" fmla="*/ 163 w 167"/>
                <a:gd name="T31" fmla="*/ 86 h 624"/>
                <a:gd name="T32" fmla="*/ 167 w 167"/>
                <a:gd name="T33" fmla="*/ 56 h 624"/>
                <a:gd name="T34" fmla="*/ 167 w 167"/>
                <a:gd name="T35" fmla="*/ 30 h 624"/>
                <a:gd name="T36" fmla="*/ 163 w 167"/>
                <a:gd name="T37" fmla="*/ 17 h 624"/>
                <a:gd name="T38" fmla="*/ 159 w 167"/>
                <a:gd name="T39" fmla="*/ 13 h 624"/>
                <a:gd name="T40" fmla="*/ 146 w 167"/>
                <a:gd name="T41" fmla="*/ 5 h 624"/>
                <a:gd name="T42" fmla="*/ 133 w 167"/>
                <a:gd name="T43" fmla="*/ 0 h 624"/>
                <a:gd name="T44" fmla="*/ 129 w 167"/>
                <a:gd name="T45" fmla="*/ 0 h 624"/>
                <a:gd name="T46" fmla="*/ 129 w 167"/>
                <a:gd name="T47" fmla="*/ 0 h 624"/>
                <a:gd name="T48" fmla="*/ 116 w 167"/>
                <a:gd name="T49" fmla="*/ 0 h 624"/>
                <a:gd name="T50" fmla="*/ 103 w 167"/>
                <a:gd name="T51" fmla="*/ 9 h 624"/>
                <a:gd name="T52" fmla="*/ 95 w 167"/>
                <a:gd name="T53" fmla="*/ 22 h 624"/>
                <a:gd name="T54" fmla="*/ 90 w 167"/>
                <a:gd name="T55" fmla="*/ 39 h 624"/>
                <a:gd name="T56" fmla="*/ 9 w 167"/>
                <a:gd name="T57" fmla="*/ 573 h 6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624"/>
                <a:gd name="T89" fmla="*/ 167 w 167"/>
                <a:gd name="T90" fmla="*/ 624 h 62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624">
                  <a:moveTo>
                    <a:pt x="9" y="573"/>
                  </a:moveTo>
                  <a:lnTo>
                    <a:pt x="9" y="573"/>
                  </a:lnTo>
                  <a:lnTo>
                    <a:pt x="0" y="603"/>
                  </a:lnTo>
                  <a:lnTo>
                    <a:pt x="0" y="616"/>
                  </a:lnTo>
                  <a:lnTo>
                    <a:pt x="5" y="620"/>
                  </a:lnTo>
                  <a:lnTo>
                    <a:pt x="9" y="624"/>
                  </a:lnTo>
                  <a:lnTo>
                    <a:pt x="18" y="624"/>
                  </a:lnTo>
                  <a:lnTo>
                    <a:pt x="30" y="620"/>
                  </a:lnTo>
                  <a:lnTo>
                    <a:pt x="52" y="603"/>
                  </a:lnTo>
                  <a:lnTo>
                    <a:pt x="69" y="586"/>
                  </a:lnTo>
                  <a:lnTo>
                    <a:pt x="77" y="573"/>
                  </a:lnTo>
                  <a:lnTo>
                    <a:pt x="82" y="564"/>
                  </a:lnTo>
                  <a:lnTo>
                    <a:pt x="163" y="86"/>
                  </a:lnTo>
                  <a:lnTo>
                    <a:pt x="167" y="56"/>
                  </a:lnTo>
                  <a:lnTo>
                    <a:pt x="167" y="30"/>
                  </a:lnTo>
                  <a:lnTo>
                    <a:pt x="163" y="17"/>
                  </a:lnTo>
                  <a:lnTo>
                    <a:pt x="159" y="13"/>
                  </a:lnTo>
                  <a:lnTo>
                    <a:pt x="146" y="5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9"/>
                  </a:lnTo>
                  <a:lnTo>
                    <a:pt x="95" y="22"/>
                  </a:lnTo>
                  <a:lnTo>
                    <a:pt x="90" y="39"/>
                  </a:lnTo>
                  <a:lnTo>
                    <a:pt x="9" y="5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3" name="Freeform 167"/>
            <p:cNvSpPr>
              <a:spLocks/>
            </p:cNvSpPr>
            <p:nvPr/>
          </p:nvSpPr>
          <p:spPr bwMode="auto">
            <a:xfrm>
              <a:off x="1847" y="2786"/>
              <a:ext cx="663" cy="457"/>
            </a:xfrm>
            <a:custGeom>
              <a:avLst/>
              <a:gdLst>
                <a:gd name="T0" fmla="*/ 325 w 663"/>
                <a:gd name="T1" fmla="*/ 21 h 457"/>
                <a:gd name="T2" fmla="*/ 325 w 663"/>
                <a:gd name="T3" fmla="*/ 21 h 457"/>
                <a:gd name="T4" fmla="*/ 304 w 663"/>
                <a:gd name="T5" fmla="*/ 17 h 457"/>
                <a:gd name="T6" fmla="*/ 240 w 663"/>
                <a:gd name="T7" fmla="*/ 4 h 457"/>
                <a:gd name="T8" fmla="*/ 197 w 663"/>
                <a:gd name="T9" fmla="*/ 0 h 457"/>
                <a:gd name="T10" fmla="*/ 154 w 663"/>
                <a:gd name="T11" fmla="*/ 0 h 457"/>
                <a:gd name="T12" fmla="*/ 107 w 663"/>
                <a:gd name="T13" fmla="*/ 4 h 457"/>
                <a:gd name="T14" fmla="*/ 60 w 663"/>
                <a:gd name="T15" fmla="*/ 12 h 457"/>
                <a:gd name="T16" fmla="*/ 0 w 663"/>
                <a:gd name="T17" fmla="*/ 359 h 457"/>
                <a:gd name="T18" fmla="*/ 270 w 663"/>
                <a:gd name="T19" fmla="*/ 367 h 457"/>
                <a:gd name="T20" fmla="*/ 599 w 663"/>
                <a:gd name="T21" fmla="*/ 457 h 457"/>
                <a:gd name="T22" fmla="*/ 663 w 663"/>
                <a:gd name="T23" fmla="*/ 42 h 457"/>
                <a:gd name="T24" fmla="*/ 663 w 663"/>
                <a:gd name="T25" fmla="*/ 42 h 457"/>
                <a:gd name="T26" fmla="*/ 629 w 663"/>
                <a:gd name="T27" fmla="*/ 34 h 457"/>
                <a:gd name="T28" fmla="*/ 543 w 663"/>
                <a:gd name="T29" fmla="*/ 17 h 457"/>
                <a:gd name="T30" fmla="*/ 488 w 663"/>
                <a:gd name="T31" fmla="*/ 8 h 457"/>
                <a:gd name="T32" fmla="*/ 432 w 663"/>
                <a:gd name="T33" fmla="*/ 4 h 457"/>
                <a:gd name="T34" fmla="*/ 377 w 663"/>
                <a:gd name="T35" fmla="*/ 8 h 457"/>
                <a:gd name="T36" fmla="*/ 351 w 663"/>
                <a:gd name="T37" fmla="*/ 12 h 457"/>
                <a:gd name="T38" fmla="*/ 325 w 663"/>
                <a:gd name="T39" fmla="*/ 21 h 457"/>
                <a:gd name="T40" fmla="*/ 325 w 663"/>
                <a:gd name="T41" fmla="*/ 21 h 4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3"/>
                <a:gd name="T64" fmla="*/ 0 h 457"/>
                <a:gd name="T65" fmla="*/ 663 w 663"/>
                <a:gd name="T66" fmla="*/ 457 h 4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3" h="457">
                  <a:moveTo>
                    <a:pt x="325" y="21"/>
                  </a:moveTo>
                  <a:lnTo>
                    <a:pt x="325" y="21"/>
                  </a:lnTo>
                  <a:lnTo>
                    <a:pt x="304" y="17"/>
                  </a:lnTo>
                  <a:lnTo>
                    <a:pt x="240" y="4"/>
                  </a:lnTo>
                  <a:lnTo>
                    <a:pt x="197" y="0"/>
                  </a:lnTo>
                  <a:lnTo>
                    <a:pt x="154" y="0"/>
                  </a:lnTo>
                  <a:lnTo>
                    <a:pt x="107" y="4"/>
                  </a:lnTo>
                  <a:lnTo>
                    <a:pt x="60" y="12"/>
                  </a:lnTo>
                  <a:lnTo>
                    <a:pt x="0" y="359"/>
                  </a:lnTo>
                  <a:lnTo>
                    <a:pt x="270" y="367"/>
                  </a:lnTo>
                  <a:lnTo>
                    <a:pt x="599" y="457"/>
                  </a:lnTo>
                  <a:lnTo>
                    <a:pt x="663" y="42"/>
                  </a:lnTo>
                  <a:lnTo>
                    <a:pt x="629" y="34"/>
                  </a:lnTo>
                  <a:lnTo>
                    <a:pt x="543" y="17"/>
                  </a:lnTo>
                  <a:lnTo>
                    <a:pt x="488" y="8"/>
                  </a:lnTo>
                  <a:lnTo>
                    <a:pt x="432" y="4"/>
                  </a:lnTo>
                  <a:lnTo>
                    <a:pt x="377" y="8"/>
                  </a:lnTo>
                  <a:lnTo>
                    <a:pt x="351" y="12"/>
                  </a:lnTo>
                  <a:lnTo>
                    <a:pt x="325" y="2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4" name="Freeform 168"/>
            <p:cNvSpPr>
              <a:spLocks/>
            </p:cNvSpPr>
            <p:nvPr/>
          </p:nvSpPr>
          <p:spPr bwMode="auto">
            <a:xfrm>
              <a:off x="1869" y="2764"/>
              <a:ext cx="598" cy="470"/>
            </a:xfrm>
            <a:custGeom>
              <a:avLst/>
              <a:gdLst>
                <a:gd name="T0" fmla="*/ 303 w 598"/>
                <a:gd name="T1" fmla="*/ 34 h 470"/>
                <a:gd name="T2" fmla="*/ 303 w 598"/>
                <a:gd name="T3" fmla="*/ 34 h 470"/>
                <a:gd name="T4" fmla="*/ 295 w 598"/>
                <a:gd name="T5" fmla="*/ 22 h 470"/>
                <a:gd name="T6" fmla="*/ 282 w 598"/>
                <a:gd name="T7" fmla="*/ 13 h 470"/>
                <a:gd name="T8" fmla="*/ 261 w 598"/>
                <a:gd name="T9" fmla="*/ 4 h 470"/>
                <a:gd name="T10" fmla="*/ 226 w 598"/>
                <a:gd name="T11" fmla="*/ 0 h 470"/>
                <a:gd name="T12" fmla="*/ 184 w 598"/>
                <a:gd name="T13" fmla="*/ 0 h 470"/>
                <a:gd name="T14" fmla="*/ 124 w 598"/>
                <a:gd name="T15" fmla="*/ 9 h 470"/>
                <a:gd name="T16" fmla="*/ 51 w 598"/>
                <a:gd name="T17" fmla="*/ 30 h 470"/>
                <a:gd name="T18" fmla="*/ 0 w 598"/>
                <a:gd name="T19" fmla="*/ 368 h 470"/>
                <a:gd name="T20" fmla="*/ 0 w 598"/>
                <a:gd name="T21" fmla="*/ 368 h 470"/>
                <a:gd name="T22" fmla="*/ 94 w 598"/>
                <a:gd name="T23" fmla="*/ 368 h 470"/>
                <a:gd name="T24" fmla="*/ 167 w 598"/>
                <a:gd name="T25" fmla="*/ 372 h 470"/>
                <a:gd name="T26" fmla="*/ 201 w 598"/>
                <a:gd name="T27" fmla="*/ 372 h 470"/>
                <a:gd name="T28" fmla="*/ 222 w 598"/>
                <a:gd name="T29" fmla="*/ 376 h 470"/>
                <a:gd name="T30" fmla="*/ 222 w 598"/>
                <a:gd name="T31" fmla="*/ 376 h 470"/>
                <a:gd name="T32" fmla="*/ 243 w 598"/>
                <a:gd name="T33" fmla="*/ 389 h 470"/>
                <a:gd name="T34" fmla="*/ 252 w 598"/>
                <a:gd name="T35" fmla="*/ 393 h 470"/>
                <a:gd name="T36" fmla="*/ 256 w 598"/>
                <a:gd name="T37" fmla="*/ 398 h 470"/>
                <a:gd name="T38" fmla="*/ 256 w 598"/>
                <a:gd name="T39" fmla="*/ 402 h 470"/>
                <a:gd name="T40" fmla="*/ 534 w 598"/>
                <a:gd name="T41" fmla="*/ 470 h 470"/>
                <a:gd name="T42" fmla="*/ 598 w 598"/>
                <a:gd name="T43" fmla="*/ 51 h 470"/>
                <a:gd name="T44" fmla="*/ 598 w 598"/>
                <a:gd name="T45" fmla="*/ 51 h 470"/>
                <a:gd name="T46" fmla="*/ 568 w 598"/>
                <a:gd name="T47" fmla="*/ 43 h 470"/>
                <a:gd name="T48" fmla="*/ 491 w 598"/>
                <a:gd name="T49" fmla="*/ 26 h 470"/>
                <a:gd name="T50" fmla="*/ 444 w 598"/>
                <a:gd name="T51" fmla="*/ 17 h 470"/>
                <a:gd name="T52" fmla="*/ 397 w 598"/>
                <a:gd name="T53" fmla="*/ 17 h 470"/>
                <a:gd name="T54" fmla="*/ 346 w 598"/>
                <a:gd name="T55" fmla="*/ 22 h 470"/>
                <a:gd name="T56" fmla="*/ 325 w 598"/>
                <a:gd name="T57" fmla="*/ 26 h 470"/>
                <a:gd name="T58" fmla="*/ 303 w 598"/>
                <a:gd name="T59" fmla="*/ 34 h 470"/>
                <a:gd name="T60" fmla="*/ 303 w 598"/>
                <a:gd name="T61" fmla="*/ 34 h 4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8"/>
                <a:gd name="T94" fmla="*/ 0 h 470"/>
                <a:gd name="T95" fmla="*/ 598 w 598"/>
                <a:gd name="T96" fmla="*/ 470 h 4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8" h="470">
                  <a:moveTo>
                    <a:pt x="303" y="34"/>
                  </a:moveTo>
                  <a:lnTo>
                    <a:pt x="303" y="34"/>
                  </a:lnTo>
                  <a:lnTo>
                    <a:pt x="295" y="22"/>
                  </a:lnTo>
                  <a:lnTo>
                    <a:pt x="282" y="13"/>
                  </a:lnTo>
                  <a:lnTo>
                    <a:pt x="261" y="4"/>
                  </a:lnTo>
                  <a:lnTo>
                    <a:pt x="226" y="0"/>
                  </a:lnTo>
                  <a:lnTo>
                    <a:pt x="184" y="0"/>
                  </a:lnTo>
                  <a:lnTo>
                    <a:pt x="124" y="9"/>
                  </a:lnTo>
                  <a:lnTo>
                    <a:pt x="51" y="30"/>
                  </a:lnTo>
                  <a:lnTo>
                    <a:pt x="0" y="368"/>
                  </a:lnTo>
                  <a:lnTo>
                    <a:pt x="94" y="368"/>
                  </a:lnTo>
                  <a:lnTo>
                    <a:pt x="167" y="372"/>
                  </a:lnTo>
                  <a:lnTo>
                    <a:pt x="201" y="372"/>
                  </a:lnTo>
                  <a:lnTo>
                    <a:pt x="222" y="376"/>
                  </a:lnTo>
                  <a:lnTo>
                    <a:pt x="243" y="389"/>
                  </a:lnTo>
                  <a:lnTo>
                    <a:pt x="252" y="393"/>
                  </a:lnTo>
                  <a:lnTo>
                    <a:pt x="256" y="398"/>
                  </a:lnTo>
                  <a:lnTo>
                    <a:pt x="256" y="402"/>
                  </a:lnTo>
                  <a:lnTo>
                    <a:pt x="534" y="470"/>
                  </a:lnTo>
                  <a:lnTo>
                    <a:pt x="598" y="51"/>
                  </a:lnTo>
                  <a:lnTo>
                    <a:pt x="568" y="43"/>
                  </a:lnTo>
                  <a:lnTo>
                    <a:pt x="491" y="26"/>
                  </a:lnTo>
                  <a:lnTo>
                    <a:pt x="444" y="17"/>
                  </a:lnTo>
                  <a:lnTo>
                    <a:pt x="397" y="17"/>
                  </a:lnTo>
                  <a:lnTo>
                    <a:pt x="346" y="22"/>
                  </a:lnTo>
                  <a:lnTo>
                    <a:pt x="325" y="26"/>
                  </a:lnTo>
                  <a:lnTo>
                    <a:pt x="303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5" name="Freeform 169"/>
            <p:cNvSpPr>
              <a:spLocks/>
            </p:cNvSpPr>
            <p:nvPr/>
          </p:nvSpPr>
          <p:spPr bwMode="auto">
            <a:xfrm>
              <a:off x="2249" y="2119"/>
              <a:ext cx="440" cy="397"/>
            </a:xfrm>
            <a:custGeom>
              <a:avLst/>
              <a:gdLst>
                <a:gd name="T0" fmla="*/ 30 w 440"/>
                <a:gd name="T1" fmla="*/ 303 h 397"/>
                <a:gd name="T2" fmla="*/ 30 w 440"/>
                <a:gd name="T3" fmla="*/ 303 h 397"/>
                <a:gd name="T4" fmla="*/ 34 w 440"/>
                <a:gd name="T5" fmla="*/ 239 h 397"/>
                <a:gd name="T6" fmla="*/ 34 w 440"/>
                <a:gd name="T7" fmla="*/ 201 h 397"/>
                <a:gd name="T8" fmla="*/ 34 w 440"/>
                <a:gd name="T9" fmla="*/ 171 h 397"/>
                <a:gd name="T10" fmla="*/ 43 w 440"/>
                <a:gd name="T11" fmla="*/ 141 h 397"/>
                <a:gd name="T12" fmla="*/ 43 w 440"/>
                <a:gd name="T13" fmla="*/ 141 h 397"/>
                <a:gd name="T14" fmla="*/ 47 w 440"/>
                <a:gd name="T15" fmla="*/ 119 h 397"/>
                <a:gd name="T16" fmla="*/ 60 w 440"/>
                <a:gd name="T17" fmla="*/ 98 h 397"/>
                <a:gd name="T18" fmla="*/ 73 w 440"/>
                <a:gd name="T19" fmla="*/ 77 h 397"/>
                <a:gd name="T20" fmla="*/ 90 w 440"/>
                <a:gd name="T21" fmla="*/ 55 h 397"/>
                <a:gd name="T22" fmla="*/ 116 w 440"/>
                <a:gd name="T23" fmla="*/ 38 h 397"/>
                <a:gd name="T24" fmla="*/ 146 w 440"/>
                <a:gd name="T25" fmla="*/ 21 h 397"/>
                <a:gd name="T26" fmla="*/ 180 w 440"/>
                <a:gd name="T27" fmla="*/ 8 h 397"/>
                <a:gd name="T28" fmla="*/ 227 w 440"/>
                <a:gd name="T29" fmla="*/ 4 h 397"/>
                <a:gd name="T30" fmla="*/ 227 w 440"/>
                <a:gd name="T31" fmla="*/ 4 h 397"/>
                <a:gd name="T32" fmla="*/ 252 w 440"/>
                <a:gd name="T33" fmla="*/ 0 h 397"/>
                <a:gd name="T34" fmla="*/ 282 w 440"/>
                <a:gd name="T35" fmla="*/ 0 h 397"/>
                <a:gd name="T36" fmla="*/ 282 w 440"/>
                <a:gd name="T37" fmla="*/ 0 h 397"/>
                <a:gd name="T38" fmla="*/ 312 w 440"/>
                <a:gd name="T39" fmla="*/ 21 h 397"/>
                <a:gd name="T40" fmla="*/ 342 w 440"/>
                <a:gd name="T41" fmla="*/ 43 h 397"/>
                <a:gd name="T42" fmla="*/ 368 w 440"/>
                <a:gd name="T43" fmla="*/ 68 h 397"/>
                <a:gd name="T44" fmla="*/ 389 w 440"/>
                <a:gd name="T45" fmla="*/ 98 h 397"/>
                <a:gd name="T46" fmla="*/ 406 w 440"/>
                <a:gd name="T47" fmla="*/ 132 h 397"/>
                <a:gd name="T48" fmla="*/ 423 w 440"/>
                <a:gd name="T49" fmla="*/ 166 h 397"/>
                <a:gd name="T50" fmla="*/ 432 w 440"/>
                <a:gd name="T51" fmla="*/ 201 h 397"/>
                <a:gd name="T52" fmla="*/ 436 w 440"/>
                <a:gd name="T53" fmla="*/ 239 h 397"/>
                <a:gd name="T54" fmla="*/ 436 w 440"/>
                <a:gd name="T55" fmla="*/ 239 h 397"/>
                <a:gd name="T56" fmla="*/ 440 w 440"/>
                <a:gd name="T57" fmla="*/ 273 h 397"/>
                <a:gd name="T58" fmla="*/ 440 w 440"/>
                <a:gd name="T59" fmla="*/ 308 h 397"/>
                <a:gd name="T60" fmla="*/ 440 w 440"/>
                <a:gd name="T61" fmla="*/ 308 h 397"/>
                <a:gd name="T62" fmla="*/ 334 w 440"/>
                <a:gd name="T63" fmla="*/ 346 h 397"/>
                <a:gd name="T64" fmla="*/ 278 w 440"/>
                <a:gd name="T65" fmla="*/ 367 h 397"/>
                <a:gd name="T66" fmla="*/ 222 w 440"/>
                <a:gd name="T67" fmla="*/ 380 h 397"/>
                <a:gd name="T68" fmla="*/ 167 w 440"/>
                <a:gd name="T69" fmla="*/ 393 h 397"/>
                <a:gd name="T70" fmla="*/ 111 w 440"/>
                <a:gd name="T71" fmla="*/ 397 h 397"/>
                <a:gd name="T72" fmla="*/ 56 w 440"/>
                <a:gd name="T73" fmla="*/ 397 h 397"/>
                <a:gd name="T74" fmla="*/ 0 w 440"/>
                <a:gd name="T75" fmla="*/ 389 h 397"/>
                <a:gd name="T76" fmla="*/ 0 w 440"/>
                <a:gd name="T77" fmla="*/ 389 h 397"/>
                <a:gd name="T78" fmla="*/ 5 w 440"/>
                <a:gd name="T79" fmla="*/ 380 h 397"/>
                <a:gd name="T80" fmla="*/ 17 w 440"/>
                <a:gd name="T81" fmla="*/ 363 h 397"/>
                <a:gd name="T82" fmla="*/ 26 w 440"/>
                <a:gd name="T83" fmla="*/ 337 h 397"/>
                <a:gd name="T84" fmla="*/ 30 w 440"/>
                <a:gd name="T85" fmla="*/ 303 h 397"/>
                <a:gd name="T86" fmla="*/ 30 w 440"/>
                <a:gd name="T87" fmla="*/ 303 h 3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0"/>
                <a:gd name="T133" fmla="*/ 0 h 397"/>
                <a:gd name="T134" fmla="*/ 440 w 440"/>
                <a:gd name="T135" fmla="*/ 397 h 39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0" h="397">
                  <a:moveTo>
                    <a:pt x="30" y="303"/>
                  </a:moveTo>
                  <a:lnTo>
                    <a:pt x="30" y="303"/>
                  </a:lnTo>
                  <a:lnTo>
                    <a:pt x="34" y="239"/>
                  </a:lnTo>
                  <a:lnTo>
                    <a:pt x="34" y="201"/>
                  </a:lnTo>
                  <a:lnTo>
                    <a:pt x="34" y="171"/>
                  </a:lnTo>
                  <a:lnTo>
                    <a:pt x="43" y="141"/>
                  </a:lnTo>
                  <a:lnTo>
                    <a:pt x="47" y="119"/>
                  </a:lnTo>
                  <a:lnTo>
                    <a:pt x="60" y="98"/>
                  </a:lnTo>
                  <a:lnTo>
                    <a:pt x="73" y="77"/>
                  </a:lnTo>
                  <a:lnTo>
                    <a:pt x="90" y="55"/>
                  </a:lnTo>
                  <a:lnTo>
                    <a:pt x="116" y="38"/>
                  </a:lnTo>
                  <a:lnTo>
                    <a:pt x="146" y="21"/>
                  </a:lnTo>
                  <a:lnTo>
                    <a:pt x="180" y="8"/>
                  </a:lnTo>
                  <a:lnTo>
                    <a:pt x="227" y="4"/>
                  </a:lnTo>
                  <a:lnTo>
                    <a:pt x="252" y="0"/>
                  </a:lnTo>
                  <a:lnTo>
                    <a:pt x="282" y="0"/>
                  </a:lnTo>
                  <a:lnTo>
                    <a:pt x="312" y="21"/>
                  </a:lnTo>
                  <a:lnTo>
                    <a:pt x="342" y="43"/>
                  </a:lnTo>
                  <a:lnTo>
                    <a:pt x="368" y="68"/>
                  </a:lnTo>
                  <a:lnTo>
                    <a:pt x="389" y="98"/>
                  </a:lnTo>
                  <a:lnTo>
                    <a:pt x="406" y="132"/>
                  </a:lnTo>
                  <a:lnTo>
                    <a:pt x="423" y="166"/>
                  </a:lnTo>
                  <a:lnTo>
                    <a:pt x="432" y="201"/>
                  </a:lnTo>
                  <a:lnTo>
                    <a:pt x="436" y="239"/>
                  </a:lnTo>
                  <a:lnTo>
                    <a:pt x="440" y="273"/>
                  </a:lnTo>
                  <a:lnTo>
                    <a:pt x="440" y="308"/>
                  </a:lnTo>
                  <a:lnTo>
                    <a:pt x="334" y="346"/>
                  </a:lnTo>
                  <a:lnTo>
                    <a:pt x="278" y="367"/>
                  </a:lnTo>
                  <a:lnTo>
                    <a:pt x="222" y="380"/>
                  </a:lnTo>
                  <a:lnTo>
                    <a:pt x="167" y="393"/>
                  </a:lnTo>
                  <a:lnTo>
                    <a:pt x="111" y="397"/>
                  </a:lnTo>
                  <a:lnTo>
                    <a:pt x="56" y="397"/>
                  </a:lnTo>
                  <a:lnTo>
                    <a:pt x="0" y="389"/>
                  </a:lnTo>
                  <a:lnTo>
                    <a:pt x="5" y="380"/>
                  </a:lnTo>
                  <a:lnTo>
                    <a:pt x="17" y="363"/>
                  </a:lnTo>
                  <a:lnTo>
                    <a:pt x="26" y="337"/>
                  </a:lnTo>
                  <a:lnTo>
                    <a:pt x="30" y="303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6" name="Freeform 170"/>
            <p:cNvSpPr>
              <a:spLocks/>
            </p:cNvSpPr>
            <p:nvPr/>
          </p:nvSpPr>
          <p:spPr bwMode="auto">
            <a:xfrm>
              <a:off x="2484" y="2444"/>
              <a:ext cx="120" cy="303"/>
            </a:xfrm>
            <a:custGeom>
              <a:avLst/>
              <a:gdLst>
                <a:gd name="T0" fmla="*/ 111 w 120"/>
                <a:gd name="T1" fmla="*/ 0 h 303"/>
                <a:gd name="T2" fmla="*/ 111 w 120"/>
                <a:gd name="T3" fmla="*/ 0 h 303"/>
                <a:gd name="T4" fmla="*/ 116 w 120"/>
                <a:gd name="T5" fmla="*/ 55 h 303"/>
                <a:gd name="T6" fmla="*/ 120 w 120"/>
                <a:gd name="T7" fmla="*/ 196 h 303"/>
                <a:gd name="T8" fmla="*/ 120 w 120"/>
                <a:gd name="T9" fmla="*/ 196 h 303"/>
                <a:gd name="T10" fmla="*/ 107 w 120"/>
                <a:gd name="T11" fmla="*/ 213 h 303"/>
                <a:gd name="T12" fmla="*/ 73 w 120"/>
                <a:gd name="T13" fmla="*/ 252 h 303"/>
                <a:gd name="T14" fmla="*/ 56 w 120"/>
                <a:gd name="T15" fmla="*/ 273 h 303"/>
                <a:gd name="T16" fmla="*/ 34 w 120"/>
                <a:gd name="T17" fmla="*/ 290 h 303"/>
                <a:gd name="T18" fmla="*/ 17 w 120"/>
                <a:gd name="T19" fmla="*/ 303 h 303"/>
                <a:gd name="T20" fmla="*/ 13 w 120"/>
                <a:gd name="T21" fmla="*/ 303 h 303"/>
                <a:gd name="T22" fmla="*/ 5 w 120"/>
                <a:gd name="T23" fmla="*/ 303 h 303"/>
                <a:gd name="T24" fmla="*/ 5 w 120"/>
                <a:gd name="T25" fmla="*/ 303 h 303"/>
                <a:gd name="T26" fmla="*/ 0 w 120"/>
                <a:gd name="T27" fmla="*/ 286 h 303"/>
                <a:gd name="T28" fmla="*/ 0 w 120"/>
                <a:gd name="T29" fmla="*/ 243 h 303"/>
                <a:gd name="T30" fmla="*/ 5 w 120"/>
                <a:gd name="T31" fmla="*/ 179 h 303"/>
                <a:gd name="T32" fmla="*/ 5 w 120"/>
                <a:gd name="T33" fmla="*/ 179 h 303"/>
                <a:gd name="T34" fmla="*/ 17 w 120"/>
                <a:gd name="T35" fmla="*/ 179 h 303"/>
                <a:gd name="T36" fmla="*/ 30 w 120"/>
                <a:gd name="T37" fmla="*/ 171 h 303"/>
                <a:gd name="T38" fmla="*/ 47 w 120"/>
                <a:gd name="T39" fmla="*/ 162 h 303"/>
                <a:gd name="T40" fmla="*/ 60 w 120"/>
                <a:gd name="T41" fmla="*/ 145 h 303"/>
                <a:gd name="T42" fmla="*/ 64 w 120"/>
                <a:gd name="T43" fmla="*/ 115 h 303"/>
                <a:gd name="T44" fmla="*/ 64 w 120"/>
                <a:gd name="T45" fmla="*/ 81 h 303"/>
                <a:gd name="T46" fmla="*/ 56 w 120"/>
                <a:gd name="T47" fmla="*/ 34 h 303"/>
                <a:gd name="T48" fmla="*/ 111 w 120"/>
                <a:gd name="T49" fmla="*/ 0 h 3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0"/>
                <a:gd name="T76" fmla="*/ 0 h 303"/>
                <a:gd name="T77" fmla="*/ 120 w 120"/>
                <a:gd name="T78" fmla="*/ 303 h 3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0" h="303">
                  <a:moveTo>
                    <a:pt x="111" y="0"/>
                  </a:moveTo>
                  <a:lnTo>
                    <a:pt x="111" y="0"/>
                  </a:lnTo>
                  <a:lnTo>
                    <a:pt x="116" y="55"/>
                  </a:lnTo>
                  <a:lnTo>
                    <a:pt x="120" y="196"/>
                  </a:lnTo>
                  <a:lnTo>
                    <a:pt x="107" y="213"/>
                  </a:lnTo>
                  <a:lnTo>
                    <a:pt x="73" y="252"/>
                  </a:lnTo>
                  <a:lnTo>
                    <a:pt x="56" y="273"/>
                  </a:lnTo>
                  <a:lnTo>
                    <a:pt x="34" y="290"/>
                  </a:lnTo>
                  <a:lnTo>
                    <a:pt x="17" y="303"/>
                  </a:lnTo>
                  <a:lnTo>
                    <a:pt x="13" y="303"/>
                  </a:lnTo>
                  <a:lnTo>
                    <a:pt x="5" y="303"/>
                  </a:lnTo>
                  <a:lnTo>
                    <a:pt x="0" y="286"/>
                  </a:lnTo>
                  <a:lnTo>
                    <a:pt x="0" y="243"/>
                  </a:lnTo>
                  <a:lnTo>
                    <a:pt x="5" y="179"/>
                  </a:lnTo>
                  <a:lnTo>
                    <a:pt x="17" y="179"/>
                  </a:lnTo>
                  <a:lnTo>
                    <a:pt x="30" y="171"/>
                  </a:lnTo>
                  <a:lnTo>
                    <a:pt x="47" y="162"/>
                  </a:lnTo>
                  <a:lnTo>
                    <a:pt x="60" y="145"/>
                  </a:lnTo>
                  <a:lnTo>
                    <a:pt x="64" y="115"/>
                  </a:lnTo>
                  <a:lnTo>
                    <a:pt x="64" y="81"/>
                  </a:lnTo>
                  <a:lnTo>
                    <a:pt x="56" y="3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7" name="Freeform 171"/>
            <p:cNvSpPr>
              <a:spLocks/>
            </p:cNvSpPr>
            <p:nvPr/>
          </p:nvSpPr>
          <p:spPr bwMode="auto">
            <a:xfrm>
              <a:off x="2356" y="2174"/>
              <a:ext cx="274" cy="381"/>
            </a:xfrm>
            <a:custGeom>
              <a:avLst/>
              <a:gdLst>
                <a:gd name="T0" fmla="*/ 0 w 274"/>
                <a:gd name="T1" fmla="*/ 141 h 381"/>
                <a:gd name="T2" fmla="*/ 0 w 274"/>
                <a:gd name="T3" fmla="*/ 141 h 381"/>
                <a:gd name="T4" fmla="*/ 4 w 274"/>
                <a:gd name="T5" fmla="*/ 124 h 381"/>
                <a:gd name="T6" fmla="*/ 9 w 274"/>
                <a:gd name="T7" fmla="*/ 107 h 381"/>
                <a:gd name="T8" fmla="*/ 17 w 274"/>
                <a:gd name="T9" fmla="*/ 82 h 381"/>
                <a:gd name="T10" fmla="*/ 30 w 274"/>
                <a:gd name="T11" fmla="*/ 60 h 381"/>
                <a:gd name="T12" fmla="*/ 47 w 274"/>
                <a:gd name="T13" fmla="*/ 39 h 381"/>
                <a:gd name="T14" fmla="*/ 68 w 274"/>
                <a:gd name="T15" fmla="*/ 22 h 381"/>
                <a:gd name="T16" fmla="*/ 94 w 274"/>
                <a:gd name="T17" fmla="*/ 9 h 381"/>
                <a:gd name="T18" fmla="*/ 128 w 274"/>
                <a:gd name="T19" fmla="*/ 0 h 381"/>
                <a:gd name="T20" fmla="*/ 128 w 274"/>
                <a:gd name="T21" fmla="*/ 0 h 381"/>
                <a:gd name="T22" fmla="*/ 158 w 274"/>
                <a:gd name="T23" fmla="*/ 5 h 381"/>
                <a:gd name="T24" fmla="*/ 184 w 274"/>
                <a:gd name="T25" fmla="*/ 9 h 381"/>
                <a:gd name="T26" fmla="*/ 205 w 274"/>
                <a:gd name="T27" fmla="*/ 17 h 381"/>
                <a:gd name="T28" fmla="*/ 227 w 274"/>
                <a:gd name="T29" fmla="*/ 30 h 381"/>
                <a:gd name="T30" fmla="*/ 239 w 274"/>
                <a:gd name="T31" fmla="*/ 47 h 381"/>
                <a:gd name="T32" fmla="*/ 252 w 274"/>
                <a:gd name="T33" fmla="*/ 64 h 381"/>
                <a:gd name="T34" fmla="*/ 261 w 274"/>
                <a:gd name="T35" fmla="*/ 90 h 381"/>
                <a:gd name="T36" fmla="*/ 265 w 274"/>
                <a:gd name="T37" fmla="*/ 116 h 381"/>
                <a:gd name="T38" fmla="*/ 265 w 274"/>
                <a:gd name="T39" fmla="*/ 116 h 381"/>
                <a:gd name="T40" fmla="*/ 269 w 274"/>
                <a:gd name="T41" fmla="*/ 158 h 381"/>
                <a:gd name="T42" fmla="*/ 274 w 274"/>
                <a:gd name="T43" fmla="*/ 197 h 381"/>
                <a:gd name="T44" fmla="*/ 269 w 274"/>
                <a:gd name="T45" fmla="*/ 231 h 381"/>
                <a:gd name="T46" fmla="*/ 265 w 274"/>
                <a:gd name="T47" fmla="*/ 257 h 381"/>
                <a:gd name="T48" fmla="*/ 261 w 274"/>
                <a:gd name="T49" fmla="*/ 282 h 381"/>
                <a:gd name="T50" fmla="*/ 252 w 274"/>
                <a:gd name="T51" fmla="*/ 304 h 381"/>
                <a:gd name="T52" fmla="*/ 239 w 274"/>
                <a:gd name="T53" fmla="*/ 321 h 381"/>
                <a:gd name="T54" fmla="*/ 231 w 274"/>
                <a:gd name="T55" fmla="*/ 338 h 381"/>
                <a:gd name="T56" fmla="*/ 210 w 274"/>
                <a:gd name="T57" fmla="*/ 359 h 381"/>
                <a:gd name="T58" fmla="*/ 188 w 274"/>
                <a:gd name="T59" fmla="*/ 372 h 381"/>
                <a:gd name="T60" fmla="*/ 162 w 274"/>
                <a:gd name="T61" fmla="*/ 381 h 381"/>
                <a:gd name="T62" fmla="*/ 162 w 274"/>
                <a:gd name="T63" fmla="*/ 381 h 381"/>
                <a:gd name="T64" fmla="*/ 145 w 274"/>
                <a:gd name="T65" fmla="*/ 381 h 381"/>
                <a:gd name="T66" fmla="*/ 124 w 274"/>
                <a:gd name="T67" fmla="*/ 372 h 381"/>
                <a:gd name="T68" fmla="*/ 98 w 274"/>
                <a:gd name="T69" fmla="*/ 359 h 381"/>
                <a:gd name="T70" fmla="*/ 73 w 274"/>
                <a:gd name="T71" fmla="*/ 338 h 381"/>
                <a:gd name="T72" fmla="*/ 47 w 274"/>
                <a:gd name="T73" fmla="*/ 308 h 381"/>
                <a:gd name="T74" fmla="*/ 34 w 274"/>
                <a:gd name="T75" fmla="*/ 287 h 381"/>
                <a:gd name="T76" fmla="*/ 26 w 274"/>
                <a:gd name="T77" fmla="*/ 265 h 381"/>
                <a:gd name="T78" fmla="*/ 17 w 274"/>
                <a:gd name="T79" fmla="*/ 240 h 381"/>
                <a:gd name="T80" fmla="*/ 9 w 274"/>
                <a:gd name="T81" fmla="*/ 210 h 381"/>
                <a:gd name="T82" fmla="*/ 4 w 274"/>
                <a:gd name="T83" fmla="*/ 176 h 381"/>
                <a:gd name="T84" fmla="*/ 0 w 274"/>
                <a:gd name="T85" fmla="*/ 141 h 381"/>
                <a:gd name="T86" fmla="*/ 0 w 274"/>
                <a:gd name="T87" fmla="*/ 141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81"/>
                <a:gd name="T134" fmla="*/ 274 w 27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81">
                  <a:moveTo>
                    <a:pt x="0" y="141"/>
                  </a:moveTo>
                  <a:lnTo>
                    <a:pt x="0" y="141"/>
                  </a:lnTo>
                  <a:lnTo>
                    <a:pt x="4" y="124"/>
                  </a:lnTo>
                  <a:lnTo>
                    <a:pt x="9" y="107"/>
                  </a:lnTo>
                  <a:lnTo>
                    <a:pt x="17" y="82"/>
                  </a:lnTo>
                  <a:lnTo>
                    <a:pt x="30" y="60"/>
                  </a:lnTo>
                  <a:lnTo>
                    <a:pt x="47" y="39"/>
                  </a:lnTo>
                  <a:lnTo>
                    <a:pt x="68" y="22"/>
                  </a:lnTo>
                  <a:lnTo>
                    <a:pt x="94" y="9"/>
                  </a:lnTo>
                  <a:lnTo>
                    <a:pt x="128" y="0"/>
                  </a:lnTo>
                  <a:lnTo>
                    <a:pt x="158" y="5"/>
                  </a:lnTo>
                  <a:lnTo>
                    <a:pt x="184" y="9"/>
                  </a:lnTo>
                  <a:lnTo>
                    <a:pt x="205" y="17"/>
                  </a:lnTo>
                  <a:lnTo>
                    <a:pt x="227" y="30"/>
                  </a:lnTo>
                  <a:lnTo>
                    <a:pt x="239" y="47"/>
                  </a:lnTo>
                  <a:lnTo>
                    <a:pt x="252" y="64"/>
                  </a:lnTo>
                  <a:lnTo>
                    <a:pt x="261" y="90"/>
                  </a:lnTo>
                  <a:lnTo>
                    <a:pt x="265" y="116"/>
                  </a:lnTo>
                  <a:lnTo>
                    <a:pt x="269" y="158"/>
                  </a:lnTo>
                  <a:lnTo>
                    <a:pt x="274" y="197"/>
                  </a:lnTo>
                  <a:lnTo>
                    <a:pt x="269" y="231"/>
                  </a:lnTo>
                  <a:lnTo>
                    <a:pt x="265" y="257"/>
                  </a:lnTo>
                  <a:lnTo>
                    <a:pt x="261" y="282"/>
                  </a:lnTo>
                  <a:lnTo>
                    <a:pt x="252" y="304"/>
                  </a:lnTo>
                  <a:lnTo>
                    <a:pt x="239" y="321"/>
                  </a:lnTo>
                  <a:lnTo>
                    <a:pt x="231" y="338"/>
                  </a:lnTo>
                  <a:lnTo>
                    <a:pt x="210" y="359"/>
                  </a:lnTo>
                  <a:lnTo>
                    <a:pt x="188" y="372"/>
                  </a:lnTo>
                  <a:lnTo>
                    <a:pt x="162" y="381"/>
                  </a:lnTo>
                  <a:lnTo>
                    <a:pt x="145" y="381"/>
                  </a:lnTo>
                  <a:lnTo>
                    <a:pt x="124" y="372"/>
                  </a:lnTo>
                  <a:lnTo>
                    <a:pt x="98" y="359"/>
                  </a:lnTo>
                  <a:lnTo>
                    <a:pt x="73" y="338"/>
                  </a:lnTo>
                  <a:lnTo>
                    <a:pt x="47" y="308"/>
                  </a:lnTo>
                  <a:lnTo>
                    <a:pt x="34" y="287"/>
                  </a:lnTo>
                  <a:lnTo>
                    <a:pt x="26" y="265"/>
                  </a:lnTo>
                  <a:lnTo>
                    <a:pt x="17" y="240"/>
                  </a:lnTo>
                  <a:lnTo>
                    <a:pt x="9" y="210"/>
                  </a:lnTo>
                  <a:lnTo>
                    <a:pt x="4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8" name="Freeform 172"/>
            <p:cNvSpPr>
              <a:spLocks/>
            </p:cNvSpPr>
            <p:nvPr/>
          </p:nvSpPr>
          <p:spPr bwMode="auto">
            <a:xfrm>
              <a:off x="2442" y="2427"/>
              <a:ext cx="132" cy="89"/>
            </a:xfrm>
            <a:custGeom>
              <a:avLst/>
              <a:gdLst>
                <a:gd name="T0" fmla="*/ 132 w 132"/>
                <a:gd name="T1" fmla="*/ 0 h 89"/>
                <a:gd name="T2" fmla="*/ 132 w 132"/>
                <a:gd name="T3" fmla="*/ 0 h 89"/>
                <a:gd name="T4" fmla="*/ 124 w 132"/>
                <a:gd name="T5" fmla="*/ 25 h 89"/>
                <a:gd name="T6" fmla="*/ 115 w 132"/>
                <a:gd name="T7" fmla="*/ 51 h 89"/>
                <a:gd name="T8" fmla="*/ 102 w 132"/>
                <a:gd name="T9" fmla="*/ 72 h 89"/>
                <a:gd name="T10" fmla="*/ 94 w 132"/>
                <a:gd name="T11" fmla="*/ 81 h 89"/>
                <a:gd name="T12" fmla="*/ 85 w 132"/>
                <a:gd name="T13" fmla="*/ 85 h 89"/>
                <a:gd name="T14" fmla="*/ 72 w 132"/>
                <a:gd name="T15" fmla="*/ 89 h 89"/>
                <a:gd name="T16" fmla="*/ 59 w 132"/>
                <a:gd name="T17" fmla="*/ 85 h 89"/>
                <a:gd name="T18" fmla="*/ 47 w 132"/>
                <a:gd name="T19" fmla="*/ 81 h 89"/>
                <a:gd name="T20" fmla="*/ 34 w 132"/>
                <a:gd name="T21" fmla="*/ 64 h 89"/>
                <a:gd name="T22" fmla="*/ 17 w 132"/>
                <a:gd name="T23" fmla="*/ 47 h 89"/>
                <a:gd name="T24" fmla="*/ 0 w 132"/>
                <a:gd name="T25" fmla="*/ 17 h 89"/>
                <a:gd name="T26" fmla="*/ 0 w 132"/>
                <a:gd name="T27" fmla="*/ 17 h 89"/>
                <a:gd name="T28" fmla="*/ 38 w 132"/>
                <a:gd name="T29" fmla="*/ 8 h 89"/>
                <a:gd name="T30" fmla="*/ 81 w 132"/>
                <a:gd name="T31" fmla="*/ 0 h 89"/>
                <a:gd name="T32" fmla="*/ 132 w 132"/>
                <a:gd name="T33" fmla="*/ 0 h 89"/>
                <a:gd name="T34" fmla="*/ 132 w 132"/>
                <a:gd name="T35" fmla="*/ 0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89"/>
                <a:gd name="T56" fmla="*/ 132 w 132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89">
                  <a:moveTo>
                    <a:pt x="132" y="0"/>
                  </a:moveTo>
                  <a:lnTo>
                    <a:pt x="132" y="0"/>
                  </a:lnTo>
                  <a:lnTo>
                    <a:pt x="124" y="25"/>
                  </a:lnTo>
                  <a:lnTo>
                    <a:pt x="115" y="51"/>
                  </a:lnTo>
                  <a:lnTo>
                    <a:pt x="102" y="72"/>
                  </a:lnTo>
                  <a:lnTo>
                    <a:pt x="94" y="81"/>
                  </a:lnTo>
                  <a:lnTo>
                    <a:pt x="85" y="85"/>
                  </a:lnTo>
                  <a:lnTo>
                    <a:pt x="72" y="89"/>
                  </a:lnTo>
                  <a:lnTo>
                    <a:pt x="59" y="85"/>
                  </a:lnTo>
                  <a:lnTo>
                    <a:pt x="47" y="81"/>
                  </a:lnTo>
                  <a:lnTo>
                    <a:pt x="34" y="64"/>
                  </a:lnTo>
                  <a:lnTo>
                    <a:pt x="17" y="47"/>
                  </a:lnTo>
                  <a:lnTo>
                    <a:pt x="0" y="17"/>
                  </a:lnTo>
                  <a:lnTo>
                    <a:pt x="38" y="8"/>
                  </a:lnTo>
                  <a:lnTo>
                    <a:pt x="8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A67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39" name="Freeform 173"/>
            <p:cNvSpPr>
              <a:spLocks/>
            </p:cNvSpPr>
            <p:nvPr/>
          </p:nvSpPr>
          <p:spPr bwMode="auto">
            <a:xfrm>
              <a:off x="2446" y="2431"/>
              <a:ext cx="124" cy="72"/>
            </a:xfrm>
            <a:custGeom>
              <a:avLst/>
              <a:gdLst>
                <a:gd name="T0" fmla="*/ 124 w 124"/>
                <a:gd name="T1" fmla="*/ 0 h 72"/>
                <a:gd name="T2" fmla="*/ 124 w 124"/>
                <a:gd name="T3" fmla="*/ 0 h 72"/>
                <a:gd name="T4" fmla="*/ 115 w 124"/>
                <a:gd name="T5" fmla="*/ 21 h 72"/>
                <a:gd name="T6" fmla="*/ 107 w 124"/>
                <a:gd name="T7" fmla="*/ 38 h 72"/>
                <a:gd name="T8" fmla="*/ 94 w 124"/>
                <a:gd name="T9" fmla="*/ 55 h 72"/>
                <a:gd name="T10" fmla="*/ 77 w 124"/>
                <a:gd name="T11" fmla="*/ 68 h 72"/>
                <a:gd name="T12" fmla="*/ 68 w 124"/>
                <a:gd name="T13" fmla="*/ 72 h 72"/>
                <a:gd name="T14" fmla="*/ 55 w 124"/>
                <a:gd name="T15" fmla="*/ 68 h 72"/>
                <a:gd name="T16" fmla="*/ 43 w 124"/>
                <a:gd name="T17" fmla="*/ 64 h 72"/>
                <a:gd name="T18" fmla="*/ 30 w 124"/>
                <a:gd name="T19" fmla="*/ 55 h 72"/>
                <a:gd name="T20" fmla="*/ 17 w 124"/>
                <a:gd name="T21" fmla="*/ 38 h 72"/>
                <a:gd name="T22" fmla="*/ 0 w 124"/>
                <a:gd name="T23" fmla="*/ 17 h 72"/>
                <a:gd name="T24" fmla="*/ 0 w 124"/>
                <a:gd name="T25" fmla="*/ 17 h 72"/>
                <a:gd name="T26" fmla="*/ 43 w 124"/>
                <a:gd name="T27" fmla="*/ 13 h 72"/>
                <a:gd name="T28" fmla="*/ 81 w 124"/>
                <a:gd name="T29" fmla="*/ 8 h 72"/>
                <a:gd name="T30" fmla="*/ 124 w 124"/>
                <a:gd name="T31" fmla="*/ 0 h 72"/>
                <a:gd name="T32" fmla="*/ 124 w 124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72"/>
                <a:gd name="T53" fmla="*/ 124 w 124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72">
                  <a:moveTo>
                    <a:pt x="124" y="0"/>
                  </a:moveTo>
                  <a:lnTo>
                    <a:pt x="124" y="0"/>
                  </a:lnTo>
                  <a:lnTo>
                    <a:pt x="115" y="21"/>
                  </a:lnTo>
                  <a:lnTo>
                    <a:pt x="107" y="38"/>
                  </a:lnTo>
                  <a:lnTo>
                    <a:pt x="94" y="55"/>
                  </a:lnTo>
                  <a:lnTo>
                    <a:pt x="77" y="68"/>
                  </a:lnTo>
                  <a:lnTo>
                    <a:pt x="68" y="72"/>
                  </a:lnTo>
                  <a:lnTo>
                    <a:pt x="55" y="68"/>
                  </a:lnTo>
                  <a:lnTo>
                    <a:pt x="43" y="64"/>
                  </a:lnTo>
                  <a:lnTo>
                    <a:pt x="30" y="55"/>
                  </a:lnTo>
                  <a:lnTo>
                    <a:pt x="17" y="38"/>
                  </a:lnTo>
                  <a:lnTo>
                    <a:pt x="0" y="17"/>
                  </a:lnTo>
                  <a:lnTo>
                    <a:pt x="43" y="13"/>
                  </a:lnTo>
                  <a:lnTo>
                    <a:pt x="81" y="8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0" name="Freeform 174"/>
            <p:cNvSpPr>
              <a:spLocks/>
            </p:cNvSpPr>
            <p:nvPr/>
          </p:nvSpPr>
          <p:spPr bwMode="auto">
            <a:xfrm>
              <a:off x="2514" y="2503"/>
              <a:ext cx="13" cy="9"/>
            </a:xfrm>
            <a:custGeom>
              <a:avLst/>
              <a:gdLst>
                <a:gd name="T0" fmla="*/ 13 w 13"/>
                <a:gd name="T1" fmla="*/ 5 h 9"/>
                <a:gd name="T2" fmla="*/ 13 w 13"/>
                <a:gd name="T3" fmla="*/ 5 h 9"/>
                <a:gd name="T4" fmla="*/ 4 w 13"/>
                <a:gd name="T5" fmla="*/ 9 h 9"/>
                <a:gd name="T6" fmla="*/ 4 w 13"/>
                <a:gd name="T7" fmla="*/ 9 h 9"/>
                <a:gd name="T8" fmla="*/ 0 w 13"/>
                <a:gd name="T9" fmla="*/ 5 h 9"/>
                <a:gd name="T10" fmla="*/ 0 w 13"/>
                <a:gd name="T11" fmla="*/ 5 h 9"/>
                <a:gd name="T12" fmla="*/ 4 w 13"/>
                <a:gd name="T13" fmla="*/ 0 h 9"/>
                <a:gd name="T14" fmla="*/ 4 w 13"/>
                <a:gd name="T15" fmla="*/ 0 h 9"/>
                <a:gd name="T16" fmla="*/ 13 w 13"/>
                <a:gd name="T17" fmla="*/ 5 h 9"/>
                <a:gd name="T18" fmla="*/ 13 w 13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9"/>
                <a:gd name="T32" fmla="*/ 13 w 13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9">
                  <a:moveTo>
                    <a:pt x="13" y="5"/>
                  </a:moveTo>
                  <a:lnTo>
                    <a:pt x="13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1" name="Freeform 175"/>
            <p:cNvSpPr>
              <a:spLocks/>
            </p:cNvSpPr>
            <p:nvPr/>
          </p:nvSpPr>
          <p:spPr bwMode="auto">
            <a:xfrm>
              <a:off x="2356" y="2268"/>
              <a:ext cx="137" cy="154"/>
            </a:xfrm>
            <a:custGeom>
              <a:avLst/>
              <a:gdLst>
                <a:gd name="T0" fmla="*/ 86 w 137"/>
                <a:gd name="T1" fmla="*/ 5 h 154"/>
                <a:gd name="T2" fmla="*/ 86 w 137"/>
                <a:gd name="T3" fmla="*/ 5 h 154"/>
                <a:gd name="T4" fmla="*/ 73 w 137"/>
                <a:gd name="T5" fmla="*/ 0 h 154"/>
                <a:gd name="T6" fmla="*/ 51 w 137"/>
                <a:gd name="T7" fmla="*/ 0 h 154"/>
                <a:gd name="T8" fmla="*/ 39 w 137"/>
                <a:gd name="T9" fmla="*/ 0 h 154"/>
                <a:gd name="T10" fmla="*/ 26 w 137"/>
                <a:gd name="T11" fmla="*/ 9 h 154"/>
                <a:gd name="T12" fmla="*/ 13 w 137"/>
                <a:gd name="T13" fmla="*/ 13 h 154"/>
                <a:gd name="T14" fmla="*/ 0 w 137"/>
                <a:gd name="T15" fmla="*/ 26 h 154"/>
                <a:gd name="T16" fmla="*/ 0 w 137"/>
                <a:gd name="T17" fmla="*/ 26 h 154"/>
                <a:gd name="T18" fmla="*/ 9 w 137"/>
                <a:gd name="T19" fmla="*/ 22 h 154"/>
                <a:gd name="T20" fmla="*/ 30 w 137"/>
                <a:gd name="T21" fmla="*/ 13 h 154"/>
                <a:gd name="T22" fmla="*/ 56 w 137"/>
                <a:gd name="T23" fmla="*/ 9 h 154"/>
                <a:gd name="T24" fmla="*/ 68 w 137"/>
                <a:gd name="T25" fmla="*/ 9 h 154"/>
                <a:gd name="T26" fmla="*/ 81 w 137"/>
                <a:gd name="T27" fmla="*/ 13 h 154"/>
                <a:gd name="T28" fmla="*/ 81 w 137"/>
                <a:gd name="T29" fmla="*/ 13 h 154"/>
                <a:gd name="T30" fmla="*/ 94 w 137"/>
                <a:gd name="T31" fmla="*/ 22 h 154"/>
                <a:gd name="T32" fmla="*/ 103 w 137"/>
                <a:gd name="T33" fmla="*/ 35 h 154"/>
                <a:gd name="T34" fmla="*/ 111 w 137"/>
                <a:gd name="T35" fmla="*/ 47 h 154"/>
                <a:gd name="T36" fmla="*/ 120 w 137"/>
                <a:gd name="T37" fmla="*/ 64 h 154"/>
                <a:gd name="T38" fmla="*/ 120 w 137"/>
                <a:gd name="T39" fmla="*/ 82 h 154"/>
                <a:gd name="T40" fmla="*/ 115 w 137"/>
                <a:gd name="T41" fmla="*/ 103 h 154"/>
                <a:gd name="T42" fmla="*/ 107 w 137"/>
                <a:gd name="T43" fmla="*/ 124 h 154"/>
                <a:gd name="T44" fmla="*/ 94 w 137"/>
                <a:gd name="T45" fmla="*/ 150 h 154"/>
                <a:gd name="T46" fmla="*/ 137 w 137"/>
                <a:gd name="T47" fmla="*/ 154 h 154"/>
                <a:gd name="T48" fmla="*/ 103 w 137"/>
                <a:gd name="T49" fmla="*/ 146 h 154"/>
                <a:gd name="T50" fmla="*/ 103 w 137"/>
                <a:gd name="T51" fmla="*/ 146 h 154"/>
                <a:gd name="T52" fmla="*/ 111 w 137"/>
                <a:gd name="T53" fmla="*/ 133 h 154"/>
                <a:gd name="T54" fmla="*/ 120 w 137"/>
                <a:gd name="T55" fmla="*/ 120 h 154"/>
                <a:gd name="T56" fmla="*/ 124 w 137"/>
                <a:gd name="T57" fmla="*/ 99 h 154"/>
                <a:gd name="T58" fmla="*/ 124 w 137"/>
                <a:gd name="T59" fmla="*/ 77 h 154"/>
                <a:gd name="T60" fmla="*/ 120 w 137"/>
                <a:gd name="T61" fmla="*/ 56 h 154"/>
                <a:gd name="T62" fmla="*/ 107 w 137"/>
                <a:gd name="T63" fmla="*/ 30 h 154"/>
                <a:gd name="T64" fmla="*/ 86 w 137"/>
                <a:gd name="T65" fmla="*/ 5 h 154"/>
                <a:gd name="T66" fmla="*/ 86 w 137"/>
                <a:gd name="T67" fmla="*/ 5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7"/>
                <a:gd name="T103" fmla="*/ 0 h 154"/>
                <a:gd name="T104" fmla="*/ 137 w 137"/>
                <a:gd name="T105" fmla="*/ 154 h 1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7" h="154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30" y="13"/>
                  </a:lnTo>
                  <a:lnTo>
                    <a:pt x="56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4" y="22"/>
                  </a:lnTo>
                  <a:lnTo>
                    <a:pt x="103" y="35"/>
                  </a:lnTo>
                  <a:lnTo>
                    <a:pt x="111" y="47"/>
                  </a:lnTo>
                  <a:lnTo>
                    <a:pt x="120" y="64"/>
                  </a:lnTo>
                  <a:lnTo>
                    <a:pt x="120" y="82"/>
                  </a:lnTo>
                  <a:lnTo>
                    <a:pt x="115" y="103"/>
                  </a:lnTo>
                  <a:lnTo>
                    <a:pt x="107" y="124"/>
                  </a:lnTo>
                  <a:lnTo>
                    <a:pt x="94" y="150"/>
                  </a:lnTo>
                  <a:lnTo>
                    <a:pt x="137" y="154"/>
                  </a:lnTo>
                  <a:lnTo>
                    <a:pt x="103" y="146"/>
                  </a:lnTo>
                  <a:lnTo>
                    <a:pt x="111" y="133"/>
                  </a:lnTo>
                  <a:lnTo>
                    <a:pt x="120" y="120"/>
                  </a:lnTo>
                  <a:lnTo>
                    <a:pt x="124" y="99"/>
                  </a:lnTo>
                  <a:lnTo>
                    <a:pt x="124" y="77"/>
                  </a:lnTo>
                  <a:lnTo>
                    <a:pt x="120" y="56"/>
                  </a:lnTo>
                  <a:lnTo>
                    <a:pt x="107" y="30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2" name="Freeform 176"/>
            <p:cNvSpPr>
              <a:spLocks/>
            </p:cNvSpPr>
            <p:nvPr/>
          </p:nvSpPr>
          <p:spPr bwMode="auto">
            <a:xfrm>
              <a:off x="2356" y="2268"/>
              <a:ext cx="107" cy="30"/>
            </a:xfrm>
            <a:custGeom>
              <a:avLst/>
              <a:gdLst>
                <a:gd name="T0" fmla="*/ 86 w 107"/>
                <a:gd name="T1" fmla="*/ 5 h 30"/>
                <a:gd name="T2" fmla="*/ 86 w 107"/>
                <a:gd name="T3" fmla="*/ 5 h 30"/>
                <a:gd name="T4" fmla="*/ 73 w 107"/>
                <a:gd name="T5" fmla="*/ 0 h 30"/>
                <a:gd name="T6" fmla="*/ 51 w 107"/>
                <a:gd name="T7" fmla="*/ 0 h 30"/>
                <a:gd name="T8" fmla="*/ 39 w 107"/>
                <a:gd name="T9" fmla="*/ 5 h 30"/>
                <a:gd name="T10" fmla="*/ 26 w 107"/>
                <a:gd name="T11" fmla="*/ 9 h 30"/>
                <a:gd name="T12" fmla="*/ 13 w 107"/>
                <a:gd name="T13" fmla="*/ 13 h 30"/>
                <a:gd name="T14" fmla="*/ 0 w 107"/>
                <a:gd name="T15" fmla="*/ 26 h 30"/>
                <a:gd name="T16" fmla="*/ 0 w 107"/>
                <a:gd name="T17" fmla="*/ 26 h 30"/>
                <a:gd name="T18" fmla="*/ 9 w 107"/>
                <a:gd name="T19" fmla="*/ 22 h 30"/>
                <a:gd name="T20" fmla="*/ 26 w 107"/>
                <a:gd name="T21" fmla="*/ 13 h 30"/>
                <a:gd name="T22" fmla="*/ 51 w 107"/>
                <a:gd name="T23" fmla="*/ 9 h 30"/>
                <a:gd name="T24" fmla="*/ 68 w 107"/>
                <a:gd name="T25" fmla="*/ 9 h 30"/>
                <a:gd name="T26" fmla="*/ 81 w 107"/>
                <a:gd name="T27" fmla="*/ 13 h 30"/>
                <a:gd name="T28" fmla="*/ 81 w 107"/>
                <a:gd name="T29" fmla="*/ 13 h 30"/>
                <a:gd name="T30" fmla="*/ 98 w 107"/>
                <a:gd name="T31" fmla="*/ 30 h 30"/>
                <a:gd name="T32" fmla="*/ 98 w 107"/>
                <a:gd name="T33" fmla="*/ 30 h 30"/>
                <a:gd name="T34" fmla="*/ 107 w 107"/>
                <a:gd name="T35" fmla="*/ 30 h 30"/>
                <a:gd name="T36" fmla="*/ 107 w 107"/>
                <a:gd name="T37" fmla="*/ 26 h 30"/>
                <a:gd name="T38" fmla="*/ 107 w 107"/>
                <a:gd name="T39" fmla="*/ 26 h 30"/>
                <a:gd name="T40" fmla="*/ 98 w 107"/>
                <a:gd name="T41" fmla="*/ 13 h 30"/>
                <a:gd name="T42" fmla="*/ 86 w 107"/>
                <a:gd name="T43" fmla="*/ 5 h 30"/>
                <a:gd name="T44" fmla="*/ 86 w 107"/>
                <a:gd name="T45" fmla="*/ 5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0"/>
                <a:gd name="T71" fmla="*/ 107 w 107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0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5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26" y="13"/>
                  </a:lnTo>
                  <a:lnTo>
                    <a:pt x="51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8" y="30"/>
                  </a:lnTo>
                  <a:lnTo>
                    <a:pt x="107" y="30"/>
                  </a:lnTo>
                  <a:lnTo>
                    <a:pt x="107" y="26"/>
                  </a:lnTo>
                  <a:lnTo>
                    <a:pt x="98" y="13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3" name="Freeform 177"/>
            <p:cNvSpPr>
              <a:spLocks/>
            </p:cNvSpPr>
            <p:nvPr/>
          </p:nvSpPr>
          <p:spPr bwMode="auto">
            <a:xfrm>
              <a:off x="2510" y="2256"/>
              <a:ext cx="107" cy="38"/>
            </a:xfrm>
            <a:custGeom>
              <a:avLst/>
              <a:gdLst>
                <a:gd name="T0" fmla="*/ 21 w 107"/>
                <a:gd name="T1" fmla="*/ 8 h 38"/>
                <a:gd name="T2" fmla="*/ 21 w 107"/>
                <a:gd name="T3" fmla="*/ 8 h 38"/>
                <a:gd name="T4" fmla="*/ 30 w 107"/>
                <a:gd name="T5" fmla="*/ 4 h 38"/>
                <a:gd name="T6" fmla="*/ 51 w 107"/>
                <a:gd name="T7" fmla="*/ 0 h 38"/>
                <a:gd name="T8" fmla="*/ 64 w 107"/>
                <a:gd name="T9" fmla="*/ 0 h 38"/>
                <a:gd name="T10" fmla="*/ 77 w 107"/>
                <a:gd name="T11" fmla="*/ 4 h 38"/>
                <a:gd name="T12" fmla="*/ 94 w 107"/>
                <a:gd name="T13" fmla="*/ 8 h 38"/>
                <a:gd name="T14" fmla="*/ 107 w 107"/>
                <a:gd name="T15" fmla="*/ 21 h 38"/>
                <a:gd name="T16" fmla="*/ 107 w 107"/>
                <a:gd name="T17" fmla="*/ 21 h 38"/>
                <a:gd name="T18" fmla="*/ 98 w 107"/>
                <a:gd name="T19" fmla="*/ 17 h 38"/>
                <a:gd name="T20" fmla="*/ 77 w 107"/>
                <a:gd name="T21" fmla="*/ 8 h 38"/>
                <a:gd name="T22" fmla="*/ 51 w 107"/>
                <a:gd name="T23" fmla="*/ 8 h 38"/>
                <a:gd name="T24" fmla="*/ 38 w 107"/>
                <a:gd name="T25" fmla="*/ 8 h 38"/>
                <a:gd name="T26" fmla="*/ 26 w 107"/>
                <a:gd name="T27" fmla="*/ 17 h 38"/>
                <a:gd name="T28" fmla="*/ 26 w 107"/>
                <a:gd name="T29" fmla="*/ 17 h 38"/>
                <a:gd name="T30" fmla="*/ 8 w 107"/>
                <a:gd name="T31" fmla="*/ 34 h 38"/>
                <a:gd name="T32" fmla="*/ 8 w 107"/>
                <a:gd name="T33" fmla="*/ 34 h 38"/>
                <a:gd name="T34" fmla="*/ 0 w 107"/>
                <a:gd name="T35" fmla="*/ 38 h 38"/>
                <a:gd name="T36" fmla="*/ 0 w 107"/>
                <a:gd name="T37" fmla="*/ 29 h 38"/>
                <a:gd name="T38" fmla="*/ 0 w 107"/>
                <a:gd name="T39" fmla="*/ 29 h 38"/>
                <a:gd name="T40" fmla="*/ 8 w 107"/>
                <a:gd name="T41" fmla="*/ 21 h 38"/>
                <a:gd name="T42" fmla="*/ 21 w 107"/>
                <a:gd name="T43" fmla="*/ 8 h 38"/>
                <a:gd name="T44" fmla="*/ 21 w 107"/>
                <a:gd name="T45" fmla="*/ 8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8"/>
                <a:gd name="T71" fmla="*/ 107 w 107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8">
                  <a:moveTo>
                    <a:pt x="21" y="8"/>
                  </a:moveTo>
                  <a:lnTo>
                    <a:pt x="21" y="8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4"/>
                  </a:lnTo>
                  <a:lnTo>
                    <a:pt x="94" y="8"/>
                  </a:lnTo>
                  <a:lnTo>
                    <a:pt x="107" y="21"/>
                  </a:lnTo>
                  <a:lnTo>
                    <a:pt x="98" y="17"/>
                  </a:lnTo>
                  <a:lnTo>
                    <a:pt x="77" y="8"/>
                  </a:lnTo>
                  <a:lnTo>
                    <a:pt x="51" y="8"/>
                  </a:lnTo>
                  <a:lnTo>
                    <a:pt x="38" y="8"/>
                  </a:lnTo>
                  <a:lnTo>
                    <a:pt x="26" y="17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8" y="21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4" name="Freeform 178"/>
            <p:cNvSpPr>
              <a:spLocks/>
            </p:cNvSpPr>
            <p:nvPr/>
          </p:nvSpPr>
          <p:spPr bwMode="auto">
            <a:xfrm>
              <a:off x="2356" y="2149"/>
              <a:ext cx="154" cy="363"/>
            </a:xfrm>
            <a:custGeom>
              <a:avLst/>
              <a:gdLst>
                <a:gd name="T0" fmla="*/ 154 w 154"/>
                <a:gd name="T1" fmla="*/ 0 h 363"/>
                <a:gd name="T2" fmla="*/ 154 w 154"/>
                <a:gd name="T3" fmla="*/ 0 h 363"/>
                <a:gd name="T4" fmla="*/ 154 w 154"/>
                <a:gd name="T5" fmla="*/ 4 h 363"/>
                <a:gd name="T6" fmla="*/ 154 w 154"/>
                <a:gd name="T7" fmla="*/ 4 h 363"/>
                <a:gd name="T8" fmla="*/ 154 w 154"/>
                <a:gd name="T9" fmla="*/ 4 h 363"/>
                <a:gd name="T10" fmla="*/ 154 w 154"/>
                <a:gd name="T11" fmla="*/ 4 h 363"/>
                <a:gd name="T12" fmla="*/ 107 w 154"/>
                <a:gd name="T13" fmla="*/ 21 h 363"/>
                <a:gd name="T14" fmla="*/ 68 w 154"/>
                <a:gd name="T15" fmla="*/ 47 h 363"/>
                <a:gd name="T16" fmla="*/ 51 w 154"/>
                <a:gd name="T17" fmla="*/ 60 h 363"/>
                <a:gd name="T18" fmla="*/ 39 w 154"/>
                <a:gd name="T19" fmla="*/ 72 h 363"/>
                <a:gd name="T20" fmla="*/ 26 w 154"/>
                <a:gd name="T21" fmla="*/ 89 h 363"/>
                <a:gd name="T22" fmla="*/ 17 w 154"/>
                <a:gd name="T23" fmla="*/ 111 h 363"/>
                <a:gd name="T24" fmla="*/ 17 w 154"/>
                <a:gd name="T25" fmla="*/ 111 h 363"/>
                <a:gd name="T26" fmla="*/ 13 w 154"/>
                <a:gd name="T27" fmla="*/ 128 h 363"/>
                <a:gd name="T28" fmla="*/ 9 w 154"/>
                <a:gd name="T29" fmla="*/ 149 h 363"/>
                <a:gd name="T30" fmla="*/ 4 w 154"/>
                <a:gd name="T31" fmla="*/ 192 h 363"/>
                <a:gd name="T32" fmla="*/ 13 w 154"/>
                <a:gd name="T33" fmla="*/ 235 h 363"/>
                <a:gd name="T34" fmla="*/ 21 w 154"/>
                <a:gd name="T35" fmla="*/ 273 h 363"/>
                <a:gd name="T36" fmla="*/ 34 w 154"/>
                <a:gd name="T37" fmla="*/ 307 h 363"/>
                <a:gd name="T38" fmla="*/ 47 w 154"/>
                <a:gd name="T39" fmla="*/ 333 h 363"/>
                <a:gd name="T40" fmla="*/ 60 w 154"/>
                <a:gd name="T41" fmla="*/ 359 h 363"/>
                <a:gd name="T42" fmla="*/ 60 w 154"/>
                <a:gd name="T43" fmla="*/ 359 h 363"/>
                <a:gd name="T44" fmla="*/ 60 w 154"/>
                <a:gd name="T45" fmla="*/ 363 h 363"/>
                <a:gd name="T46" fmla="*/ 60 w 154"/>
                <a:gd name="T47" fmla="*/ 363 h 363"/>
                <a:gd name="T48" fmla="*/ 56 w 154"/>
                <a:gd name="T49" fmla="*/ 363 h 363"/>
                <a:gd name="T50" fmla="*/ 56 w 154"/>
                <a:gd name="T51" fmla="*/ 363 h 363"/>
                <a:gd name="T52" fmla="*/ 43 w 154"/>
                <a:gd name="T53" fmla="*/ 337 h 363"/>
                <a:gd name="T54" fmla="*/ 30 w 154"/>
                <a:gd name="T55" fmla="*/ 307 h 363"/>
                <a:gd name="T56" fmla="*/ 17 w 154"/>
                <a:gd name="T57" fmla="*/ 273 h 363"/>
                <a:gd name="T58" fmla="*/ 9 w 154"/>
                <a:gd name="T59" fmla="*/ 235 h 363"/>
                <a:gd name="T60" fmla="*/ 0 w 154"/>
                <a:gd name="T61" fmla="*/ 192 h 363"/>
                <a:gd name="T62" fmla="*/ 0 w 154"/>
                <a:gd name="T63" fmla="*/ 149 h 363"/>
                <a:gd name="T64" fmla="*/ 4 w 154"/>
                <a:gd name="T65" fmla="*/ 128 h 363"/>
                <a:gd name="T66" fmla="*/ 13 w 154"/>
                <a:gd name="T67" fmla="*/ 107 h 363"/>
                <a:gd name="T68" fmla="*/ 13 w 154"/>
                <a:gd name="T69" fmla="*/ 107 h 363"/>
                <a:gd name="T70" fmla="*/ 21 w 154"/>
                <a:gd name="T71" fmla="*/ 89 h 363"/>
                <a:gd name="T72" fmla="*/ 34 w 154"/>
                <a:gd name="T73" fmla="*/ 72 h 363"/>
                <a:gd name="T74" fmla="*/ 47 w 154"/>
                <a:gd name="T75" fmla="*/ 55 h 363"/>
                <a:gd name="T76" fmla="*/ 64 w 154"/>
                <a:gd name="T77" fmla="*/ 42 h 363"/>
                <a:gd name="T78" fmla="*/ 103 w 154"/>
                <a:gd name="T79" fmla="*/ 17 h 363"/>
                <a:gd name="T80" fmla="*/ 154 w 154"/>
                <a:gd name="T81" fmla="*/ 0 h 363"/>
                <a:gd name="T82" fmla="*/ 154 w 154"/>
                <a:gd name="T83" fmla="*/ 0 h 3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363"/>
                <a:gd name="T128" fmla="*/ 154 w 154"/>
                <a:gd name="T129" fmla="*/ 363 h 3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363">
                  <a:moveTo>
                    <a:pt x="154" y="0"/>
                  </a:moveTo>
                  <a:lnTo>
                    <a:pt x="154" y="0"/>
                  </a:lnTo>
                  <a:lnTo>
                    <a:pt x="154" y="4"/>
                  </a:lnTo>
                  <a:lnTo>
                    <a:pt x="107" y="21"/>
                  </a:lnTo>
                  <a:lnTo>
                    <a:pt x="68" y="47"/>
                  </a:lnTo>
                  <a:lnTo>
                    <a:pt x="51" y="60"/>
                  </a:lnTo>
                  <a:lnTo>
                    <a:pt x="39" y="72"/>
                  </a:lnTo>
                  <a:lnTo>
                    <a:pt x="26" y="89"/>
                  </a:lnTo>
                  <a:lnTo>
                    <a:pt x="17" y="111"/>
                  </a:lnTo>
                  <a:lnTo>
                    <a:pt x="13" y="128"/>
                  </a:lnTo>
                  <a:lnTo>
                    <a:pt x="9" y="149"/>
                  </a:lnTo>
                  <a:lnTo>
                    <a:pt x="4" y="192"/>
                  </a:lnTo>
                  <a:lnTo>
                    <a:pt x="13" y="235"/>
                  </a:lnTo>
                  <a:lnTo>
                    <a:pt x="21" y="273"/>
                  </a:lnTo>
                  <a:lnTo>
                    <a:pt x="34" y="307"/>
                  </a:lnTo>
                  <a:lnTo>
                    <a:pt x="47" y="333"/>
                  </a:lnTo>
                  <a:lnTo>
                    <a:pt x="60" y="359"/>
                  </a:lnTo>
                  <a:lnTo>
                    <a:pt x="60" y="363"/>
                  </a:lnTo>
                  <a:lnTo>
                    <a:pt x="56" y="363"/>
                  </a:lnTo>
                  <a:lnTo>
                    <a:pt x="43" y="337"/>
                  </a:lnTo>
                  <a:lnTo>
                    <a:pt x="30" y="307"/>
                  </a:lnTo>
                  <a:lnTo>
                    <a:pt x="17" y="273"/>
                  </a:lnTo>
                  <a:lnTo>
                    <a:pt x="9" y="235"/>
                  </a:lnTo>
                  <a:lnTo>
                    <a:pt x="0" y="192"/>
                  </a:lnTo>
                  <a:lnTo>
                    <a:pt x="0" y="149"/>
                  </a:lnTo>
                  <a:lnTo>
                    <a:pt x="4" y="128"/>
                  </a:lnTo>
                  <a:lnTo>
                    <a:pt x="13" y="107"/>
                  </a:lnTo>
                  <a:lnTo>
                    <a:pt x="21" y="89"/>
                  </a:lnTo>
                  <a:lnTo>
                    <a:pt x="34" y="72"/>
                  </a:lnTo>
                  <a:lnTo>
                    <a:pt x="47" y="55"/>
                  </a:lnTo>
                  <a:lnTo>
                    <a:pt x="64" y="42"/>
                  </a:lnTo>
                  <a:lnTo>
                    <a:pt x="103" y="17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5" name="Freeform 179"/>
            <p:cNvSpPr>
              <a:spLocks/>
            </p:cNvSpPr>
            <p:nvPr/>
          </p:nvSpPr>
          <p:spPr bwMode="auto">
            <a:xfrm>
              <a:off x="2322" y="2132"/>
              <a:ext cx="201" cy="384"/>
            </a:xfrm>
            <a:custGeom>
              <a:avLst/>
              <a:gdLst>
                <a:gd name="T0" fmla="*/ 201 w 201"/>
                <a:gd name="T1" fmla="*/ 0 h 384"/>
                <a:gd name="T2" fmla="*/ 201 w 201"/>
                <a:gd name="T3" fmla="*/ 0 h 384"/>
                <a:gd name="T4" fmla="*/ 201 w 201"/>
                <a:gd name="T5" fmla="*/ 0 h 384"/>
                <a:gd name="T6" fmla="*/ 201 w 201"/>
                <a:gd name="T7" fmla="*/ 0 h 384"/>
                <a:gd name="T8" fmla="*/ 201 w 201"/>
                <a:gd name="T9" fmla="*/ 4 h 384"/>
                <a:gd name="T10" fmla="*/ 201 w 201"/>
                <a:gd name="T11" fmla="*/ 4 h 384"/>
                <a:gd name="T12" fmla="*/ 167 w 201"/>
                <a:gd name="T13" fmla="*/ 8 h 384"/>
                <a:gd name="T14" fmla="*/ 137 w 201"/>
                <a:gd name="T15" fmla="*/ 17 h 384"/>
                <a:gd name="T16" fmla="*/ 111 w 201"/>
                <a:gd name="T17" fmla="*/ 25 h 384"/>
                <a:gd name="T18" fmla="*/ 90 w 201"/>
                <a:gd name="T19" fmla="*/ 38 h 384"/>
                <a:gd name="T20" fmla="*/ 68 w 201"/>
                <a:gd name="T21" fmla="*/ 51 h 384"/>
                <a:gd name="T22" fmla="*/ 51 w 201"/>
                <a:gd name="T23" fmla="*/ 68 h 384"/>
                <a:gd name="T24" fmla="*/ 34 w 201"/>
                <a:gd name="T25" fmla="*/ 85 h 384"/>
                <a:gd name="T26" fmla="*/ 21 w 201"/>
                <a:gd name="T27" fmla="*/ 106 h 384"/>
                <a:gd name="T28" fmla="*/ 21 w 201"/>
                <a:gd name="T29" fmla="*/ 106 h 384"/>
                <a:gd name="T30" fmla="*/ 13 w 201"/>
                <a:gd name="T31" fmla="*/ 128 h 384"/>
                <a:gd name="T32" fmla="*/ 8 w 201"/>
                <a:gd name="T33" fmla="*/ 149 h 384"/>
                <a:gd name="T34" fmla="*/ 4 w 201"/>
                <a:gd name="T35" fmla="*/ 196 h 384"/>
                <a:gd name="T36" fmla="*/ 8 w 201"/>
                <a:gd name="T37" fmla="*/ 243 h 384"/>
                <a:gd name="T38" fmla="*/ 17 w 201"/>
                <a:gd name="T39" fmla="*/ 286 h 384"/>
                <a:gd name="T40" fmla="*/ 30 w 201"/>
                <a:gd name="T41" fmla="*/ 324 h 384"/>
                <a:gd name="T42" fmla="*/ 43 w 201"/>
                <a:gd name="T43" fmla="*/ 354 h 384"/>
                <a:gd name="T44" fmla="*/ 55 w 201"/>
                <a:gd name="T45" fmla="*/ 380 h 384"/>
                <a:gd name="T46" fmla="*/ 55 w 201"/>
                <a:gd name="T47" fmla="*/ 380 h 384"/>
                <a:gd name="T48" fmla="*/ 55 w 201"/>
                <a:gd name="T49" fmla="*/ 384 h 384"/>
                <a:gd name="T50" fmla="*/ 55 w 201"/>
                <a:gd name="T51" fmla="*/ 384 h 384"/>
                <a:gd name="T52" fmla="*/ 51 w 201"/>
                <a:gd name="T53" fmla="*/ 384 h 384"/>
                <a:gd name="T54" fmla="*/ 51 w 201"/>
                <a:gd name="T55" fmla="*/ 384 h 384"/>
                <a:gd name="T56" fmla="*/ 38 w 201"/>
                <a:gd name="T57" fmla="*/ 354 h 384"/>
                <a:gd name="T58" fmla="*/ 26 w 201"/>
                <a:gd name="T59" fmla="*/ 324 h 384"/>
                <a:gd name="T60" fmla="*/ 13 w 201"/>
                <a:gd name="T61" fmla="*/ 286 h 384"/>
                <a:gd name="T62" fmla="*/ 4 w 201"/>
                <a:gd name="T63" fmla="*/ 243 h 384"/>
                <a:gd name="T64" fmla="*/ 0 w 201"/>
                <a:gd name="T65" fmla="*/ 196 h 384"/>
                <a:gd name="T66" fmla="*/ 4 w 201"/>
                <a:gd name="T67" fmla="*/ 149 h 384"/>
                <a:gd name="T68" fmla="*/ 8 w 201"/>
                <a:gd name="T69" fmla="*/ 128 h 384"/>
                <a:gd name="T70" fmla="*/ 17 w 201"/>
                <a:gd name="T71" fmla="*/ 102 h 384"/>
                <a:gd name="T72" fmla="*/ 17 w 201"/>
                <a:gd name="T73" fmla="*/ 102 h 384"/>
                <a:gd name="T74" fmla="*/ 30 w 201"/>
                <a:gd name="T75" fmla="*/ 85 h 384"/>
                <a:gd name="T76" fmla="*/ 47 w 201"/>
                <a:gd name="T77" fmla="*/ 64 h 384"/>
                <a:gd name="T78" fmla="*/ 64 w 201"/>
                <a:gd name="T79" fmla="*/ 47 h 384"/>
                <a:gd name="T80" fmla="*/ 85 w 201"/>
                <a:gd name="T81" fmla="*/ 34 h 384"/>
                <a:gd name="T82" fmla="*/ 111 w 201"/>
                <a:gd name="T83" fmla="*/ 21 h 384"/>
                <a:gd name="T84" fmla="*/ 137 w 201"/>
                <a:gd name="T85" fmla="*/ 12 h 384"/>
                <a:gd name="T86" fmla="*/ 167 w 201"/>
                <a:gd name="T87" fmla="*/ 4 h 384"/>
                <a:gd name="T88" fmla="*/ 201 w 201"/>
                <a:gd name="T89" fmla="*/ 0 h 384"/>
                <a:gd name="T90" fmla="*/ 201 w 201"/>
                <a:gd name="T91" fmla="*/ 0 h 3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1"/>
                <a:gd name="T139" fmla="*/ 0 h 384"/>
                <a:gd name="T140" fmla="*/ 201 w 201"/>
                <a:gd name="T141" fmla="*/ 384 h 38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1" h="384">
                  <a:moveTo>
                    <a:pt x="201" y="0"/>
                  </a:moveTo>
                  <a:lnTo>
                    <a:pt x="201" y="0"/>
                  </a:lnTo>
                  <a:lnTo>
                    <a:pt x="201" y="4"/>
                  </a:lnTo>
                  <a:lnTo>
                    <a:pt x="167" y="8"/>
                  </a:lnTo>
                  <a:lnTo>
                    <a:pt x="137" y="17"/>
                  </a:lnTo>
                  <a:lnTo>
                    <a:pt x="111" y="25"/>
                  </a:lnTo>
                  <a:lnTo>
                    <a:pt x="90" y="38"/>
                  </a:lnTo>
                  <a:lnTo>
                    <a:pt x="68" y="51"/>
                  </a:lnTo>
                  <a:lnTo>
                    <a:pt x="51" y="68"/>
                  </a:lnTo>
                  <a:lnTo>
                    <a:pt x="34" y="85"/>
                  </a:lnTo>
                  <a:lnTo>
                    <a:pt x="21" y="106"/>
                  </a:lnTo>
                  <a:lnTo>
                    <a:pt x="13" y="128"/>
                  </a:lnTo>
                  <a:lnTo>
                    <a:pt x="8" y="149"/>
                  </a:lnTo>
                  <a:lnTo>
                    <a:pt x="4" y="196"/>
                  </a:lnTo>
                  <a:lnTo>
                    <a:pt x="8" y="243"/>
                  </a:lnTo>
                  <a:lnTo>
                    <a:pt x="17" y="286"/>
                  </a:lnTo>
                  <a:lnTo>
                    <a:pt x="30" y="324"/>
                  </a:lnTo>
                  <a:lnTo>
                    <a:pt x="43" y="354"/>
                  </a:lnTo>
                  <a:lnTo>
                    <a:pt x="55" y="380"/>
                  </a:lnTo>
                  <a:lnTo>
                    <a:pt x="55" y="384"/>
                  </a:lnTo>
                  <a:lnTo>
                    <a:pt x="51" y="384"/>
                  </a:lnTo>
                  <a:lnTo>
                    <a:pt x="38" y="354"/>
                  </a:lnTo>
                  <a:lnTo>
                    <a:pt x="26" y="324"/>
                  </a:lnTo>
                  <a:lnTo>
                    <a:pt x="13" y="286"/>
                  </a:lnTo>
                  <a:lnTo>
                    <a:pt x="4" y="243"/>
                  </a:lnTo>
                  <a:lnTo>
                    <a:pt x="0" y="196"/>
                  </a:lnTo>
                  <a:lnTo>
                    <a:pt x="4" y="149"/>
                  </a:lnTo>
                  <a:lnTo>
                    <a:pt x="8" y="128"/>
                  </a:lnTo>
                  <a:lnTo>
                    <a:pt x="17" y="102"/>
                  </a:lnTo>
                  <a:lnTo>
                    <a:pt x="30" y="85"/>
                  </a:lnTo>
                  <a:lnTo>
                    <a:pt x="47" y="64"/>
                  </a:lnTo>
                  <a:lnTo>
                    <a:pt x="64" y="47"/>
                  </a:lnTo>
                  <a:lnTo>
                    <a:pt x="85" y="34"/>
                  </a:lnTo>
                  <a:lnTo>
                    <a:pt x="111" y="21"/>
                  </a:lnTo>
                  <a:lnTo>
                    <a:pt x="137" y="12"/>
                  </a:lnTo>
                  <a:lnTo>
                    <a:pt x="167" y="4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6" name="Freeform 180"/>
            <p:cNvSpPr>
              <a:spLocks/>
            </p:cNvSpPr>
            <p:nvPr/>
          </p:nvSpPr>
          <p:spPr bwMode="auto">
            <a:xfrm>
              <a:off x="2309" y="2123"/>
              <a:ext cx="218" cy="393"/>
            </a:xfrm>
            <a:custGeom>
              <a:avLst/>
              <a:gdLst>
                <a:gd name="T0" fmla="*/ 214 w 218"/>
                <a:gd name="T1" fmla="*/ 0 h 393"/>
                <a:gd name="T2" fmla="*/ 214 w 218"/>
                <a:gd name="T3" fmla="*/ 0 h 393"/>
                <a:gd name="T4" fmla="*/ 218 w 218"/>
                <a:gd name="T5" fmla="*/ 4 h 393"/>
                <a:gd name="T6" fmla="*/ 218 w 218"/>
                <a:gd name="T7" fmla="*/ 4 h 393"/>
                <a:gd name="T8" fmla="*/ 218 w 218"/>
                <a:gd name="T9" fmla="*/ 4 h 393"/>
                <a:gd name="T10" fmla="*/ 218 w 218"/>
                <a:gd name="T11" fmla="*/ 4 h 393"/>
                <a:gd name="T12" fmla="*/ 184 w 218"/>
                <a:gd name="T13" fmla="*/ 9 h 393"/>
                <a:gd name="T14" fmla="*/ 158 w 218"/>
                <a:gd name="T15" fmla="*/ 17 h 393"/>
                <a:gd name="T16" fmla="*/ 128 w 218"/>
                <a:gd name="T17" fmla="*/ 26 h 393"/>
                <a:gd name="T18" fmla="*/ 107 w 218"/>
                <a:gd name="T19" fmla="*/ 39 h 393"/>
                <a:gd name="T20" fmla="*/ 86 w 218"/>
                <a:gd name="T21" fmla="*/ 51 h 393"/>
                <a:gd name="T22" fmla="*/ 64 w 218"/>
                <a:gd name="T23" fmla="*/ 64 h 393"/>
                <a:gd name="T24" fmla="*/ 47 w 218"/>
                <a:gd name="T25" fmla="*/ 81 h 393"/>
                <a:gd name="T26" fmla="*/ 34 w 218"/>
                <a:gd name="T27" fmla="*/ 103 h 393"/>
                <a:gd name="T28" fmla="*/ 34 w 218"/>
                <a:gd name="T29" fmla="*/ 103 h 393"/>
                <a:gd name="T30" fmla="*/ 21 w 218"/>
                <a:gd name="T31" fmla="*/ 124 h 393"/>
                <a:gd name="T32" fmla="*/ 13 w 218"/>
                <a:gd name="T33" fmla="*/ 150 h 393"/>
                <a:gd name="T34" fmla="*/ 4 w 218"/>
                <a:gd name="T35" fmla="*/ 197 h 393"/>
                <a:gd name="T36" fmla="*/ 4 w 218"/>
                <a:gd name="T37" fmla="*/ 244 h 393"/>
                <a:gd name="T38" fmla="*/ 9 w 218"/>
                <a:gd name="T39" fmla="*/ 291 h 393"/>
                <a:gd name="T40" fmla="*/ 13 w 218"/>
                <a:gd name="T41" fmla="*/ 329 h 393"/>
                <a:gd name="T42" fmla="*/ 21 w 218"/>
                <a:gd name="T43" fmla="*/ 363 h 393"/>
                <a:gd name="T44" fmla="*/ 30 w 218"/>
                <a:gd name="T45" fmla="*/ 393 h 393"/>
                <a:gd name="T46" fmla="*/ 30 w 218"/>
                <a:gd name="T47" fmla="*/ 393 h 393"/>
                <a:gd name="T48" fmla="*/ 30 w 218"/>
                <a:gd name="T49" fmla="*/ 393 h 393"/>
                <a:gd name="T50" fmla="*/ 30 w 218"/>
                <a:gd name="T51" fmla="*/ 393 h 393"/>
                <a:gd name="T52" fmla="*/ 26 w 218"/>
                <a:gd name="T53" fmla="*/ 393 h 393"/>
                <a:gd name="T54" fmla="*/ 26 w 218"/>
                <a:gd name="T55" fmla="*/ 393 h 393"/>
                <a:gd name="T56" fmla="*/ 17 w 218"/>
                <a:gd name="T57" fmla="*/ 363 h 393"/>
                <a:gd name="T58" fmla="*/ 9 w 218"/>
                <a:gd name="T59" fmla="*/ 329 h 393"/>
                <a:gd name="T60" fmla="*/ 0 w 218"/>
                <a:gd name="T61" fmla="*/ 291 h 393"/>
                <a:gd name="T62" fmla="*/ 0 w 218"/>
                <a:gd name="T63" fmla="*/ 244 h 393"/>
                <a:gd name="T64" fmla="*/ 0 w 218"/>
                <a:gd name="T65" fmla="*/ 197 h 393"/>
                <a:gd name="T66" fmla="*/ 9 w 218"/>
                <a:gd name="T67" fmla="*/ 145 h 393"/>
                <a:gd name="T68" fmla="*/ 17 w 218"/>
                <a:gd name="T69" fmla="*/ 124 h 393"/>
                <a:gd name="T70" fmla="*/ 30 w 218"/>
                <a:gd name="T71" fmla="*/ 98 h 393"/>
                <a:gd name="T72" fmla="*/ 30 w 218"/>
                <a:gd name="T73" fmla="*/ 98 h 393"/>
                <a:gd name="T74" fmla="*/ 47 w 218"/>
                <a:gd name="T75" fmla="*/ 81 h 393"/>
                <a:gd name="T76" fmla="*/ 60 w 218"/>
                <a:gd name="T77" fmla="*/ 60 h 393"/>
                <a:gd name="T78" fmla="*/ 81 w 218"/>
                <a:gd name="T79" fmla="*/ 47 h 393"/>
                <a:gd name="T80" fmla="*/ 103 w 218"/>
                <a:gd name="T81" fmla="*/ 34 h 393"/>
                <a:gd name="T82" fmla="*/ 128 w 218"/>
                <a:gd name="T83" fmla="*/ 21 h 393"/>
                <a:gd name="T84" fmla="*/ 154 w 218"/>
                <a:gd name="T85" fmla="*/ 13 h 393"/>
                <a:gd name="T86" fmla="*/ 184 w 218"/>
                <a:gd name="T87" fmla="*/ 4 h 393"/>
                <a:gd name="T88" fmla="*/ 214 w 218"/>
                <a:gd name="T89" fmla="*/ 0 h 393"/>
                <a:gd name="T90" fmla="*/ 214 w 218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8"/>
                <a:gd name="T139" fmla="*/ 0 h 393"/>
                <a:gd name="T140" fmla="*/ 218 w 218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8" h="393">
                  <a:moveTo>
                    <a:pt x="214" y="0"/>
                  </a:moveTo>
                  <a:lnTo>
                    <a:pt x="214" y="0"/>
                  </a:lnTo>
                  <a:lnTo>
                    <a:pt x="218" y="4"/>
                  </a:lnTo>
                  <a:lnTo>
                    <a:pt x="184" y="9"/>
                  </a:lnTo>
                  <a:lnTo>
                    <a:pt x="158" y="17"/>
                  </a:lnTo>
                  <a:lnTo>
                    <a:pt x="128" y="26"/>
                  </a:lnTo>
                  <a:lnTo>
                    <a:pt x="107" y="39"/>
                  </a:lnTo>
                  <a:lnTo>
                    <a:pt x="86" y="51"/>
                  </a:lnTo>
                  <a:lnTo>
                    <a:pt x="64" y="64"/>
                  </a:lnTo>
                  <a:lnTo>
                    <a:pt x="47" y="81"/>
                  </a:lnTo>
                  <a:lnTo>
                    <a:pt x="34" y="103"/>
                  </a:lnTo>
                  <a:lnTo>
                    <a:pt x="21" y="124"/>
                  </a:lnTo>
                  <a:lnTo>
                    <a:pt x="13" y="150"/>
                  </a:lnTo>
                  <a:lnTo>
                    <a:pt x="4" y="197"/>
                  </a:lnTo>
                  <a:lnTo>
                    <a:pt x="4" y="244"/>
                  </a:lnTo>
                  <a:lnTo>
                    <a:pt x="9" y="291"/>
                  </a:lnTo>
                  <a:lnTo>
                    <a:pt x="13" y="329"/>
                  </a:lnTo>
                  <a:lnTo>
                    <a:pt x="21" y="363"/>
                  </a:lnTo>
                  <a:lnTo>
                    <a:pt x="30" y="393"/>
                  </a:lnTo>
                  <a:lnTo>
                    <a:pt x="26" y="393"/>
                  </a:lnTo>
                  <a:lnTo>
                    <a:pt x="17" y="363"/>
                  </a:lnTo>
                  <a:lnTo>
                    <a:pt x="9" y="329"/>
                  </a:lnTo>
                  <a:lnTo>
                    <a:pt x="0" y="291"/>
                  </a:lnTo>
                  <a:lnTo>
                    <a:pt x="0" y="244"/>
                  </a:lnTo>
                  <a:lnTo>
                    <a:pt x="0" y="197"/>
                  </a:lnTo>
                  <a:lnTo>
                    <a:pt x="9" y="145"/>
                  </a:lnTo>
                  <a:lnTo>
                    <a:pt x="17" y="124"/>
                  </a:lnTo>
                  <a:lnTo>
                    <a:pt x="30" y="98"/>
                  </a:lnTo>
                  <a:lnTo>
                    <a:pt x="47" y="81"/>
                  </a:lnTo>
                  <a:lnTo>
                    <a:pt x="60" y="60"/>
                  </a:lnTo>
                  <a:lnTo>
                    <a:pt x="81" y="47"/>
                  </a:lnTo>
                  <a:lnTo>
                    <a:pt x="103" y="34"/>
                  </a:lnTo>
                  <a:lnTo>
                    <a:pt x="128" y="21"/>
                  </a:lnTo>
                  <a:lnTo>
                    <a:pt x="154" y="13"/>
                  </a:lnTo>
                  <a:lnTo>
                    <a:pt x="184" y="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7" name="Freeform 181"/>
            <p:cNvSpPr>
              <a:spLocks/>
            </p:cNvSpPr>
            <p:nvPr/>
          </p:nvSpPr>
          <p:spPr bwMode="auto">
            <a:xfrm>
              <a:off x="2271" y="2119"/>
              <a:ext cx="260" cy="393"/>
            </a:xfrm>
            <a:custGeom>
              <a:avLst/>
              <a:gdLst>
                <a:gd name="T0" fmla="*/ 260 w 260"/>
                <a:gd name="T1" fmla="*/ 0 h 393"/>
                <a:gd name="T2" fmla="*/ 260 w 260"/>
                <a:gd name="T3" fmla="*/ 0 h 393"/>
                <a:gd name="T4" fmla="*/ 260 w 260"/>
                <a:gd name="T5" fmla="*/ 4 h 393"/>
                <a:gd name="T6" fmla="*/ 260 w 260"/>
                <a:gd name="T7" fmla="*/ 4 h 393"/>
                <a:gd name="T8" fmla="*/ 256 w 260"/>
                <a:gd name="T9" fmla="*/ 4 h 393"/>
                <a:gd name="T10" fmla="*/ 256 w 260"/>
                <a:gd name="T11" fmla="*/ 4 h 393"/>
                <a:gd name="T12" fmla="*/ 239 w 260"/>
                <a:gd name="T13" fmla="*/ 4 h 393"/>
                <a:gd name="T14" fmla="*/ 192 w 260"/>
                <a:gd name="T15" fmla="*/ 8 h 393"/>
                <a:gd name="T16" fmla="*/ 162 w 260"/>
                <a:gd name="T17" fmla="*/ 13 h 393"/>
                <a:gd name="T18" fmla="*/ 132 w 260"/>
                <a:gd name="T19" fmla="*/ 21 h 393"/>
                <a:gd name="T20" fmla="*/ 102 w 260"/>
                <a:gd name="T21" fmla="*/ 34 h 393"/>
                <a:gd name="T22" fmla="*/ 77 w 260"/>
                <a:gd name="T23" fmla="*/ 55 h 393"/>
                <a:gd name="T24" fmla="*/ 77 w 260"/>
                <a:gd name="T25" fmla="*/ 55 h 393"/>
                <a:gd name="T26" fmla="*/ 51 w 260"/>
                <a:gd name="T27" fmla="*/ 85 h 393"/>
                <a:gd name="T28" fmla="*/ 34 w 260"/>
                <a:gd name="T29" fmla="*/ 119 h 393"/>
                <a:gd name="T30" fmla="*/ 21 w 260"/>
                <a:gd name="T31" fmla="*/ 158 h 393"/>
                <a:gd name="T32" fmla="*/ 21 w 260"/>
                <a:gd name="T33" fmla="*/ 205 h 393"/>
                <a:gd name="T34" fmla="*/ 21 w 260"/>
                <a:gd name="T35" fmla="*/ 248 h 393"/>
                <a:gd name="T36" fmla="*/ 21 w 260"/>
                <a:gd name="T37" fmla="*/ 248 h 393"/>
                <a:gd name="T38" fmla="*/ 21 w 260"/>
                <a:gd name="T39" fmla="*/ 286 h 393"/>
                <a:gd name="T40" fmla="*/ 21 w 260"/>
                <a:gd name="T41" fmla="*/ 325 h 393"/>
                <a:gd name="T42" fmla="*/ 17 w 260"/>
                <a:gd name="T43" fmla="*/ 359 h 393"/>
                <a:gd name="T44" fmla="*/ 4 w 260"/>
                <a:gd name="T45" fmla="*/ 393 h 393"/>
                <a:gd name="T46" fmla="*/ 4 w 260"/>
                <a:gd name="T47" fmla="*/ 393 h 393"/>
                <a:gd name="T48" fmla="*/ 0 w 260"/>
                <a:gd name="T49" fmla="*/ 393 h 393"/>
                <a:gd name="T50" fmla="*/ 0 w 260"/>
                <a:gd name="T51" fmla="*/ 393 h 393"/>
                <a:gd name="T52" fmla="*/ 0 w 260"/>
                <a:gd name="T53" fmla="*/ 389 h 393"/>
                <a:gd name="T54" fmla="*/ 0 w 260"/>
                <a:gd name="T55" fmla="*/ 389 h 393"/>
                <a:gd name="T56" fmla="*/ 12 w 260"/>
                <a:gd name="T57" fmla="*/ 359 h 393"/>
                <a:gd name="T58" fmla="*/ 17 w 260"/>
                <a:gd name="T59" fmla="*/ 325 h 393"/>
                <a:gd name="T60" fmla="*/ 17 w 260"/>
                <a:gd name="T61" fmla="*/ 286 h 393"/>
                <a:gd name="T62" fmla="*/ 17 w 260"/>
                <a:gd name="T63" fmla="*/ 248 h 393"/>
                <a:gd name="T64" fmla="*/ 17 w 260"/>
                <a:gd name="T65" fmla="*/ 205 h 393"/>
                <a:gd name="T66" fmla="*/ 17 w 260"/>
                <a:gd name="T67" fmla="*/ 205 h 393"/>
                <a:gd name="T68" fmla="*/ 17 w 260"/>
                <a:gd name="T69" fmla="*/ 158 h 393"/>
                <a:gd name="T70" fmla="*/ 30 w 260"/>
                <a:gd name="T71" fmla="*/ 115 h 393"/>
                <a:gd name="T72" fmla="*/ 47 w 260"/>
                <a:gd name="T73" fmla="*/ 81 h 393"/>
                <a:gd name="T74" fmla="*/ 72 w 260"/>
                <a:gd name="T75" fmla="*/ 51 h 393"/>
                <a:gd name="T76" fmla="*/ 72 w 260"/>
                <a:gd name="T77" fmla="*/ 51 h 393"/>
                <a:gd name="T78" fmla="*/ 102 w 260"/>
                <a:gd name="T79" fmla="*/ 30 h 393"/>
                <a:gd name="T80" fmla="*/ 132 w 260"/>
                <a:gd name="T81" fmla="*/ 17 h 393"/>
                <a:gd name="T82" fmla="*/ 162 w 260"/>
                <a:gd name="T83" fmla="*/ 8 h 393"/>
                <a:gd name="T84" fmla="*/ 192 w 260"/>
                <a:gd name="T85" fmla="*/ 0 h 393"/>
                <a:gd name="T86" fmla="*/ 239 w 260"/>
                <a:gd name="T87" fmla="*/ 0 h 393"/>
                <a:gd name="T88" fmla="*/ 260 w 260"/>
                <a:gd name="T89" fmla="*/ 0 h 393"/>
                <a:gd name="T90" fmla="*/ 260 w 260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393"/>
                <a:gd name="T140" fmla="*/ 260 w 260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393">
                  <a:moveTo>
                    <a:pt x="260" y="0"/>
                  </a:moveTo>
                  <a:lnTo>
                    <a:pt x="260" y="0"/>
                  </a:lnTo>
                  <a:lnTo>
                    <a:pt x="260" y="4"/>
                  </a:lnTo>
                  <a:lnTo>
                    <a:pt x="256" y="4"/>
                  </a:lnTo>
                  <a:lnTo>
                    <a:pt x="239" y="4"/>
                  </a:lnTo>
                  <a:lnTo>
                    <a:pt x="192" y="8"/>
                  </a:lnTo>
                  <a:lnTo>
                    <a:pt x="162" y="13"/>
                  </a:lnTo>
                  <a:lnTo>
                    <a:pt x="132" y="21"/>
                  </a:lnTo>
                  <a:lnTo>
                    <a:pt x="102" y="34"/>
                  </a:lnTo>
                  <a:lnTo>
                    <a:pt x="77" y="55"/>
                  </a:lnTo>
                  <a:lnTo>
                    <a:pt x="51" y="85"/>
                  </a:lnTo>
                  <a:lnTo>
                    <a:pt x="34" y="119"/>
                  </a:lnTo>
                  <a:lnTo>
                    <a:pt x="21" y="158"/>
                  </a:lnTo>
                  <a:lnTo>
                    <a:pt x="21" y="205"/>
                  </a:lnTo>
                  <a:lnTo>
                    <a:pt x="21" y="248"/>
                  </a:lnTo>
                  <a:lnTo>
                    <a:pt x="21" y="286"/>
                  </a:lnTo>
                  <a:lnTo>
                    <a:pt x="21" y="325"/>
                  </a:lnTo>
                  <a:lnTo>
                    <a:pt x="17" y="359"/>
                  </a:lnTo>
                  <a:lnTo>
                    <a:pt x="4" y="393"/>
                  </a:lnTo>
                  <a:lnTo>
                    <a:pt x="0" y="393"/>
                  </a:lnTo>
                  <a:lnTo>
                    <a:pt x="0" y="389"/>
                  </a:lnTo>
                  <a:lnTo>
                    <a:pt x="12" y="359"/>
                  </a:lnTo>
                  <a:lnTo>
                    <a:pt x="17" y="325"/>
                  </a:lnTo>
                  <a:lnTo>
                    <a:pt x="17" y="286"/>
                  </a:lnTo>
                  <a:lnTo>
                    <a:pt x="17" y="248"/>
                  </a:lnTo>
                  <a:lnTo>
                    <a:pt x="17" y="205"/>
                  </a:lnTo>
                  <a:lnTo>
                    <a:pt x="17" y="158"/>
                  </a:lnTo>
                  <a:lnTo>
                    <a:pt x="30" y="115"/>
                  </a:lnTo>
                  <a:lnTo>
                    <a:pt x="47" y="81"/>
                  </a:lnTo>
                  <a:lnTo>
                    <a:pt x="72" y="51"/>
                  </a:lnTo>
                  <a:lnTo>
                    <a:pt x="102" y="30"/>
                  </a:lnTo>
                  <a:lnTo>
                    <a:pt x="132" y="17"/>
                  </a:lnTo>
                  <a:lnTo>
                    <a:pt x="162" y="8"/>
                  </a:lnTo>
                  <a:lnTo>
                    <a:pt x="192" y="0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8" name="Freeform 182"/>
            <p:cNvSpPr>
              <a:spLocks/>
            </p:cNvSpPr>
            <p:nvPr/>
          </p:nvSpPr>
          <p:spPr bwMode="auto">
            <a:xfrm>
              <a:off x="2365" y="2320"/>
              <a:ext cx="98" cy="30"/>
            </a:xfrm>
            <a:custGeom>
              <a:avLst/>
              <a:gdLst>
                <a:gd name="T0" fmla="*/ 25 w 98"/>
                <a:gd name="T1" fmla="*/ 30 h 30"/>
                <a:gd name="T2" fmla="*/ 25 w 98"/>
                <a:gd name="T3" fmla="*/ 30 h 30"/>
                <a:gd name="T4" fmla="*/ 47 w 98"/>
                <a:gd name="T5" fmla="*/ 30 h 30"/>
                <a:gd name="T6" fmla="*/ 64 w 98"/>
                <a:gd name="T7" fmla="*/ 30 h 30"/>
                <a:gd name="T8" fmla="*/ 98 w 98"/>
                <a:gd name="T9" fmla="*/ 17 h 30"/>
                <a:gd name="T10" fmla="*/ 98 w 98"/>
                <a:gd name="T11" fmla="*/ 17 h 30"/>
                <a:gd name="T12" fmla="*/ 85 w 98"/>
                <a:gd name="T13" fmla="*/ 12 h 30"/>
                <a:gd name="T14" fmla="*/ 55 w 98"/>
                <a:gd name="T15" fmla="*/ 0 h 30"/>
                <a:gd name="T16" fmla="*/ 38 w 98"/>
                <a:gd name="T17" fmla="*/ 0 h 30"/>
                <a:gd name="T18" fmla="*/ 25 w 98"/>
                <a:gd name="T19" fmla="*/ 0 h 30"/>
                <a:gd name="T20" fmla="*/ 12 w 98"/>
                <a:gd name="T21" fmla="*/ 4 h 30"/>
                <a:gd name="T22" fmla="*/ 4 w 98"/>
                <a:gd name="T23" fmla="*/ 12 h 30"/>
                <a:gd name="T24" fmla="*/ 4 w 98"/>
                <a:gd name="T25" fmla="*/ 12 h 30"/>
                <a:gd name="T26" fmla="*/ 0 w 98"/>
                <a:gd name="T27" fmla="*/ 12 h 30"/>
                <a:gd name="T28" fmla="*/ 4 w 98"/>
                <a:gd name="T29" fmla="*/ 21 h 30"/>
                <a:gd name="T30" fmla="*/ 8 w 98"/>
                <a:gd name="T31" fmla="*/ 25 h 30"/>
                <a:gd name="T32" fmla="*/ 25 w 98"/>
                <a:gd name="T33" fmla="*/ 30 h 30"/>
                <a:gd name="T34" fmla="*/ 25 w 98"/>
                <a:gd name="T35" fmla="*/ 3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8"/>
                <a:gd name="T55" fmla="*/ 0 h 30"/>
                <a:gd name="T56" fmla="*/ 98 w 98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8" h="30">
                  <a:moveTo>
                    <a:pt x="25" y="30"/>
                  </a:moveTo>
                  <a:lnTo>
                    <a:pt x="25" y="30"/>
                  </a:lnTo>
                  <a:lnTo>
                    <a:pt x="47" y="30"/>
                  </a:lnTo>
                  <a:lnTo>
                    <a:pt x="64" y="30"/>
                  </a:lnTo>
                  <a:lnTo>
                    <a:pt x="98" y="17"/>
                  </a:lnTo>
                  <a:lnTo>
                    <a:pt x="85" y="12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49" name="Freeform 183"/>
            <p:cNvSpPr>
              <a:spLocks/>
            </p:cNvSpPr>
            <p:nvPr/>
          </p:nvSpPr>
          <p:spPr bwMode="auto">
            <a:xfrm>
              <a:off x="2365" y="2307"/>
              <a:ext cx="98" cy="30"/>
            </a:xfrm>
            <a:custGeom>
              <a:avLst/>
              <a:gdLst>
                <a:gd name="T0" fmla="*/ 51 w 98"/>
                <a:gd name="T1" fmla="*/ 21 h 30"/>
                <a:gd name="T2" fmla="*/ 51 w 98"/>
                <a:gd name="T3" fmla="*/ 21 h 30"/>
                <a:gd name="T4" fmla="*/ 77 w 98"/>
                <a:gd name="T5" fmla="*/ 21 h 30"/>
                <a:gd name="T6" fmla="*/ 89 w 98"/>
                <a:gd name="T7" fmla="*/ 25 h 30"/>
                <a:gd name="T8" fmla="*/ 98 w 98"/>
                <a:gd name="T9" fmla="*/ 30 h 30"/>
                <a:gd name="T10" fmla="*/ 98 w 98"/>
                <a:gd name="T11" fmla="*/ 30 h 30"/>
                <a:gd name="T12" fmla="*/ 89 w 98"/>
                <a:gd name="T13" fmla="*/ 21 h 30"/>
                <a:gd name="T14" fmla="*/ 81 w 98"/>
                <a:gd name="T15" fmla="*/ 13 h 30"/>
                <a:gd name="T16" fmla="*/ 68 w 98"/>
                <a:gd name="T17" fmla="*/ 4 h 30"/>
                <a:gd name="T18" fmla="*/ 55 w 98"/>
                <a:gd name="T19" fmla="*/ 0 h 30"/>
                <a:gd name="T20" fmla="*/ 38 w 98"/>
                <a:gd name="T21" fmla="*/ 0 h 30"/>
                <a:gd name="T22" fmla="*/ 21 w 98"/>
                <a:gd name="T23" fmla="*/ 4 h 30"/>
                <a:gd name="T24" fmla="*/ 0 w 98"/>
                <a:gd name="T25" fmla="*/ 21 h 30"/>
                <a:gd name="T26" fmla="*/ 0 w 98"/>
                <a:gd name="T27" fmla="*/ 21 h 30"/>
                <a:gd name="T28" fmla="*/ 51 w 98"/>
                <a:gd name="T29" fmla="*/ 21 h 30"/>
                <a:gd name="T30" fmla="*/ 51 w 98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30"/>
                <a:gd name="T50" fmla="*/ 98 w 98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30">
                  <a:moveTo>
                    <a:pt x="51" y="21"/>
                  </a:moveTo>
                  <a:lnTo>
                    <a:pt x="51" y="21"/>
                  </a:lnTo>
                  <a:lnTo>
                    <a:pt x="77" y="21"/>
                  </a:lnTo>
                  <a:lnTo>
                    <a:pt x="89" y="25"/>
                  </a:lnTo>
                  <a:lnTo>
                    <a:pt x="98" y="30"/>
                  </a:lnTo>
                  <a:lnTo>
                    <a:pt x="89" y="21"/>
                  </a:lnTo>
                  <a:lnTo>
                    <a:pt x="81" y="13"/>
                  </a:lnTo>
                  <a:lnTo>
                    <a:pt x="68" y="4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1" y="4"/>
                  </a:lnTo>
                  <a:lnTo>
                    <a:pt x="0" y="21"/>
                  </a:lnTo>
                  <a:lnTo>
                    <a:pt x="51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0" name="Freeform 184"/>
            <p:cNvSpPr>
              <a:spLocks/>
            </p:cNvSpPr>
            <p:nvPr/>
          </p:nvSpPr>
          <p:spPr bwMode="auto">
            <a:xfrm>
              <a:off x="2377" y="2328"/>
              <a:ext cx="26" cy="22"/>
            </a:xfrm>
            <a:custGeom>
              <a:avLst/>
              <a:gdLst>
                <a:gd name="T0" fmla="*/ 0 w 26"/>
                <a:gd name="T1" fmla="*/ 9 h 22"/>
                <a:gd name="T2" fmla="*/ 0 w 26"/>
                <a:gd name="T3" fmla="*/ 9 h 22"/>
                <a:gd name="T4" fmla="*/ 5 w 26"/>
                <a:gd name="T5" fmla="*/ 17 h 22"/>
                <a:gd name="T6" fmla="*/ 13 w 26"/>
                <a:gd name="T7" fmla="*/ 22 h 22"/>
                <a:gd name="T8" fmla="*/ 13 w 26"/>
                <a:gd name="T9" fmla="*/ 22 h 22"/>
                <a:gd name="T10" fmla="*/ 22 w 26"/>
                <a:gd name="T11" fmla="*/ 13 h 22"/>
                <a:gd name="T12" fmla="*/ 26 w 26"/>
                <a:gd name="T13" fmla="*/ 4 h 22"/>
                <a:gd name="T14" fmla="*/ 26 w 26"/>
                <a:gd name="T15" fmla="*/ 4 h 22"/>
                <a:gd name="T16" fmla="*/ 22 w 26"/>
                <a:gd name="T17" fmla="*/ 0 h 22"/>
                <a:gd name="T18" fmla="*/ 9 w 26"/>
                <a:gd name="T19" fmla="*/ 0 h 22"/>
                <a:gd name="T20" fmla="*/ 9 w 26"/>
                <a:gd name="T21" fmla="*/ 0 h 22"/>
                <a:gd name="T22" fmla="*/ 0 w 26"/>
                <a:gd name="T23" fmla="*/ 0 h 22"/>
                <a:gd name="T24" fmla="*/ 0 w 26"/>
                <a:gd name="T25" fmla="*/ 9 h 22"/>
                <a:gd name="T26" fmla="*/ 0 w 26"/>
                <a:gd name="T27" fmla="*/ 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22"/>
                  </a:lnTo>
                  <a:lnTo>
                    <a:pt x="22" y="13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1" name="Freeform 185"/>
            <p:cNvSpPr>
              <a:spLocks/>
            </p:cNvSpPr>
            <p:nvPr/>
          </p:nvSpPr>
          <p:spPr bwMode="auto">
            <a:xfrm>
              <a:off x="2377" y="2332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5 w 9"/>
                <a:gd name="T5" fmla="*/ 5 h 5"/>
                <a:gd name="T6" fmla="*/ 5 w 9"/>
                <a:gd name="T7" fmla="*/ 5 h 5"/>
                <a:gd name="T8" fmla="*/ 0 w 9"/>
                <a:gd name="T9" fmla="*/ 5 h 5"/>
                <a:gd name="T10" fmla="*/ 0 w 9"/>
                <a:gd name="T11" fmla="*/ 5 h 5"/>
                <a:gd name="T12" fmla="*/ 5 w 9"/>
                <a:gd name="T13" fmla="*/ 0 h 5"/>
                <a:gd name="T14" fmla="*/ 5 w 9"/>
                <a:gd name="T15" fmla="*/ 0 h 5"/>
                <a:gd name="T16" fmla="*/ 9 w 9"/>
                <a:gd name="T17" fmla="*/ 0 h 5"/>
                <a:gd name="T18" fmla="*/ 9 w 9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"/>
                <a:gd name="T32" fmla="*/ 9 w 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2" name="Freeform 186"/>
            <p:cNvSpPr>
              <a:spLocks/>
            </p:cNvSpPr>
            <p:nvPr/>
          </p:nvSpPr>
          <p:spPr bwMode="auto">
            <a:xfrm>
              <a:off x="2360" y="2303"/>
              <a:ext cx="99" cy="29"/>
            </a:xfrm>
            <a:custGeom>
              <a:avLst/>
              <a:gdLst>
                <a:gd name="T0" fmla="*/ 0 w 99"/>
                <a:gd name="T1" fmla="*/ 25 h 29"/>
                <a:gd name="T2" fmla="*/ 0 w 99"/>
                <a:gd name="T3" fmla="*/ 25 h 29"/>
                <a:gd name="T4" fmla="*/ 9 w 99"/>
                <a:gd name="T5" fmla="*/ 17 h 29"/>
                <a:gd name="T6" fmla="*/ 17 w 99"/>
                <a:gd name="T7" fmla="*/ 8 h 29"/>
                <a:gd name="T8" fmla="*/ 30 w 99"/>
                <a:gd name="T9" fmla="*/ 4 h 29"/>
                <a:gd name="T10" fmla="*/ 47 w 99"/>
                <a:gd name="T11" fmla="*/ 0 h 29"/>
                <a:gd name="T12" fmla="*/ 64 w 99"/>
                <a:gd name="T13" fmla="*/ 4 h 29"/>
                <a:gd name="T14" fmla="*/ 82 w 99"/>
                <a:gd name="T15" fmla="*/ 12 h 29"/>
                <a:gd name="T16" fmla="*/ 99 w 99"/>
                <a:gd name="T17" fmla="*/ 29 h 29"/>
                <a:gd name="T18" fmla="*/ 99 w 99"/>
                <a:gd name="T19" fmla="*/ 29 h 29"/>
                <a:gd name="T20" fmla="*/ 90 w 99"/>
                <a:gd name="T21" fmla="*/ 25 h 29"/>
                <a:gd name="T22" fmla="*/ 69 w 99"/>
                <a:gd name="T23" fmla="*/ 12 h 29"/>
                <a:gd name="T24" fmla="*/ 56 w 99"/>
                <a:gd name="T25" fmla="*/ 8 h 29"/>
                <a:gd name="T26" fmla="*/ 39 w 99"/>
                <a:gd name="T27" fmla="*/ 8 h 29"/>
                <a:gd name="T28" fmla="*/ 22 w 99"/>
                <a:gd name="T29" fmla="*/ 12 h 29"/>
                <a:gd name="T30" fmla="*/ 5 w 99"/>
                <a:gd name="T31" fmla="*/ 25 h 29"/>
                <a:gd name="T32" fmla="*/ 0 w 99"/>
                <a:gd name="T33" fmla="*/ 2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29"/>
                <a:gd name="T53" fmla="*/ 99 w 9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29">
                  <a:moveTo>
                    <a:pt x="0" y="25"/>
                  </a:moveTo>
                  <a:lnTo>
                    <a:pt x="0" y="25"/>
                  </a:lnTo>
                  <a:lnTo>
                    <a:pt x="9" y="17"/>
                  </a:lnTo>
                  <a:lnTo>
                    <a:pt x="17" y="8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2" y="12"/>
                  </a:lnTo>
                  <a:lnTo>
                    <a:pt x="99" y="29"/>
                  </a:lnTo>
                  <a:lnTo>
                    <a:pt x="90" y="25"/>
                  </a:lnTo>
                  <a:lnTo>
                    <a:pt x="69" y="12"/>
                  </a:lnTo>
                  <a:lnTo>
                    <a:pt x="56" y="8"/>
                  </a:lnTo>
                  <a:lnTo>
                    <a:pt x="39" y="8"/>
                  </a:lnTo>
                  <a:lnTo>
                    <a:pt x="22" y="12"/>
                  </a:lnTo>
                  <a:lnTo>
                    <a:pt x="5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3" name="Freeform 187"/>
            <p:cNvSpPr>
              <a:spLocks/>
            </p:cNvSpPr>
            <p:nvPr/>
          </p:nvSpPr>
          <p:spPr bwMode="auto">
            <a:xfrm>
              <a:off x="2356" y="2328"/>
              <a:ext cx="56" cy="22"/>
            </a:xfrm>
            <a:custGeom>
              <a:avLst/>
              <a:gdLst>
                <a:gd name="T0" fmla="*/ 13 w 56"/>
                <a:gd name="T1" fmla="*/ 0 h 22"/>
                <a:gd name="T2" fmla="*/ 13 w 56"/>
                <a:gd name="T3" fmla="*/ 0 h 22"/>
                <a:gd name="T4" fmla="*/ 13 w 56"/>
                <a:gd name="T5" fmla="*/ 4 h 22"/>
                <a:gd name="T6" fmla="*/ 17 w 56"/>
                <a:gd name="T7" fmla="*/ 13 h 22"/>
                <a:gd name="T8" fmla="*/ 30 w 56"/>
                <a:gd name="T9" fmla="*/ 17 h 22"/>
                <a:gd name="T10" fmla="*/ 56 w 56"/>
                <a:gd name="T11" fmla="*/ 22 h 22"/>
                <a:gd name="T12" fmla="*/ 56 w 56"/>
                <a:gd name="T13" fmla="*/ 22 h 22"/>
                <a:gd name="T14" fmla="*/ 47 w 56"/>
                <a:gd name="T15" fmla="*/ 22 h 22"/>
                <a:gd name="T16" fmla="*/ 34 w 56"/>
                <a:gd name="T17" fmla="*/ 22 h 22"/>
                <a:gd name="T18" fmla="*/ 13 w 56"/>
                <a:gd name="T19" fmla="*/ 17 h 22"/>
                <a:gd name="T20" fmla="*/ 4 w 56"/>
                <a:gd name="T21" fmla="*/ 9 h 22"/>
                <a:gd name="T22" fmla="*/ 0 w 56"/>
                <a:gd name="T23" fmla="*/ 0 h 22"/>
                <a:gd name="T24" fmla="*/ 13 w 56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22"/>
                <a:gd name="T41" fmla="*/ 56 w 5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22">
                  <a:moveTo>
                    <a:pt x="13" y="0"/>
                  </a:moveTo>
                  <a:lnTo>
                    <a:pt x="13" y="0"/>
                  </a:lnTo>
                  <a:lnTo>
                    <a:pt x="13" y="4"/>
                  </a:lnTo>
                  <a:lnTo>
                    <a:pt x="17" y="13"/>
                  </a:lnTo>
                  <a:lnTo>
                    <a:pt x="30" y="17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4" y="22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4" name="Freeform 188"/>
            <p:cNvSpPr>
              <a:spLocks/>
            </p:cNvSpPr>
            <p:nvPr/>
          </p:nvSpPr>
          <p:spPr bwMode="auto">
            <a:xfrm>
              <a:off x="2348" y="2315"/>
              <a:ext cx="115" cy="22"/>
            </a:xfrm>
            <a:custGeom>
              <a:avLst/>
              <a:gdLst>
                <a:gd name="T0" fmla="*/ 115 w 115"/>
                <a:gd name="T1" fmla="*/ 22 h 22"/>
                <a:gd name="T2" fmla="*/ 115 w 115"/>
                <a:gd name="T3" fmla="*/ 22 h 22"/>
                <a:gd name="T4" fmla="*/ 111 w 115"/>
                <a:gd name="T5" fmla="*/ 17 h 22"/>
                <a:gd name="T6" fmla="*/ 94 w 115"/>
                <a:gd name="T7" fmla="*/ 9 h 22"/>
                <a:gd name="T8" fmla="*/ 68 w 115"/>
                <a:gd name="T9" fmla="*/ 5 h 22"/>
                <a:gd name="T10" fmla="*/ 51 w 115"/>
                <a:gd name="T11" fmla="*/ 5 h 22"/>
                <a:gd name="T12" fmla="*/ 29 w 115"/>
                <a:gd name="T13" fmla="*/ 9 h 22"/>
                <a:gd name="T14" fmla="*/ 29 w 115"/>
                <a:gd name="T15" fmla="*/ 9 h 22"/>
                <a:gd name="T16" fmla="*/ 17 w 115"/>
                <a:gd name="T17" fmla="*/ 9 h 22"/>
                <a:gd name="T18" fmla="*/ 8 w 115"/>
                <a:gd name="T19" fmla="*/ 5 h 22"/>
                <a:gd name="T20" fmla="*/ 0 w 115"/>
                <a:gd name="T21" fmla="*/ 0 h 22"/>
                <a:gd name="T22" fmla="*/ 0 w 115"/>
                <a:gd name="T23" fmla="*/ 0 h 22"/>
                <a:gd name="T24" fmla="*/ 0 w 115"/>
                <a:gd name="T25" fmla="*/ 5 h 22"/>
                <a:gd name="T26" fmla="*/ 4 w 115"/>
                <a:gd name="T27" fmla="*/ 9 h 22"/>
                <a:gd name="T28" fmla="*/ 12 w 115"/>
                <a:gd name="T29" fmla="*/ 13 h 22"/>
                <a:gd name="T30" fmla="*/ 34 w 115"/>
                <a:gd name="T31" fmla="*/ 13 h 22"/>
                <a:gd name="T32" fmla="*/ 34 w 115"/>
                <a:gd name="T33" fmla="*/ 13 h 22"/>
                <a:gd name="T34" fmla="*/ 64 w 115"/>
                <a:gd name="T35" fmla="*/ 13 h 22"/>
                <a:gd name="T36" fmla="*/ 94 w 115"/>
                <a:gd name="T37" fmla="*/ 17 h 22"/>
                <a:gd name="T38" fmla="*/ 115 w 115"/>
                <a:gd name="T39" fmla="*/ 22 h 22"/>
                <a:gd name="T40" fmla="*/ 115 w 115"/>
                <a:gd name="T41" fmla="*/ 22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22"/>
                <a:gd name="T65" fmla="*/ 115 w 115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22">
                  <a:moveTo>
                    <a:pt x="115" y="22"/>
                  </a:moveTo>
                  <a:lnTo>
                    <a:pt x="115" y="22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68" y="5"/>
                  </a:lnTo>
                  <a:lnTo>
                    <a:pt x="51" y="5"/>
                  </a:lnTo>
                  <a:lnTo>
                    <a:pt x="29" y="9"/>
                  </a:lnTo>
                  <a:lnTo>
                    <a:pt x="17" y="9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4" y="9"/>
                  </a:lnTo>
                  <a:lnTo>
                    <a:pt x="12" y="13"/>
                  </a:lnTo>
                  <a:lnTo>
                    <a:pt x="34" y="13"/>
                  </a:lnTo>
                  <a:lnTo>
                    <a:pt x="64" y="13"/>
                  </a:lnTo>
                  <a:lnTo>
                    <a:pt x="94" y="17"/>
                  </a:lnTo>
                  <a:lnTo>
                    <a:pt x="11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5" name="Freeform 189"/>
            <p:cNvSpPr>
              <a:spLocks/>
            </p:cNvSpPr>
            <p:nvPr/>
          </p:nvSpPr>
          <p:spPr bwMode="auto">
            <a:xfrm>
              <a:off x="2514" y="2285"/>
              <a:ext cx="94" cy="47"/>
            </a:xfrm>
            <a:custGeom>
              <a:avLst/>
              <a:gdLst>
                <a:gd name="T0" fmla="*/ 43 w 94"/>
                <a:gd name="T1" fmla="*/ 26 h 47"/>
                <a:gd name="T2" fmla="*/ 43 w 94"/>
                <a:gd name="T3" fmla="*/ 26 h 47"/>
                <a:gd name="T4" fmla="*/ 17 w 94"/>
                <a:gd name="T5" fmla="*/ 35 h 47"/>
                <a:gd name="T6" fmla="*/ 4 w 94"/>
                <a:gd name="T7" fmla="*/ 39 h 47"/>
                <a:gd name="T8" fmla="*/ 0 w 94"/>
                <a:gd name="T9" fmla="*/ 47 h 47"/>
                <a:gd name="T10" fmla="*/ 0 w 94"/>
                <a:gd name="T11" fmla="*/ 47 h 47"/>
                <a:gd name="T12" fmla="*/ 4 w 94"/>
                <a:gd name="T13" fmla="*/ 35 h 47"/>
                <a:gd name="T14" fmla="*/ 13 w 94"/>
                <a:gd name="T15" fmla="*/ 26 h 47"/>
                <a:gd name="T16" fmla="*/ 22 w 94"/>
                <a:gd name="T17" fmla="*/ 13 h 47"/>
                <a:gd name="T18" fmla="*/ 34 w 94"/>
                <a:gd name="T19" fmla="*/ 5 h 47"/>
                <a:gd name="T20" fmla="*/ 52 w 94"/>
                <a:gd name="T21" fmla="*/ 0 h 47"/>
                <a:gd name="T22" fmla="*/ 69 w 94"/>
                <a:gd name="T23" fmla="*/ 5 h 47"/>
                <a:gd name="T24" fmla="*/ 94 w 94"/>
                <a:gd name="T25" fmla="*/ 18 h 47"/>
                <a:gd name="T26" fmla="*/ 94 w 94"/>
                <a:gd name="T27" fmla="*/ 18 h 47"/>
                <a:gd name="T28" fmla="*/ 43 w 94"/>
                <a:gd name="T29" fmla="*/ 26 h 47"/>
                <a:gd name="T30" fmla="*/ 43 w 94"/>
                <a:gd name="T31" fmla="*/ 26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47"/>
                <a:gd name="T50" fmla="*/ 94 w 94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47">
                  <a:moveTo>
                    <a:pt x="43" y="26"/>
                  </a:moveTo>
                  <a:lnTo>
                    <a:pt x="43" y="26"/>
                  </a:lnTo>
                  <a:lnTo>
                    <a:pt x="17" y="35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4" y="35"/>
                  </a:lnTo>
                  <a:lnTo>
                    <a:pt x="13" y="26"/>
                  </a:lnTo>
                  <a:lnTo>
                    <a:pt x="22" y="13"/>
                  </a:lnTo>
                  <a:lnTo>
                    <a:pt x="34" y="5"/>
                  </a:lnTo>
                  <a:lnTo>
                    <a:pt x="52" y="0"/>
                  </a:lnTo>
                  <a:lnTo>
                    <a:pt x="69" y="5"/>
                  </a:lnTo>
                  <a:lnTo>
                    <a:pt x="94" y="18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6" name="Freeform 190"/>
            <p:cNvSpPr>
              <a:spLocks/>
            </p:cNvSpPr>
            <p:nvPr/>
          </p:nvSpPr>
          <p:spPr bwMode="auto">
            <a:xfrm>
              <a:off x="2514" y="2285"/>
              <a:ext cx="99" cy="43"/>
            </a:xfrm>
            <a:custGeom>
              <a:avLst/>
              <a:gdLst>
                <a:gd name="T0" fmla="*/ 99 w 99"/>
                <a:gd name="T1" fmla="*/ 13 h 43"/>
                <a:gd name="T2" fmla="*/ 99 w 99"/>
                <a:gd name="T3" fmla="*/ 13 h 43"/>
                <a:gd name="T4" fmla="*/ 90 w 99"/>
                <a:gd name="T5" fmla="*/ 9 h 43"/>
                <a:gd name="T6" fmla="*/ 77 w 99"/>
                <a:gd name="T7" fmla="*/ 5 h 43"/>
                <a:gd name="T8" fmla="*/ 64 w 99"/>
                <a:gd name="T9" fmla="*/ 0 h 43"/>
                <a:gd name="T10" fmla="*/ 47 w 99"/>
                <a:gd name="T11" fmla="*/ 0 h 43"/>
                <a:gd name="T12" fmla="*/ 30 w 99"/>
                <a:gd name="T13" fmla="*/ 5 h 43"/>
                <a:gd name="T14" fmla="*/ 17 w 99"/>
                <a:gd name="T15" fmla="*/ 22 h 43"/>
                <a:gd name="T16" fmla="*/ 0 w 99"/>
                <a:gd name="T17" fmla="*/ 43 h 43"/>
                <a:gd name="T18" fmla="*/ 0 w 99"/>
                <a:gd name="T19" fmla="*/ 43 h 43"/>
                <a:gd name="T20" fmla="*/ 9 w 99"/>
                <a:gd name="T21" fmla="*/ 35 h 43"/>
                <a:gd name="T22" fmla="*/ 26 w 99"/>
                <a:gd name="T23" fmla="*/ 18 h 43"/>
                <a:gd name="T24" fmla="*/ 39 w 99"/>
                <a:gd name="T25" fmla="*/ 9 h 43"/>
                <a:gd name="T26" fmla="*/ 56 w 99"/>
                <a:gd name="T27" fmla="*/ 5 h 43"/>
                <a:gd name="T28" fmla="*/ 73 w 99"/>
                <a:gd name="T29" fmla="*/ 9 h 43"/>
                <a:gd name="T30" fmla="*/ 90 w 99"/>
                <a:gd name="T31" fmla="*/ 18 h 43"/>
                <a:gd name="T32" fmla="*/ 99 w 99"/>
                <a:gd name="T33" fmla="*/ 1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3"/>
                <a:gd name="T53" fmla="*/ 99 w 99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3">
                  <a:moveTo>
                    <a:pt x="99" y="13"/>
                  </a:moveTo>
                  <a:lnTo>
                    <a:pt x="99" y="13"/>
                  </a:lnTo>
                  <a:lnTo>
                    <a:pt x="90" y="9"/>
                  </a:lnTo>
                  <a:lnTo>
                    <a:pt x="77" y="5"/>
                  </a:lnTo>
                  <a:lnTo>
                    <a:pt x="64" y="0"/>
                  </a:lnTo>
                  <a:lnTo>
                    <a:pt x="47" y="0"/>
                  </a:lnTo>
                  <a:lnTo>
                    <a:pt x="30" y="5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9" y="35"/>
                  </a:lnTo>
                  <a:lnTo>
                    <a:pt x="26" y="18"/>
                  </a:lnTo>
                  <a:lnTo>
                    <a:pt x="39" y="9"/>
                  </a:lnTo>
                  <a:lnTo>
                    <a:pt x="56" y="5"/>
                  </a:lnTo>
                  <a:lnTo>
                    <a:pt x="73" y="9"/>
                  </a:lnTo>
                  <a:lnTo>
                    <a:pt x="90" y="18"/>
                  </a:lnTo>
                  <a:lnTo>
                    <a:pt x="99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7" name="Freeform 191"/>
            <p:cNvSpPr>
              <a:spLocks/>
            </p:cNvSpPr>
            <p:nvPr/>
          </p:nvSpPr>
          <p:spPr bwMode="auto">
            <a:xfrm>
              <a:off x="2514" y="2303"/>
              <a:ext cx="94" cy="34"/>
            </a:xfrm>
            <a:custGeom>
              <a:avLst/>
              <a:gdLst>
                <a:gd name="T0" fmla="*/ 73 w 94"/>
                <a:gd name="T1" fmla="*/ 25 h 34"/>
                <a:gd name="T2" fmla="*/ 73 w 94"/>
                <a:gd name="T3" fmla="*/ 25 h 34"/>
                <a:gd name="T4" fmla="*/ 52 w 94"/>
                <a:gd name="T5" fmla="*/ 29 h 34"/>
                <a:gd name="T6" fmla="*/ 34 w 94"/>
                <a:gd name="T7" fmla="*/ 34 h 34"/>
                <a:gd name="T8" fmla="*/ 0 w 94"/>
                <a:gd name="T9" fmla="*/ 29 h 34"/>
                <a:gd name="T10" fmla="*/ 0 w 94"/>
                <a:gd name="T11" fmla="*/ 29 h 34"/>
                <a:gd name="T12" fmla="*/ 9 w 94"/>
                <a:gd name="T13" fmla="*/ 21 h 34"/>
                <a:gd name="T14" fmla="*/ 34 w 94"/>
                <a:gd name="T15" fmla="*/ 8 h 34"/>
                <a:gd name="T16" fmla="*/ 64 w 94"/>
                <a:gd name="T17" fmla="*/ 0 h 34"/>
                <a:gd name="T18" fmla="*/ 77 w 94"/>
                <a:gd name="T19" fmla="*/ 0 h 34"/>
                <a:gd name="T20" fmla="*/ 90 w 94"/>
                <a:gd name="T21" fmla="*/ 4 h 34"/>
                <a:gd name="T22" fmla="*/ 90 w 94"/>
                <a:gd name="T23" fmla="*/ 4 h 34"/>
                <a:gd name="T24" fmla="*/ 94 w 94"/>
                <a:gd name="T25" fmla="*/ 4 h 34"/>
                <a:gd name="T26" fmla="*/ 94 w 94"/>
                <a:gd name="T27" fmla="*/ 8 h 34"/>
                <a:gd name="T28" fmla="*/ 86 w 94"/>
                <a:gd name="T29" fmla="*/ 17 h 34"/>
                <a:gd name="T30" fmla="*/ 73 w 94"/>
                <a:gd name="T31" fmla="*/ 25 h 34"/>
                <a:gd name="T32" fmla="*/ 73 w 94"/>
                <a:gd name="T33" fmla="*/ 25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34"/>
                <a:gd name="T53" fmla="*/ 94 w 9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34">
                  <a:moveTo>
                    <a:pt x="73" y="25"/>
                  </a:moveTo>
                  <a:lnTo>
                    <a:pt x="73" y="25"/>
                  </a:lnTo>
                  <a:lnTo>
                    <a:pt x="52" y="29"/>
                  </a:lnTo>
                  <a:lnTo>
                    <a:pt x="34" y="34"/>
                  </a:lnTo>
                  <a:lnTo>
                    <a:pt x="0" y="29"/>
                  </a:lnTo>
                  <a:lnTo>
                    <a:pt x="9" y="21"/>
                  </a:lnTo>
                  <a:lnTo>
                    <a:pt x="34" y="8"/>
                  </a:lnTo>
                  <a:lnTo>
                    <a:pt x="64" y="0"/>
                  </a:lnTo>
                  <a:lnTo>
                    <a:pt x="77" y="0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86" y="17"/>
                  </a:lnTo>
                  <a:lnTo>
                    <a:pt x="73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8" name="Freeform 192"/>
            <p:cNvSpPr>
              <a:spLocks/>
            </p:cNvSpPr>
            <p:nvPr/>
          </p:nvSpPr>
          <p:spPr bwMode="auto">
            <a:xfrm>
              <a:off x="2531" y="2315"/>
              <a:ext cx="26" cy="22"/>
            </a:xfrm>
            <a:custGeom>
              <a:avLst/>
              <a:gdLst>
                <a:gd name="T0" fmla="*/ 26 w 26"/>
                <a:gd name="T1" fmla="*/ 5 h 22"/>
                <a:gd name="T2" fmla="*/ 26 w 26"/>
                <a:gd name="T3" fmla="*/ 5 h 22"/>
                <a:gd name="T4" fmla="*/ 26 w 26"/>
                <a:gd name="T5" fmla="*/ 13 h 22"/>
                <a:gd name="T6" fmla="*/ 17 w 26"/>
                <a:gd name="T7" fmla="*/ 22 h 22"/>
                <a:gd name="T8" fmla="*/ 17 w 26"/>
                <a:gd name="T9" fmla="*/ 22 h 22"/>
                <a:gd name="T10" fmla="*/ 9 w 26"/>
                <a:gd name="T11" fmla="*/ 17 h 22"/>
                <a:gd name="T12" fmla="*/ 0 w 26"/>
                <a:gd name="T13" fmla="*/ 9 h 22"/>
                <a:gd name="T14" fmla="*/ 0 w 26"/>
                <a:gd name="T15" fmla="*/ 9 h 22"/>
                <a:gd name="T16" fmla="*/ 5 w 26"/>
                <a:gd name="T17" fmla="*/ 5 h 22"/>
                <a:gd name="T18" fmla="*/ 13 w 26"/>
                <a:gd name="T19" fmla="*/ 0 h 22"/>
                <a:gd name="T20" fmla="*/ 13 w 26"/>
                <a:gd name="T21" fmla="*/ 0 h 22"/>
                <a:gd name="T22" fmla="*/ 26 w 26"/>
                <a:gd name="T23" fmla="*/ 0 h 22"/>
                <a:gd name="T24" fmla="*/ 26 w 26"/>
                <a:gd name="T25" fmla="*/ 5 h 22"/>
                <a:gd name="T26" fmla="*/ 26 w 26"/>
                <a:gd name="T27" fmla="*/ 5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26" y="5"/>
                  </a:moveTo>
                  <a:lnTo>
                    <a:pt x="26" y="5"/>
                  </a:lnTo>
                  <a:lnTo>
                    <a:pt x="26" y="13"/>
                  </a:lnTo>
                  <a:lnTo>
                    <a:pt x="17" y="22"/>
                  </a:lnTo>
                  <a:lnTo>
                    <a:pt x="9" y="17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59" name="Freeform 193"/>
            <p:cNvSpPr>
              <a:spLocks/>
            </p:cNvSpPr>
            <p:nvPr/>
          </p:nvSpPr>
          <p:spPr bwMode="auto">
            <a:xfrm>
              <a:off x="2536" y="2320"/>
              <a:ext cx="8" cy="4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4 w 8"/>
                <a:gd name="T5" fmla="*/ 4 h 4"/>
                <a:gd name="T6" fmla="*/ 4 w 8"/>
                <a:gd name="T7" fmla="*/ 4 h 4"/>
                <a:gd name="T8" fmla="*/ 8 w 8"/>
                <a:gd name="T9" fmla="*/ 4 h 4"/>
                <a:gd name="T10" fmla="*/ 8 w 8"/>
                <a:gd name="T11" fmla="*/ 4 h 4"/>
                <a:gd name="T12" fmla="*/ 4 w 8"/>
                <a:gd name="T13" fmla="*/ 0 h 4"/>
                <a:gd name="T14" fmla="*/ 4 w 8"/>
                <a:gd name="T15" fmla="*/ 0 h 4"/>
                <a:gd name="T16" fmla="*/ 0 w 8"/>
                <a:gd name="T17" fmla="*/ 4 h 4"/>
                <a:gd name="T18" fmla="*/ 0 w 8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4"/>
                <a:gd name="T32" fmla="*/ 8 w 8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0" name="Freeform 194"/>
            <p:cNvSpPr>
              <a:spLocks/>
            </p:cNvSpPr>
            <p:nvPr/>
          </p:nvSpPr>
          <p:spPr bwMode="auto">
            <a:xfrm>
              <a:off x="2493" y="2166"/>
              <a:ext cx="149" cy="299"/>
            </a:xfrm>
            <a:custGeom>
              <a:avLst/>
              <a:gdLst>
                <a:gd name="T0" fmla="*/ 102 w 149"/>
                <a:gd name="T1" fmla="*/ 34 h 299"/>
                <a:gd name="T2" fmla="*/ 102 w 149"/>
                <a:gd name="T3" fmla="*/ 34 h 299"/>
                <a:gd name="T4" fmla="*/ 85 w 149"/>
                <a:gd name="T5" fmla="*/ 13 h 299"/>
                <a:gd name="T6" fmla="*/ 64 w 149"/>
                <a:gd name="T7" fmla="*/ 4 h 299"/>
                <a:gd name="T8" fmla="*/ 38 w 149"/>
                <a:gd name="T9" fmla="*/ 0 h 299"/>
                <a:gd name="T10" fmla="*/ 0 w 149"/>
                <a:gd name="T11" fmla="*/ 8 h 299"/>
                <a:gd name="T12" fmla="*/ 0 w 149"/>
                <a:gd name="T13" fmla="*/ 8 h 299"/>
                <a:gd name="T14" fmla="*/ 43 w 149"/>
                <a:gd name="T15" fmla="*/ 77 h 299"/>
                <a:gd name="T16" fmla="*/ 77 w 149"/>
                <a:gd name="T17" fmla="*/ 141 h 299"/>
                <a:gd name="T18" fmla="*/ 90 w 149"/>
                <a:gd name="T19" fmla="*/ 171 h 299"/>
                <a:gd name="T20" fmla="*/ 102 w 149"/>
                <a:gd name="T21" fmla="*/ 196 h 299"/>
                <a:gd name="T22" fmla="*/ 102 w 149"/>
                <a:gd name="T23" fmla="*/ 196 h 299"/>
                <a:gd name="T24" fmla="*/ 107 w 149"/>
                <a:gd name="T25" fmla="*/ 222 h 299"/>
                <a:gd name="T26" fmla="*/ 111 w 149"/>
                <a:gd name="T27" fmla="*/ 243 h 299"/>
                <a:gd name="T28" fmla="*/ 107 w 149"/>
                <a:gd name="T29" fmla="*/ 273 h 299"/>
                <a:gd name="T30" fmla="*/ 102 w 149"/>
                <a:gd name="T31" fmla="*/ 295 h 299"/>
                <a:gd name="T32" fmla="*/ 98 w 149"/>
                <a:gd name="T33" fmla="*/ 299 h 299"/>
                <a:gd name="T34" fmla="*/ 124 w 149"/>
                <a:gd name="T35" fmla="*/ 286 h 299"/>
                <a:gd name="T36" fmla="*/ 124 w 149"/>
                <a:gd name="T37" fmla="*/ 286 h 299"/>
                <a:gd name="T38" fmla="*/ 137 w 149"/>
                <a:gd name="T39" fmla="*/ 269 h 299"/>
                <a:gd name="T40" fmla="*/ 141 w 149"/>
                <a:gd name="T41" fmla="*/ 248 h 299"/>
                <a:gd name="T42" fmla="*/ 149 w 149"/>
                <a:gd name="T43" fmla="*/ 218 h 299"/>
                <a:gd name="T44" fmla="*/ 149 w 149"/>
                <a:gd name="T45" fmla="*/ 184 h 299"/>
                <a:gd name="T46" fmla="*/ 145 w 149"/>
                <a:gd name="T47" fmla="*/ 137 h 299"/>
                <a:gd name="T48" fmla="*/ 128 w 149"/>
                <a:gd name="T49" fmla="*/ 90 h 299"/>
                <a:gd name="T50" fmla="*/ 115 w 149"/>
                <a:gd name="T51" fmla="*/ 60 h 299"/>
                <a:gd name="T52" fmla="*/ 102 w 149"/>
                <a:gd name="T53" fmla="*/ 34 h 299"/>
                <a:gd name="T54" fmla="*/ 102 w 149"/>
                <a:gd name="T55" fmla="*/ 34 h 2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9"/>
                <a:gd name="T85" fmla="*/ 0 h 299"/>
                <a:gd name="T86" fmla="*/ 149 w 149"/>
                <a:gd name="T87" fmla="*/ 299 h 2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9" h="299">
                  <a:moveTo>
                    <a:pt x="102" y="34"/>
                  </a:moveTo>
                  <a:lnTo>
                    <a:pt x="102" y="34"/>
                  </a:lnTo>
                  <a:lnTo>
                    <a:pt x="85" y="13"/>
                  </a:lnTo>
                  <a:lnTo>
                    <a:pt x="64" y="4"/>
                  </a:lnTo>
                  <a:lnTo>
                    <a:pt x="38" y="0"/>
                  </a:lnTo>
                  <a:lnTo>
                    <a:pt x="0" y="8"/>
                  </a:lnTo>
                  <a:lnTo>
                    <a:pt x="43" y="77"/>
                  </a:lnTo>
                  <a:lnTo>
                    <a:pt x="77" y="141"/>
                  </a:lnTo>
                  <a:lnTo>
                    <a:pt x="90" y="171"/>
                  </a:lnTo>
                  <a:lnTo>
                    <a:pt x="102" y="196"/>
                  </a:lnTo>
                  <a:lnTo>
                    <a:pt x="107" y="222"/>
                  </a:lnTo>
                  <a:lnTo>
                    <a:pt x="111" y="243"/>
                  </a:lnTo>
                  <a:lnTo>
                    <a:pt x="107" y="273"/>
                  </a:lnTo>
                  <a:lnTo>
                    <a:pt x="102" y="295"/>
                  </a:lnTo>
                  <a:lnTo>
                    <a:pt x="98" y="299"/>
                  </a:lnTo>
                  <a:lnTo>
                    <a:pt x="124" y="286"/>
                  </a:lnTo>
                  <a:lnTo>
                    <a:pt x="137" y="269"/>
                  </a:lnTo>
                  <a:lnTo>
                    <a:pt x="141" y="248"/>
                  </a:lnTo>
                  <a:lnTo>
                    <a:pt x="149" y="218"/>
                  </a:lnTo>
                  <a:lnTo>
                    <a:pt x="149" y="184"/>
                  </a:lnTo>
                  <a:lnTo>
                    <a:pt x="145" y="137"/>
                  </a:lnTo>
                  <a:lnTo>
                    <a:pt x="128" y="90"/>
                  </a:lnTo>
                  <a:lnTo>
                    <a:pt x="115" y="60"/>
                  </a:lnTo>
                  <a:lnTo>
                    <a:pt x="102" y="34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1" name="Freeform 195"/>
            <p:cNvSpPr>
              <a:spLocks/>
            </p:cNvSpPr>
            <p:nvPr/>
          </p:nvSpPr>
          <p:spPr bwMode="auto">
            <a:xfrm>
              <a:off x="2531" y="2123"/>
              <a:ext cx="146" cy="308"/>
            </a:xfrm>
            <a:custGeom>
              <a:avLst/>
              <a:gdLst>
                <a:gd name="T0" fmla="*/ 0 w 146"/>
                <a:gd name="T1" fmla="*/ 0 h 308"/>
                <a:gd name="T2" fmla="*/ 0 w 146"/>
                <a:gd name="T3" fmla="*/ 0 h 308"/>
                <a:gd name="T4" fmla="*/ 30 w 146"/>
                <a:gd name="T5" fmla="*/ 13 h 308"/>
                <a:gd name="T6" fmla="*/ 52 w 146"/>
                <a:gd name="T7" fmla="*/ 30 h 308"/>
                <a:gd name="T8" fmla="*/ 73 w 146"/>
                <a:gd name="T9" fmla="*/ 47 h 308"/>
                <a:gd name="T10" fmla="*/ 90 w 146"/>
                <a:gd name="T11" fmla="*/ 68 h 308"/>
                <a:gd name="T12" fmla="*/ 103 w 146"/>
                <a:gd name="T13" fmla="*/ 94 h 308"/>
                <a:gd name="T14" fmla="*/ 116 w 146"/>
                <a:gd name="T15" fmla="*/ 120 h 308"/>
                <a:gd name="T16" fmla="*/ 129 w 146"/>
                <a:gd name="T17" fmla="*/ 171 h 308"/>
                <a:gd name="T18" fmla="*/ 141 w 146"/>
                <a:gd name="T19" fmla="*/ 222 h 308"/>
                <a:gd name="T20" fmla="*/ 146 w 146"/>
                <a:gd name="T21" fmla="*/ 265 h 308"/>
                <a:gd name="T22" fmla="*/ 146 w 146"/>
                <a:gd name="T23" fmla="*/ 304 h 308"/>
                <a:gd name="T24" fmla="*/ 146 w 146"/>
                <a:gd name="T25" fmla="*/ 304 h 308"/>
                <a:gd name="T26" fmla="*/ 141 w 146"/>
                <a:gd name="T27" fmla="*/ 308 h 308"/>
                <a:gd name="T28" fmla="*/ 141 w 146"/>
                <a:gd name="T29" fmla="*/ 308 h 308"/>
                <a:gd name="T30" fmla="*/ 141 w 146"/>
                <a:gd name="T31" fmla="*/ 304 h 308"/>
                <a:gd name="T32" fmla="*/ 141 w 146"/>
                <a:gd name="T33" fmla="*/ 304 h 308"/>
                <a:gd name="T34" fmla="*/ 137 w 146"/>
                <a:gd name="T35" fmla="*/ 265 h 308"/>
                <a:gd name="T36" fmla="*/ 133 w 146"/>
                <a:gd name="T37" fmla="*/ 222 h 308"/>
                <a:gd name="T38" fmla="*/ 124 w 146"/>
                <a:gd name="T39" fmla="*/ 175 h 308"/>
                <a:gd name="T40" fmla="*/ 111 w 146"/>
                <a:gd name="T41" fmla="*/ 124 h 308"/>
                <a:gd name="T42" fmla="*/ 99 w 146"/>
                <a:gd name="T43" fmla="*/ 98 h 308"/>
                <a:gd name="T44" fmla="*/ 86 w 146"/>
                <a:gd name="T45" fmla="*/ 73 h 308"/>
                <a:gd name="T46" fmla="*/ 69 w 146"/>
                <a:gd name="T47" fmla="*/ 51 h 308"/>
                <a:gd name="T48" fmla="*/ 47 w 146"/>
                <a:gd name="T49" fmla="*/ 30 h 308"/>
                <a:gd name="T50" fmla="*/ 26 w 146"/>
                <a:gd name="T51" fmla="*/ 17 h 308"/>
                <a:gd name="T52" fmla="*/ 0 w 146"/>
                <a:gd name="T53" fmla="*/ 4 h 308"/>
                <a:gd name="T54" fmla="*/ 0 w 146"/>
                <a:gd name="T55" fmla="*/ 4 h 308"/>
                <a:gd name="T56" fmla="*/ 0 w 146"/>
                <a:gd name="T57" fmla="*/ 0 h 308"/>
                <a:gd name="T58" fmla="*/ 0 w 146"/>
                <a:gd name="T59" fmla="*/ 0 h 308"/>
                <a:gd name="T60" fmla="*/ 0 w 146"/>
                <a:gd name="T61" fmla="*/ 0 h 308"/>
                <a:gd name="T62" fmla="*/ 0 w 146"/>
                <a:gd name="T63" fmla="*/ 0 h 3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308"/>
                <a:gd name="T98" fmla="*/ 146 w 146"/>
                <a:gd name="T99" fmla="*/ 308 h 3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308">
                  <a:moveTo>
                    <a:pt x="0" y="0"/>
                  </a:moveTo>
                  <a:lnTo>
                    <a:pt x="0" y="0"/>
                  </a:lnTo>
                  <a:lnTo>
                    <a:pt x="30" y="13"/>
                  </a:lnTo>
                  <a:lnTo>
                    <a:pt x="52" y="30"/>
                  </a:lnTo>
                  <a:lnTo>
                    <a:pt x="73" y="47"/>
                  </a:lnTo>
                  <a:lnTo>
                    <a:pt x="90" y="68"/>
                  </a:lnTo>
                  <a:lnTo>
                    <a:pt x="103" y="94"/>
                  </a:lnTo>
                  <a:lnTo>
                    <a:pt x="116" y="120"/>
                  </a:lnTo>
                  <a:lnTo>
                    <a:pt x="129" y="171"/>
                  </a:lnTo>
                  <a:lnTo>
                    <a:pt x="141" y="222"/>
                  </a:lnTo>
                  <a:lnTo>
                    <a:pt x="146" y="265"/>
                  </a:lnTo>
                  <a:lnTo>
                    <a:pt x="146" y="304"/>
                  </a:lnTo>
                  <a:lnTo>
                    <a:pt x="141" y="308"/>
                  </a:lnTo>
                  <a:lnTo>
                    <a:pt x="141" y="304"/>
                  </a:lnTo>
                  <a:lnTo>
                    <a:pt x="137" y="265"/>
                  </a:lnTo>
                  <a:lnTo>
                    <a:pt x="133" y="222"/>
                  </a:lnTo>
                  <a:lnTo>
                    <a:pt x="124" y="175"/>
                  </a:lnTo>
                  <a:lnTo>
                    <a:pt x="111" y="124"/>
                  </a:lnTo>
                  <a:lnTo>
                    <a:pt x="99" y="98"/>
                  </a:lnTo>
                  <a:lnTo>
                    <a:pt x="86" y="73"/>
                  </a:lnTo>
                  <a:lnTo>
                    <a:pt x="69" y="51"/>
                  </a:lnTo>
                  <a:lnTo>
                    <a:pt x="47" y="30"/>
                  </a:lnTo>
                  <a:lnTo>
                    <a:pt x="26" y="1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2" name="Freeform 196"/>
            <p:cNvSpPr>
              <a:spLocks/>
            </p:cNvSpPr>
            <p:nvPr/>
          </p:nvSpPr>
          <p:spPr bwMode="auto">
            <a:xfrm>
              <a:off x="2523" y="2136"/>
              <a:ext cx="132" cy="303"/>
            </a:xfrm>
            <a:custGeom>
              <a:avLst/>
              <a:gdLst>
                <a:gd name="T0" fmla="*/ 4 w 132"/>
                <a:gd name="T1" fmla="*/ 0 h 303"/>
                <a:gd name="T2" fmla="*/ 4 w 132"/>
                <a:gd name="T3" fmla="*/ 0 h 303"/>
                <a:gd name="T4" fmla="*/ 25 w 132"/>
                <a:gd name="T5" fmla="*/ 17 h 303"/>
                <a:gd name="T6" fmla="*/ 47 w 132"/>
                <a:gd name="T7" fmla="*/ 34 h 303"/>
                <a:gd name="T8" fmla="*/ 68 w 132"/>
                <a:gd name="T9" fmla="*/ 55 h 303"/>
                <a:gd name="T10" fmla="*/ 81 w 132"/>
                <a:gd name="T11" fmla="*/ 77 h 303"/>
                <a:gd name="T12" fmla="*/ 94 w 132"/>
                <a:gd name="T13" fmla="*/ 102 h 303"/>
                <a:gd name="T14" fmla="*/ 107 w 132"/>
                <a:gd name="T15" fmla="*/ 128 h 303"/>
                <a:gd name="T16" fmla="*/ 119 w 132"/>
                <a:gd name="T17" fmla="*/ 179 h 303"/>
                <a:gd name="T18" fmla="*/ 128 w 132"/>
                <a:gd name="T19" fmla="*/ 226 h 303"/>
                <a:gd name="T20" fmla="*/ 132 w 132"/>
                <a:gd name="T21" fmla="*/ 265 h 303"/>
                <a:gd name="T22" fmla="*/ 132 w 132"/>
                <a:gd name="T23" fmla="*/ 303 h 303"/>
                <a:gd name="T24" fmla="*/ 132 w 132"/>
                <a:gd name="T25" fmla="*/ 303 h 303"/>
                <a:gd name="T26" fmla="*/ 128 w 132"/>
                <a:gd name="T27" fmla="*/ 303 h 303"/>
                <a:gd name="T28" fmla="*/ 128 w 132"/>
                <a:gd name="T29" fmla="*/ 303 h 303"/>
                <a:gd name="T30" fmla="*/ 124 w 132"/>
                <a:gd name="T31" fmla="*/ 299 h 303"/>
                <a:gd name="T32" fmla="*/ 124 w 132"/>
                <a:gd name="T33" fmla="*/ 299 h 303"/>
                <a:gd name="T34" fmla="*/ 124 w 132"/>
                <a:gd name="T35" fmla="*/ 265 h 303"/>
                <a:gd name="T36" fmla="*/ 124 w 132"/>
                <a:gd name="T37" fmla="*/ 226 h 303"/>
                <a:gd name="T38" fmla="*/ 115 w 132"/>
                <a:gd name="T39" fmla="*/ 179 h 303"/>
                <a:gd name="T40" fmla="*/ 98 w 132"/>
                <a:gd name="T41" fmla="*/ 132 h 303"/>
                <a:gd name="T42" fmla="*/ 77 w 132"/>
                <a:gd name="T43" fmla="*/ 81 h 303"/>
                <a:gd name="T44" fmla="*/ 64 w 132"/>
                <a:gd name="T45" fmla="*/ 60 h 303"/>
                <a:gd name="T46" fmla="*/ 43 w 132"/>
                <a:gd name="T47" fmla="*/ 38 h 303"/>
                <a:gd name="T48" fmla="*/ 25 w 132"/>
                <a:gd name="T49" fmla="*/ 21 h 303"/>
                <a:gd name="T50" fmla="*/ 0 w 132"/>
                <a:gd name="T51" fmla="*/ 4 h 303"/>
                <a:gd name="T52" fmla="*/ 0 w 132"/>
                <a:gd name="T53" fmla="*/ 4 h 303"/>
                <a:gd name="T54" fmla="*/ 0 w 132"/>
                <a:gd name="T55" fmla="*/ 0 h 303"/>
                <a:gd name="T56" fmla="*/ 0 w 132"/>
                <a:gd name="T57" fmla="*/ 0 h 303"/>
                <a:gd name="T58" fmla="*/ 4 w 132"/>
                <a:gd name="T59" fmla="*/ 0 h 303"/>
                <a:gd name="T60" fmla="*/ 4 w 132"/>
                <a:gd name="T61" fmla="*/ 0 h 3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"/>
                <a:gd name="T94" fmla="*/ 0 h 303"/>
                <a:gd name="T95" fmla="*/ 132 w 132"/>
                <a:gd name="T96" fmla="*/ 303 h 30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" h="303">
                  <a:moveTo>
                    <a:pt x="4" y="0"/>
                  </a:moveTo>
                  <a:lnTo>
                    <a:pt x="4" y="0"/>
                  </a:lnTo>
                  <a:lnTo>
                    <a:pt x="25" y="17"/>
                  </a:lnTo>
                  <a:lnTo>
                    <a:pt x="47" y="34"/>
                  </a:lnTo>
                  <a:lnTo>
                    <a:pt x="68" y="55"/>
                  </a:lnTo>
                  <a:lnTo>
                    <a:pt x="81" y="77"/>
                  </a:lnTo>
                  <a:lnTo>
                    <a:pt x="94" y="102"/>
                  </a:lnTo>
                  <a:lnTo>
                    <a:pt x="107" y="128"/>
                  </a:lnTo>
                  <a:lnTo>
                    <a:pt x="119" y="179"/>
                  </a:lnTo>
                  <a:lnTo>
                    <a:pt x="128" y="226"/>
                  </a:lnTo>
                  <a:lnTo>
                    <a:pt x="132" y="265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4" y="265"/>
                  </a:lnTo>
                  <a:lnTo>
                    <a:pt x="124" y="226"/>
                  </a:lnTo>
                  <a:lnTo>
                    <a:pt x="115" y="179"/>
                  </a:lnTo>
                  <a:lnTo>
                    <a:pt x="98" y="132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3" y="38"/>
                  </a:lnTo>
                  <a:lnTo>
                    <a:pt x="25" y="2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3" name="Freeform 197"/>
            <p:cNvSpPr>
              <a:spLocks/>
            </p:cNvSpPr>
            <p:nvPr/>
          </p:nvSpPr>
          <p:spPr bwMode="auto">
            <a:xfrm>
              <a:off x="2510" y="2153"/>
              <a:ext cx="115" cy="299"/>
            </a:xfrm>
            <a:custGeom>
              <a:avLst/>
              <a:gdLst>
                <a:gd name="T0" fmla="*/ 4 w 115"/>
                <a:gd name="T1" fmla="*/ 0 h 299"/>
                <a:gd name="T2" fmla="*/ 4 w 115"/>
                <a:gd name="T3" fmla="*/ 0 h 299"/>
                <a:gd name="T4" fmla="*/ 30 w 115"/>
                <a:gd name="T5" fmla="*/ 13 h 299"/>
                <a:gd name="T6" fmla="*/ 51 w 115"/>
                <a:gd name="T7" fmla="*/ 34 h 299"/>
                <a:gd name="T8" fmla="*/ 68 w 115"/>
                <a:gd name="T9" fmla="*/ 56 h 299"/>
                <a:gd name="T10" fmla="*/ 81 w 115"/>
                <a:gd name="T11" fmla="*/ 77 h 299"/>
                <a:gd name="T12" fmla="*/ 90 w 115"/>
                <a:gd name="T13" fmla="*/ 103 h 299"/>
                <a:gd name="T14" fmla="*/ 103 w 115"/>
                <a:gd name="T15" fmla="*/ 128 h 299"/>
                <a:gd name="T16" fmla="*/ 111 w 115"/>
                <a:gd name="T17" fmla="*/ 175 h 299"/>
                <a:gd name="T18" fmla="*/ 115 w 115"/>
                <a:gd name="T19" fmla="*/ 222 h 299"/>
                <a:gd name="T20" fmla="*/ 115 w 115"/>
                <a:gd name="T21" fmla="*/ 261 h 299"/>
                <a:gd name="T22" fmla="*/ 111 w 115"/>
                <a:gd name="T23" fmla="*/ 299 h 299"/>
                <a:gd name="T24" fmla="*/ 111 w 115"/>
                <a:gd name="T25" fmla="*/ 299 h 299"/>
                <a:gd name="T26" fmla="*/ 111 w 115"/>
                <a:gd name="T27" fmla="*/ 299 h 299"/>
                <a:gd name="T28" fmla="*/ 111 w 115"/>
                <a:gd name="T29" fmla="*/ 299 h 299"/>
                <a:gd name="T30" fmla="*/ 107 w 115"/>
                <a:gd name="T31" fmla="*/ 295 h 299"/>
                <a:gd name="T32" fmla="*/ 107 w 115"/>
                <a:gd name="T33" fmla="*/ 295 h 299"/>
                <a:gd name="T34" fmla="*/ 111 w 115"/>
                <a:gd name="T35" fmla="*/ 261 h 299"/>
                <a:gd name="T36" fmla="*/ 111 w 115"/>
                <a:gd name="T37" fmla="*/ 222 h 299"/>
                <a:gd name="T38" fmla="*/ 107 w 115"/>
                <a:gd name="T39" fmla="*/ 175 h 299"/>
                <a:gd name="T40" fmla="*/ 94 w 115"/>
                <a:gd name="T41" fmla="*/ 128 h 299"/>
                <a:gd name="T42" fmla="*/ 85 w 115"/>
                <a:gd name="T43" fmla="*/ 103 h 299"/>
                <a:gd name="T44" fmla="*/ 77 w 115"/>
                <a:gd name="T45" fmla="*/ 81 h 299"/>
                <a:gd name="T46" fmla="*/ 64 w 115"/>
                <a:gd name="T47" fmla="*/ 60 h 299"/>
                <a:gd name="T48" fmla="*/ 47 w 115"/>
                <a:gd name="T49" fmla="*/ 38 h 299"/>
                <a:gd name="T50" fmla="*/ 26 w 115"/>
                <a:gd name="T51" fmla="*/ 17 h 299"/>
                <a:gd name="T52" fmla="*/ 4 w 115"/>
                <a:gd name="T53" fmla="*/ 4 h 299"/>
                <a:gd name="T54" fmla="*/ 4 w 115"/>
                <a:gd name="T55" fmla="*/ 4 h 299"/>
                <a:gd name="T56" fmla="*/ 0 w 115"/>
                <a:gd name="T57" fmla="*/ 0 h 299"/>
                <a:gd name="T58" fmla="*/ 0 w 115"/>
                <a:gd name="T59" fmla="*/ 0 h 299"/>
                <a:gd name="T60" fmla="*/ 4 w 115"/>
                <a:gd name="T61" fmla="*/ 0 h 299"/>
                <a:gd name="T62" fmla="*/ 4 w 115"/>
                <a:gd name="T63" fmla="*/ 0 h 2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5"/>
                <a:gd name="T97" fmla="*/ 0 h 299"/>
                <a:gd name="T98" fmla="*/ 115 w 115"/>
                <a:gd name="T99" fmla="*/ 299 h 2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5" h="299">
                  <a:moveTo>
                    <a:pt x="4" y="0"/>
                  </a:moveTo>
                  <a:lnTo>
                    <a:pt x="4" y="0"/>
                  </a:lnTo>
                  <a:lnTo>
                    <a:pt x="30" y="13"/>
                  </a:lnTo>
                  <a:lnTo>
                    <a:pt x="51" y="34"/>
                  </a:lnTo>
                  <a:lnTo>
                    <a:pt x="68" y="56"/>
                  </a:lnTo>
                  <a:lnTo>
                    <a:pt x="81" y="77"/>
                  </a:lnTo>
                  <a:lnTo>
                    <a:pt x="90" y="103"/>
                  </a:lnTo>
                  <a:lnTo>
                    <a:pt x="103" y="128"/>
                  </a:lnTo>
                  <a:lnTo>
                    <a:pt x="111" y="175"/>
                  </a:lnTo>
                  <a:lnTo>
                    <a:pt x="115" y="222"/>
                  </a:lnTo>
                  <a:lnTo>
                    <a:pt x="115" y="261"/>
                  </a:lnTo>
                  <a:lnTo>
                    <a:pt x="111" y="299"/>
                  </a:lnTo>
                  <a:lnTo>
                    <a:pt x="107" y="295"/>
                  </a:lnTo>
                  <a:lnTo>
                    <a:pt x="111" y="261"/>
                  </a:lnTo>
                  <a:lnTo>
                    <a:pt x="111" y="222"/>
                  </a:lnTo>
                  <a:lnTo>
                    <a:pt x="107" y="175"/>
                  </a:lnTo>
                  <a:lnTo>
                    <a:pt x="94" y="128"/>
                  </a:lnTo>
                  <a:lnTo>
                    <a:pt x="85" y="103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7" y="38"/>
                  </a:lnTo>
                  <a:lnTo>
                    <a:pt x="26" y="17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4" name="Freeform 198"/>
            <p:cNvSpPr>
              <a:spLocks/>
            </p:cNvSpPr>
            <p:nvPr/>
          </p:nvSpPr>
          <p:spPr bwMode="auto">
            <a:xfrm>
              <a:off x="2497" y="2174"/>
              <a:ext cx="107" cy="291"/>
            </a:xfrm>
            <a:custGeom>
              <a:avLst/>
              <a:gdLst>
                <a:gd name="T0" fmla="*/ 4 w 107"/>
                <a:gd name="T1" fmla="*/ 0 h 291"/>
                <a:gd name="T2" fmla="*/ 4 w 107"/>
                <a:gd name="T3" fmla="*/ 0 h 291"/>
                <a:gd name="T4" fmla="*/ 51 w 107"/>
                <a:gd name="T5" fmla="*/ 77 h 291"/>
                <a:gd name="T6" fmla="*/ 81 w 107"/>
                <a:gd name="T7" fmla="*/ 141 h 291"/>
                <a:gd name="T8" fmla="*/ 103 w 107"/>
                <a:gd name="T9" fmla="*/ 193 h 291"/>
                <a:gd name="T10" fmla="*/ 107 w 107"/>
                <a:gd name="T11" fmla="*/ 231 h 291"/>
                <a:gd name="T12" fmla="*/ 107 w 107"/>
                <a:gd name="T13" fmla="*/ 257 h 291"/>
                <a:gd name="T14" fmla="*/ 103 w 107"/>
                <a:gd name="T15" fmla="*/ 278 h 291"/>
                <a:gd name="T16" fmla="*/ 98 w 107"/>
                <a:gd name="T17" fmla="*/ 287 h 291"/>
                <a:gd name="T18" fmla="*/ 94 w 107"/>
                <a:gd name="T19" fmla="*/ 291 h 291"/>
                <a:gd name="T20" fmla="*/ 94 w 107"/>
                <a:gd name="T21" fmla="*/ 291 h 291"/>
                <a:gd name="T22" fmla="*/ 90 w 107"/>
                <a:gd name="T23" fmla="*/ 291 h 291"/>
                <a:gd name="T24" fmla="*/ 90 w 107"/>
                <a:gd name="T25" fmla="*/ 291 h 291"/>
                <a:gd name="T26" fmla="*/ 90 w 107"/>
                <a:gd name="T27" fmla="*/ 287 h 291"/>
                <a:gd name="T28" fmla="*/ 90 w 107"/>
                <a:gd name="T29" fmla="*/ 287 h 291"/>
                <a:gd name="T30" fmla="*/ 98 w 107"/>
                <a:gd name="T31" fmla="*/ 274 h 291"/>
                <a:gd name="T32" fmla="*/ 103 w 107"/>
                <a:gd name="T33" fmla="*/ 257 h 291"/>
                <a:gd name="T34" fmla="*/ 103 w 107"/>
                <a:gd name="T35" fmla="*/ 231 h 291"/>
                <a:gd name="T36" fmla="*/ 94 w 107"/>
                <a:gd name="T37" fmla="*/ 193 h 291"/>
                <a:gd name="T38" fmla="*/ 77 w 107"/>
                <a:gd name="T39" fmla="*/ 141 h 291"/>
                <a:gd name="T40" fmla="*/ 47 w 107"/>
                <a:gd name="T41" fmla="*/ 82 h 291"/>
                <a:gd name="T42" fmla="*/ 0 w 107"/>
                <a:gd name="T43" fmla="*/ 5 h 291"/>
                <a:gd name="T44" fmla="*/ 0 w 107"/>
                <a:gd name="T45" fmla="*/ 5 h 291"/>
                <a:gd name="T46" fmla="*/ 0 w 107"/>
                <a:gd name="T47" fmla="*/ 0 h 291"/>
                <a:gd name="T48" fmla="*/ 0 w 107"/>
                <a:gd name="T49" fmla="*/ 0 h 291"/>
                <a:gd name="T50" fmla="*/ 4 w 107"/>
                <a:gd name="T51" fmla="*/ 0 h 291"/>
                <a:gd name="T52" fmla="*/ 4 w 107"/>
                <a:gd name="T53" fmla="*/ 0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291"/>
                <a:gd name="T83" fmla="*/ 107 w 107"/>
                <a:gd name="T84" fmla="*/ 291 h 2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291">
                  <a:moveTo>
                    <a:pt x="4" y="0"/>
                  </a:moveTo>
                  <a:lnTo>
                    <a:pt x="4" y="0"/>
                  </a:lnTo>
                  <a:lnTo>
                    <a:pt x="51" y="77"/>
                  </a:lnTo>
                  <a:lnTo>
                    <a:pt x="81" y="141"/>
                  </a:lnTo>
                  <a:lnTo>
                    <a:pt x="103" y="193"/>
                  </a:lnTo>
                  <a:lnTo>
                    <a:pt x="107" y="231"/>
                  </a:lnTo>
                  <a:lnTo>
                    <a:pt x="107" y="257"/>
                  </a:lnTo>
                  <a:lnTo>
                    <a:pt x="103" y="278"/>
                  </a:lnTo>
                  <a:lnTo>
                    <a:pt x="98" y="287"/>
                  </a:lnTo>
                  <a:lnTo>
                    <a:pt x="94" y="291"/>
                  </a:lnTo>
                  <a:lnTo>
                    <a:pt x="90" y="291"/>
                  </a:lnTo>
                  <a:lnTo>
                    <a:pt x="90" y="287"/>
                  </a:lnTo>
                  <a:lnTo>
                    <a:pt x="98" y="274"/>
                  </a:lnTo>
                  <a:lnTo>
                    <a:pt x="103" y="257"/>
                  </a:lnTo>
                  <a:lnTo>
                    <a:pt x="103" y="231"/>
                  </a:lnTo>
                  <a:lnTo>
                    <a:pt x="94" y="193"/>
                  </a:lnTo>
                  <a:lnTo>
                    <a:pt x="77" y="141"/>
                  </a:lnTo>
                  <a:lnTo>
                    <a:pt x="47" y="82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5" name="Freeform 199"/>
            <p:cNvSpPr>
              <a:spLocks/>
            </p:cNvSpPr>
            <p:nvPr/>
          </p:nvSpPr>
          <p:spPr bwMode="auto">
            <a:xfrm>
              <a:off x="2493" y="2119"/>
              <a:ext cx="38" cy="60"/>
            </a:xfrm>
            <a:custGeom>
              <a:avLst/>
              <a:gdLst>
                <a:gd name="T0" fmla="*/ 38 w 38"/>
                <a:gd name="T1" fmla="*/ 0 h 60"/>
                <a:gd name="T2" fmla="*/ 38 w 38"/>
                <a:gd name="T3" fmla="*/ 0 h 60"/>
                <a:gd name="T4" fmla="*/ 38 w 38"/>
                <a:gd name="T5" fmla="*/ 4 h 60"/>
                <a:gd name="T6" fmla="*/ 4 w 38"/>
                <a:gd name="T7" fmla="*/ 55 h 60"/>
                <a:gd name="T8" fmla="*/ 4 w 38"/>
                <a:gd name="T9" fmla="*/ 55 h 60"/>
                <a:gd name="T10" fmla="*/ 4 w 38"/>
                <a:gd name="T11" fmla="*/ 60 h 60"/>
                <a:gd name="T12" fmla="*/ 4 w 38"/>
                <a:gd name="T13" fmla="*/ 60 h 60"/>
                <a:gd name="T14" fmla="*/ 0 w 38"/>
                <a:gd name="T15" fmla="*/ 55 h 60"/>
                <a:gd name="T16" fmla="*/ 34 w 38"/>
                <a:gd name="T17" fmla="*/ 4 h 60"/>
                <a:gd name="T18" fmla="*/ 34 w 38"/>
                <a:gd name="T19" fmla="*/ 4 h 60"/>
                <a:gd name="T20" fmla="*/ 38 w 38"/>
                <a:gd name="T21" fmla="*/ 0 h 60"/>
                <a:gd name="T22" fmla="*/ 38 w 38"/>
                <a:gd name="T23" fmla="*/ 0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60"/>
                <a:gd name="T38" fmla="*/ 38 w 38"/>
                <a:gd name="T39" fmla="*/ 60 h 6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60">
                  <a:moveTo>
                    <a:pt x="38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4" y="55"/>
                  </a:lnTo>
                  <a:lnTo>
                    <a:pt x="4" y="60"/>
                  </a:lnTo>
                  <a:lnTo>
                    <a:pt x="0" y="55"/>
                  </a:lnTo>
                  <a:lnTo>
                    <a:pt x="34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6" name="Freeform 200"/>
            <p:cNvSpPr>
              <a:spLocks/>
            </p:cNvSpPr>
            <p:nvPr/>
          </p:nvSpPr>
          <p:spPr bwMode="auto">
            <a:xfrm>
              <a:off x="2514" y="2285"/>
              <a:ext cx="107" cy="47"/>
            </a:xfrm>
            <a:custGeom>
              <a:avLst/>
              <a:gdLst>
                <a:gd name="T0" fmla="*/ 0 w 107"/>
                <a:gd name="T1" fmla="*/ 47 h 47"/>
                <a:gd name="T2" fmla="*/ 0 w 107"/>
                <a:gd name="T3" fmla="*/ 47 h 47"/>
                <a:gd name="T4" fmla="*/ 4 w 107"/>
                <a:gd name="T5" fmla="*/ 43 h 47"/>
                <a:gd name="T6" fmla="*/ 17 w 107"/>
                <a:gd name="T7" fmla="*/ 30 h 47"/>
                <a:gd name="T8" fmla="*/ 43 w 107"/>
                <a:gd name="T9" fmla="*/ 22 h 47"/>
                <a:gd name="T10" fmla="*/ 60 w 107"/>
                <a:gd name="T11" fmla="*/ 18 h 47"/>
                <a:gd name="T12" fmla="*/ 77 w 107"/>
                <a:gd name="T13" fmla="*/ 13 h 47"/>
                <a:gd name="T14" fmla="*/ 77 w 107"/>
                <a:gd name="T15" fmla="*/ 13 h 47"/>
                <a:gd name="T16" fmla="*/ 90 w 107"/>
                <a:gd name="T17" fmla="*/ 9 h 47"/>
                <a:gd name="T18" fmla="*/ 99 w 107"/>
                <a:gd name="T19" fmla="*/ 5 h 47"/>
                <a:gd name="T20" fmla="*/ 107 w 107"/>
                <a:gd name="T21" fmla="*/ 0 h 47"/>
                <a:gd name="T22" fmla="*/ 107 w 107"/>
                <a:gd name="T23" fmla="*/ 0 h 47"/>
                <a:gd name="T24" fmla="*/ 107 w 107"/>
                <a:gd name="T25" fmla="*/ 5 h 47"/>
                <a:gd name="T26" fmla="*/ 103 w 107"/>
                <a:gd name="T27" fmla="*/ 9 h 47"/>
                <a:gd name="T28" fmla="*/ 94 w 107"/>
                <a:gd name="T29" fmla="*/ 18 h 47"/>
                <a:gd name="T30" fmla="*/ 77 w 107"/>
                <a:gd name="T31" fmla="*/ 22 h 47"/>
                <a:gd name="T32" fmla="*/ 77 w 107"/>
                <a:gd name="T33" fmla="*/ 22 h 47"/>
                <a:gd name="T34" fmla="*/ 47 w 107"/>
                <a:gd name="T35" fmla="*/ 26 h 47"/>
                <a:gd name="T36" fmla="*/ 22 w 107"/>
                <a:gd name="T37" fmla="*/ 35 h 47"/>
                <a:gd name="T38" fmla="*/ 0 w 107"/>
                <a:gd name="T39" fmla="*/ 47 h 47"/>
                <a:gd name="T40" fmla="*/ 0 w 107"/>
                <a:gd name="T41" fmla="*/ 47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47"/>
                <a:gd name="T65" fmla="*/ 107 w 10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47">
                  <a:moveTo>
                    <a:pt x="0" y="47"/>
                  </a:moveTo>
                  <a:lnTo>
                    <a:pt x="0" y="47"/>
                  </a:lnTo>
                  <a:lnTo>
                    <a:pt x="4" y="43"/>
                  </a:lnTo>
                  <a:lnTo>
                    <a:pt x="17" y="30"/>
                  </a:lnTo>
                  <a:lnTo>
                    <a:pt x="43" y="22"/>
                  </a:lnTo>
                  <a:lnTo>
                    <a:pt x="60" y="18"/>
                  </a:lnTo>
                  <a:lnTo>
                    <a:pt x="77" y="13"/>
                  </a:lnTo>
                  <a:lnTo>
                    <a:pt x="90" y="9"/>
                  </a:lnTo>
                  <a:lnTo>
                    <a:pt x="99" y="5"/>
                  </a:lnTo>
                  <a:lnTo>
                    <a:pt x="107" y="0"/>
                  </a:lnTo>
                  <a:lnTo>
                    <a:pt x="107" y="5"/>
                  </a:lnTo>
                  <a:lnTo>
                    <a:pt x="103" y="9"/>
                  </a:lnTo>
                  <a:lnTo>
                    <a:pt x="94" y="18"/>
                  </a:lnTo>
                  <a:lnTo>
                    <a:pt x="77" y="22"/>
                  </a:lnTo>
                  <a:lnTo>
                    <a:pt x="47" y="26"/>
                  </a:lnTo>
                  <a:lnTo>
                    <a:pt x="22" y="3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7" name="Freeform 201"/>
            <p:cNvSpPr>
              <a:spLocks/>
            </p:cNvSpPr>
            <p:nvPr/>
          </p:nvSpPr>
          <p:spPr bwMode="auto">
            <a:xfrm>
              <a:off x="2566" y="2298"/>
              <a:ext cx="47" cy="34"/>
            </a:xfrm>
            <a:custGeom>
              <a:avLst/>
              <a:gdLst>
                <a:gd name="T0" fmla="*/ 38 w 47"/>
                <a:gd name="T1" fmla="*/ 5 h 34"/>
                <a:gd name="T2" fmla="*/ 38 w 47"/>
                <a:gd name="T3" fmla="*/ 5 h 34"/>
                <a:gd name="T4" fmla="*/ 38 w 47"/>
                <a:gd name="T5" fmla="*/ 9 h 34"/>
                <a:gd name="T6" fmla="*/ 34 w 47"/>
                <a:gd name="T7" fmla="*/ 13 h 34"/>
                <a:gd name="T8" fmla="*/ 25 w 47"/>
                <a:gd name="T9" fmla="*/ 26 h 34"/>
                <a:gd name="T10" fmla="*/ 0 w 47"/>
                <a:gd name="T11" fmla="*/ 34 h 34"/>
                <a:gd name="T12" fmla="*/ 0 w 47"/>
                <a:gd name="T13" fmla="*/ 34 h 34"/>
                <a:gd name="T14" fmla="*/ 8 w 47"/>
                <a:gd name="T15" fmla="*/ 34 h 34"/>
                <a:gd name="T16" fmla="*/ 25 w 47"/>
                <a:gd name="T17" fmla="*/ 30 h 34"/>
                <a:gd name="T18" fmla="*/ 38 w 47"/>
                <a:gd name="T19" fmla="*/ 17 h 34"/>
                <a:gd name="T20" fmla="*/ 47 w 47"/>
                <a:gd name="T21" fmla="*/ 9 h 34"/>
                <a:gd name="T22" fmla="*/ 47 w 47"/>
                <a:gd name="T23" fmla="*/ 0 h 34"/>
                <a:gd name="T24" fmla="*/ 38 w 47"/>
                <a:gd name="T25" fmla="*/ 5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4"/>
                <a:gd name="T41" fmla="*/ 47 w 4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4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4" y="13"/>
                  </a:lnTo>
                  <a:lnTo>
                    <a:pt x="25" y="26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25" y="30"/>
                  </a:lnTo>
                  <a:lnTo>
                    <a:pt x="38" y="17"/>
                  </a:lnTo>
                  <a:lnTo>
                    <a:pt x="47" y="9"/>
                  </a:lnTo>
                  <a:lnTo>
                    <a:pt x="47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8" name="Freeform 202"/>
            <p:cNvSpPr>
              <a:spLocks/>
            </p:cNvSpPr>
            <p:nvPr/>
          </p:nvSpPr>
          <p:spPr bwMode="auto">
            <a:xfrm>
              <a:off x="2138" y="3401"/>
              <a:ext cx="137" cy="30"/>
            </a:xfrm>
            <a:custGeom>
              <a:avLst/>
              <a:gdLst>
                <a:gd name="T0" fmla="*/ 0 w 137"/>
                <a:gd name="T1" fmla="*/ 13 h 30"/>
                <a:gd name="T2" fmla="*/ 0 w 137"/>
                <a:gd name="T3" fmla="*/ 13 h 30"/>
                <a:gd name="T4" fmla="*/ 4 w 137"/>
                <a:gd name="T5" fmla="*/ 21 h 30"/>
                <a:gd name="T6" fmla="*/ 21 w 137"/>
                <a:gd name="T7" fmla="*/ 26 h 30"/>
                <a:gd name="T8" fmla="*/ 68 w 137"/>
                <a:gd name="T9" fmla="*/ 30 h 30"/>
                <a:gd name="T10" fmla="*/ 68 w 137"/>
                <a:gd name="T11" fmla="*/ 30 h 30"/>
                <a:gd name="T12" fmla="*/ 116 w 137"/>
                <a:gd name="T13" fmla="*/ 26 h 30"/>
                <a:gd name="T14" fmla="*/ 128 w 137"/>
                <a:gd name="T15" fmla="*/ 21 h 30"/>
                <a:gd name="T16" fmla="*/ 137 w 137"/>
                <a:gd name="T17" fmla="*/ 13 h 30"/>
                <a:gd name="T18" fmla="*/ 137 w 137"/>
                <a:gd name="T19" fmla="*/ 13 h 30"/>
                <a:gd name="T20" fmla="*/ 128 w 137"/>
                <a:gd name="T21" fmla="*/ 9 h 30"/>
                <a:gd name="T22" fmla="*/ 116 w 137"/>
                <a:gd name="T23" fmla="*/ 4 h 30"/>
                <a:gd name="T24" fmla="*/ 68 w 137"/>
                <a:gd name="T25" fmla="*/ 0 h 30"/>
                <a:gd name="T26" fmla="*/ 68 w 137"/>
                <a:gd name="T27" fmla="*/ 0 h 30"/>
                <a:gd name="T28" fmla="*/ 21 w 137"/>
                <a:gd name="T29" fmla="*/ 4 h 30"/>
                <a:gd name="T30" fmla="*/ 4 w 137"/>
                <a:gd name="T31" fmla="*/ 9 h 30"/>
                <a:gd name="T32" fmla="*/ 0 w 137"/>
                <a:gd name="T33" fmla="*/ 13 h 30"/>
                <a:gd name="T34" fmla="*/ 0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0" y="13"/>
                  </a:moveTo>
                  <a:lnTo>
                    <a:pt x="0" y="13"/>
                  </a:lnTo>
                  <a:lnTo>
                    <a:pt x="4" y="21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37" y="13"/>
                  </a:lnTo>
                  <a:lnTo>
                    <a:pt x="128" y="9"/>
                  </a:lnTo>
                  <a:lnTo>
                    <a:pt x="116" y="4"/>
                  </a:lnTo>
                  <a:lnTo>
                    <a:pt x="68" y="0"/>
                  </a:lnTo>
                  <a:lnTo>
                    <a:pt x="21" y="4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69" name="Freeform 203"/>
            <p:cNvSpPr>
              <a:spLocks/>
            </p:cNvSpPr>
            <p:nvPr/>
          </p:nvSpPr>
          <p:spPr bwMode="auto">
            <a:xfrm>
              <a:off x="2168" y="3405"/>
              <a:ext cx="86" cy="17"/>
            </a:xfrm>
            <a:custGeom>
              <a:avLst/>
              <a:gdLst>
                <a:gd name="T0" fmla="*/ 0 w 86"/>
                <a:gd name="T1" fmla="*/ 9 h 17"/>
                <a:gd name="T2" fmla="*/ 0 w 86"/>
                <a:gd name="T3" fmla="*/ 9 h 17"/>
                <a:gd name="T4" fmla="*/ 0 w 86"/>
                <a:gd name="T5" fmla="*/ 9 h 17"/>
                <a:gd name="T6" fmla="*/ 13 w 86"/>
                <a:gd name="T7" fmla="*/ 13 h 17"/>
                <a:gd name="T8" fmla="*/ 43 w 86"/>
                <a:gd name="T9" fmla="*/ 17 h 17"/>
                <a:gd name="T10" fmla="*/ 43 w 86"/>
                <a:gd name="T11" fmla="*/ 17 h 17"/>
                <a:gd name="T12" fmla="*/ 73 w 86"/>
                <a:gd name="T13" fmla="*/ 13 h 17"/>
                <a:gd name="T14" fmla="*/ 81 w 86"/>
                <a:gd name="T15" fmla="*/ 9 h 17"/>
                <a:gd name="T16" fmla="*/ 86 w 86"/>
                <a:gd name="T17" fmla="*/ 9 h 17"/>
                <a:gd name="T18" fmla="*/ 86 w 86"/>
                <a:gd name="T19" fmla="*/ 9 h 17"/>
                <a:gd name="T20" fmla="*/ 81 w 86"/>
                <a:gd name="T21" fmla="*/ 5 h 17"/>
                <a:gd name="T22" fmla="*/ 73 w 86"/>
                <a:gd name="T23" fmla="*/ 0 h 17"/>
                <a:gd name="T24" fmla="*/ 43 w 86"/>
                <a:gd name="T25" fmla="*/ 0 h 17"/>
                <a:gd name="T26" fmla="*/ 43 w 86"/>
                <a:gd name="T27" fmla="*/ 0 h 17"/>
                <a:gd name="T28" fmla="*/ 13 w 86"/>
                <a:gd name="T29" fmla="*/ 0 h 17"/>
                <a:gd name="T30" fmla="*/ 0 w 86"/>
                <a:gd name="T31" fmla="*/ 5 h 17"/>
                <a:gd name="T32" fmla="*/ 0 w 86"/>
                <a:gd name="T33" fmla="*/ 9 h 17"/>
                <a:gd name="T34" fmla="*/ 0 w 86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6"/>
                <a:gd name="T55" fmla="*/ 0 h 17"/>
                <a:gd name="T56" fmla="*/ 86 w 86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6" h="17">
                  <a:moveTo>
                    <a:pt x="0" y="9"/>
                  </a:moveTo>
                  <a:lnTo>
                    <a:pt x="0" y="9"/>
                  </a:lnTo>
                  <a:lnTo>
                    <a:pt x="13" y="13"/>
                  </a:lnTo>
                  <a:lnTo>
                    <a:pt x="43" y="17"/>
                  </a:lnTo>
                  <a:lnTo>
                    <a:pt x="73" y="13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0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0" name="Freeform 204"/>
            <p:cNvSpPr>
              <a:spLocks/>
            </p:cNvSpPr>
            <p:nvPr/>
          </p:nvSpPr>
          <p:spPr bwMode="auto">
            <a:xfrm>
              <a:off x="2236" y="3324"/>
              <a:ext cx="56" cy="64"/>
            </a:xfrm>
            <a:custGeom>
              <a:avLst/>
              <a:gdLst>
                <a:gd name="T0" fmla="*/ 22 w 56"/>
                <a:gd name="T1" fmla="*/ 13 h 64"/>
                <a:gd name="T2" fmla="*/ 22 w 56"/>
                <a:gd name="T3" fmla="*/ 13 h 64"/>
                <a:gd name="T4" fmla="*/ 22 w 56"/>
                <a:gd name="T5" fmla="*/ 9 h 64"/>
                <a:gd name="T6" fmla="*/ 18 w 56"/>
                <a:gd name="T7" fmla="*/ 4 h 64"/>
                <a:gd name="T8" fmla="*/ 18 w 56"/>
                <a:gd name="T9" fmla="*/ 4 h 64"/>
                <a:gd name="T10" fmla="*/ 39 w 56"/>
                <a:gd name="T11" fmla="*/ 0 h 64"/>
                <a:gd name="T12" fmla="*/ 47 w 56"/>
                <a:gd name="T13" fmla="*/ 4 h 64"/>
                <a:gd name="T14" fmla="*/ 52 w 56"/>
                <a:gd name="T15" fmla="*/ 9 h 64"/>
                <a:gd name="T16" fmla="*/ 52 w 56"/>
                <a:gd name="T17" fmla="*/ 9 h 64"/>
                <a:gd name="T18" fmla="*/ 56 w 56"/>
                <a:gd name="T19" fmla="*/ 13 h 64"/>
                <a:gd name="T20" fmla="*/ 56 w 56"/>
                <a:gd name="T21" fmla="*/ 21 h 64"/>
                <a:gd name="T22" fmla="*/ 56 w 56"/>
                <a:gd name="T23" fmla="*/ 21 h 64"/>
                <a:gd name="T24" fmla="*/ 56 w 56"/>
                <a:gd name="T25" fmla="*/ 30 h 64"/>
                <a:gd name="T26" fmla="*/ 52 w 56"/>
                <a:gd name="T27" fmla="*/ 39 h 64"/>
                <a:gd name="T28" fmla="*/ 35 w 56"/>
                <a:gd name="T29" fmla="*/ 51 h 64"/>
                <a:gd name="T30" fmla="*/ 18 w 56"/>
                <a:gd name="T31" fmla="*/ 60 h 64"/>
                <a:gd name="T32" fmla="*/ 0 w 56"/>
                <a:gd name="T33" fmla="*/ 64 h 64"/>
                <a:gd name="T34" fmla="*/ 0 w 56"/>
                <a:gd name="T35" fmla="*/ 64 h 64"/>
                <a:gd name="T36" fmla="*/ 5 w 56"/>
                <a:gd name="T37" fmla="*/ 51 h 64"/>
                <a:gd name="T38" fmla="*/ 5 w 56"/>
                <a:gd name="T39" fmla="*/ 51 h 64"/>
                <a:gd name="T40" fmla="*/ 22 w 56"/>
                <a:gd name="T41" fmla="*/ 47 h 64"/>
                <a:gd name="T42" fmla="*/ 35 w 56"/>
                <a:gd name="T43" fmla="*/ 43 h 64"/>
                <a:gd name="T44" fmla="*/ 43 w 56"/>
                <a:gd name="T45" fmla="*/ 34 h 64"/>
                <a:gd name="T46" fmla="*/ 47 w 56"/>
                <a:gd name="T47" fmla="*/ 26 h 64"/>
                <a:gd name="T48" fmla="*/ 47 w 56"/>
                <a:gd name="T49" fmla="*/ 21 h 64"/>
                <a:gd name="T50" fmla="*/ 43 w 56"/>
                <a:gd name="T51" fmla="*/ 13 h 64"/>
                <a:gd name="T52" fmla="*/ 35 w 56"/>
                <a:gd name="T53" fmla="*/ 13 h 64"/>
                <a:gd name="T54" fmla="*/ 22 w 56"/>
                <a:gd name="T55" fmla="*/ 13 h 64"/>
                <a:gd name="T56" fmla="*/ 22 w 56"/>
                <a:gd name="T57" fmla="*/ 13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64"/>
                <a:gd name="T89" fmla="*/ 56 w 56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64">
                  <a:moveTo>
                    <a:pt x="22" y="13"/>
                  </a:moveTo>
                  <a:lnTo>
                    <a:pt x="22" y="13"/>
                  </a:lnTo>
                  <a:lnTo>
                    <a:pt x="22" y="9"/>
                  </a:lnTo>
                  <a:lnTo>
                    <a:pt x="18" y="4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56" y="21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1"/>
                  </a:lnTo>
                  <a:lnTo>
                    <a:pt x="18" y="60"/>
                  </a:lnTo>
                  <a:lnTo>
                    <a:pt x="0" y="64"/>
                  </a:lnTo>
                  <a:lnTo>
                    <a:pt x="5" y="51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3" y="13"/>
                  </a:lnTo>
                  <a:lnTo>
                    <a:pt x="35" y="13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1" name="Freeform 205"/>
            <p:cNvSpPr>
              <a:spLocks/>
            </p:cNvSpPr>
            <p:nvPr/>
          </p:nvSpPr>
          <p:spPr bwMode="auto">
            <a:xfrm>
              <a:off x="2159" y="3320"/>
              <a:ext cx="103" cy="94"/>
            </a:xfrm>
            <a:custGeom>
              <a:avLst/>
              <a:gdLst>
                <a:gd name="T0" fmla="*/ 0 w 103"/>
                <a:gd name="T1" fmla="*/ 0 h 94"/>
                <a:gd name="T2" fmla="*/ 103 w 103"/>
                <a:gd name="T3" fmla="*/ 0 h 94"/>
                <a:gd name="T4" fmla="*/ 103 w 103"/>
                <a:gd name="T5" fmla="*/ 0 h 94"/>
                <a:gd name="T6" fmla="*/ 103 w 103"/>
                <a:gd name="T7" fmla="*/ 8 h 94"/>
                <a:gd name="T8" fmla="*/ 103 w 103"/>
                <a:gd name="T9" fmla="*/ 34 h 94"/>
                <a:gd name="T10" fmla="*/ 99 w 103"/>
                <a:gd name="T11" fmla="*/ 47 h 94"/>
                <a:gd name="T12" fmla="*/ 95 w 103"/>
                <a:gd name="T13" fmla="*/ 60 h 94"/>
                <a:gd name="T14" fmla="*/ 82 w 103"/>
                <a:gd name="T15" fmla="*/ 72 h 94"/>
                <a:gd name="T16" fmla="*/ 73 w 103"/>
                <a:gd name="T17" fmla="*/ 85 h 94"/>
                <a:gd name="T18" fmla="*/ 73 w 103"/>
                <a:gd name="T19" fmla="*/ 94 h 94"/>
                <a:gd name="T20" fmla="*/ 30 w 103"/>
                <a:gd name="T21" fmla="*/ 94 h 94"/>
                <a:gd name="T22" fmla="*/ 30 w 103"/>
                <a:gd name="T23" fmla="*/ 85 h 94"/>
                <a:gd name="T24" fmla="*/ 30 w 103"/>
                <a:gd name="T25" fmla="*/ 85 h 94"/>
                <a:gd name="T26" fmla="*/ 22 w 103"/>
                <a:gd name="T27" fmla="*/ 77 h 94"/>
                <a:gd name="T28" fmla="*/ 13 w 103"/>
                <a:gd name="T29" fmla="*/ 64 h 94"/>
                <a:gd name="T30" fmla="*/ 5 w 103"/>
                <a:gd name="T31" fmla="*/ 34 h 94"/>
                <a:gd name="T32" fmla="*/ 0 w 103"/>
                <a:gd name="T33" fmla="*/ 0 h 94"/>
                <a:gd name="T34" fmla="*/ 0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0" y="0"/>
                  </a:moveTo>
                  <a:lnTo>
                    <a:pt x="103" y="0"/>
                  </a:lnTo>
                  <a:lnTo>
                    <a:pt x="103" y="8"/>
                  </a:lnTo>
                  <a:lnTo>
                    <a:pt x="103" y="34"/>
                  </a:lnTo>
                  <a:lnTo>
                    <a:pt x="99" y="47"/>
                  </a:lnTo>
                  <a:lnTo>
                    <a:pt x="95" y="60"/>
                  </a:lnTo>
                  <a:lnTo>
                    <a:pt x="82" y="72"/>
                  </a:lnTo>
                  <a:lnTo>
                    <a:pt x="73" y="85"/>
                  </a:lnTo>
                  <a:lnTo>
                    <a:pt x="73" y="94"/>
                  </a:lnTo>
                  <a:lnTo>
                    <a:pt x="30" y="94"/>
                  </a:lnTo>
                  <a:lnTo>
                    <a:pt x="30" y="85"/>
                  </a:lnTo>
                  <a:lnTo>
                    <a:pt x="22" y="77"/>
                  </a:lnTo>
                  <a:lnTo>
                    <a:pt x="13" y="64"/>
                  </a:lnTo>
                  <a:lnTo>
                    <a:pt x="5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2" name="Freeform 206"/>
            <p:cNvSpPr>
              <a:spLocks/>
            </p:cNvSpPr>
            <p:nvPr/>
          </p:nvSpPr>
          <p:spPr bwMode="auto">
            <a:xfrm>
              <a:off x="1668" y="3051"/>
              <a:ext cx="60" cy="64"/>
            </a:xfrm>
            <a:custGeom>
              <a:avLst/>
              <a:gdLst>
                <a:gd name="T0" fmla="*/ 38 w 60"/>
                <a:gd name="T1" fmla="*/ 12 h 64"/>
                <a:gd name="T2" fmla="*/ 38 w 60"/>
                <a:gd name="T3" fmla="*/ 12 h 64"/>
                <a:gd name="T4" fmla="*/ 38 w 60"/>
                <a:gd name="T5" fmla="*/ 8 h 64"/>
                <a:gd name="T6" fmla="*/ 38 w 60"/>
                <a:gd name="T7" fmla="*/ 0 h 64"/>
                <a:gd name="T8" fmla="*/ 38 w 60"/>
                <a:gd name="T9" fmla="*/ 0 h 64"/>
                <a:gd name="T10" fmla="*/ 21 w 60"/>
                <a:gd name="T11" fmla="*/ 0 h 64"/>
                <a:gd name="T12" fmla="*/ 13 w 60"/>
                <a:gd name="T13" fmla="*/ 4 h 64"/>
                <a:gd name="T14" fmla="*/ 9 w 60"/>
                <a:gd name="T15" fmla="*/ 8 h 64"/>
                <a:gd name="T16" fmla="*/ 9 w 60"/>
                <a:gd name="T17" fmla="*/ 8 h 64"/>
                <a:gd name="T18" fmla="*/ 4 w 60"/>
                <a:gd name="T19" fmla="*/ 12 h 64"/>
                <a:gd name="T20" fmla="*/ 0 w 60"/>
                <a:gd name="T21" fmla="*/ 21 h 64"/>
                <a:gd name="T22" fmla="*/ 0 w 60"/>
                <a:gd name="T23" fmla="*/ 21 h 64"/>
                <a:gd name="T24" fmla="*/ 4 w 60"/>
                <a:gd name="T25" fmla="*/ 29 h 64"/>
                <a:gd name="T26" fmla="*/ 9 w 60"/>
                <a:gd name="T27" fmla="*/ 38 h 64"/>
                <a:gd name="T28" fmla="*/ 26 w 60"/>
                <a:gd name="T29" fmla="*/ 51 h 64"/>
                <a:gd name="T30" fmla="*/ 43 w 60"/>
                <a:gd name="T31" fmla="*/ 59 h 64"/>
                <a:gd name="T32" fmla="*/ 60 w 60"/>
                <a:gd name="T33" fmla="*/ 64 h 64"/>
                <a:gd name="T34" fmla="*/ 60 w 60"/>
                <a:gd name="T35" fmla="*/ 64 h 64"/>
                <a:gd name="T36" fmla="*/ 51 w 60"/>
                <a:gd name="T37" fmla="*/ 47 h 64"/>
                <a:gd name="T38" fmla="*/ 51 w 60"/>
                <a:gd name="T39" fmla="*/ 47 h 64"/>
                <a:gd name="T40" fmla="*/ 38 w 60"/>
                <a:gd name="T41" fmla="*/ 47 h 64"/>
                <a:gd name="T42" fmla="*/ 26 w 60"/>
                <a:gd name="T43" fmla="*/ 42 h 64"/>
                <a:gd name="T44" fmla="*/ 17 w 60"/>
                <a:gd name="T45" fmla="*/ 34 h 64"/>
                <a:gd name="T46" fmla="*/ 13 w 60"/>
                <a:gd name="T47" fmla="*/ 25 h 64"/>
                <a:gd name="T48" fmla="*/ 13 w 60"/>
                <a:gd name="T49" fmla="*/ 21 h 64"/>
                <a:gd name="T50" fmla="*/ 17 w 60"/>
                <a:gd name="T51" fmla="*/ 12 h 64"/>
                <a:gd name="T52" fmla="*/ 26 w 60"/>
                <a:gd name="T53" fmla="*/ 12 h 64"/>
                <a:gd name="T54" fmla="*/ 38 w 60"/>
                <a:gd name="T55" fmla="*/ 12 h 64"/>
                <a:gd name="T56" fmla="*/ 38 w 60"/>
                <a:gd name="T57" fmla="*/ 12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4"/>
                <a:gd name="T89" fmla="*/ 60 w 60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4">
                  <a:moveTo>
                    <a:pt x="38" y="12"/>
                  </a:moveTo>
                  <a:lnTo>
                    <a:pt x="38" y="12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9" y="8"/>
                  </a:lnTo>
                  <a:lnTo>
                    <a:pt x="4" y="12"/>
                  </a:lnTo>
                  <a:lnTo>
                    <a:pt x="0" y="21"/>
                  </a:lnTo>
                  <a:lnTo>
                    <a:pt x="4" y="29"/>
                  </a:lnTo>
                  <a:lnTo>
                    <a:pt x="9" y="38"/>
                  </a:lnTo>
                  <a:lnTo>
                    <a:pt x="26" y="51"/>
                  </a:lnTo>
                  <a:lnTo>
                    <a:pt x="43" y="59"/>
                  </a:lnTo>
                  <a:lnTo>
                    <a:pt x="60" y="64"/>
                  </a:lnTo>
                  <a:lnTo>
                    <a:pt x="51" y="47"/>
                  </a:lnTo>
                  <a:lnTo>
                    <a:pt x="38" y="47"/>
                  </a:lnTo>
                  <a:lnTo>
                    <a:pt x="26" y="42"/>
                  </a:lnTo>
                  <a:lnTo>
                    <a:pt x="17" y="34"/>
                  </a:lnTo>
                  <a:lnTo>
                    <a:pt x="13" y="25"/>
                  </a:lnTo>
                  <a:lnTo>
                    <a:pt x="13" y="21"/>
                  </a:lnTo>
                  <a:lnTo>
                    <a:pt x="17" y="12"/>
                  </a:lnTo>
                  <a:lnTo>
                    <a:pt x="26" y="12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3" name="Freeform 207"/>
            <p:cNvSpPr>
              <a:spLocks/>
            </p:cNvSpPr>
            <p:nvPr/>
          </p:nvSpPr>
          <p:spPr bwMode="auto">
            <a:xfrm>
              <a:off x="1698" y="3046"/>
              <a:ext cx="107" cy="94"/>
            </a:xfrm>
            <a:custGeom>
              <a:avLst/>
              <a:gdLst>
                <a:gd name="T0" fmla="*/ 107 w 107"/>
                <a:gd name="T1" fmla="*/ 0 h 94"/>
                <a:gd name="T2" fmla="*/ 0 w 107"/>
                <a:gd name="T3" fmla="*/ 0 h 94"/>
                <a:gd name="T4" fmla="*/ 0 w 107"/>
                <a:gd name="T5" fmla="*/ 0 h 94"/>
                <a:gd name="T6" fmla="*/ 0 w 107"/>
                <a:gd name="T7" fmla="*/ 9 h 94"/>
                <a:gd name="T8" fmla="*/ 4 w 107"/>
                <a:gd name="T9" fmla="*/ 34 h 94"/>
                <a:gd name="T10" fmla="*/ 8 w 107"/>
                <a:gd name="T11" fmla="*/ 47 h 94"/>
                <a:gd name="T12" fmla="*/ 13 w 107"/>
                <a:gd name="T13" fmla="*/ 60 h 94"/>
                <a:gd name="T14" fmla="*/ 21 w 107"/>
                <a:gd name="T15" fmla="*/ 73 h 94"/>
                <a:gd name="T16" fmla="*/ 34 w 107"/>
                <a:gd name="T17" fmla="*/ 86 h 94"/>
                <a:gd name="T18" fmla="*/ 34 w 107"/>
                <a:gd name="T19" fmla="*/ 94 h 94"/>
                <a:gd name="T20" fmla="*/ 77 w 107"/>
                <a:gd name="T21" fmla="*/ 94 h 94"/>
                <a:gd name="T22" fmla="*/ 77 w 107"/>
                <a:gd name="T23" fmla="*/ 86 h 94"/>
                <a:gd name="T24" fmla="*/ 77 w 107"/>
                <a:gd name="T25" fmla="*/ 86 h 94"/>
                <a:gd name="T26" fmla="*/ 85 w 107"/>
                <a:gd name="T27" fmla="*/ 77 h 94"/>
                <a:gd name="T28" fmla="*/ 94 w 107"/>
                <a:gd name="T29" fmla="*/ 64 h 94"/>
                <a:gd name="T30" fmla="*/ 102 w 107"/>
                <a:gd name="T31" fmla="*/ 34 h 94"/>
                <a:gd name="T32" fmla="*/ 107 w 107"/>
                <a:gd name="T33" fmla="*/ 0 h 94"/>
                <a:gd name="T34" fmla="*/ 107 w 107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7"/>
                <a:gd name="T55" fmla="*/ 0 h 94"/>
                <a:gd name="T56" fmla="*/ 107 w 107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7" h="94">
                  <a:moveTo>
                    <a:pt x="107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" y="34"/>
                  </a:lnTo>
                  <a:lnTo>
                    <a:pt x="8" y="47"/>
                  </a:lnTo>
                  <a:lnTo>
                    <a:pt x="13" y="60"/>
                  </a:lnTo>
                  <a:lnTo>
                    <a:pt x="21" y="73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77" y="94"/>
                  </a:lnTo>
                  <a:lnTo>
                    <a:pt x="77" y="86"/>
                  </a:lnTo>
                  <a:lnTo>
                    <a:pt x="85" y="77"/>
                  </a:lnTo>
                  <a:lnTo>
                    <a:pt x="94" y="64"/>
                  </a:lnTo>
                  <a:lnTo>
                    <a:pt x="102" y="3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4" name="Freeform 208"/>
            <p:cNvSpPr>
              <a:spLocks/>
            </p:cNvSpPr>
            <p:nvPr/>
          </p:nvSpPr>
          <p:spPr bwMode="auto">
            <a:xfrm>
              <a:off x="2189" y="2811"/>
              <a:ext cx="253" cy="26"/>
            </a:xfrm>
            <a:custGeom>
              <a:avLst/>
              <a:gdLst>
                <a:gd name="T0" fmla="*/ 0 w 253"/>
                <a:gd name="T1" fmla="*/ 9 h 26"/>
                <a:gd name="T2" fmla="*/ 0 w 253"/>
                <a:gd name="T3" fmla="*/ 9 h 26"/>
                <a:gd name="T4" fmla="*/ 0 w 253"/>
                <a:gd name="T5" fmla="*/ 13 h 26"/>
                <a:gd name="T6" fmla="*/ 0 w 253"/>
                <a:gd name="T7" fmla="*/ 13 h 26"/>
                <a:gd name="T8" fmla="*/ 0 w 253"/>
                <a:gd name="T9" fmla="*/ 13 h 26"/>
                <a:gd name="T10" fmla="*/ 0 w 253"/>
                <a:gd name="T11" fmla="*/ 13 h 26"/>
                <a:gd name="T12" fmla="*/ 22 w 253"/>
                <a:gd name="T13" fmla="*/ 9 h 26"/>
                <a:gd name="T14" fmla="*/ 73 w 253"/>
                <a:gd name="T15" fmla="*/ 4 h 26"/>
                <a:gd name="T16" fmla="*/ 107 w 253"/>
                <a:gd name="T17" fmla="*/ 4 h 26"/>
                <a:gd name="T18" fmla="*/ 150 w 253"/>
                <a:gd name="T19" fmla="*/ 9 h 26"/>
                <a:gd name="T20" fmla="*/ 197 w 253"/>
                <a:gd name="T21" fmla="*/ 13 h 26"/>
                <a:gd name="T22" fmla="*/ 248 w 253"/>
                <a:gd name="T23" fmla="*/ 26 h 26"/>
                <a:gd name="T24" fmla="*/ 248 w 253"/>
                <a:gd name="T25" fmla="*/ 26 h 26"/>
                <a:gd name="T26" fmla="*/ 253 w 253"/>
                <a:gd name="T27" fmla="*/ 26 h 26"/>
                <a:gd name="T28" fmla="*/ 253 w 253"/>
                <a:gd name="T29" fmla="*/ 26 h 26"/>
                <a:gd name="T30" fmla="*/ 248 w 253"/>
                <a:gd name="T31" fmla="*/ 22 h 26"/>
                <a:gd name="T32" fmla="*/ 248 w 253"/>
                <a:gd name="T33" fmla="*/ 22 h 26"/>
                <a:gd name="T34" fmla="*/ 197 w 253"/>
                <a:gd name="T35" fmla="*/ 13 h 26"/>
                <a:gd name="T36" fmla="*/ 150 w 253"/>
                <a:gd name="T37" fmla="*/ 4 h 26"/>
                <a:gd name="T38" fmla="*/ 107 w 253"/>
                <a:gd name="T39" fmla="*/ 0 h 26"/>
                <a:gd name="T40" fmla="*/ 73 w 253"/>
                <a:gd name="T41" fmla="*/ 0 h 26"/>
                <a:gd name="T42" fmla="*/ 17 w 253"/>
                <a:gd name="T43" fmla="*/ 4 h 26"/>
                <a:gd name="T44" fmla="*/ 0 w 253"/>
                <a:gd name="T45" fmla="*/ 9 h 26"/>
                <a:gd name="T46" fmla="*/ 0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9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3" y="26"/>
                  </a:lnTo>
                  <a:lnTo>
                    <a:pt x="248" y="22"/>
                  </a:lnTo>
                  <a:lnTo>
                    <a:pt x="197" y="13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5" name="Freeform 209"/>
            <p:cNvSpPr>
              <a:spLocks/>
            </p:cNvSpPr>
            <p:nvPr/>
          </p:nvSpPr>
          <p:spPr bwMode="auto">
            <a:xfrm>
              <a:off x="2185" y="2833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0 w 252"/>
                <a:gd name="T9" fmla="*/ 12 h 25"/>
                <a:gd name="T10" fmla="*/ 0 w 252"/>
                <a:gd name="T11" fmla="*/ 12 h 25"/>
                <a:gd name="T12" fmla="*/ 21 w 252"/>
                <a:gd name="T13" fmla="*/ 8 h 25"/>
                <a:gd name="T14" fmla="*/ 73 w 252"/>
                <a:gd name="T15" fmla="*/ 4 h 25"/>
                <a:gd name="T16" fmla="*/ 107 w 252"/>
                <a:gd name="T17" fmla="*/ 4 h 25"/>
                <a:gd name="T18" fmla="*/ 150 w 252"/>
                <a:gd name="T19" fmla="*/ 8 h 25"/>
                <a:gd name="T20" fmla="*/ 197 w 252"/>
                <a:gd name="T21" fmla="*/ 12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5 h 25"/>
                <a:gd name="T28" fmla="*/ 252 w 252"/>
                <a:gd name="T29" fmla="*/ 25 h 25"/>
                <a:gd name="T30" fmla="*/ 252 w 252"/>
                <a:gd name="T31" fmla="*/ 21 h 25"/>
                <a:gd name="T32" fmla="*/ 252 w 252"/>
                <a:gd name="T33" fmla="*/ 21 h 25"/>
                <a:gd name="T34" fmla="*/ 197 w 252"/>
                <a:gd name="T35" fmla="*/ 8 h 25"/>
                <a:gd name="T36" fmla="*/ 150 w 252"/>
                <a:gd name="T37" fmla="*/ 4 h 25"/>
                <a:gd name="T38" fmla="*/ 107 w 252"/>
                <a:gd name="T39" fmla="*/ 0 h 25"/>
                <a:gd name="T40" fmla="*/ 73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8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6" name="Freeform 210"/>
            <p:cNvSpPr>
              <a:spLocks/>
            </p:cNvSpPr>
            <p:nvPr/>
          </p:nvSpPr>
          <p:spPr bwMode="auto">
            <a:xfrm>
              <a:off x="2177" y="2875"/>
              <a:ext cx="252" cy="26"/>
            </a:xfrm>
            <a:custGeom>
              <a:avLst/>
              <a:gdLst>
                <a:gd name="T0" fmla="*/ 4 w 252"/>
                <a:gd name="T1" fmla="*/ 9 h 26"/>
                <a:gd name="T2" fmla="*/ 4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13 h 26"/>
                <a:gd name="T10" fmla="*/ 4 w 252"/>
                <a:gd name="T11" fmla="*/ 13 h 26"/>
                <a:gd name="T12" fmla="*/ 21 w 252"/>
                <a:gd name="T13" fmla="*/ 9 h 26"/>
                <a:gd name="T14" fmla="*/ 72 w 252"/>
                <a:gd name="T15" fmla="*/ 5 h 26"/>
                <a:gd name="T16" fmla="*/ 111 w 252"/>
                <a:gd name="T17" fmla="*/ 5 h 26"/>
                <a:gd name="T18" fmla="*/ 153 w 252"/>
                <a:gd name="T19" fmla="*/ 9 h 26"/>
                <a:gd name="T20" fmla="*/ 200 w 252"/>
                <a:gd name="T21" fmla="*/ 13 h 26"/>
                <a:gd name="T22" fmla="*/ 252 w 252"/>
                <a:gd name="T23" fmla="*/ 26 h 26"/>
                <a:gd name="T24" fmla="*/ 252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52 w 252"/>
                <a:gd name="T31" fmla="*/ 22 h 26"/>
                <a:gd name="T32" fmla="*/ 252 w 252"/>
                <a:gd name="T33" fmla="*/ 22 h 26"/>
                <a:gd name="T34" fmla="*/ 200 w 252"/>
                <a:gd name="T35" fmla="*/ 9 h 26"/>
                <a:gd name="T36" fmla="*/ 153 w 252"/>
                <a:gd name="T37" fmla="*/ 5 h 26"/>
                <a:gd name="T38" fmla="*/ 111 w 252"/>
                <a:gd name="T39" fmla="*/ 0 h 26"/>
                <a:gd name="T40" fmla="*/ 72 w 252"/>
                <a:gd name="T41" fmla="*/ 0 h 26"/>
                <a:gd name="T42" fmla="*/ 21 w 252"/>
                <a:gd name="T43" fmla="*/ 5 h 26"/>
                <a:gd name="T44" fmla="*/ 4 w 252"/>
                <a:gd name="T45" fmla="*/ 9 h 26"/>
                <a:gd name="T46" fmla="*/ 4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4" y="9"/>
                  </a:moveTo>
                  <a:lnTo>
                    <a:pt x="4" y="9"/>
                  </a:lnTo>
                  <a:lnTo>
                    <a:pt x="0" y="9"/>
                  </a:lnTo>
                  <a:lnTo>
                    <a:pt x="4" y="13"/>
                  </a:lnTo>
                  <a:lnTo>
                    <a:pt x="21" y="9"/>
                  </a:lnTo>
                  <a:lnTo>
                    <a:pt x="72" y="5"/>
                  </a:lnTo>
                  <a:lnTo>
                    <a:pt x="111" y="5"/>
                  </a:lnTo>
                  <a:lnTo>
                    <a:pt x="153" y="9"/>
                  </a:lnTo>
                  <a:lnTo>
                    <a:pt x="200" y="13"/>
                  </a:lnTo>
                  <a:lnTo>
                    <a:pt x="252" y="26"/>
                  </a:lnTo>
                  <a:lnTo>
                    <a:pt x="252" y="22"/>
                  </a:lnTo>
                  <a:lnTo>
                    <a:pt x="200" y="9"/>
                  </a:lnTo>
                  <a:lnTo>
                    <a:pt x="153" y="5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7" name="Freeform 211"/>
            <p:cNvSpPr>
              <a:spLocks/>
            </p:cNvSpPr>
            <p:nvPr/>
          </p:nvSpPr>
          <p:spPr bwMode="auto">
            <a:xfrm>
              <a:off x="2177" y="2897"/>
              <a:ext cx="247" cy="25"/>
            </a:xfrm>
            <a:custGeom>
              <a:avLst/>
              <a:gdLst>
                <a:gd name="T0" fmla="*/ 0 w 247"/>
                <a:gd name="T1" fmla="*/ 8 h 25"/>
                <a:gd name="T2" fmla="*/ 0 w 247"/>
                <a:gd name="T3" fmla="*/ 8 h 25"/>
                <a:gd name="T4" fmla="*/ 0 w 247"/>
                <a:gd name="T5" fmla="*/ 8 h 25"/>
                <a:gd name="T6" fmla="*/ 0 w 247"/>
                <a:gd name="T7" fmla="*/ 8 h 25"/>
                <a:gd name="T8" fmla="*/ 0 w 247"/>
                <a:gd name="T9" fmla="*/ 12 h 25"/>
                <a:gd name="T10" fmla="*/ 0 w 247"/>
                <a:gd name="T11" fmla="*/ 12 h 25"/>
                <a:gd name="T12" fmla="*/ 21 w 247"/>
                <a:gd name="T13" fmla="*/ 8 h 25"/>
                <a:gd name="T14" fmla="*/ 72 w 247"/>
                <a:gd name="T15" fmla="*/ 4 h 25"/>
                <a:gd name="T16" fmla="*/ 106 w 247"/>
                <a:gd name="T17" fmla="*/ 4 h 25"/>
                <a:gd name="T18" fmla="*/ 149 w 247"/>
                <a:gd name="T19" fmla="*/ 4 h 25"/>
                <a:gd name="T20" fmla="*/ 196 w 247"/>
                <a:gd name="T21" fmla="*/ 12 h 25"/>
                <a:gd name="T22" fmla="*/ 247 w 247"/>
                <a:gd name="T23" fmla="*/ 25 h 25"/>
                <a:gd name="T24" fmla="*/ 247 w 247"/>
                <a:gd name="T25" fmla="*/ 25 h 25"/>
                <a:gd name="T26" fmla="*/ 247 w 247"/>
                <a:gd name="T27" fmla="*/ 25 h 25"/>
                <a:gd name="T28" fmla="*/ 247 w 247"/>
                <a:gd name="T29" fmla="*/ 25 h 25"/>
                <a:gd name="T30" fmla="*/ 247 w 247"/>
                <a:gd name="T31" fmla="*/ 21 h 25"/>
                <a:gd name="T32" fmla="*/ 247 w 247"/>
                <a:gd name="T33" fmla="*/ 21 h 25"/>
                <a:gd name="T34" fmla="*/ 196 w 247"/>
                <a:gd name="T35" fmla="*/ 8 h 25"/>
                <a:gd name="T36" fmla="*/ 149 w 247"/>
                <a:gd name="T37" fmla="*/ 4 h 25"/>
                <a:gd name="T38" fmla="*/ 106 w 247"/>
                <a:gd name="T39" fmla="*/ 0 h 25"/>
                <a:gd name="T40" fmla="*/ 72 w 247"/>
                <a:gd name="T41" fmla="*/ 0 h 25"/>
                <a:gd name="T42" fmla="*/ 17 w 247"/>
                <a:gd name="T43" fmla="*/ 4 h 25"/>
                <a:gd name="T44" fmla="*/ 0 w 247"/>
                <a:gd name="T45" fmla="*/ 8 h 25"/>
                <a:gd name="T46" fmla="*/ 0 w 247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7"/>
                <a:gd name="T73" fmla="*/ 0 h 25"/>
                <a:gd name="T74" fmla="*/ 247 w 247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7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6" y="4"/>
                  </a:lnTo>
                  <a:lnTo>
                    <a:pt x="149" y="4"/>
                  </a:lnTo>
                  <a:lnTo>
                    <a:pt x="196" y="12"/>
                  </a:lnTo>
                  <a:lnTo>
                    <a:pt x="247" y="25"/>
                  </a:lnTo>
                  <a:lnTo>
                    <a:pt x="247" y="21"/>
                  </a:lnTo>
                  <a:lnTo>
                    <a:pt x="196" y="8"/>
                  </a:lnTo>
                  <a:lnTo>
                    <a:pt x="149" y="4"/>
                  </a:lnTo>
                  <a:lnTo>
                    <a:pt x="106" y="0"/>
                  </a:lnTo>
                  <a:lnTo>
                    <a:pt x="72" y="0"/>
                  </a:lnTo>
                  <a:lnTo>
                    <a:pt x="17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8" name="Freeform 212"/>
            <p:cNvSpPr>
              <a:spLocks/>
            </p:cNvSpPr>
            <p:nvPr/>
          </p:nvSpPr>
          <p:spPr bwMode="auto">
            <a:xfrm>
              <a:off x="2172" y="2918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13 h 26"/>
                <a:gd name="T10" fmla="*/ 0 w 252"/>
                <a:gd name="T11" fmla="*/ 13 h 26"/>
                <a:gd name="T12" fmla="*/ 22 w 252"/>
                <a:gd name="T13" fmla="*/ 9 h 26"/>
                <a:gd name="T14" fmla="*/ 73 w 252"/>
                <a:gd name="T15" fmla="*/ 4 h 26"/>
                <a:gd name="T16" fmla="*/ 107 w 252"/>
                <a:gd name="T17" fmla="*/ 4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48 w 252"/>
                <a:gd name="T31" fmla="*/ 21 h 26"/>
                <a:gd name="T32" fmla="*/ 248 w 252"/>
                <a:gd name="T33" fmla="*/ 21 h 26"/>
                <a:gd name="T34" fmla="*/ 197 w 252"/>
                <a:gd name="T35" fmla="*/ 9 h 26"/>
                <a:gd name="T36" fmla="*/ 150 w 252"/>
                <a:gd name="T37" fmla="*/ 4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6"/>
                  </a:lnTo>
                  <a:lnTo>
                    <a:pt x="248" y="21"/>
                  </a:lnTo>
                  <a:lnTo>
                    <a:pt x="197" y="9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79" name="Freeform 213"/>
            <p:cNvSpPr>
              <a:spLocks/>
            </p:cNvSpPr>
            <p:nvPr/>
          </p:nvSpPr>
          <p:spPr bwMode="auto">
            <a:xfrm>
              <a:off x="2168" y="2939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9 h 26"/>
                <a:gd name="T10" fmla="*/ 4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52 w 252"/>
                <a:gd name="T31" fmla="*/ 22 h 26"/>
                <a:gd name="T32" fmla="*/ 252 w 252"/>
                <a:gd name="T33" fmla="*/ 22 h 26"/>
                <a:gd name="T34" fmla="*/ 201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01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0" name="Freeform 214"/>
            <p:cNvSpPr>
              <a:spLocks/>
            </p:cNvSpPr>
            <p:nvPr/>
          </p:nvSpPr>
          <p:spPr bwMode="auto">
            <a:xfrm>
              <a:off x="2164" y="2961"/>
              <a:ext cx="252" cy="25"/>
            </a:xfrm>
            <a:custGeom>
              <a:avLst/>
              <a:gdLst>
                <a:gd name="T0" fmla="*/ 4 w 252"/>
                <a:gd name="T1" fmla="*/ 8 h 25"/>
                <a:gd name="T2" fmla="*/ 4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11 w 252"/>
                <a:gd name="T17" fmla="*/ 4 h 25"/>
                <a:gd name="T18" fmla="*/ 154 w 252"/>
                <a:gd name="T19" fmla="*/ 4 h 25"/>
                <a:gd name="T20" fmla="*/ 201 w 252"/>
                <a:gd name="T21" fmla="*/ 13 h 25"/>
                <a:gd name="T22" fmla="*/ 252 w 252"/>
                <a:gd name="T23" fmla="*/ 25 h 25"/>
                <a:gd name="T24" fmla="*/ 252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201 w 252"/>
                <a:gd name="T35" fmla="*/ 8 h 25"/>
                <a:gd name="T36" fmla="*/ 154 w 252"/>
                <a:gd name="T37" fmla="*/ 4 h 25"/>
                <a:gd name="T38" fmla="*/ 111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4 w 252"/>
                <a:gd name="T45" fmla="*/ 8 h 25"/>
                <a:gd name="T46" fmla="*/ 4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11" y="4"/>
                  </a:lnTo>
                  <a:lnTo>
                    <a:pt x="154" y="4"/>
                  </a:lnTo>
                  <a:lnTo>
                    <a:pt x="201" y="13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201" y="8"/>
                  </a:lnTo>
                  <a:lnTo>
                    <a:pt x="154" y="4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1" name="Freeform 216"/>
            <p:cNvSpPr>
              <a:spLocks/>
            </p:cNvSpPr>
            <p:nvPr/>
          </p:nvSpPr>
          <p:spPr bwMode="auto">
            <a:xfrm>
              <a:off x="2164" y="2982"/>
              <a:ext cx="248" cy="26"/>
            </a:xfrm>
            <a:custGeom>
              <a:avLst/>
              <a:gdLst>
                <a:gd name="T0" fmla="*/ 0 w 248"/>
                <a:gd name="T1" fmla="*/ 9 h 26"/>
                <a:gd name="T2" fmla="*/ 0 w 248"/>
                <a:gd name="T3" fmla="*/ 9 h 26"/>
                <a:gd name="T4" fmla="*/ 0 w 248"/>
                <a:gd name="T5" fmla="*/ 9 h 26"/>
                <a:gd name="T6" fmla="*/ 0 w 248"/>
                <a:gd name="T7" fmla="*/ 9 h 26"/>
                <a:gd name="T8" fmla="*/ 0 w 248"/>
                <a:gd name="T9" fmla="*/ 9 h 26"/>
                <a:gd name="T10" fmla="*/ 0 w 248"/>
                <a:gd name="T11" fmla="*/ 9 h 26"/>
                <a:gd name="T12" fmla="*/ 17 w 248"/>
                <a:gd name="T13" fmla="*/ 9 h 26"/>
                <a:gd name="T14" fmla="*/ 72 w 248"/>
                <a:gd name="T15" fmla="*/ 4 h 26"/>
                <a:gd name="T16" fmla="*/ 107 w 248"/>
                <a:gd name="T17" fmla="*/ 4 h 26"/>
                <a:gd name="T18" fmla="*/ 149 w 248"/>
                <a:gd name="T19" fmla="*/ 4 h 26"/>
                <a:gd name="T20" fmla="*/ 196 w 248"/>
                <a:gd name="T21" fmla="*/ 13 h 26"/>
                <a:gd name="T22" fmla="*/ 248 w 248"/>
                <a:gd name="T23" fmla="*/ 26 h 26"/>
                <a:gd name="T24" fmla="*/ 248 w 248"/>
                <a:gd name="T25" fmla="*/ 26 h 26"/>
                <a:gd name="T26" fmla="*/ 248 w 248"/>
                <a:gd name="T27" fmla="*/ 22 h 26"/>
                <a:gd name="T28" fmla="*/ 248 w 248"/>
                <a:gd name="T29" fmla="*/ 22 h 26"/>
                <a:gd name="T30" fmla="*/ 248 w 248"/>
                <a:gd name="T31" fmla="*/ 22 h 26"/>
                <a:gd name="T32" fmla="*/ 248 w 248"/>
                <a:gd name="T33" fmla="*/ 22 h 26"/>
                <a:gd name="T34" fmla="*/ 196 w 248"/>
                <a:gd name="T35" fmla="*/ 9 h 26"/>
                <a:gd name="T36" fmla="*/ 149 w 248"/>
                <a:gd name="T37" fmla="*/ 4 h 26"/>
                <a:gd name="T38" fmla="*/ 107 w 248"/>
                <a:gd name="T39" fmla="*/ 0 h 26"/>
                <a:gd name="T40" fmla="*/ 68 w 248"/>
                <a:gd name="T41" fmla="*/ 0 h 26"/>
                <a:gd name="T42" fmla="*/ 17 w 248"/>
                <a:gd name="T43" fmla="*/ 4 h 26"/>
                <a:gd name="T44" fmla="*/ 0 w 248"/>
                <a:gd name="T45" fmla="*/ 9 h 26"/>
                <a:gd name="T46" fmla="*/ 0 w 248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6"/>
                <a:gd name="T74" fmla="*/ 248 w 248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6">
                  <a:moveTo>
                    <a:pt x="0" y="9"/>
                  </a:moveTo>
                  <a:lnTo>
                    <a:pt x="0" y="9"/>
                  </a:lnTo>
                  <a:lnTo>
                    <a:pt x="17" y="9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6"/>
                  </a:lnTo>
                  <a:lnTo>
                    <a:pt x="248" y="22"/>
                  </a:lnTo>
                  <a:lnTo>
                    <a:pt x="196" y="9"/>
                  </a:lnTo>
                  <a:lnTo>
                    <a:pt x="149" y="4"/>
                  </a:lnTo>
                  <a:lnTo>
                    <a:pt x="107" y="0"/>
                  </a:lnTo>
                  <a:lnTo>
                    <a:pt x="68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2" name="Freeform 217"/>
            <p:cNvSpPr>
              <a:spLocks/>
            </p:cNvSpPr>
            <p:nvPr/>
          </p:nvSpPr>
          <p:spPr bwMode="auto">
            <a:xfrm>
              <a:off x="2159" y="3004"/>
              <a:ext cx="253" cy="25"/>
            </a:xfrm>
            <a:custGeom>
              <a:avLst/>
              <a:gdLst>
                <a:gd name="T0" fmla="*/ 0 w 253"/>
                <a:gd name="T1" fmla="*/ 8 h 25"/>
                <a:gd name="T2" fmla="*/ 0 w 253"/>
                <a:gd name="T3" fmla="*/ 8 h 25"/>
                <a:gd name="T4" fmla="*/ 0 w 253"/>
                <a:gd name="T5" fmla="*/ 8 h 25"/>
                <a:gd name="T6" fmla="*/ 0 w 253"/>
                <a:gd name="T7" fmla="*/ 8 h 25"/>
                <a:gd name="T8" fmla="*/ 0 w 253"/>
                <a:gd name="T9" fmla="*/ 8 h 25"/>
                <a:gd name="T10" fmla="*/ 0 w 253"/>
                <a:gd name="T11" fmla="*/ 8 h 25"/>
                <a:gd name="T12" fmla="*/ 22 w 253"/>
                <a:gd name="T13" fmla="*/ 8 h 25"/>
                <a:gd name="T14" fmla="*/ 73 w 253"/>
                <a:gd name="T15" fmla="*/ 4 h 25"/>
                <a:gd name="T16" fmla="*/ 107 w 253"/>
                <a:gd name="T17" fmla="*/ 4 h 25"/>
                <a:gd name="T18" fmla="*/ 150 w 253"/>
                <a:gd name="T19" fmla="*/ 4 h 25"/>
                <a:gd name="T20" fmla="*/ 197 w 253"/>
                <a:gd name="T21" fmla="*/ 12 h 25"/>
                <a:gd name="T22" fmla="*/ 248 w 253"/>
                <a:gd name="T23" fmla="*/ 25 h 25"/>
                <a:gd name="T24" fmla="*/ 248 w 253"/>
                <a:gd name="T25" fmla="*/ 25 h 25"/>
                <a:gd name="T26" fmla="*/ 253 w 253"/>
                <a:gd name="T27" fmla="*/ 21 h 25"/>
                <a:gd name="T28" fmla="*/ 253 w 253"/>
                <a:gd name="T29" fmla="*/ 21 h 25"/>
                <a:gd name="T30" fmla="*/ 248 w 253"/>
                <a:gd name="T31" fmla="*/ 21 h 25"/>
                <a:gd name="T32" fmla="*/ 248 w 253"/>
                <a:gd name="T33" fmla="*/ 21 h 25"/>
                <a:gd name="T34" fmla="*/ 197 w 253"/>
                <a:gd name="T35" fmla="*/ 8 h 25"/>
                <a:gd name="T36" fmla="*/ 150 w 253"/>
                <a:gd name="T37" fmla="*/ 0 h 25"/>
                <a:gd name="T38" fmla="*/ 107 w 253"/>
                <a:gd name="T39" fmla="*/ 0 h 25"/>
                <a:gd name="T40" fmla="*/ 73 w 253"/>
                <a:gd name="T41" fmla="*/ 0 h 25"/>
                <a:gd name="T42" fmla="*/ 22 w 253"/>
                <a:gd name="T43" fmla="*/ 4 h 25"/>
                <a:gd name="T44" fmla="*/ 0 w 253"/>
                <a:gd name="T45" fmla="*/ 8 h 25"/>
                <a:gd name="T46" fmla="*/ 0 w 253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5"/>
                <a:gd name="T74" fmla="*/ 253 w 253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5">
                  <a:moveTo>
                    <a:pt x="0" y="8"/>
                  </a:moveTo>
                  <a:lnTo>
                    <a:pt x="0" y="8"/>
                  </a:lnTo>
                  <a:lnTo>
                    <a:pt x="22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3" y="21"/>
                  </a:lnTo>
                  <a:lnTo>
                    <a:pt x="248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3" name="Freeform 218"/>
            <p:cNvSpPr>
              <a:spLocks/>
            </p:cNvSpPr>
            <p:nvPr/>
          </p:nvSpPr>
          <p:spPr bwMode="auto">
            <a:xfrm>
              <a:off x="2155" y="3025"/>
              <a:ext cx="252" cy="26"/>
            </a:xfrm>
            <a:custGeom>
              <a:avLst/>
              <a:gdLst>
                <a:gd name="T0" fmla="*/ 0 w 252"/>
                <a:gd name="T1" fmla="*/ 8 h 26"/>
                <a:gd name="T2" fmla="*/ 0 w 252"/>
                <a:gd name="T3" fmla="*/ 8 h 26"/>
                <a:gd name="T4" fmla="*/ 0 w 252"/>
                <a:gd name="T5" fmla="*/ 8 h 26"/>
                <a:gd name="T6" fmla="*/ 0 w 252"/>
                <a:gd name="T7" fmla="*/ 8 h 26"/>
                <a:gd name="T8" fmla="*/ 4 w 252"/>
                <a:gd name="T9" fmla="*/ 8 h 26"/>
                <a:gd name="T10" fmla="*/ 4 w 252"/>
                <a:gd name="T11" fmla="*/ 8 h 26"/>
                <a:gd name="T12" fmla="*/ 22 w 252"/>
                <a:gd name="T13" fmla="*/ 4 h 26"/>
                <a:gd name="T14" fmla="*/ 73 w 252"/>
                <a:gd name="T15" fmla="*/ 0 h 26"/>
                <a:gd name="T16" fmla="*/ 107 w 252"/>
                <a:gd name="T17" fmla="*/ 0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1 h 26"/>
                <a:gd name="T28" fmla="*/ 252 w 252"/>
                <a:gd name="T29" fmla="*/ 21 h 26"/>
                <a:gd name="T30" fmla="*/ 252 w 252"/>
                <a:gd name="T31" fmla="*/ 21 h 26"/>
                <a:gd name="T32" fmla="*/ 252 w 252"/>
                <a:gd name="T33" fmla="*/ 21 h 26"/>
                <a:gd name="T34" fmla="*/ 197 w 252"/>
                <a:gd name="T35" fmla="*/ 8 h 26"/>
                <a:gd name="T36" fmla="*/ 150 w 252"/>
                <a:gd name="T37" fmla="*/ 0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8 h 26"/>
                <a:gd name="T46" fmla="*/ 0 w 252"/>
                <a:gd name="T47" fmla="*/ 8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07" y="0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4" name="Freeform 219"/>
            <p:cNvSpPr>
              <a:spLocks/>
            </p:cNvSpPr>
            <p:nvPr/>
          </p:nvSpPr>
          <p:spPr bwMode="auto">
            <a:xfrm>
              <a:off x="2151" y="3063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9 h 26"/>
                <a:gd name="T10" fmla="*/ 0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48 w 252"/>
                <a:gd name="T31" fmla="*/ 22 h 26"/>
                <a:gd name="T32" fmla="*/ 248 w 252"/>
                <a:gd name="T33" fmla="*/ 22 h 26"/>
                <a:gd name="T34" fmla="*/ 197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5" name="Freeform 220"/>
            <p:cNvSpPr>
              <a:spLocks/>
            </p:cNvSpPr>
            <p:nvPr/>
          </p:nvSpPr>
          <p:spPr bwMode="auto">
            <a:xfrm>
              <a:off x="2147" y="3085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07 w 252"/>
                <a:gd name="T17" fmla="*/ 4 h 25"/>
                <a:gd name="T18" fmla="*/ 149 w 252"/>
                <a:gd name="T19" fmla="*/ 4 h 25"/>
                <a:gd name="T20" fmla="*/ 196 w 252"/>
                <a:gd name="T21" fmla="*/ 13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196 w 252"/>
                <a:gd name="T35" fmla="*/ 8 h 25"/>
                <a:gd name="T36" fmla="*/ 149 w 252"/>
                <a:gd name="T37" fmla="*/ 0 h 25"/>
                <a:gd name="T38" fmla="*/ 107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5"/>
                  </a:lnTo>
                  <a:lnTo>
                    <a:pt x="252" y="21"/>
                  </a:lnTo>
                  <a:lnTo>
                    <a:pt x="196" y="8"/>
                  </a:lnTo>
                  <a:lnTo>
                    <a:pt x="149" y="0"/>
                  </a:lnTo>
                  <a:lnTo>
                    <a:pt x="107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6" name="Freeform 221"/>
            <p:cNvSpPr>
              <a:spLocks/>
            </p:cNvSpPr>
            <p:nvPr/>
          </p:nvSpPr>
          <p:spPr bwMode="auto">
            <a:xfrm>
              <a:off x="2142" y="3106"/>
              <a:ext cx="253" cy="26"/>
            </a:xfrm>
            <a:custGeom>
              <a:avLst/>
              <a:gdLst>
                <a:gd name="T0" fmla="*/ 5 w 253"/>
                <a:gd name="T1" fmla="*/ 9 h 26"/>
                <a:gd name="T2" fmla="*/ 5 w 253"/>
                <a:gd name="T3" fmla="*/ 9 h 26"/>
                <a:gd name="T4" fmla="*/ 0 w 253"/>
                <a:gd name="T5" fmla="*/ 9 h 26"/>
                <a:gd name="T6" fmla="*/ 0 w 253"/>
                <a:gd name="T7" fmla="*/ 9 h 26"/>
                <a:gd name="T8" fmla="*/ 5 w 253"/>
                <a:gd name="T9" fmla="*/ 9 h 26"/>
                <a:gd name="T10" fmla="*/ 5 w 253"/>
                <a:gd name="T11" fmla="*/ 9 h 26"/>
                <a:gd name="T12" fmla="*/ 22 w 253"/>
                <a:gd name="T13" fmla="*/ 4 h 26"/>
                <a:gd name="T14" fmla="*/ 73 w 253"/>
                <a:gd name="T15" fmla="*/ 0 h 26"/>
                <a:gd name="T16" fmla="*/ 112 w 253"/>
                <a:gd name="T17" fmla="*/ 0 h 26"/>
                <a:gd name="T18" fmla="*/ 150 w 253"/>
                <a:gd name="T19" fmla="*/ 4 h 26"/>
                <a:gd name="T20" fmla="*/ 201 w 253"/>
                <a:gd name="T21" fmla="*/ 13 h 26"/>
                <a:gd name="T22" fmla="*/ 253 w 253"/>
                <a:gd name="T23" fmla="*/ 26 h 26"/>
                <a:gd name="T24" fmla="*/ 253 w 253"/>
                <a:gd name="T25" fmla="*/ 26 h 26"/>
                <a:gd name="T26" fmla="*/ 253 w 253"/>
                <a:gd name="T27" fmla="*/ 21 h 26"/>
                <a:gd name="T28" fmla="*/ 253 w 253"/>
                <a:gd name="T29" fmla="*/ 21 h 26"/>
                <a:gd name="T30" fmla="*/ 253 w 253"/>
                <a:gd name="T31" fmla="*/ 21 h 26"/>
                <a:gd name="T32" fmla="*/ 253 w 253"/>
                <a:gd name="T33" fmla="*/ 21 h 26"/>
                <a:gd name="T34" fmla="*/ 201 w 253"/>
                <a:gd name="T35" fmla="*/ 9 h 26"/>
                <a:gd name="T36" fmla="*/ 154 w 253"/>
                <a:gd name="T37" fmla="*/ 0 h 26"/>
                <a:gd name="T38" fmla="*/ 112 w 253"/>
                <a:gd name="T39" fmla="*/ 0 h 26"/>
                <a:gd name="T40" fmla="*/ 73 w 253"/>
                <a:gd name="T41" fmla="*/ 0 h 26"/>
                <a:gd name="T42" fmla="*/ 22 w 253"/>
                <a:gd name="T43" fmla="*/ 4 h 26"/>
                <a:gd name="T44" fmla="*/ 5 w 253"/>
                <a:gd name="T45" fmla="*/ 9 h 26"/>
                <a:gd name="T46" fmla="*/ 5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5" y="9"/>
                  </a:moveTo>
                  <a:lnTo>
                    <a:pt x="5" y="9"/>
                  </a:lnTo>
                  <a:lnTo>
                    <a:pt x="0" y="9"/>
                  </a:lnTo>
                  <a:lnTo>
                    <a:pt x="5" y="9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12" y="0"/>
                  </a:lnTo>
                  <a:lnTo>
                    <a:pt x="150" y="4"/>
                  </a:lnTo>
                  <a:lnTo>
                    <a:pt x="201" y="13"/>
                  </a:lnTo>
                  <a:lnTo>
                    <a:pt x="253" y="26"/>
                  </a:lnTo>
                  <a:lnTo>
                    <a:pt x="253" y="21"/>
                  </a:lnTo>
                  <a:lnTo>
                    <a:pt x="201" y="9"/>
                  </a:lnTo>
                  <a:lnTo>
                    <a:pt x="154" y="0"/>
                  </a:lnTo>
                  <a:lnTo>
                    <a:pt x="112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7" name="Freeform 222"/>
            <p:cNvSpPr>
              <a:spLocks/>
            </p:cNvSpPr>
            <p:nvPr/>
          </p:nvSpPr>
          <p:spPr bwMode="auto">
            <a:xfrm>
              <a:off x="2142" y="3127"/>
              <a:ext cx="248" cy="22"/>
            </a:xfrm>
            <a:custGeom>
              <a:avLst/>
              <a:gdLst>
                <a:gd name="T0" fmla="*/ 0 w 248"/>
                <a:gd name="T1" fmla="*/ 9 h 22"/>
                <a:gd name="T2" fmla="*/ 0 w 248"/>
                <a:gd name="T3" fmla="*/ 9 h 22"/>
                <a:gd name="T4" fmla="*/ 0 w 248"/>
                <a:gd name="T5" fmla="*/ 9 h 22"/>
                <a:gd name="T6" fmla="*/ 0 w 248"/>
                <a:gd name="T7" fmla="*/ 9 h 22"/>
                <a:gd name="T8" fmla="*/ 0 w 248"/>
                <a:gd name="T9" fmla="*/ 9 h 22"/>
                <a:gd name="T10" fmla="*/ 0 w 248"/>
                <a:gd name="T11" fmla="*/ 9 h 22"/>
                <a:gd name="T12" fmla="*/ 17 w 248"/>
                <a:gd name="T13" fmla="*/ 5 h 22"/>
                <a:gd name="T14" fmla="*/ 69 w 248"/>
                <a:gd name="T15" fmla="*/ 0 h 22"/>
                <a:gd name="T16" fmla="*/ 107 w 248"/>
                <a:gd name="T17" fmla="*/ 0 h 22"/>
                <a:gd name="T18" fmla="*/ 150 w 248"/>
                <a:gd name="T19" fmla="*/ 5 h 22"/>
                <a:gd name="T20" fmla="*/ 197 w 248"/>
                <a:gd name="T21" fmla="*/ 13 h 22"/>
                <a:gd name="T22" fmla="*/ 248 w 248"/>
                <a:gd name="T23" fmla="*/ 22 h 22"/>
                <a:gd name="T24" fmla="*/ 248 w 248"/>
                <a:gd name="T25" fmla="*/ 22 h 22"/>
                <a:gd name="T26" fmla="*/ 248 w 248"/>
                <a:gd name="T27" fmla="*/ 22 h 22"/>
                <a:gd name="T28" fmla="*/ 248 w 248"/>
                <a:gd name="T29" fmla="*/ 22 h 22"/>
                <a:gd name="T30" fmla="*/ 248 w 248"/>
                <a:gd name="T31" fmla="*/ 22 h 22"/>
                <a:gd name="T32" fmla="*/ 248 w 248"/>
                <a:gd name="T33" fmla="*/ 22 h 22"/>
                <a:gd name="T34" fmla="*/ 197 w 248"/>
                <a:gd name="T35" fmla="*/ 9 h 22"/>
                <a:gd name="T36" fmla="*/ 150 w 248"/>
                <a:gd name="T37" fmla="*/ 0 h 22"/>
                <a:gd name="T38" fmla="*/ 107 w 248"/>
                <a:gd name="T39" fmla="*/ 0 h 22"/>
                <a:gd name="T40" fmla="*/ 69 w 248"/>
                <a:gd name="T41" fmla="*/ 0 h 22"/>
                <a:gd name="T42" fmla="*/ 17 w 248"/>
                <a:gd name="T43" fmla="*/ 5 h 22"/>
                <a:gd name="T44" fmla="*/ 0 w 248"/>
                <a:gd name="T45" fmla="*/ 9 h 22"/>
                <a:gd name="T46" fmla="*/ 0 w 248"/>
                <a:gd name="T47" fmla="*/ 9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2"/>
                <a:gd name="T74" fmla="*/ 248 w 248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2">
                  <a:moveTo>
                    <a:pt x="0" y="9"/>
                  </a:moveTo>
                  <a:lnTo>
                    <a:pt x="0" y="9"/>
                  </a:lnTo>
                  <a:lnTo>
                    <a:pt x="17" y="5"/>
                  </a:lnTo>
                  <a:lnTo>
                    <a:pt x="69" y="0"/>
                  </a:lnTo>
                  <a:lnTo>
                    <a:pt x="107" y="0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69" y="0"/>
                  </a:lnTo>
                  <a:lnTo>
                    <a:pt x="17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8" name="Freeform 223"/>
            <p:cNvSpPr>
              <a:spLocks/>
            </p:cNvSpPr>
            <p:nvPr/>
          </p:nvSpPr>
          <p:spPr bwMode="auto">
            <a:xfrm>
              <a:off x="2399" y="2824"/>
              <a:ext cx="98" cy="380"/>
            </a:xfrm>
            <a:custGeom>
              <a:avLst/>
              <a:gdLst>
                <a:gd name="T0" fmla="*/ 60 w 98"/>
                <a:gd name="T1" fmla="*/ 0 h 380"/>
                <a:gd name="T2" fmla="*/ 98 w 98"/>
                <a:gd name="T3" fmla="*/ 13 h 380"/>
                <a:gd name="T4" fmla="*/ 34 w 98"/>
                <a:gd name="T5" fmla="*/ 380 h 380"/>
                <a:gd name="T6" fmla="*/ 0 w 98"/>
                <a:gd name="T7" fmla="*/ 372 h 380"/>
                <a:gd name="T8" fmla="*/ 60 w 9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380"/>
                <a:gd name="T17" fmla="*/ 98 w 98"/>
                <a:gd name="T18" fmla="*/ 380 h 3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380">
                  <a:moveTo>
                    <a:pt x="60" y="0"/>
                  </a:moveTo>
                  <a:lnTo>
                    <a:pt x="98" y="13"/>
                  </a:lnTo>
                  <a:lnTo>
                    <a:pt x="34" y="380"/>
                  </a:lnTo>
                  <a:lnTo>
                    <a:pt x="0" y="37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89" name="Freeform 224"/>
            <p:cNvSpPr>
              <a:spLocks/>
            </p:cNvSpPr>
            <p:nvPr/>
          </p:nvSpPr>
          <p:spPr bwMode="auto">
            <a:xfrm>
              <a:off x="1933" y="2790"/>
              <a:ext cx="222" cy="30"/>
            </a:xfrm>
            <a:custGeom>
              <a:avLst/>
              <a:gdLst>
                <a:gd name="T0" fmla="*/ 0 w 222"/>
                <a:gd name="T1" fmla="*/ 21 h 30"/>
                <a:gd name="T2" fmla="*/ 0 w 222"/>
                <a:gd name="T3" fmla="*/ 21 h 30"/>
                <a:gd name="T4" fmla="*/ 0 w 222"/>
                <a:gd name="T5" fmla="*/ 21 h 30"/>
                <a:gd name="T6" fmla="*/ 0 w 222"/>
                <a:gd name="T7" fmla="*/ 21 h 30"/>
                <a:gd name="T8" fmla="*/ 0 w 222"/>
                <a:gd name="T9" fmla="*/ 25 h 30"/>
                <a:gd name="T10" fmla="*/ 0 w 222"/>
                <a:gd name="T11" fmla="*/ 25 h 30"/>
                <a:gd name="T12" fmla="*/ 17 w 222"/>
                <a:gd name="T13" fmla="*/ 21 h 30"/>
                <a:gd name="T14" fmla="*/ 60 w 222"/>
                <a:gd name="T15" fmla="*/ 13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8 h 30"/>
                <a:gd name="T22" fmla="*/ 179 w 222"/>
                <a:gd name="T23" fmla="*/ 8 h 30"/>
                <a:gd name="T24" fmla="*/ 197 w 222"/>
                <a:gd name="T25" fmla="*/ 13 h 30"/>
                <a:gd name="T26" fmla="*/ 209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8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4 h 30"/>
                <a:gd name="T52" fmla="*/ 60 w 222"/>
                <a:gd name="T53" fmla="*/ 8 h 30"/>
                <a:gd name="T54" fmla="*/ 17 w 222"/>
                <a:gd name="T55" fmla="*/ 17 h 30"/>
                <a:gd name="T56" fmla="*/ 0 w 222"/>
                <a:gd name="T57" fmla="*/ 21 h 30"/>
                <a:gd name="T58" fmla="*/ 0 w 222"/>
                <a:gd name="T59" fmla="*/ 21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21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17" y="21"/>
                  </a:lnTo>
                  <a:lnTo>
                    <a:pt x="60" y="13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8"/>
                  </a:lnTo>
                  <a:lnTo>
                    <a:pt x="197" y="13"/>
                  </a:lnTo>
                  <a:lnTo>
                    <a:pt x="209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60" y="8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0" name="Freeform 225"/>
            <p:cNvSpPr>
              <a:spLocks/>
            </p:cNvSpPr>
            <p:nvPr/>
          </p:nvSpPr>
          <p:spPr bwMode="auto">
            <a:xfrm>
              <a:off x="1929" y="2811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4 w 222"/>
                <a:gd name="T17" fmla="*/ 4 h 30"/>
                <a:gd name="T18" fmla="*/ 154 w 222"/>
                <a:gd name="T19" fmla="*/ 4 h 30"/>
                <a:gd name="T20" fmla="*/ 183 w 222"/>
                <a:gd name="T21" fmla="*/ 9 h 30"/>
                <a:gd name="T22" fmla="*/ 183 w 222"/>
                <a:gd name="T23" fmla="*/ 9 h 30"/>
                <a:gd name="T24" fmla="*/ 201 w 222"/>
                <a:gd name="T25" fmla="*/ 13 h 30"/>
                <a:gd name="T26" fmla="*/ 213 w 222"/>
                <a:gd name="T27" fmla="*/ 22 h 30"/>
                <a:gd name="T28" fmla="*/ 222 w 222"/>
                <a:gd name="T29" fmla="*/ 30 h 30"/>
                <a:gd name="T30" fmla="*/ 222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8 w 222"/>
                <a:gd name="T41" fmla="*/ 17 h 30"/>
                <a:gd name="T42" fmla="*/ 205 w 222"/>
                <a:gd name="T43" fmla="*/ 9 h 30"/>
                <a:gd name="T44" fmla="*/ 183 w 222"/>
                <a:gd name="T45" fmla="*/ 4 h 30"/>
                <a:gd name="T46" fmla="*/ 183 w 222"/>
                <a:gd name="T47" fmla="*/ 4 h 30"/>
                <a:gd name="T48" fmla="*/ 154 w 222"/>
                <a:gd name="T49" fmla="*/ 0 h 30"/>
                <a:gd name="T50" fmla="*/ 124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4" y="4"/>
                  </a:lnTo>
                  <a:lnTo>
                    <a:pt x="154" y="4"/>
                  </a:lnTo>
                  <a:lnTo>
                    <a:pt x="183" y="9"/>
                  </a:lnTo>
                  <a:lnTo>
                    <a:pt x="201" y="13"/>
                  </a:lnTo>
                  <a:lnTo>
                    <a:pt x="213" y="22"/>
                  </a:lnTo>
                  <a:lnTo>
                    <a:pt x="222" y="30"/>
                  </a:lnTo>
                  <a:lnTo>
                    <a:pt x="218" y="17"/>
                  </a:lnTo>
                  <a:lnTo>
                    <a:pt x="205" y="9"/>
                  </a:lnTo>
                  <a:lnTo>
                    <a:pt x="183" y="4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1" name="Freeform 226"/>
            <p:cNvSpPr>
              <a:spLocks/>
            </p:cNvSpPr>
            <p:nvPr/>
          </p:nvSpPr>
          <p:spPr bwMode="auto">
            <a:xfrm>
              <a:off x="1924" y="2854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17 h 30"/>
                <a:gd name="T10" fmla="*/ 0 w 218"/>
                <a:gd name="T11" fmla="*/ 17 h 30"/>
                <a:gd name="T12" fmla="*/ 18 w 218"/>
                <a:gd name="T13" fmla="*/ 13 h 30"/>
                <a:gd name="T14" fmla="*/ 60 w 218"/>
                <a:gd name="T15" fmla="*/ 8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4 h 30"/>
                <a:gd name="T22" fmla="*/ 180 w 218"/>
                <a:gd name="T23" fmla="*/ 4 h 30"/>
                <a:gd name="T24" fmla="*/ 197 w 218"/>
                <a:gd name="T25" fmla="*/ 13 h 30"/>
                <a:gd name="T26" fmla="*/ 210 w 218"/>
                <a:gd name="T27" fmla="*/ 17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26 h 30"/>
                <a:gd name="T38" fmla="*/ 218 w 218"/>
                <a:gd name="T39" fmla="*/ 26 h 30"/>
                <a:gd name="T40" fmla="*/ 214 w 218"/>
                <a:gd name="T41" fmla="*/ 17 h 30"/>
                <a:gd name="T42" fmla="*/ 201 w 218"/>
                <a:gd name="T43" fmla="*/ 8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8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18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2" name="Freeform 227"/>
            <p:cNvSpPr>
              <a:spLocks/>
            </p:cNvSpPr>
            <p:nvPr/>
          </p:nvSpPr>
          <p:spPr bwMode="auto">
            <a:xfrm>
              <a:off x="1916" y="2892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22 h 30"/>
                <a:gd name="T10" fmla="*/ 0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5 h 30"/>
                <a:gd name="T18" fmla="*/ 149 w 222"/>
                <a:gd name="T19" fmla="*/ 5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09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5 h 30"/>
                <a:gd name="T46" fmla="*/ 179 w 222"/>
                <a:gd name="T47" fmla="*/ 5 h 30"/>
                <a:gd name="T48" fmla="*/ 149 w 222"/>
                <a:gd name="T49" fmla="*/ 0 h 30"/>
                <a:gd name="T50" fmla="*/ 120 w 222"/>
                <a:gd name="T51" fmla="*/ 0 h 30"/>
                <a:gd name="T52" fmla="*/ 64 w 222"/>
                <a:gd name="T53" fmla="*/ 5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5"/>
                  </a:lnTo>
                  <a:lnTo>
                    <a:pt x="149" y="5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5"/>
                  </a:lnTo>
                  <a:lnTo>
                    <a:pt x="149" y="0"/>
                  </a:lnTo>
                  <a:lnTo>
                    <a:pt x="120" y="0"/>
                  </a:lnTo>
                  <a:lnTo>
                    <a:pt x="64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3" name="Freeform 228"/>
            <p:cNvSpPr>
              <a:spLocks/>
            </p:cNvSpPr>
            <p:nvPr/>
          </p:nvSpPr>
          <p:spPr bwMode="auto">
            <a:xfrm>
              <a:off x="1920" y="2871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21 h 30"/>
                <a:gd name="T10" fmla="*/ 0 w 218"/>
                <a:gd name="T11" fmla="*/ 21 h 30"/>
                <a:gd name="T12" fmla="*/ 17 w 218"/>
                <a:gd name="T13" fmla="*/ 17 h 30"/>
                <a:gd name="T14" fmla="*/ 60 w 218"/>
                <a:gd name="T15" fmla="*/ 9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9 h 30"/>
                <a:gd name="T22" fmla="*/ 180 w 218"/>
                <a:gd name="T23" fmla="*/ 9 h 30"/>
                <a:gd name="T24" fmla="*/ 197 w 218"/>
                <a:gd name="T25" fmla="*/ 13 h 30"/>
                <a:gd name="T26" fmla="*/ 210 w 218"/>
                <a:gd name="T27" fmla="*/ 21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30 h 30"/>
                <a:gd name="T38" fmla="*/ 218 w 218"/>
                <a:gd name="T39" fmla="*/ 30 h 30"/>
                <a:gd name="T40" fmla="*/ 214 w 218"/>
                <a:gd name="T41" fmla="*/ 17 h 30"/>
                <a:gd name="T42" fmla="*/ 201 w 218"/>
                <a:gd name="T43" fmla="*/ 9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7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4" name="Freeform 229"/>
            <p:cNvSpPr>
              <a:spLocks/>
            </p:cNvSpPr>
            <p:nvPr/>
          </p:nvSpPr>
          <p:spPr bwMode="auto">
            <a:xfrm>
              <a:off x="1912" y="2914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19 w 222"/>
                <a:gd name="T17" fmla="*/ 0 h 30"/>
                <a:gd name="T18" fmla="*/ 153 w 222"/>
                <a:gd name="T19" fmla="*/ 4 h 30"/>
                <a:gd name="T20" fmla="*/ 179 w 222"/>
                <a:gd name="T21" fmla="*/ 4 h 30"/>
                <a:gd name="T22" fmla="*/ 179 w 222"/>
                <a:gd name="T23" fmla="*/ 4 h 30"/>
                <a:gd name="T24" fmla="*/ 200 w 222"/>
                <a:gd name="T25" fmla="*/ 13 h 30"/>
                <a:gd name="T26" fmla="*/ 213 w 222"/>
                <a:gd name="T27" fmla="*/ 17 h 30"/>
                <a:gd name="T28" fmla="*/ 218 w 222"/>
                <a:gd name="T29" fmla="*/ 25 h 30"/>
                <a:gd name="T30" fmla="*/ 218 w 222"/>
                <a:gd name="T31" fmla="*/ 25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3 w 222"/>
                <a:gd name="T41" fmla="*/ 17 h 30"/>
                <a:gd name="T42" fmla="*/ 205 w 222"/>
                <a:gd name="T43" fmla="*/ 8 h 30"/>
                <a:gd name="T44" fmla="*/ 183 w 222"/>
                <a:gd name="T45" fmla="*/ 4 h 30"/>
                <a:gd name="T46" fmla="*/ 183 w 222"/>
                <a:gd name="T47" fmla="*/ 4 h 30"/>
                <a:gd name="T48" fmla="*/ 153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19" y="0"/>
                  </a:lnTo>
                  <a:lnTo>
                    <a:pt x="153" y="4"/>
                  </a:lnTo>
                  <a:lnTo>
                    <a:pt x="179" y="4"/>
                  </a:lnTo>
                  <a:lnTo>
                    <a:pt x="200" y="13"/>
                  </a:lnTo>
                  <a:lnTo>
                    <a:pt x="213" y="17"/>
                  </a:lnTo>
                  <a:lnTo>
                    <a:pt x="218" y="25"/>
                  </a:lnTo>
                  <a:lnTo>
                    <a:pt x="222" y="30"/>
                  </a:lnTo>
                  <a:lnTo>
                    <a:pt x="222" y="25"/>
                  </a:lnTo>
                  <a:lnTo>
                    <a:pt x="213" y="17"/>
                  </a:lnTo>
                  <a:lnTo>
                    <a:pt x="205" y="8"/>
                  </a:lnTo>
                  <a:lnTo>
                    <a:pt x="183" y="4"/>
                  </a:lnTo>
                  <a:lnTo>
                    <a:pt x="153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5" name="Freeform 230"/>
            <p:cNvSpPr>
              <a:spLocks/>
            </p:cNvSpPr>
            <p:nvPr/>
          </p:nvSpPr>
          <p:spPr bwMode="auto">
            <a:xfrm>
              <a:off x="1907" y="2952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7 w 223"/>
                <a:gd name="T13" fmla="*/ 17 h 30"/>
                <a:gd name="T14" fmla="*/ 60 w 223"/>
                <a:gd name="T15" fmla="*/ 9 h 30"/>
                <a:gd name="T16" fmla="*/ 120 w 223"/>
                <a:gd name="T17" fmla="*/ 5 h 30"/>
                <a:gd name="T18" fmla="*/ 150 w 223"/>
                <a:gd name="T19" fmla="*/ 5 h 30"/>
                <a:gd name="T20" fmla="*/ 180 w 223"/>
                <a:gd name="T21" fmla="*/ 9 h 30"/>
                <a:gd name="T22" fmla="*/ 180 w 223"/>
                <a:gd name="T23" fmla="*/ 9 h 30"/>
                <a:gd name="T24" fmla="*/ 197 w 223"/>
                <a:gd name="T25" fmla="*/ 13 h 30"/>
                <a:gd name="T26" fmla="*/ 210 w 223"/>
                <a:gd name="T27" fmla="*/ 22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1 w 223"/>
                <a:gd name="T43" fmla="*/ 9 h 30"/>
                <a:gd name="T44" fmla="*/ 180 w 223"/>
                <a:gd name="T45" fmla="*/ 5 h 30"/>
                <a:gd name="T46" fmla="*/ 180 w 223"/>
                <a:gd name="T47" fmla="*/ 5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5 h 30"/>
                <a:gd name="T54" fmla="*/ 17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5"/>
                  </a:lnTo>
                  <a:lnTo>
                    <a:pt x="150" y="5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2"/>
                  </a:lnTo>
                  <a:lnTo>
                    <a:pt x="218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5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6" name="Freeform 231"/>
            <p:cNvSpPr>
              <a:spLocks/>
            </p:cNvSpPr>
            <p:nvPr/>
          </p:nvSpPr>
          <p:spPr bwMode="auto">
            <a:xfrm>
              <a:off x="1907" y="2931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17 h 30"/>
                <a:gd name="T10" fmla="*/ 5 w 223"/>
                <a:gd name="T11" fmla="*/ 17 h 30"/>
                <a:gd name="T12" fmla="*/ 22 w 223"/>
                <a:gd name="T13" fmla="*/ 17 h 30"/>
                <a:gd name="T14" fmla="*/ 64 w 223"/>
                <a:gd name="T15" fmla="*/ 8 h 30"/>
                <a:gd name="T16" fmla="*/ 120 w 223"/>
                <a:gd name="T17" fmla="*/ 4 h 30"/>
                <a:gd name="T18" fmla="*/ 154 w 223"/>
                <a:gd name="T19" fmla="*/ 4 h 30"/>
                <a:gd name="T20" fmla="*/ 180 w 223"/>
                <a:gd name="T21" fmla="*/ 8 h 30"/>
                <a:gd name="T22" fmla="*/ 180 w 223"/>
                <a:gd name="T23" fmla="*/ 8 h 30"/>
                <a:gd name="T24" fmla="*/ 201 w 223"/>
                <a:gd name="T25" fmla="*/ 13 h 30"/>
                <a:gd name="T26" fmla="*/ 214 w 223"/>
                <a:gd name="T27" fmla="*/ 21 h 30"/>
                <a:gd name="T28" fmla="*/ 218 w 223"/>
                <a:gd name="T29" fmla="*/ 30 h 30"/>
                <a:gd name="T30" fmla="*/ 218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5 w 223"/>
                <a:gd name="T43" fmla="*/ 8 h 30"/>
                <a:gd name="T44" fmla="*/ 184 w 223"/>
                <a:gd name="T45" fmla="*/ 4 h 30"/>
                <a:gd name="T46" fmla="*/ 184 w 223"/>
                <a:gd name="T47" fmla="*/ 4 h 30"/>
                <a:gd name="T48" fmla="*/ 154 w 223"/>
                <a:gd name="T49" fmla="*/ 0 h 30"/>
                <a:gd name="T50" fmla="*/ 120 w 223"/>
                <a:gd name="T51" fmla="*/ 0 h 30"/>
                <a:gd name="T52" fmla="*/ 64 w 223"/>
                <a:gd name="T53" fmla="*/ 4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2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4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3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5" y="8"/>
                  </a:lnTo>
                  <a:lnTo>
                    <a:pt x="184" y="4"/>
                  </a:lnTo>
                  <a:lnTo>
                    <a:pt x="154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7" name="Freeform 232"/>
            <p:cNvSpPr>
              <a:spLocks/>
            </p:cNvSpPr>
            <p:nvPr/>
          </p:nvSpPr>
          <p:spPr bwMode="auto">
            <a:xfrm>
              <a:off x="1903" y="2978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4 h 30"/>
                <a:gd name="T22" fmla="*/ 180 w 222"/>
                <a:gd name="T23" fmla="*/ 4 h 30"/>
                <a:gd name="T24" fmla="*/ 201 w 222"/>
                <a:gd name="T25" fmla="*/ 13 h 30"/>
                <a:gd name="T26" fmla="*/ 214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6 h 30"/>
                <a:gd name="T38" fmla="*/ 222 w 222"/>
                <a:gd name="T39" fmla="*/ 26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22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8" name="Freeform 233"/>
            <p:cNvSpPr>
              <a:spLocks/>
            </p:cNvSpPr>
            <p:nvPr/>
          </p:nvSpPr>
          <p:spPr bwMode="auto">
            <a:xfrm>
              <a:off x="1894" y="3016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22 h 30"/>
                <a:gd name="T10" fmla="*/ 5 w 223"/>
                <a:gd name="T11" fmla="*/ 22 h 30"/>
                <a:gd name="T12" fmla="*/ 22 w 223"/>
                <a:gd name="T13" fmla="*/ 17 h 30"/>
                <a:gd name="T14" fmla="*/ 65 w 223"/>
                <a:gd name="T15" fmla="*/ 9 h 30"/>
                <a:gd name="T16" fmla="*/ 124 w 223"/>
                <a:gd name="T17" fmla="*/ 5 h 30"/>
                <a:gd name="T18" fmla="*/ 154 w 223"/>
                <a:gd name="T19" fmla="*/ 5 h 30"/>
                <a:gd name="T20" fmla="*/ 184 w 223"/>
                <a:gd name="T21" fmla="*/ 9 h 30"/>
                <a:gd name="T22" fmla="*/ 184 w 223"/>
                <a:gd name="T23" fmla="*/ 9 h 30"/>
                <a:gd name="T24" fmla="*/ 201 w 223"/>
                <a:gd name="T25" fmla="*/ 13 h 30"/>
                <a:gd name="T26" fmla="*/ 214 w 223"/>
                <a:gd name="T27" fmla="*/ 22 h 30"/>
                <a:gd name="T28" fmla="*/ 223 w 223"/>
                <a:gd name="T29" fmla="*/ 30 h 30"/>
                <a:gd name="T30" fmla="*/ 223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30 h 30"/>
                <a:gd name="T38" fmla="*/ 223 w 223"/>
                <a:gd name="T39" fmla="*/ 30 h 30"/>
                <a:gd name="T40" fmla="*/ 218 w 223"/>
                <a:gd name="T41" fmla="*/ 17 h 30"/>
                <a:gd name="T42" fmla="*/ 206 w 223"/>
                <a:gd name="T43" fmla="*/ 9 h 30"/>
                <a:gd name="T44" fmla="*/ 184 w 223"/>
                <a:gd name="T45" fmla="*/ 5 h 30"/>
                <a:gd name="T46" fmla="*/ 184 w 223"/>
                <a:gd name="T47" fmla="*/ 5 h 30"/>
                <a:gd name="T48" fmla="*/ 154 w 223"/>
                <a:gd name="T49" fmla="*/ 0 h 30"/>
                <a:gd name="T50" fmla="*/ 124 w 223"/>
                <a:gd name="T51" fmla="*/ 0 h 30"/>
                <a:gd name="T52" fmla="*/ 65 w 223"/>
                <a:gd name="T53" fmla="*/ 5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22"/>
                  </a:lnTo>
                  <a:lnTo>
                    <a:pt x="22" y="17"/>
                  </a:lnTo>
                  <a:lnTo>
                    <a:pt x="65" y="9"/>
                  </a:lnTo>
                  <a:lnTo>
                    <a:pt x="124" y="5"/>
                  </a:lnTo>
                  <a:lnTo>
                    <a:pt x="154" y="5"/>
                  </a:lnTo>
                  <a:lnTo>
                    <a:pt x="184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23" y="30"/>
                  </a:lnTo>
                  <a:lnTo>
                    <a:pt x="218" y="17"/>
                  </a:lnTo>
                  <a:lnTo>
                    <a:pt x="206" y="9"/>
                  </a:lnTo>
                  <a:lnTo>
                    <a:pt x="184" y="5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5" y="5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99" name="Freeform 234"/>
            <p:cNvSpPr>
              <a:spLocks/>
            </p:cNvSpPr>
            <p:nvPr/>
          </p:nvSpPr>
          <p:spPr bwMode="auto">
            <a:xfrm>
              <a:off x="1899" y="299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1 h 30"/>
                <a:gd name="T10" fmla="*/ 4 w 222"/>
                <a:gd name="T11" fmla="*/ 21 h 30"/>
                <a:gd name="T12" fmla="*/ 21 w 222"/>
                <a:gd name="T13" fmla="*/ 17 h 30"/>
                <a:gd name="T14" fmla="*/ 64 w 222"/>
                <a:gd name="T15" fmla="*/ 9 h 30"/>
                <a:gd name="T16" fmla="*/ 119 w 222"/>
                <a:gd name="T17" fmla="*/ 4 h 30"/>
                <a:gd name="T18" fmla="*/ 149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3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3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49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1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19" y="4"/>
                  </a:lnTo>
                  <a:lnTo>
                    <a:pt x="149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3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3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0" name="Freeform 235"/>
            <p:cNvSpPr>
              <a:spLocks/>
            </p:cNvSpPr>
            <p:nvPr/>
          </p:nvSpPr>
          <p:spPr bwMode="auto">
            <a:xfrm>
              <a:off x="1894" y="3038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8 w 223"/>
                <a:gd name="T13" fmla="*/ 13 h 30"/>
                <a:gd name="T14" fmla="*/ 60 w 223"/>
                <a:gd name="T15" fmla="*/ 8 h 30"/>
                <a:gd name="T16" fmla="*/ 120 w 223"/>
                <a:gd name="T17" fmla="*/ 0 h 30"/>
                <a:gd name="T18" fmla="*/ 150 w 223"/>
                <a:gd name="T19" fmla="*/ 4 h 30"/>
                <a:gd name="T20" fmla="*/ 180 w 223"/>
                <a:gd name="T21" fmla="*/ 4 h 30"/>
                <a:gd name="T22" fmla="*/ 180 w 223"/>
                <a:gd name="T23" fmla="*/ 4 h 30"/>
                <a:gd name="T24" fmla="*/ 201 w 223"/>
                <a:gd name="T25" fmla="*/ 13 h 30"/>
                <a:gd name="T26" fmla="*/ 210 w 223"/>
                <a:gd name="T27" fmla="*/ 17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5 h 30"/>
                <a:gd name="T38" fmla="*/ 223 w 223"/>
                <a:gd name="T39" fmla="*/ 25 h 30"/>
                <a:gd name="T40" fmla="*/ 214 w 223"/>
                <a:gd name="T41" fmla="*/ 17 h 30"/>
                <a:gd name="T42" fmla="*/ 201 w 223"/>
                <a:gd name="T43" fmla="*/ 8 h 30"/>
                <a:gd name="T44" fmla="*/ 180 w 223"/>
                <a:gd name="T45" fmla="*/ 4 h 30"/>
                <a:gd name="T46" fmla="*/ 180 w 223"/>
                <a:gd name="T47" fmla="*/ 4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4 h 30"/>
                <a:gd name="T54" fmla="*/ 18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0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23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1" name="Freeform 236"/>
            <p:cNvSpPr>
              <a:spLocks/>
            </p:cNvSpPr>
            <p:nvPr/>
          </p:nvSpPr>
          <p:spPr bwMode="auto">
            <a:xfrm>
              <a:off x="1886" y="3076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4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2" name="Freeform 237"/>
            <p:cNvSpPr>
              <a:spLocks/>
            </p:cNvSpPr>
            <p:nvPr/>
          </p:nvSpPr>
          <p:spPr bwMode="auto">
            <a:xfrm>
              <a:off x="1890" y="305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17 h 30"/>
                <a:gd name="T10" fmla="*/ 0 w 222"/>
                <a:gd name="T11" fmla="*/ 17 h 30"/>
                <a:gd name="T12" fmla="*/ 17 w 222"/>
                <a:gd name="T13" fmla="*/ 17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8 h 30"/>
                <a:gd name="T22" fmla="*/ 180 w 222"/>
                <a:gd name="T23" fmla="*/ 8 h 30"/>
                <a:gd name="T24" fmla="*/ 201 w 222"/>
                <a:gd name="T25" fmla="*/ 13 h 30"/>
                <a:gd name="T26" fmla="*/ 210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0 w 222"/>
                <a:gd name="T53" fmla="*/ 4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22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3" name="Freeform 238"/>
            <p:cNvSpPr>
              <a:spLocks/>
            </p:cNvSpPr>
            <p:nvPr/>
          </p:nvSpPr>
          <p:spPr bwMode="auto">
            <a:xfrm>
              <a:off x="1894" y="2773"/>
              <a:ext cx="43" cy="81"/>
            </a:xfrm>
            <a:custGeom>
              <a:avLst/>
              <a:gdLst>
                <a:gd name="T0" fmla="*/ 22 w 43"/>
                <a:gd name="T1" fmla="*/ 0 h 81"/>
                <a:gd name="T2" fmla="*/ 22 w 43"/>
                <a:gd name="T3" fmla="*/ 0 h 81"/>
                <a:gd name="T4" fmla="*/ 26 w 43"/>
                <a:gd name="T5" fmla="*/ 4 h 81"/>
                <a:gd name="T6" fmla="*/ 30 w 43"/>
                <a:gd name="T7" fmla="*/ 8 h 81"/>
                <a:gd name="T8" fmla="*/ 30 w 43"/>
                <a:gd name="T9" fmla="*/ 25 h 81"/>
                <a:gd name="T10" fmla="*/ 30 w 43"/>
                <a:gd name="T11" fmla="*/ 47 h 81"/>
                <a:gd name="T12" fmla="*/ 30 w 43"/>
                <a:gd name="T13" fmla="*/ 47 h 81"/>
                <a:gd name="T14" fmla="*/ 39 w 43"/>
                <a:gd name="T15" fmla="*/ 60 h 81"/>
                <a:gd name="T16" fmla="*/ 43 w 43"/>
                <a:gd name="T17" fmla="*/ 72 h 81"/>
                <a:gd name="T18" fmla="*/ 43 w 43"/>
                <a:gd name="T19" fmla="*/ 77 h 81"/>
                <a:gd name="T20" fmla="*/ 39 w 43"/>
                <a:gd name="T21" fmla="*/ 81 h 81"/>
                <a:gd name="T22" fmla="*/ 13 w 43"/>
                <a:gd name="T23" fmla="*/ 55 h 81"/>
                <a:gd name="T24" fmla="*/ 5 w 43"/>
                <a:gd name="T25" fmla="*/ 21 h 81"/>
                <a:gd name="T26" fmla="*/ 5 w 43"/>
                <a:gd name="T27" fmla="*/ 21 h 81"/>
                <a:gd name="T28" fmla="*/ 5 w 43"/>
                <a:gd name="T29" fmla="*/ 17 h 81"/>
                <a:gd name="T30" fmla="*/ 0 w 43"/>
                <a:gd name="T31" fmla="*/ 4 h 81"/>
                <a:gd name="T32" fmla="*/ 5 w 43"/>
                <a:gd name="T33" fmla="*/ 0 h 81"/>
                <a:gd name="T34" fmla="*/ 5 w 43"/>
                <a:gd name="T35" fmla="*/ 0 h 81"/>
                <a:gd name="T36" fmla="*/ 13 w 43"/>
                <a:gd name="T37" fmla="*/ 0 h 81"/>
                <a:gd name="T38" fmla="*/ 22 w 43"/>
                <a:gd name="T39" fmla="*/ 0 h 81"/>
                <a:gd name="T40" fmla="*/ 22 w 43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81"/>
                <a:gd name="T65" fmla="*/ 43 w 43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25"/>
                  </a:lnTo>
                  <a:lnTo>
                    <a:pt x="30" y="47"/>
                  </a:lnTo>
                  <a:lnTo>
                    <a:pt x="39" y="60"/>
                  </a:lnTo>
                  <a:lnTo>
                    <a:pt x="43" y="72"/>
                  </a:lnTo>
                  <a:lnTo>
                    <a:pt x="43" y="77"/>
                  </a:lnTo>
                  <a:lnTo>
                    <a:pt x="39" y="81"/>
                  </a:lnTo>
                  <a:lnTo>
                    <a:pt x="13" y="5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4" name="Freeform 239"/>
            <p:cNvSpPr>
              <a:spLocks/>
            </p:cNvSpPr>
            <p:nvPr/>
          </p:nvSpPr>
          <p:spPr bwMode="auto">
            <a:xfrm>
              <a:off x="1890" y="2786"/>
              <a:ext cx="39" cy="81"/>
            </a:xfrm>
            <a:custGeom>
              <a:avLst/>
              <a:gdLst>
                <a:gd name="T0" fmla="*/ 22 w 39"/>
                <a:gd name="T1" fmla="*/ 0 h 81"/>
                <a:gd name="T2" fmla="*/ 22 w 39"/>
                <a:gd name="T3" fmla="*/ 0 h 81"/>
                <a:gd name="T4" fmla="*/ 26 w 39"/>
                <a:gd name="T5" fmla="*/ 4 h 81"/>
                <a:gd name="T6" fmla="*/ 26 w 39"/>
                <a:gd name="T7" fmla="*/ 8 h 81"/>
                <a:gd name="T8" fmla="*/ 30 w 39"/>
                <a:gd name="T9" fmla="*/ 25 h 81"/>
                <a:gd name="T10" fmla="*/ 26 w 39"/>
                <a:gd name="T11" fmla="*/ 47 h 81"/>
                <a:gd name="T12" fmla="*/ 26 w 39"/>
                <a:gd name="T13" fmla="*/ 47 h 81"/>
                <a:gd name="T14" fmla="*/ 39 w 39"/>
                <a:gd name="T15" fmla="*/ 59 h 81"/>
                <a:gd name="T16" fmla="*/ 39 w 39"/>
                <a:gd name="T17" fmla="*/ 72 h 81"/>
                <a:gd name="T18" fmla="*/ 39 w 39"/>
                <a:gd name="T19" fmla="*/ 76 h 81"/>
                <a:gd name="T20" fmla="*/ 34 w 39"/>
                <a:gd name="T21" fmla="*/ 81 h 81"/>
                <a:gd name="T22" fmla="*/ 13 w 39"/>
                <a:gd name="T23" fmla="*/ 55 h 81"/>
                <a:gd name="T24" fmla="*/ 4 w 39"/>
                <a:gd name="T25" fmla="*/ 21 h 81"/>
                <a:gd name="T26" fmla="*/ 4 w 39"/>
                <a:gd name="T27" fmla="*/ 21 h 81"/>
                <a:gd name="T28" fmla="*/ 0 w 39"/>
                <a:gd name="T29" fmla="*/ 17 h 81"/>
                <a:gd name="T30" fmla="*/ 0 w 39"/>
                <a:gd name="T31" fmla="*/ 8 h 81"/>
                <a:gd name="T32" fmla="*/ 0 w 39"/>
                <a:gd name="T33" fmla="*/ 4 h 81"/>
                <a:gd name="T34" fmla="*/ 4 w 39"/>
                <a:gd name="T35" fmla="*/ 0 h 81"/>
                <a:gd name="T36" fmla="*/ 9 w 39"/>
                <a:gd name="T37" fmla="*/ 0 h 81"/>
                <a:gd name="T38" fmla="*/ 22 w 39"/>
                <a:gd name="T39" fmla="*/ 0 h 81"/>
                <a:gd name="T40" fmla="*/ 22 w 39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81"/>
                <a:gd name="T65" fmla="*/ 39 w 39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30" y="25"/>
                  </a:lnTo>
                  <a:lnTo>
                    <a:pt x="26" y="47"/>
                  </a:lnTo>
                  <a:lnTo>
                    <a:pt x="39" y="59"/>
                  </a:lnTo>
                  <a:lnTo>
                    <a:pt x="39" y="72"/>
                  </a:lnTo>
                  <a:lnTo>
                    <a:pt x="39" y="76"/>
                  </a:lnTo>
                  <a:lnTo>
                    <a:pt x="34" y="81"/>
                  </a:lnTo>
                  <a:lnTo>
                    <a:pt x="13" y="5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5" name="Freeform 240"/>
            <p:cNvSpPr>
              <a:spLocks/>
            </p:cNvSpPr>
            <p:nvPr/>
          </p:nvSpPr>
          <p:spPr bwMode="auto">
            <a:xfrm>
              <a:off x="1886" y="2798"/>
              <a:ext cx="38" cy="82"/>
            </a:xfrm>
            <a:custGeom>
              <a:avLst/>
              <a:gdLst>
                <a:gd name="T0" fmla="*/ 17 w 38"/>
                <a:gd name="T1" fmla="*/ 5 h 82"/>
                <a:gd name="T2" fmla="*/ 17 w 38"/>
                <a:gd name="T3" fmla="*/ 5 h 82"/>
                <a:gd name="T4" fmla="*/ 26 w 38"/>
                <a:gd name="T5" fmla="*/ 9 h 82"/>
                <a:gd name="T6" fmla="*/ 26 w 38"/>
                <a:gd name="T7" fmla="*/ 13 h 82"/>
                <a:gd name="T8" fmla="*/ 30 w 38"/>
                <a:gd name="T9" fmla="*/ 30 h 82"/>
                <a:gd name="T10" fmla="*/ 26 w 38"/>
                <a:gd name="T11" fmla="*/ 52 h 82"/>
                <a:gd name="T12" fmla="*/ 26 w 38"/>
                <a:gd name="T13" fmla="*/ 52 h 82"/>
                <a:gd name="T14" fmla="*/ 34 w 38"/>
                <a:gd name="T15" fmla="*/ 64 h 82"/>
                <a:gd name="T16" fmla="*/ 38 w 38"/>
                <a:gd name="T17" fmla="*/ 73 h 82"/>
                <a:gd name="T18" fmla="*/ 38 w 38"/>
                <a:gd name="T19" fmla="*/ 77 h 82"/>
                <a:gd name="T20" fmla="*/ 34 w 38"/>
                <a:gd name="T21" fmla="*/ 82 h 82"/>
                <a:gd name="T22" fmla="*/ 13 w 38"/>
                <a:gd name="T23" fmla="*/ 60 h 82"/>
                <a:gd name="T24" fmla="*/ 4 w 38"/>
                <a:gd name="T25" fmla="*/ 22 h 82"/>
                <a:gd name="T26" fmla="*/ 4 w 38"/>
                <a:gd name="T27" fmla="*/ 22 h 82"/>
                <a:gd name="T28" fmla="*/ 0 w 38"/>
                <a:gd name="T29" fmla="*/ 17 h 82"/>
                <a:gd name="T30" fmla="*/ 0 w 38"/>
                <a:gd name="T31" fmla="*/ 9 h 82"/>
                <a:gd name="T32" fmla="*/ 0 w 38"/>
                <a:gd name="T33" fmla="*/ 5 h 82"/>
                <a:gd name="T34" fmla="*/ 4 w 38"/>
                <a:gd name="T35" fmla="*/ 0 h 82"/>
                <a:gd name="T36" fmla="*/ 8 w 38"/>
                <a:gd name="T37" fmla="*/ 0 h 82"/>
                <a:gd name="T38" fmla="*/ 17 w 38"/>
                <a:gd name="T39" fmla="*/ 5 h 82"/>
                <a:gd name="T40" fmla="*/ 17 w 38"/>
                <a:gd name="T41" fmla="*/ 5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82"/>
                <a:gd name="T65" fmla="*/ 38 w 38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82">
                  <a:moveTo>
                    <a:pt x="17" y="5"/>
                  </a:moveTo>
                  <a:lnTo>
                    <a:pt x="17" y="5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30" y="30"/>
                  </a:lnTo>
                  <a:lnTo>
                    <a:pt x="26" y="52"/>
                  </a:lnTo>
                  <a:lnTo>
                    <a:pt x="34" y="64"/>
                  </a:lnTo>
                  <a:lnTo>
                    <a:pt x="38" y="73"/>
                  </a:lnTo>
                  <a:lnTo>
                    <a:pt x="38" y="77"/>
                  </a:lnTo>
                  <a:lnTo>
                    <a:pt x="34" y="82"/>
                  </a:lnTo>
                  <a:lnTo>
                    <a:pt x="13" y="60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6" name="Freeform 241"/>
            <p:cNvSpPr>
              <a:spLocks/>
            </p:cNvSpPr>
            <p:nvPr/>
          </p:nvSpPr>
          <p:spPr bwMode="auto">
            <a:xfrm>
              <a:off x="1882" y="2824"/>
              <a:ext cx="38" cy="73"/>
            </a:xfrm>
            <a:custGeom>
              <a:avLst/>
              <a:gdLst>
                <a:gd name="T0" fmla="*/ 12 w 38"/>
                <a:gd name="T1" fmla="*/ 0 h 73"/>
                <a:gd name="T2" fmla="*/ 12 w 38"/>
                <a:gd name="T3" fmla="*/ 0 h 73"/>
                <a:gd name="T4" fmla="*/ 17 w 38"/>
                <a:gd name="T5" fmla="*/ 0 h 73"/>
                <a:gd name="T6" fmla="*/ 21 w 38"/>
                <a:gd name="T7" fmla="*/ 9 h 73"/>
                <a:gd name="T8" fmla="*/ 25 w 38"/>
                <a:gd name="T9" fmla="*/ 21 h 73"/>
                <a:gd name="T10" fmla="*/ 25 w 38"/>
                <a:gd name="T11" fmla="*/ 47 h 73"/>
                <a:gd name="T12" fmla="*/ 25 w 38"/>
                <a:gd name="T13" fmla="*/ 47 h 73"/>
                <a:gd name="T14" fmla="*/ 34 w 38"/>
                <a:gd name="T15" fmla="*/ 56 h 73"/>
                <a:gd name="T16" fmla="*/ 38 w 38"/>
                <a:gd name="T17" fmla="*/ 64 h 73"/>
                <a:gd name="T18" fmla="*/ 38 w 38"/>
                <a:gd name="T19" fmla="*/ 73 h 73"/>
                <a:gd name="T20" fmla="*/ 17 w 38"/>
                <a:gd name="T21" fmla="*/ 60 h 73"/>
                <a:gd name="T22" fmla="*/ 4 w 38"/>
                <a:gd name="T23" fmla="*/ 34 h 73"/>
                <a:gd name="T24" fmla="*/ 4 w 38"/>
                <a:gd name="T25" fmla="*/ 34 h 73"/>
                <a:gd name="T26" fmla="*/ 0 w 38"/>
                <a:gd name="T27" fmla="*/ 17 h 73"/>
                <a:gd name="T28" fmla="*/ 4 w 38"/>
                <a:gd name="T29" fmla="*/ 4 h 73"/>
                <a:gd name="T30" fmla="*/ 8 w 38"/>
                <a:gd name="T31" fmla="*/ 0 h 73"/>
                <a:gd name="T32" fmla="*/ 12 w 38"/>
                <a:gd name="T33" fmla="*/ 0 h 73"/>
                <a:gd name="T34" fmla="*/ 12 w 38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73"/>
                <a:gd name="T56" fmla="*/ 38 w 38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73">
                  <a:moveTo>
                    <a:pt x="12" y="0"/>
                  </a:moveTo>
                  <a:lnTo>
                    <a:pt x="12" y="0"/>
                  </a:lnTo>
                  <a:lnTo>
                    <a:pt x="17" y="0"/>
                  </a:lnTo>
                  <a:lnTo>
                    <a:pt x="21" y="9"/>
                  </a:lnTo>
                  <a:lnTo>
                    <a:pt x="25" y="21"/>
                  </a:lnTo>
                  <a:lnTo>
                    <a:pt x="25" y="47"/>
                  </a:lnTo>
                  <a:lnTo>
                    <a:pt x="34" y="56"/>
                  </a:lnTo>
                  <a:lnTo>
                    <a:pt x="38" y="64"/>
                  </a:lnTo>
                  <a:lnTo>
                    <a:pt x="38" y="73"/>
                  </a:lnTo>
                  <a:lnTo>
                    <a:pt x="17" y="60"/>
                  </a:lnTo>
                  <a:lnTo>
                    <a:pt x="4" y="34"/>
                  </a:lnTo>
                  <a:lnTo>
                    <a:pt x="0" y="17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7" name="Freeform 242"/>
            <p:cNvSpPr>
              <a:spLocks/>
            </p:cNvSpPr>
            <p:nvPr/>
          </p:nvSpPr>
          <p:spPr bwMode="auto">
            <a:xfrm>
              <a:off x="1877" y="3098"/>
              <a:ext cx="231" cy="38"/>
            </a:xfrm>
            <a:custGeom>
              <a:avLst/>
              <a:gdLst>
                <a:gd name="T0" fmla="*/ 0 w 231"/>
                <a:gd name="T1" fmla="*/ 12 h 38"/>
                <a:gd name="T2" fmla="*/ 0 w 231"/>
                <a:gd name="T3" fmla="*/ 12 h 38"/>
                <a:gd name="T4" fmla="*/ 35 w 231"/>
                <a:gd name="T5" fmla="*/ 8 h 38"/>
                <a:gd name="T6" fmla="*/ 116 w 231"/>
                <a:gd name="T7" fmla="*/ 0 h 38"/>
                <a:gd name="T8" fmla="*/ 159 w 231"/>
                <a:gd name="T9" fmla="*/ 0 h 38"/>
                <a:gd name="T10" fmla="*/ 193 w 231"/>
                <a:gd name="T11" fmla="*/ 4 h 38"/>
                <a:gd name="T12" fmla="*/ 210 w 231"/>
                <a:gd name="T13" fmla="*/ 8 h 38"/>
                <a:gd name="T14" fmla="*/ 218 w 231"/>
                <a:gd name="T15" fmla="*/ 17 h 38"/>
                <a:gd name="T16" fmla="*/ 227 w 231"/>
                <a:gd name="T17" fmla="*/ 25 h 38"/>
                <a:gd name="T18" fmla="*/ 231 w 231"/>
                <a:gd name="T19" fmla="*/ 38 h 38"/>
                <a:gd name="T20" fmla="*/ 231 w 231"/>
                <a:gd name="T21" fmla="*/ 38 h 38"/>
                <a:gd name="T22" fmla="*/ 227 w 231"/>
                <a:gd name="T23" fmla="*/ 29 h 38"/>
                <a:gd name="T24" fmla="*/ 214 w 231"/>
                <a:gd name="T25" fmla="*/ 25 h 38"/>
                <a:gd name="T26" fmla="*/ 197 w 231"/>
                <a:gd name="T27" fmla="*/ 17 h 38"/>
                <a:gd name="T28" fmla="*/ 167 w 231"/>
                <a:gd name="T29" fmla="*/ 12 h 38"/>
                <a:gd name="T30" fmla="*/ 129 w 231"/>
                <a:gd name="T31" fmla="*/ 8 h 38"/>
                <a:gd name="T32" fmla="*/ 73 w 231"/>
                <a:gd name="T33" fmla="*/ 8 h 38"/>
                <a:gd name="T34" fmla="*/ 0 w 231"/>
                <a:gd name="T35" fmla="*/ 12 h 38"/>
                <a:gd name="T36" fmla="*/ 0 w 231"/>
                <a:gd name="T37" fmla="*/ 12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1"/>
                <a:gd name="T58" fmla="*/ 0 h 38"/>
                <a:gd name="T59" fmla="*/ 231 w 231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1" h="38">
                  <a:moveTo>
                    <a:pt x="0" y="12"/>
                  </a:moveTo>
                  <a:lnTo>
                    <a:pt x="0" y="12"/>
                  </a:lnTo>
                  <a:lnTo>
                    <a:pt x="35" y="8"/>
                  </a:lnTo>
                  <a:lnTo>
                    <a:pt x="116" y="0"/>
                  </a:lnTo>
                  <a:lnTo>
                    <a:pt x="159" y="0"/>
                  </a:lnTo>
                  <a:lnTo>
                    <a:pt x="193" y="4"/>
                  </a:lnTo>
                  <a:lnTo>
                    <a:pt x="210" y="8"/>
                  </a:lnTo>
                  <a:lnTo>
                    <a:pt x="218" y="17"/>
                  </a:lnTo>
                  <a:lnTo>
                    <a:pt x="227" y="25"/>
                  </a:lnTo>
                  <a:lnTo>
                    <a:pt x="231" y="38"/>
                  </a:lnTo>
                  <a:lnTo>
                    <a:pt x="227" y="29"/>
                  </a:lnTo>
                  <a:lnTo>
                    <a:pt x="214" y="25"/>
                  </a:lnTo>
                  <a:lnTo>
                    <a:pt x="197" y="17"/>
                  </a:lnTo>
                  <a:lnTo>
                    <a:pt x="167" y="12"/>
                  </a:lnTo>
                  <a:lnTo>
                    <a:pt x="129" y="8"/>
                  </a:lnTo>
                  <a:lnTo>
                    <a:pt x="73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8" name="Rectangle 243"/>
            <p:cNvSpPr>
              <a:spLocks noChangeArrowheads="1"/>
            </p:cNvSpPr>
            <p:nvPr/>
          </p:nvSpPr>
          <p:spPr bwMode="auto">
            <a:xfrm>
              <a:off x="1984" y="2850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09" name="Rectangle 244"/>
            <p:cNvSpPr>
              <a:spLocks noChangeArrowheads="1"/>
            </p:cNvSpPr>
            <p:nvPr/>
          </p:nvSpPr>
          <p:spPr bwMode="auto">
            <a:xfrm>
              <a:off x="1946" y="288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0" name="Rectangle 245"/>
            <p:cNvSpPr>
              <a:spLocks noChangeArrowheads="1"/>
            </p:cNvSpPr>
            <p:nvPr/>
          </p:nvSpPr>
          <p:spPr bwMode="auto">
            <a:xfrm>
              <a:off x="2083" y="2909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1" name="Rectangle 246"/>
            <p:cNvSpPr>
              <a:spLocks noChangeArrowheads="1"/>
            </p:cNvSpPr>
            <p:nvPr/>
          </p:nvSpPr>
          <p:spPr bwMode="auto">
            <a:xfrm>
              <a:off x="2018" y="2927"/>
              <a:ext cx="18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2" name="Rectangle 247"/>
            <p:cNvSpPr>
              <a:spLocks noChangeArrowheads="1"/>
            </p:cNvSpPr>
            <p:nvPr/>
          </p:nvSpPr>
          <p:spPr bwMode="auto">
            <a:xfrm>
              <a:off x="1959" y="2927"/>
              <a:ext cx="12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3" name="Rectangle 248"/>
            <p:cNvSpPr>
              <a:spLocks noChangeArrowheads="1"/>
            </p:cNvSpPr>
            <p:nvPr/>
          </p:nvSpPr>
          <p:spPr bwMode="auto">
            <a:xfrm>
              <a:off x="2018" y="2905"/>
              <a:ext cx="1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4" name="Rectangle 249"/>
            <p:cNvSpPr>
              <a:spLocks noChangeArrowheads="1"/>
            </p:cNvSpPr>
            <p:nvPr/>
          </p:nvSpPr>
          <p:spPr bwMode="auto">
            <a:xfrm>
              <a:off x="2001" y="294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5" name="Rectangle 250"/>
            <p:cNvSpPr>
              <a:spLocks noChangeArrowheads="1"/>
            </p:cNvSpPr>
            <p:nvPr/>
          </p:nvSpPr>
          <p:spPr bwMode="auto">
            <a:xfrm>
              <a:off x="2057" y="2974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6" name="Rectangle 251"/>
            <p:cNvSpPr>
              <a:spLocks noChangeArrowheads="1"/>
            </p:cNvSpPr>
            <p:nvPr/>
          </p:nvSpPr>
          <p:spPr bwMode="auto">
            <a:xfrm>
              <a:off x="1946" y="2995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7" name="Rectangle 252"/>
            <p:cNvSpPr>
              <a:spLocks noChangeArrowheads="1"/>
            </p:cNvSpPr>
            <p:nvPr/>
          </p:nvSpPr>
          <p:spPr bwMode="auto">
            <a:xfrm>
              <a:off x="2023" y="3012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8" name="Rectangle 253"/>
            <p:cNvSpPr>
              <a:spLocks noChangeArrowheads="1"/>
            </p:cNvSpPr>
            <p:nvPr/>
          </p:nvSpPr>
          <p:spPr bwMode="auto">
            <a:xfrm>
              <a:off x="2031" y="3046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19" name="Rectangle 254"/>
            <p:cNvSpPr>
              <a:spLocks noChangeArrowheads="1"/>
            </p:cNvSpPr>
            <p:nvPr/>
          </p:nvSpPr>
          <p:spPr bwMode="auto">
            <a:xfrm>
              <a:off x="1980" y="3051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0" name="Rectangle 255"/>
            <p:cNvSpPr>
              <a:spLocks noChangeArrowheads="1"/>
            </p:cNvSpPr>
            <p:nvPr/>
          </p:nvSpPr>
          <p:spPr bwMode="auto">
            <a:xfrm>
              <a:off x="1920" y="3042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1" name="Rectangle 256"/>
            <p:cNvSpPr>
              <a:spLocks noChangeArrowheads="1"/>
            </p:cNvSpPr>
            <p:nvPr/>
          </p:nvSpPr>
          <p:spPr bwMode="auto">
            <a:xfrm>
              <a:off x="1946" y="3080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2" name="Rectangle 257"/>
            <p:cNvSpPr>
              <a:spLocks noChangeArrowheads="1"/>
            </p:cNvSpPr>
            <p:nvPr/>
          </p:nvSpPr>
          <p:spPr bwMode="auto">
            <a:xfrm>
              <a:off x="1976" y="3076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3" name="Rectangle 258"/>
            <p:cNvSpPr>
              <a:spLocks noChangeArrowheads="1"/>
            </p:cNvSpPr>
            <p:nvPr/>
          </p:nvSpPr>
          <p:spPr bwMode="auto">
            <a:xfrm>
              <a:off x="2189" y="3080"/>
              <a:ext cx="13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4" name="Rectangle 259"/>
            <p:cNvSpPr>
              <a:spLocks noChangeArrowheads="1"/>
            </p:cNvSpPr>
            <p:nvPr/>
          </p:nvSpPr>
          <p:spPr bwMode="auto">
            <a:xfrm>
              <a:off x="2271" y="3080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5" name="Rectangle 260"/>
            <p:cNvSpPr>
              <a:spLocks noChangeArrowheads="1"/>
            </p:cNvSpPr>
            <p:nvPr/>
          </p:nvSpPr>
          <p:spPr bwMode="auto">
            <a:xfrm>
              <a:off x="2322" y="306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6" name="Rectangle 261"/>
            <p:cNvSpPr>
              <a:spLocks noChangeArrowheads="1"/>
            </p:cNvSpPr>
            <p:nvPr/>
          </p:nvSpPr>
          <p:spPr bwMode="auto">
            <a:xfrm>
              <a:off x="2236" y="3016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7" name="Rectangle 262"/>
            <p:cNvSpPr>
              <a:spLocks noChangeArrowheads="1"/>
            </p:cNvSpPr>
            <p:nvPr/>
          </p:nvSpPr>
          <p:spPr bwMode="auto">
            <a:xfrm>
              <a:off x="2330" y="3025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8" name="Rectangle 263"/>
            <p:cNvSpPr>
              <a:spLocks noChangeArrowheads="1"/>
            </p:cNvSpPr>
            <p:nvPr/>
          </p:nvSpPr>
          <p:spPr bwMode="auto">
            <a:xfrm>
              <a:off x="2322" y="2957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29" name="Rectangle 264"/>
            <p:cNvSpPr>
              <a:spLocks noChangeArrowheads="1"/>
            </p:cNvSpPr>
            <p:nvPr/>
          </p:nvSpPr>
          <p:spPr bwMode="auto">
            <a:xfrm>
              <a:off x="2249" y="2957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0" name="Rectangle 265"/>
            <p:cNvSpPr>
              <a:spLocks noChangeArrowheads="1"/>
            </p:cNvSpPr>
            <p:nvPr/>
          </p:nvSpPr>
          <p:spPr bwMode="auto">
            <a:xfrm>
              <a:off x="2236" y="2892"/>
              <a:ext cx="18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1" name="Rectangle 266"/>
            <p:cNvSpPr>
              <a:spLocks noChangeArrowheads="1"/>
            </p:cNvSpPr>
            <p:nvPr/>
          </p:nvSpPr>
          <p:spPr bwMode="auto">
            <a:xfrm>
              <a:off x="2339" y="2875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2" name="Rectangle 267"/>
            <p:cNvSpPr>
              <a:spLocks noChangeArrowheads="1"/>
            </p:cNvSpPr>
            <p:nvPr/>
          </p:nvSpPr>
          <p:spPr bwMode="auto">
            <a:xfrm>
              <a:off x="2258" y="2828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3" name="Rectangle 268"/>
            <p:cNvSpPr>
              <a:spLocks noChangeArrowheads="1"/>
            </p:cNvSpPr>
            <p:nvPr/>
          </p:nvSpPr>
          <p:spPr bwMode="auto">
            <a:xfrm>
              <a:off x="2215" y="2811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4" name="Rectangle 269"/>
            <p:cNvSpPr>
              <a:spLocks noChangeArrowheads="1"/>
            </p:cNvSpPr>
            <p:nvPr/>
          </p:nvSpPr>
          <p:spPr bwMode="auto">
            <a:xfrm>
              <a:off x="2356" y="283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5" name="Rectangle 270"/>
            <p:cNvSpPr>
              <a:spLocks noChangeArrowheads="1"/>
            </p:cNvSpPr>
            <p:nvPr/>
          </p:nvSpPr>
          <p:spPr bwMode="auto">
            <a:xfrm>
              <a:off x="2326" y="3127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6" name="Rectangle 271"/>
            <p:cNvSpPr>
              <a:spLocks noChangeArrowheads="1"/>
            </p:cNvSpPr>
            <p:nvPr/>
          </p:nvSpPr>
          <p:spPr bwMode="auto">
            <a:xfrm>
              <a:off x="2245" y="3102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7" name="Rectangle 272"/>
            <p:cNvSpPr>
              <a:spLocks noChangeArrowheads="1"/>
            </p:cNvSpPr>
            <p:nvPr/>
          </p:nvSpPr>
          <p:spPr bwMode="auto">
            <a:xfrm>
              <a:off x="2322" y="3110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8" name="Rectangle 273"/>
            <p:cNvSpPr>
              <a:spLocks noChangeArrowheads="1"/>
            </p:cNvSpPr>
            <p:nvPr/>
          </p:nvSpPr>
          <p:spPr bwMode="auto">
            <a:xfrm>
              <a:off x="2078" y="2850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39" name="Rectangle 274"/>
            <p:cNvSpPr>
              <a:spLocks noChangeArrowheads="1"/>
            </p:cNvSpPr>
            <p:nvPr/>
          </p:nvSpPr>
          <p:spPr bwMode="auto">
            <a:xfrm>
              <a:off x="2027" y="2811"/>
              <a:ext cx="13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0" name="Rectangle 275"/>
            <p:cNvSpPr>
              <a:spLocks noChangeArrowheads="1"/>
            </p:cNvSpPr>
            <p:nvPr/>
          </p:nvSpPr>
          <p:spPr bwMode="auto">
            <a:xfrm>
              <a:off x="1984" y="2909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1" name="Rectangle 276"/>
            <p:cNvSpPr>
              <a:spLocks noChangeArrowheads="1"/>
            </p:cNvSpPr>
            <p:nvPr/>
          </p:nvSpPr>
          <p:spPr bwMode="auto">
            <a:xfrm>
              <a:off x="2044" y="2888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2" name="Freeform 277"/>
            <p:cNvSpPr>
              <a:spLocks/>
            </p:cNvSpPr>
            <p:nvPr/>
          </p:nvSpPr>
          <p:spPr bwMode="auto">
            <a:xfrm>
              <a:off x="2061" y="3136"/>
              <a:ext cx="534" cy="150"/>
            </a:xfrm>
            <a:custGeom>
              <a:avLst/>
              <a:gdLst>
                <a:gd name="T0" fmla="*/ 534 w 534"/>
                <a:gd name="T1" fmla="*/ 77 h 150"/>
                <a:gd name="T2" fmla="*/ 0 w 534"/>
                <a:gd name="T3" fmla="*/ 0 h 150"/>
                <a:gd name="T4" fmla="*/ 0 w 534"/>
                <a:gd name="T5" fmla="*/ 9 h 150"/>
                <a:gd name="T6" fmla="*/ 522 w 534"/>
                <a:gd name="T7" fmla="*/ 150 h 150"/>
                <a:gd name="T8" fmla="*/ 534 w 534"/>
                <a:gd name="T9" fmla="*/ 7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4"/>
                <a:gd name="T16" fmla="*/ 0 h 150"/>
                <a:gd name="T17" fmla="*/ 534 w 534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4" h="150">
                  <a:moveTo>
                    <a:pt x="534" y="7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522" y="150"/>
                  </a:lnTo>
                  <a:lnTo>
                    <a:pt x="534" y="7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3" name="Freeform 278"/>
            <p:cNvSpPr>
              <a:spLocks/>
            </p:cNvSpPr>
            <p:nvPr/>
          </p:nvSpPr>
          <p:spPr bwMode="auto">
            <a:xfrm>
              <a:off x="2100" y="3145"/>
              <a:ext cx="128" cy="47"/>
            </a:xfrm>
            <a:custGeom>
              <a:avLst/>
              <a:gdLst>
                <a:gd name="T0" fmla="*/ 128 w 128"/>
                <a:gd name="T1" fmla="*/ 47 h 47"/>
                <a:gd name="T2" fmla="*/ 128 w 128"/>
                <a:gd name="T3" fmla="*/ 47 h 47"/>
                <a:gd name="T4" fmla="*/ 111 w 128"/>
                <a:gd name="T5" fmla="*/ 38 h 47"/>
                <a:gd name="T6" fmla="*/ 77 w 128"/>
                <a:gd name="T7" fmla="*/ 29 h 47"/>
                <a:gd name="T8" fmla="*/ 34 w 128"/>
                <a:gd name="T9" fmla="*/ 21 h 47"/>
                <a:gd name="T10" fmla="*/ 12 w 128"/>
                <a:gd name="T11" fmla="*/ 21 h 47"/>
                <a:gd name="T12" fmla="*/ 0 w 128"/>
                <a:gd name="T13" fmla="*/ 25 h 47"/>
                <a:gd name="T14" fmla="*/ 0 w 128"/>
                <a:gd name="T15" fmla="*/ 25 h 47"/>
                <a:gd name="T16" fmla="*/ 0 w 128"/>
                <a:gd name="T17" fmla="*/ 17 h 47"/>
                <a:gd name="T18" fmla="*/ 4 w 128"/>
                <a:gd name="T19" fmla="*/ 8 h 47"/>
                <a:gd name="T20" fmla="*/ 12 w 128"/>
                <a:gd name="T21" fmla="*/ 0 h 47"/>
                <a:gd name="T22" fmla="*/ 25 w 128"/>
                <a:gd name="T23" fmla="*/ 0 h 47"/>
                <a:gd name="T24" fmla="*/ 51 w 128"/>
                <a:gd name="T25" fmla="*/ 4 h 47"/>
                <a:gd name="T26" fmla="*/ 85 w 128"/>
                <a:gd name="T27" fmla="*/ 17 h 47"/>
                <a:gd name="T28" fmla="*/ 128 w 128"/>
                <a:gd name="T29" fmla="*/ 47 h 47"/>
                <a:gd name="T30" fmla="*/ 128 w 128"/>
                <a:gd name="T31" fmla="*/ 4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8"/>
                <a:gd name="T49" fmla="*/ 0 h 47"/>
                <a:gd name="T50" fmla="*/ 128 w 128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8" h="47">
                  <a:moveTo>
                    <a:pt x="128" y="47"/>
                  </a:moveTo>
                  <a:lnTo>
                    <a:pt x="128" y="47"/>
                  </a:lnTo>
                  <a:lnTo>
                    <a:pt x="111" y="38"/>
                  </a:lnTo>
                  <a:lnTo>
                    <a:pt x="77" y="29"/>
                  </a:lnTo>
                  <a:lnTo>
                    <a:pt x="34" y="21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51" y="4"/>
                  </a:lnTo>
                  <a:lnTo>
                    <a:pt x="85" y="17"/>
                  </a:lnTo>
                  <a:lnTo>
                    <a:pt x="128" y="4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4" name="Freeform 279"/>
            <p:cNvSpPr>
              <a:spLocks/>
            </p:cNvSpPr>
            <p:nvPr/>
          </p:nvSpPr>
          <p:spPr bwMode="auto">
            <a:xfrm>
              <a:off x="1882" y="3115"/>
              <a:ext cx="260" cy="77"/>
            </a:xfrm>
            <a:custGeom>
              <a:avLst/>
              <a:gdLst>
                <a:gd name="T0" fmla="*/ 209 w 260"/>
                <a:gd name="T1" fmla="*/ 4 h 77"/>
                <a:gd name="T2" fmla="*/ 209 w 260"/>
                <a:gd name="T3" fmla="*/ 4 h 77"/>
                <a:gd name="T4" fmla="*/ 201 w 260"/>
                <a:gd name="T5" fmla="*/ 0 h 77"/>
                <a:gd name="T6" fmla="*/ 201 w 260"/>
                <a:gd name="T7" fmla="*/ 0 h 77"/>
                <a:gd name="T8" fmla="*/ 171 w 260"/>
                <a:gd name="T9" fmla="*/ 12 h 77"/>
                <a:gd name="T10" fmla="*/ 171 w 260"/>
                <a:gd name="T11" fmla="*/ 12 h 77"/>
                <a:gd name="T12" fmla="*/ 171 w 260"/>
                <a:gd name="T13" fmla="*/ 17 h 77"/>
                <a:gd name="T14" fmla="*/ 162 w 260"/>
                <a:gd name="T15" fmla="*/ 25 h 77"/>
                <a:gd name="T16" fmla="*/ 149 w 260"/>
                <a:gd name="T17" fmla="*/ 34 h 77"/>
                <a:gd name="T18" fmla="*/ 102 w 260"/>
                <a:gd name="T19" fmla="*/ 34 h 77"/>
                <a:gd name="T20" fmla="*/ 102 w 260"/>
                <a:gd name="T21" fmla="*/ 34 h 77"/>
                <a:gd name="T22" fmla="*/ 89 w 260"/>
                <a:gd name="T23" fmla="*/ 30 h 77"/>
                <a:gd name="T24" fmla="*/ 64 w 260"/>
                <a:gd name="T25" fmla="*/ 25 h 77"/>
                <a:gd name="T26" fmla="*/ 64 w 260"/>
                <a:gd name="T27" fmla="*/ 25 h 77"/>
                <a:gd name="T28" fmla="*/ 34 w 260"/>
                <a:gd name="T29" fmla="*/ 17 h 77"/>
                <a:gd name="T30" fmla="*/ 34 w 260"/>
                <a:gd name="T31" fmla="*/ 17 h 77"/>
                <a:gd name="T32" fmla="*/ 25 w 260"/>
                <a:gd name="T33" fmla="*/ 17 h 77"/>
                <a:gd name="T34" fmla="*/ 12 w 260"/>
                <a:gd name="T35" fmla="*/ 21 h 77"/>
                <a:gd name="T36" fmla="*/ 0 w 260"/>
                <a:gd name="T37" fmla="*/ 25 h 77"/>
                <a:gd name="T38" fmla="*/ 42 w 260"/>
                <a:gd name="T39" fmla="*/ 42 h 77"/>
                <a:gd name="T40" fmla="*/ 145 w 260"/>
                <a:gd name="T41" fmla="*/ 77 h 77"/>
                <a:gd name="T42" fmla="*/ 145 w 260"/>
                <a:gd name="T43" fmla="*/ 77 h 77"/>
                <a:gd name="T44" fmla="*/ 158 w 260"/>
                <a:gd name="T45" fmla="*/ 77 h 77"/>
                <a:gd name="T46" fmla="*/ 183 w 260"/>
                <a:gd name="T47" fmla="*/ 72 h 77"/>
                <a:gd name="T48" fmla="*/ 201 w 260"/>
                <a:gd name="T49" fmla="*/ 68 h 77"/>
                <a:gd name="T50" fmla="*/ 222 w 260"/>
                <a:gd name="T51" fmla="*/ 59 h 77"/>
                <a:gd name="T52" fmla="*/ 239 w 260"/>
                <a:gd name="T53" fmla="*/ 47 h 77"/>
                <a:gd name="T54" fmla="*/ 260 w 260"/>
                <a:gd name="T55" fmla="*/ 30 h 77"/>
                <a:gd name="T56" fmla="*/ 260 w 260"/>
                <a:gd name="T57" fmla="*/ 30 h 77"/>
                <a:gd name="T58" fmla="*/ 248 w 260"/>
                <a:gd name="T59" fmla="*/ 21 h 77"/>
                <a:gd name="T60" fmla="*/ 230 w 260"/>
                <a:gd name="T61" fmla="*/ 12 h 77"/>
                <a:gd name="T62" fmla="*/ 209 w 260"/>
                <a:gd name="T63" fmla="*/ 4 h 77"/>
                <a:gd name="T64" fmla="*/ 209 w 260"/>
                <a:gd name="T65" fmla="*/ 4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0"/>
                <a:gd name="T100" fmla="*/ 0 h 77"/>
                <a:gd name="T101" fmla="*/ 260 w 260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0" h="77">
                  <a:moveTo>
                    <a:pt x="209" y="4"/>
                  </a:moveTo>
                  <a:lnTo>
                    <a:pt x="209" y="4"/>
                  </a:lnTo>
                  <a:lnTo>
                    <a:pt x="201" y="0"/>
                  </a:lnTo>
                  <a:lnTo>
                    <a:pt x="171" y="12"/>
                  </a:lnTo>
                  <a:lnTo>
                    <a:pt x="171" y="17"/>
                  </a:lnTo>
                  <a:lnTo>
                    <a:pt x="162" y="25"/>
                  </a:lnTo>
                  <a:lnTo>
                    <a:pt x="149" y="34"/>
                  </a:lnTo>
                  <a:lnTo>
                    <a:pt x="102" y="34"/>
                  </a:lnTo>
                  <a:lnTo>
                    <a:pt x="89" y="30"/>
                  </a:lnTo>
                  <a:lnTo>
                    <a:pt x="64" y="25"/>
                  </a:lnTo>
                  <a:lnTo>
                    <a:pt x="34" y="17"/>
                  </a:lnTo>
                  <a:lnTo>
                    <a:pt x="25" y="17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42" y="42"/>
                  </a:lnTo>
                  <a:lnTo>
                    <a:pt x="145" y="77"/>
                  </a:lnTo>
                  <a:lnTo>
                    <a:pt x="158" y="77"/>
                  </a:lnTo>
                  <a:lnTo>
                    <a:pt x="183" y="72"/>
                  </a:lnTo>
                  <a:lnTo>
                    <a:pt x="201" y="68"/>
                  </a:lnTo>
                  <a:lnTo>
                    <a:pt x="222" y="59"/>
                  </a:lnTo>
                  <a:lnTo>
                    <a:pt x="239" y="47"/>
                  </a:lnTo>
                  <a:lnTo>
                    <a:pt x="260" y="30"/>
                  </a:lnTo>
                  <a:lnTo>
                    <a:pt x="248" y="21"/>
                  </a:lnTo>
                  <a:lnTo>
                    <a:pt x="230" y="12"/>
                  </a:lnTo>
                  <a:lnTo>
                    <a:pt x="209" y="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5" name="Freeform 280"/>
            <p:cNvSpPr>
              <a:spLocks/>
            </p:cNvSpPr>
            <p:nvPr/>
          </p:nvSpPr>
          <p:spPr bwMode="auto">
            <a:xfrm>
              <a:off x="1933" y="3174"/>
              <a:ext cx="120" cy="26"/>
            </a:xfrm>
            <a:custGeom>
              <a:avLst/>
              <a:gdLst>
                <a:gd name="T0" fmla="*/ 85 w 120"/>
                <a:gd name="T1" fmla="*/ 0 h 26"/>
                <a:gd name="T2" fmla="*/ 47 w 120"/>
                <a:gd name="T3" fmla="*/ 9 h 26"/>
                <a:gd name="T4" fmla="*/ 47 w 120"/>
                <a:gd name="T5" fmla="*/ 9 h 26"/>
                <a:gd name="T6" fmla="*/ 26 w 120"/>
                <a:gd name="T7" fmla="*/ 9 h 26"/>
                <a:gd name="T8" fmla="*/ 9 w 120"/>
                <a:gd name="T9" fmla="*/ 13 h 26"/>
                <a:gd name="T10" fmla="*/ 4 w 120"/>
                <a:gd name="T11" fmla="*/ 18 h 26"/>
                <a:gd name="T12" fmla="*/ 0 w 120"/>
                <a:gd name="T13" fmla="*/ 22 h 26"/>
                <a:gd name="T14" fmla="*/ 47 w 120"/>
                <a:gd name="T15" fmla="*/ 26 h 26"/>
                <a:gd name="T16" fmla="*/ 120 w 120"/>
                <a:gd name="T17" fmla="*/ 13 h 26"/>
                <a:gd name="T18" fmla="*/ 85 w 120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26"/>
                <a:gd name="T32" fmla="*/ 120 w 120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26">
                  <a:moveTo>
                    <a:pt x="85" y="0"/>
                  </a:moveTo>
                  <a:lnTo>
                    <a:pt x="47" y="9"/>
                  </a:lnTo>
                  <a:lnTo>
                    <a:pt x="26" y="9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47" y="26"/>
                  </a:lnTo>
                  <a:lnTo>
                    <a:pt x="120" y="1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6" name="Freeform 281"/>
            <p:cNvSpPr>
              <a:spLocks/>
            </p:cNvSpPr>
            <p:nvPr/>
          </p:nvSpPr>
          <p:spPr bwMode="auto">
            <a:xfrm>
              <a:off x="1894" y="3153"/>
              <a:ext cx="116" cy="21"/>
            </a:xfrm>
            <a:custGeom>
              <a:avLst/>
              <a:gdLst>
                <a:gd name="T0" fmla="*/ 86 w 116"/>
                <a:gd name="T1" fmla="*/ 0 h 21"/>
                <a:gd name="T2" fmla="*/ 48 w 116"/>
                <a:gd name="T3" fmla="*/ 4 h 21"/>
                <a:gd name="T4" fmla="*/ 48 w 116"/>
                <a:gd name="T5" fmla="*/ 4 h 21"/>
                <a:gd name="T6" fmla="*/ 26 w 116"/>
                <a:gd name="T7" fmla="*/ 0 h 21"/>
                <a:gd name="T8" fmla="*/ 9 w 116"/>
                <a:gd name="T9" fmla="*/ 4 h 21"/>
                <a:gd name="T10" fmla="*/ 5 w 116"/>
                <a:gd name="T11" fmla="*/ 4 h 21"/>
                <a:gd name="T12" fmla="*/ 0 w 116"/>
                <a:gd name="T13" fmla="*/ 9 h 21"/>
                <a:gd name="T14" fmla="*/ 43 w 116"/>
                <a:gd name="T15" fmla="*/ 21 h 21"/>
                <a:gd name="T16" fmla="*/ 116 w 116"/>
                <a:gd name="T17" fmla="*/ 17 h 21"/>
                <a:gd name="T18" fmla="*/ 86 w 116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6"/>
                <a:gd name="T31" fmla="*/ 0 h 21"/>
                <a:gd name="T32" fmla="*/ 116 w 116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6" h="21">
                  <a:moveTo>
                    <a:pt x="86" y="0"/>
                  </a:moveTo>
                  <a:lnTo>
                    <a:pt x="48" y="4"/>
                  </a:lnTo>
                  <a:lnTo>
                    <a:pt x="26" y="0"/>
                  </a:lnTo>
                  <a:lnTo>
                    <a:pt x="9" y="4"/>
                  </a:lnTo>
                  <a:lnTo>
                    <a:pt x="5" y="4"/>
                  </a:lnTo>
                  <a:lnTo>
                    <a:pt x="0" y="9"/>
                  </a:lnTo>
                  <a:lnTo>
                    <a:pt x="43" y="21"/>
                  </a:lnTo>
                  <a:lnTo>
                    <a:pt x="116" y="1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7" name="Freeform 282"/>
            <p:cNvSpPr>
              <a:spLocks/>
            </p:cNvSpPr>
            <p:nvPr/>
          </p:nvSpPr>
          <p:spPr bwMode="auto">
            <a:xfrm>
              <a:off x="1980" y="3093"/>
              <a:ext cx="115" cy="34"/>
            </a:xfrm>
            <a:custGeom>
              <a:avLst/>
              <a:gdLst>
                <a:gd name="T0" fmla="*/ 0 w 115"/>
                <a:gd name="T1" fmla="*/ 17 h 34"/>
                <a:gd name="T2" fmla="*/ 0 w 115"/>
                <a:gd name="T3" fmla="*/ 17 h 34"/>
                <a:gd name="T4" fmla="*/ 9 w 115"/>
                <a:gd name="T5" fmla="*/ 26 h 34"/>
                <a:gd name="T6" fmla="*/ 17 w 115"/>
                <a:gd name="T7" fmla="*/ 30 h 34"/>
                <a:gd name="T8" fmla="*/ 26 w 115"/>
                <a:gd name="T9" fmla="*/ 34 h 34"/>
                <a:gd name="T10" fmla="*/ 26 w 115"/>
                <a:gd name="T11" fmla="*/ 34 h 34"/>
                <a:gd name="T12" fmla="*/ 38 w 115"/>
                <a:gd name="T13" fmla="*/ 30 h 34"/>
                <a:gd name="T14" fmla="*/ 51 w 115"/>
                <a:gd name="T15" fmla="*/ 30 h 34"/>
                <a:gd name="T16" fmla="*/ 60 w 115"/>
                <a:gd name="T17" fmla="*/ 26 h 34"/>
                <a:gd name="T18" fmla="*/ 81 w 115"/>
                <a:gd name="T19" fmla="*/ 34 h 34"/>
                <a:gd name="T20" fmla="*/ 115 w 115"/>
                <a:gd name="T21" fmla="*/ 30 h 34"/>
                <a:gd name="T22" fmla="*/ 64 w 115"/>
                <a:gd name="T23" fmla="*/ 0 h 34"/>
                <a:gd name="T24" fmla="*/ 64 w 115"/>
                <a:gd name="T25" fmla="*/ 0 h 34"/>
                <a:gd name="T26" fmla="*/ 47 w 115"/>
                <a:gd name="T27" fmla="*/ 9 h 34"/>
                <a:gd name="T28" fmla="*/ 26 w 115"/>
                <a:gd name="T29" fmla="*/ 13 h 34"/>
                <a:gd name="T30" fmla="*/ 0 w 115"/>
                <a:gd name="T31" fmla="*/ 17 h 34"/>
                <a:gd name="T32" fmla="*/ 0 w 115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34"/>
                <a:gd name="T53" fmla="*/ 115 w 115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34">
                  <a:moveTo>
                    <a:pt x="0" y="17"/>
                  </a:moveTo>
                  <a:lnTo>
                    <a:pt x="0" y="17"/>
                  </a:lnTo>
                  <a:lnTo>
                    <a:pt x="9" y="26"/>
                  </a:lnTo>
                  <a:lnTo>
                    <a:pt x="17" y="30"/>
                  </a:lnTo>
                  <a:lnTo>
                    <a:pt x="26" y="34"/>
                  </a:lnTo>
                  <a:lnTo>
                    <a:pt x="38" y="30"/>
                  </a:lnTo>
                  <a:lnTo>
                    <a:pt x="51" y="30"/>
                  </a:lnTo>
                  <a:lnTo>
                    <a:pt x="60" y="26"/>
                  </a:lnTo>
                  <a:lnTo>
                    <a:pt x="81" y="34"/>
                  </a:lnTo>
                  <a:lnTo>
                    <a:pt x="115" y="30"/>
                  </a:lnTo>
                  <a:lnTo>
                    <a:pt x="64" y="0"/>
                  </a:lnTo>
                  <a:lnTo>
                    <a:pt x="47" y="9"/>
                  </a:lnTo>
                  <a:lnTo>
                    <a:pt x="26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8" name="Freeform 283"/>
            <p:cNvSpPr>
              <a:spLocks/>
            </p:cNvSpPr>
            <p:nvPr/>
          </p:nvSpPr>
          <p:spPr bwMode="auto">
            <a:xfrm>
              <a:off x="792" y="2807"/>
              <a:ext cx="90" cy="137"/>
            </a:xfrm>
            <a:custGeom>
              <a:avLst/>
              <a:gdLst>
                <a:gd name="T0" fmla="*/ 17 w 90"/>
                <a:gd name="T1" fmla="*/ 0 h 137"/>
                <a:gd name="T2" fmla="*/ 17 w 90"/>
                <a:gd name="T3" fmla="*/ 0 h 137"/>
                <a:gd name="T4" fmla="*/ 25 w 90"/>
                <a:gd name="T5" fmla="*/ 0 h 137"/>
                <a:gd name="T6" fmla="*/ 30 w 90"/>
                <a:gd name="T7" fmla="*/ 0 h 137"/>
                <a:gd name="T8" fmla="*/ 38 w 90"/>
                <a:gd name="T9" fmla="*/ 8 h 137"/>
                <a:gd name="T10" fmla="*/ 47 w 90"/>
                <a:gd name="T11" fmla="*/ 26 h 137"/>
                <a:gd name="T12" fmla="*/ 51 w 90"/>
                <a:gd name="T13" fmla="*/ 38 h 137"/>
                <a:gd name="T14" fmla="*/ 90 w 90"/>
                <a:gd name="T15" fmla="*/ 137 h 137"/>
                <a:gd name="T16" fmla="*/ 90 w 90"/>
                <a:gd name="T17" fmla="*/ 137 h 137"/>
                <a:gd name="T18" fmla="*/ 60 w 90"/>
                <a:gd name="T19" fmla="*/ 137 h 137"/>
                <a:gd name="T20" fmla="*/ 34 w 90"/>
                <a:gd name="T21" fmla="*/ 137 h 137"/>
                <a:gd name="T22" fmla="*/ 8 w 90"/>
                <a:gd name="T23" fmla="*/ 68 h 137"/>
                <a:gd name="T24" fmla="*/ 8 w 90"/>
                <a:gd name="T25" fmla="*/ 68 h 137"/>
                <a:gd name="T26" fmla="*/ 4 w 90"/>
                <a:gd name="T27" fmla="*/ 60 h 137"/>
                <a:gd name="T28" fmla="*/ 0 w 90"/>
                <a:gd name="T29" fmla="*/ 38 h 137"/>
                <a:gd name="T30" fmla="*/ 0 w 90"/>
                <a:gd name="T31" fmla="*/ 26 h 137"/>
                <a:gd name="T32" fmla="*/ 0 w 90"/>
                <a:gd name="T33" fmla="*/ 13 h 137"/>
                <a:gd name="T34" fmla="*/ 8 w 90"/>
                <a:gd name="T35" fmla="*/ 4 h 137"/>
                <a:gd name="T36" fmla="*/ 17 w 90"/>
                <a:gd name="T37" fmla="*/ 0 h 137"/>
                <a:gd name="T38" fmla="*/ 17 w 90"/>
                <a:gd name="T39" fmla="*/ 0 h 1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0"/>
                <a:gd name="T61" fmla="*/ 0 h 137"/>
                <a:gd name="T62" fmla="*/ 90 w 90"/>
                <a:gd name="T63" fmla="*/ 137 h 1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0" h="137">
                  <a:moveTo>
                    <a:pt x="17" y="0"/>
                  </a:moveTo>
                  <a:lnTo>
                    <a:pt x="17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7" y="26"/>
                  </a:lnTo>
                  <a:lnTo>
                    <a:pt x="51" y="38"/>
                  </a:lnTo>
                  <a:lnTo>
                    <a:pt x="90" y="137"/>
                  </a:lnTo>
                  <a:lnTo>
                    <a:pt x="60" y="137"/>
                  </a:lnTo>
                  <a:lnTo>
                    <a:pt x="34" y="137"/>
                  </a:lnTo>
                  <a:lnTo>
                    <a:pt x="8" y="68"/>
                  </a:lnTo>
                  <a:lnTo>
                    <a:pt x="4" y="6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8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49" name="Freeform 284"/>
            <p:cNvSpPr>
              <a:spLocks/>
            </p:cNvSpPr>
            <p:nvPr/>
          </p:nvSpPr>
          <p:spPr bwMode="auto">
            <a:xfrm>
              <a:off x="826" y="2927"/>
              <a:ext cx="423" cy="354"/>
            </a:xfrm>
            <a:custGeom>
              <a:avLst/>
              <a:gdLst>
                <a:gd name="T0" fmla="*/ 150 w 423"/>
                <a:gd name="T1" fmla="*/ 303 h 354"/>
                <a:gd name="T2" fmla="*/ 47 w 423"/>
                <a:gd name="T3" fmla="*/ 0 h 354"/>
                <a:gd name="T4" fmla="*/ 47 w 423"/>
                <a:gd name="T5" fmla="*/ 0 h 354"/>
                <a:gd name="T6" fmla="*/ 34 w 423"/>
                <a:gd name="T7" fmla="*/ 0 h 354"/>
                <a:gd name="T8" fmla="*/ 17 w 423"/>
                <a:gd name="T9" fmla="*/ 8 h 354"/>
                <a:gd name="T10" fmla="*/ 0 w 423"/>
                <a:gd name="T11" fmla="*/ 17 h 354"/>
                <a:gd name="T12" fmla="*/ 120 w 423"/>
                <a:gd name="T13" fmla="*/ 342 h 354"/>
                <a:gd name="T14" fmla="*/ 376 w 423"/>
                <a:gd name="T15" fmla="*/ 350 h 354"/>
                <a:gd name="T16" fmla="*/ 376 w 423"/>
                <a:gd name="T17" fmla="*/ 350 h 354"/>
                <a:gd name="T18" fmla="*/ 397 w 423"/>
                <a:gd name="T19" fmla="*/ 350 h 354"/>
                <a:gd name="T20" fmla="*/ 423 w 423"/>
                <a:gd name="T21" fmla="*/ 354 h 354"/>
                <a:gd name="T22" fmla="*/ 423 w 423"/>
                <a:gd name="T23" fmla="*/ 354 h 354"/>
                <a:gd name="T24" fmla="*/ 419 w 423"/>
                <a:gd name="T25" fmla="*/ 342 h 354"/>
                <a:gd name="T26" fmla="*/ 415 w 423"/>
                <a:gd name="T27" fmla="*/ 333 h 354"/>
                <a:gd name="T28" fmla="*/ 150 w 423"/>
                <a:gd name="T29" fmla="*/ 303 h 3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354"/>
                <a:gd name="T47" fmla="*/ 423 w 423"/>
                <a:gd name="T48" fmla="*/ 354 h 3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354">
                  <a:moveTo>
                    <a:pt x="150" y="303"/>
                  </a:moveTo>
                  <a:lnTo>
                    <a:pt x="47" y="0"/>
                  </a:lnTo>
                  <a:lnTo>
                    <a:pt x="34" y="0"/>
                  </a:lnTo>
                  <a:lnTo>
                    <a:pt x="17" y="8"/>
                  </a:lnTo>
                  <a:lnTo>
                    <a:pt x="0" y="17"/>
                  </a:lnTo>
                  <a:lnTo>
                    <a:pt x="120" y="342"/>
                  </a:lnTo>
                  <a:lnTo>
                    <a:pt x="376" y="350"/>
                  </a:lnTo>
                  <a:lnTo>
                    <a:pt x="397" y="350"/>
                  </a:lnTo>
                  <a:lnTo>
                    <a:pt x="423" y="354"/>
                  </a:lnTo>
                  <a:lnTo>
                    <a:pt x="419" y="342"/>
                  </a:lnTo>
                  <a:lnTo>
                    <a:pt x="415" y="333"/>
                  </a:lnTo>
                  <a:lnTo>
                    <a:pt x="150" y="303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0" name="Freeform 285"/>
            <p:cNvSpPr>
              <a:spLocks/>
            </p:cNvSpPr>
            <p:nvPr/>
          </p:nvSpPr>
          <p:spPr bwMode="auto">
            <a:xfrm>
              <a:off x="1215" y="3239"/>
              <a:ext cx="197" cy="51"/>
            </a:xfrm>
            <a:custGeom>
              <a:avLst/>
              <a:gdLst>
                <a:gd name="T0" fmla="*/ 197 w 197"/>
                <a:gd name="T1" fmla="*/ 34 h 51"/>
                <a:gd name="T2" fmla="*/ 150 w 197"/>
                <a:gd name="T3" fmla="*/ 21 h 51"/>
                <a:gd name="T4" fmla="*/ 98 w 197"/>
                <a:gd name="T5" fmla="*/ 0 h 51"/>
                <a:gd name="T6" fmla="*/ 98 w 197"/>
                <a:gd name="T7" fmla="*/ 0 h 51"/>
                <a:gd name="T8" fmla="*/ 68 w 197"/>
                <a:gd name="T9" fmla="*/ 4 h 51"/>
                <a:gd name="T10" fmla="*/ 38 w 197"/>
                <a:gd name="T11" fmla="*/ 8 h 51"/>
                <a:gd name="T12" fmla="*/ 8 w 197"/>
                <a:gd name="T13" fmla="*/ 21 h 51"/>
                <a:gd name="T14" fmla="*/ 8 w 197"/>
                <a:gd name="T15" fmla="*/ 21 h 51"/>
                <a:gd name="T16" fmla="*/ 0 w 197"/>
                <a:gd name="T17" fmla="*/ 30 h 51"/>
                <a:gd name="T18" fmla="*/ 0 w 197"/>
                <a:gd name="T19" fmla="*/ 30 h 51"/>
                <a:gd name="T20" fmla="*/ 0 w 197"/>
                <a:gd name="T21" fmla="*/ 30 h 51"/>
                <a:gd name="T22" fmla="*/ 0 w 197"/>
                <a:gd name="T23" fmla="*/ 34 h 51"/>
                <a:gd name="T24" fmla="*/ 13 w 197"/>
                <a:gd name="T25" fmla="*/ 42 h 51"/>
                <a:gd name="T26" fmla="*/ 30 w 197"/>
                <a:gd name="T27" fmla="*/ 51 h 51"/>
                <a:gd name="T28" fmla="*/ 51 w 197"/>
                <a:gd name="T29" fmla="*/ 51 h 51"/>
                <a:gd name="T30" fmla="*/ 51 w 197"/>
                <a:gd name="T31" fmla="*/ 51 h 51"/>
                <a:gd name="T32" fmla="*/ 73 w 197"/>
                <a:gd name="T33" fmla="*/ 51 h 51"/>
                <a:gd name="T34" fmla="*/ 85 w 197"/>
                <a:gd name="T35" fmla="*/ 42 h 51"/>
                <a:gd name="T36" fmla="*/ 94 w 197"/>
                <a:gd name="T37" fmla="*/ 34 h 51"/>
                <a:gd name="T38" fmla="*/ 94 w 197"/>
                <a:gd name="T39" fmla="*/ 34 h 51"/>
                <a:gd name="T40" fmla="*/ 115 w 197"/>
                <a:gd name="T41" fmla="*/ 34 h 51"/>
                <a:gd name="T42" fmla="*/ 132 w 197"/>
                <a:gd name="T43" fmla="*/ 34 h 51"/>
                <a:gd name="T44" fmla="*/ 154 w 197"/>
                <a:gd name="T45" fmla="*/ 38 h 51"/>
                <a:gd name="T46" fmla="*/ 154 w 197"/>
                <a:gd name="T47" fmla="*/ 38 h 51"/>
                <a:gd name="T48" fmla="*/ 171 w 197"/>
                <a:gd name="T49" fmla="*/ 42 h 51"/>
                <a:gd name="T50" fmla="*/ 184 w 197"/>
                <a:gd name="T51" fmla="*/ 42 h 51"/>
                <a:gd name="T52" fmla="*/ 197 w 197"/>
                <a:gd name="T53" fmla="*/ 34 h 51"/>
                <a:gd name="T54" fmla="*/ 197 w 197"/>
                <a:gd name="T55" fmla="*/ 34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7"/>
                <a:gd name="T85" fmla="*/ 0 h 51"/>
                <a:gd name="T86" fmla="*/ 197 w 197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7" h="51">
                  <a:moveTo>
                    <a:pt x="197" y="34"/>
                  </a:moveTo>
                  <a:lnTo>
                    <a:pt x="150" y="21"/>
                  </a:lnTo>
                  <a:lnTo>
                    <a:pt x="98" y="0"/>
                  </a:lnTo>
                  <a:lnTo>
                    <a:pt x="68" y="4"/>
                  </a:lnTo>
                  <a:lnTo>
                    <a:pt x="38" y="8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42"/>
                  </a:lnTo>
                  <a:lnTo>
                    <a:pt x="30" y="51"/>
                  </a:lnTo>
                  <a:lnTo>
                    <a:pt x="51" y="51"/>
                  </a:lnTo>
                  <a:lnTo>
                    <a:pt x="73" y="51"/>
                  </a:lnTo>
                  <a:lnTo>
                    <a:pt x="85" y="42"/>
                  </a:lnTo>
                  <a:lnTo>
                    <a:pt x="94" y="34"/>
                  </a:lnTo>
                  <a:lnTo>
                    <a:pt x="115" y="34"/>
                  </a:lnTo>
                  <a:lnTo>
                    <a:pt x="132" y="34"/>
                  </a:lnTo>
                  <a:lnTo>
                    <a:pt x="154" y="38"/>
                  </a:lnTo>
                  <a:lnTo>
                    <a:pt x="171" y="42"/>
                  </a:lnTo>
                  <a:lnTo>
                    <a:pt x="184" y="42"/>
                  </a:lnTo>
                  <a:lnTo>
                    <a:pt x="19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1" name="Freeform 286"/>
            <p:cNvSpPr>
              <a:spLocks/>
            </p:cNvSpPr>
            <p:nvPr/>
          </p:nvSpPr>
          <p:spPr bwMode="auto">
            <a:xfrm>
              <a:off x="1219" y="3234"/>
              <a:ext cx="120" cy="26"/>
            </a:xfrm>
            <a:custGeom>
              <a:avLst/>
              <a:gdLst>
                <a:gd name="T0" fmla="*/ 0 w 120"/>
                <a:gd name="T1" fmla="*/ 26 h 26"/>
                <a:gd name="T2" fmla="*/ 51 w 120"/>
                <a:gd name="T3" fmla="*/ 0 h 26"/>
                <a:gd name="T4" fmla="*/ 120 w 120"/>
                <a:gd name="T5" fmla="*/ 0 h 26"/>
                <a:gd name="T6" fmla="*/ 120 w 120"/>
                <a:gd name="T7" fmla="*/ 0 h 26"/>
                <a:gd name="T8" fmla="*/ 111 w 120"/>
                <a:gd name="T9" fmla="*/ 9 h 26"/>
                <a:gd name="T10" fmla="*/ 103 w 120"/>
                <a:gd name="T11" fmla="*/ 13 h 26"/>
                <a:gd name="T12" fmla="*/ 86 w 120"/>
                <a:gd name="T13" fmla="*/ 17 h 26"/>
                <a:gd name="T14" fmla="*/ 60 w 120"/>
                <a:gd name="T15" fmla="*/ 26 h 26"/>
                <a:gd name="T16" fmla="*/ 0 w 120"/>
                <a:gd name="T17" fmla="*/ 2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0"/>
                <a:gd name="T28" fmla="*/ 0 h 26"/>
                <a:gd name="T29" fmla="*/ 120 w 12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0" h="26">
                  <a:moveTo>
                    <a:pt x="0" y="26"/>
                  </a:moveTo>
                  <a:lnTo>
                    <a:pt x="51" y="0"/>
                  </a:lnTo>
                  <a:lnTo>
                    <a:pt x="120" y="0"/>
                  </a:lnTo>
                  <a:lnTo>
                    <a:pt x="111" y="9"/>
                  </a:lnTo>
                  <a:lnTo>
                    <a:pt x="103" y="13"/>
                  </a:lnTo>
                  <a:lnTo>
                    <a:pt x="86" y="17"/>
                  </a:lnTo>
                  <a:lnTo>
                    <a:pt x="6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2" name="Freeform 287"/>
            <p:cNvSpPr>
              <a:spLocks/>
            </p:cNvSpPr>
            <p:nvPr/>
          </p:nvSpPr>
          <p:spPr bwMode="auto">
            <a:xfrm>
              <a:off x="826" y="3324"/>
              <a:ext cx="432" cy="111"/>
            </a:xfrm>
            <a:custGeom>
              <a:avLst/>
              <a:gdLst>
                <a:gd name="T0" fmla="*/ 0 w 432"/>
                <a:gd name="T1" fmla="*/ 98 h 111"/>
                <a:gd name="T2" fmla="*/ 0 w 432"/>
                <a:gd name="T3" fmla="*/ 98 h 111"/>
                <a:gd name="T4" fmla="*/ 4 w 432"/>
                <a:gd name="T5" fmla="*/ 107 h 111"/>
                <a:gd name="T6" fmla="*/ 9 w 432"/>
                <a:gd name="T7" fmla="*/ 111 h 111"/>
                <a:gd name="T8" fmla="*/ 427 w 432"/>
                <a:gd name="T9" fmla="*/ 107 h 111"/>
                <a:gd name="T10" fmla="*/ 427 w 432"/>
                <a:gd name="T11" fmla="*/ 107 h 111"/>
                <a:gd name="T12" fmla="*/ 432 w 432"/>
                <a:gd name="T13" fmla="*/ 103 h 111"/>
                <a:gd name="T14" fmla="*/ 432 w 432"/>
                <a:gd name="T15" fmla="*/ 98 h 111"/>
                <a:gd name="T16" fmla="*/ 432 w 432"/>
                <a:gd name="T17" fmla="*/ 51 h 111"/>
                <a:gd name="T18" fmla="*/ 432 w 432"/>
                <a:gd name="T19" fmla="*/ 51 h 111"/>
                <a:gd name="T20" fmla="*/ 432 w 432"/>
                <a:gd name="T21" fmla="*/ 43 h 111"/>
                <a:gd name="T22" fmla="*/ 427 w 432"/>
                <a:gd name="T23" fmla="*/ 43 h 111"/>
                <a:gd name="T24" fmla="*/ 415 w 432"/>
                <a:gd name="T25" fmla="*/ 34 h 111"/>
                <a:gd name="T26" fmla="*/ 376 w 432"/>
                <a:gd name="T27" fmla="*/ 0 h 111"/>
                <a:gd name="T28" fmla="*/ 47 w 432"/>
                <a:gd name="T29" fmla="*/ 4 h 111"/>
                <a:gd name="T30" fmla="*/ 47 w 432"/>
                <a:gd name="T31" fmla="*/ 4 h 111"/>
                <a:gd name="T32" fmla="*/ 21 w 432"/>
                <a:gd name="T33" fmla="*/ 26 h 111"/>
                <a:gd name="T34" fmla="*/ 0 w 432"/>
                <a:gd name="T35" fmla="*/ 56 h 111"/>
                <a:gd name="T36" fmla="*/ 0 w 432"/>
                <a:gd name="T37" fmla="*/ 98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111"/>
                <a:gd name="T59" fmla="*/ 432 w 432"/>
                <a:gd name="T60" fmla="*/ 111 h 1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111">
                  <a:moveTo>
                    <a:pt x="0" y="98"/>
                  </a:moveTo>
                  <a:lnTo>
                    <a:pt x="0" y="98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427" y="107"/>
                  </a:lnTo>
                  <a:lnTo>
                    <a:pt x="432" y="103"/>
                  </a:lnTo>
                  <a:lnTo>
                    <a:pt x="432" y="98"/>
                  </a:lnTo>
                  <a:lnTo>
                    <a:pt x="432" y="51"/>
                  </a:lnTo>
                  <a:lnTo>
                    <a:pt x="432" y="43"/>
                  </a:lnTo>
                  <a:lnTo>
                    <a:pt x="427" y="43"/>
                  </a:lnTo>
                  <a:lnTo>
                    <a:pt x="415" y="34"/>
                  </a:lnTo>
                  <a:lnTo>
                    <a:pt x="376" y="0"/>
                  </a:lnTo>
                  <a:lnTo>
                    <a:pt x="47" y="4"/>
                  </a:lnTo>
                  <a:lnTo>
                    <a:pt x="21" y="26"/>
                  </a:lnTo>
                  <a:lnTo>
                    <a:pt x="0" y="5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3" name="Freeform 288"/>
            <p:cNvSpPr>
              <a:spLocks/>
            </p:cNvSpPr>
            <p:nvPr/>
          </p:nvSpPr>
          <p:spPr bwMode="auto">
            <a:xfrm>
              <a:off x="835" y="3371"/>
              <a:ext cx="423" cy="60"/>
            </a:xfrm>
            <a:custGeom>
              <a:avLst/>
              <a:gdLst>
                <a:gd name="T0" fmla="*/ 0 w 423"/>
                <a:gd name="T1" fmla="*/ 47 h 60"/>
                <a:gd name="T2" fmla="*/ 0 w 423"/>
                <a:gd name="T3" fmla="*/ 47 h 60"/>
                <a:gd name="T4" fmla="*/ 0 w 423"/>
                <a:gd name="T5" fmla="*/ 56 h 60"/>
                <a:gd name="T6" fmla="*/ 8 w 423"/>
                <a:gd name="T7" fmla="*/ 60 h 60"/>
                <a:gd name="T8" fmla="*/ 414 w 423"/>
                <a:gd name="T9" fmla="*/ 56 h 60"/>
                <a:gd name="T10" fmla="*/ 414 w 423"/>
                <a:gd name="T11" fmla="*/ 56 h 60"/>
                <a:gd name="T12" fmla="*/ 423 w 423"/>
                <a:gd name="T13" fmla="*/ 56 h 60"/>
                <a:gd name="T14" fmla="*/ 423 w 423"/>
                <a:gd name="T15" fmla="*/ 47 h 60"/>
                <a:gd name="T16" fmla="*/ 423 w 423"/>
                <a:gd name="T17" fmla="*/ 9 h 60"/>
                <a:gd name="T18" fmla="*/ 423 w 423"/>
                <a:gd name="T19" fmla="*/ 9 h 60"/>
                <a:gd name="T20" fmla="*/ 423 w 423"/>
                <a:gd name="T21" fmla="*/ 0 h 60"/>
                <a:gd name="T22" fmla="*/ 414 w 423"/>
                <a:gd name="T23" fmla="*/ 0 h 60"/>
                <a:gd name="T24" fmla="*/ 4 w 423"/>
                <a:gd name="T25" fmla="*/ 0 h 60"/>
                <a:gd name="T26" fmla="*/ 4 w 423"/>
                <a:gd name="T27" fmla="*/ 0 h 60"/>
                <a:gd name="T28" fmla="*/ 0 w 423"/>
                <a:gd name="T29" fmla="*/ 4 h 60"/>
                <a:gd name="T30" fmla="*/ 0 w 423"/>
                <a:gd name="T31" fmla="*/ 9 h 60"/>
                <a:gd name="T32" fmla="*/ 0 w 423"/>
                <a:gd name="T33" fmla="*/ 47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3"/>
                <a:gd name="T52" fmla="*/ 0 h 60"/>
                <a:gd name="T53" fmla="*/ 423 w 423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3" h="60">
                  <a:moveTo>
                    <a:pt x="0" y="47"/>
                  </a:moveTo>
                  <a:lnTo>
                    <a:pt x="0" y="47"/>
                  </a:lnTo>
                  <a:lnTo>
                    <a:pt x="0" y="56"/>
                  </a:lnTo>
                  <a:lnTo>
                    <a:pt x="8" y="60"/>
                  </a:lnTo>
                  <a:lnTo>
                    <a:pt x="414" y="56"/>
                  </a:lnTo>
                  <a:lnTo>
                    <a:pt x="423" y="56"/>
                  </a:lnTo>
                  <a:lnTo>
                    <a:pt x="423" y="47"/>
                  </a:lnTo>
                  <a:lnTo>
                    <a:pt x="423" y="9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4" name="Rectangle 289"/>
            <p:cNvSpPr>
              <a:spLocks noChangeArrowheads="1"/>
            </p:cNvSpPr>
            <p:nvPr/>
          </p:nvSpPr>
          <p:spPr bwMode="auto">
            <a:xfrm>
              <a:off x="1236" y="3367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5" name="Rectangle 290"/>
            <p:cNvSpPr>
              <a:spLocks noChangeArrowheads="1"/>
            </p:cNvSpPr>
            <p:nvPr/>
          </p:nvSpPr>
          <p:spPr bwMode="auto">
            <a:xfrm>
              <a:off x="1219" y="3367"/>
              <a:ext cx="4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6" name="Rectangle 291"/>
            <p:cNvSpPr>
              <a:spLocks noChangeArrowheads="1"/>
            </p:cNvSpPr>
            <p:nvPr/>
          </p:nvSpPr>
          <p:spPr bwMode="auto">
            <a:xfrm>
              <a:off x="860" y="3371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7" name="Freeform 292"/>
            <p:cNvSpPr>
              <a:spLocks/>
            </p:cNvSpPr>
            <p:nvPr/>
          </p:nvSpPr>
          <p:spPr bwMode="auto">
            <a:xfrm>
              <a:off x="873" y="3367"/>
              <a:ext cx="9" cy="64"/>
            </a:xfrm>
            <a:custGeom>
              <a:avLst/>
              <a:gdLst>
                <a:gd name="T0" fmla="*/ 0 w 9"/>
                <a:gd name="T1" fmla="*/ 64 h 64"/>
                <a:gd name="T2" fmla="*/ 9 w 9"/>
                <a:gd name="T3" fmla="*/ 64 h 64"/>
                <a:gd name="T4" fmla="*/ 9 w 9"/>
                <a:gd name="T5" fmla="*/ 0 h 64"/>
                <a:gd name="T6" fmla="*/ 0 w 9"/>
                <a:gd name="T7" fmla="*/ 4 h 64"/>
                <a:gd name="T8" fmla="*/ 0 w 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64"/>
                <a:gd name="T17" fmla="*/ 9 w 9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64">
                  <a:moveTo>
                    <a:pt x="0" y="64"/>
                  </a:moveTo>
                  <a:lnTo>
                    <a:pt x="9" y="64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8" name="Freeform 293"/>
            <p:cNvSpPr>
              <a:spLocks/>
            </p:cNvSpPr>
            <p:nvPr/>
          </p:nvSpPr>
          <p:spPr bwMode="auto">
            <a:xfrm>
              <a:off x="967" y="3384"/>
              <a:ext cx="167" cy="38"/>
            </a:xfrm>
            <a:custGeom>
              <a:avLst/>
              <a:gdLst>
                <a:gd name="T0" fmla="*/ 167 w 167"/>
                <a:gd name="T1" fmla="*/ 17 h 38"/>
                <a:gd name="T2" fmla="*/ 167 w 167"/>
                <a:gd name="T3" fmla="*/ 17 h 38"/>
                <a:gd name="T4" fmla="*/ 167 w 167"/>
                <a:gd name="T5" fmla="*/ 21 h 38"/>
                <a:gd name="T6" fmla="*/ 162 w 167"/>
                <a:gd name="T7" fmla="*/ 26 h 38"/>
                <a:gd name="T8" fmla="*/ 145 w 167"/>
                <a:gd name="T9" fmla="*/ 30 h 38"/>
                <a:gd name="T10" fmla="*/ 115 w 167"/>
                <a:gd name="T11" fmla="*/ 34 h 38"/>
                <a:gd name="T12" fmla="*/ 86 w 167"/>
                <a:gd name="T13" fmla="*/ 38 h 38"/>
                <a:gd name="T14" fmla="*/ 86 w 167"/>
                <a:gd name="T15" fmla="*/ 38 h 38"/>
                <a:gd name="T16" fmla="*/ 51 w 167"/>
                <a:gd name="T17" fmla="*/ 34 h 38"/>
                <a:gd name="T18" fmla="*/ 26 w 167"/>
                <a:gd name="T19" fmla="*/ 30 h 38"/>
                <a:gd name="T20" fmla="*/ 9 w 167"/>
                <a:gd name="T21" fmla="*/ 26 h 38"/>
                <a:gd name="T22" fmla="*/ 4 w 167"/>
                <a:gd name="T23" fmla="*/ 21 h 38"/>
                <a:gd name="T24" fmla="*/ 0 w 167"/>
                <a:gd name="T25" fmla="*/ 17 h 38"/>
                <a:gd name="T26" fmla="*/ 0 w 167"/>
                <a:gd name="T27" fmla="*/ 17 h 38"/>
                <a:gd name="T28" fmla="*/ 4 w 167"/>
                <a:gd name="T29" fmla="*/ 13 h 38"/>
                <a:gd name="T30" fmla="*/ 9 w 167"/>
                <a:gd name="T31" fmla="*/ 8 h 38"/>
                <a:gd name="T32" fmla="*/ 26 w 167"/>
                <a:gd name="T33" fmla="*/ 4 h 38"/>
                <a:gd name="T34" fmla="*/ 51 w 167"/>
                <a:gd name="T35" fmla="*/ 0 h 38"/>
                <a:gd name="T36" fmla="*/ 86 w 167"/>
                <a:gd name="T37" fmla="*/ 0 h 38"/>
                <a:gd name="T38" fmla="*/ 86 w 167"/>
                <a:gd name="T39" fmla="*/ 0 h 38"/>
                <a:gd name="T40" fmla="*/ 115 w 167"/>
                <a:gd name="T41" fmla="*/ 0 h 38"/>
                <a:gd name="T42" fmla="*/ 145 w 167"/>
                <a:gd name="T43" fmla="*/ 4 h 38"/>
                <a:gd name="T44" fmla="*/ 162 w 167"/>
                <a:gd name="T45" fmla="*/ 8 h 38"/>
                <a:gd name="T46" fmla="*/ 167 w 167"/>
                <a:gd name="T47" fmla="*/ 13 h 38"/>
                <a:gd name="T48" fmla="*/ 167 w 167"/>
                <a:gd name="T49" fmla="*/ 17 h 38"/>
                <a:gd name="T50" fmla="*/ 167 w 167"/>
                <a:gd name="T51" fmla="*/ 17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7"/>
                <a:gd name="T79" fmla="*/ 0 h 38"/>
                <a:gd name="T80" fmla="*/ 167 w 167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7" h="38">
                  <a:moveTo>
                    <a:pt x="167" y="17"/>
                  </a:moveTo>
                  <a:lnTo>
                    <a:pt x="167" y="17"/>
                  </a:lnTo>
                  <a:lnTo>
                    <a:pt x="167" y="21"/>
                  </a:lnTo>
                  <a:lnTo>
                    <a:pt x="162" y="26"/>
                  </a:lnTo>
                  <a:lnTo>
                    <a:pt x="145" y="30"/>
                  </a:lnTo>
                  <a:lnTo>
                    <a:pt x="115" y="34"/>
                  </a:lnTo>
                  <a:lnTo>
                    <a:pt x="86" y="38"/>
                  </a:lnTo>
                  <a:lnTo>
                    <a:pt x="51" y="34"/>
                  </a:lnTo>
                  <a:lnTo>
                    <a:pt x="26" y="30"/>
                  </a:lnTo>
                  <a:lnTo>
                    <a:pt x="9" y="26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9" y="8"/>
                  </a:lnTo>
                  <a:lnTo>
                    <a:pt x="26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115" y="0"/>
                  </a:lnTo>
                  <a:lnTo>
                    <a:pt x="145" y="4"/>
                  </a:lnTo>
                  <a:lnTo>
                    <a:pt x="162" y="8"/>
                  </a:lnTo>
                  <a:lnTo>
                    <a:pt x="167" y="13"/>
                  </a:lnTo>
                  <a:lnTo>
                    <a:pt x="167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59" name="Freeform 294"/>
            <p:cNvSpPr>
              <a:spLocks/>
            </p:cNvSpPr>
            <p:nvPr/>
          </p:nvSpPr>
          <p:spPr bwMode="auto">
            <a:xfrm>
              <a:off x="1065" y="3465"/>
              <a:ext cx="137" cy="30"/>
            </a:xfrm>
            <a:custGeom>
              <a:avLst/>
              <a:gdLst>
                <a:gd name="T0" fmla="*/ 137 w 137"/>
                <a:gd name="T1" fmla="*/ 13 h 30"/>
                <a:gd name="T2" fmla="*/ 137 w 137"/>
                <a:gd name="T3" fmla="*/ 13 h 30"/>
                <a:gd name="T4" fmla="*/ 133 w 137"/>
                <a:gd name="T5" fmla="*/ 21 h 30"/>
                <a:gd name="T6" fmla="*/ 116 w 137"/>
                <a:gd name="T7" fmla="*/ 26 h 30"/>
                <a:gd name="T8" fmla="*/ 69 w 137"/>
                <a:gd name="T9" fmla="*/ 30 h 30"/>
                <a:gd name="T10" fmla="*/ 69 w 137"/>
                <a:gd name="T11" fmla="*/ 30 h 30"/>
                <a:gd name="T12" fmla="*/ 22 w 137"/>
                <a:gd name="T13" fmla="*/ 26 h 30"/>
                <a:gd name="T14" fmla="*/ 5 w 137"/>
                <a:gd name="T15" fmla="*/ 21 h 30"/>
                <a:gd name="T16" fmla="*/ 0 w 137"/>
                <a:gd name="T17" fmla="*/ 13 h 30"/>
                <a:gd name="T18" fmla="*/ 0 w 137"/>
                <a:gd name="T19" fmla="*/ 13 h 30"/>
                <a:gd name="T20" fmla="*/ 5 w 137"/>
                <a:gd name="T21" fmla="*/ 9 h 30"/>
                <a:gd name="T22" fmla="*/ 22 w 137"/>
                <a:gd name="T23" fmla="*/ 4 h 30"/>
                <a:gd name="T24" fmla="*/ 69 w 137"/>
                <a:gd name="T25" fmla="*/ 0 h 30"/>
                <a:gd name="T26" fmla="*/ 69 w 137"/>
                <a:gd name="T27" fmla="*/ 0 h 30"/>
                <a:gd name="T28" fmla="*/ 116 w 137"/>
                <a:gd name="T29" fmla="*/ 4 h 30"/>
                <a:gd name="T30" fmla="*/ 133 w 137"/>
                <a:gd name="T31" fmla="*/ 9 h 30"/>
                <a:gd name="T32" fmla="*/ 137 w 137"/>
                <a:gd name="T33" fmla="*/ 13 h 30"/>
                <a:gd name="T34" fmla="*/ 137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137" y="13"/>
                  </a:moveTo>
                  <a:lnTo>
                    <a:pt x="137" y="13"/>
                  </a:lnTo>
                  <a:lnTo>
                    <a:pt x="133" y="21"/>
                  </a:lnTo>
                  <a:lnTo>
                    <a:pt x="116" y="26"/>
                  </a:lnTo>
                  <a:lnTo>
                    <a:pt x="69" y="30"/>
                  </a:lnTo>
                  <a:lnTo>
                    <a:pt x="22" y="26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5" y="9"/>
                  </a:lnTo>
                  <a:lnTo>
                    <a:pt x="22" y="4"/>
                  </a:lnTo>
                  <a:lnTo>
                    <a:pt x="69" y="0"/>
                  </a:lnTo>
                  <a:lnTo>
                    <a:pt x="116" y="4"/>
                  </a:lnTo>
                  <a:lnTo>
                    <a:pt x="133" y="9"/>
                  </a:lnTo>
                  <a:lnTo>
                    <a:pt x="13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0" name="Freeform 295"/>
            <p:cNvSpPr>
              <a:spLocks/>
            </p:cNvSpPr>
            <p:nvPr/>
          </p:nvSpPr>
          <p:spPr bwMode="auto">
            <a:xfrm>
              <a:off x="1087" y="3469"/>
              <a:ext cx="85" cy="17"/>
            </a:xfrm>
            <a:custGeom>
              <a:avLst/>
              <a:gdLst>
                <a:gd name="T0" fmla="*/ 85 w 85"/>
                <a:gd name="T1" fmla="*/ 9 h 17"/>
                <a:gd name="T2" fmla="*/ 85 w 85"/>
                <a:gd name="T3" fmla="*/ 9 h 17"/>
                <a:gd name="T4" fmla="*/ 85 w 85"/>
                <a:gd name="T5" fmla="*/ 13 h 17"/>
                <a:gd name="T6" fmla="*/ 72 w 85"/>
                <a:gd name="T7" fmla="*/ 13 h 17"/>
                <a:gd name="T8" fmla="*/ 42 w 85"/>
                <a:gd name="T9" fmla="*/ 17 h 17"/>
                <a:gd name="T10" fmla="*/ 42 w 85"/>
                <a:gd name="T11" fmla="*/ 17 h 17"/>
                <a:gd name="T12" fmla="*/ 13 w 85"/>
                <a:gd name="T13" fmla="*/ 13 h 17"/>
                <a:gd name="T14" fmla="*/ 4 w 85"/>
                <a:gd name="T15" fmla="*/ 13 h 17"/>
                <a:gd name="T16" fmla="*/ 0 w 85"/>
                <a:gd name="T17" fmla="*/ 9 h 17"/>
                <a:gd name="T18" fmla="*/ 0 w 85"/>
                <a:gd name="T19" fmla="*/ 9 h 17"/>
                <a:gd name="T20" fmla="*/ 4 w 85"/>
                <a:gd name="T21" fmla="*/ 5 h 17"/>
                <a:gd name="T22" fmla="*/ 13 w 85"/>
                <a:gd name="T23" fmla="*/ 0 h 17"/>
                <a:gd name="T24" fmla="*/ 42 w 85"/>
                <a:gd name="T25" fmla="*/ 0 h 17"/>
                <a:gd name="T26" fmla="*/ 42 w 85"/>
                <a:gd name="T27" fmla="*/ 0 h 17"/>
                <a:gd name="T28" fmla="*/ 72 w 85"/>
                <a:gd name="T29" fmla="*/ 0 h 17"/>
                <a:gd name="T30" fmla="*/ 85 w 85"/>
                <a:gd name="T31" fmla="*/ 5 h 17"/>
                <a:gd name="T32" fmla="*/ 85 w 85"/>
                <a:gd name="T33" fmla="*/ 9 h 17"/>
                <a:gd name="T34" fmla="*/ 85 w 85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17"/>
                <a:gd name="T56" fmla="*/ 85 w 85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17">
                  <a:moveTo>
                    <a:pt x="85" y="9"/>
                  </a:moveTo>
                  <a:lnTo>
                    <a:pt x="85" y="9"/>
                  </a:lnTo>
                  <a:lnTo>
                    <a:pt x="85" y="13"/>
                  </a:lnTo>
                  <a:lnTo>
                    <a:pt x="72" y="13"/>
                  </a:lnTo>
                  <a:lnTo>
                    <a:pt x="42" y="17"/>
                  </a:lnTo>
                  <a:lnTo>
                    <a:pt x="13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5"/>
                  </a:lnTo>
                  <a:lnTo>
                    <a:pt x="13" y="0"/>
                  </a:lnTo>
                  <a:lnTo>
                    <a:pt x="42" y="0"/>
                  </a:lnTo>
                  <a:lnTo>
                    <a:pt x="72" y="0"/>
                  </a:lnTo>
                  <a:lnTo>
                    <a:pt x="85" y="5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1" name="Freeform 296"/>
            <p:cNvSpPr>
              <a:spLocks/>
            </p:cNvSpPr>
            <p:nvPr/>
          </p:nvSpPr>
          <p:spPr bwMode="auto">
            <a:xfrm>
              <a:off x="1044" y="3392"/>
              <a:ext cx="60" cy="60"/>
            </a:xfrm>
            <a:custGeom>
              <a:avLst/>
              <a:gdLst>
                <a:gd name="T0" fmla="*/ 38 w 60"/>
                <a:gd name="T1" fmla="*/ 9 h 60"/>
                <a:gd name="T2" fmla="*/ 38 w 60"/>
                <a:gd name="T3" fmla="*/ 9 h 60"/>
                <a:gd name="T4" fmla="*/ 38 w 60"/>
                <a:gd name="T5" fmla="*/ 5 h 60"/>
                <a:gd name="T6" fmla="*/ 38 w 60"/>
                <a:gd name="T7" fmla="*/ 0 h 60"/>
                <a:gd name="T8" fmla="*/ 38 w 60"/>
                <a:gd name="T9" fmla="*/ 0 h 60"/>
                <a:gd name="T10" fmla="*/ 21 w 60"/>
                <a:gd name="T11" fmla="*/ 0 h 60"/>
                <a:gd name="T12" fmla="*/ 13 w 60"/>
                <a:gd name="T13" fmla="*/ 0 h 60"/>
                <a:gd name="T14" fmla="*/ 9 w 60"/>
                <a:gd name="T15" fmla="*/ 5 h 60"/>
                <a:gd name="T16" fmla="*/ 9 w 60"/>
                <a:gd name="T17" fmla="*/ 5 h 60"/>
                <a:gd name="T18" fmla="*/ 4 w 60"/>
                <a:gd name="T19" fmla="*/ 13 h 60"/>
                <a:gd name="T20" fmla="*/ 0 w 60"/>
                <a:gd name="T21" fmla="*/ 18 h 60"/>
                <a:gd name="T22" fmla="*/ 0 w 60"/>
                <a:gd name="T23" fmla="*/ 18 h 60"/>
                <a:gd name="T24" fmla="*/ 4 w 60"/>
                <a:gd name="T25" fmla="*/ 30 h 60"/>
                <a:gd name="T26" fmla="*/ 9 w 60"/>
                <a:gd name="T27" fmla="*/ 35 h 60"/>
                <a:gd name="T28" fmla="*/ 26 w 60"/>
                <a:gd name="T29" fmla="*/ 47 h 60"/>
                <a:gd name="T30" fmla="*/ 43 w 60"/>
                <a:gd name="T31" fmla="*/ 56 h 60"/>
                <a:gd name="T32" fmla="*/ 60 w 60"/>
                <a:gd name="T33" fmla="*/ 60 h 60"/>
                <a:gd name="T34" fmla="*/ 60 w 60"/>
                <a:gd name="T35" fmla="*/ 60 h 60"/>
                <a:gd name="T36" fmla="*/ 51 w 60"/>
                <a:gd name="T37" fmla="*/ 47 h 60"/>
                <a:gd name="T38" fmla="*/ 51 w 60"/>
                <a:gd name="T39" fmla="*/ 47 h 60"/>
                <a:gd name="T40" fmla="*/ 38 w 60"/>
                <a:gd name="T41" fmla="*/ 43 h 60"/>
                <a:gd name="T42" fmla="*/ 26 w 60"/>
                <a:gd name="T43" fmla="*/ 39 h 60"/>
                <a:gd name="T44" fmla="*/ 17 w 60"/>
                <a:gd name="T45" fmla="*/ 30 h 60"/>
                <a:gd name="T46" fmla="*/ 13 w 60"/>
                <a:gd name="T47" fmla="*/ 26 h 60"/>
                <a:gd name="T48" fmla="*/ 13 w 60"/>
                <a:gd name="T49" fmla="*/ 18 h 60"/>
                <a:gd name="T50" fmla="*/ 17 w 60"/>
                <a:gd name="T51" fmla="*/ 13 h 60"/>
                <a:gd name="T52" fmla="*/ 26 w 60"/>
                <a:gd name="T53" fmla="*/ 9 h 60"/>
                <a:gd name="T54" fmla="*/ 38 w 60"/>
                <a:gd name="T55" fmla="*/ 9 h 60"/>
                <a:gd name="T56" fmla="*/ 38 w 60"/>
                <a:gd name="T57" fmla="*/ 9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38" y="9"/>
                  </a:moveTo>
                  <a:lnTo>
                    <a:pt x="38" y="9"/>
                  </a:lnTo>
                  <a:lnTo>
                    <a:pt x="38" y="5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9" y="5"/>
                  </a:lnTo>
                  <a:lnTo>
                    <a:pt x="4" y="13"/>
                  </a:lnTo>
                  <a:lnTo>
                    <a:pt x="0" y="18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26" y="47"/>
                  </a:lnTo>
                  <a:lnTo>
                    <a:pt x="43" y="56"/>
                  </a:lnTo>
                  <a:lnTo>
                    <a:pt x="60" y="60"/>
                  </a:lnTo>
                  <a:lnTo>
                    <a:pt x="51" y="47"/>
                  </a:lnTo>
                  <a:lnTo>
                    <a:pt x="38" y="43"/>
                  </a:lnTo>
                  <a:lnTo>
                    <a:pt x="26" y="39"/>
                  </a:lnTo>
                  <a:lnTo>
                    <a:pt x="17" y="30"/>
                  </a:lnTo>
                  <a:lnTo>
                    <a:pt x="13" y="26"/>
                  </a:lnTo>
                  <a:lnTo>
                    <a:pt x="13" y="18"/>
                  </a:lnTo>
                  <a:lnTo>
                    <a:pt x="17" y="13"/>
                  </a:lnTo>
                  <a:lnTo>
                    <a:pt x="26" y="9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2" name="Freeform 297"/>
            <p:cNvSpPr>
              <a:spLocks/>
            </p:cNvSpPr>
            <p:nvPr/>
          </p:nvSpPr>
          <p:spPr bwMode="auto">
            <a:xfrm>
              <a:off x="1078" y="3384"/>
              <a:ext cx="103" cy="94"/>
            </a:xfrm>
            <a:custGeom>
              <a:avLst/>
              <a:gdLst>
                <a:gd name="T0" fmla="*/ 103 w 103"/>
                <a:gd name="T1" fmla="*/ 0 h 94"/>
                <a:gd name="T2" fmla="*/ 0 w 103"/>
                <a:gd name="T3" fmla="*/ 0 h 94"/>
                <a:gd name="T4" fmla="*/ 0 w 103"/>
                <a:gd name="T5" fmla="*/ 0 h 94"/>
                <a:gd name="T6" fmla="*/ 0 w 103"/>
                <a:gd name="T7" fmla="*/ 8 h 94"/>
                <a:gd name="T8" fmla="*/ 0 w 103"/>
                <a:gd name="T9" fmla="*/ 34 h 94"/>
                <a:gd name="T10" fmla="*/ 4 w 103"/>
                <a:gd name="T11" fmla="*/ 47 h 94"/>
                <a:gd name="T12" fmla="*/ 9 w 103"/>
                <a:gd name="T13" fmla="*/ 64 h 94"/>
                <a:gd name="T14" fmla="*/ 22 w 103"/>
                <a:gd name="T15" fmla="*/ 77 h 94"/>
                <a:gd name="T16" fmla="*/ 30 w 103"/>
                <a:gd name="T17" fmla="*/ 85 h 94"/>
                <a:gd name="T18" fmla="*/ 30 w 103"/>
                <a:gd name="T19" fmla="*/ 94 h 94"/>
                <a:gd name="T20" fmla="*/ 73 w 103"/>
                <a:gd name="T21" fmla="*/ 94 h 94"/>
                <a:gd name="T22" fmla="*/ 73 w 103"/>
                <a:gd name="T23" fmla="*/ 85 h 94"/>
                <a:gd name="T24" fmla="*/ 73 w 103"/>
                <a:gd name="T25" fmla="*/ 85 h 94"/>
                <a:gd name="T26" fmla="*/ 81 w 103"/>
                <a:gd name="T27" fmla="*/ 77 h 94"/>
                <a:gd name="T28" fmla="*/ 90 w 103"/>
                <a:gd name="T29" fmla="*/ 64 h 94"/>
                <a:gd name="T30" fmla="*/ 98 w 103"/>
                <a:gd name="T31" fmla="*/ 34 h 94"/>
                <a:gd name="T32" fmla="*/ 103 w 103"/>
                <a:gd name="T33" fmla="*/ 0 h 94"/>
                <a:gd name="T34" fmla="*/ 103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10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34"/>
                  </a:lnTo>
                  <a:lnTo>
                    <a:pt x="4" y="47"/>
                  </a:lnTo>
                  <a:lnTo>
                    <a:pt x="9" y="64"/>
                  </a:lnTo>
                  <a:lnTo>
                    <a:pt x="22" y="77"/>
                  </a:lnTo>
                  <a:lnTo>
                    <a:pt x="30" y="85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73" y="85"/>
                  </a:lnTo>
                  <a:lnTo>
                    <a:pt x="81" y="77"/>
                  </a:lnTo>
                  <a:lnTo>
                    <a:pt x="90" y="64"/>
                  </a:lnTo>
                  <a:lnTo>
                    <a:pt x="98" y="3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3" name="Freeform 298"/>
            <p:cNvSpPr>
              <a:spLocks/>
            </p:cNvSpPr>
            <p:nvPr/>
          </p:nvSpPr>
          <p:spPr bwMode="auto">
            <a:xfrm>
              <a:off x="433" y="2974"/>
              <a:ext cx="367" cy="491"/>
            </a:xfrm>
            <a:custGeom>
              <a:avLst/>
              <a:gdLst>
                <a:gd name="T0" fmla="*/ 0 w 367"/>
                <a:gd name="T1" fmla="*/ 465 h 491"/>
                <a:gd name="T2" fmla="*/ 0 w 367"/>
                <a:gd name="T3" fmla="*/ 465 h 491"/>
                <a:gd name="T4" fmla="*/ 25 w 367"/>
                <a:gd name="T5" fmla="*/ 410 h 491"/>
                <a:gd name="T6" fmla="*/ 60 w 367"/>
                <a:gd name="T7" fmla="*/ 354 h 491"/>
                <a:gd name="T8" fmla="*/ 60 w 367"/>
                <a:gd name="T9" fmla="*/ 354 h 491"/>
                <a:gd name="T10" fmla="*/ 68 w 367"/>
                <a:gd name="T11" fmla="*/ 342 h 491"/>
                <a:gd name="T12" fmla="*/ 77 w 367"/>
                <a:gd name="T13" fmla="*/ 324 h 491"/>
                <a:gd name="T14" fmla="*/ 81 w 367"/>
                <a:gd name="T15" fmla="*/ 282 h 491"/>
                <a:gd name="T16" fmla="*/ 90 w 367"/>
                <a:gd name="T17" fmla="*/ 235 h 491"/>
                <a:gd name="T18" fmla="*/ 90 w 367"/>
                <a:gd name="T19" fmla="*/ 183 h 491"/>
                <a:gd name="T20" fmla="*/ 94 w 367"/>
                <a:gd name="T21" fmla="*/ 81 h 491"/>
                <a:gd name="T22" fmla="*/ 98 w 367"/>
                <a:gd name="T23" fmla="*/ 42 h 491"/>
                <a:gd name="T24" fmla="*/ 107 w 367"/>
                <a:gd name="T25" fmla="*/ 17 h 491"/>
                <a:gd name="T26" fmla="*/ 107 w 367"/>
                <a:gd name="T27" fmla="*/ 17 h 491"/>
                <a:gd name="T28" fmla="*/ 107 w 367"/>
                <a:gd name="T29" fmla="*/ 12 h 491"/>
                <a:gd name="T30" fmla="*/ 107 w 367"/>
                <a:gd name="T31" fmla="*/ 12 h 491"/>
                <a:gd name="T32" fmla="*/ 115 w 367"/>
                <a:gd name="T33" fmla="*/ 17 h 491"/>
                <a:gd name="T34" fmla="*/ 141 w 367"/>
                <a:gd name="T35" fmla="*/ 25 h 491"/>
                <a:gd name="T36" fmla="*/ 175 w 367"/>
                <a:gd name="T37" fmla="*/ 25 h 491"/>
                <a:gd name="T38" fmla="*/ 192 w 367"/>
                <a:gd name="T39" fmla="*/ 21 h 491"/>
                <a:gd name="T40" fmla="*/ 213 w 367"/>
                <a:gd name="T41" fmla="*/ 17 h 491"/>
                <a:gd name="T42" fmla="*/ 213 w 367"/>
                <a:gd name="T43" fmla="*/ 17 h 491"/>
                <a:gd name="T44" fmla="*/ 235 w 367"/>
                <a:gd name="T45" fmla="*/ 4 h 491"/>
                <a:gd name="T46" fmla="*/ 256 w 367"/>
                <a:gd name="T47" fmla="*/ 0 h 491"/>
                <a:gd name="T48" fmla="*/ 273 w 367"/>
                <a:gd name="T49" fmla="*/ 0 h 491"/>
                <a:gd name="T50" fmla="*/ 286 w 367"/>
                <a:gd name="T51" fmla="*/ 0 h 491"/>
                <a:gd name="T52" fmla="*/ 295 w 367"/>
                <a:gd name="T53" fmla="*/ 4 h 491"/>
                <a:gd name="T54" fmla="*/ 299 w 367"/>
                <a:gd name="T55" fmla="*/ 8 h 491"/>
                <a:gd name="T56" fmla="*/ 303 w 367"/>
                <a:gd name="T57" fmla="*/ 17 h 491"/>
                <a:gd name="T58" fmla="*/ 308 w 367"/>
                <a:gd name="T59" fmla="*/ 30 h 491"/>
                <a:gd name="T60" fmla="*/ 320 w 367"/>
                <a:gd name="T61" fmla="*/ 102 h 491"/>
                <a:gd name="T62" fmla="*/ 320 w 367"/>
                <a:gd name="T63" fmla="*/ 102 h 491"/>
                <a:gd name="T64" fmla="*/ 342 w 367"/>
                <a:gd name="T65" fmla="*/ 119 h 491"/>
                <a:gd name="T66" fmla="*/ 355 w 367"/>
                <a:gd name="T67" fmla="*/ 141 h 491"/>
                <a:gd name="T68" fmla="*/ 367 w 367"/>
                <a:gd name="T69" fmla="*/ 158 h 491"/>
                <a:gd name="T70" fmla="*/ 367 w 367"/>
                <a:gd name="T71" fmla="*/ 175 h 491"/>
                <a:gd name="T72" fmla="*/ 363 w 367"/>
                <a:gd name="T73" fmla="*/ 192 h 491"/>
                <a:gd name="T74" fmla="*/ 350 w 367"/>
                <a:gd name="T75" fmla="*/ 205 h 491"/>
                <a:gd name="T76" fmla="*/ 329 w 367"/>
                <a:gd name="T77" fmla="*/ 222 h 491"/>
                <a:gd name="T78" fmla="*/ 303 w 367"/>
                <a:gd name="T79" fmla="*/ 239 h 491"/>
                <a:gd name="T80" fmla="*/ 278 w 367"/>
                <a:gd name="T81" fmla="*/ 440 h 491"/>
                <a:gd name="T82" fmla="*/ 278 w 367"/>
                <a:gd name="T83" fmla="*/ 440 h 491"/>
                <a:gd name="T84" fmla="*/ 248 w 367"/>
                <a:gd name="T85" fmla="*/ 461 h 491"/>
                <a:gd name="T86" fmla="*/ 218 w 367"/>
                <a:gd name="T87" fmla="*/ 474 h 491"/>
                <a:gd name="T88" fmla="*/ 184 w 367"/>
                <a:gd name="T89" fmla="*/ 487 h 491"/>
                <a:gd name="T90" fmla="*/ 145 w 367"/>
                <a:gd name="T91" fmla="*/ 491 h 491"/>
                <a:gd name="T92" fmla="*/ 107 w 367"/>
                <a:gd name="T93" fmla="*/ 487 h 491"/>
                <a:gd name="T94" fmla="*/ 72 w 367"/>
                <a:gd name="T95" fmla="*/ 483 h 491"/>
                <a:gd name="T96" fmla="*/ 34 w 367"/>
                <a:gd name="T97" fmla="*/ 474 h 491"/>
                <a:gd name="T98" fmla="*/ 0 w 367"/>
                <a:gd name="T99" fmla="*/ 465 h 491"/>
                <a:gd name="T100" fmla="*/ 0 w 367"/>
                <a:gd name="T101" fmla="*/ 465 h 49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67"/>
                <a:gd name="T154" fmla="*/ 0 h 491"/>
                <a:gd name="T155" fmla="*/ 367 w 367"/>
                <a:gd name="T156" fmla="*/ 491 h 49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67" h="491">
                  <a:moveTo>
                    <a:pt x="0" y="465"/>
                  </a:moveTo>
                  <a:lnTo>
                    <a:pt x="0" y="465"/>
                  </a:lnTo>
                  <a:lnTo>
                    <a:pt x="25" y="410"/>
                  </a:lnTo>
                  <a:lnTo>
                    <a:pt x="60" y="354"/>
                  </a:lnTo>
                  <a:lnTo>
                    <a:pt x="68" y="342"/>
                  </a:lnTo>
                  <a:lnTo>
                    <a:pt x="77" y="324"/>
                  </a:lnTo>
                  <a:lnTo>
                    <a:pt x="81" y="282"/>
                  </a:lnTo>
                  <a:lnTo>
                    <a:pt x="90" y="235"/>
                  </a:lnTo>
                  <a:lnTo>
                    <a:pt x="90" y="183"/>
                  </a:lnTo>
                  <a:lnTo>
                    <a:pt x="94" y="81"/>
                  </a:lnTo>
                  <a:lnTo>
                    <a:pt x="98" y="42"/>
                  </a:lnTo>
                  <a:lnTo>
                    <a:pt x="107" y="17"/>
                  </a:lnTo>
                  <a:lnTo>
                    <a:pt x="107" y="12"/>
                  </a:lnTo>
                  <a:lnTo>
                    <a:pt x="115" y="17"/>
                  </a:lnTo>
                  <a:lnTo>
                    <a:pt x="141" y="25"/>
                  </a:lnTo>
                  <a:lnTo>
                    <a:pt x="175" y="25"/>
                  </a:lnTo>
                  <a:lnTo>
                    <a:pt x="192" y="21"/>
                  </a:lnTo>
                  <a:lnTo>
                    <a:pt x="213" y="17"/>
                  </a:lnTo>
                  <a:lnTo>
                    <a:pt x="235" y="4"/>
                  </a:lnTo>
                  <a:lnTo>
                    <a:pt x="256" y="0"/>
                  </a:lnTo>
                  <a:lnTo>
                    <a:pt x="273" y="0"/>
                  </a:lnTo>
                  <a:lnTo>
                    <a:pt x="286" y="0"/>
                  </a:lnTo>
                  <a:lnTo>
                    <a:pt x="295" y="4"/>
                  </a:lnTo>
                  <a:lnTo>
                    <a:pt x="299" y="8"/>
                  </a:lnTo>
                  <a:lnTo>
                    <a:pt x="303" y="17"/>
                  </a:lnTo>
                  <a:lnTo>
                    <a:pt x="308" y="30"/>
                  </a:lnTo>
                  <a:lnTo>
                    <a:pt x="320" y="102"/>
                  </a:lnTo>
                  <a:lnTo>
                    <a:pt x="342" y="119"/>
                  </a:lnTo>
                  <a:lnTo>
                    <a:pt x="355" y="141"/>
                  </a:lnTo>
                  <a:lnTo>
                    <a:pt x="367" y="158"/>
                  </a:lnTo>
                  <a:lnTo>
                    <a:pt x="367" y="175"/>
                  </a:lnTo>
                  <a:lnTo>
                    <a:pt x="363" y="192"/>
                  </a:lnTo>
                  <a:lnTo>
                    <a:pt x="350" y="205"/>
                  </a:lnTo>
                  <a:lnTo>
                    <a:pt x="329" y="222"/>
                  </a:lnTo>
                  <a:lnTo>
                    <a:pt x="303" y="239"/>
                  </a:lnTo>
                  <a:lnTo>
                    <a:pt x="278" y="440"/>
                  </a:lnTo>
                  <a:lnTo>
                    <a:pt x="248" y="461"/>
                  </a:lnTo>
                  <a:lnTo>
                    <a:pt x="218" y="474"/>
                  </a:lnTo>
                  <a:lnTo>
                    <a:pt x="184" y="487"/>
                  </a:lnTo>
                  <a:lnTo>
                    <a:pt x="145" y="491"/>
                  </a:lnTo>
                  <a:lnTo>
                    <a:pt x="107" y="487"/>
                  </a:lnTo>
                  <a:lnTo>
                    <a:pt x="72" y="483"/>
                  </a:lnTo>
                  <a:lnTo>
                    <a:pt x="34" y="474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4" name="Freeform 299"/>
            <p:cNvSpPr>
              <a:spLocks/>
            </p:cNvSpPr>
            <p:nvPr/>
          </p:nvSpPr>
          <p:spPr bwMode="auto">
            <a:xfrm>
              <a:off x="471" y="2986"/>
              <a:ext cx="188" cy="330"/>
            </a:xfrm>
            <a:custGeom>
              <a:avLst/>
              <a:gdLst>
                <a:gd name="T0" fmla="*/ 90 w 188"/>
                <a:gd name="T1" fmla="*/ 330 h 330"/>
                <a:gd name="T2" fmla="*/ 5 w 188"/>
                <a:gd name="T3" fmla="*/ 120 h 330"/>
                <a:gd name="T4" fmla="*/ 5 w 188"/>
                <a:gd name="T5" fmla="*/ 120 h 330"/>
                <a:gd name="T6" fmla="*/ 0 w 188"/>
                <a:gd name="T7" fmla="*/ 65 h 330"/>
                <a:gd name="T8" fmla="*/ 5 w 188"/>
                <a:gd name="T9" fmla="*/ 43 h 330"/>
                <a:gd name="T10" fmla="*/ 13 w 188"/>
                <a:gd name="T11" fmla="*/ 26 h 330"/>
                <a:gd name="T12" fmla="*/ 13 w 188"/>
                <a:gd name="T13" fmla="*/ 26 h 330"/>
                <a:gd name="T14" fmla="*/ 26 w 188"/>
                <a:gd name="T15" fmla="*/ 13 h 330"/>
                <a:gd name="T16" fmla="*/ 43 w 188"/>
                <a:gd name="T17" fmla="*/ 5 h 330"/>
                <a:gd name="T18" fmla="*/ 60 w 188"/>
                <a:gd name="T19" fmla="*/ 0 h 330"/>
                <a:gd name="T20" fmla="*/ 73 w 188"/>
                <a:gd name="T21" fmla="*/ 0 h 330"/>
                <a:gd name="T22" fmla="*/ 73 w 188"/>
                <a:gd name="T23" fmla="*/ 0 h 330"/>
                <a:gd name="T24" fmla="*/ 81 w 188"/>
                <a:gd name="T25" fmla="*/ 5 h 330"/>
                <a:gd name="T26" fmla="*/ 86 w 188"/>
                <a:gd name="T27" fmla="*/ 13 h 330"/>
                <a:gd name="T28" fmla="*/ 188 w 188"/>
                <a:gd name="T29" fmla="*/ 304 h 330"/>
                <a:gd name="T30" fmla="*/ 188 w 188"/>
                <a:gd name="T31" fmla="*/ 304 h 330"/>
                <a:gd name="T32" fmla="*/ 167 w 188"/>
                <a:gd name="T33" fmla="*/ 317 h 330"/>
                <a:gd name="T34" fmla="*/ 141 w 188"/>
                <a:gd name="T35" fmla="*/ 330 h 330"/>
                <a:gd name="T36" fmla="*/ 116 w 188"/>
                <a:gd name="T37" fmla="*/ 330 h 330"/>
                <a:gd name="T38" fmla="*/ 90 w 188"/>
                <a:gd name="T39" fmla="*/ 330 h 330"/>
                <a:gd name="T40" fmla="*/ 90 w 188"/>
                <a:gd name="T41" fmla="*/ 33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8"/>
                <a:gd name="T64" fmla="*/ 0 h 330"/>
                <a:gd name="T65" fmla="*/ 188 w 188"/>
                <a:gd name="T66" fmla="*/ 330 h 3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8" h="330">
                  <a:moveTo>
                    <a:pt x="90" y="330"/>
                  </a:moveTo>
                  <a:lnTo>
                    <a:pt x="5" y="120"/>
                  </a:lnTo>
                  <a:lnTo>
                    <a:pt x="0" y="65"/>
                  </a:lnTo>
                  <a:lnTo>
                    <a:pt x="5" y="43"/>
                  </a:lnTo>
                  <a:lnTo>
                    <a:pt x="13" y="26"/>
                  </a:lnTo>
                  <a:lnTo>
                    <a:pt x="26" y="13"/>
                  </a:lnTo>
                  <a:lnTo>
                    <a:pt x="43" y="5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1" y="5"/>
                  </a:lnTo>
                  <a:lnTo>
                    <a:pt x="86" y="13"/>
                  </a:lnTo>
                  <a:lnTo>
                    <a:pt x="188" y="304"/>
                  </a:lnTo>
                  <a:lnTo>
                    <a:pt x="167" y="317"/>
                  </a:lnTo>
                  <a:lnTo>
                    <a:pt x="141" y="330"/>
                  </a:lnTo>
                  <a:lnTo>
                    <a:pt x="116" y="330"/>
                  </a:lnTo>
                  <a:lnTo>
                    <a:pt x="90" y="330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5" name="Freeform 300"/>
            <p:cNvSpPr>
              <a:spLocks/>
            </p:cNvSpPr>
            <p:nvPr/>
          </p:nvSpPr>
          <p:spPr bwMode="auto">
            <a:xfrm>
              <a:off x="899" y="3397"/>
              <a:ext cx="132" cy="34"/>
            </a:xfrm>
            <a:custGeom>
              <a:avLst/>
              <a:gdLst>
                <a:gd name="T0" fmla="*/ 81 w 132"/>
                <a:gd name="T1" fmla="*/ 34 h 34"/>
                <a:gd name="T2" fmla="*/ 102 w 132"/>
                <a:gd name="T3" fmla="*/ 17 h 34"/>
                <a:gd name="T4" fmla="*/ 102 w 132"/>
                <a:gd name="T5" fmla="*/ 17 h 34"/>
                <a:gd name="T6" fmla="*/ 111 w 132"/>
                <a:gd name="T7" fmla="*/ 17 h 34"/>
                <a:gd name="T8" fmla="*/ 124 w 132"/>
                <a:gd name="T9" fmla="*/ 8 h 34"/>
                <a:gd name="T10" fmla="*/ 124 w 132"/>
                <a:gd name="T11" fmla="*/ 8 h 34"/>
                <a:gd name="T12" fmla="*/ 132 w 132"/>
                <a:gd name="T13" fmla="*/ 0 h 34"/>
                <a:gd name="T14" fmla="*/ 132 w 132"/>
                <a:gd name="T15" fmla="*/ 0 h 34"/>
                <a:gd name="T16" fmla="*/ 102 w 132"/>
                <a:gd name="T17" fmla="*/ 0 h 34"/>
                <a:gd name="T18" fmla="*/ 81 w 132"/>
                <a:gd name="T19" fmla="*/ 4 h 34"/>
                <a:gd name="T20" fmla="*/ 59 w 132"/>
                <a:gd name="T21" fmla="*/ 8 h 34"/>
                <a:gd name="T22" fmla="*/ 0 w 132"/>
                <a:gd name="T23" fmla="*/ 34 h 34"/>
                <a:gd name="T24" fmla="*/ 81 w 132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"/>
                <a:gd name="T40" fmla="*/ 0 h 34"/>
                <a:gd name="T41" fmla="*/ 132 w 1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" h="34">
                  <a:moveTo>
                    <a:pt x="81" y="34"/>
                  </a:moveTo>
                  <a:lnTo>
                    <a:pt x="102" y="17"/>
                  </a:lnTo>
                  <a:lnTo>
                    <a:pt x="111" y="17"/>
                  </a:lnTo>
                  <a:lnTo>
                    <a:pt x="124" y="8"/>
                  </a:lnTo>
                  <a:lnTo>
                    <a:pt x="132" y="0"/>
                  </a:lnTo>
                  <a:lnTo>
                    <a:pt x="102" y="0"/>
                  </a:lnTo>
                  <a:lnTo>
                    <a:pt x="81" y="4"/>
                  </a:lnTo>
                  <a:lnTo>
                    <a:pt x="59" y="8"/>
                  </a:lnTo>
                  <a:lnTo>
                    <a:pt x="0" y="34"/>
                  </a:lnTo>
                  <a:lnTo>
                    <a:pt x="81" y="34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6" name="Freeform 301"/>
            <p:cNvSpPr>
              <a:spLocks/>
            </p:cNvSpPr>
            <p:nvPr/>
          </p:nvSpPr>
          <p:spPr bwMode="auto">
            <a:xfrm>
              <a:off x="1018" y="3422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30 h 30"/>
                <a:gd name="T6" fmla="*/ 90 w 90"/>
                <a:gd name="T7" fmla="*/ 30 h 30"/>
                <a:gd name="T8" fmla="*/ 82 w 90"/>
                <a:gd name="T9" fmla="*/ 30 h 30"/>
                <a:gd name="T10" fmla="*/ 73 w 90"/>
                <a:gd name="T11" fmla="*/ 26 h 30"/>
                <a:gd name="T12" fmla="*/ 60 w 90"/>
                <a:gd name="T13" fmla="*/ 22 h 30"/>
                <a:gd name="T14" fmla="*/ 26 w 90"/>
                <a:gd name="T15" fmla="*/ 22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30"/>
                  </a:lnTo>
                  <a:lnTo>
                    <a:pt x="82" y="30"/>
                  </a:lnTo>
                  <a:lnTo>
                    <a:pt x="73" y="26"/>
                  </a:lnTo>
                  <a:lnTo>
                    <a:pt x="60" y="22"/>
                  </a:lnTo>
                  <a:lnTo>
                    <a:pt x="2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7" name="Freeform 302"/>
            <p:cNvSpPr>
              <a:spLocks/>
            </p:cNvSpPr>
            <p:nvPr/>
          </p:nvSpPr>
          <p:spPr bwMode="auto">
            <a:xfrm>
              <a:off x="967" y="3448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26 h 30"/>
                <a:gd name="T6" fmla="*/ 90 w 90"/>
                <a:gd name="T7" fmla="*/ 26 h 30"/>
                <a:gd name="T8" fmla="*/ 81 w 90"/>
                <a:gd name="T9" fmla="*/ 30 h 30"/>
                <a:gd name="T10" fmla="*/ 73 w 90"/>
                <a:gd name="T11" fmla="*/ 26 h 30"/>
                <a:gd name="T12" fmla="*/ 60 w 90"/>
                <a:gd name="T13" fmla="*/ 21 h 30"/>
                <a:gd name="T14" fmla="*/ 9 w 90"/>
                <a:gd name="T15" fmla="*/ 17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26"/>
                  </a:lnTo>
                  <a:lnTo>
                    <a:pt x="81" y="30"/>
                  </a:lnTo>
                  <a:lnTo>
                    <a:pt x="73" y="26"/>
                  </a:lnTo>
                  <a:lnTo>
                    <a:pt x="60" y="21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8" name="Freeform 303"/>
            <p:cNvSpPr>
              <a:spLocks/>
            </p:cNvSpPr>
            <p:nvPr/>
          </p:nvSpPr>
          <p:spPr bwMode="auto">
            <a:xfrm>
              <a:off x="988" y="3405"/>
              <a:ext cx="94" cy="17"/>
            </a:xfrm>
            <a:custGeom>
              <a:avLst/>
              <a:gdLst>
                <a:gd name="T0" fmla="*/ 0 w 94"/>
                <a:gd name="T1" fmla="*/ 5 h 17"/>
                <a:gd name="T2" fmla="*/ 65 w 94"/>
                <a:gd name="T3" fmla="*/ 0 h 17"/>
                <a:gd name="T4" fmla="*/ 94 w 94"/>
                <a:gd name="T5" fmla="*/ 13 h 17"/>
                <a:gd name="T6" fmla="*/ 94 w 94"/>
                <a:gd name="T7" fmla="*/ 13 h 17"/>
                <a:gd name="T8" fmla="*/ 86 w 94"/>
                <a:gd name="T9" fmla="*/ 17 h 17"/>
                <a:gd name="T10" fmla="*/ 73 w 94"/>
                <a:gd name="T11" fmla="*/ 17 h 17"/>
                <a:gd name="T12" fmla="*/ 65 w 94"/>
                <a:gd name="T13" fmla="*/ 13 h 17"/>
                <a:gd name="T14" fmla="*/ 30 w 94"/>
                <a:gd name="T15" fmla="*/ 17 h 17"/>
                <a:gd name="T16" fmla="*/ 0 w 94"/>
                <a:gd name="T17" fmla="*/ 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17"/>
                <a:gd name="T29" fmla="*/ 94 w 94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17">
                  <a:moveTo>
                    <a:pt x="0" y="5"/>
                  </a:moveTo>
                  <a:lnTo>
                    <a:pt x="65" y="0"/>
                  </a:lnTo>
                  <a:lnTo>
                    <a:pt x="94" y="13"/>
                  </a:lnTo>
                  <a:lnTo>
                    <a:pt x="86" y="17"/>
                  </a:lnTo>
                  <a:lnTo>
                    <a:pt x="73" y="17"/>
                  </a:lnTo>
                  <a:lnTo>
                    <a:pt x="65" y="13"/>
                  </a:lnTo>
                  <a:lnTo>
                    <a:pt x="30" y="1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69" name="Freeform 304"/>
            <p:cNvSpPr>
              <a:spLocks/>
            </p:cNvSpPr>
            <p:nvPr/>
          </p:nvSpPr>
          <p:spPr bwMode="auto">
            <a:xfrm>
              <a:off x="561" y="3290"/>
              <a:ext cx="547" cy="188"/>
            </a:xfrm>
            <a:custGeom>
              <a:avLst/>
              <a:gdLst>
                <a:gd name="T0" fmla="*/ 98 w 547"/>
                <a:gd name="T1" fmla="*/ 0 h 188"/>
                <a:gd name="T2" fmla="*/ 115 w 547"/>
                <a:gd name="T3" fmla="*/ 43 h 188"/>
                <a:gd name="T4" fmla="*/ 346 w 547"/>
                <a:gd name="T5" fmla="*/ 141 h 188"/>
                <a:gd name="T6" fmla="*/ 346 w 547"/>
                <a:gd name="T7" fmla="*/ 141 h 188"/>
                <a:gd name="T8" fmla="*/ 359 w 547"/>
                <a:gd name="T9" fmla="*/ 132 h 188"/>
                <a:gd name="T10" fmla="*/ 376 w 547"/>
                <a:gd name="T11" fmla="*/ 124 h 188"/>
                <a:gd name="T12" fmla="*/ 402 w 547"/>
                <a:gd name="T13" fmla="*/ 120 h 188"/>
                <a:gd name="T14" fmla="*/ 436 w 547"/>
                <a:gd name="T15" fmla="*/ 115 h 188"/>
                <a:gd name="T16" fmla="*/ 530 w 547"/>
                <a:gd name="T17" fmla="*/ 171 h 188"/>
                <a:gd name="T18" fmla="*/ 547 w 547"/>
                <a:gd name="T19" fmla="*/ 188 h 188"/>
                <a:gd name="T20" fmla="*/ 547 w 547"/>
                <a:gd name="T21" fmla="*/ 188 h 188"/>
                <a:gd name="T22" fmla="*/ 543 w 547"/>
                <a:gd name="T23" fmla="*/ 188 h 188"/>
                <a:gd name="T24" fmla="*/ 539 w 547"/>
                <a:gd name="T25" fmla="*/ 188 h 188"/>
                <a:gd name="T26" fmla="*/ 530 w 547"/>
                <a:gd name="T27" fmla="*/ 188 h 188"/>
                <a:gd name="T28" fmla="*/ 530 w 547"/>
                <a:gd name="T29" fmla="*/ 188 h 188"/>
                <a:gd name="T30" fmla="*/ 500 w 547"/>
                <a:gd name="T31" fmla="*/ 175 h 188"/>
                <a:gd name="T32" fmla="*/ 479 w 547"/>
                <a:gd name="T33" fmla="*/ 167 h 188"/>
                <a:gd name="T34" fmla="*/ 432 w 547"/>
                <a:gd name="T35" fmla="*/ 162 h 188"/>
                <a:gd name="T36" fmla="*/ 432 w 547"/>
                <a:gd name="T37" fmla="*/ 162 h 188"/>
                <a:gd name="T38" fmla="*/ 423 w 547"/>
                <a:gd name="T39" fmla="*/ 171 h 188"/>
                <a:gd name="T40" fmla="*/ 406 w 547"/>
                <a:gd name="T41" fmla="*/ 179 h 188"/>
                <a:gd name="T42" fmla="*/ 393 w 547"/>
                <a:gd name="T43" fmla="*/ 184 h 188"/>
                <a:gd name="T44" fmla="*/ 380 w 547"/>
                <a:gd name="T45" fmla="*/ 188 h 188"/>
                <a:gd name="T46" fmla="*/ 363 w 547"/>
                <a:gd name="T47" fmla="*/ 188 h 188"/>
                <a:gd name="T48" fmla="*/ 350 w 547"/>
                <a:gd name="T49" fmla="*/ 179 h 188"/>
                <a:gd name="T50" fmla="*/ 350 w 547"/>
                <a:gd name="T51" fmla="*/ 179 h 188"/>
                <a:gd name="T52" fmla="*/ 350 w 547"/>
                <a:gd name="T53" fmla="*/ 179 h 188"/>
                <a:gd name="T54" fmla="*/ 286 w 547"/>
                <a:gd name="T55" fmla="*/ 167 h 188"/>
                <a:gd name="T56" fmla="*/ 180 w 547"/>
                <a:gd name="T57" fmla="*/ 145 h 188"/>
                <a:gd name="T58" fmla="*/ 38 w 547"/>
                <a:gd name="T59" fmla="*/ 120 h 188"/>
                <a:gd name="T60" fmla="*/ 0 w 547"/>
                <a:gd name="T61" fmla="*/ 26 h 188"/>
                <a:gd name="T62" fmla="*/ 0 w 547"/>
                <a:gd name="T63" fmla="*/ 26 h 188"/>
                <a:gd name="T64" fmla="*/ 26 w 547"/>
                <a:gd name="T65" fmla="*/ 26 h 188"/>
                <a:gd name="T66" fmla="*/ 51 w 547"/>
                <a:gd name="T67" fmla="*/ 26 h 188"/>
                <a:gd name="T68" fmla="*/ 77 w 547"/>
                <a:gd name="T69" fmla="*/ 13 h 188"/>
                <a:gd name="T70" fmla="*/ 98 w 547"/>
                <a:gd name="T71" fmla="*/ 0 h 188"/>
                <a:gd name="T72" fmla="*/ 98 w 547"/>
                <a:gd name="T73" fmla="*/ 0 h 1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7"/>
                <a:gd name="T112" fmla="*/ 0 h 188"/>
                <a:gd name="T113" fmla="*/ 547 w 547"/>
                <a:gd name="T114" fmla="*/ 188 h 1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7" h="188">
                  <a:moveTo>
                    <a:pt x="98" y="0"/>
                  </a:moveTo>
                  <a:lnTo>
                    <a:pt x="115" y="43"/>
                  </a:lnTo>
                  <a:lnTo>
                    <a:pt x="346" y="141"/>
                  </a:lnTo>
                  <a:lnTo>
                    <a:pt x="359" y="132"/>
                  </a:lnTo>
                  <a:lnTo>
                    <a:pt x="376" y="124"/>
                  </a:lnTo>
                  <a:lnTo>
                    <a:pt x="402" y="120"/>
                  </a:lnTo>
                  <a:lnTo>
                    <a:pt x="436" y="115"/>
                  </a:lnTo>
                  <a:lnTo>
                    <a:pt x="530" y="171"/>
                  </a:lnTo>
                  <a:lnTo>
                    <a:pt x="547" y="188"/>
                  </a:lnTo>
                  <a:lnTo>
                    <a:pt x="543" y="188"/>
                  </a:lnTo>
                  <a:lnTo>
                    <a:pt x="539" y="188"/>
                  </a:lnTo>
                  <a:lnTo>
                    <a:pt x="530" y="188"/>
                  </a:lnTo>
                  <a:lnTo>
                    <a:pt x="500" y="175"/>
                  </a:lnTo>
                  <a:lnTo>
                    <a:pt x="479" y="167"/>
                  </a:lnTo>
                  <a:lnTo>
                    <a:pt x="432" y="162"/>
                  </a:lnTo>
                  <a:lnTo>
                    <a:pt x="423" y="171"/>
                  </a:lnTo>
                  <a:lnTo>
                    <a:pt x="406" y="179"/>
                  </a:lnTo>
                  <a:lnTo>
                    <a:pt x="393" y="184"/>
                  </a:lnTo>
                  <a:lnTo>
                    <a:pt x="380" y="188"/>
                  </a:lnTo>
                  <a:lnTo>
                    <a:pt x="363" y="188"/>
                  </a:lnTo>
                  <a:lnTo>
                    <a:pt x="350" y="179"/>
                  </a:lnTo>
                  <a:lnTo>
                    <a:pt x="286" y="167"/>
                  </a:lnTo>
                  <a:lnTo>
                    <a:pt x="180" y="145"/>
                  </a:lnTo>
                  <a:lnTo>
                    <a:pt x="38" y="120"/>
                  </a:lnTo>
                  <a:lnTo>
                    <a:pt x="0" y="26"/>
                  </a:lnTo>
                  <a:lnTo>
                    <a:pt x="26" y="26"/>
                  </a:lnTo>
                  <a:lnTo>
                    <a:pt x="51" y="26"/>
                  </a:lnTo>
                  <a:lnTo>
                    <a:pt x="77" y="1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0" name="Freeform 305"/>
            <p:cNvSpPr>
              <a:spLocks/>
            </p:cNvSpPr>
            <p:nvPr/>
          </p:nvSpPr>
          <p:spPr bwMode="auto">
            <a:xfrm>
              <a:off x="523" y="2794"/>
              <a:ext cx="166" cy="291"/>
            </a:xfrm>
            <a:custGeom>
              <a:avLst/>
              <a:gdLst>
                <a:gd name="T0" fmla="*/ 0 w 166"/>
                <a:gd name="T1" fmla="*/ 0 h 291"/>
                <a:gd name="T2" fmla="*/ 0 w 166"/>
                <a:gd name="T3" fmla="*/ 0 h 291"/>
                <a:gd name="T4" fmla="*/ 8 w 166"/>
                <a:gd name="T5" fmla="*/ 17 h 291"/>
                <a:gd name="T6" fmla="*/ 21 w 166"/>
                <a:gd name="T7" fmla="*/ 64 h 291"/>
                <a:gd name="T8" fmla="*/ 25 w 166"/>
                <a:gd name="T9" fmla="*/ 94 h 291"/>
                <a:gd name="T10" fmla="*/ 29 w 166"/>
                <a:gd name="T11" fmla="*/ 128 h 291"/>
                <a:gd name="T12" fmla="*/ 29 w 166"/>
                <a:gd name="T13" fmla="*/ 163 h 291"/>
                <a:gd name="T14" fmla="*/ 25 w 166"/>
                <a:gd name="T15" fmla="*/ 197 h 291"/>
                <a:gd name="T16" fmla="*/ 25 w 166"/>
                <a:gd name="T17" fmla="*/ 197 h 291"/>
                <a:gd name="T18" fmla="*/ 42 w 166"/>
                <a:gd name="T19" fmla="*/ 214 h 291"/>
                <a:gd name="T20" fmla="*/ 85 w 166"/>
                <a:gd name="T21" fmla="*/ 252 h 291"/>
                <a:gd name="T22" fmla="*/ 106 w 166"/>
                <a:gd name="T23" fmla="*/ 269 h 291"/>
                <a:gd name="T24" fmla="*/ 132 w 166"/>
                <a:gd name="T25" fmla="*/ 282 h 291"/>
                <a:gd name="T26" fmla="*/ 149 w 166"/>
                <a:gd name="T27" fmla="*/ 291 h 291"/>
                <a:gd name="T28" fmla="*/ 158 w 166"/>
                <a:gd name="T29" fmla="*/ 291 h 291"/>
                <a:gd name="T30" fmla="*/ 166 w 166"/>
                <a:gd name="T31" fmla="*/ 291 h 291"/>
                <a:gd name="T32" fmla="*/ 166 w 166"/>
                <a:gd name="T33" fmla="*/ 291 h 291"/>
                <a:gd name="T34" fmla="*/ 166 w 166"/>
                <a:gd name="T35" fmla="*/ 274 h 291"/>
                <a:gd name="T36" fmla="*/ 158 w 166"/>
                <a:gd name="T37" fmla="*/ 235 h 291"/>
                <a:gd name="T38" fmla="*/ 149 w 166"/>
                <a:gd name="T39" fmla="*/ 184 h 291"/>
                <a:gd name="T40" fmla="*/ 149 w 166"/>
                <a:gd name="T41" fmla="*/ 184 h 291"/>
                <a:gd name="T42" fmla="*/ 136 w 166"/>
                <a:gd name="T43" fmla="*/ 180 h 291"/>
                <a:gd name="T44" fmla="*/ 123 w 166"/>
                <a:gd name="T45" fmla="*/ 175 h 291"/>
                <a:gd name="T46" fmla="*/ 111 w 166"/>
                <a:gd name="T47" fmla="*/ 163 h 291"/>
                <a:gd name="T48" fmla="*/ 94 w 166"/>
                <a:gd name="T49" fmla="*/ 141 h 291"/>
                <a:gd name="T50" fmla="*/ 85 w 166"/>
                <a:gd name="T51" fmla="*/ 111 h 291"/>
                <a:gd name="T52" fmla="*/ 72 w 166"/>
                <a:gd name="T53" fmla="*/ 73 h 291"/>
                <a:gd name="T54" fmla="*/ 72 w 166"/>
                <a:gd name="T55" fmla="*/ 21 h 291"/>
                <a:gd name="T56" fmla="*/ 0 w 166"/>
                <a:gd name="T57" fmla="*/ 0 h 2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6"/>
                <a:gd name="T88" fmla="*/ 0 h 291"/>
                <a:gd name="T89" fmla="*/ 166 w 166"/>
                <a:gd name="T90" fmla="*/ 291 h 2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6" h="291">
                  <a:moveTo>
                    <a:pt x="0" y="0"/>
                  </a:moveTo>
                  <a:lnTo>
                    <a:pt x="0" y="0"/>
                  </a:lnTo>
                  <a:lnTo>
                    <a:pt x="8" y="17"/>
                  </a:lnTo>
                  <a:lnTo>
                    <a:pt x="21" y="64"/>
                  </a:lnTo>
                  <a:lnTo>
                    <a:pt x="25" y="94"/>
                  </a:lnTo>
                  <a:lnTo>
                    <a:pt x="29" y="128"/>
                  </a:lnTo>
                  <a:lnTo>
                    <a:pt x="29" y="163"/>
                  </a:lnTo>
                  <a:lnTo>
                    <a:pt x="25" y="197"/>
                  </a:lnTo>
                  <a:lnTo>
                    <a:pt x="42" y="214"/>
                  </a:lnTo>
                  <a:lnTo>
                    <a:pt x="85" y="252"/>
                  </a:lnTo>
                  <a:lnTo>
                    <a:pt x="106" y="269"/>
                  </a:lnTo>
                  <a:lnTo>
                    <a:pt x="132" y="282"/>
                  </a:lnTo>
                  <a:lnTo>
                    <a:pt x="149" y="291"/>
                  </a:lnTo>
                  <a:lnTo>
                    <a:pt x="158" y="291"/>
                  </a:lnTo>
                  <a:lnTo>
                    <a:pt x="166" y="291"/>
                  </a:lnTo>
                  <a:lnTo>
                    <a:pt x="166" y="274"/>
                  </a:lnTo>
                  <a:lnTo>
                    <a:pt x="158" y="235"/>
                  </a:lnTo>
                  <a:lnTo>
                    <a:pt x="149" y="184"/>
                  </a:lnTo>
                  <a:lnTo>
                    <a:pt x="136" y="180"/>
                  </a:lnTo>
                  <a:lnTo>
                    <a:pt x="123" y="175"/>
                  </a:lnTo>
                  <a:lnTo>
                    <a:pt x="111" y="163"/>
                  </a:lnTo>
                  <a:lnTo>
                    <a:pt x="94" y="141"/>
                  </a:lnTo>
                  <a:lnTo>
                    <a:pt x="85" y="111"/>
                  </a:lnTo>
                  <a:lnTo>
                    <a:pt x="72" y="73"/>
                  </a:lnTo>
                  <a:lnTo>
                    <a:pt x="7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1" name="Freeform 306"/>
            <p:cNvSpPr>
              <a:spLocks/>
            </p:cNvSpPr>
            <p:nvPr/>
          </p:nvSpPr>
          <p:spPr bwMode="auto">
            <a:xfrm>
              <a:off x="450" y="2491"/>
              <a:ext cx="291" cy="324"/>
            </a:xfrm>
            <a:custGeom>
              <a:avLst/>
              <a:gdLst>
                <a:gd name="T0" fmla="*/ 85 w 291"/>
                <a:gd name="T1" fmla="*/ 21 h 324"/>
                <a:gd name="T2" fmla="*/ 115 w 291"/>
                <a:gd name="T3" fmla="*/ 4 h 324"/>
                <a:gd name="T4" fmla="*/ 124 w 291"/>
                <a:gd name="T5" fmla="*/ 17 h 324"/>
                <a:gd name="T6" fmla="*/ 175 w 291"/>
                <a:gd name="T7" fmla="*/ 0 h 324"/>
                <a:gd name="T8" fmla="*/ 179 w 291"/>
                <a:gd name="T9" fmla="*/ 17 h 324"/>
                <a:gd name="T10" fmla="*/ 209 w 291"/>
                <a:gd name="T11" fmla="*/ 12 h 324"/>
                <a:gd name="T12" fmla="*/ 218 w 291"/>
                <a:gd name="T13" fmla="*/ 34 h 324"/>
                <a:gd name="T14" fmla="*/ 256 w 291"/>
                <a:gd name="T15" fmla="*/ 42 h 324"/>
                <a:gd name="T16" fmla="*/ 256 w 291"/>
                <a:gd name="T17" fmla="*/ 55 h 324"/>
                <a:gd name="T18" fmla="*/ 282 w 291"/>
                <a:gd name="T19" fmla="*/ 111 h 324"/>
                <a:gd name="T20" fmla="*/ 291 w 291"/>
                <a:gd name="T21" fmla="*/ 196 h 324"/>
                <a:gd name="T22" fmla="*/ 243 w 291"/>
                <a:gd name="T23" fmla="*/ 132 h 324"/>
                <a:gd name="T24" fmla="*/ 209 w 291"/>
                <a:gd name="T25" fmla="*/ 106 h 324"/>
                <a:gd name="T26" fmla="*/ 205 w 291"/>
                <a:gd name="T27" fmla="*/ 128 h 324"/>
                <a:gd name="T28" fmla="*/ 175 w 291"/>
                <a:gd name="T29" fmla="*/ 132 h 324"/>
                <a:gd name="T30" fmla="*/ 179 w 291"/>
                <a:gd name="T31" fmla="*/ 166 h 324"/>
                <a:gd name="T32" fmla="*/ 158 w 291"/>
                <a:gd name="T33" fmla="*/ 175 h 324"/>
                <a:gd name="T34" fmla="*/ 137 w 291"/>
                <a:gd name="T35" fmla="*/ 183 h 324"/>
                <a:gd name="T36" fmla="*/ 137 w 291"/>
                <a:gd name="T37" fmla="*/ 183 h 324"/>
                <a:gd name="T38" fmla="*/ 137 w 291"/>
                <a:gd name="T39" fmla="*/ 171 h 324"/>
                <a:gd name="T40" fmla="*/ 137 w 291"/>
                <a:gd name="T41" fmla="*/ 162 h 324"/>
                <a:gd name="T42" fmla="*/ 128 w 291"/>
                <a:gd name="T43" fmla="*/ 158 h 324"/>
                <a:gd name="T44" fmla="*/ 128 w 291"/>
                <a:gd name="T45" fmla="*/ 158 h 324"/>
                <a:gd name="T46" fmla="*/ 111 w 291"/>
                <a:gd name="T47" fmla="*/ 158 h 324"/>
                <a:gd name="T48" fmla="*/ 102 w 291"/>
                <a:gd name="T49" fmla="*/ 166 h 324"/>
                <a:gd name="T50" fmla="*/ 94 w 291"/>
                <a:gd name="T51" fmla="*/ 175 h 324"/>
                <a:gd name="T52" fmla="*/ 90 w 291"/>
                <a:gd name="T53" fmla="*/ 188 h 324"/>
                <a:gd name="T54" fmla="*/ 90 w 291"/>
                <a:gd name="T55" fmla="*/ 209 h 324"/>
                <a:gd name="T56" fmla="*/ 90 w 291"/>
                <a:gd name="T57" fmla="*/ 218 h 324"/>
                <a:gd name="T58" fmla="*/ 73 w 291"/>
                <a:gd name="T59" fmla="*/ 324 h 324"/>
                <a:gd name="T60" fmla="*/ 47 w 291"/>
                <a:gd name="T61" fmla="*/ 303 h 324"/>
                <a:gd name="T62" fmla="*/ 0 w 291"/>
                <a:gd name="T63" fmla="*/ 149 h 324"/>
                <a:gd name="T64" fmla="*/ 4 w 291"/>
                <a:gd name="T65" fmla="*/ 98 h 324"/>
                <a:gd name="T66" fmla="*/ 43 w 291"/>
                <a:gd name="T67" fmla="*/ 51 h 324"/>
                <a:gd name="T68" fmla="*/ 55 w 291"/>
                <a:gd name="T69" fmla="*/ 38 h 324"/>
                <a:gd name="T70" fmla="*/ 77 w 291"/>
                <a:gd name="T71" fmla="*/ 21 h 324"/>
                <a:gd name="T72" fmla="*/ 85 w 291"/>
                <a:gd name="T73" fmla="*/ 21 h 3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1"/>
                <a:gd name="T112" fmla="*/ 0 h 324"/>
                <a:gd name="T113" fmla="*/ 291 w 291"/>
                <a:gd name="T114" fmla="*/ 324 h 3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1" h="324">
                  <a:moveTo>
                    <a:pt x="85" y="21"/>
                  </a:moveTo>
                  <a:lnTo>
                    <a:pt x="115" y="4"/>
                  </a:lnTo>
                  <a:lnTo>
                    <a:pt x="124" y="17"/>
                  </a:lnTo>
                  <a:lnTo>
                    <a:pt x="175" y="0"/>
                  </a:lnTo>
                  <a:lnTo>
                    <a:pt x="179" y="17"/>
                  </a:lnTo>
                  <a:lnTo>
                    <a:pt x="209" y="12"/>
                  </a:lnTo>
                  <a:lnTo>
                    <a:pt x="218" y="34"/>
                  </a:lnTo>
                  <a:lnTo>
                    <a:pt x="256" y="42"/>
                  </a:lnTo>
                  <a:lnTo>
                    <a:pt x="256" y="55"/>
                  </a:lnTo>
                  <a:lnTo>
                    <a:pt x="282" y="111"/>
                  </a:lnTo>
                  <a:lnTo>
                    <a:pt x="291" y="196"/>
                  </a:lnTo>
                  <a:lnTo>
                    <a:pt x="243" y="132"/>
                  </a:lnTo>
                  <a:lnTo>
                    <a:pt x="209" y="106"/>
                  </a:lnTo>
                  <a:lnTo>
                    <a:pt x="205" y="128"/>
                  </a:lnTo>
                  <a:lnTo>
                    <a:pt x="175" y="132"/>
                  </a:lnTo>
                  <a:lnTo>
                    <a:pt x="179" y="166"/>
                  </a:lnTo>
                  <a:lnTo>
                    <a:pt x="158" y="175"/>
                  </a:lnTo>
                  <a:lnTo>
                    <a:pt x="137" y="183"/>
                  </a:lnTo>
                  <a:lnTo>
                    <a:pt x="137" y="171"/>
                  </a:lnTo>
                  <a:lnTo>
                    <a:pt x="137" y="162"/>
                  </a:lnTo>
                  <a:lnTo>
                    <a:pt x="128" y="158"/>
                  </a:lnTo>
                  <a:lnTo>
                    <a:pt x="111" y="158"/>
                  </a:lnTo>
                  <a:lnTo>
                    <a:pt x="102" y="166"/>
                  </a:lnTo>
                  <a:lnTo>
                    <a:pt x="94" y="175"/>
                  </a:lnTo>
                  <a:lnTo>
                    <a:pt x="90" y="188"/>
                  </a:lnTo>
                  <a:lnTo>
                    <a:pt x="90" y="209"/>
                  </a:lnTo>
                  <a:lnTo>
                    <a:pt x="90" y="218"/>
                  </a:lnTo>
                  <a:lnTo>
                    <a:pt x="73" y="324"/>
                  </a:lnTo>
                  <a:lnTo>
                    <a:pt x="47" y="303"/>
                  </a:lnTo>
                  <a:lnTo>
                    <a:pt x="0" y="149"/>
                  </a:lnTo>
                  <a:lnTo>
                    <a:pt x="4" y="98"/>
                  </a:lnTo>
                  <a:lnTo>
                    <a:pt x="43" y="51"/>
                  </a:lnTo>
                  <a:lnTo>
                    <a:pt x="55" y="38"/>
                  </a:lnTo>
                  <a:lnTo>
                    <a:pt x="77" y="21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2" name="Freeform 307"/>
            <p:cNvSpPr>
              <a:spLocks/>
            </p:cNvSpPr>
            <p:nvPr/>
          </p:nvSpPr>
          <p:spPr bwMode="auto">
            <a:xfrm>
              <a:off x="467" y="2529"/>
              <a:ext cx="274" cy="363"/>
            </a:xfrm>
            <a:custGeom>
              <a:avLst/>
              <a:gdLst>
                <a:gd name="T0" fmla="*/ 274 w 274"/>
                <a:gd name="T1" fmla="*/ 158 h 363"/>
                <a:gd name="T2" fmla="*/ 274 w 274"/>
                <a:gd name="T3" fmla="*/ 158 h 363"/>
                <a:gd name="T4" fmla="*/ 274 w 274"/>
                <a:gd name="T5" fmla="*/ 137 h 363"/>
                <a:gd name="T6" fmla="*/ 265 w 274"/>
                <a:gd name="T7" fmla="*/ 111 h 363"/>
                <a:gd name="T8" fmla="*/ 265 w 274"/>
                <a:gd name="T9" fmla="*/ 111 h 363"/>
                <a:gd name="T10" fmla="*/ 265 w 274"/>
                <a:gd name="T11" fmla="*/ 98 h 363"/>
                <a:gd name="T12" fmla="*/ 261 w 274"/>
                <a:gd name="T13" fmla="*/ 86 h 363"/>
                <a:gd name="T14" fmla="*/ 261 w 274"/>
                <a:gd name="T15" fmla="*/ 86 h 363"/>
                <a:gd name="T16" fmla="*/ 239 w 274"/>
                <a:gd name="T17" fmla="*/ 51 h 363"/>
                <a:gd name="T18" fmla="*/ 226 w 274"/>
                <a:gd name="T19" fmla="*/ 39 h 363"/>
                <a:gd name="T20" fmla="*/ 205 w 274"/>
                <a:gd name="T21" fmla="*/ 21 h 363"/>
                <a:gd name="T22" fmla="*/ 188 w 274"/>
                <a:gd name="T23" fmla="*/ 13 h 363"/>
                <a:gd name="T24" fmla="*/ 162 w 274"/>
                <a:gd name="T25" fmla="*/ 4 h 363"/>
                <a:gd name="T26" fmla="*/ 137 w 274"/>
                <a:gd name="T27" fmla="*/ 0 h 363"/>
                <a:gd name="T28" fmla="*/ 107 w 274"/>
                <a:gd name="T29" fmla="*/ 4 h 363"/>
                <a:gd name="T30" fmla="*/ 107 w 274"/>
                <a:gd name="T31" fmla="*/ 4 h 363"/>
                <a:gd name="T32" fmla="*/ 77 w 274"/>
                <a:gd name="T33" fmla="*/ 17 h 363"/>
                <a:gd name="T34" fmla="*/ 51 w 274"/>
                <a:gd name="T35" fmla="*/ 30 h 363"/>
                <a:gd name="T36" fmla="*/ 34 w 274"/>
                <a:gd name="T37" fmla="*/ 47 h 363"/>
                <a:gd name="T38" fmla="*/ 17 w 274"/>
                <a:gd name="T39" fmla="*/ 64 h 363"/>
                <a:gd name="T40" fmla="*/ 9 w 274"/>
                <a:gd name="T41" fmla="*/ 86 h 363"/>
                <a:gd name="T42" fmla="*/ 0 w 274"/>
                <a:gd name="T43" fmla="*/ 111 h 363"/>
                <a:gd name="T44" fmla="*/ 0 w 274"/>
                <a:gd name="T45" fmla="*/ 137 h 363"/>
                <a:gd name="T46" fmla="*/ 4 w 274"/>
                <a:gd name="T47" fmla="*/ 163 h 363"/>
                <a:gd name="T48" fmla="*/ 4 w 274"/>
                <a:gd name="T49" fmla="*/ 163 h 363"/>
                <a:gd name="T50" fmla="*/ 13 w 274"/>
                <a:gd name="T51" fmla="*/ 197 h 363"/>
                <a:gd name="T52" fmla="*/ 21 w 274"/>
                <a:gd name="T53" fmla="*/ 227 h 363"/>
                <a:gd name="T54" fmla="*/ 34 w 274"/>
                <a:gd name="T55" fmla="*/ 257 h 363"/>
                <a:gd name="T56" fmla="*/ 51 w 274"/>
                <a:gd name="T57" fmla="*/ 278 h 363"/>
                <a:gd name="T58" fmla="*/ 64 w 274"/>
                <a:gd name="T59" fmla="*/ 295 h 363"/>
                <a:gd name="T60" fmla="*/ 81 w 274"/>
                <a:gd name="T61" fmla="*/ 312 h 363"/>
                <a:gd name="T62" fmla="*/ 115 w 274"/>
                <a:gd name="T63" fmla="*/ 338 h 363"/>
                <a:gd name="T64" fmla="*/ 145 w 274"/>
                <a:gd name="T65" fmla="*/ 351 h 363"/>
                <a:gd name="T66" fmla="*/ 175 w 274"/>
                <a:gd name="T67" fmla="*/ 359 h 363"/>
                <a:gd name="T68" fmla="*/ 201 w 274"/>
                <a:gd name="T69" fmla="*/ 363 h 363"/>
                <a:gd name="T70" fmla="*/ 201 w 274"/>
                <a:gd name="T71" fmla="*/ 363 h 363"/>
                <a:gd name="T72" fmla="*/ 218 w 274"/>
                <a:gd name="T73" fmla="*/ 346 h 363"/>
                <a:gd name="T74" fmla="*/ 231 w 274"/>
                <a:gd name="T75" fmla="*/ 329 h 363"/>
                <a:gd name="T76" fmla="*/ 244 w 274"/>
                <a:gd name="T77" fmla="*/ 308 h 363"/>
                <a:gd name="T78" fmla="*/ 256 w 274"/>
                <a:gd name="T79" fmla="*/ 278 h 363"/>
                <a:gd name="T80" fmla="*/ 269 w 274"/>
                <a:gd name="T81" fmla="*/ 244 h 363"/>
                <a:gd name="T82" fmla="*/ 274 w 274"/>
                <a:gd name="T83" fmla="*/ 205 h 363"/>
                <a:gd name="T84" fmla="*/ 274 w 274"/>
                <a:gd name="T85" fmla="*/ 158 h 363"/>
                <a:gd name="T86" fmla="*/ 274 w 274"/>
                <a:gd name="T87" fmla="*/ 158 h 3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63"/>
                <a:gd name="T134" fmla="*/ 274 w 274"/>
                <a:gd name="T135" fmla="*/ 363 h 3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63">
                  <a:moveTo>
                    <a:pt x="274" y="158"/>
                  </a:moveTo>
                  <a:lnTo>
                    <a:pt x="274" y="158"/>
                  </a:lnTo>
                  <a:lnTo>
                    <a:pt x="274" y="137"/>
                  </a:lnTo>
                  <a:lnTo>
                    <a:pt x="265" y="111"/>
                  </a:lnTo>
                  <a:lnTo>
                    <a:pt x="265" y="98"/>
                  </a:lnTo>
                  <a:lnTo>
                    <a:pt x="261" y="86"/>
                  </a:lnTo>
                  <a:lnTo>
                    <a:pt x="239" y="51"/>
                  </a:lnTo>
                  <a:lnTo>
                    <a:pt x="226" y="39"/>
                  </a:lnTo>
                  <a:lnTo>
                    <a:pt x="205" y="21"/>
                  </a:lnTo>
                  <a:lnTo>
                    <a:pt x="188" y="13"/>
                  </a:lnTo>
                  <a:lnTo>
                    <a:pt x="162" y="4"/>
                  </a:lnTo>
                  <a:lnTo>
                    <a:pt x="137" y="0"/>
                  </a:lnTo>
                  <a:lnTo>
                    <a:pt x="107" y="4"/>
                  </a:lnTo>
                  <a:lnTo>
                    <a:pt x="77" y="17"/>
                  </a:lnTo>
                  <a:lnTo>
                    <a:pt x="51" y="30"/>
                  </a:lnTo>
                  <a:lnTo>
                    <a:pt x="34" y="47"/>
                  </a:lnTo>
                  <a:lnTo>
                    <a:pt x="17" y="64"/>
                  </a:lnTo>
                  <a:lnTo>
                    <a:pt x="9" y="86"/>
                  </a:lnTo>
                  <a:lnTo>
                    <a:pt x="0" y="111"/>
                  </a:lnTo>
                  <a:lnTo>
                    <a:pt x="0" y="137"/>
                  </a:lnTo>
                  <a:lnTo>
                    <a:pt x="4" y="163"/>
                  </a:lnTo>
                  <a:lnTo>
                    <a:pt x="13" y="197"/>
                  </a:lnTo>
                  <a:lnTo>
                    <a:pt x="21" y="227"/>
                  </a:lnTo>
                  <a:lnTo>
                    <a:pt x="34" y="257"/>
                  </a:lnTo>
                  <a:lnTo>
                    <a:pt x="51" y="278"/>
                  </a:lnTo>
                  <a:lnTo>
                    <a:pt x="64" y="295"/>
                  </a:lnTo>
                  <a:lnTo>
                    <a:pt x="81" y="312"/>
                  </a:lnTo>
                  <a:lnTo>
                    <a:pt x="115" y="338"/>
                  </a:lnTo>
                  <a:lnTo>
                    <a:pt x="145" y="351"/>
                  </a:lnTo>
                  <a:lnTo>
                    <a:pt x="175" y="359"/>
                  </a:lnTo>
                  <a:lnTo>
                    <a:pt x="201" y="363"/>
                  </a:lnTo>
                  <a:lnTo>
                    <a:pt x="218" y="346"/>
                  </a:lnTo>
                  <a:lnTo>
                    <a:pt x="231" y="329"/>
                  </a:lnTo>
                  <a:lnTo>
                    <a:pt x="244" y="308"/>
                  </a:lnTo>
                  <a:lnTo>
                    <a:pt x="256" y="278"/>
                  </a:lnTo>
                  <a:lnTo>
                    <a:pt x="269" y="244"/>
                  </a:lnTo>
                  <a:lnTo>
                    <a:pt x="274" y="205"/>
                  </a:lnTo>
                  <a:lnTo>
                    <a:pt x="274" y="158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3" name="Freeform 308"/>
            <p:cNvSpPr>
              <a:spLocks/>
            </p:cNvSpPr>
            <p:nvPr/>
          </p:nvSpPr>
          <p:spPr bwMode="auto">
            <a:xfrm>
              <a:off x="574" y="2773"/>
              <a:ext cx="137" cy="94"/>
            </a:xfrm>
            <a:custGeom>
              <a:avLst/>
              <a:gdLst>
                <a:gd name="T0" fmla="*/ 0 w 137"/>
                <a:gd name="T1" fmla="*/ 25 h 94"/>
                <a:gd name="T2" fmla="*/ 0 w 137"/>
                <a:gd name="T3" fmla="*/ 25 h 94"/>
                <a:gd name="T4" fmla="*/ 8 w 137"/>
                <a:gd name="T5" fmla="*/ 38 h 94"/>
                <a:gd name="T6" fmla="*/ 25 w 137"/>
                <a:gd name="T7" fmla="*/ 64 h 94"/>
                <a:gd name="T8" fmla="*/ 34 w 137"/>
                <a:gd name="T9" fmla="*/ 77 h 94"/>
                <a:gd name="T10" fmla="*/ 51 w 137"/>
                <a:gd name="T11" fmla="*/ 85 h 94"/>
                <a:gd name="T12" fmla="*/ 68 w 137"/>
                <a:gd name="T13" fmla="*/ 94 h 94"/>
                <a:gd name="T14" fmla="*/ 85 w 137"/>
                <a:gd name="T15" fmla="*/ 94 h 94"/>
                <a:gd name="T16" fmla="*/ 85 w 137"/>
                <a:gd name="T17" fmla="*/ 94 h 94"/>
                <a:gd name="T18" fmla="*/ 98 w 137"/>
                <a:gd name="T19" fmla="*/ 85 h 94"/>
                <a:gd name="T20" fmla="*/ 111 w 137"/>
                <a:gd name="T21" fmla="*/ 72 h 94"/>
                <a:gd name="T22" fmla="*/ 124 w 137"/>
                <a:gd name="T23" fmla="*/ 47 h 94"/>
                <a:gd name="T24" fmla="*/ 137 w 137"/>
                <a:gd name="T25" fmla="*/ 8 h 94"/>
                <a:gd name="T26" fmla="*/ 137 w 137"/>
                <a:gd name="T27" fmla="*/ 8 h 94"/>
                <a:gd name="T28" fmla="*/ 128 w 137"/>
                <a:gd name="T29" fmla="*/ 4 h 94"/>
                <a:gd name="T30" fmla="*/ 111 w 137"/>
                <a:gd name="T31" fmla="*/ 0 h 94"/>
                <a:gd name="T32" fmla="*/ 94 w 137"/>
                <a:gd name="T33" fmla="*/ 0 h 94"/>
                <a:gd name="T34" fmla="*/ 72 w 137"/>
                <a:gd name="T35" fmla="*/ 4 h 94"/>
                <a:gd name="T36" fmla="*/ 38 w 137"/>
                <a:gd name="T37" fmla="*/ 13 h 94"/>
                <a:gd name="T38" fmla="*/ 0 w 137"/>
                <a:gd name="T39" fmla="*/ 25 h 94"/>
                <a:gd name="T40" fmla="*/ 0 w 137"/>
                <a:gd name="T41" fmla="*/ 25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94"/>
                <a:gd name="T65" fmla="*/ 137 w 137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94">
                  <a:moveTo>
                    <a:pt x="0" y="25"/>
                  </a:moveTo>
                  <a:lnTo>
                    <a:pt x="0" y="25"/>
                  </a:lnTo>
                  <a:lnTo>
                    <a:pt x="8" y="38"/>
                  </a:lnTo>
                  <a:lnTo>
                    <a:pt x="25" y="64"/>
                  </a:lnTo>
                  <a:lnTo>
                    <a:pt x="34" y="77"/>
                  </a:lnTo>
                  <a:lnTo>
                    <a:pt x="51" y="85"/>
                  </a:lnTo>
                  <a:lnTo>
                    <a:pt x="68" y="94"/>
                  </a:lnTo>
                  <a:lnTo>
                    <a:pt x="85" y="94"/>
                  </a:lnTo>
                  <a:lnTo>
                    <a:pt x="98" y="85"/>
                  </a:lnTo>
                  <a:lnTo>
                    <a:pt x="111" y="72"/>
                  </a:lnTo>
                  <a:lnTo>
                    <a:pt x="124" y="47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1" y="0"/>
                  </a:lnTo>
                  <a:lnTo>
                    <a:pt x="94" y="0"/>
                  </a:lnTo>
                  <a:lnTo>
                    <a:pt x="72" y="4"/>
                  </a:lnTo>
                  <a:lnTo>
                    <a:pt x="38" y="1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639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4" name="Freeform 309"/>
            <p:cNvSpPr>
              <a:spLocks/>
            </p:cNvSpPr>
            <p:nvPr/>
          </p:nvSpPr>
          <p:spPr bwMode="auto">
            <a:xfrm>
              <a:off x="578" y="2781"/>
              <a:ext cx="128" cy="64"/>
            </a:xfrm>
            <a:custGeom>
              <a:avLst/>
              <a:gdLst>
                <a:gd name="T0" fmla="*/ 0 w 128"/>
                <a:gd name="T1" fmla="*/ 22 h 64"/>
                <a:gd name="T2" fmla="*/ 0 w 128"/>
                <a:gd name="T3" fmla="*/ 22 h 64"/>
                <a:gd name="T4" fmla="*/ 13 w 128"/>
                <a:gd name="T5" fmla="*/ 39 h 64"/>
                <a:gd name="T6" fmla="*/ 30 w 128"/>
                <a:gd name="T7" fmla="*/ 52 h 64"/>
                <a:gd name="T8" fmla="*/ 47 w 128"/>
                <a:gd name="T9" fmla="*/ 60 h 64"/>
                <a:gd name="T10" fmla="*/ 68 w 128"/>
                <a:gd name="T11" fmla="*/ 64 h 64"/>
                <a:gd name="T12" fmla="*/ 77 w 128"/>
                <a:gd name="T13" fmla="*/ 64 h 64"/>
                <a:gd name="T14" fmla="*/ 90 w 128"/>
                <a:gd name="T15" fmla="*/ 60 h 64"/>
                <a:gd name="T16" fmla="*/ 98 w 128"/>
                <a:gd name="T17" fmla="*/ 52 h 64"/>
                <a:gd name="T18" fmla="*/ 111 w 128"/>
                <a:gd name="T19" fmla="*/ 39 h 64"/>
                <a:gd name="T20" fmla="*/ 120 w 128"/>
                <a:gd name="T21" fmla="*/ 22 h 64"/>
                <a:gd name="T22" fmla="*/ 128 w 128"/>
                <a:gd name="T23" fmla="*/ 0 h 64"/>
                <a:gd name="T24" fmla="*/ 128 w 128"/>
                <a:gd name="T25" fmla="*/ 0 h 64"/>
                <a:gd name="T26" fmla="*/ 86 w 128"/>
                <a:gd name="T27" fmla="*/ 9 h 64"/>
                <a:gd name="T28" fmla="*/ 43 w 128"/>
                <a:gd name="T29" fmla="*/ 17 h 64"/>
                <a:gd name="T30" fmla="*/ 0 w 128"/>
                <a:gd name="T31" fmla="*/ 22 h 64"/>
                <a:gd name="T32" fmla="*/ 0 w 128"/>
                <a:gd name="T33" fmla="*/ 22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64"/>
                <a:gd name="T53" fmla="*/ 128 w 12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64">
                  <a:moveTo>
                    <a:pt x="0" y="22"/>
                  </a:moveTo>
                  <a:lnTo>
                    <a:pt x="0" y="22"/>
                  </a:lnTo>
                  <a:lnTo>
                    <a:pt x="13" y="39"/>
                  </a:lnTo>
                  <a:lnTo>
                    <a:pt x="30" y="52"/>
                  </a:lnTo>
                  <a:lnTo>
                    <a:pt x="47" y="60"/>
                  </a:lnTo>
                  <a:lnTo>
                    <a:pt x="68" y="64"/>
                  </a:lnTo>
                  <a:lnTo>
                    <a:pt x="77" y="64"/>
                  </a:lnTo>
                  <a:lnTo>
                    <a:pt x="90" y="60"/>
                  </a:lnTo>
                  <a:lnTo>
                    <a:pt x="98" y="52"/>
                  </a:lnTo>
                  <a:lnTo>
                    <a:pt x="111" y="39"/>
                  </a:lnTo>
                  <a:lnTo>
                    <a:pt x="120" y="22"/>
                  </a:lnTo>
                  <a:lnTo>
                    <a:pt x="128" y="0"/>
                  </a:lnTo>
                  <a:lnTo>
                    <a:pt x="86" y="9"/>
                  </a:lnTo>
                  <a:lnTo>
                    <a:pt x="43" y="1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5" name="Freeform 310"/>
            <p:cNvSpPr>
              <a:spLocks/>
            </p:cNvSpPr>
            <p:nvPr/>
          </p:nvSpPr>
          <p:spPr bwMode="auto">
            <a:xfrm>
              <a:off x="651" y="2850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8 w 13"/>
                <a:gd name="T5" fmla="*/ 8 h 8"/>
                <a:gd name="T6" fmla="*/ 8 w 13"/>
                <a:gd name="T7" fmla="*/ 8 h 8"/>
                <a:gd name="T8" fmla="*/ 0 w 13"/>
                <a:gd name="T9" fmla="*/ 4 h 8"/>
                <a:gd name="T10" fmla="*/ 0 w 13"/>
                <a:gd name="T11" fmla="*/ 4 h 8"/>
                <a:gd name="T12" fmla="*/ 8 w 13"/>
                <a:gd name="T13" fmla="*/ 0 h 8"/>
                <a:gd name="T14" fmla="*/ 8 w 13"/>
                <a:gd name="T15" fmla="*/ 0 h 8"/>
                <a:gd name="T16" fmla="*/ 13 w 13"/>
                <a:gd name="T17" fmla="*/ 0 h 8"/>
                <a:gd name="T18" fmla="*/ 13 w 13"/>
                <a:gd name="T19" fmla="*/ 4 h 8"/>
                <a:gd name="T20" fmla="*/ 13 w 13"/>
                <a:gd name="T21" fmla="*/ 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8" y="8"/>
                  </a:lnTo>
                  <a:lnTo>
                    <a:pt x="0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6" name="Freeform 311"/>
            <p:cNvSpPr>
              <a:spLocks/>
            </p:cNvSpPr>
            <p:nvPr/>
          </p:nvSpPr>
          <p:spPr bwMode="auto">
            <a:xfrm>
              <a:off x="625" y="2636"/>
              <a:ext cx="73" cy="124"/>
            </a:xfrm>
            <a:custGeom>
              <a:avLst/>
              <a:gdLst>
                <a:gd name="T0" fmla="*/ 13 w 73"/>
                <a:gd name="T1" fmla="*/ 0 h 124"/>
                <a:gd name="T2" fmla="*/ 13 w 73"/>
                <a:gd name="T3" fmla="*/ 0 h 124"/>
                <a:gd name="T4" fmla="*/ 21 w 73"/>
                <a:gd name="T5" fmla="*/ 0 h 124"/>
                <a:gd name="T6" fmla="*/ 21 w 73"/>
                <a:gd name="T7" fmla="*/ 0 h 124"/>
                <a:gd name="T8" fmla="*/ 13 w 73"/>
                <a:gd name="T9" fmla="*/ 9 h 124"/>
                <a:gd name="T10" fmla="*/ 13 w 73"/>
                <a:gd name="T11" fmla="*/ 21 h 124"/>
                <a:gd name="T12" fmla="*/ 9 w 73"/>
                <a:gd name="T13" fmla="*/ 34 h 124"/>
                <a:gd name="T14" fmla="*/ 13 w 73"/>
                <a:gd name="T15" fmla="*/ 51 h 124"/>
                <a:gd name="T16" fmla="*/ 17 w 73"/>
                <a:gd name="T17" fmla="*/ 64 h 124"/>
                <a:gd name="T18" fmla="*/ 26 w 73"/>
                <a:gd name="T19" fmla="*/ 81 h 124"/>
                <a:gd name="T20" fmla="*/ 43 w 73"/>
                <a:gd name="T21" fmla="*/ 94 h 124"/>
                <a:gd name="T22" fmla="*/ 64 w 73"/>
                <a:gd name="T23" fmla="*/ 103 h 124"/>
                <a:gd name="T24" fmla="*/ 64 w 73"/>
                <a:gd name="T25" fmla="*/ 103 h 124"/>
                <a:gd name="T26" fmla="*/ 68 w 73"/>
                <a:gd name="T27" fmla="*/ 107 h 124"/>
                <a:gd name="T28" fmla="*/ 73 w 73"/>
                <a:gd name="T29" fmla="*/ 111 h 124"/>
                <a:gd name="T30" fmla="*/ 73 w 73"/>
                <a:gd name="T31" fmla="*/ 115 h 124"/>
                <a:gd name="T32" fmla="*/ 68 w 73"/>
                <a:gd name="T33" fmla="*/ 120 h 124"/>
                <a:gd name="T34" fmla="*/ 51 w 73"/>
                <a:gd name="T35" fmla="*/ 124 h 124"/>
                <a:gd name="T36" fmla="*/ 51 w 73"/>
                <a:gd name="T37" fmla="*/ 124 h 124"/>
                <a:gd name="T38" fmla="*/ 51 w 73"/>
                <a:gd name="T39" fmla="*/ 120 h 124"/>
                <a:gd name="T40" fmla="*/ 47 w 73"/>
                <a:gd name="T41" fmla="*/ 111 h 124"/>
                <a:gd name="T42" fmla="*/ 43 w 73"/>
                <a:gd name="T43" fmla="*/ 107 h 124"/>
                <a:gd name="T44" fmla="*/ 43 w 73"/>
                <a:gd name="T45" fmla="*/ 107 h 124"/>
                <a:gd name="T46" fmla="*/ 30 w 73"/>
                <a:gd name="T47" fmla="*/ 94 h 124"/>
                <a:gd name="T48" fmla="*/ 9 w 73"/>
                <a:gd name="T49" fmla="*/ 73 h 124"/>
                <a:gd name="T50" fmla="*/ 4 w 73"/>
                <a:gd name="T51" fmla="*/ 60 h 124"/>
                <a:gd name="T52" fmla="*/ 0 w 73"/>
                <a:gd name="T53" fmla="*/ 43 h 124"/>
                <a:gd name="T54" fmla="*/ 0 w 73"/>
                <a:gd name="T55" fmla="*/ 21 h 124"/>
                <a:gd name="T56" fmla="*/ 13 w 73"/>
                <a:gd name="T57" fmla="*/ 0 h 124"/>
                <a:gd name="T58" fmla="*/ 13 w 73"/>
                <a:gd name="T59" fmla="*/ 0 h 12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3"/>
                <a:gd name="T91" fmla="*/ 0 h 124"/>
                <a:gd name="T92" fmla="*/ 73 w 73"/>
                <a:gd name="T93" fmla="*/ 124 h 12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3" h="124">
                  <a:moveTo>
                    <a:pt x="13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13" y="9"/>
                  </a:lnTo>
                  <a:lnTo>
                    <a:pt x="13" y="21"/>
                  </a:lnTo>
                  <a:lnTo>
                    <a:pt x="9" y="34"/>
                  </a:lnTo>
                  <a:lnTo>
                    <a:pt x="13" y="51"/>
                  </a:lnTo>
                  <a:lnTo>
                    <a:pt x="17" y="64"/>
                  </a:lnTo>
                  <a:lnTo>
                    <a:pt x="26" y="81"/>
                  </a:lnTo>
                  <a:lnTo>
                    <a:pt x="43" y="94"/>
                  </a:lnTo>
                  <a:lnTo>
                    <a:pt x="64" y="103"/>
                  </a:lnTo>
                  <a:lnTo>
                    <a:pt x="68" y="107"/>
                  </a:lnTo>
                  <a:lnTo>
                    <a:pt x="73" y="111"/>
                  </a:lnTo>
                  <a:lnTo>
                    <a:pt x="73" y="115"/>
                  </a:lnTo>
                  <a:lnTo>
                    <a:pt x="68" y="120"/>
                  </a:lnTo>
                  <a:lnTo>
                    <a:pt x="51" y="124"/>
                  </a:lnTo>
                  <a:lnTo>
                    <a:pt x="51" y="120"/>
                  </a:lnTo>
                  <a:lnTo>
                    <a:pt x="47" y="111"/>
                  </a:lnTo>
                  <a:lnTo>
                    <a:pt x="43" y="107"/>
                  </a:lnTo>
                  <a:lnTo>
                    <a:pt x="30" y="94"/>
                  </a:lnTo>
                  <a:lnTo>
                    <a:pt x="9" y="73"/>
                  </a:lnTo>
                  <a:lnTo>
                    <a:pt x="4" y="60"/>
                  </a:lnTo>
                  <a:lnTo>
                    <a:pt x="0" y="43"/>
                  </a:lnTo>
                  <a:lnTo>
                    <a:pt x="0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7" name="Freeform 312"/>
            <p:cNvSpPr>
              <a:spLocks/>
            </p:cNvSpPr>
            <p:nvPr/>
          </p:nvSpPr>
          <p:spPr bwMode="auto">
            <a:xfrm>
              <a:off x="629" y="2606"/>
              <a:ext cx="103" cy="47"/>
            </a:xfrm>
            <a:custGeom>
              <a:avLst/>
              <a:gdLst>
                <a:gd name="T0" fmla="*/ 17 w 103"/>
                <a:gd name="T1" fmla="*/ 17 h 47"/>
                <a:gd name="T2" fmla="*/ 17 w 103"/>
                <a:gd name="T3" fmla="*/ 17 h 47"/>
                <a:gd name="T4" fmla="*/ 30 w 103"/>
                <a:gd name="T5" fmla="*/ 9 h 47"/>
                <a:gd name="T6" fmla="*/ 47 w 103"/>
                <a:gd name="T7" fmla="*/ 0 h 47"/>
                <a:gd name="T8" fmla="*/ 60 w 103"/>
                <a:gd name="T9" fmla="*/ 0 h 47"/>
                <a:gd name="T10" fmla="*/ 73 w 103"/>
                <a:gd name="T11" fmla="*/ 0 h 47"/>
                <a:gd name="T12" fmla="*/ 90 w 103"/>
                <a:gd name="T13" fmla="*/ 4 h 47"/>
                <a:gd name="T14" fmla="*/ 103 w 103"/>
                <a:gd name="T15" fmla="*/ 13 h 47"/>
                <a:gd name="T16" fmla="*/ 103 w 103"/>
                <a:gd name="T17" fmla="*/ 13 h 47"/>
                <a:gd name="T18" fmla="*/ 94 w 103"/>
                <a:gd name="T19" fmla="*/ 9 h 47"/>
                <a:gd name="T20" fmla="*/ 77 w 103"/>
                <a:gd name="T21" fmla="*/ 9 h 47"/>
                <a:gd name="T22" fmla="*/ 47 w 103"/>
                <a:gd name="T23" fmla="*/ 9 h 47"/>
                <a:gd name="T24" fmla="*/ 35 w 103"/>
                <a:gd name="T25" fmla="*/ 13 h 47"/>
                <a:gd name="T26" fmla="*/ 26 w 103"/>
                <a:gd name="T27" fmla="*/ 26 h 47"/>
                <a:gd name="T28" fmla="*/ 26 w 103"/>
                <a:gd name="T29" fmla="*/ 26 h 47"/>
                <a:gd name="T30" fmla="*/ 9 w 103"/>
                <a:gd name="T31" fmla="*/ 47 h 47"/>
                <a:gd name="T32" fmla="*/ 9 w 103"/>
                <a:gd name="T33" fmla="*/ 47 h 47"/>
                <a:gd name="T34" fmla="*/ 5 w 103"/>
                <a:gd name="T35" fmla="*/ 47 h 47"/>
                <a:gd name="T36" fmla="*/ 0 w 103"/>
                <a:gd name="T37" fmla="*/ 43 h 47"/>
                <a:gd name="T38" fmla="*/ 0 w 103"/>
                <a:gd name="T39" fmla="*/ 43 h 47"/>
                <a:gd name="T40" fmla="*/ 9 w 103"/>
                <a:gd name="T41" fmla="*/ 30 h 47"/>
                <a:gd name="T42" fmla="*/ 17 w 103"/>
                <a:gd name="T43" fmla="*/ 17 h 47"/>
                <a:gd name="T44" fmla="*/ 17 w 103"/>
                <a:gd name="T45" fmla="*/ 17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47"/>
                <a:gd name="T71" fmla="*/ 103 w 103"/>
                <a:gd name="T72" fmla="*/ 47 h 4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47">
                  <a:moveTo>
                    <a:pt x="17" y="17"/>
                  </a:moveTo>
                  <a:lnTo>
                    <a:pt x="17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4"/>
                  </a:lnTo>
                  <a:lnTo>
                    <a:pt x="103" y="13"/>
                  </a:lnTo>
                  <a:lnTo>
                    <a:pt x="94" y="9"/>
                  </a:lnTo>
                  <a:lnTo>
                    <a:pt x="77" y="9"/>
                  </a:lnTo>
                  <a:lnTo>
                    <a:pt x="47" y="9"/>
                  </a:lnTo>
                  <a:lnTo>
                    <a:pt x="35" y="13"/>
                  </a:lnTo>
                  <a:lnTo>
                    <a:pt x="26" y="26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9" y="3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8" name="Freeform 313"/>
            <p:cNvSpPr>
              <a:spLocks/>
            </p:cNvSpPr>
            <p:nvPr/>
          </p:nvSpPr>
          <p:spPr bwMode="auto">
            <a:xfrm>
              <a:off x="484" y="2632"/>
              <a:ext cx="107" cy="38"/>
            </a:xfrm>
            <a:custGeom>
              <a:avLst/>
              <a:gdLst>
                <a:gd name="T0" fmla="*/ 81 w 107"/>
                <a:gd name="T1" fmla="*/ 0 h 38"/>
                <a:gd name="T2" fmla="*/ 81 w 107"/>
                <a:gd name="T3" fmla="*/ 0 h 38"/>
                <a:gd name="T4" fmla="*/ 68 w 107"/>
                <a:gd name="T5" fmla="*/ 0 h 38"/>
                <a:gd name="T6" fmla="*/ 47 w 107"/>
                <a:gd name="T7" fmla="*/ 4 h 38"/>
                <a:gd name="T8" fmla="*/ 34 w 107"/>
                <a:gd name="T9" fmla="*/ 8 h 38"/>
                <a:gd name="T10" fmla="*/ 21 w 107"/>
                <a:gd name="T11" fmla="*/ 13 h 38"/>
                <a:gd name="T12" fmla="*/ 9 w 107"/>
                <a:gd name="T13" fmla="*/ 25 h 38"/>
                <a:gd name="T14" fmla="*/ 0 w 107"/>
                <a:gd name="T15" fmla="*/ 38 h 38"/>
                <a:gd name="T16" fmla="*/ 0 w 107"/>
                <a:gd name="T17" fmla="*/ 38 h 38"/>
                <a:gd name="T18" fmla="*/ 4 w 107"/>
                <a:gd name="T19" fmla="*/ 34 h 38"/>
                <a:gd name="T20" fmla="*/ 21 w 107"/>
                <a:gd name="T21" fmla="*/ 21 h 38"/>
                <a:gd name="T22" fmla="*/ 47 w 107"/>
                <a:gd name="T23" fmla="*/ 8 h 38"/>
                <a:gd name="T24" fmla="*/ 64 w 107"/>
                <a:gd name="T25" fmla="*/ 8 h 38"/>
                <a:gd name="T26" fmla="*/ 77 w 107"/>
                <a:gd name="T27" fmla="*/ 8 h 38"/>
                <a:gd name="T28" fmla="*/ 77 w 107"/>
                <a:gd name="T29" fmla="*/ 8 h 38"/>
                <a:gd name="T30" fmla="*/ 90 w 107"/>
                <a:gd name="T31" fmla="*/ 17 h 38"/>
                <a:gd name="T32" fmla="*/ 103 w 107"/>
                <a:gd name="T33" fmla="*/ 21 h 38"/>
                <a:gd name="T34" fmla="*/ 103 w 107"/>
                <a:gd name="T35" fmla="*/ 21 h 38"/>
                <a:gd name="T36" fmla="*/ 107 w 107"/>
                <a:gd name="T37" fmla="*/ 21 h 38"/>
                <a:gd name="T38" fmla="*/ 107 w 107"/>
                <a:gd name="T39" fmla="*/ 17 h 38"/>
                <a:gd name="T40" fmla="*/ 107 w 107"/>
                <a:gd name="T41" fmla="*/ 17 h 38"/>
                <a:gd name="T42" fmla="*/ 94 w 107"/>
                <a:gd name="T43" fmla="*/ 8 h 38"/>
                <a:gd name="T44" fmla="*/ 81 w 107"/>
                <a:gd name="T45" fmla="*/ 0 h 38"/>
                <a:gd name="T46" fmla="*/ 81 w 107"/>
                <a:gd name="T47" fmla="*/ 0 h 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7"/>
                <a:gd name="T73" fmla="*/ 0 h 38"/>
                <a:gd name="T74" fmla="*/ 107 w 107"/>
                <a:gd name="T75" fmla="*/ 38 h 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7" h="38">
                  <a:moveTo>
                    <a:pt x="81" y="0"/>
                  </a:moveTo>
                  <a:lnTo>
                    <a:pt x="81" y="0"/>
                  </a:lnTo>
                  <a:lnTo>
                    <a:pt x="68" y="0"/>
                  </a:lnTo>
                  <a:lnTo>
                    <a:pt x="47" y="4"/>
                  </a:lnTo>
                  <a:lnTo>
                    <a:pt x="34" y="8"/>
                  </a:lnTo>
                  <a:lnTo>
                    <a:pt x="21" y="13"/>
                  </a:lnTo>
                  <a:lnTo>
                    <a:pt x="9" y="25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21" y="21"/>
                  </a:lnTo>
                  <a:lnTo>
                    <a:pt x="47" y="8"/>
                  </a:lnTo>
                  <a:lnTo>
                    <a:pt x="64" y="8"/>
                  </a:lnTo>
                  <a:lnTo>
                    <a:pt x="77" y="8"/>
                  </a:lnTo>
                  <a:lnTo>
                    <a:pt x="90" y="17"/>
                  </a:lnTo>
                  <a:lnTo>
                    <a:pt x="103" y="21"/>
                  </a:lnTo>
                  <a:lnTo>
                    <a:pt x="107" y="21"/>
                  </a:lnTo>
                  <a:lnTo>
                    <a:pt x="107" y="17"/>
                  </a:lnTo>
                  <a:lnTo>
                    <a:pt x="94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79" name="Freeform 314"/>
            <p:cNvSpPr>
              <a:spLocks/>
            </p:cNvSpPr>
            <p:nvPr/>
          </p:nvSpPr>
          <p:spPr bwMode="auto">
            <a:xfrm>
              <a:off x="458" y="2700"/>
              <a:ext cx="43" cy="68"/>
            </a:xfrm>
            <a:custGeom>
              <a:avLst/>
              <a:gdLst>
                <a:gd name="T0" fmla="*/ 30 w 43"/>
                <a:gd name="T1" fmla="*/ 9 h 68"/>
                <a:gd name="T2" fmla="*/ 30 w 43"/>
                <a:gd name="T3" fmla="*/ 9 h 68"/>
                <a:gd name="T4" fmla="*/ 13 w 43"/>
                <a:gd name="T5" fmla="*/ 0 h 68"/>
                <a:gd name="T6" fmla="*/ 9 w 43"/>
                <a:gd name="T7" fmla="*/ 0 h 68"/>
                <a:gd name="T8" fmla="*/ 0 w 43"/>
                <a:gd name="T9" fmla="*/ 0 h 68"/>
                <a:gd name="T10" fmla="*/ 0 w 43"/>
                <a:gd name="T11" fmla="*/ 4 h 68"/>
                <a:gd name="T12" fmla="*/ 0 w 43"/>
                <a:gd name="T13" fmla="*/ 13 h 68"/>
                <a:gd name="T14" fmla="*/ 0 w 43"/>
                <a:gd name="T15" fmla="*/ 13 h 68"/>
                <a:gd name="T16" fmla="*/ 5 w 43"/>
                <a:gd name="T17" fmla="*/ 39 h 68"/>
                <a:gd name="T18" fmla="*/ 18 w 43"/>
                <a:gd name="T19" fmla="*/ 60 h 68"/>
                <a:gd name="T20" fmla="*/ 22 w 43"/>
                <a:gd name="T21" fmla="*/ 64 h 68"/>
                <a:gd name="T22" fmla="*/ 30 w 43"/>
                <a:gd name="T23" fmla="*/ 68 h 68"/>
                <a:gd name="T24" fmla="*/ 35 w 43"/>
                <a:gd name="T25" fmla="*/ 68 h 68"/>
                <a:gd name="T26" fmla="*/ 39 w 43"/>
                <a:gd name="T27" fmla="*/ 60 h 68"/>
                <a:gd name="T28" fmla="*/ 39 w 43"/>
                <a:gd name="T29" fmla="*/ 60 h 68"/>
                <a:gd name="T30" fmla="*/ 43 w 43"/>
                <a:gd name="T31" fmla="*/ 43 h 68"/>
                <a:gd name="T32" fmla="*/ 39 w 43"/>
                <a:gd name="T33" fmla="*/ 26 h 68"/>
                <a:gd name="T34" fmla="*/ 30 w 43"/>
                <a:gd name="T35" fmla="*/ 9 h 68"/>
                <a:gd name="T36" fmla="*/ 30 w 43"/>
                <a:gd name="T37" fmla="*/ 9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"/>
                <a:gd name="T58" fmla="*/ 0 h 68"/>
                <a:gd name="T59" fmla="*/ 43 w 43"/>
                <a:gd name="T60" fmla="*/ 68 h 6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" h="68">
                  <a:moveTo>
                    <a:pt x="30" y="9"/>
                  </a:moveTo>
                  <a:lnTo>
                    <a:pt x="30" y="9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5" y="39"/>
                  </a:lnTo>
                  <a:lnTo>
                    <a:pt x="18" y="60"/>
                  </a:lnTo>
                  <a:lnTo>
                    <a:pt x="22" y="64"/>
                  </a:lnTo>
                  <a:lnTo>
                    <a:pt x="30" y="68"/>
                  </a:lnTo>
                  <a:lnTo>
                    <a:pt x="35" y="68"/>
                  </a:lnTo>
                  <a:lnTo>
                    <a:pt x="39" y="60"/>
                  </a:lnTo>
                  <a:lnTo>
                    <a:pt x="43" y="43"/>
                  </a:lnTo>
                  <a:lnTo>
                    <a:pt x="39" y="26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0" name="Freeform 315"/>
            <p:cNvSpPr>
              <a:spLocks/>
            </p:cNvSpPr>
            <p:nvPr/>
          </p:nvSpPr>
          <p:spPr bwMode="auto">
            <a:xfrm>
              <a:off x="646" y="2645"/>
              <a:ext cx="90" cy="42"/>
            </a:xfrm>
            <a:custGeom>
              <a:avLst/>
              <a:gdLst>
                <a:gd name="T0" fmla="*/ 69 w 90"/>
                <a:gd name="T1" fmla="*/ 29 h 42"/>
                <a:gd name="T2" fmla="*/ 69 w 90"/>
                <a:gd name="T3" fmla="*/ 29 h 42"/>
                <a:gd name="T4" fmla="*/ 52 w 90"/>
                <a:gd name="T5" fmla="*/ 38 h 42"/>
                <a:gd name="T6" fmla="*/ 35 w 90"/>
                <a:gd name="T7" fmla="*/ 42 h 42"/>
                <a:gd name="T8" fmla="*/ 0 w 90"/>
                <a:gd name="T9" fmla="*/ 42 h 42"/>
                <a:gd name="T10" fmla="*/ 0 w 90"/>
                <a:gd name="T11" fmla="*/ 42 h 42"/>
                <a:gd name="T12" fmla="*/ 9 w 90"/>
                <a:gd name="T13" fmla="*/ 34 h 42"/>
                <a:gd name="T14" fmla="*/ 35 w 90"/>
                <a:gd name="T15" fmla="*/ 12 h 42"/>
                <a:gd name="T16" fmla="*/ 47 w 90"/>
                <a:gd name="T17" fmla="*/ 4 h 42"/>
                <a:gd name="T18" fmla="*/ 65 w 90"/>
                <a:gd name="T19" fmla="*/ 0 h 42"/>
                <a:gd name="T20" fmla="*/ 77 w 90"/>
                <a:gd name="T21" fmla="*/ 0 h 42"/>
                <a:gd name="T22" fmla="*/ 90 w 90"/>
                <a:gd name="T23" fmla="*/ 8 h 42"/>
                <a:gd name="T24" fmla="*/ 90 w 90"/>
                <a:gd name="T25" fmla="*/ 8 h 42"/>
                <a:gd name="T26" fmla="*/ 90 w 90"/>
                <a:gd name="T27" fmla="*/ 8 h 42"/>
                <a:gd name="T28" fmla="*/ 90 w 90"/>
                <a:gd name="T29" fmla="*/ 12 h 42"/>
                <a:gd name="T30" fmla="*/ 86 w 90"/>
                <a:gd name="T31" fmla="*/ 21 h 42"/>
                <a:gd name="T32" fmla="*/ 69 w 90"/>
                <a:gd name="T33" fmla="*/ 29 h 42"/>
                <a:gd name="T34" fmla="*/ 69 w 90"/>
                <a:gd name="T35" fmla="*/ 29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42"/>
                <a:gd name="T56" fmla="*/ 90 w 90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42">
                  <a:moveTo>
                    <a:pt x="69" y="29"/>
                  </a:moveTo>
                  <a:lnTo>
                    <a:pt x="69" y="29"/>
                  </a:lnTo>
                  <a:lnTo>
                    <a:pt x="52" y="38"/>
                  </a:lnTo>
                  <a:lnTo>
                    <a:pt x="35" y="42"/>
                  </a:lnTo>
                  <a:lnTo>
                    <a:pt x="0" y="42"/>
                  </a:lnTo>
                  <a:lnTo>
                    <a:pt x="9" y="34"/>
                  </a:lnTo>
                  <a:lnTo>
                    <a:pt x="35" y="12"/>
                  </a:lnTo>
                  <a:lnTo>
                    <a:pt x="47" y="4"/>
                  </a:lnTo>
                  <a:lnTo>
                    <a:pt x="65" y="0"/>
                  </a:lnTo>
                  <a:lnTo>
                    <a:pt x="77" y="0"/>
                  </a:lnTo>
                  <a:lnTo>
                    <a:pt x="90" y="8"/>
                  </a:lnTo>
                  <a:lnTo>
                    <a:pt x="90" y="12"/>
                  </a:lnTo>
                  <a:lnTo>
                    <a:pt x="86" y="2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1" name="Freeform 316"/>
            <p:cNvSpPr>
              <a:spLocks/>
            </p:cNvSpPr>
            <p:nvPr/>
          </p:nvSpPr>
          <p:spPr bwMode="auto">
            <a:xfrm>
              <a:off x="646" y="2636"/>
              <a:ext cx="90" cy="51"/>
            </a:xfrm>
            <a:custGeom>
              <a:avLst/>
              <a:gdLst>
                <a:gd name="T0" fmla="*/ 39 w 90"/>
                <a:gd name="T1" fmla="*/ 30 h 51"/>
                <a:gd name="T2" fmla="*/ 39 w 90"/>
                <a:gd name="T3" fmla="*/ 30 h 51"/>
                <a:gd name="T4" fmla="*/ 18 w 90"/>
                <a:gd name="T5" fmla="*/ 34 h 51"/>
                <a:gd name="T6" fmla="*/ 5 w 90"/>
                <a:gd name="T7" fmla="*/ 43 h 51"/>
                <a:gd name="T8" fmla="*/ 0 w 90"/>
                <a:gd name="T9" fmla="*/ 51 h 51"/>
                <a:gd name="T10" fmla="*/ 0 w 90"/>
                <a:gd name="T11" fmla="*/ 51 h 51"/>
                <a:gd name="T12" fmla="*/ 5 w 90"/>
                <a:gd name="T13" fmla="*/ 38 h 51"/>
                <a:gd name="T14" fmla="*/ 9 w 90"/>
                <a:gd name="T15" fmla="*/ 30 h 51"/>
                <a:gd name="T16" fmla="*/ 18 w 90"/>
                <a:gd name="T17" fmla="*/ 17 h 51"/>
                <a:gd name="T18" fmla="*/ 30 w 90"/>
                <a:gd name="T19" fmla="*/ 9 h 51"/>
                <a:gd name="T20" fmla="*/ 47 w 90"/>
                <a:gd name="T21" fmla="*/ 0 h 51"/>
                <a:gd name="T22" fmla="*/ 65 w 90"/>
                <a:gd name="T23" fmla="*/ 4 h 51"/>
                <a:gd name="T24" fmla="*/ 90 w 90"/>
                <a:gd name="T25" fmla="*/ 13 h 51"/>
                <a:gd name="T26" fmla="*/ 90 w 90"/>
                <a:gd name="T27" fmla="*/ 13 h 51"/>
                <a:gd name="T28" fmla="*/ 39 w 90"/>
                <a:gd name="T29" fmla="*/ 30 h 51"/>
                <a:gd name="T30" fmla="*/ 39 w 90"/>
                <a:gd name="T31" fmla="*/ 3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51"/>
                <a:gd name="T50" fmla="*/ 90 w 90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51">
                  <a:moveTo>
                    <a:pt x="39" y="30"/>
                  </a:moveTo>
                  <a:lnTo>
                    <a:pt x="39" y="30"/>
                  </a:lnTo>
                  <a:lnTo>
                    <a:pt x="18" y="34"/>
                  </a:lnTo>
                  <a:lnTo>
                    <a:pt x="5" y="43"/>
                  </a:lnTo>
                  <a:lnTo>
                    <a:pt x="0" y="51"/>
                  </a:lnTo>
                  <a:lnTo>
                    <a:pt x="5" y="38"/>
                  </a:lnTo>
                  <a:lnTo>
                    <a:pt x="9" y="30"/>
                  </a:lnTo>
                  <a:lnTo>
                    <a:pt x="18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5" y="4"/>
                  </a:lnTo>
                  <a:lnTo>
                    <a:pt x="90" y="13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2" name="Freeform 317"/>
            <p:cNvSpPr>
              <a:spLocks/>
            </p:cNvSpPr>
            <p:nvPr/>
          </p:nvSpPr>
          <p:spPr bwMode="auto">
            <a:xfrm>
              <a:off x="706" y="2649"/>
              <a:ext cx="26" cy="21"/>
            </a:xfrm>
            <a:custGeom>
              <a:avLst/>
              <a:gdLst>
                <a:gd name="T0" fmla="*/ 26 w 26"/>
                <a:gd name="T1" fmla="*/ 8 h 21"/>
                <a:gd name="T2" fmla="*/ 26 w 26"/>
                <a:gd name="T3" fmla="*/ 8 h 21"/>
                <a:gd name="T4" fmla="*/ 22 w 26"/>
                <a:gd name="T5" fmla="*/ 17 h 21"/>
                <a:gd name="T6" fmla="*/ 13 w 26"/>
                <a:gd name="T7" fmla="*/ 21 h 21"/>
                <a:gd name="T8" fmla="*/ 13 w 26"/>
                <a:gd name="T9" fmla="*/ 21 h 21"/>
                <a:gd name="T10" fmla="*/ 5 w 26"/>
                <a:gd name="T11" fmla="*/ 21 h 21"/>
                <a:gd name="T12" fmla="*/ 0 w 26"/>
                <a:gd name="T13" fmla="*/ 8 h 21"/>
                <a:gd name="T14" fmla="*/ 0 w 26"/>
                <a:gd name="T15" fmla="*/ 8 h 21"/>
                <a:gd name="T16" fmla="*/ 0 w 26"/>
                <a:gd name="T17" fmla="*/ 8 h 21"/>
                <a:gd name="T18" fmla="*/ 13 w 26"/>
                <a:gd name="T19" fmla="*/ 0 h 21"/>
                <a:gd name="T20" fmla="*/ 13 w 26"/>
                <a:gd name="T21" fmla="*/ 0 h 21"/>
                <a:gd name="T22" fmla="*/ 22 w 26"/>
                <a:gd name="T23" fmla="*/ 0 h 21"/>
                <a:gd name="T24" fmla="*/ 26 w 26"/>
                <a:gd name="T25" fmla="*/ 8 h 21"/>
                <a:gd name="T26" fmla="*/ 26 w 26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1"/>
                <a:gd name="T44" fmla="*/ 26 w 26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1">
                  <a:moveTo>
                    <a:pt x="26" y="8"/>
                  </a:moveTo>
                  <a:lnTo>
                    <a:pt x="26" y="8"/>
                  </a:lnTo>
                  <a:lnTo>
                    <a:pt x="22" y="17"/>
                  </a:lnTo>
                  <a:lnTo>
                    <a:pt x="13" y="21"/>
                  </a:lnTo>
                  <a:lnTo>
                    <a:pt x="5" y="21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3" name="Freeform 318"/>
            <p:cNvSpPr>
              <a:spLocks/>
            </p:cNvSpPr>
            <p:nvPr/>
          </p:nvSpPr>
          <p:spPr bwMode="auto">
            <a:xfrm>
              <a:off x="646" y="2636"/>
              <a:ext cx="95" cy="47"/>
            </a:xfrm>
            <a:custGeom>
              <a:avLst/>
              <a:gdLst>
                <a:gd name="T0" fmla="*/ 95 w 95"/>
                <a:gd name="T1" fmla="*/ 9 h 47"/>
                <a:gd name="T2" fmla="*/ 95 w 95"/>
                <a:gd name="T3" fmla="*/ 9 h 47"/>
                <a:gd name="T4" fmla="*/ 86 w 95"/>
                <a:gd name="T5" fmla="*/ 4 h 47"/>
                <a:gd name="T6" fmla="*/ 73 w 95"/>
                <a:gd name="T7" fmla="*/ 0 h 47"/>
                <a:gd name="T8" fmla="*/ 60 w 95"/>
                <a:gd name="T9" fmla="*/ 0 h 47"/>
                <a:gd name="T10" fmla="*/ 43 w 95"/>
                <a:gd name="T11" fmla="*/ 0 h 47"/>
                <a:gd name="T12" fmla="*/ 26 w 95"/>
                <a:gd name="T13" fmla="*/ 9 h 47"/>
                <a:gd name="T14" fmla="*/ 13 w 95"/>
                <a:gd name="T15" fmla="*/ 21 h 47"/>
                <a:gd name="T16" fmla="*/ 0 w 95"/>
                <a:gd name="T17" fmla="*/ 47 h 47"/>
                <a:gd name="T18" fmla="*/ 0 w 95"/>
                <a:gd name="T19" fmla="*/ 47 h 47"/>
                <a:gd name="T20" fmla="*/ 5 w 95"/>
                <a:gd name="T21" fmla="*/ 38 h 47"/>
                <a:gd name="T22" fmla="*/ 22 w 95"/>
                <a:gd name="T23" fmla="*/ 17 h 47"/>
                <a:gd name="T24" fmla="*/ 35 w 95"/>
                <a:gd name="T25" fmla="*/ 9 h 47"/>
                <a:gd name="T26" fmla="*/ 52 w 95"/>
                <a:gd name="T27" fmla="*/ 4 h 47"/>
                <a:gd name="T28" fmla="*/ 69 w 95"/>
                <a:gd name="T29" fmla="*/ 4 h 47"/>
                <a:gd name="T30" fmla="*/ 90 w 95"/>
                <a:gd name="T31" fmla="*/ 13 h 47"/>
                <a:gd name="T32" fmla="*/ 95 w 95"/>
                <a:gd name="T33" fmla="*/ 9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47"/>
                <a:gd name="T53" fmla="*/ 95 w 95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47">
                  <a:moveTo>
                    <a:pt x="95" y="9"/>
                  </a:moveTo>
                  <a:lnTo>
                    <a:pt x="95" y="9"/>
                  </a:lnTo>
                  <a:lnTo>
                    <a:pt x="86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13" y="21"/>
                  </a:lnTo>
                  <a:lnTo>
                    <a:pt x="0" y="47"/>
                  </a:lnTo>
                  <a:lnTo>
                    <a:pt x="5" y="38"/>
                  </a:lnTo>
                  <a:lnTo>
                    <a:pt x="22" y="17"/>
                  </a:lnTo>
                  <a:lnTo>
                    <a:pt x="35" y="9"/>
                  </a:lnTo>
                  <a:lnTo>
                    <a:pt x="52" y="4"/>
                  </a:lnTo>
                  <a:lnTo>
                    <a:pt x="69" y="4"/>
                  </a:lnTo>
                  <a:lnTo>
                    <a:pt x="90" y="13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4" name="Freeform 319"/>
            <p:cNvSpPr>
              <a:spLocks/>
            </p:cNvSpPr>
            <p:nvPr/>
          </p:nvSpPr>
          <p:spPr bwMode="auto">
            <a:xfrm>
              <a:off x="698" y="2645"/>
              <a:ext cx="47" cy="38"/>
            </a:xfrm>
            <a:custGeom>
              <a:avLst/>
              <a:gdLst>
                <a:gd name="T0" fmla="*/ 34 w 47"/>
                <a:gd name="T1" fmla="*/ 4 h 38"/>
                <a:gd name="T2" fmla="*/ 34 w 47"/>
                <a:gd name="T3" fmla="*/ 4 h 38"/>
                <a:gd name="T4" fmla="*/ 34 w 47"/>
                <a:gd name="T5" fmla="*/ 8 h 38"/>
                <a:gd name="T6" fmla="*/ 34 w 47"/>
                <a:gd name="T7" fmla="*/ 17 h 38"/>
                <a:gd name="T8" fmla="*/ 21 w 47"/>
                <a:gd name="T9" fmla="*/ 25 h 38"/>
                <a:gd name="T10" fmla="*/ 0 w 47"/>
                <a:gd name="T11" fmla="*/ 38 h 38"/>
                <a:gd name="T12" fmla="*/ 0 w 47"/>
                <a:gd name="T13" fmla="*/ 38 h 38"/>
                <a:gd name="T14" fmla="*/ 8 w 47"/>
                <a:gd name="T15" fmla="*/ 38 h 38"/>
                <a:gd name="T16" fmla="*/ 21 w 47"/>
                <a:gd name="T17" fmla="*/ 29 h 38"/>
                <a:gd name="T18" fmla="*/ 38 w 47"/>
                <a:gd name="T19" fmla="*/ 21 h 38"/>
                <a:gd name="T20" fmla="*/ 43 w 47"/>
                <a:gd name="T21" fmla="*/ 12 h 38"/>
                <a:gd name="T22" fmla="*/ 47 w 47"/>
                <a:gd name="T23" fmla="*/ 0 h 38"/>
                <a:gd name="T24" fmla="*/ 34 w 47"/>
                <a:gd name="T25" fmla="*/ 4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8"/>
                <a:gd name="T41" fmla="*/ 47 w 47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8">
                  <a:moveTo>
                    <a:pt x="34" y="4"/>
                  </a:moveTo>
                  <a:lnTo>
                    <a:pt x="34" y="4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21" y="25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1" y="29"/>
                  </a:lnTo>
                  <a:lnTo>
                    <a:pt x="38" y="21"/>
                  </a:lnTo>
                  <a:lnTo>
                    <a:pt x="43" y="12"/>
                  </a:lnTo>
                  <a:lnTo>
                    <a:pt x="47" y="0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5" name="Freeform 320"/>
            <p:cNvSpPr>
              <a:spLocks/>
            </p:cNvSpPr>
            <p:nvPr/>
          </p:nvSpPr>
          <p:spPr bwMode="auto">
            <a:xfrm>
              <a:off x="646" y="2632"/>
              <a:ext cx="103" cy="55"/>
            </a:xfrm>
            <a:custGeom>
              <a:avLst/>
              <a:gdLst>
                <a:gd name="T0" fmla="*/ 0 w 103"/>
                <a:gd name="T1" fmla="*/ 55 h 55"/>
                <a:gd name="T2" fmla="*/ 0 w 103"/>
                <a:gd name="T3" fmla="*/ 55 h 55"/>
                <a:gd name="T4" fmla="*/ 0 w 103"/>
                <a:gd name="T5" fmla="*/ 51 h 55"/>
                <a:gd name="T6" fmla="*/ 13 w 103"/>
                <a:gd name="T7" fmla="*/ 38 h 55"/>
                <a:gd name="T8" fmla="*/ 39 w 103"/>
                <a:gd name="T9" fmla="*/ 25 h 55"/>
                <a:gd name="T10" fmla="*/ 56 w 103"/>
                <a:gd name="T11" fmla="*/ 17 h 55"/>
                <a:gd name="T12" fmla="*/ 77 w 103"/>
                <a:gd name="T13" fmla="*/ 13 h 55"/>
                <a:gd name="T14" fmla="*/ 77 w 103"/>
                <a:gd name="T15" fmla="*/ 13 h 55"/>
                <a:gd name="T16" fmla="*/ 90 w 103"/>
                <a:gd name="T17" fmla="*/ 13 h 55"/>
                <a:gd name="T18" fmla="*/ 95 w 103"/>
                <a:gd name="T19" fmla="*/ 4 h 55"/>
                <a:gd name="T20" fmla="*/ 103 w 103"/>
                <a:gd name="T21" fmla="*/ 0 h 55"/>
                <a:gd name="T22" fmla="*/ 103 w 103"/>
                <a:gd name="T23" fmla="*/ 0 h 55"/>
                <a:gd name="T24" fmla="*/ 103 w 103"/>
                <a:gd name="T25" fmla="*/ 4 h 55"/>
                <a:gd name="T26" fmla="*/ 99 w 103"/>
                <a:gd name="T27" fmla="*/ 8 h 55"/>
                <a:gd name="T28" fmla="*/ 95 w 103"/>
                <a:gd name="T29" fmla="*/ 17 h 55"/>
                <a:gd name="T30" fmla="*/ 77 w 103"/>
                <a:gd name="T31" fmla="*/ 21 h 55"/>
                <a:gd name="T32" fmla="*/ 77 w 103"/>
                <a:gd name="T33" fmla="*/ 21 h 55"/>
                <a:gd name="T34" fmla="*/ 43 w 103"/>
                <a:gd name="T35" fmla="*/ 30 h 55"/>
                <a:gd name="T36" fmla="*/ 18 w 103"/>
                <a:gd name="T37" fmla="*/ 42 h 55"/>
                <a:gd name="T38" fmla="*/ 0 w 103"/>
                <a:gd name="T39" fmla="*/ 55 h 55"/>
                <a:gd name="T40" fmla="*/ 0 w 103"/>
                <a:gd name="T41" fmla="*/ 5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55"/>
                <a:gd name="T65" fmla="*/ 103 w 103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55">
                  <a:moveTo>
                    <a:pt x="0" y="55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13" y="38"/>
                  </a:lnTo>
                  <a:lnTo>
                    <a:pt x="39" y="25"/>
                  </a:lnTo>
                  <a:lnTo>
                    <a:pt x="56" y="17"/>
                  </a:lnTo>
                  <a:lnTo>
                    <a:pt x="77" y="13"/>
                  </a:lnTo>
                  <a:lnTo>
                    <a:pt x="90" y="13"/>
                  </a:lnTo>
                  <a:lnTo>
                    <a:pt x="95" y="4"/>
                  </a:lnTo>
                  <a:lnTo>
                    <a:pt x="103" y="0"/>
                  </a:lnTo>
                  <a:lnTo>
                    <a:pt x="103" y="4"/>
                  </a:lnTo>
                  <a:lnTo>
                    <a:pt x="99" y="8"/>
                  </a:lnTo>
                  <a:lnTo>
                    <a:pt x="95" y="17"/>
                  </a:lnTo>
                  <a:lnTo>
                    <a:pt x="77" y="21"/>
                  </a:lnTo>
                  <a:lnTo>
                    <a:pt x="43" y="30"/>
                  </a:lnTo>
                  <a:lnTo>
                    <a:pt x="18" y="4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6" name="Freeform 321"/>
            <p:cNvSpPr>
              <a:spLocks/>
            </p:cNvSpPr>
            <p:nvPr/>
          </p:nvSpPr>
          <p:spPr bwMode="auto">
            <a:xfrm>
              <a:off x="501" y="2670"/>
              <a:ext cx="98" cy="26"/>
            </a:xfrm>
            <a:custGeom>
              <a:avLst/>
              <a:gdLst>
                <a:gd name="T0" fmla="*/ 51 w 98"/>
                <a:gd name="T1" fmla="*/ 22 h 26"/>
                <a:gd name="T2" fmla="*/ 51 w 98"/>
                <a:gd name="T3" fmla="*/ 22 h 26"/>
                <a:gd name="T4" fmla="*/ 77 w 98"/>
                <a:gd name="T5" fmla="*/ 22 h 26"/>
                <a:gd name="T6" fmla="*/ 90 w 98"/>
                <a:gd name="T7" fmla="*/ 22 h 26"/>
                <a:gd name="T8" fmla="*/ 98 w 98"/>
                <a:gd name="T9" fmla="*/ 26 h 26"/>
                <a:gd name="T10" fmla="*/ 98 w 98"/>
                <a:gd name="T11" fmla="*/ 26 h 26"/>
                <a:gd name="T12" fmla="*/ 90 w 98"/>
                <a:gd name="T13" fmla="*/ 17 h 26"/>
                <a:gd name="T14" fmla="*/ 81 w 98"/>
                <a:gd name="T15" fmla="*/ 9 h 26"/>
                <a:gd name="T16" fmla="*/ 69 w 98"/>
                <a:gd name="T17" fmla="*/ 4 h 26"/>
                <a:gd name="T18" fmla="*/ 51 w 98"/>
                <a:gd name="T19" fmla="*/ 0 h 26"/>
                <a:gd name="T20" fmla="*/ 34 w 98"/>
                <a:gd name="T21" fmla="*/ 0 h 26"/>
                <a:gd name="T22" fmla="*/ 17 w 98"/>
                <a:gd name="T23" fmla="*/ 9 h 26"/>
                <a:gd name="T24" fmla="*/ 0 w 98"/>
                <a:gd name="T25" fmla="*/ 26 h 26"/>
                <a:gd name="T26" fmla="*/ 0 w 98"/>
                <a:gd name="T27" fmla="*/ 26 h 26"/>
                <a:gd name="T28" fmla="*/ 51 w 98"/>
                <a:gd name="T29" fmla="*/ 22 h 26"/>
                <a:gd name="T30" fmla="*/ 51 w 98"/>
                <a:gd name="T31" fmla="*/ 2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26"/>
                <a:gd name="T50" fmla="*/ 98 w 98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26">
                  <a:moveTo>
                    <a:pt x="51" y="22"/>
                  </a:moveTo>
                  <a:lnTo>
                    <a:pt x="51" y="22"/>
                  </a:lnTo>
                  <a:lnTo>
                    <a:pt x="77" y="22"/>
                  </a:lnTo>
                  <a:lnTo>
                    <a:pt x="90" y="22"/>
                  </a:lnTo>
                  <a:lnTo>
                    <a:pt x="98" y="26"/>
                  </a:lnTo>
                  <a:lnTo>
                    <a:pt x="90" y="17"/>
                  </a:lnTo>
                  <a:lnTo>
                    <a:pt x="81" y="9"/>
                  </a:lnTo>
                  <a:lnTo>
                    <a:pt x="69" y="4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17" y="9"/>
                  </a:lnTo>
                  <a:lnTo>
                    <a:pt x="0" y="26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7" name="Freeform 322"/>
            <p:cNvSpPr>
              <a:spLocks/>
            </p:cNvSpPr>
            <p:nvPr/>
          </p:nvSpPr>
          <p:spPr bwMode="auto">
            <a:xfrm>
              <a:off x="497" y="2666"/>
              <a:ext cx="98" cy="30"/>
            </a:xfrm>
            <a:custGeom>
              <a:avLst/>
              <a:gdLst>
                <a:gd name="T0" fmla="*/ 0 w 98"/>
                <a:gd name="T1" fmla="*/ 30 h 30"/>
                <a:gd name="T2" fmla="*/ 0 w 98"/>
                <a:gd name="T3" fmla="*/ 30 h 30"/>
                <a:gd name="T4" fmla="*/ 8 w 98"/>
                <a:gd name="T5" fmla="*/ 21 h 30"/>
                <a:gd name="T6" fmla="*/ 17 w 98"/>
                <a:gd name="T7" fmla="*/ 13 h 30"/>
                <a:gd name="T8" fmla="*/ 30 w 98"/>
                <a:gd name="T9" fmla="*/ 4 h 30"/>
                <a:gd name="T10" fmla="*/ 43 w 98"/>
                <a:gd name="T11" fmla="*/ 0 h 30"/>
                <a:gd name="T12" fmla="*/ 60 w 98"/>
                <a:gd name="T13" fmla="*/ 4 h 30"/>
                <a:gd name="T14" fmla="*/ 81 w 98"/>
                <a:gd name="T15" fmla="*/ 8 h 30"/>
                <a:gd name="T16" fmla="*/ 98 w 98"/>
                <a:gd name="T17" fmla="*/ 30 h 30"/>
                <a:gd name="T18" fmla="*/ 98 w 98"/>
                <a:gd name="T19" fmla="*/ 30 h 30"/>
                <a:gd name="T20" fmla="*/ 90 w 98"/>
                <a:gd name="T21" fmla="*/ 21 h 30"/>
                <a:gd name="T22" fmla="*/ 68 w 98"/>
                <a:gd name="T23" fmla="*/ 8 h 30"/>
                <a:gd name="T24" fmla="*/ 55 w 98"/>
                <a:gd name="T25" fmla="*/ 8 h 30"/>
                <a:gd name="T26" fmla="*/ 38 w 98"/>
                <a:gd name="T27" fmla="*/ 8 h 30"/>
                <a:gd name="T28" fmla="*/ 21 w 98"/>
                <a:gd name="T29" fmla="*/ 17 h 30"/>
                <a:gd name="T30" fmla="*/ 4 w 98"/>
                <a:gd name="T31" fmla="*/ 30 h 30"/>
                <a:gd name="T32" fmla="*/ 0 w 9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0"/>
                <a:gd name="T53" fmla="*/ 98 w 9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0">
                  <a:moveTo>
                    <a:pt x="0" y="30"/>
                  </a:moveTo>
                  <a:lnTo>
                    <a:pt x="0" y="30"/>
                  </a:lnTo>
                  <a:lnTo>
                    <a:pt x="8" y="21"/>
                  </a:lnTo>
                  <a:lnTo>
                    <a:pt x="17" y="13"/>
                  </a:lnTo>
                  <a:lnTo>
                    <a:pt x="30" y="4"/>
                  </a:lnTo>
                  <a:lnTo>
                    <a:pt x="43" y="0"/>
                  </a:lnTo>
                  <a:lnTo>
                    <a:pt x="60" y="4"/>
                  </a:lnTo>
                  <a:lnTo>
                    <a:pt x="81" y="8"/>
                  </a:lnTo>
                  <a:lnTo>
                    <a:pt x="98" y="30"/>
                  </a:lnTo>
                  <a:lnTo>
                    <a:pt x="90" y="21"/>
                  </a:lnTo>
                  <a:lnTo>
                    <a:pt x="68" y="8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21" y="17"/>
                  </a:lnTo>
                  <a:lnTo>
                    <a:pt x="4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8" name="Freeform 323"/>
            <p:cNvSpPr>
              <a:spLocks/>
            </p:cNvSpPr>
            <p:nvPr/>
          </p:nvSpPr>
          <p:spPr bwMode="auto">
            <a:xfrm>
              <a:off x="505" y="2687"/>
              <a:ext cx="94" cy="26"/>
            </a:xfrm>
            <a:custGeom>
              <a:avLst/>
              <a:gdLst>
                <a:gd name="T0" fmla="*/ 26 w 94"/>
                <a:gd name="T1" fmla="*/ 26 h 26"/>
                <a:gd name="T2" fmla="*/ 26 w 94"/>
                <a:gd name="T3" fmla="*/ 26 h 26"/>
                <a:gd name="T4" fmla="*/ 47 w 94"/>
                <a:gd name="T5" fmla="*/ 26 h 26"/>
                <a:gd name="T6" fmla="*/ 60 w 94"/>
                <a:gd name="T7" fmla="*/ 26 h 26"/>
                <a:gd name="T8" fmla="*/ 94 w 94"/>
                <a:gd name="T9" fmla="*/ 9 h 26"/>
                <a:gd name="T10" fmla="*/ 94 w 94"/>
                <a:gd name="T11" fmla="*/ 9 h 26"/>
                <a:gd name="T12" fmla="*/ 82 w 94"/>
                <a:gd name="T13" fmla="*/ 5 h 26"/>
                <a:gd name="T14" fmla="*/ 56 w 94"/>
                <a:gd name="T15" fmla="*/ 0 h 26"/>
                <a:gd name="T16" fmla="*/ 26 w 94"/>
                <a:gd name="T17" fmla="*/ 0 h 26"/>
                <a:gd name="T18" fmla="*/ 9 w 94"/>
                <a:gd name="T19" fmla="*/ 5 h 26"/>
                <a:gd name="T20" fmla="*/ 0 w 94"/>
                <a:gd name="T21" fmla="*/ 13 h 26"/>
                <a:gd name="T22" fmla="*/ 0 w 94"/>
                <a:gd name="T23" fmla="*/ 13 h 26"/>
                <a:gd name="T24" fmla="*/ 0 w 94"/>
                <a:gd name="T25" fmla="*/ 13 h 26"/>
                <a:gd name="T26" fmla="*/ 0 w 94"/>
                <a:gd name="T27" fmla="*/ 17 h 26"/>
                <a:gd name="T28" fmla="*/ 9 w 94"/>
                <a:gd name="T29" fmla="*/ 26 h 26"/>
                <a:gd name="T30" fmla="*/ 26 w 94"/>
                <a:gd name="T31" fmla="*/ 26 h 26"/>
                <a:gd name="T32" fmla="*/ 26 w 94"/>
                <a:gd name="T33" fmla="*/ 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6"/>
                <a:gd name="T53" fmla="*/ 94 w 94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6">
                  <a:moveTo>
                    <a:pt x="26" y="26"/>
                  </a:moveTo>
                  <a:lnTo>
                    <a:pt x="26" y="26"/>
                  </a:lnTo>
                  <a:lnTo>
                    <a:pt x="47" y="26"/>
                  </a:lnTo>
                  <a:lnTo>
                    <a:pt x="60" y="26"/>
                  </a:lnTo>
                  <a:lnTo>
                    <a:pt x="94" y="9"/>
                  </a:lnTo>
                  <a:lnTo>
                    <a:pt x="82" y="5"/>
                  </a:lnTo>
                  <a:lnTo>
                    <a:pt x="56" y="0"/>
                  </a:lnTo>
                  <a:lnTo>
                    <a:pt x="26" y="0"/>
                  </a:lnTo>
                  <a:lnTo>
                    <a:pt x="9" y="5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9" y="26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89" name="Freeform 324"/>
            <p:cNvSpPr>
              <a:spLocks/>
            </p:cNvSpPr>
            <p:nvPr/>
          </p:nvSpPr>
          <p:spPr bwMode="auto">
            <a:xfrm>
              <a:off x="557" y="2692"/>
              <a:ext cx="25" cy="17"/>
            </a:xfrm>
            <a:custGeom>
              <a:avLst/>
              <a:gdLst>
                <a:gd name="T0" fmla="*/ 0 w 25"/>
                <a:gd name="T1" fmla="*/ 8 h 17"/>
                <a:gd name="T2" fmla="*/ 0 w 25"/>
                <a:gd name="T3" fmla="*/ 8 h 17"/>
                <a:gd name="T4" fmla="*/ 4 w 25"/>
                <a:gd name="T5" fmla="*/ 17 h 17"/>
                <a:gd name="T6" fmla="*/ 13 w 25"/>
                <a:gd name="T7" fmla="*/ 17 h 17"/>
                <a:gd name="T8" fmla="*/ 13 w 25"/>
                <a:gd name="T9" fmla="*/ 17 h 17"/>
                <a:gd name="T10" fmla="*/ 21 w 25"/>
                <a:gd name="T11" fmla="*/ 12 h 17"/>
                <a:gd name="T12" fmla="*/ 25 w 25"/>
                <a:gd name="T13" fmla="*/ 4 h 17"/>
                <a:gd name="T14" fmla="*/ 25 w 25"/>
                <a:gd name="T15" fmla="*/ 4 h 17"/>
                <a:gd name="T16" fmla="*/ 21 w 25"/>
                <a:gd name="T17" fmla="*/ 0 h 17"/>
                <a:gd name="T18" fmla="*/ 8 w 25"/>
                <a:gd name="T19" fmla="*/ 0 h 17"/>
                <a:gd name="T20" fmla="*/ 8 w 25"/>
                <a:gd name="T21" fmla="*/ 0 h 17"/>
                <a:gd name="T22" fmla="*/ 0 w 25"/>
                <a:gd name="T23" fmla="*/ 0 h 17"/>
                <a:gd name="T24" fmla="*/ 0 w 25"/>
                <a:gd name="T25" fmla="*/ 8 h 17"/>
                <a:gd name="T26" fmla="*/ 0 w 25"/>
                <a:gd name="T27" fmla="*/ 8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3" y="17"/>
                  </a:lnTo>
                  <a:lnTo>
                    <a:pt x="21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0" name="Freeform 325"/>
            <p:cNvSpPr>
              <a:spLocks/>
            </p:cNvSpPr>
            <p:nvPr/>
          </p:nvSpPr>
          <p:spPr bwMode="auto">
            <a:xfrm>
              <a:off x="484" y="2683"/>
              <a:ext cx="115" cy="13"/>
            </a:xfrm>
            <a:custGeom>
              <a:avLst/>
              <a:gdLst>
                <a:gd name="T0" fmla="*/ 115 w 115"/>
                <a:gd name="T1" fmla="*/ 13 h 13"/>
                <a:gd name="T2" fmla="*/ 115 w 115"/>
                <a:gd name="T3" fmla="*/ 13 h 13"/>
                <a:gd name="T4" fmla="*/ 111 w 115"/>
                <a:gd name="T5" fmla="*/ 9 h 13"/>
                <a:gd name="T6" fmla="*/ 94 w 115"/>
                <a:gd name="T7" fmla="*/ 4 h 13"/>
                <a:gd name="T8" fmla="*/ 68 w 115"/>
                <a:gd name="T9" fmla="*/ 0 h 13"/>
                <a:gd name="T10" fmla="*/ 51 w 115"/>
                <a:gd name="T11" fmla="*/ 0 h 13"/>
                <a:gd name="T12" fmla="*/ 30 w 115"/>
                <a:gd name="T13" fmla="*/ 4 h 13"/>
                <a:gd name="T14" fmla="*/ 30 w 115"/>
                <a:gd name="T15" fmla="*/ 4 h 13"/>
                <a:gd name="T16" fmla="*/ 17 w 115"/>
                <a:gd name="T17" fmla="*/ 9 h 13"/>
                <a:gd name="T18" fmla="*/ 9 w 115"/>
                <a:gd name="T19" fmla="*/ 4 h 13"/>
                <a:gd name="T20" fmla="*/ 0 w 115"/>
                <a:gd name="T21" fmla="*/ 4 h 13"/>
                <a:gd name="T22" fmla="*/ 0 w 115"/>
                <a:gd name="T23" fmla="*/ 4 h 13"/>
                <a:gd name="T24" fmla="*/ 0 w 115"/>
                <a:gd name="T25" fmla="*/ 4 h 13"/>
                <a:gd name="T26" fmla="*/ 4 w 115"/>
                <a:gd name="T27" fmla="*/ 9 h 13"/>
                <a:gd name="T28" fmla="*/ 13 w 115"/>
                <a:gd name="T29" fmla="*/ 13 h 13"/>
                <a:gd name="T30" fmla="*/ 34 w 115"/>
                <a:gd name="T31" fmla="*/ 13 h 13"/>
                <a:gd name="T32" fmla="*/ 34 w 115"/>
                <a:gd name="T33" fmla="*/ 13 h 13"/>
                <a:gd name="T34" fmla="*/ 64 w 115"/>
                <a:gd name="T35" fmla="*/ 9 h 13"/>
                <a:gd name="T36" fmla="*/ 94 w 115"/>
                <a:gd name="T37" fmla="*/ 9 h 13"/>
                <a:gd name="T38" fmla="*/ 115 w 115"/>
                <a:gd name="T39" fmla="*/ 13 h 13"/>
                <a:gd name="T40" fmla="*/ 115 w 115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13"/>
                <a:gd name="T65" fmla="*/ 115 w 11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13">
                  <a:moveTo>
                    <a:pt x="115" y="13"/>
                  </a:moveTo>
                  <a:lnTo>
                    <a:pt x="115" y="13"/>
                  </a:lnTo>
                  <a:lnTo>
                    <a:pt x="111" y="9"/>
                  </a:lnTo>
                  <a:lnTo>
                    <a:pt x="94" y="4"/>
                  </a:lnTo>
                  <a:lnTo>
                    <a:pt x="68" y="0"/>
                  </a:lnTo>
                  <a:lnTo>
                    <a:pt x="51" y="0"/>
                  </a:lnTo>
                  <a:lnTo>
                    <a:pt x="30" y="4"/>
                  </a:lnTo>
                  <a:lnTo>
                    <a:pt x="17" y="9"/>
                  </a:lnTo>
                  <a:lnTo>
                    <a:pt x="9" y="4"/>
                  </a:lnTo>
                  <a:lnTo>
                    <a:pt x="0" y="4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34" y="13"/>
                  </a:lnTo>
                  <a:lnTo>
                    <a:pt x="64" y="9"/>
                  </a:lnTo>
                  <a:lnTo>
                    <a:pt x="94" y="9"/>
                  </a:lnTo>
                  <a:lnTo>
                    <a:pt x="11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1" name="Freeform 326"/>
            <p:cNvSpPr>
              <a:spLocks/>
            </p:cNvSpPr>
            <p:nvPr/>
          </p:nvSpPr>
          <p:spPr bwMode="auto">
            <a:xfrm>
              <a:off x="493" y="2696"/>
              <a:ext cx="55" cy="21"/>
            </a:xfrm>
            <a:custGeom>
              <a:avLst/>
              <a:gdLst>
                <a:gd name="T0" fmla="*/ 12 w 55"/>
                <a:gd name="T1" fmla="*/ 0 h 21"/>
                <a:gd name="T2" fmla="*/ 12 w 55"/>
                <a:gd name="T3" fmla="*/ 0 h 21"/>
                <a:gd name="T4" fmla="*/ 12 w 55"/>
                <a:gd name="T5" fmla="*/ 4 h 21"/>
                <a:gd name="T6" fmla="*/ 17 w 55"/>
                <a:gd name="T7" fmla="*/ 8 h 21"/>
                <a:gd name="T8" fmla="*/ 30 w 55"/>
                <a:gd name="T9" fmla="*/ 17 h 21"/>
                <a:gd name="T10" fmla="*/ 55 w 55"/>
                <a:gd name="T11" fmla="*/ 17 h 21"/>
                <a:gd name="T12" fmla="*/ 55 w 55"/>
                <a:gd name="T13" fmla="*/ 17 h 21"/>
                <a:gd name="T14" fmla="*/ 51 w 55"/>
                <a:gd name="T15" fmla="*/ 21 h 21"/>
                <a:gd name="T16" fmla="*/ 34 w 55"/>
                <a:gd name="T17" fmla="*/ 21 h 21"/>
                <a:gd name="T18" fmla="*/ 12 w 55"/>
                <a:gd name="T19" fmla="*/ 13 h 21"/>
                <a:gd name="T20" fmla="*/ 8 w 55"/>
                <a:gd name="T21" fmla="*/ 8 h 21"/>
                <a:gd name="T22" fmla="*/ 0 w 55"/>
                <a:gd name="T23" fmla="*/ 0 h 21"/>
                <a:gd name="T24" fmla="*/ 12 w 55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21"/>
                <a:gd name="T41" fmla="*/ 55 w 55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21">
                  <a:moveTo>
                    <a:pt x="1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17" y="8"/>
                  </a:lnTo>
                  <a:lnTo>
                    <a:pt x="30" y="17"/>
                  </a:lnTo>
                  <a:lnTo>
                    <a:pt x="55" y="17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12" y="13"/>
                  </a:lnTo>
                  <a:lnTo>
                    <a:pt x="8" y="8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2" name="Freeform 327"/>
            <p:cNvSpPr>
              <a:spLocks/>
            </p:cNvSpPr>
            <p:nvPr/>
          </p:nvSpPr>
          <p:spPr bwMode="auto">
            <a:xfrm>
              <a:off x="1565" y="2824"/>
              <a:ext cx="22" cy="188"/>
            </a:xfrm>
            <a:custGeom>
              <a:avLst/>
              <a:gdLst>
                <a:gd name="T0" fmla="*/ 17 w 22"/>
                <a:gd name="T1" fmla="*/ 4 h 188"/>
                <a:gd name="T2" fmla="*/ 17 w 22"/>
                <a:gd name="T3" fmla="*/ 4 h 188"/>
                <a:gd name="T4" fmla="*/ 13 w 22"/>
                <a:gd name="T5" fmla="*/ 17 h 188"/>
                <a:gd name="T6" fmla="*/ 9 w 22"/>
                <a:gd name="T7" fmla="*/ 60 h 188"/>
                <a:gd name="T8" fmla="*/ 9 w 22"/>
                <a:gd name="T9" fmla="*/ 85 h 188"/>
                <a:gd name="T10" fmla="*/ 9 w 22"/>
                <a:gd name="T11" fmla="*/ 115 h 188"/>
                <a:gd name="T12" fmla="*/ 13 w 22"/>
                <a:gd name="T13" fmla="*/ 150 h 188"/>
                <a:gd name="T14" fmla="*/ 22 w 22"/>
                <a:gd name="T15" fmla="*/ 184 h 188"/>
                <a:gd name="T16" fmla="*/ 13 w 22"/>
                <a:gd name="T17" fmla="*/ 188 h 188"/>
                <a:gd name="T18" fmla="*/ 13 w 22"/>
                <a:gd name="T19" fmla="*/ 188 h 188"/>
                <a:gd name="T20" fmla="*/ 5 w 22"/>
                <a:gd name="T21" fmla="*/ 150 h 188"/>
                <a:gd name="T22" fmla="*/ 0 w 22"/>
                <a:gd name="T23" fmla="*/ 115 h 188"/>
                <a:gd name="T24" fmla="*/ 0 w 22"/>
                <a:gd name="T25" fmla="*/ 85 h 188"/>
                <a:gd name="T26" fmla="*/ 0 w 22"/>
                <a:gd name="T27" fmla="*/ 60 h 188"/>
                <a:gd name="T28" fmla="*/ 5 w 22"/>
                <a:gd name="T29" fmla="*/ 17 h 188"/>
                <a:gd name="T30" fmla="*/ 9 w 22"/>
                <a:gd name="T31" fmla="*/ 0 h 188"/>
                <a:gd name="T32" fmla="*/ 17 w 22"/>
                <a:gd name="T33" fmla="*/ 4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188"/>
                <a:gd name="T53" fmla="*/ 22 w 22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188">
                  <a:moveTo>
                    <a:pt x="17" y="4"/>
                  </a:moveTo>
                  <a:lnTo>
                    <a:pt x="17" y="4"/>
                  </a:lnTo>
                  <a:lnTo>
                    <a:pt x="13" y="17"/>
                  </a:lnTo>
                  <a:lnTo>
                    <a:pt x="9" y="60"/>
                  </a:lnTo>
                  <a:lnTo>
                    <a:pt x="9" y="85"/>
                  </a:lnTo>
                  <a:lnTo>
                    <a:pt x="9" y="115"/>
                  </a:lnTo>
                  <a:lnTo>
                    <a:pt x="13" y="150"/>
                  </a:lnTo>
                  <a:lnTo>
                    <a:pt x="22" y="184"/>
                  </a:lnTo>
                  <a:lnTo>
                    <a:pt x="13" y="188"/>
                  </a:lnTo>
                  <a:lnTo>
                    <a:pt x="5" y="150"/>
                  </a:lnTo>
                  <a:lnTo>
                    <a:pt x="0" y="115"/>
                  </a:lnTo>
                  <a:lnTo>
                    <a:pt x="0" y="85"/>
                  </a:lnTo>
                  <a:lnTo>
                    <a:pt x="0" y="60"/>
                  </a:lnTo>
                  <a:lnTo>
                    <a:pt x="5" y="17"/>
                  </a:lnTo>
                  <a:lnTo>
                    <a:pt x="9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3" name="Freeform 328"/>
            <p:cNvSpPr>
              <a:spLocks/>
            </p:cNvSpPr>
            <p:nvPr/>
          </p:nvSpPr>
          <p:spPr bwMode="auto">
            <a:xfrm>
              <a:off x="1535" y="2790"/>
              <a:ext cx="90" cy="77"/>
            </a:xfrm>
            <a:custGeom>
              <a:avLst/>
              <a:gdLst>
                <a:gd name="T0" fmla="*/ 43 w 90"/>
                <a:gd name="T1" fmla="*/ 30 h 77"/>
                <a:gd name="T2" fmla="*/ 43 w 90"/>
                <a:gd name="T3" fmla="*/ 30 h 77"/>
                <a:gd name="T4" fmla="*/ 60 w 90"/>
                <a:gd name="T5" fmla="*/ 25 h 77"/>
                <a:gd name="T6" fmla="*/ 77 w 90"/>
                <a:gd name="T7" fmla="*/ 25 h 77"/>
                <a:gd name="T8" fmla="*/ 82 w 90"/>
                <a:gd name="T9" fmla="*/ 25 h 77"/>
                <a:gd name="T10" fmla="*/ 86 w 90"/>
                <a:gd name="T11" fmla="*/ 30 h 77"/>
                <a:gd name="T12" fmla="*/ 86 w 90"/>
                <a:gd name="T13" fmla="*/ 30 h 77"/>
                <a:gd name="T14" fmla="*/ 90 w 90"/>
                <a:gd name="T15" fmla="*/ 34 h 77"/>
                <a:gd name="T16" fmla="*/ 86 w 90"/>
                <a:gd name="T17" fmla="*/ 38 h 77"/>
                <a:gd name="T18" fmla="*/ 69 w 90"/>
                <a:gd name="T19" fmla="*/ 38 h 77"/>
                <a:gd name="T20" fmla="*/ 43 w 90"/>
                <a:gd name="T21" fmla="*/ 43 h 77"/>
                <a:gd name="T22" fmla="*/ 43 w 90"/>
                <a:gd name="T23" fmla="*/ 43 h 77"/>
                <a:gd name="T24" fmla="*/ 69 w 90"/>
                <a:gd name="T25" fmla="*/ 55 h 77"/>
                <a:gd name="T26" fmla="*/ 82 w 90"/>
                <a:gd name="T27" fmla="*/ 64 h 77"/>
                <a:gd name="T28" fmla="*/ 86 w 90"/>
                <a:gd name="T29" fmla="*/ 72 h 77"/>
                <a:gd name="T30" fmla="*/ 82 w 90"/>
                <a:gd name="T31" fmla="*/ 77 h 77"/>
                <a:gd name="T32" fmla="*/ 82 w 90"/>
                <a:gd name="T33" fmla="*/ 77 h 77"/>
                <a:gd name="T34" fmla="*/ 77 w 90"/>
                <a:gd name="T35" fmla="*/ 77 h 77"/>
                <a:gd name="T36" fmla="*/ 69 w 90"/>
                <a:gd name="T37" fmla="*/ 77 h 77"/>
                <a:gd name="T38" fmla="*/ 56 w 90"/>
                <a:gd name="T39" fmla="*/ 64 h 77"/>
                <a:gd name="T40" fmla="*/ 39 w 90"/>
                <a:gd name="T41" fmla="*/ 47 h 77"/>
                <a:gd name="T42" fmla="*/ 39 w 90"/>
                <a:gd name="T43" fmla="*/ 47 h 77"/>
                <a:gd name="T44" fmla="*/ 26 w 90"/>
                <a:gd name="T45" fmla="*/ 55 h 77"/>
                <a:gd name="T46" fmla="*/ 13 w 90"/>
                <a:gd name="T47" fmla="*/ 55 h 77"/>
                <a:gd name="T48" fmla="*/ 5 w 90"/>
                <a:gd name="T49" fmla="*/ 51 h 77"/>
                <a:gd name="T50" fmla="*/ 5 w 90"/>
                <a:gd name="T51" fmla="*/ 51 h 77"/>
                <a:gd name="T52" fmla="*/ 0 w 90"/>
                <a:gd name="T53" fmla="*/ 47 h 77"/>
                <a:gd name="T54" fmla="*/ 0 w 90"/>
                <a:gd name="T55" fmla="*/ 43 h 77"/>
                <a:gd name="T56" fmla="*/ 13 w 90"/>
                <a:gd name="T57" fmla="*/ 38 h 77"/>
                <a:gd name="T58" fmla="*/ 35 w 90"/>
                <a:gd name="T59" fmla="*/ 38 h 77"/>
                <a:gd name="T60" fmla="*/ 35 w 90"/>
                <a:gd name="T61" fmla="*/ 38 h 77"/>
                <a:gd name="T62" fmla="*/ 30 w 90"/>
                <a:gd name="T63" fmla="*/ 38 h 77"/>
                <a:gd name="T64" fmla="*/ 13 w 90"/>
                <a:gd name="T65" fmla="*/ 30 h 77"/>
                <a:gd name="T66" fmla="*/ 9 w 90"/>
                <a:gd name="T67" fmla="*/ 21 h 77"/>
                <a:gd name="T68" fmla="*/ 5 w 90"/>
                <a:gd name="T69" fmla="*/ 17 h 77"/>
                <a:gd name="T70" fmla="*/ 9 w 90"/>
                <a:gd name="T71" fmla="*/ 8 h 77"/>
                <a:gd name="T72" fmla="*/ 13 w 90"/>
                <a:gd name="T73" fmla="*/ 4 h 77"/>
                <a:gd name="T74" fmla="*/ 13 w 90"/>
                <a:gd name="T75" fmla="*/ 4 h 77"/>
                <a:gd name="T76" fmla="*/ 22 w 90"/>
                <a:gd name="T77" fmla="*/ 0 h 77"/>
                <a:gd name="T78" fmla="*/ 30 w 90"/>
                <a:gd name="T79" fmla="*/ 0 h 77"/>
                <a:gd name="T80" fmla="*/ 35 w 90"/>
                <a:gd name="T81" fmla="*/ 4 h 77"/>
                <a:gd name="T82" fmla="*/ 39 w 90"/>
                <a:gd name="T83" fmla="*/ 8 h 77"/>
                <a:gd name="T84" fmla="*/ 43 w 90"/>
                <a:gd name="T85" fmla="*/ 25 h 77"/>
                <a:gd name="T86" fmla="*/ 43 w 90"/>
                <a:gd name="T87" fmla="*/ 30 h 77"/>
                <a:gd name="T88" fmla="*/ 43 w 90"/>
                <a:gd name="T89" fmla="*/ 3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77"/>
                <a:gd name="T137" fmla="*/ 90 w 90"/>
                <a:gd name="T138" fmla="*/ 77 h 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77">
                  <a:moveTo>
                    <a:pt x="43" y="30"/>
                  </a:moveTo>
                  <a:lnTo>
                    <a:pt x="43" y="30"/>
                  </a:lnTo>
                  <a:lnTo>
                    <a:pt x="60" y="25"/>
                  </a:lnTo>
                  <a:lnTo>
                    <a:pt x="77" y="25"/>
                  </a:lnTo>
                  <a:lnTo>
                    <a:pt x="82" y="25"/>
                  </a:lnTo>
                  <a:lnTo>
                    <a:pt x="86" y="30"/>
                  </a:lnTo>
                  <a:lnTo>
                    <a:pt x="90" y="34"/>
                  </a:lnTo>
                  <a:lnTo>
                    <a:pt x="86" y="38"/>
                  </a:lnTo>
                  <a:lnTo>
                    <a:pt x="69" y="38"/>
                  </a:lnTo>
                  <a:lnTo>
                    <a:pt x="43" y="43"/>
                  </a:lnTo>
                  <a:lnTo>
                    <a:pt x="69" y="55"/>
                  </a:lnTo>
                  <a:lnTo>
                    <a:pt x="82" y="64"/>
                  </a:lnTo>
                  <a:lnTo>
                    <a:pt x="86" y="72"/>
                  </a:lnTo>
                  <a:lnTo>
                    <a:pt x="82" y="77"/>
                  </a:lnTo>
                  <a:lnTo>
                    <a:pt x="77" y="77"/>
                  </a:lnTo>
                  <a:lnTo>
                    <a:pt x="69" y="77"/>
                  </a:lnTo>
                  <a:lnTo>
                    <a:pt x="56" y="64"/>
                  </a:lnTo>
                  <a:lnTo>
                    <a:pt x="39" y="47"/>
                  </a:lnTo>
                  <a:lnTo>
                    <a:pt x="26" y="55"/>
                  </a:lnTo>
                  <a:lnTo>
                    <a:pt x="13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5" y="38"/>
                  </a:lnTo>
                  <a:lnTo>
                    <a:pt x="30" y="38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4"/>
                  </a:lnTo>
                  <a:lnTo>
                    <a:pt x="39" y="8"/>
                  </a:lnTo>
                  <a:lnTo>
                    <a:pt x="43" y="2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4" name="Freeform 329"/>
            <p:cNvSpPr>
              <a:spLocks/>
            </p:cNvSpPr>
            <p:nvPr/>
          </p:nvSpPr>
          <p:spPr bwMode="auto">
            <a:xfrm>
              <a:off x="1595" y="2764"/>
              <a:ext cx="30" cy="231"/>
            </a:xfrm>
            <a:custGeom>
              <a:avLst/>
              <a:gdLst>
                <a:gd name="T0" fmla="*/ 9 w 30"/>
                <a:gd name="T1" fmla="*/ 4 h 231"/>
                <a:gd name="T2" fmla="*/ 9 w 30"/>
                <a:gd name="T3" fmla="*/ 4 h 231"/>
                <a:gd name="T4" fmla="*/ 13 w 30"/>
                <a:gd name="T5" fmla="*/ 81 h 231"/>
                <a:gd name="T6" fmla="*/ 17 w 30"/>
                <a:gd name="T7" fmla="*/ 150 h 231"/>
                <a:gd name="T8" fmla="*/ 30 w 30"/>
                <a:gd name="T9" fmla="*/ 227 h 231"/>
                <a:gd name="T10" fmla="*/ 22 w 30"/>
                <a:gd name="T11" fmla="*/ 231 h 231"/>
                <a:gd name="T12" fmla="*/ 22 w 30"/>
                <a:gd name="T13" fmla="*/ 231 h 231"/>
                <a:gd name="T14" fmla="*/ 13 w 30"/>
                <a:gd name="T15" fmla="*/ 193 h 231"/>
                <a:gd name="T16" fmla="*/ 9 w 30"/>
                <a:gd name="T17" fmla="*/ 154 h 231"/>
                <a:gd name="T18" fmla="*/ 5 w 30"/>
                <a:gd name="T19" fmla="*/ 81 h 231"/>
                <a:gd name="T20" fmla="*/ 0 w 30"/>
                <a:gd name="T21" fmla="*/ 26 h 231"/>
                <a:gd name="T22" fmla="*/ 5 w 30"/>
                <a:gd name="T23" fmla="*/ 0 h 231"/>
                <a:gd name="T24" fmla="*/ 9 w 30"/>
                <a:gd name="T25" fmla="*/ 4 h 2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31"/>
                <a:gd name="T41" fmla="*/ 30 w 30"/>
                <a:gd name="T42" fmla="*/ 231 h 2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31">
                  <a:moveTo>
                    <a:pt x="9" y="4"/>
                  </a:moveTo>
                  <a:lnTo>
                    <a:pt x="9" y="4"/>
                  </a:lnTo>
                  <a:lnTo>
                    <a:pt x="13" y="81"/>
                  </a:lnTo>
                  <a:lnTo>
                    <a:pt x="17" y="150"/>
                  </a:lnTo>
                  <a:lnTo>
                    <a:pt x="30" y="227"/>
                  </a:lnTo>
                  <a:lnTo>
                    <a:pt x="22" y="231"/>
                  </a:lnTo>
                  <a:lnTo>
                    <a:pt x="13" y="193"/>
                  </a:lnTo>
                  <a:lnTo>
                    <a:pt x="9" y="154"/>
                  </a:lnTo>
                  <a:lnTo>
                    <a:pt x="5" y="81"/>
                  </a:lnTo>
                  <a:lnTo>
                    <a:pt x="0" y="26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5" name="Freeform 330"/>
            <p:cNvSpPr>
              <a:spLocks/>
            </p:cNvSpPr>
            <p:nvPr/>
          </p:nvSpPr>
          <p:spPr bwMode="auto">
            <a:xfrm>
              <a:off x="1557" y="2730"/>
              <a:ext cx="90" cy="81"/>
            </a:xfrm>
            <a:custGeom>
              <a:avLst/>
              <a:gdLst>
                <a:gd name="T0" fmla="*/ 47 w 90"/>
                <a:gd name="T1" fmla="*/ 34 h 81"/>
                <a:gd name="T2" fmla="*/ 47 w 90"/>
                <a:gd name="T3" fmla="*/ 34 h 81"/>
                <a:gd name="T4" fmla="*/ 64 w 90"/>
                <a:gd name="T5" fmla="*/ 30 h 81"/>
                <a:gd name="T6" fmla="*/ 77 w 90"/>
                <a:gd name="T7" fmla="*/ 30 h 81"/>
                <a:gd name="T8" fmla="*/ 81 w 90"/>
                <a:gd name="T9" fmla="*/ 30 h 81"/>
                <a:gd name="T10" fmla="*/ 90 w 90"/>
                <a:gd name="T11" fmla="*/ 34 h 81"/>
                <a:gd name="T12" fmla="*/ 90 w 90"/>
                <a:gd name="T13" fmla="*/ 34 h 81"/>
                <a:gd name="T14" fmla="*/ 90 w 90"/>
                <a:gd name="T15" fmla="*/ 38 h 81"/>
                <a:gd name="T16" fmla="*/ 85 w 90"/>
                <a:gd name="T17" fmla="*/ 43 h 81"/>
                <a:gd name="T18" fmla="*/ 73 w 90"/>
                <a:gd name="T19" fmla="*/ 43 h 81"/>
                <a:gd name="T20" fmla="*/ 47 w 90"/>
                <a:gd name="T21" fmla="*/ 43 h 81"/>
                <a:gd name="T22" fmla="*/ 47 w 90"/>
                <a:gd name="T23" fmla="*/ 43 h 81"/>
                <a:gd name="T24" fmla="*/ 68 w 90"/>
                <a:gd name="T25" fmla="*/ 56 h 81"/>
                <a:gd name="T26" fmla="*/ 81 w 90"/>
                <a:gd name="T27" fmla="*/ 68 h 81"/>
                <a:gd name="T28" fmla="*/ 81 w 90"/>
                <a:gd name="T29" fmla="*/ 73 h 81"/>
                <a:gd name="T30" fmla="*/ 81 w 90"/>
                <a:gd name="T31" fmla="*/ 81 h 81"/>
                <a:gd name="T32" fmla="*/ 81 w 90"/>
                <a:gd name="T33" fmla="*/ 81 h 81"/>
                <a:gd name="T34" fmla="*/ 73 w 90"/>
                <a:gd name="T35" fmla="*/ 81 h 81"/>
                <a:gd name="T36" fmla="*/ 68 w 90"/>
                <a:gd name="T37" fmla="*/ 81 h 81"/>
                <a:gd name="T38" fmla="*/ 55 w 90"/>
                <a:gd name="T39" fmla="*/ 68 h 81"/>
                <a:gd name="T40" fmla="*/ 38 w 90"/>
                <a:gd name="T41" fmla="*/ 47 h 81"/>
                <a:gd name="T42" fmla="*/ 38 w 90"/>
                <a:gd name="T43" fmla="*/ 47 h 81"/>
                <a:gd name="T44" fmla="*/ 25 w 90"/>
                <a:gd name="T45" fmla="*/ 56 h 81"/>
                <a:gd name="T46" fmla="*/ 13 w 90"/>
                <a:gd name="T47" fmla="*/ 56 h 81"/>
                <a:gd name="T48" fmla="*/ 4 w 90"/>
                <a:gd name="T49" fmla="*/ 47 h 81"/>
                <a:gd name="T50" fmla="*/ 4 w 90"/>
                <a:gd name="T51" fmla="*/ 47 h 81"/>
                <a:gd name="T52" fmla="*/ 0 w 90"/>
                <a:gd name="T53" fmla="*/ 43 h 81"/>
                <a:gd name="T54" fmla="*/ 0 w 90"/>
                <a:gd name="T55" fmla="*/ 43 h 81"/>
                <a:gd name="T56" fmla="*/ 13 w 90"/>
                <a:gd name="T57" fmla="*/ 38 h 81"/>
                <a:gd name="T58" fmla="*/ 38 w 90"/>
                <a:gd name="T59" fmla="*/ 43 h 81"/>
                <a:gd name="T60" fmla="*/ 38 w 90"/>
                <a:gd name="T61" fmla="*/ 43 h 81"/>
                <a:gd name="T62" fmla="*/ 30 w 90"/>
                <a:gd name="T63" fmla="*/ 38 h 81"/>
                <a:gd name="T64" fmla="*/ 17 w 90"/>
                <a:gd name="T65" fmla="*/ 30 h 81"/>
                <a:gd name="T66" fmla="*/ 8 w 90"/>
                <a:gd name="T67" fmla="*/ 21 h 81"/>
                <a:gd name="T68" fmla="*/ 8 w 90"/>
                <a:gd name="T69" fmla="*/ 17 h 81"/>
                <a:gd name="T70" fmla="*/ 8 w 90"/>
                <a:gd name="T71" fmla="*/ 9 h 81"/>
                <a:gd name="T72" fmla="*/ 17 w 90"/>
                <a:gd name="T73" fmla="*/ 4 h 81"/>
                <a:gd name="T74" fmla="*/ 17 w 90"/>
                <a:gd name="T75" fmla="*/ 4 h 81"/>
                <a:gd name="T76" fmla="*/ 25 w 90"/>
                <a:gd name="T77" fmla="*/ 0 h 81"/>
                <a:gd name="T78" fmla="*/ 34 w 90"/>
                <a:gd name="T79" fmla="*/ 0 h 81"/>
                <a:gd name="T80" fmla="*/ 38 w 90"/>
                <a:gd name="T81" fmla="*/ 4 h 81"/>
                <a:gd name="T82" fmla="*/ 43 w 90"/>
                <a:gd name="T83" fmla="*/ 13 h 81"/>
                <a:gd name="T84" fmla="*/ 47 w 90"/>
                <a:gd name="T85" fmla="*/ 26 h 81"/>
                <a:gd name="T86" fmla="*/ 47 w 90"/>
                <a:gd name="T87" fmla="*/ 34 h 81"/>
                <a:gd name="T88" fmla="*/ 47 w 90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1"/>
                <a:gd name="T137" fmla="*/ 90 w 90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1">
                  <a:moveTo>
                    <a:pt x="47" y="34"/>
                  </a:moveTo>
                  <a:lnTo>
                    <a:pt x="47" y="34"/>
                  </a:lnTo>
                  <a:lnTo>
                    <a:pt x="64" y="30"/>
                  </a:lnTo>
                  <a:lnTo>
                    <a:pt x="77" y="30"/>
                  </a:lnTo>
                  <a:lnTo>
                    <a:pt x="81" y="30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85" y="43"/>
                  </a:lnTo>
                  <a:lnTo>
                    <a:pt x="73" y="43"/>
                  </a:lnTo>
                  <a:lnTo>
                    <a:pt x="47" y="43"/>
                  </a:lnTo>
                  <a:lnTo>
                    <a:pt x="68" y="56"/>
                  </a:lnTo>
                  <a:lnTo>
                    <a:pt x="81" y="68"/>
                  </a:lnTo>
                  <a:lnTo>
                    <a:pt x="81" y="73"/>
                  </a:lnTo>
                  <a:lnTo>
                    <a:pt x="81" y="81"/>
                  </a:lnTo>
                  <a:lnTo>
                    <a:pt x="73" y="81"/>
                  </a:lnTo>
                  <a:lnTo>
                    <a:pt x="68" y="81"/>
                  </a:lnTo>
                  <a:lnTo>
                    <a:pt x="55" y="68"/>
                  </a:lnTo>
                  <a:lnTo>
                    <a:pt x="38" y="47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8" y="43"/>
                  </a:lnTo>
                  <a:lnTo>
                    <a:pt x="30" y="38"/>
                  </a:lnTo>
                  <a:lnTo>
                    <a:pt x="17" y="30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3" y="13"/>
                  </a:lnTo>
                  <a:lnTo>
                    <a:pt x="47" y="26"/>
                  </a:lnTo>
                  <a:lnTo>
                    <a:pt x="47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6" name="Freeform 331"/>
            <p:cNvSpPr>
              <a:spLocks/>
            </p:cNvSpPr>
            <p:nvPr/>
          </p:nvSpPr>
          <p:spPr bwMode="auto">
            <a:xfrm>
              <a:off x="1719" y="2875"/>
              <a:ext cx="124" cy="146"/>
            </a:xfrm>
            <a:custGeom>
              <a:avLst/>
              <a:gdLst>
                <a:gd name="T0" fmla="*/ 124 w 124"/>
                <a:gd name="T1" fmla="*/ 9 h 146"/>
                <a:gd name="T2" fmla="*/ 124 w 124"/>
                <a:gd name="T3" fmla="*/ 9 h 146"/>
                <a:gd name="T4" fmla="*/ 111 w 124"/>
                <a:gd name="T5" fmla="*/ 17 h 146"/>
                <a:gd name="T6" fmla="*/ 81 w 124"/>
                <a:gd name="T7" fmla="*/ 43 h 146"/>
                <a:gd name="T8" fmla="*/ 60 w 124"/>
                <a:gd name="T9" fmla="*/ 60 h 146"/>
                <a:gd name="T10" fmla="*/ 43 w 124"/>
                <a:gd name="T11" fmla="*/ 86 h 146"/>
                <a:gd name="T12" fmla="*/ 26 w 124"/>
                <a:gd name="T13" fmla="*/ 111 h 146"/>
                <a:gd name="T14" fmla="*/ 9 w 124"/>
                <a:gd name="T15" fmla="*/ 146 h 146"/>
                <a:gd name="T16" fmla="*/ 0 w 124"/>
                <a:gd name="T17" fmla="*/ 146 h 146"/>
                <a:gd name="T18" fmla="*/ 0 w 124"/>
                <a:gd name="T19" fmla="*/ 146 h 146"/>
                <a:gd name="T20" fmla="*/ 17 w 124"/>
                <a:gd name="T21" fmla="*/ 111 h 146"/>
                <a:gd name="T22" fmla="*/ 34 w 124"/>
                <a:gd name="T23" fmla="*/ 82 h 146"/>
                <a:gd name="T24" fmla="*/ 56 w 124"/>
                <a:gd name="T25" fmla="*/ 56 h 146"/>
                <a:gd name="T26" fmla="*/ 73 w 124"/>
                <a:gd name="T27" fmla="*/ 34 h 146"/>
                <a:gd name="T28" fmla="*/ 103 w 124"/>
                <a:gd name="T29" fmla="*/ 9 h 146"/>
                <a:gd name="T30" fmla="*/ 120 w 124"/>
                <a:gd name="T31" fmla="*/ 0 h 146"/>
                <a:gd name="T32" fmla="*/ 124 w 124"/>
                <a:gd name="T33" fmla="*/ 9 h 1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6"/>
                <a:gd name="T53" fmla="*/ 124 w 124"/>
                <a:gd name="T54" fmla="*/ 146 h 1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6">
                  <a:moveTo>
                    <a:pt x="124" y="9"/>
                  </a:moveTo>
                  <a:lnTo>
                    <a:pt x="124" y="9"/>
                  </a:lnTo>
                  <a:lnTo>
                    <a:pt x="111" y="17"/>
                  </a:lnTo>
                  <a:lnTo>
                    <a:pt x="81" y="43"/>
                  </a:lnTo>
                  <a:lnTo>
                    <a:pt x="60" y="60"/>
                  </a:lnTo>
                  <a:lnTo>
                    <a:pt x="43" y="86"/>
                  </a:lnTo>
                  <a:lnTo>
                    <a:pt x="26" y="111"/>
                  </a:lnTo>
                  <a:lnTo>
                    <a:pt x="9" y="146"/>
                  </a:lnTo>
                  <a:lnTo>
                    <a:pt x="0" y="146"/>
                  </a:lnTo>
                  <a:lnTo>
                    <a:pt x="17" y="111"/>
                  </a:lnTo>
                  <a:lnTo>
                    <a:pt x="34" y="82"/>
                  </a:lnTo>
                  <a:lnTo>
                    <a:pt x="56" y="56"/>
                  </a:lnTo>
                  <a:lnTo>
                    <a:pt x="73" y="34"/>
                  </a:lnTo>
                  <a:lnTo>
                    <a:pt x="103" y="9"/>
                  </a:lnTo>
                  <a:lnTo>
                    <a:pt x="120" y="0"/>
                  </a:lnTo>
                  <a:lnTo>
                    <a:pt x="124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7" name="Freeform 332"/>
            <p:cNvSpPr>
              <a:spLocks/>
            </p:cNvSpPr>
            <p:nvPr/>
          </p:nvSpPr>
          <p:spPr bwMode="auto">
            <a:xfrm>
              <a:off x="1800" y="2833"/>
              <a:ext cx="77" cy="102"/>
            </a:xfrm>
            <a:custGeom>
              <a:avLst/>
              <a:gdLst>
                <a:gd name="T0" fmla="*/ 43 w 77"/>
                <a:gd name="T1" fmla="*/ 42 h 102"/>
                <a:gd name="T2" fmla="*/ 43 w 77"/>
                <a:gd name="T3" fmla="*/ 42 h 102"/>
                <a:gd name="T4" fmla="*/ 60 w 77"/>
                <a:gd name="T5" fmla="*/ 51 h 102"/>
                <a:gd name="T6" fmla="*/ 73 w 77"/>
                <a:gd name="T7" fmla="*/ 59 h 102"/>
                <a:gd name="T8" fmla="*/ 73 w 77"/>
                <a:gd name="T9" fmla="*/ 64 h 102"/>
                <a:gd name="T10" fmla="*/ 77 w 77"/>
                <a:gd name="T11" fmla="*/ 68 h 102"/>
                <a:gd name="T12" fmla="*/ 77 w 77"/>
                <a:gd name="T13" fmla="*/ 68 h 102"/>
                <a:gd name="T14" fmla="*/ 73 w 77"/>
                <a:gd name="T15" fmla="*/ 72 h 102"/>
                <a:gd name="T16" fmla="*/ 69 w 77"/>
                <a:gd name="T17" fmla="*/ 72 h 102"/>
                <a:gd name="T18" fmla="*/ 56 w 77"/>
                <a:gd name="T19" fmla="*/ 68 h 102"/>
                <a:gd name="T20" fmla="*/ 39 w 77"/>
                <a:gd name="T21" fmla="*/ 51 h 102"/>
                <a:gd name="T22" fmla="*/ 39 w 77"/>
                <a:gd name="T23" fmla="*/ 51 h 102"/>
                <a:gd name="T24" fmla="*/ 47 w 77"/>
                <a:gd name="T25" fmla="*/ 76 h 102"/>
                <a:gd name="T26" fmla="*/ 52 w 77"/>
                <a:gd name="T27" fmla="*/ 94 h 102"/>
                <a:gd name="T28" fmla="*/ 47 w 77"/>
                <a:gd name="T29" fmla="*/ 98 h 102"/>
                <a:gd name="T30" fmla="*/ 43 w 77"/>
                <a:gd name="T31" fmla="*/ 102 h 102"/>
                <a:gd name="T32" fmla="*/ 43 w 77"/>
                <a:gd name="T33" fmla="*/ 102 h 102"/>
                <a:gd name="T34" fmla="*/ 39 w 77"/>
                <a:gd name="T35" fmla="*/ 98 h 102"/>
                <a:gd name="T36" fmla="*/ 35 w 77"/>
                <a:gd name="T37" fmla="*/ 94 h 102"/>
                <a:gd name="T38" fmla="*/ 30 w 77"/>
                <a:gd name="T39" fmla="*/ 76 h 102"/>
                <a:gd name="T40" fmla="*/ 30 w 77"/>
                <a:gd name="T41" fmla="*/ 51 h 102"/>
                <a:gd name="T42" fmla="*/ 30 w 77"/>
                <a:gd name="T43" fmla="*/ 51 h 102"/>
                <a:gd name="T44" fmla="*/ 13 w 77"/>
                <a:gd name="T45" fmla="*/ 47 h 102"/>
                <a:gd name="T46" fmla="*/ 5 w 77"/>
                <a:gd name="T47" fmla="*/ 42 h 102"/>
                <a:gd name="T48" fmla="*/ 0 w 77"/>
                <a:gd name="T49" fmla="*/ 29 h 102"/>
                <a:gd name="T50" fmla="*/ 0 w 77"/>
                <a:gd name="T51" fmla="*/ 29 h 102"/>
                <a:gd name="T52" fmla="*/ 0 w 77"/>
                <a:gd name="T53" fmla="*/ 25 h 102"/>
                <a:gd name="T54" fmla="*/ 5 w 77"/>
                <a:gd name="T55" fmla="*/ 21 h 102"/>
                <a:gd name="T56" fmla="*/ 13 w 77"/>
                <a:gd name="T57" fmla="*/ 29 h 102"/>
                <a:gd name="T58" fmla="*/ 30 w 77"/>
                <a:gd name="T59" fmla="*/ 42 h 102"/>
                <a:gd name="T60" fmla="*/ 30 w 77"/>
                <a:gd name="T61" fmla="*/ 42 h 102"/>
                <a:gd name="T62" fmla="*/ 30 w 77"/>
                <a:gd name="T63" fmla="*/ 38 h 102"/>
                <a:gd name="T64" fmla="*/ 22 w 77"/>
                <a:gd name="T65" fmla="*/ 21 h 102"/>
                <a:gd name="T66" fmla="*/ 22 w 77"/>
                <a:gd name="T67" fmla="*/ 12 h 102"/>
                <a:gd name="T68" fmla="*/ 26 w 77"/>
                <a:gd name="T69" fmla="*/ 4 h 102"/>
                <a:gd name="T70" fmla="*/ 30 w 77"/>
                <a:gd name="T71" fmla="*/ 0 h 102"/>
                <a:gd name="T72" fmla="*/ 39 w 77"/>
                <a:gd name="T73" fmla="*/ 0 h 102"/>
                <a:gd name="T74" fmla="*/ 39 w 77"/>
                <a:gd name="T75" fmla="*/ 0 h 102"/>
                <a:gd name="T76" fmla="*/ 47 w 77"/>
                <a:gd name="T77" fmla="*/ 4 h 102"/>
                <a:gd name="T78" fmla="*/ 52 w 77"/>
                <a:gd name="T79" fmla="*/ 8 h 102"/>
                <a:gd name="T80" fmla="*/ 56 w 77"/>
                <a:gd name="T81" fmla="*/ 17 h 102"/>
                <a:gd name="T82" fmla="*/ 52 w 77"/>
                <a:gd name="T83" fmla="*/ 25 h 102"/>
                <a:gd name="T84" fmla="*/ 47 w 77"/>
                <a:gd name="T85" fmla="*/ 38 h 102"/>
                <a:gd name="T86" fmla="*/ 43 w 77"/>
                <a:gd name="T87" fmla="*/ 42 h 102"/>
                <a:gd name="T88" fmla="*/ 43 w 77"/>
                <a:gd name="T89" fmla="*/ 42 h 1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102"/>
                <a:gd name="T137" fmla="*/ 77 w 77"/>
                <a:gd name="T138" fmla="*/ 102 h 1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102">
                  <a:moveTo>
                    <a:pt x="43" y="42"/>
                  </a:moveTo>
                  <a:lnTo>
                    <a:pt x="43" y="42"/>
                  </a:lnTo>
                  <a:lnTo>
                    <a:pt x="60" y="51"/>
                  </a:lnTo>
                  <a:lnTo>
                    <a:pt x="73" y="59"/>
                  </a:lnTo>
                  <a:lnTo>
                    <a:pt x="73" y="64"/>
                  </a:lnTo>
                  <a:lnTo>
                    <a:pt x="77" y="68"/>
                  </a:lnTo>
                  <a:lnTo>
                    <a:pt x="73" y="72"/>
                  </a:lnTo>
                  <a:lnTo>
                    <a:pt x="69" y="72"/>
                  </a:lnTo>
                  <a:lnTo>
                    <a:pt x="56" y="68"/>
                  </a:lnTo>
                  <a:lnTo>
                    <a:pt x="39" y="51"/>
                  </a:lnTo>
                  <a:lnTo>
                    <a:pt x="47" y="76"/>
                  </a:lnTo>
                  <a:lnTo>
                    <a:pt x="52" y="94"/>
                  </a:lnTo>
                  <a:lnTo>
                    <a:pt x="47" y="98"/>
                  </a:lnTo>
                  <a:lnTo>
                    <a:pt x="43" y="102"/>
                  </a:lnTo>
                  <a:lnTo>
                    <a:pt x="39" y="98"/>
                  </a:lnTo>
                  <a:lnTo>
                    <a:pt x="35" y="94"/>
                  </a:lnTo>
                  <a:lnTo>
                    <a:pt x="30" y="76"/>
                  </a:lnTo>
                  <a:lnTo>
                    <a:pt x="30" y="51"/>
                  </a:lnTo>
                  <a:lnTo>
                    <a:pt x="13" y="47"/>
                  </a:lnTo>
                  <a:lnTo>
                    <a:pt x="5" y="4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5" y="21"/>
                  </a:lnTo>
                  <a:lnTo>
                    <a:pt x="13" y="29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22" y="21"/>
                  </a:lnTo>
                  <a:lnTo>
                    <a:pt x="22" y="12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8"/>
                  </a:lnTo>
                  <a:lnTo>
                    <a:pt x="56" y="17"/>
                  </a:lnTo>
                  <a:lnTo>
                    <a:pt x="52" y="25"/>
                  </a:lnTo>
                  <a:lnTo>
                    <a:pt x="47" y="38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8" name="Freeform 333"/>
            <p:cNvSpPr>
              <a:spLocks/>
            </p:cNvSpPr>
            <p:nvPr/>
          </p:nvSpPr>
          <p:spPr bwMode="auto">
            <a:xfrm>
              <a:off x="1446" y="2918"/>
              <a:ext cx="171" cy="73"/>
            </a:xfrm>
            <a:custGeom>
              <a:avLst/>
              <a:gdLst>
                <a:gd name="T0" fmla="*/ 0 w 171"/>
                <a:gd name="T1" fmla="*/ 9 h 73"/>
                <a:gd name="T2" fmla="*/ 0 w 171"/>
                <a:gd name="T3" fmla="*/ 9 h 73"/>
                <a:gd name="T4" fmla="*/ 13 w 171"/>
                <a:gd name="T5" fmla="*/ 9 h 73"/>
                <a:gd name="T6" fmla="*/ 51 w 171"/>
                <a:gd name="T7" fmla="*/ 17 h 73"/>
                <a:gd name="T8" fmla="*/ 77 w 171"/>
                <a:gd name="T9" fmla="*/ 26 h 73"/>
                <a:gd name="T10" fmla="*/ 107 w 171"/>
                <a:gd name="T11" fmla="*/ 39 h 73"/>
                <a:gd name="T12" fmla="*/ 136 w 171"/>
                <a:gd name="T13" fmla="*/ 56 h 73"/>
                <a:gd name="T14" fmla="*/ 166 w 171"/>
                <a:gd name="T15" fmla="*/ 73 h 73"/>
                <a:gd name="T16" fmla="*/ 171 w 171"/>
                <a:gd name="T17" fmla="*/ 68 h 73"/>
                <a:gd name="T18" fmla="*/ 171 w 171"/>
                <a:gd name="T19" fmla="*/ 68 h 73"/>
                <a:gd name="T20" fmla="*/ 141 w 171"/>
                <a:gd name="T21" fmla="*/ 47 h 73"/>
                <a:gd name="T22" fmla="*/ 111 w 171"/>
                <a:gd name="T23" fmla="*/ 30 h 73"/>
                <a:gd name="T24" fmla="*/ 81 w 171"/>
                <a:gd name="T25" fmla="*/ 17 h 73"/>
                <a:gd name="T26" fmla="*/ 55 w 171"/>
                <a:gd name="T27" fmla="*/ 9 h 73"/>
                <a:gd name="T28" fmla="*/ 17 w 171"/>
                <a:gd name="T29" fmla="*/ 0 h 73"/>
                <a:gd name="T30" fmla="*/ 0 w 171"/>
                <a:gd name="T31" fmla="*/ 0 h 73"/>
                <a:gd name="T32" fmla="*/ 0 w 171"/>
                <a:gd name="T33" fmla="*/ 9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1"/>
                <a:gd name="T52" fmla="*/ 0 h 73"/>
                <a:gd name="T53" fmla="*/ 171 w 171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1" h="73">
                  <a:moveTo>
                    <a:pt x="0" y="9"/>
                  </a:moveTo>
                  <a:lnTo>
                    <a:pt x="0" y="9"/>
                  </a:lnTo>
                  <a:lnTo>
                    <a:pt x="13" y="9"/>
                  </a:lnTo>
                  <a:lnTo>
                    <a:pt x="51" y="17"/>
                  </a:lnTo>
                  <a:lnTo>
                    <a:pt x="77" y="26"/>
                  </a:lnTo>
                  <a:lnTo>
                    <a:pt x="107" y="39"/>
                  </a:lnTo>
                  <a:lnTo>
                    <a:pt x="136" y="56"/>
                  </a:lnTo>
                  <a:lnTo>
                    <a:pt x="166" y="73"/>
                  </a:lnTo>
                  <a:lnTo>
                    <a:pt x="171" y="68"/>
                  </a:lnTo>
                  <a:lnTo>
                    <a:pt x="141" y="47"/>
                  </a:lnTo>
                  <a:lnTo>
                    <a:pt x="111" y="30"/>
                  </a:lnTo>
                  <a:lnTo>
                    <a:pt x="81" y="17"/>
                  </a:lnTo>
                  <a:lnTo>
                    <a:pt x="55" y="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99" name="Freeform 334"/>
            <p:cNvSpPr>
              <a:spLocks/>
            </p:cNvSpPr>
            <p:nvPr/>
          </p:nvSpPr>
          <p:spPr bwMode="auto">
            <a:xfrm>
              <a:off x="1416" y="2880"/>
              <a:ext cx="55" cy="94"/>
            </a:xfrm>
            <a:custGeom>
              <a:avLst/>
              <a:gdLst>
                <a:gd name="T0" fmla="*/ 21 w 55"/>
                <a:gd name="T1" fmla="*/ 42 h 94"/>
                <a:gd name="T2" fmla="*/ 21 w 55"/>
                <a:gd name="T3" fmla="*/ 42 h 94"/>
                <a:gd name="T4" fmla="*/ 13 w 55"/>
                <a:gd name="T5" fmla="*/ 55 h 94"/>
                <a:gd name="T6" fmla="*/ 8 w 55"/>
                <a:gd name="T7" fmla="*/ 68 h 94"/>
                <a:gd name="T8" fmla="*/ 4 w 55"/>
                <a:gd name="T9" fmla="*/ 72 h 94"/>
                <a:gd name="T10" fmla="*/ 8 w 55"/>
                <a:gd name="T11" fmla="*/ 81 h 94"/>
                <a:gd name="T12" fmla="*/ 8 w 55"/>
                <a:gd name="T13" fmla="*/ 81 h 94"/>
                <a:gd name="T14" fmla="*/ 13 w 55"/>
                <a:gd name="T15" fmla="*/ 85 h 94"/>
                <a:gd name="T16" fmla="*/ 17 w 55"/>
                <a:gd name="T17" fmla="*/ 81 h 94"/>
                <a:gd name="T18" fmla="*/ 21 w 55"/>
                <a:gd name="T19" fmla="*/ 68 h 94"/>
                <a:gd name="T20" fmla="*/ 34 w 55"/>
                <a:gd name="T21" fmla="*/ 47 h 94"/>
                <a:gd name="T22" fmla="*/ 34 w 55"/>
                <a:gd name="T23" fmla="*/ 47 h 94"/>
                <a:gd name="T24" fmla="*/ 38 w 55"/>
                <a:gd name="T25" fmla="*/ 72 h 94"/>
                <a:gd name="T26" fmla="*/ 43 w 55"/>
                <a:gd name="T27" fmla="*/ 89 h 94"/>
                <a:gd name="T28" fmla="*/ 47 w 55"/>
                <a:gd name="T29" fmla="*/ 94 h 94"/>
                <a:gd name="T30" fmla="*/ 51 w 55"/>
                <a:gd name="T31" fmla="*/ 89 h 94"/>
                <a:gd name="T32" fmla="*/ 51 w 55"/>
                <a:gd name="T33" fmla="*/ 89 h 94"/>
                <a:gd name="T34" fmla="*/ 55 w 55"/>
                <a:gd name="T35" fmla="*/ 85 h 94"/>
                <a:gd name="T36" fmla="*/ 55 w 55"/>
                <a:gd name="T37" fmla="*/ 81 h 94"/>
                <a:gd name="T38" fmla="*/ 51 w 55"/>
                <a:gd name="T39" fmla="*/ 64 h 94"/>
                <a:gd name="T40" fmla="*/ 38 w 55"/>
                <a:gd name="T41" fmla="*/ 42 h 94"/>
                <a:gd name="T42" fmla="*/ 38 w 55"/>
                <a:gd name="T43" fmla="*/ 42 h 94"/>
                <a:gd name="T44" fmla="*/ 51 w 55"/>
                <a:gd name="T45" fmla="*/ 34 h 94"/>
                <a:gd name="T46" fmla="*/ 55 w 55"/>
                <a:gd name="T47" fmla="*/ 21 h 94"/>
                <a:gd name="T48" fmla="*/ 55 w 55"/>
                <a:gd name="T49" fmla="*/ 8 h 94"/>
                <a:gd name="T50" fmla="*/ 55 w 55"/>
                <a:gd name="T51" fmla="*/ 8 h 94"/>
                <a:gd name="T52" fmla="*/ 51 w 55"/>
                <a:gd name="T53" fmla="*/ 4 h 94"/>
                <a:gd name="T54" fmla="*/ 47 w 55"/>
                <a:gd name="T55" fmla="*/ 4 h 94"/>
                <a:gd name="T56" fmla="*/ 43 w 55"/>
                <a:gd name="T57" fmla="*/ 17 h 94"/>
                <a:gd name="T58" fmla="*/ 34 w 55"/>
                <a:gd name="T59" fmla="*/ 38 h 94"/>
                <a:gd name="T60" fmla="*/ 34 w 55"/>
                <a:gd name="T61" fmla="*/ 38 h 94"/>
                <a:gd name="T62" fmla="*/ 34 w 55"/>
                <a:gd name="T63" fmla="*/ 29 h 94"/>
                <a:gd name="T64" fmla="*/ 30 w 55"/>
                <a:gd name="T65" fmla="*/ 12 h 94"/>
                <a:gd name="T66" fmla="*/ 25 w 55"/>
                <a:gd name="T67" fmla="*/ 4 h 94"/>
                <a:gd name="T68" fmla="*/ 21 w 55"/>
                <a:gd name="T69" fmla="*/ 0 h 94"/>
                <a:gd name="T70" fmla="*/ 17 w 55"/>
                <a:gd name="T71" fmla="*/ 0 h 94"/>
                <a:gd name="T72" fmla="*/ 8 w 55"/>
                <a:gd name="T73" fmla="*/ 4 h 94"/>
                <a:gd name="T74" fmla="*/ 8 w 55"/>
                <a:gd name="T75" fmla="*/ 4 h 94"/>
                <a:gd name="T76" fmla="*/ 0 w 55"/>
                <a:gd name="T77" fmla="*/ 8 h 94"/>
                <a:gd name="T78" fmla="*/ 0 w 55"/>
                <a:gd name="T79" fmla="*/ 17 h 94"/>
                <a:gd name="T80" fmla="*/ 0 w 55"/>
                <a:gd name="T81" fmla="*/ 25 h 94"/>
                <a:gd name="T82" fmla="*/ 4 w 55"/>
                <a:gd name="T83" fmla="*/ 29 h 94"/>
                <a:gd name="T84" fmla="*/ 17 w 55"/>
                <a:gd name="T85" fmla="*/ 38 h 94"/>
                <a:gd name="T86" fmla="*/ 21 w 55"/>
                <a:gd name="T87" fmla="*/ 42 h 94"/>
                <a:gd name="T88" fmla="*/ 21 w 55"/>
                <a:gd name="T89" fmla="*/ 42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5"/>
                <a:gd name="T136" fmla="*/ 0 h 94"/>
                <a:gd name="T137" fmla="*/ 55 w 5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5" h="94">
                  <a:moveTo>
                    <a:pt x="21" y="42"/>
                  </a:moveTo>
                  <a:lnTo>
                    <a:pt x="21" y="42"/>
                  </a:lnTo>
                  <a:lnTo>
                    <a:pt x="13" y="55"/>
                  </a:lnTo>
                  <a:lnTo>
                    <a:pt x="8" y="68"/>
                  </a:lnTo>
                  <a:lnTo>
                    <a:pt x="4" y="72"/>
                  </a:lnTo>
                  <a:lnTo>
                    <a:pt x="8" y="81"/>
                  </a:lnTo>
                  <a:lnTo>
                    <a:pt x="13" y="85"/>
                  </a:lnTo>
                  <a:lnTo>
                    <a:pt x="17" y="81"/>
                  </a:lnTo>
                  <a:lnTo>
                    <a:pt x="21" y="68"/>
                  </a:lnTo>
                  <a:lnTo>
                    <a:pt x="34" y="47"/>
                  </a:lnTo>
                  <a:lnTo>
                    <a:pt x="38" y="72"/>
                  </a:lnTo>
                  <a:lnTo>
                    <a:pt x="43" y="89"/>
                  </a:lnTo>
                  <a:lnTo>
                    <a:pt x="47" y="94"/>
                  </a:lnTo>
                  <a:lnTo>
                    <a:pt x="51" y="89"/>
                  </a:lnTo>
                  <a:lnTo>
                    <a:pt x="55" y="85"/>
                  </a:lnTo>
                  <a:lnTo>
                    <a:pt x="55" y="81"/>
                  </a:lnTo>
                  <a:lnTo>
                    <a:pt x="51" y="64"/>
                  </a:lnTo>
                  <a:lnTo>
                    <a:pt x="38" y="42"/>
                  </a:lnTo>
                  <a:lnTo>
                    <a:pt x="51" y="34"/>
                  </a:lnTo>
                  <a:lnTo>
                    <a:pt x="55" y="21"/>
                  </a:lnTo>
                  <a:lnTo>
                    <a:pt x="55" y="8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17"/>
                  </a:lnTo>
                  <a:lnTo>
                    <a:pt x="34" y="38"/>
                  </a:lnTo>
                  <a:lnTo>
                    <a:pt x="34" y="29"/>
                  </a:lnTo>
                  <a:lnTo>
                    <a:pt x="30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17" y="38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0" name="Freeform 335"/>
            <p:cNvSpPr>
              <a:spLocks/>
            </p:cNvSpPr>
            <p:nvPr/>
          </p:nvSpPr>
          <p:spPr bwMode="auto">
            <a:xfrm>
              <a:off x="1655" y="2965"/>
              <a:ext cx="184" cy="47"/>
            </a:xfrm>
            <a:custGeom>
              <a:avLst/>
              <a:gdLst>
                <a:gd name="T0" fmla="*/ 180 w 184"/>
                <a:gd name="T1" fmla="*/ 13 h 47"/>
                <a:gd name="T2" fmla="*/ 180 w 184"/>
                <a:gd name="T3" fmla="*/ 13 h 47"/>
                <a:gd name="T4" fmla="*/ 167 w 184"/>
                <a:gd name="T5" fmla="*/ 9 h 47"/>
                <a:gd name="T6" fmla="*/ 124 w 184"/>
                <a:gd name="T7" fmla="*/ 13 h 47"/>
                <a:gd name="T8" fmla="*/ 98 w 184"/>
                <a:gd name="T9" fmla="*/ 13 h 47"/>
                <a:gd name="T10" fmla="*/ 69 w 184"/>
                <a:gd name="T11" fmla="*/ 21 h 47"/>
                <a:gd name="T12" fmla="*/ 39 w 184"/>
                <a:gd name="T13" fmla="*/ 30 h 47"/>
                <a:gd name="T14" fmla="*/ 4 w 184"/>
                <a:gd name="T15" fmla="*/ 47 h 47"/>
                <a:gd name="T16" fmla="*/ 0 w 184"/>
                <a:gd name="T17" fmla="*/ 39 h 47"/>
                <a:gd name="T18" fmla="*/ 0 w 184"/>
                <a:gd name="T19" fmla="*/ 39 h 47"/>
                <a:gd name="T20" fmla="*/ 34 w 184"/>
                <a:gd name="T21" fmla="*/ 21 h 47"/>
                <a:gd name="T22" fmla="*/ 69 w 184"/>
                <a:gd name="T23" fmla="*/ 13 h 47"/>
                <a:gd name="T24" fmla="*/ 98 w 184"/>
                <a:gd name="T25" fmla="*/ 4 h 47"/>
                <a:gd name="T26" fmla="*/ 124 w 184"/>
                <a:gd name="T27" fmla="*/ 0 h 47"/>
                <a:gd name="T28" fmla="*/ 167 w 184"/>
                <a:gd name="T29" fmla="*/ 0 h 47"/>
                <a:gd name="T30" fmla="*/ 184 w 184"/>
                <a:gd name="T31" fmla="*/ 4 h 47"/>
                <a:gd name="T32" fmla="*/ 180 w 184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47"/>
                <a:gd name="T53" fmla="*/ 184 w 18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47">
                  <a:moveTo>
                    <a:pt x="180" y="13"/>
                  </a:moveTo>
                  <a:lnTo>
                    <a:pt x="180" y="13"/>
                  </a:lnTo>
                  <a:lnTo>
                    <a:pt x="167" y="9"/>
                  </a:lnTo>
                  <a:lnTo>
                    <a:pt x="124" y="13"/>
                  </a:lnTo>
                  <a:lnTo>
                    <a:pt x="98" y="13"/>
                  </a:lnTo>
                  <a:lnTo>
                    <a:pt x="69" y="21"/>
                  </a:lnTo>
                  <a:lnTo>
                    <a:pt x="39" y="30"/>
                  </a:lnTo>
                  <a:lnTo>
                    <a:pt x="4" y="47"/>
                  </a:lnTo>
                  <a:lnTo>
                    <a:pt x="0" y="39"/>
                  </a:lnTo>
                  <a:lnTo>
                    <a:pt x="34" y="21"/>
                  </a:lnTo>
                  <a:lnTo>
                    <a:pt x="69" y="13"/>
                  </a:lnTo>
                  <a:lnTo>
                    <a:pt x="98" y="4"/>
                  </a:lnTo>
                  <a:lnTo>
                    <a:pt x="124" y="0"/>
                  </a:lnTo>
                  <a:lnTo>
                    <a:pt x="167" y="0"/>
                  </a:lnTo>
                  <a:lnTo>
                    <a:pt x="184" y="4"/>
                  </a:lnTo>
                  <a:lnTo>
                    <a:pt x="180" y="13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1" name="Freeform 336"/>
            <p:cNvSpPr>
              <a:spLocks/>
            </p:cNvSpPr>
            <p:nvPr/>
          </p:nvSpPr>
          <p:spPr bwMode="auto">
            <a:xfrm>
              <a:off x="1800" y="2931"/>
              <a:ext cx="69" cy="85"/>
            </a:xfrm>
            <a:custGeom>
              <a:avLst/>
              <a:gdLst>
                <a:gd name="T0" fmla="*/ 43 w 69"/>
                <a:gd name="T1" fmla="*/ 43 h 85"/>
                <a:gd name="T2" fmla="*/ 43 w 69"/>
                <a:gd name="T3" fmla="*/ 43 h 85"/>
                <a:gd name="T4" fmla="*/ 52 w 69"/>
                <a:gd name="T5" fmla="*/ 55 h 85"/>
                <a:gd name="T6" fmla="*/ 52 w 69"/>
                <a:gd name="T7" fmla="*/ 68 h 85"/>
                <a:gd name="T8" fmla="*/ 52 w 69"/>
                <a:gd name="T9" fmla="*/ 77 h 85"/>
                <a:gd name="T10" fmla="*/ 52 w 69"/>
                <a:gd name="T11" fmla="*/ 81 h 85"/>
                <a:gd name="T12" fmla="*/ 52 w 69"/>
                <a:gd name="T13" fmla="*/ 81 h 85"/>
                <a:gd name="T14" fmla="*/ 47 w 69"/>
                <a:gd name="T15" fmla="*/ 85 h 85"/>
                <a:gd name="T16" fmla="*/ 43 w 69"/>
                <a:gd name="T17" fmla="*/ 81 h 85"/>
                <a:gd name="T18" fmla="*/ 39 w 69"/>
                <a:gd name="T19" fmla="*/ 68 h 85"/>
                <a:gd name="T20" fmla="*/ 35 w 69"/>
                <a:gd name="T21" fmla="*/ 43 h 85"/>
                <a:gd name="T22" fmla="*/ 35 w 69"/>
                <a:gd name="T23" fmla="*/ 43 h 85"/>
                <a:gd name="T24" fmla="*/ 26 w 69"/>
                <a:gd name="T25" fmla="*/ 68 h 85"/>
                <a:gd name="T26" fmla="*/ 13 w 69"/>
                <a:gd name="T27" fmla="*/ 81 h 85"/>
                <a:gd name="T28" fmla="*/ 9 w 69"/>
                <a:gd name="T29" fmla="*/ 85 h 85"/>
                <a:gd name="T30" fmla="*/ 5 w 69"/>
                <a:gd name="T31" fmla="*/ 85 h 85"/>
                <a:gd name="T32" fmla="*/ 5 w 69"/>
                <a:gd name="T33" fmla="*/ 85 h 85"/>
                <a:gd name="T34" fmla="*/ 0 w 69"/>
                <a:gd name="T35" fmla="*/ 81 h 85"/>
                <a:gd name="T36" fmla="*/ 0 w 69"/>
                <a:gd name="T37" fmla="*/ 73 h 85"/>
                <a:gd name="T38" fmla="*/ 9 w 69"/>
                <a:gd name="T39" fmla="*/ 55 h 85"/>
                <a:gd name="T40" fmla="*/ 26 w 69"/>
                <a:gd name="T41" fmla="*/ 38 h 85"/>
                <a:gd name="T42" fmla="*/ 26 w 69"/>
                <a:gd name="T43" fmla="*/ 38 h 85"/>
                <a:gd name="T44" fmla="*/ 18 w 69"/>
                <a:gd name="T45" fmla="*/ 26 h 85"/>
                <a:gd name="T46" fmla="*/ 13 w 69"/>
                <a:gd name="T47" fmla="*/ 17 h 85"/>
                <a:gd name="T48" fmla="*/ 18 w 69"/>
                <a:gd name="T49" fmla="*/ 4 h 85"/>
                <a:gd name="T50" fmla="*/ 18 w 69"/>
                <a:gd name="T51" fmla="*/ 4 h 85"/>
                <a:gd name="T52" fmla="*/ 22 w 69"/>
                <a:gd name="T53" fmla="*/ 0 h 85"/>
                <a:gd name="T54" fmla="*/ 26 w 69"/>
                <a:gd name="T55" fmla="*/ 0 h 85"/>
                <a:gd name="T56" fmla="*/ 30 w 69"/>
                <a:gd name="T57" fmla="*/ 13 h 85"/>
                <a:gd name="T58" fmla="*/ 30 w 69"/>
                <a:gd name="T59" fmla="*/ 34 h 85"/>
                <a:gd name="T60" fmla="*/ 30 w 69"/>
                <a:gd name="T61" fmla="*/ 34 h 85"/>
                <a:gd name="T62" fmla="*/ 35 w 69"/>
                <a:gd name="T63" fmla="*/ 26 h 85"/>
                <a:gd name="T64" fmla="*/ 39 w 69"/>
                <a:gd name="T65" fmla="*/ 13 h 85"/>
                <a:gd name="T66" fmla="*/ 43 w 69"/>
                <a:gd name="T67" fmla="*/ 4 h 85"/>
                <a:gd name="T68" fmla="*/ 52 w 69"/>
                <a:gd name="T69" fmla="*/ 0 h 85"/>
                <a:gd name="T70" fmla="*/ 56 w 69"/>
                <a:gd name="T71" fmla="*/ 0 h 85"/>
                <a:gd name="T72" fmla="*/ 65 w 69"/>
                <a:gd name="T73" fmla="*/ 4 h 85"/>
                <a:gd name="T74" fmla="*/ 65 w 69"/>
                <a:gd name="T75" fmla="*/ 4 h 85"/>
                <a:gd name="T76" fmla="*/ 69 w 69"/>
                <a:gd name="T77" fmla="*/ 13 h 85"/>
                <a:gd name="T78" fmla="*/ 69 w 69"/>
                <a:gd name="T79" fmla="*/ 21 h 85"/>
                <a:gd name="T80" fmla="*/ 69 w 69"/>
                <a:gd name="T81" fmla="*/ 26 h 85"/>
                <a:gd name="T82" fmla="*/ 60 w 69"/>
                <a:gd name="T83" fmla="*/ 34 h 85"/>
                <a:gd name="T84" fmla="*/ 47 w 69"/>
                <a:gd name="T85" fmla="*/ 38 h 85"/>
                <a:gd name="T86" fmla="*/ 43 w 69"/>
                <a:gd name="T87" fmla="*/ 43 h 85"/>
                <a:gd name="T88" fmla="*/ 43 w 69"/>
                <a:gd name="T89" fmla="*/ 43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"/>
                <a:gd name="T136" fmla="*/ 0 h 85"/>
                <a:gd name="T137" fmla="*/ 69 w 69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" h="85">
                  <a:moveTo>
                    <a:pt x="43" y="43"/>
                  </a:moveTo>
                  <a:lnTo>
                    <a:pt x="43" y="43"/>
                  </a:lnTo>
                  <a:lnTo>
                    <a:pt x="52" y="55"/>
                  </a:lnTo>
                  <a:lnTo>
                    <a:pt x="52" y="68"/>
                  </a:lnTo>
                  <a:lnTo>
                    <a:pt x="52" y="77"/>
                  </a:lnTo>
                  <a:lnTo>
                    <a:pt x="52" y="81"/>
                  </a:lnTo>
                  <a:lnTo>
                    <a:pt x="47" y="85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5" y="43"/>
                  </a:lnTo>
                  <a:lnTo>
                    <a:pt x="26" y="68"/>
                  </a:lnTo>
                  <a:lnTo>
                    <a:pt x="13" y="81"/>
                  </a:lnTo>
                  <a:lnTo>
                    <a:pt x="9" y="85"/>
                  </a:lnTo>
                  <a:lnTo>
                    <a:pt x="5" y="85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9" y="55"/>
                  </a:lnTo>
                  <a:lnTo>
                    <a:pt x="26" y="38"/>
                  </a:lnTo>
                  <a:lnTo>
                    <a:pt x="18" y="26"/>
                  </a:lnTo>
                  <a:lnTo>
                    <a:pt x="13" y="17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13"/>
                  </a:lnTo>
                  <a:lnTo>
                    <a:pt x="30" y="34"/>
                  </a:lnTo>
                  <a:lnTo>
                    <a:pt x="35" y="26"/>
                  </a:lnTo>
                  <a:lnTo>
                    <a:pt x="39" y="13"/>
                  </a:lnTo>
                  <a:lnTo>
                    <a:pt x="43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5" y="4"/>
                  </a:lnTo>
                  <a:lnTo>
                    <a:pt x="69" y="13"/>
                  </a:lnTo>
                  <a:lnTo>
                    <a:pt x="69" y="21"/>
                  </a:lnTo>
                  <a:lnTo>
                    <a:pt x="69" y="26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2" name="Freeform 337"/>
            <p:cNvSpPr>
              <a:spLocks/>
            </p:cNvSpPr>
            <p:nvPr/>
          </p:nvSpPr>
          <p:spPr bwMode="auto">
            <a:xfrm>
              <a:off x="1672" y="2786"/>
              <a:ext cx="52" cy="218"/>
            </a:xfrm>
            <a:custGeom>
              <a:avLst/>
              <a:gdLst>
                <a:gd name="T0" fmla="*/ 39 w 52"/>
                <a:gd name="T1" fmla="*/ 0 h 218"/>
                <a:gd name="T2" fmla="*/ 39 w 52"/>
                <a:gd name="T3" fmla="*/ 0 h 218"/>
                <a:gd name="T4" fmla="*/ 43 w 52"/>
                <a:gd name="T5" fmla="*/ 21 h 218"/>
                <a:gd name="T6" fmla="*/ 39 w 52"/>
                <a:gd name="T7" fmla="*/ 72 h 218"/>
                <a:gd name="T8" fmla="*/ 34 w 52"/>
                <a:gd name="T9" fmla="*/ 106 h 218"/>
                <a:gd name="T10" fmla="*/ 26 w 52"/>
                <a:gd name="T11" fmla="*/ 141 h 218"/>
                <a:gd name="T12" fmla="*/ 17 w 52"/>
                <a:gd name="T13" fmla="*/ 179 h 218"/>
                <a:gd name="T14" fmla="*/ 0 w 52"/>
                <a:gd name="T15" fmla="*/ 213 h 218"/>
                <a:gd name="T16" fmla="*/ 9 w 52"/>
                <a:gd name="T17" fmla="*/ 218 h 218"/>
                <a:gd name="T18" fmla="*/ 9 w 52"/>
                <a:gd name="T19" fmla="*/ 218 h 218"/>
                <a:gd name="T20" fmla="*/ 26 w 52"/>
                <a:gd name="T21" fmla="*/ 183 h 218"/>
                <a:gd name="T22" fmla="*/ 34 w 52"/>
                <a:gd name="T23" fmla="*/ 145 h 218"/>
                <a:gd name="T24" fmla="*/ 43 w 52"/>
                <a:gd name="T25" fmla="*/ 111 h 218"/>
                <a:gd name="T26" fmla="*/ 47 w 52"/>
                <a:gd name="T27" fmla="*/ 76 h 218"/>
                <a:gd name="T28" fmla="*/ 52 w 52"/>
                <a:gd name="T29" fmla="*/ 21 h 218"/>
                <a:gd name="T30" fmla="*/ 47 w 52"/>
                <a:gd name="T31" fmla="*/ 0 h 218"/>
                <a:gd name="T32" fmla="*/ 39 w 52"/>
                <a:gd name="T33" fmla="*/ 0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18"/>
                <a:gd name="T53" fmla="*/ 52 w 52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18">
                  <a:moveTo>
                    <a:pt x="39" y="0"/>
                  </a:moveTo>
                  <a:lnTo>
                    <a:pt x="39" y="0"/>
                  </a:lnTo>
                  <a:lnTo>
                    <a:pt x="43" y="21"/>
                  </a:lnTo>
                  <a:lnTo>
                    <a:pt x="39" y="72"/>
                  </a:lnTo>
                  <a:lnTo>
                    <a:pt x="34" y="106"/>
                  </a:lnTo>
                  <a:lnTo>
                    <a:pt x="26" y="141"/>
                  </a:lnTo>
                  <a:lnTo>
                    <a:pt x="17" y="179"/>
                  </a:lnTo>
                  <a:lnTo>
                    <a:pt x="0" y="213"/>
                  </a:lnTo>
                  <a:lnTo>
                    <a:pt x="9" y="218"/>
                  </a:lnTo>
                  <a:lnTo>
                    <a:pt x="26" y="183"/>
                  </a:lnTo>
                  <a:lnTo>
                    <a:pt x="34" y="145"/>
                  </a:lnTo>
                  <a:lnTo>
                    <a:pt x="43" y="111"/>
                  </a:lnTo>
                  <a:lnTo>
                    <a:pt x="47" y="76"/>
                  </a:lnTo>
                  <a:lnTo>
                    <a:pt x="52" y="21"/>
                  </a:lnTo>
                  <a:lnTo>
                    <a:pt x="4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3" name="Freeform 338"/>
            <p:cNvSpPr>
              <a:spLocks/>
            </p:cNvSpPr>
            <p:nvPr/>
          </p:nvSpPr>
          <p:spPr bwMode="auto">
            <a:xfrm>
              <a:off x="1672" y="2751"/>
              <a:ext cx="86" cy="69"/>
            </a:xfrm>
            <a:custGeom>
              <a:avLst/>
              <a:gdLst>
                <a:gd name="T0" fmla="*/ 43 w 86"/>
                <a:gd name="T1" fmla="*/ 30 h 69"/>
                <a:gd name="T2" fmla="*/ 43 w 86"/>
                <a:gd name="T3" fmla="*/ 30 h 69"/>
                <a:gd name="T4" fmla="*/ 30 w 86"/>
                <a:gd name="T5" fmla="*/ 22 h 69"/>
                <a:gd name="T6" fmla="*/ 17 w 86"/>
                <a:gd name="T7" fmla="*/ 17 h 69"/>
                <a:gd name="T8" fmla="*/ 9 w 86"/>
                <a:gd name="T9" fmla="*/ 17 h 69"/>
                <a:gd name="T10" fmla="*/ 5 w 86"/>
                <a:gd name="T11" fmla="*/ 22 h 69"/>
                <a:gd name="T12" fmla="*/ 5 w 86"/>
                <a:gd name="T13" fmla="*/ 22 h 69"/>
                <a:gd name="T14" fmla="*/ 0 w 86"/>
                <a:gd name="T15" fmla="*/ 22 h 69"/>
                <a:gd name="T16" fmla="*/ 5 w 86"/>
                <a:gd name="T17" fmla="*/ 26 h 69"/>
                <a:gd name="T18" fmla="*/ 17 w 86"/>
                <a:gd name="T19" fmla="*/ 35 h 69"/>
                <a:gd name="T20" fmla="*/ 43 w 86"/>
                <a:gd name="T21" fmla="*/ 39 h 69"/>
                <a:gd name="T22" fmla="*/ 43 w 86"/>
                <a:gd name="T23" fmla="*/ 39 h 69"/>
                <a:gd name="T24" fmla="*/ 17 w 86"/>
                <a:gd name="T25" fmla="*/ 47 h 69"/>
                <a:gd name="T26" fmla="*/ 0 w 86"/>
                <a:gd name="T27" fmla="*/ 56 h 69"/>
                <a:gd name="T28" fmla="*/ 0 w 86"/>
                <a:gd name="T29" fmla="*/ 60 h 69"/>
                <a:gd name="T30" fmla="*/ 0 w 86"/>
                <a:gd name="T31" fmla="*/ 64 h 69"/>
                <a:gd name="T32" fmla="*/ 0 w 86"/>
                <a:gd name="T33" fmla="*/ 64 h 69"/>
                <a:gd name="T34" fmla="*/ 5 w 86"/>
                <a:gd name="T35" fmla="*/ 69 h 69"/>
                <a:gd name="T36" fmla="*/ 13 w 86"/>
                <a:gd name="T37" fmla="*/ 69 h 69"/>
                <a:gd name="T38" fmla="*/ 30 w 86"/>
                <a:gd name="T39" fmla="*/ 60 h 69"/>
                <a:gd name="T40" fmla="*/ 47 w 86"/>
                <a:gd name="T41" fmla="*/ 47 h 69"/>
                <a:gd name="T42" fmla="*/ 47 w 86"/>
                <a:gd name="T43" fmla="*/ 47 h 69"/>
                <a:gd name="T44" fmla="*/ 60 w 86"/>
                <a:gd name="T45" fmla="*/ 56 h 69"/>
                <a:gd name="T46" fmla="*/ 69 w 86"/>
                <a:gd name="T47" fmla="*/ 60 h 69"/>
                <a:gd name="T48" fmla="*/ 81 w 86"/>
                <a:gd name="T49" fmla="*/ 56 h 69"/>
                <a:gd name="T50" fmla="*/ 81 w 86"/>
                <a:gd name="T51" fmla="*/ 56 h 69"/>
                <a:gd name="T52" fmla="*/ 86 w 86"/>
                <a:gd name="T53" fmla="*/ 52 h 69"/>
                <a:gd name="T54" fmla="*/ 86 w 86"/>
                <a:gd name="T55" fmla="*/ 47 h 69"/>
                <a:gd name="T56" fmla="*/ 73 w 86"/>
                <a:gd name="T57" fmla="*/ 43 h 69"/>
                <a:gd name="T58" fmla="*/ 52 w 86"/>
                <a:gd name="T59" fmla="*/ 39 h 69"/>
                <a:gd name="T60" fmla="*/ 52 w 86"/>
                <a:gd name="T61" fmla="*/ 39 h 69"/>
                <a:gd name="T62" fmla="*/ 60 w 86"/>
                <a:gd name="T63" fmla="*/ 39 h 69"/>
                <a:gd name="T64" fmla="*/ 77 w 86"/>
                <a:gd name="T65" fmla="*/ 30 h 69"/>
                <a:gd name="T66" fmla="*/ 81 w 86"/>
                <a:gd name="T67" fmla="*/ 26 h 69"/>
                <a:gd name="T68" fmla="*/ 86 w 86"/>
                <a:gd name="T69" fmla="*/ 22 h 69"/>
                <a:gd name="T70" fmla="*/ 86 w 86"/>
                <a:gd name="T71" fmla="*/ 13 h 69"/>
                <a:gd name="T72" fmla="*/ 81 w 86"/>
                <a:gd name="T73" fmla="*/ 5 h 69"/>
                <a:gd name="T74" fmla="*/ 81 w 86"/>
                <a:gd name="T75" fmla="*/ 5 h 69"/>
                <a:gd name="T76" fmla="*/ 73 w 86"/>
                <a:gd name="T77" fmla="*/ 0 h 69"/>
                <a:gd name="T78" fmla="*/ 64 w 86"/>
                <a:gd name="T79" fmla="*/ 0 h 69"/>
                <a:gd name="T80" fmla="*/ 60 w 86"/>
                <a:gd name="T81" fmla="*/ 5 h 69"/>
                <a:gd name="T82" fmla="*/ 56 w 86"/>
                <a:gd name="T83" fmla="*/ 9 h 69"/>
                <a:gd name="T84" fmla="*/ 47 w 86"/>
                <a:gd name="T85" fmla="*/ 22 h 69"/>
                <a:gd name="T86" fmla="*/ 43 w 86"/>
                <a:gd name="T87" fmla="*/ 30 h 69"/>
                <a:gd name="T88" fmla="*/ 43 w 86"/>
                <a:gd name="T89" fmla="*/ 30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69"/>
                <a:gd name="T137" fmla="*/ 86 w 86"/>
                <a:gd name="T138" fmla="*/ 69 h 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69">
                  <a:moveTo>
                    <a:pt x="43" y="30"/>
                  </a:moveTo>
                  <a:lnTo>
                    <a:pt x="43" y="30"/>
                  </a:lnTo>
                  <a:lnTo>
                    <a:pt x="30" y="22"/>
                  </a:lnTo>
                  <a:lnTo>
                    <a:pt x="17" y="17"/>
                  </a:lnTo>
                  <a:lnTo>
                    <a:pt x="9" y="17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5" y="26"/>
                  </a:lnTo>
                  <a:lnTo>
                    <a:pt x="17" y="35"/>
                  </a:lnTo>
                  <a:lnTo>
                    <a:pt x="43" y="39"/>
                  </a:lnTo>
                  <a:lnTo>
                    <a:pt x="17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5" y="69"/>
                  </a:lnTo>
                  <a:lnTo>
                    <a:pt x="13" y="69"/>
                  </a:lnTo>
                  <a:lnTo>
                    <a:pt x="30" y="60"/>
                  </a:lnTo>
                  <a:lnTo>
                    <a:pt x="47" y="47"/>
                  </a:lnTo>
                  <a:lnTo>
                    <a:pt x="60" y="56"/>
                  </a:lnTo>
                  <a:lnTo>
                    <a:pt x="69" y="60"/>
                  </a:lnTo>
                  <a:lnTo>
                    <a:pt x="81" y="56"/>
                  </a:lnTo>
                  <a:lnTo>
                    <a:pt x="86" y="52"/>
                  </a:lnTo>
                  <a:lnTo>
                    <a:pt x="86" y="47"/>
                  </a:lnTo>
                  <a:lnTo>
                    <a:pt x="73" y="43"/>
                  </a:lnTo>
                  <a:lnTo>
                    <a:pt x="52" y="39"/>
                  </a:lnTo>
                  <a:lnTo>
                    <a:pt x="60" y="39"/>
                  </a:lnTo>
                  <a:lnTo>
                    <a:pt x="77" y="30"/>
                  </a:lnTo>
                  <a:lnTo>
                    <a:pt x="81" y="26"/>
                  </a:lnTo>
                  <a:lnTo>
                    <a:pt x="86" y="22"/>
                  </a:lnTo>
                  <a:lnTo>
                    <a:pt x="8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60" y="5"/>
                  </a:lnTo>
                  <a:lnTo>
                    <a:pt x="56" y="9"/>
                  </a:lnTo>
                  <a:lnTo>
                    <a:pt x="47" y="22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4" name="Freeform 339"/>
            <p:cNvSpPr>
              <a:spLocks/>
            </p:cNvSpPr>
            <p:nvPr/>
          </p:nvSpPr>
          <p:spPr bwMode="auto">
            <a:xfrm>
              <a:off x="1484" y="2786"/>
              <a:ext cx="94" cy="205"/>
            </a:xfrm>
            <a:custGeom>
              <a:avLst/>
              <a:gdLst>
                <a:gd name="T0" fmla="*/ 0 w 94"/>
                <a:gd name="T1" fmla="*/ 4 h 205"/>
                <a:gd name="T2" fmla="*/ 0 w 94"/>
                <a:gd name="T3" fmla="*/ 4 h 205"/>
                <a:gd name="T4" fmla="*/ 13 w 94"/>
                <a:gd name="T5" fmla="*/ 21 h 205"/>
                <a:gd name="T6" fmla="*/ 39 w 94"/>
                <a:gd name="T7" fmla="*/ 68 h 205"/>
                <a:gd name="T8" fmla="*/ 56 w 94"/>
                <a:gd name="T9" fmla="*/ 98 h 205"/>
                <a:gd name="T10" fmla="*/ 69 w 94"/>
                <a:gd name="T11" fmla="*/ 132 h 205"/>
                <a:gd name="T12" fmla="*/ 77 w 94"/>
                <a:gd name="T13" fmla="*/ 166 h 205"/>
                <a:gd name="T14" fmla="*/ 81 w 94"/>
                <a:gd name="T15" fmla="*/ 205 h 205"/>
                <a:gd name="T16" fmla="*/ 94 w 94"/>
                <a:gd name="T17" fmla="*/ 205 h 205"/>
                <a:gd name="T18" fmla="*/ 94 w 94"/>
                <a:gd name="T19" fmla="*/ 205 h 205"/>
                <a:gd name="T20" fmla="*/ 86 w 94"/>
                <a:gd name="T21" fmla="*/ 166 h 205"/>
                <a:gd name="T22" fmla="*/ 77 w 94"/>
                <a:gd name="T23" fmla="*/ 128 h 205"/>
                <a:gd name="T24" fmla="*/ 64 w 94"/>
                <a:gd name="T25" fmla="*/ 94 h 205"/>
                <a:gd name="T26" fmla="*/ 47 w 94"/>
                <a:gd name="T27" fmla="*/ 64 h 205"/>
                <a:gd name="T28" fmla="*/ 22 w 94"/>
                <a:gd name="T29" fmla="*/ 17 h 205"/>
                <a:gd name="T30" fmla="*/ 9 w 94"/>
                <a:gd name="T31" fmla="*/ 0 h 205"/>
                <a:gd name="T32" fmla="*/ 0 w 94"/>
                <a:gd name="T33" fmla="*/ 4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05"/>
                <a:gd name="T53" fmla="*/ 94 w 94"/>
                <a:gd name="T54" fmla="*/ 205 h 2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05">
                  <a:moveTo>
                    <a:pt x="0" y="4"/>
                  </a:moveTo>
                  <a:lnTo>
                    <a:pt x="0" y="4"/>
                  </a:lnTo>
                  <a:lnTo>
                    <a:pt x="13" y="21"/>
                  </a:lnTo>
                  <a:lnTo>
                    <a:pt x="39" y="68"/>
                  </a:lnTo>
                  <a:lnTo>
                    <a:pt x="56" y="98"/>
                  </a:lnTo>
                  <a:lnTo>
                    <a:pt x="69" y="132"/>
                  </a:lnTo>
                  <a:lnTo>
                    <a:pt x="77" y="166"/>
                  </a:lnTo>
                  <a:lnTo>
                    <a:pt x="81" y="205"/>
                  </a:lnTo>
                  <a:lnTo>
                    <a:pt x="94" y="205"/>
                  </a:lnTo>
                  <a:lnTo>
                    <a:pt x="86" y="166"/>
                  </a:lnTo>
                  <a:lnTo>
                    <a:pt x="77" y="128"/>
                  </a:lnTo>
                  <a:lnTo>
                    <a:pt x="64" y="94"/>
                  </a:lnTo>
                  <a:lnTo>
                    <a:pt x="47" y="64"/>
                  </a:lnTo>
                  <a:lnTo>
                    <a:pt x="22" y="17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5" name="Freeform 340"/>
            <p:cNvSpPr>
              <a:spLocks/>
            </p:cNvSpPr>
            <p:nvPr/>
          </p:nvSpPr>
          <p:spPr bwMode="auto">
            <a:xfrm>
              <a:off x="1446" y="2743"/>
              <a:ext cx="89" cy="94"/>
            </a:xfrm>
            <a:custGeom>
              <a:avLst/>
              <a:gdLst>
                <a:gd name="T0" fmla="*/ 42 w 89"/>
                <a:gd name="T1" fmla="*/ 38 h 94"/>
                <a:gd name="T2" fmla="*/ 42 w 89"/>
                <a:gd name="T3" fmla="*/ 38 h 94"/>
                <a:gd name="T4" fmla="*/ 21 w 89"/>
                <a:gd name="T5" fmla="*/ 43 h 94"/>
                <a:gd name="T6" fmla="*/ 8 w 89"/>
                <a:gd name="T7" fmla="*/ 47 h 94"/>
                <a:gd name="T8" fmla="*/ 4 w 89"/>
                <a:gd name="T9" fmla="*/ 51 h 94"/>
                <a:gd name="T10" fmla="*/ 0 w 89"/>
                <a:gd name="T11" fmla="*/ 55 h 94"/>
                <a:gd name="T12" fmla="*/ 0 w 89"/>
                <a:gd name="T13" fmla="*/ 55 h 94"/>
                <a:gd name="T14" fmla="*/ 0 w 89"/>
                <a:gd name="T15" fmla="*/ 60 h 94"/>
                <a:gd name="T16" fmla="*/ 4 w 89"/>
                <a:gd name="T17" fmla="*/ 60 h 94"/>
                <a:gd name="T18" fmla="*/ 21 w 89"/>
                <a:gd name="T19" fmla="*/ 60 h 94"/>
                <a:gd name="T20" fmla="*/ 42 w 89"/>
                <a:gd name="T21" fmla="*/ 47 h 94"/>
                <a:gd name="T22" fmla="*/ 42 w 89"/>
                <a:gd name="T23" fmla="*/ 47 h 94"/>
                <a:gd name="T24" fmla="*/ 25 w 89"/>
                <a:gd name="T25" fmla="*/ 68 h 94"/>
                <a:gd name="T26" fmla="*/ 21 w 89"/>
                <a:gd name="T27" fmla="*/ 85 h 94"/>
                <a:gd name="T28" fmla="*/ 17 w 89"/>
                <a:gd name="T29" fmla="*/ 90 h 94"/>
                <a:gd name="T30" fmla="*/ 21 w 89"/>
                <a:gd name="T31" fmla="*/ 94 h 94"/>
                <a:gd name="T32" fmla="*/ 21 w 89"/>
                <a:gd name="T33" fmla="*/ 94 h 94"/>
                <a:gd name="T34" fmla="*/ 30 w 89"/>
                <a:gd name="T35" fmla="*/ 94 h 94"/>
                <a:gd name="T36" fmla="*/ 34 w 89"/>
                <a:gd name="T37" fmla="*/ 90 h 94"/>
                <a:gd name="T38" fmla="*/ 42 w 89"/>
                <a:gd name="T39" fmla="*/ 77 h 94"/>
                <a:gd name="T40" fmla="*/ 51 w 89"/>
                <a:gd name="T41" fmla="*/ 51 h 94"/>
                <a:gd name="T42" fmla="*/ 51 w 89"/>
                <a:gd name="T43" fmla="*/ 51 h 94"/>
                <a:gd name="T44" fmla="*/ 68 w 89"/>
                <a:gd name="T45" fmla="*/ 55 h 94"/>
                <a:gd name="T46" fmla="*/ 77 w 89"/>
                <a:gd name="T47" fmla="*/ 51 h 94"/>
                <a:gd name="T48" fmla="*/ 85 w 89"/>
                <a:gd name="T49" fmla="*/ 43 h 94"/>
                <a:gd name="T50" fmla="*/ 85 w 89"/>
                <a:gd name="T51" fmla="*/ 43 h 94"/>
                <a:gd name="T52" fmla="*/ 89 w 89"/>
                <a:gd name="T53" fmla="*/ 34 h 94"/>
                <a:gd name="T54" fmla="*/ 85 w 89"/>
                <a:gd name="T55" fmla="*/ 34 h 94"/>
                <a:gd name="T56" fmla="*/ 72 w 89"/>
                <a:gd name="T57" fmla="*/ 34 h 94"/>
                <a:gd name="T58" fmla="*/ 51 w 89"/>
                <a:gd name="T59" fmla="*/ 47 h 94"/>
                <a:gd name="T60" fmla="*/ 51 w 89"/>
                <a:gd name="T61" fmla="*/ 47 h 94"/>
                <a:gd name="T62" fmla="*/ 60 w 89"/>
                <a:gd name="T63" fmla="*/ 38 h 94"/>
                <a:gd name="T64" fmla="*/ 68 w 89"/>
                <a:gd name="T65" fmla="*/ 25 h 94"/>
                <a:gd name="T66" fmla="*/ 72 w 89"/>
                <a:gd name="T67" fmla="*/ 17 h 94"/>
                <a:gd name="T68" fmla="*/ 72 w 89"/>
                <a:gd name="T69" fmla="*/ 13 h 94"/>
                <a:gd name="T70" fmla="*/ 68 w 89"/>
                <a:gd name="T71" fmla="*/ 4 h 94"/>
                <a:gd name="T72" fmla="*/ 60 w 89"/>
                <a:gd name="T73" fmla="*/ 0 h 94"/>
                <a:gd name="T74" fmla="*/ 60 w 89"/>
                <a:gd name="T75" fmla="*/ 0 h 94"/>
                <a:gd name="T76" fmla="*/ 51 w 89"/>
                <a:gd name="T77" fmla="*/ 0 h 94"/>
                <a:gd name="T78" fmla="*/ 42 w 89"/>
                <a:gd name="T79" fmla="*/ 4 h 94"/>
                <a:gd name="T80" fmla="*/ 38 w 89"/>
                <a:gd name="T81" fmla="*/ 13 h 94"/>
                <a:gd name="T82" fmla="*/ 38 w 89"/>
                <a:gd name="T83" fmla="*/ 17 h 94"/>
                <a:gd name="T84" fmla="*/ 38 w 89"/>
                <a:gd name="T85" fmla="*/ 34 h 94"/>
                <a:gd name="T86" fmla="*/ 42 w 89"/>
                <a:gd name="T87" fmla="*/ 38 h 94"/>
                <a:gd name="T88" fmla="*/ 42 w 89"/>
                <a:gd name="T89" fmla="*/ 38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94"/>
                <a:gd name="T137" fmla="*/ 89 w 89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94">
                  <a:moveTo>
                    <a:pt x="42" y="38"/>
                  </a:moveTo>
                  <a:lnTo>
                    <a:pt x="42" y="38"/>
                  </a:lnTo>
                  <a:lnTo>
                    <a:pt x="21" y="43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21" y="60"/>
                  </a:lnTo>
                  <a:lnTo>
                    <a:pt x="42" y="47"/>
                  </a:lnTo>
                  <a:lnTo>
                    <a:pt x="25" y="68"/>
                  </a:lnTo>
                  <a:lnTo>
                    <a:pt x="21" y="85"/>
                  </a:lnTo>
                  <a:lnTo>
                    <a:pt x="17" y="90"/>
                  </a:lnTo>
                  <a:lnTo>
                    <a:pt x="21" y="94"/>
                  </a:lnTo>
                  <a:lnTo>
                    <a:pt x="30" y="94"/>
                  </a:lnTo>
                  <a:lnTo>
                    <a:pt x="34" y="90"/>
                  </a:lnTo>
                  <a:lnTo>
                    <a:pt x="42" y="77"/>
                  </a:lnTo>
                  <a:lnTo>
                    <a:pt x="51" y="51"/>
                  </a:lnTo>
                  <a:lnTo>
                    <a:pt x="68" y="55"/>
                  </a:lnTo>
                  <a:lnTo>
                    <a:pt x="77" y="51"/>
                  </a:lnTo>
                  <a:lnTo>
                    <a:pt x="85" y="43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72" y="34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68" y="25"/>
                  </a:lnTo>
                  <a:lnTo>
                    <a:pt x="72" y="17"/>
                  </a:lnTo>
                  <a:lnTo>
                    <a:pt x="72" y="13"/>
                  </a:lnTo>
                  <a:lnTo>
                    <a:pt x="68" y="4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8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6" name="Freeform 341"/>
            <p:cNvSpPr>
              <a:spLocks/>
            </p:cNvSpPr>
            <p:nvPr/>
          </p:nvSpPr>
          <p:spPr bwMode="auto">
            <a:xfrm>
              <a:off x="1608" y="2858"/>
              <a:ext cx="60" cy="180"/>
            </a:xfrm>
            <a:custGeom>
              <a:avLst/>
              <a:gdLst>
                <a:gd name="T0" fmla="*/ 51 w 60"/>
                <a:gd name="T1" fmla="*/ 0 h 180"/>
                <a:gd name="T2" fmla="*/ 51 w 60"/>
                <a:gd name="T3" fmla="*/ 0 h 180"/>
                <a:gd name="T4" fmla="*/ 51 w 60"/>
                <a:gd name="T5" fmla="*/ 17 h 180"/>
                <a:gd name="T6" fmla="*/ 47 w 60"/>
                <a:gd name="T7" fmla="*/ 56 h 180"/>
                <a:gd name="T8" fmla="*/ 39 w 60"/>
                <a:gd name="T9" fmla="*/ 81 h 180"/>
                <a:gd name="T10" fmla="*/ 30 w 60"/>
                <a:gd name="T11" fmla="*/ 111 h 180"/>
                <a:gd name="T12" fmla="*/ 17 w 60"/>
                <a:gd name="T13" fmla="*/ 141 h 180"/>
                <a:gd name="T14" fmla="*/ 0 w 60"/>
                <a:gd name="T15" fmla="*/ 175 h 180"/>
                <a:gd name="T16" fmla="*/ 9 w 60"/>
                <a:gd name="T17" fmla="*/ 180 h 180"/>
                <a:gd name="T18" fmla="*/ 9 w 60"/>
                <a:gd name="T19" fmla="*/ 180 h 180"/>
                <a:gd name="T20" fmla="*/ 26 w 60"/>
                <a:gd name="T21" fmla="*/ 146 h 180"/>
                <a:gd name="T22" fmla="*/ 39 w 60"/>
                <a:gd name="T23" fmla="*/ 116 h 180"/>
                <a:gd name="T24" fmla="*/ 47 w 60"/>
                <a:gd name="T25" fmla="*/ 86 h 180"/>
                <a:gd name="T26" fmla="*/ 56 w 60"/>
                <a:gd name="T27" fmla="*/ 60 h 180"/>
                <a:gd name="T28" fmla="*/ 60 w 60"/>
                <a:gd name="T29" fmla="*/ 17 h 180"/>
                <a:gd name="T30" fmla="*/ 60 w 60"/>
                <a:gd name="T31" fmla="*/ 0 h 180"/>
                <a:gd name="T32" fmla="*/ 51 w 60"/>
                <a:gd name="T33" fmla="*/ 0 h 1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80"/>
                <a:gd name="T53" fmla="*/ 60 w 60"/>
                <a:gd name="T54" fmla="*/ 180 h 1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80">
                  <a:moveTo>
                    <a:pt x="51" y="0"/>
                  </a:moveTo>
                  <a:lnTo>
                    <a:pt x="51" y="0"/>
                  </a:lnTo>
                  <a:lnTo>
                    <a:pt x="51" y="17"/>
                  </a:lnTo>
                  <a:lnTo>
                    <a:pt x="47" y="56"/>
                  </a:lnTo>
                  <a:lnTo>
                    <a:pt x="39" y="81"/>
                  </a:lnTo>
                  <a:lnTo>
                    <a:pt x="30" y="111"/>
                  </a:lnTo>
                  <a:lnTo>
                    <a:pt x="17" y="141"/>
                  </a:lnTo>
                  <a:lnTo>
                    <a:pt x="0" y="175"/>
                  </a:lnTo>
                  <a:lnTo>
                    <a:pt x="9" y="180"/>
                  </a:lnTo>
                  <a:lnTo>
                    <a:pt x="26" y="146"/>
                  </a:lnTo>
                  <a:lnTo>
                    <a:pt x="39" y="116"/>
                  </a:lnTo>
                  <a:lnTo>
                    <a:pt x="47" y="86"/>
                  </a:lnTo>
                  <a:lnTo>
                    <a:pt x="56" y="60"/>
                  </a:lnTo>
                  <a:lnTo>
                    <a:pt x="60" y="17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7" name="Freeform 342"/>
            <p:cNvSpPr>
              <a:spLocks/>
            </p:cNvSpPr>
            <p:nvPr/>
          </p:nvSpPr>
          <p:spPr bwMode="auto">
            <a:xfrm>
              <a:off x="1617" y="2828"/>
              <a:ext cx="89" cy="64"/>
            </a:xfrm>
            <a:custGeom>
              <a:avLst/>
              <a:gdLst>
                <a:gd name="T0" fmla="*/ 47 w 89"/>
                <a:gd name="T1" fmla="*/ 26 h 64"/>
                <a:gd name="T2" fmla="*/ 47 w 89"/>
                <a:gd name="T3" fmla="*/ 26 h 64"/>
                <a:gd name="T4" fmla="*/ 34 w 89"/>
                <a:gd name="T5" fmla="*/ 17 h 64"/>
                <a:gd name="T6" fmla="*/ 17 w 89"/>
                <a:gd name="T7" fmla="*/ 13 h 64"/>
                <a:gd name="T8" fmla="*/ 13 w 89"/>
                <a:gd name="T9" fmla="*/ 13 h 64"/>
                <a:gd name="T10" fmla="*/ 8 w 89"/>
                <a:gd name="T11" fmla="*/ 13 h 64"/>
                <a:gd name="T12" fmla="*/ 8 w 89"/>
                <a:gd name="T13" fmla="*/ 13 h 64"/>
                <a:gd name="T14" fmla="*/ 4 w 89"/>
                <a:gd name="T15" fmla="*/ 17 h 64"/>
                <a:gd name="T16" fmla="*/ 4 w 89"/>
                <a:gd name="T17" fmla="*/ 22 h 64"/>
                <a:gd name="T18" fmla="*/ 21 w 89"/>
                <a:gd name="T19" fmla="*/ 30 h 64"/>
                <a:gd name="T20" fmla="*/ 42 w 89"/>
                <a:gd name="T21" fmla="*/ 34 h 64"/>
                <a:gd name="T22" fmla="*/ 42 w 89"/>
                <a:gd name="T23" fmla="*/ 34 h 64"/>
                <a:gd name="T24" fmla="*/ 17 w 89"/>
                <a:gd name="T25" fmla="*/ 43 h 64"/>
                <a:gd name="T26" fmla="*/ 4 w 89"/>
                <a:gd name="T27" fmla="*/ 47 h 64"/>
                <a:gd name="T28" fmla="*/ 0 w 89"/>
                <a:gd name="T29" fmla="*/ 56 h 64"/>
                <a:gd name="T30" fmla="*/ 0 w 89"/>
                <a:gd name="T31" fmla="*/ 60 h 64"/>
                <a:gd name="T32" fmla="*/ 0 w 89"/>
                <a:gd name="T33" fmla="*/ 60 h 64"/>
                <a:gd name="T34" fmla="*/ 4 w 89"/>
                <a:gd name="T35" fmla="*/ 64 h 64"/>
                <a:gd name="T36" fmla="*/ 13 w 89"/>
                <a:gd name="T37" fmla="*/ 64 h 64"/>
                <a:gd name="T38" fmla="*/ 25 w 89"/>
                <a:gd name="T39" fmla="*/ 56 h 64"/>
                <a:gd name="T40" fmla="*/ 47 w 89"/>
                <a:gd name="T41" fmla="*/ 43 h 64"/>
                <a:gd name="T42" fmla="*/ 47 w 89"/>
                <a:gd name="T43" fmla="*/ 43 h 64"/>
                <a:gd name="T44" fmla="*/ 60 w 89"/>
                <a:gd name="T45" fmla="*/ 52 h 64"/>
                <a:gd name="T46" fmla="*/ 68 w 89"/>
                <a:gd name="T47" fmla="*/ 56 h 64"/>
                <a:gd name="T48" fmla="*/ 81 w 89"/>
                <a:gd name="T49" fmla="*/ 56 h 64"/>
                <a:gd name="T50" fmla="*/ 81 w 89"/>
                <a:gd name="T51" fmla="*/ 56 h 64"/>
                <a:gd name="T52" fmla="*/ 85 w 89"/>
                <a:gd name="T53" fmla="*/ 52 h 64"/>
                <a:gd name="T54" fmla="*/ 85 w 89"/>
                <a:gd name="T55" fmla="*/ 47 h 64"/>
                <a:gd name="T56" fmla="*/ 77 w 89"/>
                <a:gd name="T57" fmla="*/ 43 h 64"/>
                <a:gd name="T58" fmla="*/ 51 w 89"/>
                <a:gd name="T59" fmla="*/ 39 h 64"/>
                <a:gd name="T60" fmla="*/ 51 w 89"/>
                <a:gd name="T61" fmla="*/ 39 h 64"/>
                <a:gd name="T62" fmla="*/ 60 w 89"/>
                <a:gd name="T63" fmla="*/ 34 h 64"/>
                <a:gd name="T64" fmla="*/ 77 w 89"/>
                <a:gd name="T65" fmla="*/ 30 h 64"/>
                <a:gd name="T66" fmla="*/ 85 w 89"/>
                <a:gd name="T67" fmla="*/ 26 h 64"/>
                <a:gd name="T68" fmla="*/ 89 w 89"/>
                <a:gd name="T69" fmla="*/ 22 h 64"/>
                <a:gd name="T70" fmla="*/ 89 w 89"/>
                <a:gd name="T71" fmla="*/ 13 h 64"/>
                <a:gd name="T72" fmla="*/ 85 w 89"/>
                <a:gd name="T73" fmla="*/ 5 h 64"/>
                <a:gd name="T74" fmla="*/ 85 w 89"/>
                <a:gd name="T75" fmla="*/ 5 h 64"/>
                <a:gd name="T76" fmla="*/ 77 w 89"/>
                <a:gd name="T77" fmla="*/ 0 h 64"/>
                <a:gd name="T78" fmla="*/ 68 w 89"/>
                <a:gd name="T79" fmla="*/ 0 h 64"/>
                <a:gd name="T80" fmla="*/ 64 w 89"/>
                <a:gd name="T81" fmla="*/ 0 h 64"/>
                <a:gd name="T82" fmla="*/ 55 w 89"/>
                <a:gd name="T83" fmla="*/ 9 h 64"/>
                <a:gd name="T84" fmla="*/ 51 w 89"/>
                <a:gd name="T85" fmla="*/ 22 h 64"/>
                <a:gd name="T86" fmla="*/ 47 w 89"/>
                <a:gd name="T87" fmla="*/ 26 h 64"/>
                <a:gd name="T88" fmla="*/ 47 w 89"/>
                <a:gd name="T89" fmla="*/ 2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64"/>
                <a:gd name="T137" fmla="*/ 89 w 8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64">
                  <a:moveTo>
                    <a:pt x="47" y="26"/>
                  </a:moveTo>
                  <a:lnTo>
                    <a:pt x="47" y="26"/>
                  </a:lnTo>
                  <a:lnTo>
                    <a:pt x="34" y="17"/>
                  </a:lnTo>
                  <a:lnTo>
                    <a:pt x="17" y="13"/>
                  </a:lnTo>
                  <a:lnTo>
                    <a:pt x="13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4" y="22"/>
                  </a:lnTo>
                  <a:lnTo>
                    <a:pt x="21" y="30"/>
                  </a:lnTo>
                  <a:lnTo>
                    <a:pt x="42" y="34"/>
                  </a:lnTo>
                  <a:lnTo>
                    <a:pt x="17" y="43"/>
                  </a:lnTo>
                  <a:lnTo>
                    <a:pt x="4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13" y="64"/>
                  </a:lnTo>
                  <a:lnTo>
                    <a:pt x="25" y="56"/>
                  </a:lnTo>
                  <a:lnTo>
                    <a:pt x="47" y="43"/>
                  </a:lnTo>
                  <a:lnTo>
                    <a:pt x="60" y="52"/>
                  </a:lnTo>
                  <a:lnTo>
                    <a:pt x="68" y="56"/>
                  </a:lnTo>
                  <a:lnTo>
                    <a:pt x="81" y="56"/>
                  </a:lnTo>
                  <a:lnTo>
                    <a:pt x="85" y="52"/>
                  </a:lnTo>
                  <a:lnTo>
                    <a:pt x="85" y="47"/>
                  </a:lnTo>
                  <a:lnTo>
                    <a:pt x="77" y="43"/>
                  </a:lnTo>
                  <a:lnTo>
                    <a:pt x="51" y="39"/>
                  </a:lnTo>
                  <a:lnTo>
                    <a:pt x="60" y="34"/>
                  </a:lnTo>
                  <a:lnTo>
                    <a:pt x="77" y="30"/>
                  </a:lnTo>
                  <a:lnTo>
                    <a:pt x="85" y="26"/>
                  </a:lnTo>
                  <a:lnTo>
                    <a:pt x="89" y="22"/>
                  </a:lnTo>
                  <a:lnTo>
                    <a:pt x="89" y="13"/>
                  </a:lnTo>
                  <a:lnTo>
                    <a:pt x="85" y="5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5" y="9"/>
                  </a:lnTo>
                  <a:lnTo>
                    <a:pt x="51" y="22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8" name="Freeform 343"/>
            <p:cNvSpPr>
              <a:spLocks/>
            </p:cNvSpPr>
            <p:nvPr/>
          </p:nvSpPr>
          <p:spPr bwMode="auto">
            <a:xfrm>
              <a:off x="1476" y="2841"/>
              <a:ext cx="98" cy="167"/>
            </a:xfrm>
            <a:custGeom>
              <a:avLst/>
              <a:gdLst>
                <a:gd name="T0" fmla="*/ 0 w 98"/>
                <a:gd name="T1" fmla="*/ 9 h 167"/>
                <a:gd name="T2" fmla="*/ 0 w 98"/>
                <a:gd name="T3" fmla="*/ 9 h 167"/>
                <a:gd name="T4" fmla="*/ 8 w 98"/>
                <a:gd name="T5" fmla="*/ 21 h 167"/>
                <a:gd name="T6" fmla="*/ 34 w 98"/>
                <a:gd name="T7" fmla="*/ 51 h 167"/>
                <a:gd name="T8" fmla="*/ 51 w 98"/>
                <a:gd name="T9" fmla="*/ 73 h 167"/>
                <a:gd name="T10" fmla="*/ 64 w 98"/>
                <a:gd name="T11" fmla="*/ 98 h 167"/>
                <a:gd name="T12" fmla="*/ 77 w 98"/>
                <a:gd name="T13" fmla="*/ 133 h 167"/>
                <a:gd name="T14" fmla="*/ 85 w 98"/>
                <a:gd name="T15" fmla="*/ 167 h 167"/>
                <a:gd name="T16" fmla="*/ 98 w 98"/>
                <a:gd name="T17" fmla="*/ 167 h 167"/>
                <a:gd name="T18" fmla="*/ 98 w 98"/>
                <a:gd name="T19" fmla="*/ 167 h 167"/>
                <a:gd name="T20" fmla="*/ 85 w 98"/>
                <a:gd name="T21" fmla="*/ 128 h 167"/>
                <a:gd name="T22" fmla="*/ 72 w 98"/>
                <a:gd name="T23" fmla="*/ 98 h 167"/>
                <a:gd name="T24" fmla="*/ 59 w 98"/>
                <a:gd name="T25" fmla="*/ 68 h 167"/>
                <a:gd name="T26" fmla="*/ 42 w 98"/>
                <a:gd name="T27" fmla="*/ 47 h 167"/>
                <a:gd name="T28" fmla="*/ 17 w 98"/>
                <a:gd name="T29" fmla="*/ 13 h 167"/>
                <a:gd name="T30" fmla="*/ 4 w 98"/>
                <a:gd name="T31" fmla="*/ 0 h 167"/>
                <a:gd name="T32" fmla="*/ 0 w 98"/>
                <a:gd name="T33" fmla="*/ 9 h 1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167"/>
                <a:gd name="T53" fmla="*/ 98 w 98"/>
                <a:gd name="T54" fmla="*/ 167 h 1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167">
                  <a:moveTo>
                    <a:pt x="0" y="9"/>
                  </a:moveTo>
                  <a:lnTo>
                    <a:pt x="0" y="9"/>
                  </a:lnTo>
                  <a:lnTo>
                    <a:pt x="8" y="21"/>
                  </a:lnTo>
                  <a:lnTo>
                    <a:pt x="34" y="51"/>
                  </a:lnTo>
                  <a:lnTo>
                    <a:pt x="51" y="73"/>
                  </a:lnTo>
                  <a:lnTo>
                    <a:pt x="64" y="98"/>
                  </a:lnTo>
                  <a:lnTo>
                    <a:pt x="77" y="133"/>
                  </a:lnTo>
                  <a:lnTo>
                    <a:pt x="85" y="167"/>
                  </a:lnTo>
                  <a:lnTo>
                    <a:pt x="98" y="167"/>
                  </a:lnTo>
                  <a:lnTo>
                    <a:pt x="85" y="128"/>
                  </a:lnTo>
                  <a:lnTo>
                    <a:pt x="72" y="98"/>
                  </a:lnTo>
                  <a:lnTo>
                    <a:pt x="59" y="68"/>
                  </a:lnTo>
                  <a:lnTo>
                    <a:pt x="42" y="47"/>
                  </a:lnTo>
                  <a:lnTo>
                    <a:pt x="17" y="13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09" name="Freeform 344"/>
            <p:cNvSpPr>
              <a:spLocks/>
            </p:cNvSpPr>
            <p:nvPr/>
          </p:nvSpPr>
          <p:spPr bwMode="auto">
            <a:xfrm>
              <a:off x="1437" y="2803"/>
              <a:ext cx="81" cy="98"/>
            </a:xfrm>
            <a:custGeom>
              <a:avLst/>
              <a:gdLst>
                <a:gd name="T0" fmla="*/ 39 w 81"/>
                <a:gd name="T1" fmla="*/ 38 h 98"/>
                <a:gd name="T2" fmla="*/ 39 w 81"/>
                <a:gd name="T3" fmla="*/ 38 h 98"/>
                <a:gd name="T4" fmla="*/ 22 w 81"/>
                <a:gd name="T5" fmla="*/ 42 h 98"/>
                <a:gd name="T6" fmla="*/ 9 w 81"/>
                <a:gd name="T7" fmla="*/ 51 h 98"/>
                <a:gd name="T8" fmla="*/ 4 w 81"/>
                <a:gd name="T9" fmla="*/ 55 h 98"/>
                <a:gd name="T10" fmla="*/ 0 w 81"/>
                <a:gd name="T11" fmla="*/ 59 h 98"/>
                <a:gd name="T12" fmla="*/ 0 w 81"/>
                <a:gd name="T13" fmla="*/ 59 h 98"/>
                <a:gd name="T14" fmla="*/ 0 w 81"/>
                <a:gd name="T15" fmla="*/ 64 h 98"/>
                <a:gd name="T16" fmla="*/ 4 w 81"/>
                <a:gd name="T17" fmla="*/ 64 h 98"/>
                <a:gd name="T18" fmla="*/ 22 w 81"/>
                <a:gd name="T19" fmla="*/ 59 h 98"/>
                <a:gd name="T20" fmla="*/ 43 w 81"/>
                <a:gd name="T21" fmla="*/ 47 h 98"/>
                <a:gd name="T22" fmla="*/ 43 w 81"/>
                <a:gd name="T23" fmla="*/ 47 h 98"/>
                <a:gd name="T24" fmla="*/ 30 w 81"/>
                <a:gd name="T25" fmla="*/ 72 h 98"/>
                <a:gd name="T26" fmla="*/ 22 w 81"/>
                <a:gd name="T27" fmla="*/ 89 h 98"/>
                <a:gd name="T28" fmla="*/ 22 w 81"/>
                <a:gd name="T29" fmla="*/ 94 h 98"/>
                <a:gd name="T30" fmla="*/ 30 w 81"/>
                <a:gd name="T31" fmla="*/ 98 h 98"/>
                <a:gd name="T32" fmla="*/ 30 w 81"/>
                <a:gd name="T33" fmla="*/ 98 h 98"/>
                <a:gd name="T34" fmla="*/ 34 w 81"/>
                <a:gd name="T35" fmla="*/ 98 h 98"/>
                <a:gd name="T36" fmla="*/ 39 w 81"/>
                <a:gd name="T37" fmla="*/ 89 h 98"/>
                <a:gd name="T38" fmla="*/ 47 w 81"/>
                <a:gd name="T39" fmla="*/ 77 h 98"/>
                <a:gd name="T40" fmla="*/ 51 w 81"/>
                <a:gd name="T41" fmla="*/ 51 h 98"/>
                <a:gd name="T42" fmla="*/ 51 w 81"/>
                <a:gd name="T43" fmla="*/ 51 h 98"/>
                <a:gd name="T44" fmla="*/ 64 w 81"/>
                <a:gd name="T45" fmla="*/ 51 h 98"/>
                <a:gd name="T46" fmla="*/ 77 w 81"/>
                <a:gd name="T47" fmla="*/ 47 h 98"/>
                <a:gd name="T48" fmla="*/ 81 w 81"/>
                <a:gd name="T49" fmla="*/ 34 h 98"/>
                <a:gd name="T50" fmla="*/ 81 w 81"/>
                <a:gd name="T51" fmla="*/ 34 h 98"/>
                <a:gd name="T52" fmla="*/ 81 w 81"/>
                <a:gd name="T53" fmla="*/ 30 h 98"/>
                <a:gd name="T54" fmla="*/ 81 w 81"/>
                <a:gd name="T55" fmla="*/ 25 h 98"/>
                <a:gd name="T56" fmla="*/ 69 w 81"/>
                <a:gd name="T57" fmla="*/ 30 h 98"/>
                <a:gd name="T58" fmla="*/ 47 w 81"/>
                <a:gd name="T59" fmla="*/ 42 h 98"/>
                <a:gd name="T60" fmla="*/ 47 w 81"/>
                <a:gd name="T61" fmla="*/ 42 h 98"/>
                <a:gd name="T62" fmla="*/ 56 w 81"/>
                <a:gd name="T63" fmla="*/ 38 h 98"/>
                <a:gd name="T64" fmla="*/ 60 w 81"/>
                <a:gd name="T65" fmla="*/ 21 h 98"/>
                <a:gd name="T66" fmla="*/ 64 w 81"/>
                <a:gd name="T67" fmla="*/ 12 h 98"/>
                <a:gd name="T68" fmla="*/ 64 w 81"/>
                <a:gd name="T69" fmla="*/ 8 h 98"/>
                <a:gd name="T70" fmla="*/ 60 w 81"/>
                <a:gd name="T71" fmla="*/ 0 h 98"/>
                <a:gd name="T72" fmla="*/ 47 w 81"/>
                <a:gd name="T73" fmla="*/ 0 h 98"/>
                <a:gd name="T74" fmla="*/ 47 w 81"/>
                <a:gd name="T75" fmla="*/ 0 h 98"/>
                <a:gd name="T76" fmla="*/ 39 w 81"/>
                <a:gd name="T77" fmla="*/ 0 h 98"/>
                <a:gd name="T78" fmla="*/ 34 w 81"/>
                <a:gd name="T79" fmla="*/ 4 h 98"/>
                <a:gd name="T80" fmla="*/ 30 w 81"/>
                <a:gd name="T81" fmla="*/ 12 h 98"/>
                <a:gd name="T82" fmla="*/ 30 w 81"/>
                <a:gd name="T83" fmla="*/ 21 h 98"/>
                <a:gd name="T84" fmla="*/ 34 w 81"/>
                <a:gd name="T85" fmla="*/ 34 h 98"/>
                <a:gd name="T86" fmla="*/ 39 w 81"/>
                <a:gd name="T87" fmla="*/ 38 h 98"/>
                <a:gd name="T88" fmla="*/ 39 w 81"/>
                <a:gd name="T89" fmla="*/ 38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1"/>
                <a:gd name="T136" fmla="*/ 0 h 98"/>
                <a:gd name="T137" fmla="*/ 81 w 81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1" h="98">
                  <a:moveTo>
                    <a:pt x="39" y="38"/>
                  </a:moveTo>
                  <a:lnTo>
                    <a:pt x="39" y="38"/>
                  </a:lnTo>
                  <a:lnTo>
                    <a:pt x="22" y="42"/>
                  </a:lnTo>
                  <a:lnTo>
                    <a:pt x="9" y="51"/>
                  </a:lnTo>
                  <a:lnTo>
                    <a:pt x="4" y="55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22" y="59"/>
                  </a:lnTo>
                  <a:lnTo>
                    <a:pt x="43" y="47"/>
                  </a:lnTo>
                  <a:lnTo>
                    <a:pt x="30" y="72"/>
                  </a:lnTo>
                  <a:lnTo>
                    <a:pt x="22" y="89"/>
                  </a:lnTo>
                  <a:lnTo>
                    <a:pt x="22" y="94"/>
                  </a:lnTo>
                  <a:lnTo>
                    <a:pt x="30" y="98"/>
                  </a:lnTo>
                  <a:lnTo>
                    <a:pt x="34" y="98"/>
                  </a:lnTo>
                  <a:lnTo>
                    <a:pt x="39" y="89"/>
                  </a:lnTo>
                  <a:lnTo>
                    <a:pt x="47" y="77"/>
                  </a:lnTo>
                  <a:lnTo>
                    <a:pt x="51" y="51"/>
                  </a:lnTo>
                  <a:lnTo>
                    <a:pt x="64" y="51"/>
                  </a:lnTo>
                  <a:lnTo>
                    <a:pt x="77" y="47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25"/>
                  </a:lnTo>
                  <a:lnTo>
                    <a:pt x="69" y="30"/>
                  </a:lnTo>
                  <a:lnTo>
                    <a:pt x="47" y="42"/>
                  </a:lnTo>
                  <a:lnTo>
                    <a:pt x="56" y="38"/>
                  </a:lnTo>
                  <a:lnTo>
                    <a:pt x="60" y="21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4"/>
                  </a:lnTo>
                  <a:lnTo>
                    <a:pt x="30" y="12"/>
                  </a:lnTo>
                  <a:lnTo>
                    <a:pt x="30" y="21"/>
                  </a:lnTo>
                  <a:lnTo>
                    <a:pt x="34" y="34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0" name="Freeform 345"/>
            <p:cNvSpPr>
              <a:spLocks/>
            </p:cNvSpPr>
            <p:nvPr/>
          </p:nvSpPr>
          <p:spPr bwMode="auto">
            <a:xfrm>
              <a:off x="1634" y="2867"/>
              <a:ext cx="124" cy="145"/>
            </a:xfrm>
            <a:custGeom>
              <a:avLst/>
              <a:gdLst>
                <a:gd name="T0" fmla="*/ 124 w 124"/>
                <a:gd name="T1" fmla="*/ 8 h 145"/>
                <a:gd name="T2" fmla="*/ 124 w 124"/>
                <a:gd name="T3" fmla="*/ 8 h 145"/>
                <a:gd name="T4" fmla="*/ 111 w 124"/>
                <a:gd name="T5" fmla="*/ 17 h 145"/>
                <a:gd name="T6" fmla="*/ 81 w 124"/>
                <a:gd name="T7" fmla="*/ 42 h 145"/>
                <a:gd name="T8" fmla="*/ 64 w 124"/>
                <a:gd name="T9" fmla="*/ 60 h 145"/>
                <a:gd name="T10" fmla="*/ 43 w 124"/>
                <a:gd name="T11" fmla="*/ 85 h 145"/>
                <a:gd name="T12" fmla="*/ 25 w 124"/>
                <a:gd name="T13" fmla="*/ 111 h 145"/>
                <a:gd name="T14" fmla="*/ 8 w 124"/>
                <a:gd name="T15" fmla="*/ 145 h 145"/>
                <a:gd name="T16" fmla="*/ 0 w 124"/>
                <a:gd name="T17" fmla="*/ 141 h 145"/>
                <a:gd name="T18" fmla="*/ 0 w 124"/>
                <a:gd name="T19" fmla="*/ 141 h 145"/>
                <a:gd name="T20" fmla="*/ 17 w 124"/>
                <a:gd name="T21" fmla="*/ 107 h 145"/>
                <a:gd name="T22" fmla="*/ 38 w 124"/>
                <a:gd name="T23" fmla="*/ 81 h 145"/>
                <a:gd name="T24" fmla="*/ 55 w 124"/>
                <a:gd name="T25" fmla="*/ 55 h 145"/>
                <a:gd name="T26" fmla="*/ 77 w 124"/>
                <a:gd name="T27" fmla="*/ 34 h 145"/>
                <a:gd name="T28" fmla="*/ 107 w 124"/>
                <a:gd name="T29" fmla="*/ 8 h 145"/>
                <a:gd name="T30" fmla="*/ 119 w 124"/>
                <a:gd name="T31" fmla="*/ 0 h 145"/>
                <a:gd name="T32" fmla="*/ 124 w 124"/>
                <a:gd name="T33" fmla="*/ 8 h 1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5"/>
                <a:gd name="T53" fmla="*/ 124 w 124"/>
                <a:gd name="T54" fmla="*/ 145 h 1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5">
                  <a:moveTo>
                    <a:pt x="124" y="8"/>
                  </a:moveTo>
                  <a:lnTo>
                    <a:pt x="124" y="8"/>
                  </a:lnTo>
                  <a:lnTo>
                    <a:pt x="111" y="17"/>
                  </a:lnTo>
                  <a:lnTo>
                    <a:pt x="81" y="42"/>
                  </a:lnTo>
                  <a:lnTo>
                    <a:pt x="64" y="60"/>
                  </a:lnTo>
                  <a:lnTo>
                    <a:pt x="43" y="85"/>
                  </a:lnTo>
                  <a:lnTo>
                    <a:pt x="25" y="111"/>
                  </a:lnTo>
                  <a:lnTo>
                    <a:pt x="8" y="145"/>
                  </a:lnTo>
                  <a:lnTo>
                    <a:pt x="0" y="141"/>
                  </a:lnTo>
                  <a:lnTo>
                    <a:pt x="17" y="107"/>
                  </a:lnTo>
                  <a:lnTo>
                    <a:pt x="38" y="81"/>
                  </a:lnTo>
                  <a:lnTo>
                    <a:pt x="55" y="55"/>
                  </a:lnTo>
                  <a:lnTo>
                    <a:pt x="77" y="34"/>
                  </a:lnTo>
                  <a:lnTo>
                    <a:pt x="107" y="8"/>
                  </a:lnTo>
                  <a:lnTo>
                    <a:pt x="119" y="0"/>
                  </a:lnTo>
                  <a:lnTo>
                    <a:pt x="124" y="8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1" name="Freeform 346"/>
            <p:cNvSpPr>
              <a:spLocks/>
            </p:cNvSpPr>
            <p:nvPr/>
          </p:nvSpPr>
          <p:spPr bwMode="auto">
            <a:xfrm>
              <a:off x="1715" y="2824"/>
              <a:ext cx="77" cy="98"/>
            </a:xfrm>
            <a:custGeom>
              <a:avLst/>
              <a:gdLst>
                <a:gd name="T0" fmla="*/ 47 w 77"/>
                <a:gd name="T1" fmla="*/ 43 h 98"/>
                <a:gd name="T2" fmla="*/ 47 w 77"/>
                <a:gd name="T3" fmla="*/ 43 h 98"/>
                <a:gd name="T4" fmla="*/ 60 w 77"/>
                <a:gd name="T5" fmla="*/ 47 h 98"/>
                <a:gd name="T6" fmla="*/ 73 w 77"/>
                <a:gd name="T7" fmla="*/ 56 h 98"/>
                <a:gd name="T8" fmla="*/ 77 w 77"/>
                <a:gd name="T9" fmla="*/ 64 h 98"/>
                <a:gd name="T10" fmla="*/ 77 w 77"/>
                <a:gd name="T11" fmla="*/ 68 h 98"/>
                <a:gd name="T12" fmla="*/ 77 w 77"/>
                <a:gd name="T13" fmla="*/ 68 h 98"/>
                <a:gd name="T14" fmla="*/ 77 w 77"/>
                <a:gd name="T15" fmla="*/ 73 h 98"/>
                <a:gd name="T16" fmla="*/ 73 w 77"/>
                <a:gd name="T17" fmla="*/ 73 h 98"/>
                <a:gd name="T18" fmla="*/ 60 w 77"/>
                <a:gd name="T19" fmla="*/ 64 h 98"/>
                <a:gd name="T20" fmla="*/ 38 w 77"/>
                <a:gd name="T21" fmla="*/ 47 h 98"/>
                <a:gd name="T22" fmla="*/ 38 w 77"/>
                <a:gd name="T23" fmla="*/ 47 h 98"/>
                <a:gd name="T24" fmla="*/ 47 w 77"/>
                <a:gd name="T25" fmla="*/ 73 h 98"/>
                <a:gd name="T26" fmla="*/ 51 w 77"/>
                <a:gd name="T27" fmla="*/ 90 h 98"/>
                <a:gd name="T28" fmla="*/ 47 w 77"/>
                <a:gd name="T29" fmla="*/ 98 h 98"/>
                <a:gd name="T30" fmla="*/ 43 w 77"/>
                <a:gd name="T31" fmla="*/ 98 h 98"/>
                <a:gd name="T32" fmla="*/ 43 w 77"/>
                <a:gd name="T33" fmla="*/ 98 h 98"/>
                <a:gd name="T34" fmla="*/ 38 w 77"/>
                <a:gd name="T35" fmla="*/ 98 h 98"/>
                <a:gd name="T36" fmla="*/ 34 w 77"/>
                <a:gd name="T37" fmla="*/ 94 h 98"/>
                <a:gd name="T38" fmla="*/ 30 w 77"/>
                <a:gd name="T39" fmla="*/ 77 h 98"/>
                <a:gd name="T40" fmla="*/ 30 w 77"/>
                <a:gd name="T41" fmla="*/ 51 h 98"/>
                <a:gd name="T42" fmla="*/ 30 w 77"/>
                <a:gd name="T43" fmla="*/ 51 h 98"/>
                <a:gd name="T44" fmla="*/ 17 w 77"/>
                <a:gd name="T45" fmla="*/ 47 h 98"/>
                <a:gd name="T46" fmla="*/ 9 w 77"/>
                <a:gd name="T47" fmla="*/ 38 h 98"/>
                <a:gd name="T48" fmla="*/ 0 w 77"/>
                <a:gd name="T49" fmla="*/ 30 h 98"/>
                <a:gd name="T50" fmla="*/ 0 w 77"/>
                <a:gd name="T51" fmla="*/ 30 h 98"/>
                <a:gd name="T52" fmla="*/ 0 w 77"/>
                <a:gd name="T53" fmla="*/ 21 h 98"/>
                <a:gd name="T54" fmla="*/ 4 w 77"/>
                <a:gd name="T55" fmla="*/ 21 h 98"/>
                <a:gd name="T56" fmla="*/ 17 w 77"/>
                <a:gd name="T57" fmla="*/ 26 h 98"/>
                <a:gd name="T58" fmla="*/ 34 w 77"/>
                <a:gd name="T59" fmla="*/ 43 h 98"/>
                <a:gd name="T60" fmla="*/ 34 w 77"/>
                <a:gd name="T61" fmla="*/ 43 h 98"/>
                <a:gd name="T62" fmla="*/ 30 w 77"/>
                <a:gd name="T63" fmla="*/ 34 h 98"/>
                <a:gd name="T64" fmla="*/ 26 w 77"/>
                <a:gd name="T65" fmla="*/ 21 h 98"/>
                <a:gd name="T66" fmla="*/ 26 w 77"/>
                <a:gd name="T67" fmla="*/ 13 h 98"/>
                <a:gd name="T68" fmla="*/ 26 w 77"/>
                <a:gd name="T69" fmla="*/ 4 h 98"/>
                <a:gd name="T70" fmla="*/ 30 w 77"/>
                <a:gd name="T71" fmla="*/ 0 h 98"/>
                <a:gd name="T72" fmla="*/ 38 w 77"/>
                <a:gd name="T73" fmla="*/ 0 h 98"/>
                <a:gd name="T74" fmla="*/ 38 w 77"/>
                <a:gd name="T75" fmla="*/ 0 h 98"/>
                <a:gd name="T76" fmla="*/ 51 w 77"/>
                <a:gd name="T77" fmla="*/ 4 h 98"/>
                <a:gd name="T78" fmla="*/ 56 w 77"/>
                <a:gd name="T79" fmla="*/ 9 h 98"/>
                <a:gd name="T80" fmla="*/ 56 w 77"/>
                <a:gd name="T81" fmla="*/ 17 h 98"/>
                <a:gd name="T82" fmla="*/ 56 w 77"/>
                <a:gd name="T83" fmla="*/ 21 h 98"/>
                <a:gd name="T84" fmla="*/ 47 w 77"/>
                <a:gd name="T85" fmla="*/ 34 h 98"/>
                <a:gd name="T86" fmla="*/ 47 w 77"/>
                <a:gd name="T87" fmla="*/ 43 h 98"/>
                <a:gd name="T88" fmla="*/ 47 w 77"/>
                <a:gd name="T89" fmla="*/ 43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98"/>
                <a:gd name="T137" fmla="*/ 77 w 77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98">
                  <a:moveTo>
                    <a:pt x="47" y="43"/>
                  </a:moveTo>
                  <a:lnTo>
                    <a:pt x="47" y="43"/>
                  </a:lnTo>
                  <a:lnTo>
                    <a:pt x="60" y="47"/>
                  </a:lnTo>
                  <a:lnTo>
                    <a:pt x="73" y="56"/>
                  </a:lnTo>
                  <a:lnTo>
                    <a:pt x="77" y="64"/>
                  </a:lnTo>
                  <a:lnTo>
                    <a:pt x="77" y="68"/>
                  </a:lnTo>
                  <a:lnTo>
                    <a:pt x="77" y="73"/>
                  </a:lnTo>
                  <a:lnTo>
                    <a:pt x="73" y="73"/>
                  </a:lnTo>
                  <a:lnTo>
                    <a:pt x="60" y="64"/>
                  </a:lnTo>
                  <a:lnTo>
                    <a:pt x="38" y="47"/>
                  </a:lnTo>
                  <a:lnTo>
                    <a:pt x="47" y="73"/>
                  </a:lnTo>
                  <a:lnTo>
                    <a:pt x="51" y="90"/>
                  </a:lnTo>
                  <a:lnTo>
                    <a:pt x="47" y="98"/>
                  </a:lnTo>
                  <a:lnTo>
                    <a:pt x="43" y="98"/>
                  </a:lnTo>
                  <a:lnTo>
                    <a:pt x="38" y="98"/>
                  </a:lnTo>
                  <a:lnTo>
                    <a:pt x="34" y="94"/>
                  </a:lnTo>
                  <a:lnTo>
                    <a:pt x="30" y="77"/>
                  </a:lnTo>
                  <a:lnTo>
                    <a:pt x="30" y="51"/>
                  </a:lnTo>
                  <a:lnTo>
                    <a:pt x="17" y="47"/>
                  </a:lnTo>
                  <a:lnTo>
                    <a:pt x="9" y="38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7" y="26"/>
                  </a:lnTo>
                  <a:lnTo>
                    <a:pt x="34" y="43"/>
                  </a:lnTo>
                  <a:lnTo>
                    <a:pt x="30" y="34"/>
                  </a:lnTo>
                  <a:lnTo>
                    <a:pt x="26" y="21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51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47" y="34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2" name="Freeform 347"/>
            <p:cNvSpPr>
              <a:spLocks/>
            </p:cNvSpPr>
            <p:nvPr/>
          </p:nvSpPr>
          <p:spPr bwMode="auto">
            <a:xfrm>
              <a:off x="1698" y="2798"/>
              <a:ext cx="26" cy="188"/>
            </a:xfrm>
            <a:custGeom>
              <a:avLst/>
              <a:gdLst>
                <a:gd name="T0" fmla="*/ 0 w 26"/>
                <a:gd name="T1" fmla="*/ 5 h 188"/>
                <a:gd name="T2" fmla="*/ 0 w 26"/>
                <a:gd name="T3" fmla="*/ 5 h 188"/>
                <a:gd name="T4" fmla="*/ 4 w 26"/>
                <a:gd name="T5" fmla="*/ 17 h 188"/>
                <a:gd name="T6" fmla="*/ 13 w 26"/>
                <a:gd name="T7" fmla="*/ 56 h 188"/>
                <a:gd name="T8" fmla="*/ 17 w 26"/>
                <a:gd name="T9" fmla="*/ 86 h 188"/>
                <a:gd name="T10" fmla="*/ 17 w 26"/>
                <a:gd name="T11" fmla="*/ 116 h 188"/>
                <a:gd name="T12" fmla="*/ 13 w 26"/>
                <a:gd name="T13" fmla="*/ 146 h 188"/>
                <a:gd name="T14" fmla="*/ 8 w 26"/>
                <a:gd name="T15" fmla="*/ 184 h 188"/>
                <a:gd name="T16" fmla="*/ 17 w 26"/>
                <a:gd name="T17" fmla="*/ 188 h 188"/>
                <a:gd name="T18" fmla="*/ 17 w 26"/>
                <a:gd name="T19" fmla="*/ 188 h 188"/>
                <a:gd name="T20" fmla="*/ 26 w 26"/>
                <a:gd name="T21" fmla="*/ 150 h 188"/>
                <a:gd name="T22" fmla="*/ 26 w 26"/>
                <a:gd name="T23" fmla="*/ 116 h 188"/>
                <a:gd name="T24" fmla="*/ 26 w 26"/>
                <a:gd name="T25" fmla="*/ 86 h 188"/>
                <a:gd name="T26" fmla="*/ 21 w 26"/>
                <a:gd name="T27" fmla="*/ 56 h 188"/>
                <a:gd name="T28" fmla="*/ 13 w 26"/>
                <a:gd name="T29" fmla="*/ 17 h 188"/>
                <a:gd name="T30" fmla="*/ 4 w 26"/>
                <a:gd name="T31" fmla="*/ 0 h 188"/>
                <a:gd name="T32" fmla="*/ 0 w 26"/>
                <a:gd name="T33" fmla="*/ 5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88"/>
                <a:gd name="T53" fmla="*/ 26 w 26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88">
                  <a:moveTo>
                    <a:pt x="0" y="5"/>
                  </a:moveTo>
                  <a:lnTo>
                    <a:pt x="0" y="5"/>
                  </a:lnTo>
                  <a:lnTo>
                    <a:pt x="4" y="17"/>
                  </a:lnTo>
                  <a:lnTo>
                    <a:pt x="13" y="56"/>
                  </a:lnTo>
                  <a:lnTo>
                    <a:pt x="17" y="86"/>
                  </a:lnTo>
                  <a:lnTo>
                    <a:pt x="17" y="116"/>
                  </a:lnTo>
                  <a:lnTo>
                    <a:pt x="13" y="146"/>
                  </a:lnTo>
                  <a:lnTo>
                    <a:pt x="8" y="184"/>
                  </a:lnTo>
                  <a:lnTo>
                    <a:pt x="17" y="188"/>
                  </a:lnTo>
                  <a:lnTo>
                    <a:pt x="26" y="150"/>
                  </a:lnTo>
                  <a:lnTo>
                    <a:pt x="26" y="116"/>
                  </a:lnTo>
                  <a:lnTo>
                    <a:pt x="26" y="86"/>
                  </a:lnTo>
                  <a:lnTo>
                    <a:pt x="21" y="56"/>
                  </a:lnTo>
                  <a:lnTo>
                    <a:pt x="13" y="17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3" name="Freeform 348"/>
            <p:cNvSpPr>
              <a:spLocks/>
            </p:cNvSpPr>
            <p:nvPr/>
          </p:nvSpPr>
          <p:spPr bwMode="auto">
            <a:xfrm>
              <a:off x="1655" y="2760"/>
              <a:ext cx="90" cy="85"/>
            </a:xfrm>
            <a:custGeom>
              <a:avLst/>
              <a:gdLst>
                <a:gd name="T0" fmla="*/ 43 w 90"/>
                <a:gd name="T1" fmla="*/ 34 h 85"/>
                <a:gd name="T2" fmla="*/ 43 w 90"/>
                <a:gd name="T3" fmla="*/ 34 h 85"/>
                <a:gd name="T4" fmla="*/ 26 w 90"/>
                <a:gd name="T5" fmla="*/ 30 h 85"/>
                <a:gd name="T6" fmla="*/ 13 w 90"/>
                <a:gd name="T7" fmla="*/ 30 h 85"/>
                <a:gd name="T8" fmla="*/ 4 w 90"/>
                <a:gd name="T9" fmla="*/ 34 h 85"/>
                <a:gd name="T10" fmla="*/ 0 w 90"/>
                <a:gd name="T11" fmla="*/ 38 h 85"/>
                <a:gd name="T12" fmla="*/ 0 w 90"/>
                <a:gd name="T13" fmla="*/ 38 h 85"/>
                <a:gd name="T14" fmla="*/ 0 w 90"/>
                <a:gd name="T15" fmla="*/ 43 h 85"/>
                <a:gd name="T16" fmla="*/ 4 w 90"/>
                <a:gd name="T17" fmla="*/ 43 h 85"/>
                <a:gd name="T18" fmla="*/ 17 w 90"/>
                <a:gd name="T19" fmla="*/ 47 h 85"/>
                <a:gd name="T20" fmla="*/ 43 w 90"/>
                <a:gd name="T21" fmla="*/ 47 h 85"/>
                <a:gd name="T22" fmla="*/ 43 w 90"/>
                <a:gd name="T23" fmla="*/ 47 h 85"/>
                <a:gd name="T24" fmla="*/ 22 w 90"/>
                <a:gd name="T25" fmla="*/ 60 h 85"/>
                <a:gd name="T26" fmla="*/ 9 w 90"/>
                <a:gd name="T27" fmla="*/ 73 h 85"/>
                <a:gd name="T28" fmla="*/ 9 w 90"/>
                <a:gd name="T29" fmla="*/ 77 h 85"/>
                <a:gd name="T30" fmla="*/ 9 w 90"/>
                <a:gd name="T31" fmla="*/ 81 h 85"/>
                <a:gd name="T32" fmla="*/ 9 w 90"/>
                <a:gd name="T33" fmla="*/ 81 h 85"/>
                <a:gd name="T34" fmla="*/ 17 w 90"/>
                <a:gd name="T35" fmla="*/ 85 h 85"/>
                <a:gd name="T36" fmla="*/ 22 w 90"/>
                <a:gd name="T37" fmla="*/ 81 h 85"/>
                <a:gd name="T38" fmla="*/ 34 w 90"/>
                <a:gd name="T39" fmla="*/ 73 h 85"/>
                <a:gd name="T40" fmla="*/ 51 w 90"/>
                <a:gd name="T41" fmla="*/ 51 h 85"/>
                <a:gd name="T42" fmla="*/ 51 w 90"/>
                <a:gd name="T43" fmla="*/ 51 h 85"/>
                <a:gd name="T44" fmla="*/ 64 w 90"/>
                <a:gd name="T45" fmla="*/ 55 h 85"/>
                <a:gd name="T46" fmla="*/ 77 w 90"/>
                <a:gd name="T47" fmla="*/ 55 h 85"/>
                <a:gd name="T48" fmla="*/ 86 w 90"/>
                <a:gd name="T49" fmla="*/ 51 h 85"/>
                <a:gd name="T50" fmla="*/ 86 w 90"/>
                <a:gd name="T51" fmla="*/ 51 h 85"/>
                <a:gd name="T52" fmla="*/ 90 w 90"/>
                <a:gd name="T53" fmla="*/ 47 h 85"/>
                <a:gd name="T54" fmla="*/ 86 w 90"/>
                <a:gd name="T55" fmla="*/ 43 h 85"/>
                <a:gd name="T56" fmla="*/ 77 w 90"/>
                <a:gd name="T57" fmla="*/ 43 h 85"/>
                <a:gd name="T58" fmla="*/ 51 w 90"/>
                <a:gd name="T59" fmla="*/ 43 h 85"/>
                <a:gd name="T60" fmla="*/ 51 w 90"/>
                <a:gd name="T61" fmla="*/ 43 h 85"/>
                <a:gd name="T62" fmla="*/ 60 w 90"/>
                <a:gd name="T63" fmla="*/ 38 h 85"/>
                <a:gd name="T64" fmla="*/ 73 w 90"/>
                <a:gd name="T65" fmla="*/ 30 h 85"/>
                <a:gd name="T66" fmla="*/ 77 w 90"/>
                <a:gd name="T67" fmla="*/ 21 h 85"/>
                <a:gd name="T68" fmla="*/ 81 w 90"/>
                <a:gd name="T69" fmla="*/ 17 h 85"/>
                <a:gd name="T70" fmla="*/ 81 w 90"/>
                <a:gd name="T71" fmla="*/ 8 h 85"/>
                <a:gd name="T72" fmla="*/ 73 w 90"/>
                <a:gd name="T73" fmla="*/ 4 h 85"/>
                <a:gd name="T74" fmla="*/ 73 w 90"/>
                <a:gd name="T75" fmla="*/ 4 h 85"/>
                <a:gd name="T76" fmla="*/ 64 w 90"/>
                <a:gd name="T77" fmla="*/ 0 h 85"/>
                <a:gd name="T78" fmla="*/ 56 w 90"/>
                <a:gd name="T79" fmla="*/ 4 h 85"/>
                <a:gd name="T80" fmla="*/ 51 w 90"/>
                <a:gd name="T81" fmla="*/ 8 h 85"/>
                <a:gd name="T82" fmla="*/ 47 w 90"/>
                <a:gd name="T83" fmla="*/ 13 h 85"/>
                <a:gd name="T84" fmla="*/ 43 w 90"/>
                <a:gd name="T85" fmla="*/ 30 h 85"/>
                <a:gd name="T86" fmla="*/ 43 w 90"/>
                <a:gd name="T87" fmla="*/ 34 h 85"/>
                <a:gd name="T88" fmla="*/ 43 w 90"/>
                <a:gd name="T89" fmla="*/ 34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5"/>
                <a:gd name="T137" fmla="*/ 90 w 90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5">
                  <a:moveTo>
                    <a:pt x="43" y="34"/>
                  </a:moveTo>
                  <a:lnTo>
                    <a:pt x="43" y="34"/>
                  </a:lnTo>
                  <a:lnTo>
                    <a:pt x="26" y="30"/>
                  </a:lnTo>
                  <a:lnTo>
                    <a:pt x="13" y="30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47"/>
                  </a:lnTo>
                  <a:lnTo>
                    <a:pt x="43" y="47"/>
                  </a:lnTo>
                  <a:lnTo>
                    <a:pt x="22" y="60"/>
                  </a:lnTo>
                  <a:lnTo>
                    <a:pt x="9" y="73"/>
                  </a:lnTo>
                  <a:lnTo>
                    <a:pt x="9" y="77"/>
                  </a:lnTo>
                  <a:lnTo>
                    <a:pt x="9" y="81"/>
                  </a:lnTo>
                  <a:lnTo>
                    <a:pt x="17" y="85"/>
                  </a:lnTo>
                  <a:lnTo>
                    <a:pt x="22" y="81"/>
                  </a:lnTo>
                  <a:lnTo>
                    <a:pt x="34" y="73"/>
                  </a:lnTo>
                  <a:lnTo>
                    <a:pt x="51" y="51"/>
                  </a:lnTo>
                  <a:lnTo>
                    <a:pt x="64" y="55"/>
                  </a:lnTo>
                  <a:lnTo>
                    <a:pt x="77" y="55"/>
                  </a:lnTo>
                  <a:lnTo>
                    <a:pt x="86" y="51"/>
                  </a:lnTo>
                  <a:lnTo>
                    <a:pt x="90" y="47"/>
                  </a:lnTo>
                  <a:lnTo>
                    <a:pt x="86" y="43"/>
                  </a:lnTo>
                  <a:lnTo>
                    <a:pt x="77" y="43"/>
                  </a:lnTo>
                  <a:lnTo>
                    <a:pt x="51" y="43"/>
                  </a:lnTo>
                  <a:lnTo>
                    <a:pt x="60" y="38"/>
                  </a:lnTo>
                  <a:lnTo>
                    <a:pt x="73" y="30"/>
                  </a:lnTo>
                  <a:lnTo>
                    <a:pt x="77" y="21"/>
                  </a:lnTo>
                  <a:lnTo>
                    <a:pt x="81" y="17"/>
                  </a:lnTo>
                  <a:lnTo>
                    <a:pt x="81" y="8"/>
                  </a:lnTo>
                  <a:lnTo>
                    <a:pt x="73" y="4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1" y="8"/>
                  </a:lnTo>
                  <a:lnTo>
                    <a:pt x="47" y="13"/>
                  </a:lnTo>
                  <a:lnTo>
                    <a:pt x="43" y="30"/>
                  </a:lnTo>
                  <a:lnTo>
                    <a:pt x="43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4" name="Freeform 349"/>
            <p:cNvSpPr>
              <a:spLocks/>
            </p:cNvSpPr>
            <p:nvPr/>
          </p:nvSpPr>
          <p:spPr bwMode="auto">
            <a:xfrm>
              <a:off x="1664" y="2743"/>
              <a:ext cx="17" cy="243"/>
            </a:xfrm>
            <a:custGeom>
              <a:avLst/>
              <a:gdLst>
                <a:gd name="T0" fmla="*/ 4 w 17"/>
                <a:gd name="T1" fmla="*/ 4 h 243"/>
                <a:gd name="T2" fmla="*/ 4 w 17"/>
                <a:gd name="T3" fmla="*/ 4 h 243"/>
                <a:gd name="T4" fmla="*/ 8 w 17"/>
                <a:gd name="T5" fmla="*/ 85 h 243"/>
                <a:gd name="T6" fmla="*/ 8 w 17"/>
                <a:gd name="T7" fmla="*/ 158 h 243"/>
                <a:gd name="T8" fmla="*/ 4 w 17"/>
                <a:gd name="T9" fmla="*/ 201 h 243"/>
                <a:gd name="T10" fmla="*/ 0 w 17"/>
                <a:gd name="T11" fmla="*/ 239 h 243"/>
                <a:gd name="T12" fmla="*/ 8 w 17"/>
                <a:gd name="T13" fmla="*/ 243 h 243"/>
                <a:gd name="T14" fmla="*/ 8 w 17"/>
                <a:gd name="T15" fmla="*/ 243 h 243"/>
                <a:gd name="T16" fmla="*/ 17 w 17"/>
                <a:gd name="T17" fmla="*/ 201 h 243"/>
                <a:gd name="T18" fmla="*/ 17 w 17"/>
                <a:gd name="T19" fmla="*/ 162 h 243"/>
                <a:gd name="T20" fmla="*/ 17 w 17"/>
                <a:gd name="T21" fmla="*/ 81 h 243"/>
                <a:gd name="T22" fmla="*/ 17 w 17"/>
                <a:gd name="T23" fmla="*/ 25 h 243"/>
                <a:gd name="T24" fmla="*/ 13 w 17"/>
                <a:gd name="T25" fmla="*/ 0 h 243"/>
                <a:gd name="T26" fmla="*/ 4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4" y="4"/>
                  </a:moveTo>
                  <a:lnTo>
                    <a:pt x="4" y="4"/>
                  </a:lnTo>
                  <a:lnTo>
                    <a:pt x="8" y="85"/>
                  </a:lnTo>
                  <a:lnTo>
                    <a:pt x="8" y="158"/>
                  </a:lnTo>
                  <a:lnTo>
                    <a:pt x="4" y="201"/>
                  </a:lnTo>
                  <a:lnTo>
                    <a:pt x="0" y="239"/>
                  </a:lnTo>
                  <a:lnTo>
                    <a:pt x="8" y="243"/>
                  </a:lnTo>
                  <a:lnTo>
                    <a:pt x="17" y="201"/>
                  </a:lnTo>
                  <a:lnTo>
                    <a:pt x="17" y="162"/>
                  </a:lnTo>
                  <a:lnTo>
                    <a:pt x="17" y="81"/>
                  </a:lnTo>
                  <a:lnTo>
                    <a:pt x="17" y="25"/>
                  </a:lnTo>
                  <a:lnTo>
                    <a:pt x="13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5" name="Freeform 350"/>
            <p:cNvSpPr>
              <a:spLocks/>
            </p:cNvSpPr>
            <p:nvPr/>
          </p:nvSpPr>
          <p:spPr bwMode="auto">
            <a:xfrm>
              <a:off x="1630" y="2704"/>
              <a:ext cx="89" cy="86"/>
            </a:xfrm>
            <a:custGeom>
              <a:avLst/>
              <a:gdLst>
                <a:gd name="T0" fmla="*/ 42 w 89"/>
                <a:gd name="T1" fmla="*/ 35 h 86"/>
                <a:gd name="T2" fmla="*/ 42 w 89"/>
                <a:gd name="T3" fmla="*/ 35 h 86"/>
                <a:gd name="T4" fmla="*/ 25 w 89"/>
                <a:gd name="T5" fmla="*/ 30 h 86"/>
                <a:gd name="T6" fmla="*/ 8 w 89"/>
                <a:gd name="T7" fmla="*/ 35 h 86"/>
                <a:gd name="T8" fmla="*/ 4 w 89"/>
                <a:gd name="T9" fmla="*/ 35 h 86"/>
                <a:gd name="T10" fmla="*/ 0 w 89"/>
                <a:gd name="T11" fmla="*/ 39 h 86"/>
                <a:gd name="T12" fmla="*/ 0 w 89"/>
                <a:gd name="T13" fmla="*/ 39 h 86"/>
                <a:gd name="T14" fmla="*/ 0 w 89"/>
                <a:gd name="T15" fmla="*/ 43 h 86"/>
                <a:gd name="T16" fmla="*/ 4 w 89"/>
                <a:gd name="T17" fmla="*/ 47 h 86"/>
                <a:gd name="T18" fmla="*/ 17 w 89"/>
                <a:gd name="T19" fmla="*/ 47 h 86"/>
                <a:gd name="T20" fmla="*/ 42 w 89"/>
                <a:gd name="T21" fmla="*/ 43 h 86"/>
                <a:gd name="T22" fmla="*/ 42 w 89"/>
                <a:gd name="T23" fmla="*/ 43 h 86"/>
                <a:gd name="T24" fmla="*/ 21 w 89"/>
                <a:gd name="T25" fmla="*/ 60 h 86"/>
                <a:gd name="T26" fmla="*/ 8 w 89"/>
                <a:gd name="T27" fmla="*/ 73 h 86"/>
                <a:gd name="T28" fmla="*/ 8 w 89"/>
                <a:gd name="T29" fmla="*/ 82 h 86"/>
                <a:gd name="T30" fmla="*/ 12 w 89"/>
                <a:gd name="T31" fmla="*/ 86 h 86"/>
                <a:gd name="T32" fmla="*/ 12 w 89"/>
                <a:gd name="T33" fmla="*/ 86 h 86"/>
                <a:gd name="T34" fmla="*/ 17 w 89"/>
                <a:gd name="T35" fmla="*/ 86 h 86"/>
                <a:gd name="T36" fmla="*/ 25 w 89"/>
                <a:gd name="T37" fmla="*/ 86 h 86"/>
                <a:gd name="T38" fmla="*/ 34 w 89"/>
                <a:gd name="T39" fmla="*/ 73 h 86"/>
                <a:gd name="T40" fmla="*/ 51 w 89"/>
                <a:gd name="T41" fmla="*/ 52 h 86"/>
                <a:gd name="T42" fmla="*/ 51 w 89"/>
                <a:gd name="T43" fmla="*/ 52 h 86"/>
                <a:gd name="T44" fmla="*/ 64 w 89"/>
                <a:gd name="T45" fmla="*/ 56 h 86"/>
                <a:gd name="T46" fmla="*/ 72 w 89"/>
                <a:gd name="T47" fmla="*/ 56 h 86"/>
                <a:gd name="T48" fmla="*/ 85 w 89"/>
                <a:gd name="T49" fmla="*/ 47 h 86"/>
                <a:gd name="T50" fmla="*/ 85 w 89"/>
                <a:gd name="T51" fmla="*/ 47 h 86"/>
                <a:gd name="T52" fmla="*/ 89 w 89"/>
                <a:gd name="T53" fmla="*/ 43 h 86"/>
                <a:gd name="T54" fmla="*/ 85 w 89"/>
                <a:gd name="T55" fmla="*/ 39 h 86"/>
                <a:gd name="T56" fmla="*/ 72 w 89"/>
                <a:gd name="T57" fmla="*/ 39 h 86"/>
                <a:gd name="T58" fmla="*/ 51 w 89"/>
                <a:gd name="T59" fmla="*/ 43 h 86"/>
                <a:gd name="T60" fmla="*/ 51 w 89"/>
                <a:gd name="T61" fmla="*/ 43 h 86"/>
                <a:gd name="T62" fmla="*/ 59 w 89"/>
                <a:gd name="T63" fmla="*/ 39 h 86"/>
                <a:gd name="T64" fmla="*/ 72 w 89"/>
                <a:gd name="T65" fmla="*/ 26 h 86"/>
                <a:gd name="T66" fmla="*/ 76 w 89"/>
                <a:gd name="T67" fmla="*/ 22 h 86"/>
                <a:gd name="T68" fmla="*/ 76 w 89"/>
                <a:gd name="T69" fmla="*/ 13 h 86"/>
                <a:gd name="T70" fmla="*/ 76 w 89"/>
                <a:gd name="T71" fmla="*/ 9 h 86"/>
                <a:gd name="T72" fmla="*/ 68 w 89"/>
                <a:gd name="T73" fmla="*/ 5 h 86"/>
                <a:gd name="T74" fmla="*/ 68 w 89"/>
                <a:gd name="T75" fmla="*/ 5 h 86"/>
                <a:gd name="T76" fmla="*/ 59 w 89"/>
                <a:gd name="T77" fmla="*/ 0 h 86"/>
                <a:gd name="T78" fmla="*/ 51 w 89"/>
                <a:gd name="T79" fmla="*/ 0 h 86"/>
                <a:gd name="T80" fmla="*/ 47 w 89"/>
                <a:gd name="T81" fmla="*/ 9 h 86"/>
                <a:gd name="T82" fmla="*/ 42 w 89"/>
                <a:gd name="T83" fmla="*/ 13 h 86"/>
                <a:gd name="T84" fmla="*/ 42 w 89"/>
                <a:gd name="T85" fmla="*/ 30 h 86"/>
                <a:gd name="T86" fmla="*/ 42 w 89"/>
                <a:gd name="T87" fmla="*/ 35 h 86"/>
                <a:gd name="T88" fmla="*/ 42 w 89"/>
                <a:gd name="T89" fmla="*/ 35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86"/>
                <a:gd name="T137" fmla="*/ 89 w 89"/>
                <a:gd name="T138" fmla="*/ 86 h 8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86">
                  <a:moveTo>
                    <a:pt x="42" y="35"/>
                  </a:moveTo>
                  <a:lnTo>
                    <a:pt x="42" y="35"/>
                  </a:lnTo>
                  <a:lnTo>
                    <a:pt x="25" y="30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17" y="47"/>
                  </a:lnTo>
                  <a:lnTo>
                    <a:pt x="42" y="43"/>
                  </a:lnTo>
                  <a:lnTo>
                    <a:pt x="21" y="60"/>
                  </a:lnTo>
                  <a:lnTo>
                    <a:pt x="8" y="73"/>
                  </a:lnTo>
                  <a:lnTo>
                    <a:pt x="8" y="82"/>
                  </a:lnTo>
                  <a:lnTo>
                    <a:pt x="12" y="86"/>
                  </a:lnTo>
                  <a:lnTo>
                    <a:pt x="17" y="86"/>
                  </a:lnTo>
                  <a:lnTo>
                    <a:pt x="25" y="86"/>
                  </a:lnTo>
                  <a:lnTo>
                    <a:pt x="34" y="73"/>
                  </a:lnTo>
                  <a:lnTo>
                    <a:pt x="51" y="52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85" y="47"/>
                  </a:lnTo>
                  <a:lnTo>
                    <a:pt x="89" y="43"/>
                  </a:lnTo>
                  <a:lnTo>
                    <a:pt x="85" y="39"/>
                  </a:lnTo>
                  <a:lnTo>
                    <a:pt x="72" y="39"/>
                  </a:lnTo>
                  <a:lnTo>
                    <a:pt x="51" y="43"/>
                  </a:lnTo>
                  <a:lnTo>
                    <a:pt x="59" y="39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76" y="13"/>
                  </a:lnTo>
                  <a:lnTo>
                    <a:pt x="76" y="9"/>
                  </a:lnTo>
                  <a:lnTo>
                    <a:pt x="68" y="5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9"/>
                  </a:lnTo>
                  <a:lnTo>
                    <a:pt x="42" y="13"/>
                  </a:lnTo>
                  <a:lnTo>
                    <a:pt x="42" y="30"/>
                  </a:lnTo>
                  <a:lnTo>
                    <a:pt x="42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6" name="Freeform 351"/>
            <p:cNvSpPr>
              <a:spLocks/>
            </p:cNvSpPr>
            <p:nvPr/>
          </p:nvSpPr>
          <p:spPr bwMode="auto">
            <a:xfrm>
              <a:off x="1625" y="2739"/>
              <a:ext cx="17" cy="243"/>
            </a:xfrm>
            <a:custGeom>
              <a:avLst/>
              <a:gdLst>
                <a:gd name="T0" fmla="*/ 13 w 17"/>
                <a:gd name="T1" fmla="*/ 4 h 243"/>
                <a:gd name="T2" fmla="*/ 13 w 17"/>
                <a:gd name="T3" fmla="*/ 4 h 243"/>
                <a:gd name="T4" fmla="*/ 9 w 17"/>
                <a:gd name="T5" fmla="*/ 85 h 243"/>
                <a:gd name="T6" fmla="*/ 9 w 17"/>
                <a:gd name="T7" fmla="*/ 162 h 243"/>
                <a:gd name="T8" fmla="*/ 13 w 17"/>
                <a:gd name="T9" fmla="*/ 200 h 243"/>
                <a:gd name="T10" fmla="*/ 17 w 17"/>
                <a:gd name="T11" fmla="*/ 239 h 243"/>
                <a:gd name="T12" fmla="*/ 9 w 17"/>
                <a:gd name="T13" fmla="*/ 243 h 243"/>
                <a:gd name="T14" fmla="*/ 9 w 17"/>
                <a:gd name="T15" fmla="*/ 243 h 243"/>
                <a:gd name="T16" fmla="*/ 0 w 17"/>
                <a:gd name="T17" fmla="*/ 205 h 243"/>
                <a:gd name="T18" fmla="*/ 0 w 17"/>
                <a:gd name="T19" fmla="*/ 162 h 243"/>
                <a:gd name="T20" fmla="*/ 0 w 17"/>
                <a:gd name="T21" fmla="*/ 85 h 243"/>
                <a:gd name="T22" fmla="*/ 0 w 17"/>
                <a:gd name="T23" fmla="*/ 25 h 243"/>
                <a:gd name="T24" fmla="*/ 5 w 17"/>
                <a:gd name="T25" fmla="*/ 0 h 243"/>
                <a:gd name="T26" fmla="*/ 13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13" y="4"/>
                  </a:moveTo>
                  <a:lnTo>
                    <a:pt x="13" y="4"/>
                  </a:lnTo>
                  <a:lnTo>
                    <a:pt x="9" y="85"/>
                  </a:lnTo>
                  <a:lnTo>
                    <a:pt x="9" y="162"/>
                  </a:lnTo>
                  <a:lnTo>
                    <a:pt x="13" y="200"/>
                  </a:lnTo>
                  <a:lnTo>
                    <a:pt x="17" y="239"/>
                  </a:lnTo>
                  <a:lnTo>
                    <a:pt x="9" y="243"/>
                  </a:lnTo>
                  <a:lnTo>
                    <a:pt x="0" y="205"/>
                  </a:lnTo>
                  <a:lnTo>
                    <a:pt x="0" y="162"/>
                  </a:lnTo>
                  <a:lnTo>
                    <a:pt x="0" y="85"/>
                  </a:lnTo>
                  <a:lnTo>
                    <a:pt x="0" y="25"/>
                  </a:lnTo>
                  <a:lnTo>
                    <a:pt x="5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7" name="Freeform 352"/>
            <p:cNvSpPr>
              <a:spLocks/>
            </p:cNvSpPr>
            <p:nvPr/>
          </p:nvSpPr>
          <p:spPr bwMode="auto">
            <a:xfrm>
              <a:off x="1587" y="2700"/>
              <a:ext cx="90" cy="90"/>
            </a:xfrm>
            <a:custGeom>
              <a:avLst/>
              <a:gdLst>
                <a:gd name="T0" fmla="*/ 47 w 90"/>
                <a:gd name="T1" fmla="*/ 39 h 90"/>
                <a:gd name="T2" fmla="*/ 47 w 90"/>
                <a:gd name="T3" fmla="*/ 39 h 90"/>
                <a:gd name="T4" fmla="*/ 64 w 90"/>
                <a:gd name="T5" fmla="*/ 34 h 90"/>
                <a:gd name="T6" fmla="*/ 81 w 90"/>
                <a:gd name="T7" fmla="*/ 34 h 90"/>
                <a:gd name="T8" fmla="*/ 85 w 90"/>
                <a:gd name="T9" fmla="*/ 39 h 90"/>
                <a:gd name="T10" fmla="*/ 90 w 90"/>
                <a:gd name="T11" fmla="*/ 43 h 90"/>
                <a:gd name="T12" fmla="*/ 90 w 90"/>
                <a:gd name="T13" fmla="*/ 43 h 90"/>
                <a:gd name="T14" fmla="*/ 90 w 90"/>
                <a:gd name="T15" fmla="*/ 47 h 90"/>
                <a:gd name="T16" fmla="*/ 85 w 90"/>
                <a:gd name="T17" fmla="*/ 47 h 90"/>
                <a:gd name="T18" fmla="*/ 72 w 90"/>
                <a:gd name="T19" fmla="*/ 51 h 90"/>
                <a:gd name="T20" fmla="*/ 47 w 90"/>
                <a:gd name="T21" fmla="*/ 47 h 90"/>
                <a:gd name="T22" fmla="*/ 47 w 90"/>
                <a:gd name="T23" fmla="*/ 47 h 90"/>
                <a:gd name="T24" fmla="*/ 68 w 90"/>
                <a:gd name="T25" fmla="*/ 64 h 90"/>
                <a:gd name="T26" fmla="*/ 81 w 90"/>
                <a:gd name="T27" fmla="*/ 77 h 90"/>
                <a:gd name="T28" fmla="*/ 81 w 90"/>
                <a:gd name="T29" fmla="*/ 81 h 90"/>
                <a:gd name="T30" fmla="*/ 77 w 90"/>
                <a:gd name="T31" fmla="*/ 86 h 90"/>
                <a:gd name="T32" fmla="*/ 77 w 90"/>
                <a:gd name="T33" fmla="*/ 86 h 90"/>
                <a:gd name="T34" fmla="*/ 72 w 90"/>
                <a:gd name="T35" fmla="*/ 90 h 90"/>
                <a:gd name="T36" fmla="*/ 64 w 90"/>
                <a:gd name="T37" fmla="*/ 86 h 90"/>
                <a:gd name="T38" fmla="*/ 51 w 90"/>
                <a:gd name="T39" fmla="*/ 73 h 90"/>
                <a:gd name="T40" fmla="*/ 38 w 90"/>
                <a:gd name="T41" fmla="*/ 51 h 90"/>
                <a:gd name="T42" fmla="*/ 38 w 90"/>
                <a:gd name="T43" fmla="*/ 51 h 90"/>
                <a:gd name="T44" fmla="*/ 25 w 90"/>
                <a:gd name="T45" fmla="*/ 56 h 90"/>
                <a:gd name="T46" fmla="*/ 13 w 90"/>
                <a:gd name="T47" fmla="*/ 56 h 90"/>
                <a:gd name="T48" fmla="*/ 4 w 90"/>
                <a:gd name="T49" fmla="*/ 51 h 90"/>
                <a:gd name="T50" fmla="*/ 4 w 90"/>
                <a:gd name="T51" fmla="*/ 51 h 90"/>
                <a:gd name="T52" fmla="*/ 0 w 90"/>
                <a:gd name="T53" fmla="*/ 43 h 90"/>
                <a:gd name="T54" fmla="*/ 4 w 90"/>
                <a:gd name="T55" fmla="*/ 43 h 90"/>
                <a:gd name="T56" fmla="*/ 17 w 90"/>
                <a:gd name="T57" fmla="*/ 39 h 90"/>
                <a:gd name="T58" fmla="*/ 38 w 90"/>
                <a:gd name="T59" fmla="*/ 43 h 90"/>
                <a:gd name="T60" fmla="*/ 38 w 90"/>
                <a:gd name="T61" fmla="*/ 43 h 90"/>
                <a:gd name="T62" fmla="*/ 30 w 90"/>
                <a:gd name="T63" fmla="*/ 39 h 90"/>
                <a:gd name="T64" fmla="*/ 17 w 90"/>
                <a:gd name="T65" fmla="*/ 30 h 90"/>
                <a:gd name="T66" fmla="*/ 13 w 90"/>
                <a:gd name="T67" fmla="*/ 21 h 90"/>
                <a:gd name="T68" fmla="*/ 13 w 90"/>
                <a:gd name="T69" fmla="*/ 17 h 90"/>
                <a:gd name="T70" fmla="*/ 13 w 90"/>
                <a:gd name="T71" fmla="*/ 9 h 90"/>
                <a:gd name="T72" fmla="*/ 21 w 90"/>
                <a:gd name="T73" fmla="*/ 4 h 90"/>
                <a:gd name="T74" fmla="*/ 21 w 90"/>
                <a:gd name="T75" fmla="*/ 4 h 90"/>
                <a:gd name="T76" fmla="*/ 30 w 90"/>
                <a:gd name="T77" fmla="*/ 0 h 90"/>
                <a:gd name="T78" fmla="*/ 38 w 90"/>
                <a:gd name="T79" fmla="*/ 4 h 90"/>
                <a:gd name="T80" fmla="*/ 43 w 90"/>
                <a:gd name="T81" fmla="*/ 9 h 90"/>
                <a:gd name="T82" fmla="*/ 47 w 90"/>
                <a:gd name="T83" fmla="*/ 17 h 90"/>
                <a:gd name="T84" fmla="*/ 47 w 90"/>
                <a:gd name="T85" fmla="*/ 30 h 90"/>
                <a:gd name="T86" fmla="*/ 47 w 90"/>
                <a:gd name="T87" fmla="*/ 39 h 90"/>
                <a:gd name="T88" fmla="*/ 47 w 90"/>
                <a:gd name="T89" fmla="*/ 39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7" y="39"/>
                  </a:moveTo>
                  <a:lnTo>
                    <a:pt x="47" y="39"/>
                  </a:lnTo>
                  <a:lnTo>
                    <a:pt x="64" y="34"/>
                  </a:lnTo>
                  <a:lnTo>
                    <a:pt x="81" y="34"/>
                  </a:lnTo>
                  <a:lnTo>
                    <a:pt x="85" y="39"/>
                  </a:lnTo>
                  <a:lnTo>
                    <a:pt x="90" y="43"/>
                  </a:lnTo>
                  <a:lnTo>
                    <a:pt x="90" y="47"/>
                  </a:lnTo>
                  <a:lnTo>
                    <a:pt x="85" y="47"/>
                  </a:lnTo>
                  <a:lnTo>
                    <a:pt x="72" y="51"/>
                  </a:lnTo>
                  <a:lnTo>
                    <a:pt x="47" y="47"/>
                  </a:lnTo>
                  <a:lnTo>
                    <a:pt x="68" y="64"/>
                  </a:lnTo>
                  <a:lnTo>
                    <a:pt x="81" y="77"/>
                  </a:lnTo>
                  <a:lnTo>
                    <a:pt x="81" y="81"/>
                  </a:lnTo>
                  <a:lnTo>
                    <a:pt x="77" y="86"/>
                  </a:lnTo>
                  <a:lnTo>
                    <a:pt x="72" y="90"/>
                  </a:lnTo>
                  <a:lnTo>
                    <a:pt x="64" y="86"/>
                  </a:lnTo>
                  <a:lnTo>
                    <a:pt x="51" y="73"/>
                  </a:lnTo>
                  <a:lnTo>
                    <a:pt x="38" y="51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39"/>
                  </a:lnTo>
                  <a:lnTo>
                    <a:pt x="38" y="43"/>
                  </a:lnTo>
                  <a:lnTo>
                    <a:pt x="30" y="39"/>
                  </a:lnTo>
                  <a:lnTo>
                    <a:pt x="17" y="30"/>
                  </a:lnTo>
                  <a:lnTo>
                    <a:pt x="13" y="21"/>
                  </a:lnTo>
                  <a:lnTo>
                    <a:pt x="13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3" y="9"/>
                  </a:lnTo>
                  <a:lnTo>
                    <a:pt x="47" y="17"/>
                  </a:lnTo>
                  <a:lnTo>
                    <a:pt x="47" y="30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8" name="Freeform 353"/>
            <p:cNvSpPr>
              <a:spLocks/>
            </p:cNvSpPr>
            <p:nvPr/>
          </p:nvSpPr>
          <p:spPr bwMode="auto">
            <a:xfrm>
              <a:off x="1441" y="2871"/>
              <a:ext cx="137" cy="137"/>
            </a:xfrm>
            <a:custGeom>
              <a:avLst/>
              <a:gdLst>
                <a:gd name="T0" fmla="*/ 0 w 137"/>
                <a:gd name="T1" fmla="*/ 9 h 137"/>
                <a:gd name="T2" fmla="*/ 0 w 137"/>
                <a:gd name="T3" fmla="*/ 9 h 137"/>
                <a:gd name="T4" fmla="*/ 13 w 137"/>
                <a:gd name="T5" fmla="*/ 17 h 137"/>
                <a:gd name="T6" fmla="*/ 47 w 137"/>
                <a:gd name="T7" fmla="*/ 38 h 137"/>
                <a:gd name="T8" fmla="*/ 69 w 137"/>
                <a:gd name="T9" fmla="*/ 56 h 137"/>
                <a:gd name="T10" fmla="*/ 86 w 137"/>
                <a:gd name="T11" fmla="*/ 77 h 137"/>
                <a:gd name="T12" fmla="*/ 107 w 137"/>
                <a:gd name="T13" fmla="*/ 107 h 137"/>
                <a:gd name="T14" fmla="*/ 129 w 137"/>
                <a:gd name="T15" fmla="*/ 137 h 137"/>
                <a:gd name="T16" fmla="*/ 137 w 137"/>
                <a:gd name="T17" fmla="*/ 133 h 137"/>
                <a:gd name="T18" fmla="*/ 137 w 137"/>
                <a:gd name="T19" fmla="*/ 133 h 137"/>
                <a:gd name="T20" fmla="*/ 116 w 137"/>
                <a:gd name="T21" fmla="*/ 103 h 137"/>
                <a:gd name="T22" fmla="*/ 94 w 137"/>
                <a:gd name="T23" fmla="*/ 73 h 137"/>
                <a:gd name="T24" fmla="*/ 73 w 137"/>
                <a:gd name="T25" fmla="*/ 51 h 137"/>
                <a:gd name="T26" fmla="*/ 52 w 137"/>
                <a:gd name="T27" fmla="*/ 34 h 137"/>
                <a:gd name="T28" fmla="*/ 22 w 137"/>
                <a:gd name="T29" fmla="*/ 9 h 137"/>
                <a:gd name="T30" fmla="*/ 5 w 137"/>
                <a:gd name="T31" fmla="*/ 0 h 137"/>
                <a:gd name="T32" fmla="*/ 0 w 137"/>
                <a:gd name="T33" fmla="*/ 9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7"/>
                <a:gd name="T52" fmla="*/ 0 h 137"/>
                <a:gd name="T53" fmla="*/ 137 w 137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7" h="137">
                  <a:moveTo>
                    <a:pt x="0" y="9"/>
                  </a:moveTo>
                  <a:lnTo>
                    <a:pt x="0" y="9"/>
                  </a:lnTo>
                  <a:lnTo>
                    <a:pt x="13" y="17"/>
                  </a:lnTo>
                  <a:lnTo>
                    <a:pt x="47" y="38"/>
                  </a:lnTo>
                  <a:lnTo>
                    <a:pt x="69" y="56"/>
                  </a:lnTo>
                  <a:lnTo>
                    <a:pt x="86" y="77"/>
                  </a:lnTo>
                  <a:lnTo>
                    <a:pt x="107" y="107"/>
                  </a:lnTo>
                  <a:lnTo>
                    <a:pt x="129" y="137"/>
                  </a:lnTo>
                  <a:lnTo>
                    <a:pt x="137" y="133"/>
                  </a:lnTo>
                  <a:lnTo>
                    <a:pt x="116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2" y="34"/>
                  </a:lnTo>
                  <a:lnTo>
                    <a:pt x="22" y="9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19" name="Freeform 354"/>
            <p:cNvSpPr>
              <a:spLocks/>
            </p:cNvSpPr>
            <p:nvPr/>
          </p:nvSpPr>
          <p:spPr bwMode="auto">
            <a:xfrm>
              <a:off x="1412" y="2828"/>
              <a:ext cx="72" cy="103"/>
            </a:xfrm>
            <a:custGeom>
              <a:avLst/>
              <a:gdLst>
                <a:gd name="T0" fmla="*/ 29 w 72"/>
                <a:gd name="T1" fmla="*/ 43 h 103"/>
                <a:gd name="T2" fmla="*/ 29 w 72"/>
                <a:gd name="T3" fmla="*/ 43 h 103"/>
                <a:gd name="T4" fmla="*/ 12 w 72"/>
                <a:gd name="T5" fmla="*/ 52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4 w 72"/>
                <a:gd name="T21" fmla="*/ 52 h 103"/>
                <a:gd name="T22" fmla="*/ 34 w 72"/>
                <a:gd name="T23" fmla="*/ 52 h 103"/>
                <a:gd name="T24" fmla="*/ 29 w 72"/>
                <a:gd name="T25" fmla="*/ 77 h 103"/>
                <a:gd name="T26" fmla="*/ 25 w 72"/>
                <a:gd name="T27" fmla="*/ 94 h 103"/>
                <a:gd name="T28" fmla="*/ 29 w 72"/>
                <a:gd name="T29" fmla="*/ 99 h 103"/>
                <a:gd name="T30" fmla="*/ 34 w 72"/>
                <a:gd name="T31" fmla="*/ 103 h 103"/>
                <a:gd name="T32" fmla="*/ 34 w 72"/>
                <a:gd name="T33" fmla="*/ 103 h 103"/>
                <a:gd name="T34" fmla="*/ 38 w 72"/>
                <a:gd name="T35" fmla="*/ 99 h 103"/>
                <a:gd name="T36" fmla="*/ 42 w 72"/>
                <a:gd name="T37" fmla="*/ 94 h 103"/>
                <a:gd name="T38" fmla="*/ 47 w 72"/>
                <a:gd name="T39" fmla="*/ 77 h 103"/>
                <a:gd name="T40" fmla="*/ 42 w 72"/>
                <a:gd name="T41" fmla="*/ 52 h 103"/>
                <a:gd name="T42" fmla="*/ 42 w 72"/>
                <a:gd name="T43" fmla="*/ 52 h 103"/>
                <a:gd name="T44" fmla="*/ 55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68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2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2 w 72"/>
                <a:gd name="T69" fmla="*/ 5 h 103"/>
                <a:gd name="T70" fmla="*/ 38 w 72"/>
                <a:gd name="T71" fmla="*/ 0 h 103"/>
                <a:gd name="T72" fmla="*/ 29 w 72"/>
                <a:gd name="T73" fmla="*/ 0 h 103"/>
                <a:gd name="T74" fmla="*/ 29 w 72"/>
                <a:gd name="T75" fmla="*/ 0 h 103"/>
                <a:gd name="T76" fmla="*/ 21 w 72"/>
                <a:gd name="T77" fmla="*/ 5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29 w 72"/>
                <a:gd name="T87" fmla="*/ 43 h 103"/>
                <a:gd name="T88" fmla="*/ 29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29" y="43"/>
                  </a:moveTo>
                  <a:lnTo>
                    <a:pt x="29" y="43"/>
                  </a:lnTo>
                  <a:lnTo>
                    <a:pt x="12" y="52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4" y="52"/>
                  </a:lnTo>
                  <a:lnTo>
                    <a:pt x="29" y="77"/>
                  </a:lnTo>
                  <a:lnTo>
                    <a:pt x="25" y="94"/>
                  </a:lnTo>
                  <a:lnTo>
                    <a:pt x="29" y="99"/>
                  </a:lnTo>
                  <a:lnTo>
                    <a:pt x="34" y="103"/>
                  </a:lnTo>
                  <a:lnTo>
                    <a:pt x="38" y="99"/>
                  </a:lnTo>
                  <a:lnTo>
                    <a:pt x="42" y="94"/>
                  </a:lnTo>
                  <a:lnTo>
                    <a:pt x="47" y="77"/>
                  </a:lnTo>
                  <a:lnTo>
                    <a:pt x="42" y="52"/>
                  </a:lnTo>
                  <a:lnTo>
                    <a:pt x="55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2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2" y="5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1" y="5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0" name="Freeform 355"/>
            <p:cNvSpPr>
              <a:spLocks/>
            </p:cNvSpPr>
            <p:nvPr/>
          </p:nvSpPr>
          <p:spPr bwMode="auto">
            <a:xfrm>
              <a:off x="1677" y="2880"/>
              <a:ext cx="166" cy="106"/>
            </a:xfrm>
            <a:custGeom>
              <a:avLst/>
              <a:gdLst>
                <a:gd name="T0" fmla="*/ 166 w 166"/>
                <a:gd name="T1" fmla="*/ 8 h 106"/>
                <a:gd name="T2" fmla="*/ 166 w 166"/>
                <a:gd name="T3" fmla="*/ 8 h 106"/>
                <a:gd name="T4" fmla="*/ 149 w 166"/>
                <a:gd name="T5" fmla="*/ 17 h 106"/>
                <a:gd name="T6" fmla="*/ 111 w 166"/>
                <a:gd name="T7" fmla="*/ 34 h 106"/>
                <a:gd name="T8" fmla="*/ 59 w 166"/>
                <a:gd name="T9" fmla="*/ 59 h 106"/>
                <a:gd name="T10" fmla="*/ 34 w 166"/>
                <a:gd name="T11" fmla="*/ 81 h 106"/>
                <a:gd name="T12" fmla="*/ 4 w 166"/>
                <a:gd name="T13" fmla="*/ 106 h 106"/>
                <a:gd name="T14" fmla="*/ 0 w 166"/>
                <a:gd name="T15" fmla="*/ 98 h 106"/>
                <a:gd name="T16" fmla="*/ 0 w 166"/>
                <a:gd name="T17" fmla="*/ 98 h 106"/>
                <a:gd name="T18" fmla="*/ 25 w 166"/>
                <a:gd name="T19" fmla="*/ 72 h 106"/>
                <a:gd name="T20" fmla="*/ 55 w 166"/>
                <a:gd name="T21" fmla="*/ 55 h 106"/>
                <a:gd name="T22" fmla="*/ 111 w 166"/>
                <a:gd name="T23" fmla="*/ 21 h 106"/>
                <a:gd name="T24" fmla="*/ 149 w 166"/>
                <a:gd name="T25" fmla="*/ 4 h 106"/>
                <a:gd name="T26" fmla="*/ 166 w 166"/>
                <a:gd name="T27" fmla="*/ 0 h 106"/>
                <a:gd name="T28" fmla="*/ 166 w 166"/>
                <a:gd name="T29" fmla="*/ 8 h 1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6"/>
                <a:gd name="T46" fmla="*/ 0 h 106"/>
                <a:gd name="T47" fmla="*/ 166 w 166"/>
                <a:gd name="T48" fmla="*/ 106 h 10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6" h="106">
                  <a:moveTo>
                    <a:pt x="166" y="8"/>
                  </a:moveTo>
                  <a:lnTo>
                    <a:pt x="166" y="8"/>
                  </a:lnTo>
                  <a:lnTo>
                    <a:pt x="149" y="17"/>
                  </a:lnTo>
                  <a:lnTo>
                    <a:pt x="111" y="34"/>
                  </a:lnTo>
                  <a:lnTo>
                    <a:pt x="59" y="59"/>
                  </a:lnTo>
                  <a:lnTo>
                    <a:pt x="34" y="81"/>
                  </a:lnTo>
                  <a:lnTo>
                    <a:pt x="4" y="106"/>
                  </a:lnTo>
                  <a:lnTo>
                    <a:pt x="0" y="98"/>
                  </a:lnTo>
                  <a:lnTo>
                    <a:pt x="25" y="72"/>
                  </a:lnTo>
                  <a:lnTo>
                    <a:pt x="55" y="55"/>
                  </a:lnTo>
                  <a:lnTo>
                    <a:pt x="111" y="21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6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1" name="Freeform 356"/>
            <p:cNvSpPr>
              <a:spLocks/>
            </p:cNvSpPr>
            <p:nvPr/>
          </p:nvSpPr>
          <p:spPr bwMode="auto">
            <a:xfrm>
              <a:off x="1813" y="2841"/>
              <a:ext cx="56" cy="94"/>
            </a:xfrm>
            <a:custGeom>
              <a:avLst/>
              <a:gdLst>
                <a:gd name="T0" fmla="*/ 34 w 56"/>
                <a:gd name="T1" fmla="*/ 43 h 94"/>
                <a:gd name="T2" fmla="*/ 34 w 56"/>
                <a:gd name="T3" fmla="*/ 43 h 94"/>
                <a:gd name="T4" fmla="*/ 47 w 56"/>
                <a:gd name="T5" fmla="*/ 56 h 94"/>
                <a:gd name="T6" fmla="*/ 52 w 56"/>
                <a:gd name="T7" fmla="*/ 68 h 94"/>
                <a:gd name="T8" fmla="*/ 56 w 56"/>
                <a:gd name="T9" fmla="*/ 73 h 94"/>
                <a:gd name="T10" fmla="*/ 52 w 56"/>
                <a:gd name="T11" fmla="*/ 81 h 94"/>
                <a:gd name="T12" fmla="*/ 52 w 56"/>
                <a:gd name="T13" fmla="*/ 81 h 94"/>
                <a:gd name="T14" fmla="*/ 52 w 56"/>
                <a:gd name="T15" fmla="*/ 81 h 94"/>
                <a:gd name="T16" fmla="*/ 47 w 56"/>
                <a:gd name="T17" fmla="*/ 81 h 94"/>
                <a:gd name="T18" fmla="*/ 34 w 56"/>
                <a:gd name="T19" fmla="*/ 68 h 94"/>
                <a:gd name="T20" fmla="*/ 26 w 56"/>
                <a:gd name="T21" fmla="*/ 47 h 94"/>
                <a:gd name="T22" fmla="*/ 26 w 56"/>
                <a:gd name="T23" fmla="*/ 47 h 94"/>
                <a:gd name="T24" fmla="*/ 22 w 56"/>
                <a:gd name="T25" fmla="*/ 73 h 94"/>
                <a:gd name="T26" fmla="*/ 17 w 56"/>
                <a:gd name="T27" fmla="*/ 90 h 94"/>
                <a:gd name="T28" fmla="*/ 13 w 56"/>
                <a:gd name="T29" fmla="*/ 94 h 94"/>
                <a:gd name="T30" fmla="*/ 9 w 56"/>
                <a:gd name="T31" fmla="*/ 94 h 94"/>
                <a:gd name="T32" fmla="*/ 9 w 56"/>
                <a:gd name="T33" fmla="*/ 94 h 94"/>
                <a:gd name="T34" fmla="*/ 5 w 56"/>
                <a:gd name="T35" fmla="*/ 90 h 94"/>
                <a:gd name="T36" fmla="*/ 5 w 56"/>
                <a:gd name="T37" fmla="*/ 86 h 94"/>
                <a:gd name="T38" fmla="*/ 9 w 56"/>
                <a:gd name="T39" fmla="*/ 68 h 94"/>
                <a:gd name="T40" fmla="*/ 17 w 56"/>
                <a:gd name="T41" fmla="*/ 43 h 94"/>
                <a:gd name="T42" fmla="*/ 17 w 56"/>
                <a:gd name="T43" fmla="*/ 43 h 94"/>
                <a:gd name="T44" fmla="*/ 5 w 56"/>
                <a:gd name="T45" fmla="*/ 34 h 94"/>
                <a:gd name="T46" fmla="*/ 0 w 56"/>
                <a:gd name="T47" fmla="*/ 26 h 94"/>
                <a:gd name="T48" fmla="*/ 0 w 56"/>
                <a:gd name="T49" fmla="*/ 13 h 94"/>
                <a:gd name="T50" fmla="*/ 0 w 56"/>
                <a:gd name="T51" fmla="*/ 13 h 94"/>
                <a:gd name="T52" fmla="*/ 5 w 56"/>
                <a:gd name="T53" fmla="*/ 9 h 94"/>
                <a:gd name="T54" fmla="*/ 5 w 56"/>
                <a:gd name="T55" fmla="*/ 9 h 94"/>
                <a:gd name="T56" fmla="*/ 13 w 56"/>
                <a:gd name="T57" fmla="*/ 17 h 94"/>
                <a:gd name="T58" fmla="*/ 22 w 56"/>
                <a:gd name="T59" fmla="*/ 39 h 94"/>
                <a:gd name="T60" fmla="*/ 22 w 56"/>
                <a:gd name="T61" fmla="*/ 39 h 94"/>
                <a:gd name="T62" fmla="*/ 22 w 56"/>
                <a:gd name="T63" fmla="*/ 30 h 94"/>
                <a:gd name="T64" fmla="*/ 26 w 56"/>
                <a:gd name="T65" fmla="*/ 13 h 94"/>
                <a:gd name="T66" fmla="*/ 26 w 56"/>
                <a:gd name="T67" fmla="*/ 4 h 94"/>
                <a:gd name="T68" fmla="*/ 30 w 56"/>
                <a:gd name="T69" fmla="*/ 0 h 94"/>
                <a:gd name="T70" fmla="*/ 39 w 56"/>
                <a:gd name="T71" fmla="*/ 0 h 94"/>
                <a:gd name="T72" fmla="*/ 47 w 56"/>
                <a:gd name="T73" fmla="*/ 4 h 94"/>
                <a:gd name="T74" fmla="*/ 47 w 56"/>
                <a:gd name="T75" fmla="*/ 4 h 94"/>
                <a:gd name="T76" fmla="*/ 56 w 56"/>
                <a:gd name="T77" fmla="*/ 9 h 94"/>
                <a:gd name="T78" fmla="*/ 56 w 56"/>
                <a:gd name="T79" fmla="*/ 17 h 94"/>
                <a:gd name="T80" fmla="*/ 56 w 56"/>
                <a:gd name="T81" fmla="*/ 21 h 94"/>
                <a:gd name="T82" fmla="*/ 52 w 56"/>
                <a:gd name="T83" fmla="*/ 30 h 94"/>
                <a:gd name="T84" fmla="*/ 39 w 56"/>
                <a:gd name="T85" fmla="*/ 39 h 94"/>
                <a:gd name="T86" fmla="*/ 34 w 56"/>
                <a:gd name="T87" fmla="*/ 43 h 94"/>
                <a:gd name="T88" fmla="*/ 34 w 56"/>
                <a:gd name="T89" fmla="*/ 43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6"/>
                <a:gd name="T136" fmla="*/ 0 h 94"/>
                <a:gd name="T137" fmla="*/ 56 w 56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6" h="94">
                  <a:moveTo>
                    <a:pt x="34" y="43"/>
                  </a:moveTo>
                  <a:lnTo>
                    <a:pt x="34" y="43"/>
                  </a:lnTo>
                  <a:lnTo>
                    <a:pt x="47" y="56"/>
                  </a:lnTo>
                  <a:lnTo>
                    <a:pt x="52" y="68"/>
                  </a:lnTo>
                  <a:lnTo>
                    <a:pt x="56" y="73"/>
                  </a:lnTo>
                  <a:lnTo>
                    <a:pt x="52" y="81"/>
                  </a:lnTo>
                  <a:lnTo>
                    <a:pt x="47" y="81"/>
                  </a:lnTo>
                  <a:lnTo>
                    <a:pt x="34" y="68"/>
                  </a:lnTo>
                  <a:lnTo>
                    <a:pt x="26" y="47"/>
                  </a:lnTo>
                  <a:lnTo>
                    <a:pt x="22" y="73"/>
                  </a:lnTo>
                  <a:lnTo>
                    <a:pt x="17" y="90"/>
                  </a:lnTo>
                  <a:lnTo>
                    <a:pt x="13" y="94"/>
                  </a:lnTo>
                  <a:lnTo>
                    <a:pt x="9" y="94"/>
                  </a:lnTo>
                  <a:lnTo>
                    <a:pt x="5" y="90"/>
                  </a:lnTo>
                  <a:lnTo>
                    <a:pt x="5" y="86"/>
                  </a:lnTo>
                  <a:lnTo>
                    <a:pt x="9" y="68"/>
                  </a:lnTo>
                  <a:lnTo>
                    <a:pt x="17" y="43"/>
                  </a:lnTo>
                  <a:lnTo>
                    <a:pt x="5" y="34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3" y="17"/>
                  </a:lnTo>
                  <a:lnTo>
                    <a:pt x="22" y="39"/>
                  </a:lnTo>
                  <a:lnTo>
                    <a:pt x="22" y="30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2" y="30"/>
                  </a:lnTo>
                  <a:lnTo>
                    <a:pt x="39" y="3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2" name="Freeform 357"/>
            <p:cNvSpPr>
              <a:spLocks/>
            </p:cNvSpPr>
            <p:nvPr/>
          </p:nvSpPr>
          <p:spPr bwMode="auto">
            <a:xfrm>
              <a:off x="1454" y="2957"/>
              <a:ext cx="184" cy="34"/>
            </a:xfrm>
            <a:custGeom>
              <a:avLst/>
              <a:gdLst>
                <a:gd name="T0" fmla="*/ 5 w 184"/>
                <a:gd name="T1" fmla="*/ 17 h 34"/>
                <a:gd name="T2" fmla="*/ 5 w 184"/>
                <a:gd name="T3" fmla="*/ 17 h 34"/>
                <a:gd name="T4" fmla="*/ 17 w 184"/>
                <a:gd name="T5" fmla="*/ 12 h 34"/>
                <a:gd name="T6" fmla="*/ 56 w 184"/>
                <a:gd name="T7" fmla="*/ 8 h 34"/>
                <a:gd name="T8" fmla="*/ 86 w 184"/>
                <a:gd name="T9" fmla="*/ 12 h 34"/>
                <a:gd name="T10" fmla="*/ 116 w 184"/>
                <a:gd name="T11" fmla="*/ 17 h 34"/>
                <a:gd name="T12" fmla="*/ 146 w 184"/>
                <a:gd name="T13" fmla="*/ 21 h 34"/>
                <a:gd name="T14" fmla="*/ 180 w 184"/>
                <a:gd name="T15" fmla="*/ 34 h 34"/>
                <a:gd name="T16" fmla="*/ 184 w 184"/>
                <a:gd name="T17" fmla="*/ 25 h 34"/>
                <a:gd name="T18" fmla="*/ 184 w 184"/>
                <a:gd name="T19" fmla="*/ 25 h 34"/>
                <a:gd name="T20" fmla="*/ 150 w 184"/>
                <a:gd name="T21" fmla="*/ 12 h 34"/>
                <a:gd name="T22" fmla="*/ 116 w 184"/>
                <a:gd name="T23" fmla="*/ 4 h 34"/>
                <a:gd name="T24" fmla="*/ 86 w 184"/>
                <a:gd name="T25" fmla="*/ 4 h 34"/>
                <a:gd name="T26" fmla="*/ 56 w 184"/>
                <a:gd name="T27" fmla="*/ 0 h 34"/>
                <a:gd name="T28" fmla="*/ 17 w 184"/>
                <a:gd name="T29" fmla="*/ 4 h 34"/>
                <a:gd name="T30" fmla="*/ 0 w 184"/>
                <a:gd name="T31" fmla="*/ 4 h 34"/>
                <a:gd name="T32" fmla="*/ 5 w 18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34"/>
                <a:gd name="T53" fmla="*/ 184 w 18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34">
                  <a:moveTo>
                    <a:pt x="5" y="17"/>
                  </a:moveTo>
                  <a:lnTo>
                    <a:pt x="5" y="17"/>
                  </a:lnTo>
                  <a:lnTo>
                    <a:pt x="17" y="12"/>
                  </a:lnTo>
                  <a:lnTo>
                    <a:pt x="56" y="8"/>
                  </a:lnTo>
                  <a:lnTo>
                    <a:pt x="86" y="12"/>
                  </a:lnTo>
                  <a:lnTo>
                    <a:pt x="116" y="17"/>
                  </a:lnTo>
                  <a:lnTo>
                    <a:pt x="146" y="21"/>
                  </a:lnTo>
                  <a:lnTo>
                    <a:pt x="180" y="34"/>
                  </a:lnTo>
                  <a:lnTo>
                    <a:pt x="184" y="25"/>
                  </a:lnTo>
                  <a:lnTo>
                    <a:pt x="150" y="12"/>
                  </a:lnTo>
                  <a:lnTo>
                    <a:pt x="116" y="4"/>
                  </a:lnTo>
                  <a:lnTo>
                    <a:pt x="86" y="4"/>
                  </a:lnTo>
                  <a:lnTo>
                    <a:pt x="56" y="0"/>
                  </a:lnTo>
                  <a:lnTo>
                    <a:pt x="17" y="4"/>
                  </a:lnTo>
                  <a:lnTo>
                    <a:pt x="0" y="4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3" name="Freeform 358"/>
            <p:cNvSpPr>
              <a:spLocks/>
            </p:cNvSpPr>
            <p:nvPr/>
          </p:nvSpPr>
          <p:spPr bwMode="auto">
            <a:xfrm>
              <a:off x="1420" y="2922"/>
              <a:ext cx="73" cy="90"/>
            </a:xfrm>
            <a:custGeom>
              <a:avLst/>
              <a:gdLst>
                <a:gd name="T0" fmla="*/ 30 w 73"/>
                <a:gd name="T1" fmla="*/ 47 h 90"/>
                <a:gd name="T2" fmla="*/ 30 w 73"/>
                <a:gd name="T3" fmla="*/ 47 h 90"/>
                <a:gd name="T4" fmla="*/ 21 w 73"/>
                <a:gd name="T5" fmla="*/ 60 h 90"/>
                <a:gd name="T6" fmla="*/ 21 w 73"/>
                <a:gd name="T7" fmla="*/ 77 h 90"/>
                <a:gd name="T8" fmla="*/ 21 w 73"/>
                <a:gd name="T9" fmla="*/ 82 h 90"/>
                <a:gd name="T10" fmla="*/ 26 w 73"/>
                <a:gd name="T11" fmla="*/ 86 h 90"/>
                <a:gd name="T12" fmla="*/ 26 w 73"/>
                <a:gd name="T13" fmla="*/ 86 h 90"/>
                <a:gd name="T14" fmla="*/ 30 w 73"/>
                <a:gd name="T15" fmla="*/ 90 h 90"/>
                <a:gd name="T16" fmla="*/ 30 w 73"/>
                <a:gd name="T17" fmla="*/ 86 h 90"/>
                <a:gd name="T18" fmla="*/ 39 w 73"/>
                <a:gd name="T19" fmla="*/ 73 h 90"/>
                <a:gd name="T20" fmla="*/ 39 w 73"/>
                <a:gd name="T21" fmla="*/ 47 h 90"/>
                <a:gd name="T22" fmla="*/ 39 w 73"/>
                <a:gd name="T23" fmla="*/ 47 h 90"/>
                <a:gd name="T24" fmla="*/ 51 w 73"/>
                <a:gd name="T25" fmla="*/ 73 h 90"/>
                <a:gd name="T26" fmla="*/ 60 w 73"/>
                <a:gd name="T27" fmla="*/ 86 h 90"/>
                <a:gd name="T28" fmla="*/ 64 w 73"/>
                <a:gd name="T29" fmla="*/ 90 h 90"/>
                <a:gd name="T30" fmla="*/ 73 w 73"/>
                <a:gd name="T31" fmla="*/ 86 h 90"/>
                <a:gd name="T32" fmla="*/ 73 w 73"/>
                <a:gd name="T33" fmla="*/ 86 h 90"/>
                <a:gd name="T34" fmla="*/ 73 w 73"/>
                <a:gd name="T35" fmla="*/ 82 h 90"/>
                <a:gd name="T36" fmla="*/ 73 w 73"/>
                <a:gd name="T37" fmla="*/ 73 h 90"/>
                <a:gd name="T38" fmla="*/ 64 w 73"/>
                <a:gd name="T39" fmla="*/ 60 h 90"/>
                <a:gd name="T40" fmla="*/ 47 w 73"/>
                <a:gd name="T41" fmla="*/ 43 h 90"/>
                <a:gd name="T42" fmla="*/ 47 w 73"/>
                <a:gd name="T43" fmla="*/ 43 h 90"/>
                <a:gd name="T44" fmla="*/ 56 w 73"/>
                <a:gd name="T45" fmla="*/ 30 h 90"/>
                <a:gd name="T46" fmla="*/ 56 w 73"/>
                <a:gd name="T47" fmla="*/ 17 h 90"/>
                <a:gd name="T48" fmla="*/ 51 w 73"/>
                <a:gd name="T49" fmla="*/ 5 h 90"/>
                <a:gd name="T50" fmla="*/ 51 w 73"/>
                <a:gd name="T51" fmla="*/ 5 h 90"/>
                <a:gd name="T52" fmla="*/ 47 w 73"/>
                <a:gd name="T53" fmla="*/ 0 h 90"/>
                <a:gd name="T54" fmla="*/ 43 w 73"/>
                <a:gd name="T55" fmla="*/ 5 h 90"/>
                <a:gd name="T56" fmla="*/ 39 w 73"/>
                <a:gd name="T57" fmla="*/ 13 h 90"/>
                <a:gd name="T58" fmla="*/ 39 w 73"/>
                <a:gd name="T59" fmla="*/ 39 h 90"/>
                <a:gd name="T60" fmla="*/ 39 w 73"/>
                <a:gd name="T61" fmla="*/ 39 h 90"/>
                <a:gd name="T62" fmla="*/ 39 w 73"/>
                <a:gd name="T63" fmla="*/ 30 h 90"/>
                <a:gd name="T64" fmla="*/ 30 w 73"/>
                <a:gd name="T65" fmla="*/ 13 h 90"/>
                <a:gd name="T66" fmla="*/ 26 w 73"/>
                <a:gd name="T67" fmla="*/ 9 h 90"/>
                <a:gd name="T68" fmla="*/ 17 w 73"/>
                <a:gd name="T69" fmla="*/ 5 h 90"/>
                <a:gd name="T70" fmla="*/ 13 w 73"/>
                <a:gd name="T71" fmla="*/ 5 h 90"/>
                <a:gd name="T72" fmla="*/ 4 w 73"/>
                <a:gd name="T73" fmla="*/ 13 h 90"/>
                <a:gd name="T74" fmla="*/ 4 w 73"/>
                <a:gd name="T75" fmla="*/ 13 h 90"/>
                <a:gd name="T76" fmla="*/ 0 w 73"/>
                <a:gd name="T77" fmla="*/ 22 h 90"/>
                <a:gd name="T78" fmla="*/ 0 w 73"/>
                <a:gd name="T79" fmla="*/ 26 h 90"/>
                <a:gd name="T80" fmla="*/ 4 w 73"/>
                <a:gd name="T81" fmla="*/ 35 h 90"/>
                <a:gd name="T82" fmla="*/ 9 w 73"/>
                <a:gd name="T83" fmla="*/ 39 h 90"/>
                <a:gd name="T84" fmla="*/ 21 w 73"/>
                <a:gd name="T85" fmla="*/ 43 h 90"/>
                <a:gd name="T86" fmla="*/ 30 w 73"/>
                <a:gd name="T87" fmla="*/ 47 h 90"/>
                <a:gd name="T88" fmla="*/ 30 w 73"/>
                <a:gd name="T89" fmla="*/ 47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3"/>
                <a:gd name="T136" fmla="*/ 0 h 90"/>
                <a:gd name="T137" fmla="*/ 73 w 7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3" h="90">
                  <a:moveTo>
                    <a:pt x="30" y="47"/>
                  </a:moveTo>
                  <a:lnTo>
                    <a:pt x="30" y="47"/>
                  </a:lnTo>
                  <a:lnTo>
                    <a:pt x="21" y="60"/>
                  </a:lnTo>
                  <a:lnTo>
                    <a:pt x="21" y="77"/>
                  </a:lnTo>
                  <a:lnTo>
                    <a:pt x="21" y="82"/>
                  </a:lnTo>
                  <a:lnTo>
                    <a:pt x="26" y="86"/>
                  </a:lnTo>
                  <a:lnTo>
                    <a:pt x="30" y="90"/>
                  </a:lnTo>
                  <a:lnTo>
                    <a:pt x="30" y="86"/>
                  </a:lnTo>
                  <a:lnTo>
                    <a:pt x="39" y="73"/>
                  </a:lnTo>
                  <a:lnTo>
                    <a:pt x="39" y="47"/>
                  </a:lnTo>
                  <a:lnTo>
                    <a:pt x="51" y="73"/>
                  </a:lnTo>
                  <a:lnTo>
                    <a:pt x="60" y="86"/>
                  </a:lnTo>
                  <a:lnTo>
                    <a:pt x="64" y="90"/>
                  </a:lnTo>
                  <a:lnTo>
                    <a:pt x="73" y="86"/>
                  </a:lnTo>
                  <a:lnTo>
                    <a:pt x="73" y="82"/>
                  </a:lnTo>
                  <a:lnTo>
                    <a:pt x="73" y="73"/>
                  </a:lnTo>
                  <a:lnTo>
                    <a:pt x="64" y="60"/>
                  </a:lnTo>
                  <a:lnTo>
                    <a:pt x="47" y="43"/>
                  </a:lnTo>
                  <a:lnTo>
                    <a:pt x="56" y="30"/>
                  </a:lnTo>
                  <a:lnTo>
                    <a:pt x="56" y="17"/>
                  </a:lnTo>
                  <a:lnTo>
                    <a:pt x="51" y="5"/>
                  </a:lnTo>
                  <a:lnTo>
                    <a:pt x="47" y="0"/>
                  </a:lnTo>
                  <a:lnTo>
                    <a:pt x="43" y="5"/>
                  </a:lnTo>
                  <a:lnTo>
                    <a:pt x="39" y="13"/>
                  </a:lnTo>
                  <a:lnTo>
                    <a:pt x="39" y="39"/>
                  </a:lnTo>
                  <a:lnTo>
                    <a:pt x="39" y="30"/>
                  </a:lnTo>
                  <a:lnTo>
                    <a:pt x="30" y="13"/>
                  </a:lnTo>
                  <a:lnTo>
                    <a:pt x="26" y="9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4" y="13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4" y="35"/>
                  </a:lnTo>
                  <a:lnTo>
                    <a:pt x="9" y="39"/>
                  </a:lnTo>
                  <a:lnTo>
                    <a:pt x="21" y="43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4" name="Freeform 359"/>
            <p:cNvSpPr>
              <a:spLocks/>
            </p:cNvSpPr>
            <p:nvPr/>
          </p:nvSpPr>
          <p:spPr bwMode="auto">
            <a:xfrm>
              <a:off x="1553" y="2768"/>
              <a:ext cx="68" cy="218"/>
            </a:xfrm>
            <a:custGeom>
              <a:avLst/>
              <a:gdLst>
                <a:gd name="T0" fmla="*/ 12 w 68"/>
                <a:gd name="T1" fmla="*/ 5 h 218"/>
                <a:gd name="T2" fmla="*/ 12 w 68"/>
                <a:gd name="T3" fmla="*/ 5 h 218"/>
                <a:gd name="T4" fmla="*/ 12 w 68"/>
                <a:gd name="T5" fmla="*/ 26 h 218"/>
                <a:gd name="T6" fmla="*/ 17 w 68"/>
                <a:gd name="T7" fmla="*/ 77 h 218"/>
                <a:gd name="T8" fmla="*/ 25 w 68"/>
                <a:gd name="T9" fmla="*/ 107 h 218"/>
                <a:gd name="T10" fmla="*/ 34 w 68"/>
                <a:gd name="T11" fmla="*/ 146 h 218"/>
                <a:gd name="T12" fmla="*/ 51 w 68"/>
                <a:gd name="T13" fmla="*/ 180 h 218"/>
                <a:gd name="T14" fmla="*/ 68 w 68"/>
                <a:gd name="T15" fmla="*/ 210 h 218"/>
                <a:gd name="T16" fmla="*/ 59 w 68"/>
                <a:gd name="T17" fmla="*/ 218 h 218"/>
                <a:gd name="T18" fmla="*/ 59 w 68"/>
                <a:gd name="T19" fmla="*/ 218 h 218"/>
                <a:gd name="T20" fmla="*/ 42 w 68"/>
                <a:gd name="T21" fmla="*/ 184 h 218"/>
                <a:gd name="T22" fmla="*/ 25 w 68"/>
                <a:gd name="T23" fmla="*/ 150 h 218"/>
                <a:gd name="T24" fmla="*/ 17 w 68"/>
                <a:gd name="T25" fmla="*/ 112 h 218"/>
                <a:gd name="T26" fmla="*/ 8 w 68"/>
                <a:gd name="T27" fmla="*/ 77 h 218"/>
                <a:gd name="T28" fmla="*/ 4 w 68"/>
                <a:gd name="T29" fmla="*/ 26 h 218"/>
                <a:gd name="T30" fmla="*/ 0 w 68"/>
                <a:gd name="T31" fmla="*/ 0 h 218"/>
                <a:gd name="T32" fmla="*/ 12 w 68"/>
                <a:gd name="T33" fmla="*/ 5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218"/>
                <a:gd name="T53" fmla="*/ 68 w 68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218">
                  <a:moveTo>
                    <a:pt x="12" y="5"/>
                  </a:moveTo>
                  <a:lnTo>
                    <a:pt x="12" y="5"/>
                  </a:lnTo>
                  <a:lnTo>
                    <a:pt x="12" y="26"/>
                  </a:lnTo>
                  <a:lnTo>
                    <a:pt x="17" y="77"/>
                  </a:lnTo>
                  <a:lnTo>
                    <a:pt x="25" y="107"/>
                  </a:lnTo>
                  <a:lnTo>
                    <a:pt x="34" y="146"/>
                  </a:lnTo>
                  <a:lnTo>
                    <a:pt x="51" y="180"/>
                  </a:lnTo>
                  <a:lnTo>
                    <a:pt x="68" y="210"/>
                  </a:lnTo>
                  <a:lnTo>
                    <a:pt x="59" y="218"/>
                  </a:lnTo>
                  <a:lnTo>
                    <a:pt x="42" y="184"/>
                  </a:lnTo>
                  <a:lnTo>
                    <a:pt x="25" y="150"/>
                  </a:lnTo>
                  <a:lnTo>
                    <a:pt x="17" y="112"/>
                  </a:lnTo>
                  <a:lnTo>
                    <a:pt x="8" y="77"/>
                  </a:lnTo>
                  <a:lnTo>
                    <a:pt x="4" y="26"/>
                  </a:lnTo>
                  <a:lnTo>
                    <a:pt x="0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5" name="Freeform 360"/>
            <p:cNvSpPr>
              <a:spLocks/>
            </p:cNvSpPr>
            <p:nvPr/>
          </p:nvSpPr>
          <p:spPr bwMode="auto">
            <a:xfrm>
              <a:off x="1518" y="2739"/>
              <a:ext cx="90" cy="64"/>
            </a:xfrm>
            <a:custGeom>
              <a:avLst/>
              <a:gdLst>
                <a:gd name="T0" fmla="*/ 39 w 90"/>
                <a:gd name="T1" fmla="*/ 25 h 64"/>
                <a:gd name="T2" fmla="*/ 39 w 90"/>
                <a:gd name="T3" fmla="*/ 25 h 64"/>
                <a:gd name="T4" fmla="*/ 56 w 90"/>
                <a:gd name="T5" fmla="*/ 17 h 64"/>
                <a:gd name="T6" fmla="*/ 69 w 90"/>
                <a:gd name="T7" fmla="*/ 12 h 64"/>
                <a:gd name="T8" fmla="*/ 73 w 90"/>
                <a:gd name="T9" fmla="*/ 12 h 64"/>
                <a:gd name="T10" fmla="*/ 82 w 90"/>
                <a:gd name="T11" fmla="*/ 12 h 64"/>
                <a:gd name="T12" fmla="*/ 82 w 90"/>
                <a:gd name="T13" fmla="*/ 12 h 64"/>
                <a:gd name="T14" fmla="*/ 82 w 90"/>
                <a:gd name="T15" fmla="*/ 17 h 64"/>
                <a:gd name="T16" fmla="*/ 82 w 90"/>
                <a:gd name="T17" fmla="*/ 21 h 64"/>
                <a:gd name="T18" fmla="*/ 69 w 90"/>
                <a:gd name="T19" fmla="*/ 29 h 64"/>
                <a:gd name="T20" fmla="*/ 43 w 90"/>
                <a:gd name="T21" fmla="*/ 38 h 64"/>
                <a:gd name="T22" fmla="*/ 43 w 90"/>
                <a:gd name="T23" fmla="*/ 38 h 64"/>
                <a:gd name="T24" fmla="*/ 69 w 90"/>
                <a:gd name="T25" fmla="*/ 42 h 64"/>
                <a:gd name="T26" fmla="*/ 86 w 90"/>
                <a:gd name="T27" fmla="*/ 51 h 64"/>
                <a:gd name="T28" fmla="*/ 90 w 90"/>
                <a:gd name="T29" fmla="*/ 55 h 64"/>
                <a:gd name="T30" fmla="*/ 86 w 90"/>
                <a:gd name="T31" fmla="*/ 59 h 64"/>
                <a:gd name="T32" fmla="*/ 86 w 90"/>
                <a:gd name="T33" fmla="*/ 59 h 64"/>
                <a:gd name="T34" fmla="*/ 82 w 90"/>
                <a:gd name="T35" fmla="*/ 64 h 64"/>
                <a:gd name="T36" fmla="*/ 77 w 90"/>
                <a:gd name="T37" fmla="*/ 64 h 64"/>
                <a:gd name="T38" fmla="*/ 60 w 90"/>
                <a:gd name="T39" fmla="*/ 59 h 64"/>
                <a:gd name="T40" fmla="*/ 39 w 90"/>
                <a:gd name="T41" fmla="*/ 42 h 64"/>
                <a:gd name="T42" fmla="*/ 39 w 90"/>
                <a:gd name="T43" fmla="*/ 42 h 64"/>
                <a:gd name="T44" fmla="*/ 30 w 90"/>
                <a:gd name="T45" fmla="*/ 55 h 64"/>
                <a:gd name="T46" fmla="*/ 17 w 90"/>
                <a:gd name="T47" fmla="*/ 59 h 64"/>
                <a:gd name="T48" fmla="*/ 5 w 90"/>
                <a:gd name="T49" fmla="*/ 55 h 64"/>
                <a:gd name="T50" fmla="*/ 5 w 90"/>
                <a:gd name="T51" fmla="*/ 55 h 64"/>
                <a:gd name="T52" fmla="*/ 0 w 90"/>
                <a:gd name="T53" fmla="*/ 51 h 64"/>
                <a:gd name="T54" fmla="*/ 0 w 90"/>
                <a:gd name="T55" fmla="*/ 47 h 64"/>
                <a:gd name="T56" fmla="*/ 13 w 90"/>
                <a:gd name="T57" fmla="*/ 42 h 64"/>
                <a:gd name="T58" fmla="*/ 35 w 90"/>
                <a:gd name="T59" fmla="*/ 38 h 64"/>
                <a:gd name="T60" fmla="*/ 35 w 90"/>
                <a:gd name="T61" fmla="*/ 38 h 64"/>
                <a:gd name="T62" fmla="*/ 26 w 90"/>
                <a:gd name="T63" fmla="*/ 38 h 64"/>
                <a:gd name="T64" fmla="*/ 9 w 90"/>
                <a:gd name="T65" fmla="*/ 29 h 64"/>
                <a:gd name="T66" fmla="*/ 5 w 90"/>
                <a:gd name="T67" fmla="*/ 25 h 64"/>
                <a:gd name="T68" fmla="*/ 0 w 90"/>
                <a:gd name="T69" fmla="*/ 21 h 64"/>
                <a:gd name="T70" fmla="*/ 0 w 90"/>
                <a:gd name="T71" fmla="*/ 17 h 64"/>
                <a:gd name="T72" fmla="*/ 5 w 90"/>
                <a:gd name="T73" fmla="*/ 8 h 64"/>
                <a:gd name="T74" fmla="*/ 5 w 90"/>
                <a:gd name="T75" fmla="*/ 8 h 64"/>
                <a:gd name="T76" fmla="*/ 9 w 90"/>
                <a:gd name="T77" fmla="*/ 0 h 64"/>
                <a:gd name="T78" fmla="*/ 17 w 90"/>
                <a:gd name="T79" fmla="*/ 0 h 64"/>
                <a:gd name="T80" fmla="*/ 26 w 90"/>
                <a:gd name="T81" fmla="*/ 4 h 64"/>
                <a:gd name="T82" fmla="*/ 30 w 90"/>
                <a:gd name="T83" fmla="*/ 8 h 64"/>
                <a:gd name="T84" fmla="*/ 39 w 90"/>
                <a:gd name="T85" fmla="*/ 21 h 64"/>
                <a:gd name="T86" fmla="*/ 39 w 90"/>
                <a:gd name="T87" fmla="*/ 25 h 64"/>
                <a:gd name="T88" fmla="*/ 39 w 90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64"/>
                <a:gd name="T137" fmla="*/ 90 w 90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64">
                  <a:moveTo>
                    <a:pt x="39" y="25"/>
                  </a:moveTo>
                  <a:lnTo>
                    <a:pt x="39" y="25"/>
                  </a:lnTo>
                  <a:lnTo>
                    <a:pt x="56" y="17"/>
                  </a:lnTo>
                  <a:lnTo>
                    <a:pt x="69" y="12"/>
                  </a:lnTo>
                  <a:lnTo>
                    <a:pt x="73" y="12"/>
                  </a:lnTo>
                  <a:lnTo>
                    <a:pt x="82" y="12"/>
                  </a:lnTo>
                  <a:lnTo>
                    <a:pt x="82" y="17"/>
                  </a:lnTo>
                  <a:lnTo>
                    <a:pt x="82" y="21"/>
                  </a:lnTo>
                  <a:lnTo>
                    <a:pt x="69" y="29"/>
                  </a:lnTo>
                  <a:lnTo>
                    <a:pt x="43" y="38"/>
                  </a:lnTo>
                  <a:lnTo>
                    <a:pt x="69" y="42"/>
                  </a:lnTo>
                  <a:lnTo>
                    <a:pt x="86" y="51"/>
                  </a:lnTo>
                  <a:lnTo>
                    <a:pt x="90" y="55"/>
                  </a:lnTo>
                  <a:lnTo>
                    <a:pt x="86" y="59"/>
                  </a:lnTo>
                  <a:lnTo>
                    <a:pt x="82" y="64"/>
                  </a:lnTo>
                  <a:lnTo>
                    <a:pt x="77" y="64"/>
                  </a:lnTo>
                  <a:lnTo>
                    <a:pt x="60" y="59"/>
                  </a:lnTo>
                  <a:lnTo>
                    <a:pt x="39" y="42"/>
                  </a:lnTo>
                  <a:lnTo>
                    <a:pt x="30" y="55"/>
                  </a:lnTo>
                  <a:lnTo>
                    <a:pt x="17" y="59"/>
                  </a:lnTo>
                  <a:lnTo>
                    <a:pt x="5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3" y="42"/>
                  </a:lnTo>
                  <a:lnTo>
                    <a:pt x="35" y="38"/>
                  </a:lnTo>
                  <a:lnTo>
                    <a:pt x="26" y="38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9" y="21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6" name="Freeform 361"/>
            <p:cNvSpPr>
              <a:spLocks/>
            </p:cNvSpPr>
            <p:nvPr/>
          </p:nvSpPr>
          <p:spPr bwMode="auto">
            <a:xfrm>
              <a:off x="1612" y="2841"/>
              <a:ext cx="77" cy="175"/>
            </a:xfrm>
            <a:custGeom>
              <a:avLst/>
              <a:gdLst>
                <a:gd name="T0" fmla="*/ 13 w 77"/>
                <a:gd name="T1" fmla="*/ 0 h 175"/>
                <a:gd name="T2" fmla="*/ 13 w 77"/>
                <a:gd name="T3" fmla="*/ 0 h 175"/>
                <a:gd name="T4" fmla="*/ 13 w 77"/>
                <a:gd name="T5" fmla="*/ 17 h 175"/>
                <a:gd name="T6" fmla="*/ 22 w 77"/>
                <a:gd name="T7" fmla="*/ 56 h 175"/>
                <a:gd name="T8" fmla="*/ 30 w 77"/>
                <a:gd name="T9" fmla="*/ 77 h 175"/>
                <a:gd name="T10" fmla="*/ 39 w 77"/>
                <a:gd name="T11" fmla="*/ 107 h 175"/>
                <a:gd name="T12" fmla="*/ 56 w 77"/>
                <a:gd name="T13" fmla="*/ 137 h 175"/>
                <a:gd name="T14" fmla="*/ 77 w 77"/>
                <a:gd name="T15" fmla="*/ 167 h 175"/>
                <a:gd name="T16" fmla="*/ 69 w 77"/>
                <a:gd name="T17" fmla="*/ 175 h 175"/>
                <a:gd name="T18" fmla="*/ 69 w 77"/>
                <a:gd name="T19" fmla="*/ 175 h 175"/>
                <a:gd name="T20" fmla="*/ 47 w 77"/>
                <a:gd name="T21" fmla="*/ 141 h 175"/>
                <a:gd name="T22" fmla="*/ 30 w 77"/>
                <a:gd name="T23" fmla="*/ 111 h 175"/>
                <a:gd name="T24" fmla="*/ 22 w 77"/>
                <a:gd name="T25" fmla="*/ 81 h 175"/>
                <a:gd name="T26" fmla="*/ 13 w 77"/>
                <a:gd name="T27" fmla="*/ 56 h 175"/>
                <a:gd name="T28" fmla="*/ 5 w 77"/>
                <a:gd name="T29" fmla="*/ 17 h 175"/>
                <a:gd name="T30" fmla="*/ 0 w 77"/>
                <a:gd name="T31" fmla="*/ 0 h 175"/>
                <a:gd name="T32" fmla="*/ 13 w 77"/>
                <a:gd name="T33" fmla="*/ 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75"/>
                <a:gd name="T53" fmla="*/ 77 w 77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75">
                  <a:moveTo>
                    <a:pt x="13" y="0"/>
                  </a:moveTo>
                  <a:lnTo>
                    <a:pt x="13" y="0"/>
                  </a:lnTo>
                  <a:lnTo>
                    <a:pt x="13" y="17"/>
                  </a:lnTo>
                  <a:lnTo>
                    <a:pt x="22" y="56"/>
                  </a:lnTo>
                  <a:lnTo>
                    <a:pt x="30" y="77"/>
                  </a:lnTo>
                  <a:lnTo>
                    <a:pt x="39" y="107"/>
                  </a:lnTo>
                  <a:lnTo>
                    <a:pt x="56" y="137"/>
                  </a:lnTo>
                  <a:lnTo>
                    <a:pt x="77" y="167"/>
                  </a:lnTo>
                  <a:lnTo>
                    <a:pt x="69" y="175"/>
                  </a:lnTo>
                  <a:lnTo>
                    <a:pt x="47" y="141"/>
                  </a:lnTo>
                  <a:lnTo>
                    <a:pt x="30" y="111"/>
                  </a:lnTo>
                  <a:lnTo>
                    <a:pt x="22" y="81"/>
                  </a:lnTo>
                  <a:lnTo>
                    <a:pt x="13" y="56"/>
                  </a:lnTo>
                  <a:lnTo>
                    <a:pt x="5" y="17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7" name="Freeform 362"/>
            <p:cNvSpPr>
              <a:spLocks/>
            </p:cNvSpPr>
            <p:nvPr/>
          </p:nvSpPr>
          <p:spPr bwMode="auto">
            <a:xfrm>
              <a:off x="1574" y="2811"/>
              <a:ext cx="94" cy="60"/>
            </a:xfrm>
            <a:custGeom>
              <a:avLst/>
              <a:gdLst>
                <a:gd name="T0" fmla="*/ 43 w 94"/>
                <a:gd name="T1" fmla="*/ 26 h 60"/>
                <a:gd name="T2" fmla="*/ 43 w 94"/>
                <a:gd name="T3" fmla="*/ 26 h 60"/>
                <a:gd name="T4" fmla="*/ 60 w 94"/>
                <a:gd name="T5" fmla="*/ 13 h 60"/>
                <a:gd name="T6" fmla="*/ 73 w 94"/>
                <a:gd name="T7" fmla="*/ 9 h 60"/>
                <a:gd name="T8" fmla="*/ 77 w 94"/>
                <a:gd name="T9" fmla="*/ 9 h 60"/>
                <a:gd name="T10" fmla="*/ 81 w 94"/>
                <a:gd name="T11" fmla="*/ 9 h 60"/>
                <a:gd name="T12" fmla="*/ 81 w 94"/>
                <a:gd name="T13" fmla="*/ 9 h 60"/>
                <a:gd name="T14" fmla="*/ 85 w 94"/>
                <a:gd name="T15" fmla="*/ 13 h 60"/>
                <a:gd name="T16" fmla="*/ 85 w 94"/>
                <a:gd name="T17" fmla="*/ 17 h 60"/>
                <a:gd name="T18" fmla="*/ 73 w 94"/>
                <a:gd name="T19" fmla="*/ 26 h 60"/>
                <a:gd name="T20" fmla="*/ 47 w 94"/>
                <a:gd name="T21" fmla="*/ 34 h 60"/>
                <a:gd name="T22" fmla="*/ 47 w 94"/>
                <a:gd name="T23" fmla="*/ 34 h 60"/>
                <a:gd name="T24" fmla="*/ 73 w 94"/>
                <a:gd name="T25" fmla="*/ 39 h 60"/>
                <a:gd name="T26" fmla="*/ 90 w 94"/>
                <a:gd name="T27" fmla="*/ 43 h 60"/>
                <a:gd name="T28" fmla="*/ 94 w 94"/>
                <a:gd name="T29" fmla="*/ 47 h 60"/>
                <a:gd name="T30" fmla="*/ 94 w 94"/>
                <a:gd name="T31" fmla="*/ 51 h 60"/>
                <a:gd name="T32" fmla="*/ 94 w 94"/>
                <a:gd name="T33" fmla="*/ 51 h 60"/>
                <a:gd name="T34" fmla="*/ 90 w 94"/>
                <a:gd name="T35" fmla="*/ 56 h 60"/>
                <a:gd name="T36" fmla="*/ 81 w 94"/>
                <a:gd name="T37" fmla="*/ 60 h 60"/>
                <a:gd name="T38" fmla="*/ 64 w 94"/>
                <a:gd name="T39" fmla="*/ 51 h 60"/>
                <a:gd name="T40" fmla="*/ 43 w 94"/>
                <a:gd name="T41" fmla="*/ 43 h 60"/>
                <a:gd name="T42" fmla="*/ 43 w 94"/>
                <a:gd name="T43" fmla="*/ 43 h 60"/>
                <a:gd name="T44" fmla="*/ 34 w 94"/>
                <a:gd name="T45" fmla="*/ 51 h 60"/>
                <a:gd name="T46" fmla="*/ 26 w 94"/>
                <a:gd name="T47" fmla="*/ 56 h 60"/>
                <a:gd name="T48" fmla="*/ 13 w 94"/>
                <a:gd name="T49" fmla="*/ 56 h 60"/>
                <a:gd name="T50" fmla="*/ 13 w 94"/>
                <a:gd name="T51" fmla="*/ 56 h 60"/>
                <a:gd name="T52" fmla="*/ 4 w 94"/>
                <a:gd name="T53" fmla="*/ 51 h 60"/>
                <a:gd name="T54" fmla="*/ 8 w 94"/>
                <a:gd name="T55" fmla="*/ 47 h 60"/>
                <a:gd name="T56" fmla="*/ 17 w 94"/>
                <a:gd name="T57" fmla="*/ 43 h 60"/>
                <a:gd name="T58" fmla="*/ 38 w 94"/>
                <a:gd name="T59" fmla="*/ 34 h 60"/>
                <a:gd name="T60" fmla="*/ 38 w 94"/>
                <a:gd name="T61" fmla="*/ 34 h 60"/>
                <a:gd name="T62" fmla="*/ 30 w 94"/>
                <a:gd name="T63" fmla="*/ 34 h 60"/>
                <a:gd name="T64" fmla="*/ 13 w 94"/>
                <a:gd name="T65" fmla="*/ 30 h 60"/>
                <a:gd name="T66" fmla="*/ 8 w 94"/>
                <a:gd name="T67" fmla="*/ 26 h 60"/>
                <a:gd name="T68" fmla="*/ 4 w 94"/>
                <a:gd name="T69" fmla="*/ 22 h 60"/>
                <a:gd name="T70" fmla="*/ 0 w 94"/>
                <a:gd name="T71" fmla="*/ 17 h 60"/>
                <a:gd name="T72" fmla="*/ 4 w 94"/>
                <a:gd name="T73" fmla="*/ 9 h 60"/>
                <a:gd name="T74" fmla="*/ 4 w 94"/>
                <a:gd name="T75" fmla="*/ 9 h 60"/>
                <a:gd name="T76" fmla="*/ 13 w 94"/>
                <a:gd name="T77" fmla="*/ 0 h 60"/>
                <a:gd name="T78" fmla="*/ 21 w 94"/>
                <a:gd name="T79" fmla="*/ 0 h 60"/>
                <a:gd name="T80" fmla="*/ 26 w 94"/>
                <a:gd name="T81" fmla="*/ 0 h 60"/>
                <a:gd name="T82" fmla="*/ 30 w 94"/>
                <a:gd name="T83" fmla="*/ 9 h 60"/>
                <a:gd name="T84" fmla="*/ 38 w 94"/>
                <a:gd name="T85" fmla="*/ 17 h 60"/>
                <a:gd name="T86" fmla="*/ 43 w 94"/>
                <a:gd name="T87" fmla="*/ 26 h 60"/>
                <a:gd name="T88" fmla="*/ 43 w 94"/>
                <a:gd name="T89" fmla="*/ 26 h 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60"/>
                <a:gd name="T137" fmla="*/ 94 w 94"/>
                <a:gd name="T138" fmla="*/ 60 h 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60">
                  <a:moveTo>
                    <a:pt x="43" y="26"/>
                  </a:moveTo>
                  <a:lnTo>
                    <a:pt x="43" y="26"/>
                  </a:lnTo>
                  <a:lnTo>
                    <a:pt x="60" y="13"/>
                  </a:lnTo>
                  <a:lnTo>
                    <a:pt x="73" y="9"/>
                  </a:lnTo>
                  <a:lnTo>
                    <a:pt x="77" y="9"/>
                  </a:lnTo>
                  <a:lnTo>
                    <a:pt x="81" y="9"/>
                  </a:lnTo>
                  <a:lnTo>
                    <a:pt x="85" y="13"/>
                  </a:lnTo>
                  <a:lnTo>
                    <a:pt x="85" y="17"/>
                  </a:lnTo>
                  <a:lnTo>
                    <a:pt x="73" y="26"/>
                  </a:lnTo>
                  <a:lnTo>
                    <a:pt x="47" y="34"/>
                  </a:lnTo>
                  <a:lnTo>
                    <a:pt x="73" y="39"/>
                  </a:lnTo>
                  <a:lnTo>
                    <a:pt x="90" y="43"/>
                  </a:lnTo>
                  <a:lnTo>
                    <a:pt x="94" y="47"/>
                  </a:lnTo>
                  <a:lnTo>
                    <a:pt x="94" y="51"/>
                  </a:lnTo>
                  <a:lnTo>
                    <a:pt x="90" y="56"/>
                  </a:lnTo>
                  <a:lnTo>
                    <a:pt x="81" y="60"/>
                  </a:lnTo>
                  <a:lnTo>
                    <a:pt x="64" y="51"/>
                  </a:lnTo>
                  <a:lnTo>
                    <a:pt x="43" y="43"/>
                  </a:lnTo>
                  <a:lnTo>
                    <a:pt x="34" y="51"/>
                  </a:lnTo>
                  <a:lnTo>
                    <a:pt x="26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17" y="43"/>
                  </a:lnTo>
                  <a:lnTo>
                    <a:pt x="38" y="34"/>
                  </a:lnTo>
                  <a:lnTo>
                    <a:pt x="30" y="34"/>
                  </a:lnTo>
                  <a:lnTo>
                    <a:pt x="13" y="30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4" y="9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0" y="9"/>
                  </a:lnTo>
                  <a:lnTo>
                    <a:pt x="38" y="17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8" name="Freeform 363"/>
            <p:cNvSpPr>
              <a:spLocks/>
            </p:cNvSpPr>
            <p:nvPr/>
          </p:nvSpPr>
          <p:spPr bwMode="auto">
            <a:xfrm>
              <a:off x="1719" y="2807"/>
              <a:ext cx="86" cy="171"/>
            </a:xfrm>
            <a:custGeom>
              <a:avLst/>
              <a:gdLst>
                <a:gd name="T0" fmla="*/ 86 w 86"/>
                <a:gd name="T1" fmla="*/ 8 h 171"/>
                <a:gd name="T2" fmla="*/ 86 w 86"/>
                <a:gd name="T3" fmla="*/ 8 h 171"/>
                <a:gd name="T4" fmla="*/ 77 w 86"/>
                <a:gd name="T5" fmla="*/ 21 h 171"/>
                <a:gd name="T6" fmla="*/ 56 w 86"/>
                <a:gd name="T7" fmla="*/ 55 h 171"/>
                <a:gd name="T8" fmla="*/ 43 w 86"/>
                <a:gd name="T9" fmla="*/ 77 h 171"/>
                <a:gd name="T10" fmla="*/ 30 w 86"/>
                <a:gd name="T11" fmla="*/ 102 h 171"/>
                <a:gd name="T12" fmla="*/ 17 w 86"/>
                <a:gd name="T13" fmla="*/ 137 h 171"/>
                <a:gd name="T14" fmla="*/ 13 w 86"/>
                <a:gd name="T15" fmla="*/ 171 h 171"/>
                <a:gd name="T16" fmla="*/ 0 w 86"/>
                <a:gd name="T17" fmla="*/ 171 h 171"/>
                <a:gd name="T18" fmla="*/ 0 w 86"/>
                <a:gd name="T19" fmla="*/ 171 h 171"/>
                <a:gd name="T20" fmla="*/ 9 w 86"/>
                <a:gd name="T21" fmla="*/ 137 h 171"/>
                <a:gd name="T22" fmla="*/ 22 w 86"/>
                <a:gd name="T23" fmla="*/ 102 h 171"/>
                <a:gd name="T24" fmla="*/ 34 w 86"/>
                <a:gd name="T25" fmla="*/ 73 h 171"/>
                <a:gd name="T26" fmla="*/ 47 w 86"/>
                <a:gd name="T27" fmla="*/ 47 h 171"/>
                <a:gd name="T28" fmla="*/ 69 w 86"/>
                <a:gd name="T29" fmla="*/ 17 h 171"/>
                <a:gd name="T30" fmla="*/ 81 w 86"/>
                <a:gd name="T31" fmla="*/ 0 h 171"/>
                <a:gd name="T32" fmla="*/ 86 w 86"/>
                <a:gd name="T33" fmla="*/ 8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171"/>
                <a:gd name="T53" fmla="*/ 86 w 86"/>
                <a:gd name="T54" fmla="*/ 171 h 1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171">
                  <a:moveTo>
                    <a:pt x="86" y="8"/>
                  </a:moveTo>
                  <a:lnTo>
                    <a:pt x="86" y="8"/>
                  </a:lnTo>
                  <a:lnTo>
                    <a:pt x="77" y="21"/>
                  </a:lnTo>
                  <a:lnTo>
                    <a:pt x="56" y="55"/>
                  </a:lnTo>
                  <a:lnTo>
                    <a:pt x="43" y="77"/>
                  </a:lnTo>
                  <a:lnTo>
                    <a:pt x="30" y="102"/>
                  </a:lnTo>
                  <a:lnTo>
                    <a:pt x="17" y="137"/>
                  </a:lnTo>
                  <a:lnTo>
                    <a:pt x="13" y="171"/>
                  </a:lnTo>
                  <a:lnTo>
                    <a:pt x="0" y="171"/>
                  </a:lnTo>
                  <a:lnTo>
                    <a:pt x="9" y="137"/>
                  </a:lnTo>
                  <a:lnTo>
                    <a:pt x="22" y="102"/>
                  </a:lnTo>
                  <a:lnTo>
                    <a:pt x="34" y="73"/>
                  </a:lnTo>
                  <a:lnTo>
                    <a:pt x="47" y="47"/>
                  </a:lnTo>
                  <a:lnTo>
                    <a:pt x="69" y="17"/>
                  </a:lnTo>
                  <a:lnTo>
                    <a:pt x="81" y="0"/>
                  </a:lnTo>
                  <a:lnTo>
                    <a:pt x="8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29" name="Freeform 364"/>
            <p:cNvSpPr>
              <a:spLocks/>
            </p:cNvSpPr>
            <p:nvPr/>
          </p:nvSpPr>
          <p:spPr bwMode="auto">
            <a:xfrm>
              <a:off x="1758" y="2768"/>
              <a:ext cx="85" cy="94"/>
            </a:xfrm>
            <a:custGeom>
              <a:avLst/>
              <a:gdLst>
                <a:gd name="T0" fmla="*/ 47 w 85"/>
                <a:gd name="T1" fmla="*/ 39 h 94"/>
                <a:gd name="T2" fmla="*/ 47 w 85"/>
                <a:gd name="T3" fmla="*/ 39 h 94"/>
                <a:gd name="T4" fmla="*/ 64 w 85"/>
                <a:gd name="T5" fmla="*/ 43 h 94"/>
                <a:gd name="T6" fmla="*/ 77 w 85"/>
                <a:gd name="T7" fmla="*/ 47 h 94"/>
                <a:gd name="T8" fmla="*/ 85 w 85"/>
                <a:gd name="T9" fmla="*/ 52 h 94"/>
                <a:gd name="T10" fmla="*/ 85 w 85"/>
                <a:gd name="T11" fmla="*/ 56 h 94"/>
                <a:gd name="T12" fmla="*/ 85 w 85"/>
                <a:gd name="T13" fmla="*/ 56 h 94"/>
                <a:gd name="T14" fmla="*/ 85 w 85"/>
                <a:gd name="T15" fmla="*/ 60 h 94"/>
                <a:gd name="T16" fmla="*/ 81 w 85"/>
                <a:gd name="T17" fmla="*/ 65 h 94"/>
                <a:gd name="T18" fmla="*/ 68 w 85"/>
                <a:gd name="T19" fmla="*/ 60 h 94"/>
                <a:gd name="T20" fmla="*/ 42 w 85"/>
                <a:gd name="T21" fmla="*/ 47 h 94"/>
                <a:gd name="T22" fmla="*/ 42 w 85"/>
                <a:gd name="T23" fmla="*/ 47 h 94"/>
                <a:gd name="T24" fmla="*/ 60 w 85"/>
                <a:gd name="T25" fmla="*/ 69 h 94"/>
                <a:gd name="T26" fmla="*/ 68 w 85"/>
                <a:gd name="T27" fmla="*/ 86 h 94"/>
                <a:gd name="T28" fmla="*/ 64 w 85"/>
                <a:gd name="T29" fmla="*/ 94 h 94"/>
                <a:gd name="T30" fmla="*/ 60 w 85"/>
                <a:gd name="T31" fmla="*/ 94 h 94"/>
                <a:gd name="T32" fmla="*/ 60 w 85"/>
                <a:gd name="T33" fmla="*/ 94 h 94"/>
                <a:gd name="T34" fmla="*/ 55 w 85"/>
                <a:gd name="T35" fmla="*/ 94 h 94"/>
                <a:gd name="T36" fmla="*/ 51 w 85"/>
                <a:gd name="T37" fmla="*/ 90 h 94"/>
                <a:gd name="T38" fmla="*/ 42 w 85"/>
                <a:gd name="T39" fmla="*/ 77 h 94"/>
                <a:gd name="T40" fmla="*/ 34 w 85"/>
                <a:gd name="T41" fmla="*/ 52 h 94"/>
                <a:gd name="T42" fmla="*/ 34 w 85"/>
                <a:gd name="T43" fmla="*/ 52 h 94"/>
                <a:gd name="T44" fmla="*/ 21 w 85"/>
                <a:gd name="T45" fmla="*/ 52 h 94"/>
                <a:gd name="T46" fmla="*/ 8 w 85"/>
                <a:gd name="T47" fmla="*/ 47 h 94"/>
                <a:gd name="T48" fmla="*/ 0 w 85"/>
                <a:gd name="T49" fmla="*/ 39 h 94"/>
                <a:gd name="T50" fmla="*/ 0 w 85"/>
                <a:gd name="T51" fmla="*/ 39 h 94"/>
                <a:gd name="T52" fmla="*/ 0 w 85"/>
                <a:gd name="T53" fmla="*/ 35 h 94"/>
                <a:gd name="T54" fmla="*/ 4 w 85"/>
                <a:gd name="T55" fmla="*/ 30 h 94"/>
                <a:gd name="T56" fmla="*/ 17 w 85"/>
                <a:gd name="T57" fmla="*/ 35 h 94"/>
                <a:gd name="T58" fmla="*/ 34 w 85"/>
                <a:gd name="T59" fmla="*/ 43 h 94"/>
                <a:gd name="T60" fmla="*/ 34 w 85"/>
                <a:gd name="T61" fmla="*/ 43 h 94"/>
                <a:gd name="T62" fmla="*/ 30 w 85"/>
                <a:gd name="T63" fmla="*/ 39 h 94"/>
                <a:gd name="T64" fmla="*/ 21 w 85"/>
                <a:gd name="T65" fmla="*/ 22 h 94"/>
                <a:gd name="T66" fmla="*/ 21 w 85"/>
                <a:gd name="T67" fmla="*/ 18 h 94"/>
                <a:gd name="T68" fmla="*/ 21 w 85"/>
                <a:gd name="T69" fmla="*/ 9 h 94"/>
                <a:gd name="T70" fmla="*/ 25 w 85"/>
                <a:gd name="T71" fmla="*/ 5 h 94"/>
                <a:gd name="T72" fmla="*/ 34 w 85"/>
                <a:gd name="T73" fmla="*/ 0 h 94"/>
                <a:gd name="T74" fmla="*/ 34 w 85"/>
                <a:gd name="T75" fmla="*/ 0 h 94"/>
                <a:gd name="T76" fmla="*/ 42 w 85"/>
                <a:gd name="T77" fmla="*/ 0 h 94"/>
                <a:gd name="T78" fmla="*/ 47 w 85"/>
                <a:gd name="T79" fmla="*/ 5 h 94"/>
                <a:gd name="T80" fmla="*/ 51 w 85"/>
                <a:gd name="T81" fmla="*/ 13 h 94"/>
                <a:gd name="T82" fmla="*/ 51 w 85"/>
                <a:gd name="T83" fmla="*/ 18 h 94"/>
                <a:gd name="T84" fmla="*/ 51 w 85"/>
                <a:gd name="T85" fmla="*/ 35 h 94"/>
                <a:gd name="T86" fmla="*/ 47 w 85"/>
                <a:gd name="T87" fmla="*/ 39 h 94"/>
                <a:gd name="T88" fmla="*/ 47 w 85"/>
                <a:gd name="T89" fmla="*/ 39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5"/>
                <a:gd name="T136" fmla="*/ 0 h 94"/>
                <a:gd name="T137" fmla="*/ 85 w 8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5" h="94">
                  <a:moveTo>
                    <a:pt x="47" y="39"/>
                  </a:moveTo>
                  <a:lnTo>
                    <a:pt x="47" y="39"/>
                  </a:lnTo>
                  <a:lnTo>
                    <a:pt x="64" y="43"/>
                  </a:lnTo>
                  <a:lnTo>
                    <a:pt x="77" y="47"/>
                  </a:lnTo>
                  <a:lnTo>
                    <a:pt x="85" y="52"/>
                  </a:lnTo>
                  <a:lnTo>
                    <a:pt x="85" y="56"/>
                  </a:lnTo>
                  <a:lnTo>
                    <a:pt x="85" y="60"/>
                  </a:lnTo>
                  <a:lnTo>
                    <a:pt x="81" y="65"/>
                  </a:lnTo>
                  <a:lnTo>
                    <a:pt x="68" y="60"/>
                  </a:lnTo>
                  <a:lnTo>
                    <a:pt x="42" y="47"/>
                  </a:lnTo>
                  <a:lnTo>
                    <a:pt x="60" y="69"/>
                  </a:lnTo>
                  <a:lnTo>
                    <a:pt x="68" y="86"/>
                  </a:lnTo>
                  <a:lnTo>
                    <a:pt x="64" y="94"/>
                  </a:lnTo>
                  <a:lnTo>
                    <a:pt x="60" y="94"/>
                  </a:lnTo>
                  <a:lnTo>
                    <a:pt x="55" y="94"/>
                  </a:lnTo>
                  <a:lnTo>
                    <a:pt x="51" y="90"/>
                  </a:lnTo>
                  <a:lnTo>
                    <a:pt x="42" y="77"/>
                  </a:lnTo>
                  <a:lnTo>
                    <a:pt x="34" y="52"/>
                  </a:lnTo>
                  <a:lnTo>
                    <a:pt x="21" y="52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17" y="35"/>
                  </a:lnTo>
                  <a:lnTo>
                    <a:pt x="34" y="43"/>
                  </a:lnTo>
                  <a:lnTo>
                    <a:pt x="30" y="39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9"/>
                  </a:lnTo>
                  <a:lnTo>
                    <a:pt x="25" y="5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7" y="5"/>
                  </a:lnTo>
                  <a:lnTo>
                    <a:pt x="51" y="13"/>
                  </a:lnTo>
                  <a:lnTo>
                    <a:pt x="51" y="18"/>
                  </a:lnTo>
                  <a:lnTo>
                    <a:pt x="51" y="35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0" name="Freeform 365"/>
            <p:cNvSpPr>
              <a:spLocks/>
            </p:cNvSpPr>
            <p:nvPr/>
          </p:nvSpPr>
          <p:spPr bwMode="auto">
            <a:xfrm>
              <a:off x="1527" y="2854"/>
              <a:ext cx="132" cy="137"/>
            </a:xfrm>
            <a:custGeom>
              <a:avLst/>
              <a:gdLst>
                <a:gd name="T0" fmla="*/ 0 w 132"/>
                <a:gd name="T1" fmla="*/ 8 h 137"/>
                <a:gd name="T2" fmla="*/ 0 w 132"/>
                <a:gd name="T3" fmla="*/ 8 h 137"/>
                <a:gd name="T4" fmla="*/ 13 w 132"/>
                <a:gd name="T5" fmla="*/ 17 h 137"/>
                <a:gd name="T6" fmla="*/ 43 w 132"/>
                <a:gd name="T7" fmla="*/ 38 h 137"/>
                <a:gd name="T8" fmla="*/ 64 w 132"/>
                <a:gd name="T9" fmla="*/ 55 h 137"/>
                <a:gd name="T10" fmla="*/ 85 w 132"/>
                <a:gd name="T11" fmla="*/ 77 h 137"/>
                <a:gd name="T12" fmla="*/ 107 w 132"/>
                <a:gd name="T13" fmla="*/ 107 h 137"/>
                <a:gd name="T14" fmla="*/ 124 w 132"/>
                <a:gd name="T15" fmla="*/ 137 h 137"/>
                <a:gd name="T16" fmla="*/ 132 w 132"/>
                <a:gd name="T17" fmla="*/ 132 h 137"/>
                <a:gd name="T18" fmla="*/ 132 w 132"/>
                <a:gd name="T19" fmla="*/ 132 h 137"/>
                <a:gd name="T20" fmla="*/ 111 w 132"/>
                <a:gd name="T21" fmla="*/ 103 h 137"/>
                <a:gd name="T22" fmla="*/ 94 w 132"/>
                <a:gd name="T23" fmla="*/ 73 h 137"/>
                <a:gd name="T24" fmla="*/ 73 w 132"/>
                <a:gd name="T25" fmla="*/ 51 h 137"/>
                <a:gd name="T26" fmla="*/ 51 w 132"/>
                <a:gd name="T27" fmla="*/ 34 h 137"/>
                <a:gd name="T28" fmla="*/ 17 w 132"/>
                <a:gd name="T29" fmla="*/ 8 h 137"/>
                <a:gd name="T30" fmla="*/ 0 w 132"/>
                <a:gd name="T31" fmla="*/ 0 h 137"/>
                <a:gd name="T32" fmla="*/ 0 w 132"/>
                <a:gd name="T33" fmla="*/ 8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2"/>
                <a:gd name="T52" fmla="*/ 0 h 137"/>
                <a:gd name="T53" fmla="*/ 132 w 132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2" h="137">
                  <a:moveTo>
                    <a:pt x="0" y="8"/>
                  </a:moveTo>
                  <a:lnTo>
                    <a:pt x="0" y="8"/>
                  </a:lnTo>
                  <a:lnTo>
                    <a:pt x="13" y="17"/>
                  </a:lnTo>
                  <a:lnTo>
                    <a:pt x="43" y="38"/>
                  </a:lnTo>
                  <a:lnTo>
                    <a:pt x="64" y="55"/>
                  </a:lnTo>
                  <a:lnTo>
                    <a:pt x="85" y="77"/>
                  </a:lnTo>
                  <a:lnTo>
                    <a:pt x="107" y="107"/>
                  </a:lnTo>
                  <a:lnTo>
                    <a:pt x="124" y="137"/>
                  </a:lnTo>
                  <a:lnTo>
                    <a:pt x="132" y="132"/>
                  </a:lnTo>
                  <a:lnTo>
                    <a:pt x="111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1" y="34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1" name="Freeform 366"/>
            <p:cNvSpPr>
              <a:spLocks/>
            </p:cNvSpPr>
            <p:nvPr/>
          </p:nvSpPr>
          <p:spPr bwMode="auto">
            <a:xfrm>
              <a:off x="1493" y="2811"/>
              <a:ext cx="72" cy="103"/>
            </a:xfrm>
            <a:custGeom>
              <a:avLst/>
              <a:gdLst>
                <a:gd name="T0" fmla="*/ 30 w 72"/>
                <a:gd name="T1" fmla="*/ 43 h 103"/>
                <a:gd name="T2" fmla="*/ 30 w 72"/>
                <a:gd name="T3" fmla="*/ 43 h 103"/>
                <a:gd name="T4" fmla="*/ 13 w 72"/>
                <a:gd name="T5" fmla="*/ 51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8 w 72"/>
                <a:gd name="T21" fmla="*/ 51 h 103"/>
                <a:gd name="T22" fmla="*/ 38 w 72"/>
                <a:gd name="T23" fmla="*/ 51 h 103"/>
                <a:gd name="T24" fmla="*/ 30 w 72"/>
                <a:gd name="T25" fmla="*/ 77 h 103"/>
                <a:gd name="T26" fmla="*/ 30 w 72"/>
                <a:gd name="T27" fmla="*/ 94 h 103"/>
                <a:gd name="T28" fmla="*/ 30 w 72"/>
                <a:gd name="T29" fmla="*/ 98 h 103"/>
                <a:gd name="T30" fmla="*/ 34 w 72"/>
                <a:gd name="T31" fmla="*/ 103 h 103"/>
                <a:gd name="T32" fmla="*/ 34 w 72"/>
                <a:gd name="T33" fmla="*/ 103 h 103"/>
                <a:gd name="T34" fmla="*/ 42 w 72"/>
                <a:gd name="T35" fmla="*/ 98 h 103"/>
                <a:gd name="T36" fmla="*/ 47 w 72"/>
                <a:gd name="T37" fmla="*/ 94 h 103"/>
                <a:gd name="T38" fmla="*/ 47 w 72"/>
                <a:gd name="T39" fmla="*/ 77 h 103"/>
                <a:gd name="T40" fmla="*/ 47 w 72"/>
                <a:gd name="T41" fmla="*/ 51 h 103"/>
                <a:gd name="T42" fmla="*/ 47 w 72"/>
                <a:gd name="T43" fmla="*/ 51 h 103"/>
                <a:gd name="T44" fmla="*/ 60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72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7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7 w 72"/>
                <a:gd name="T69" fmla="*/ 4 h 103"/>
                <a:gd name="T70" fmla="*/ 38 w 72"/>
                <a:gd name="T71" fmla="*/ 0 h 103"/>
                <a:gd name="T72" fmla="*/ 30 w 72"/>
                <a:gd name="T73" fmla="*/ 0 h 103"/>
                <a:gd name="T74" fmla="*/ 30 w 72"/>
                <a:gd name="T75" fmla="*/ 0 h 103"/>
                <a:gd name="T76" fmla="*/ 21 w 72"/>
                <a:gd name="T77" fmla="*/ 4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30 w 72"/>
                <a:gd name="T87" fmla="*/ 43 h 103"/>
                <a:gd name="T88" fmla="*/ 30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30" y="43"/>
                  </a:moveTo>
                  <a:lnTo>
                    <a:pt x="30" y="43"/>
                  </a:lnTo>
                  <a:lnTo>
                    <a:pt x="13" y="51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8" y="51"/>
                  </a:lnTo>
                  <a:lnTo>
                    <a:pt x="30" y="77"/>
                  </a:lnTo>
                  <a:lnTo>
                    <a:pt x="30" y="94"/>
                  </a:lnTo>
                  <a:lnTo>
                    <a:pt x="30" y="98"/>
                  </a:lnTo>
                  <a:lnTo>
                    <a:pt x="34" y="103"/>
                  </a:lnTo>
                  <a:lnTo>
                    <a:pt x="42" y="98"/>
                  </a:lnTo>
                  <a:lnTo>
                    <a:pt x="47" y="94"/>
                  </a:lnTo>
                  <a:lnTo>
                    <a:pt x="47" y="77"/>
                  </a:lnTo>
                  <a:lnTo>
                    <a:pt x="47" y="51"/>
                  </a:lnTo>
                  <a:lnTo>
                    <a:pt x="60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7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7" y="4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1" y="4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30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2" name="Freeform 367"/>
            <p:cNvSpPr>
              <a:spLocks/>
            </p:cNvSpPr>
            <p:nvPr/>
          </p:nvSpPr>
          <p:spPr bwMode="auto">
            <a:xfrm>
              <a:off x="1595" y="2867"/>
              <a:ext cx="90" cy="90"/>
            </a:xfrm>
            <a:custGeom>
              <a:avLst/>
              <a:gdLst>
                <a:gd name="T0" fmla="*/ 43 w 90"/>
                <a:gd name="T1" fmla="*/ 51 h 90"/>
                <a:gd name="T2" fmla="*/ 43 w 90"/>
                <a:gd name="T3" fmla="*/ 51 h 90"/>
                <a:gd name="T4" fmla="*/ 26 w 90"/>
                <a:gd name="T5" fmla="*/ 55 h 90"/>
                <a:gd name="T6" fmla="*/ 9 w 90"/>
                <a:gd name="T7" fmla="*/ 55 h 90"/>
                <a:gd name="T8" fmla="*/ 5 w 90"/>
                <a:gd name="T9" fmla="*/ 51 h 90"/>
                <a:gd name="T10" fmla="*/ 0 w 90"/>
                <a:gd name="T11" fmla="*/ 47 h 90"/>
                <a:gd name="T12" fmla="*/ 0 w 90"/>
                <a:gd name="T13" fmla="*/ 47 h 90"/>
                <a:gd name="T14" fmla="*/ 0 w 90"/>
                <a:gd name="T15" fmla="*/ 42 h 90"/>
                <a:gd name="T16" fmla="*/ 5 w 90"/>
                <a:gd name="T17" fmla="*/ 38 h 90"/>
                <a:gd name="T18" fmla="*/ 17 w 90"/>
                <a:gd name="T19" fmla="*/ 38 h 90"/>
                <a:gd name="T20" fmla="*/ 43 w 90"/>
                <a:gd name="T21" fmla="*/ 42 h 90"/>
                <a:gd name="T22" fmla="*/ 43 w 90"/>
                <a:gd name="T23" fmla="*/ 42 h 90"/>
                <a:gd name="T24" fmla="*/ 22 w 90"/>
                <a:gd name="T25" fmla="*/ 25 h 90"/>
                <a:gd name="T26" fmla="*/ 13 w 90"/>
                <a:gd name="T27" fmla="*/ 13 h 90"/>
                <a:gd name="T28" fmla="*/ 9 w 90"/>
                <a:gd name="T29" fmla="*/ 8 h 90"/>
                <a:gd name="T30" fmla="*/ 13 w 90"/>
                <a:gd name="T31" fmla="*/ 4 h 90"/>
                <a:gd name="T32" fmla="*/ 13 w 90"/>
                <a:gd name="T33" fmla="*/ 4 h 90"/>
                <a:gd name="T34" fmla="*/ 22 w 90"/>
                <a:gd name="T35" fmla="*/ 0 h 90"/>
                <a:gd name="T36" fmla="*/ 26 w 90"/>
                <a:gd name="T37" fmla="*/ 4 h 90"/>
                <a:gd name="T38" fmla="*/ 39 w 90"/>
                <a:gd name="T39" fmla="*/ 17 h 90"/>
                <a:gd name="T40" fmla="*/ 52 w 90"/>
                <a:gd name="T41" fmla="*/ 38 h 90"/>
                <a:gd name="T42" fmla="*/ 52 w 90"/>
                <a:gd name="T43" fmla="*/ 38 h 90"/>
                <a:gd name="T44" fmla="*/ 64 w 90"/>
                <a:gd name="T45" fmla="*/ 34 h 90"/>
                <a:gd name="T46" fmla="*/ 77 w 90"/>
                <a:gd name="T47" fmla="*/ 34 h 90"/>
                <a:gd name="T48" fmla="*/ 86 w 90"/>
                <a:gd name="T49" fmla="*/ 42 h 90"/>
                <a:gd name="T50" fmla="*/ 86 w 90"/>
                <a:gd name="T51" fmla="*/ 42 h 90"/>
                <a:gd name="T52" fmla="*/ 90 w 90"/>
                <a:gd name="T53" fmla="*/ 47 h 90"/>
                <a:gd name="T54" fmla="*/ 86 w 90"/>
                <a:gd name="T55" fmla="*/ 51 h 90"/>
                <a:gd name="T56" fmla="*/ 73 w 90"/>
                <a:gd name="T57" fmla="*/ 51 h 90"/>
                <a:gd name="T58" fmla="*/ 52 w 90"/>
                <a:gd name="T59" fmla="*/ 47 h 90"/>
                <a:gd name="T60" fmla="*/ 52 w 90"/>
                <a:gd name="T61" fmla="*/ 47 h 90"/>
                <a:gd name="T62" fmla="*/ 60 w 90"/>
                <a:gd name="T63" fmla="*/ 51 h 90"/>
                <a:gd name="T64" fmla="*/ 69 w 90"/>
                <a:gd name="T65" fmla="*/ 64 h 90"/>
                <a:gd name="T66" fmla="*/ 73 w 90"/>
                <a:gd name="T67" fmla="*/ 68 h 90"/>
                <a:gd name="T68" fmla="*/ 77 w 90"/>
                <a:gd name="T69" fmla="*/ 77 h 90"/>
                <a:gd name="T70" fmla="*/ 73 w 90"/>
                <a:gd name="T71" fmla="*/ 81 h 90"/>
                <a:gd name="T72" fmla="*/ 64 w 90"/>
                <a:gd name="T73" fmla="*/ 85 h 90"/>
                <a:gd name="T74" fmla="*/ 64 w 90"/>
                <a:gd name="T75" fmla="*/ 85 h 90"/>
                <a:gd name="T76" fmla="*/ 56 w 90"/>
                <a:gd name="T77" fmla="*/ 90 h 90"/>
                <a:gd name="T78" fmla="*/ 52 w 90"/>
                <a:gd name="T79" fmla="*/ 85 h 90"/>
                <a:gd name="T80" fmla="*/ 47 w 90"/>
                <a:gd name="T81" fmla="*/ 81 h 90"/>
                <a:gd name="T82" fmla="*/ 43 w 90"/>
                <a:gd name="T83" fmla="*/ 72 h 90"/>
                <a:gd name="T84" fmla="*/ 43 w 90"/>
                <a:gd name="T85" fmla="*/ 60 h 90"/>
                <a:gd name="T86" fmla="*/ 43 w 90"/>
                <a:gd name="T87" fmla="*/ 51 h 90"/>
                <a:gd name="T88" fmla="*/ 43 w 90"/>
                <a:gd name="T89" fmla="*/ 51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3" y="51"/>
                  </a:moveTo>
                  <a:lnTo>
                    <a:pt x="43" y="51"/>
                  </a:lnTo>
                  <a:lnTo>
                    <a:pt x="26" y="55"/>
                  </a:lnTo>
                  <a:lnTo>
                    <a:pt x="9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5" y="38"/>
                  </a:lnTo>
                  <a:lnTo>
                    <a:pt x="17" y="38"/>
                  </a:lnTo>
                  <a:lnTo>
                    <a:pt x="43" y="42"/>
                  </a:lnTo>
                  <a:lnTo>
                    <a:pt x="22" y="25"/>
                  </a:lnTo>
                  <a:lnTo>
                    <a:pt x="13" y="13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9" y="17"/>
                  </a:lnTo>
                  <a:lnTo>
                    <a:pt x="52" y="38"/>
                  </a:lnTo>
                  <a:lnTo>
                    <a:pt x="64" y="34"/>
                  </a:lnTo>
                  <a:lnTo>
                    <a:pt x="77" y="34"/>
                  </a:lnTo>
                  <a:lnTo>
                    <a:pt x="86" y="42"/>
                  </a:lnTo>
                  <a:lnTo>
                    <a:pt x="90" y="47"/>
                  </a:lnTo>
                  <a:lnTo>
                    <a:pt x="86" y="51"/>
                  </a:lnTo>
                  <a:lnTo>
                    <a:pt x="73" y="51"/>
                  </a:lnTo>
                  <a:lnTo>
                    <a:pt x="52" y="47"/>
                  </a:lnTo>
                  <a:lnTo>
                    <a:pt x="60" y="51"/>
                  </a:lnTo>
                  <a:lnTo>
                    <a:pt x="69" y="64"/>
                  </a:lnTo>
                  <a:lnTo>
                    <a:pt x="73" y="68"/>
                  </a:lnTo>
                  <a:lnTo>
                    <a:pt x="77" y="77"/>
                  </a:lnTo>
                  <a:lnTo>
                    <a:pt x="73" y="81"/>
                  </a:lnTo>
                  <a:lnTo>
                    <a:pt x="64" y="85"/>
                  </a:lnTo>
                  <a:lnTo>
                    <a:pt x="56" y="90"/>
                  </a:lnTo>
                  <a:lnTo>
                    <a:pt x="52" y="85"/>
                  </a:lnTo>
                  <a:lnTo>
                    <a:pt x="47" y="81"/>
                  </a:lnTo>
                  <a:lnTo>
                    <a:pt x="43" y="72"/>
                  </a:lnTo>
                  <a:lnTo>
                    <a:pt x="43" y="60"/>
                  </a:lnTo>
                  <a:lnTo>
                    <a:pt x="43" y="51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3" name="Freeform 368"/>
            <p:cNvSpPr>
              <a:spLocks/>
            </p:cNvSpPr>
            <p:nvPr/>
          </p:nvSpPr>
          <p:spPr bwMode="auto">
            <a:xfrm>
              <a:off x="1535" y="2897"/>
              <a:ext cx="99" cy="64"/>
            </a:xfrm>
            <a:custGeom>
              <a:avLst/>
              <a:gdLst>
                <a:gd name="T0" fmla="*/ 43 w 99"/>
                <a:gd name="T1" fmla="*/ 25 h 64"/>
                <a:gd name="T2" fmla="*/ 43 w 99"/>
                <a:gd name="T3" fmla="*/ 25 h 64"/>
                <a:gd name="T4" fmla="*/ 56 w 99"/>
                <a:gd name="T5" fmla="*/ 8 h 64"/>
                <a:gd name="T6" fmla="*/ 65 w 99"/>
                <a:gd name="T7" fmla="*/ 0 h 64"/>
                <a:gd name="T8" fmla="*/ 73 w 99"/>
                <a:gd name="T9" fmla="*/ 0 h 64"/>
                <a:gd name="T10" fmla="*/ 77 w 99"/>
                <a:gd name="T11" fmla="*/ 0 h 64"/>
                <a:gd name="T12" fmla="*/ 77 w 99"/>
                <a:gd name="T13" fmla="*/ 0 h 64"/>
                <a:gd name="T14" fmla="*/ 82 w 99"/>
                <a:gd name="T15" fmla="*/ 4 h 64"/>
                <a:gd name="T16" fmla="*/ 82 w 99"/>
                <a:gd name="T17" fmla="*/ 8 h 64"/>
                <a:gd name="T18" fmla="*/ 69 w 99"/>
                <a:gd name="T19" fmla="*/ 17 h 64"/>
                <a:gd name="T20" fmla="*/ 47 w 99"/>
                <a:gd name="T21" fmla="*/ 30 h 64"/>
                <a:gd name="T22" fmla="*/ 47 w 99"/>
                <a:gd name="T23" fmla="*/ 30 h 64"/>
                <a:gd name="T24" fmla="*/ 73 w 99"/>
                <a:gd name="T25" fmla="*/ 30 h 64"/>
                <a:gd name="T26" fmla="*/ 95 w 99"/>
                <a:gd name="T27" fmla="*/ 34 h 64"/>
                <a:gd name="T28" fmla="*/ 99 w 99"/>
                <a:gd name="T29" fmla="*/ 34 h 64"/>
                <a:gd name="T30" fmla="*/ 99 w 99"/>
                <a:gd name="T31" fmla="*/ 42 h 64"/>
                <a:gd name="T32" fmla="*/ 99 w 99"/>
                <a:gd name="T33" fmla="*/ 42 h 64"/>
                <a:gd name="T34" fmla="*/ 95 w 99"/>
                <a:gd name="T35" fmla="*/ 47 h 64"/>
                <a:gd name="T36" fmla="*/ 86 w 99"/>
                <a:gd name="T37" fmla="*/ 47 h 64"/>
                <a:gd name="T38" fmla="*/ 69 w 99"/>
                <a:gd name="T39" fmla="*/ 47 h 64"/>
                <a:gd name="T40" fmla="*/ 47 w 99"/>
                <a:gd name="T41" fmla="*/ 38 h 64"/>
                <a:gd name="T42" fmla="*/ 47 w 99"/>
                <a:gd name="T43" fmla="*/ 38 h 64"/>
                <a:gd name="T44" fmla="*/ 39 w 99"/>
                <a:gd name="T45" fmla="*/ 51 h 64"/>
                <a:gd name="T46" fmla="*/ 30 w 99"/>
                <a:gd name="T47" fmla="*/ 60 h 64"/>
                <a:gd name="T48" fmla="*/ 18 w 99"/>
                <a:gd name="T49" fmla="*/ 64 h 64"/>
                <a:gd name="T50" fmla="*/ 18 w 99"/>
                <a:gd name="T51" fmla="*/ 64 h 64"/>
                <a:gd name="T52" fmla="*/ 13 w 99"/>
                <a:gd name="T53" fmla="*/ 60 h 64"/>
                <a:gd name="T54" fmla="*/ 13 w 99"/>
                <a:gd name="T55" fmla="*/ 55 h 64"/>
                <a:gd name="T56" fmla="*/ 22 w 99"/>
                <a:gd name="T57" fmla="*/ 47 h 64"/>
                <a:gd name="T58" fmla="*/ 39 w 99"/>
                <a:gd name="T59" fmla="*/ 34 h 64"/>
                <a:gd name="T60" fmla="*/ 39 w 99"/>
                <a:gd name="T61" fmla="*/ 34 h 64"/>
                <a:gd name="T62" fmla="*/ 30 w 99"/>
                <a:gd name="T63" fmla="*/ 38 h 64"/>
                <a:gd name="T64" fmla="*/ 18 w 99"/>
                <a:gd name="T65" fmla="*/ 38 h 64"/>
                <a:gd name="T66" fmla="*/ 9 w 99"/>
                <a:gd name="T67" fmla="*/ 34 h 64"/>
                <a:gd name="T68" fmla="*/ 0 w 99"/>
                <a:gd name="T69" fmla="*/ 30 h 64"/>
                <a:gd name="T70" fmla="*/ 0 w 99"/>
                <a:gd name="T71" fmla="*/ 25 h 64"/>
                <a:gd name="T72" fmla="*/ 0 w 99"/>
                <a:gd name="T73" fmla="*/ 17 h 64"/>
                <a:gd name="T74" fmla="*/ 0 w 99"/>
                <a:gd name="T75" fmla="*/ 17 h 64"/>
                <a:gd name="T76" fmla="*/ 9 w 99"/>
                <a:gd name="T77" fmla="*/ 8 h 64"/>
                <a:gd name="T78" fmla="*/ 13 w 99"/>
                <a:gd name="T79" fmla="*/ 4 h 64"/>
                <a:gd name="T80" fmla="*/ 22 w 99"/>
                <a:gd name="T81" fmla="*/ 4 h 64"/>
                <a:gd name="T82" fmla="*/ 26 w 99"/>
                <a:gd name="T83" fmla="*/ 8 h 64"/>
                <a:gd name="T84" fmla="*/ 39 w 99"/>
                <a:gd name="T85" fmla="*/ 17 h 64"/>
                <a:gd name="T86" fmla="*/ 43 w 99"/>
                <a:gd name="T87" fmla="*/ 25 h 64"/>
                <a:gd name="T88" fmla="*/ 43 w 99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"/>
                <a:gd name="T136" fmla="*/ 0 h 64"/>
                <a:gd name="T137" fmla="*/ 99 w 9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" h="64">
                  <a:moveTo>
                    <a:pt x="43" y="25"/>
                  </a:moveTo>
                  <a:lnTo>
                    <a:pt x="43" y="25"/>
                  </a:lnTo>
                  <a:lnTo>
                    <a:pt x="56" y="8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69" y="17"/>
                  </a:lnTo>
                  <a:lnTo>
                    <a:pt x="47" y="30"/>
                  </a:lnTo>
                  <a:lnTo>
                    <a:pt x="73" y="30"/>
                  </a:lnTo>
                  <a:lnTo>
                    <a:pt x="95" y="34"/>
                  </a:lnTo>
                  <a:lnTo>
                    <a:pt x="99" y="34"/>
                  </a:lnTo>
                  <a:lnTo>
                    <a:pt x="99" y="42"/>
                  </a:lnTo>
                  <a:lnTo>
                    <a:pt x="95" y="47"/>
                  </a:lnTo>
                  <a:lnTo>
                    <a:pt x="86" y="47"/>
                  </a:lnTo>
                  <a:lnTo>
                    <a:pt x="69" y="47"/>
                  </a:lnTo>
                  <a:lnTo>
                    <a:pt x="47" y="38"/>
                  </a:lnTo>
                  <a:lnTo>
                    <a:pt x="39" y="51"/>
                  </a:lnTo>
                  <a:lnTo>
                    <a:pt x="30" y="60"/>
                  </a:lnTo>
                  <a:lnTo>
                    <a:pt x="18" y="64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22" y="47"/>
                  </a:lnTo>
                  <a:lnTo>
                    <a:pt x="39" y="34"/>
                  </a:lnTo>
                  <a:lnTo>
                    <a:pt x="30" y="38"/>
                  </a:lnTo>
                  <a:lnTo>
                    <a:pt x="18" y="38"/>
                  </a:lnTo>
                  <a:lnTo>
                    <a:pt x="9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9" y="17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4" name="Freeform 369"/>
            <p:cNvSpPr>
              <a:spLocks/>
            </p:cNvSpPr>
            <p:nvPr/>
          </p:nvSpPr>
          <p:spPr bwMode="auto">
            <a:xfrm>
              <a:off x="1689" y="2892"/>
              <a:ext cx="94" cy="82"/>
            </a:xfrm>
            <a:custGeom>
              <a:avLst/>
              <a:gdLst>
                <a:gd name="T0" fmla="*/ 56 w 94"/>
                <a:gd name="T1" fmla="*/ 35 h 82"/>
                <a:gd name="T2" fmla="*/ 56 w 94"/>
                <a:gd name="T3" fmla="*/ 35 h 82"/>
                <a:gd name="T4" fmla="*/ 52 w 94"/>
                <a:gd name="T5" fmla="*/ 17 h 82"/>
                <a:gd name="T6" fmla="*/ 43 w 94"/>
                <a:gd name="T7" fmla="*/ 5 h 82"/>
                <a:gd name="T8" fmla="*/ 39 w 94"/>
                <a:gd name="T9" fmla="*/ 0 h 82"/>
                <a:gd name="T10" fmla="*/ 35 w 94"/>
                <a:gd name="T11" fmla="*/ 0 h 82"/>
                <a:gd name="T12" fmla="*/ 35 w 94"/>
                <a:gd name="T13" fmla="*/ 0 h 82"/>
                <a:gd name="T14" fmla="*/ 30 w 94"/>
                <a:gd name="T15" fmla="*/ 0 h 82"/>
                <a:gd name="T16" fmla="*/ 30 w 94"/>
                <a:gd name="T17" fmla="*/ 5 h 82"/>
                <a:gd name="T18" fmla="*/ 35 w 94"/>
                <a:gd name="T19" fmla="*/ 17 h 82"/>
                <a:gd name="T20" fmla="*/ 47 w 94"/>
                <a:gd name="T21" fmla="*/ 43 h 82"/>
                <a:gd name="T22" fmla="*/ 47 w 94"/>
                <a:gd name="T23" fmla="*/ 43 h 82"/>
                <a:gd name="T24" fmla="*/ 26 w 94"/>
                <a:gd name="T25" fmla="*/ 26 h 82"/>
                <a:gd name="T26" fmla="*/ 9 w 94"/>
                <a:gd name="T27" fmla="*/ 22 h 82"/>
                <a:gd name="T28" fmla="*/ 0 w 94"/>
                <a:gd name="T29" fmla="*/ 22 h 82"/>
                <a:gd name="T30" fmla="*/ 0 w 94"/>
                <a:gd name="T31" fmla="*/ 26 h 82"/>
                <a:gd name="T32" fmla="*/ 0 w 94"/>
                <a:gd name="T33" fmla="*/ 26 h 82"/>
                <a:gd name="T34" fmla="*/ 0 w 94"/>
                <a:gd name="T35" fmla="*/ 35 h 82"/>
                <a:gd name="T36" fmla="*/ 5 w 94"/>
                <a:gd name="T37" fmla="*/ 39 h 82"/>
                <a:gd name="T38" fmla="*/ 22 w 94"/>
                <a:gd name="T39" fmla="*/ 47 h 82"/>
                <a:gd name="T40" fmla="*/ 47 w 94"/>
                <a:gd name="T41" fmla="*/ 47 h 82"/>
                <a:gd name="T42" fmla="*/ 47 w 94"/>
                <a:gd name="T43" fmla="*/ 47 h 82"/>
                <a:gd name="T44" fmla="*/ 47 w 94"/>
                <a:gd name="T45" fmla="*/ 65 h 82"/>
                <a:gd name="T46" fmla="*/ 52 w 94"/>
                <a:gd name="T47" fmla="*/ 73 h 82"/>
                <a:gd name="T48" fmla="*/ 64 w 94"/>
                <a:gd name="T49" fmla="*/ 82 h 82"/>
                <a:gd name="T50" fmla="*/ 64 w 94"/>
                <a:gd name="T51" fmla="*/ 82 h 82"/>
                <a:gd name="T52" fmla="*/ 69 w 94"/>
                <a:gd name="T53" fmla="*/ 82 h 82"/>
                <a:gd name="T54" fmla="*/ 69 w 94"/>
                <a:gd name="T55" fmla="*/ 77 h 82"/>
                <a:gd name="T56" fmla="*/ 64 w 94"/>
                <a:gd name="T57" fmla="*/ 69 h 82"/>
                <a:gd name="T58" fmla="*/ 52 w 94"/>
                <a:gd name="T59" fmla="*/ 47 h 82"/>
                <a:gd name="T60" fmla="*/ 52 w 94"/>
                <a:gd name="T61" fmla="*/ 47 h 82"/>
                <a:gd name="T62" fmla="*/ 60 w 94"/>
                <a:gd name="T63" fmla="*/ 52 h 82"/>
                <a:gd name="T64" fmla="*/ 73 w 94"/>
                <a:gd name="T65" fmla="*/ 60 h 82"/>
                <a:gd name="T66" fmla="*/ 82 w 94"/>
                <a:gd name="T67" fmla="*/ 60 h 82"/>
                <a:gd name="T68" fmla="*/ 90 w 94"/>
                <a:gd name="T69" fmla="*/ 60 h 82"/>
                <a:gd name="T70" fmla="*/ 94 w 94"/>
                <a:gd name="T71" fmla="*/ 56 h 82"/>
                <a:gd name="T72" fmla="*/ 94 w 94"/>
                <a:gd name="T73" fmla="*/ 47 h 82"/>
                <a:gd name="T74" fmla="*/ 94 w 94"/>
                <a:gd name="T75" fmla="*/ 47 h 82"/>
                <a:gd name="T76" fmla="*/ 94 w 94"/>
                <a:gd name="T77" fmla="*/ 39 h 82"/>
                <a:gd name="T78" fmla="*/ 90 w 94"/>
                <a:gd name="T79" fmla="*/ 30 h 82"/>
                <a:gd name="T80" fmla="*/ 86 w 94"/>
                <a:gd name="T81" fmla="*/ 30 h 82"/>
                <a:gd name="T82" fmla="*/ 77 w 94"/>
                <a:gd name="T83" fmla="*/ 30 h 82"/>
                <a:gd name="T84" fmla="*/ 64 w 94"/>
                <a:gd name="T85" fmla="*/ 35 h 82"/>
                <a:gd name="T86" fmla="*/ 56 w 94"/>
                <a:gd name="T87" fmla="*/ 35 h 82"/>
                <a:gd name="T88" fmla="*/ 56 w 94"/>
                <a:gd name="T89" fmla="*/ 35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82"/>
                <a:gd name="T137" fmla="*/ 94 w 94"/>
                <a:gd name="T138" fmla="*/ 82 h 8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82">
                  <a:moveTo>
                    <a:pt x="56" y="35"/>
                  </a:moveTo>
                  <a:lnTo>
                    <a:pt x="56" y="35"/>
                  </a:lnTo>
                  <a:lnTo>
                    <a:pt x="52" y="17"/>
                  </a:lnTo>
                  <a:lnTo>
                    <a:pt x="43" y="5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5" y="17"/>
                  </a:lnTo>
                  <a:lnTo>
                    <a:pt x="47" y="43"/>
                  </a:lnTo>
                  <a:lnTo>
                    <a:pt x="26" y="26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5"/>
                  </a:lnTo>
                  <a:lnTo>
                    <a:pt x="5" y="39"/>
                  </a:lnTo>
                  <a:lnTo>
                    <a:pt x="22" y="47"/>
                  </a:lnTo>
                  <a:lnTo>
                    <a:pt x="47" y="47"/>
                  </a:lnTo>
                  <a:lnTo>
                    <a:pt x="47" y="65"/>
                  </a:lnTo>
                  <a:lnTo>
                    <a:pt x="52" y="73"/>
                  </a:lnTo>
                  <a:lnTo>
                    <a:pt x="64" y="82"/>
                  </a:lnTo>
                  <a:lnTo>
                    <a:pt x="69" y="82"/>
                  </a:lnTo>
                  <a:lnTo>
                    <a:pt x="69" y="77"/>
                  </a:lnTo>
                  <a:lnTo>
                    <a:pt x="64" y="69"/>
                  </a:lnTo>
                  <a:lnTo>
                    <a:pt x="52" y="47"/>
                  </a:lnTo>
                  <a:lnTo>
                    <a:pt x="60" y="52"/>
                  </a:lnTo>
                  <a:lnTo>
                    <a:pt x="73" y="60"/>
                  </a:lnTo>
                  <a:lnTo>
                    <a:pt x="82" y="60"/>
                  </a:lnTo>
                  <a:lnTo>
                    <a:pt x="90" y="60"/>
                  </a:lnTo>
                  <a:lnTo>
                    <a:pt x="94" y="56"/>
                  </a:lnTo>
                  <a:lnTo>
                    <a:pt x="94" y="47"/>
                  </a:lnTo>
                  <a:lnTo>
                    <a:pt x="94" y="39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5"/>
                  </a:lnTo>
                  <a:lnTo>
                    <a:pt x="56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5" name="Freeform 370"/>
            <p:cNvSpPr>
              <a:spLocks/>
            </p:cNvSpPr>
            <p:nvPr/>
          </p:nvSpPr>
          <p:spPr bwMode="auto">
            <a:xfrm>
              <a:off x="1548" y="2948"/>
              <a:ext cx="193" cy="350"/>
            </a:xfrm>
            <a:custGeom>
              <a:avLst/>
              <a:gdLst>
                <a:gd name="T0" fmla="*/ 124 w 193"/>
                <a:gd name="T1" fmla="*/ 111 h 350"/>
                <a:gd name="T2" fmla="*/ 184 w 193"/>
                <a:gd name="T3" fmla="*/ 9 h 350"/>
                <a:gd name="T4" fmla="*/ 9 w 193"/>
                <a:gd name="T5" fmla="*/ 0 h 350"/>
                <a:gd name="T6" fmla="*/ 60 w 193"/>
                <a:gd name="T7" fmla="*/ 111 h 350"/>
                <a:gd name="T8" fmla="*/ 60 w 193"/>
                <a:gd name="T9" fmla="*/ 111 h 350"/>
                <a:gd name="T10" fmla="*/ 39 w 193"/>
                <a:gd name="T11" fmla="*/ 115 h 350"/>
                <a:gd name="T12" fmla="*/ 26 w 193"/>
                <a:gd name="T13" fmla="*/ 120 h 350"/>
                <a:gd name="T14" fmla="*/ 17 w 193"/>
                <a:gd name="T15" fmla="*/ 132 h 350"/>
                <a:gd name="T16" fmla="*/ 9 w 193"/>
                <a:gd name="T17" fmla="*/ 141 h 350"/>
                <a:gd name="T18" fmla="*/ 5 w 193"/>
                <a:gd name="T19" fmla="*/ 154 h 350"/>
                <a:gd name="T20" fmla="*/ 0 w 193"/>
                <a:gd name="T21" fmla="*/ 171 h 350"/>
                <a:gd name="T22" fmla="*/ 0 w 193"/>
                <a:gd name="T23" fmla="*/ 205 h 350"/>
                <a:gd name="T24" fmla="*/ 9 w 193"/>
                <a:gd name="T25" fmla="*/ 239 h 350"/>
                <a:gd name="T26" fmla="*/ 22 w 193"/>
                <a:gd name="T27" fmla="*/ 278 h 350"/>
                <a:gd name="T28" fmla="*/ 52 w 193"/>
                <a:gd name="T29" fmla="*/ 342 h 350"/>
                <a:gd name="T30" fmla="*/ 52 w 193"/>
                <a:gd name="T31" fmla="*/ 342 h 350"/>
                <a:gd name="T32" fmla="*/ 82 w 193"/>
                <a:gd name="T33" fmla="*/ 350 h 350"/>
                <a:gd name="T34" fmla="*/ 99 w 193"/>
                <a:gd name="T35" fmla="*/ 350 h 350"/>
                <a:gd name="T36" fmla="*/ 120 w 193"/>
                <a:gd name="T37" fmla="*/ 346 h 350"/>
                <a:gd name="T38" fmla="*/ 150 w 193"/>
                <a:gd name="T39" fmla="*/ 342 h 350"/>
                <a:gd name="T40" fmla="*/ 150 w 193"/>
                <a:gd name="T41" fmla="*/ 342 h 350"/>
                <a:gd name="T42" fmla="*/ 167 w 193"/>
                <a:gd name="T43" fmla="*/ 299 h 350"/>
                <a:gd name="T44" fmla="*/ 180 w 193"/>
                <a:gd name="T45" fmla="*/ 265 h 350"/>
                <a:gd name="T46" fmla="*/ 188 w 193"/>
                <a:gd name="T47" fmla="*/ 235 h 350"/>
                <a:gd name="T48" fmla="*/ 193 w 193"/>
                <a:gd name="T49" fmla="*/ 209 h 350"/>
                <a:gd name="T50" fmla="*/ 193 w 193"/>
                <a:gd name="T51" fmla="*/ 184 h 350"/>
                <a:gd name="T52" fmla="*/ 193 w 193"/>
                <a:gd name="T53" fmla="*/ 167 h 350"/>
                <a:gd name="T54" fmla="*/ 184 w 193"/>
                <a:gd name="T55" fmla="*/ 150 h 350"/>
                <a:gd name="T56" fmla="*/ 180 w 193"/>
                <a:gd name="T57" fmla="*/ 141 h 350"/>
                <a:gd name="T58" fmla="*/ 163 w 193"/>
                <a:gd name="T59" fmla="*/ 124 h 350"/>
                <a:gd name="T60" fmla="*/ 141 w 193"/>
                <a:gd name="T61" fmla="*/ 115 h 350"/>
                <a:gd name="T62" fmla="*/ 124 w 193"/>
                <a:gd name="T63" fmla="*/ 111 h 350"/>
                <a:gd name="T64" fmla="*/ 124 w 193"/>
                <a:gd name="T65" fmla="*/ 111 h 3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350"/>
                <a:gd name="T101" fmla="*/ 193 w 193"/>
                <a:gd name="T102" fmla="*/ 350 h 3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350">
                  <a:moveTo>
                    <a:pt x="124" y="111"/>
                  </a:moveTo>
                  <a:lnTo>
                    <a:pt x="184" y="9"/>
                  </a:lnTo>
                  <a:lnTo>
                    <a:pt x="9" y="0"/>
                  </a:lnTo>
                  <a:lnTo>
                    <a:pt x="60" y="111"/>
                  </a:lnTo>
                  <a:lnTo>
                    <a:pt x="39" y="115"/>
                  </a:lnTo>
                  <a:lnTo>
                    <a:pt x="26" y="120"/>
                  </a:lnTo>
                  <a:lnTo>
                    <a:pt x="17" y="132"/>
                  </a:lnTo>
                  <a:lnTo>
                    <a:pt x="9" y="141"/>
                  </a:lnTo>
                  <a:lnTo>
                    <a:pt x="5" y="154"/>
                  </a:lnTo>
                  <a:lnTo>
                    <a:pt x="0" y="171"/>
                  </a:lnTo>
                  <a:lnTo>
                    <a:pt x="0" y="205"/>
                  </a:lnTo>
                  <a:lnTo>
                    <a:pt x="9" y="239"/>
                  </a:lnTo>
                  <a:lnTo>
                    <a:pt x="22" y="278"/>
                  </a:lnTo>
                  <a:lnTo>
                    <a:pt x="52" y="342"/>
                  </a:lnTo>
                  <a:lnTo>
                    <a:pt x="82" y="350"/>
                  </a:lnTo>
                  <a:lnTo>
                    <a:pt x="99" y="350"/>
                  </a:lnTo>
                  <a:lnTo>
                    <a:pt x="120" y="346"/>
                  </a:lnTo>
                  <a:lnTo>
                    <a:pt x="150" y="342"/>
                  </a:lnTo>
                  <a:lnTo>
                    <a:pt x="167" y="299"/>
                  </a:lnTo>
                  <a:lnTo>
                    <a:pt x="180" y="265"/>
                  </a:lnTo>
                  <a:lnTo>
                    <a:pt x="188" y="235"/>
                  </a:lnTo>
                  <a:lnTo>
                    <a:pt x="193" y="209"/>
                  </a:lnTo>
                  <a:lnTo>
                    <a:pt x="193" y="184"/>
                  </a:lnTo>
                  <a:lnTo>
                    <a:pt x="193" y="167"/>
                  </a:lnTo>
                  <a:lnTo>
                    <a:pt x="184" y="150"/>
                  </a:lnTo>
                  <a:lnTo>
                    <a:pt x="180" y="141"/>
                  </a:lnTo>
                  <a:lnTo>
                    <a:pt x="163" y="124"/>
                  </a:lnTo>
                  <a:lnTo>
                    <a:pt x="141" y="115"/>
                  </a:lnTo>
                  <a:lnTo>
                    <a:pt x="124" y="111"/>
                  </a:lnTo>
                  <a:close/>
                </a:path>
              </a:pathLst>
            </a:custGeom>
            <a:solidFill>
              <a:srgbClr val="91B2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6" name="Freeform 371"/>
            <p:cNvSpPr>
              <a:spLocks/>
            </p:cNvSpPr>
            <p:nvPr/>
          </p:nvSpPr>
          <p:spPr bwMode="auto">
            <a:xfrm>
              <a:off x="1630" y="2918"/>
              <a:ext cx="98" cy="81"/>
            </a:xfrm>
            <a:custGeom>
              <a:avLst/>
              <a:gdLst>
                <a:gd name="T0" fmla="*/ 38 w 98"/>
                <a:gd name="T1" fmla="*/ 34 h 81"/>
                <a:gd name="T2" fmla="*/ 38 w 98"/>
                <a:gd name="T3" fmla="*/ 34 h 81"/>
                <a:gd name="T4" fmla="*/ 42 w 98"/>
                <a:gd name="T5" fmla="*/ 17 h 81"/>
                <a:gd name="T6" fmla="*/ 51 w 98"/>
                <a:gd name="T7" fmla="*/ 4 h 81"/>
                <a:gd name="T8" fmla="*/ 55 w 98"/>
                <a:gd name="T9" fmla="*/ 0 h 81"/>
                <a:gd name="T10" fmla="*/ 59 w 98"/>
                <a:gd name="T11" fmla="*/ 0 h 81"/>
                <a:gd name="T12" fmla="*/ 59 w 98"/>
                <a:gd name="T13" fmla="*/ 0 h 81"/>
                <a:gd name="T14" fmla="*/ 64 w 98"/>
                <a:gd name="T15" fmla="*/ 0 h 81"/>
                <a:gd name="T16" fmla="*/ 64 w 98"/>
                <a:gd name="T17" fmla="*/ 4 h 81"/>
                <a:gd name="T18" fmla="*/ 59 w 98"/>
                <a:gd name="T19" fmla="*/ 17 h 81"/>
                <a:gd name="T20" fmla="*/ 47 w 98"/>
                <a:gd name="T21" fmla="*/ 43 h 81"/>
                <a:gd name="T22" fmla="*/ 47 w 98"/>
                <a:gd name="T23" fmla="*/ 43 h 81"/>
                <a:gd name="T24" fmla="*/ 72 w 98"/>
                <a:gd name="T25" fmla="*/ 26 h 81"/>
                <a:gd name="T26" fmla="*/ 85 w 98"/>
                <a:gd name="T27" fmla="*/ 21 h 81"/>
                <a:gd name="T28" fmla="*/ 94 w 98"/>
                <a:gd name="T29" fmla="*/ 21 h 81"/>
                <a:gd name="T30" fmla="*/ 98 w 98"/>
                <a:gd name="T31" fmla="*/ 30 h 81"/>
                <a:gd name="T32" fmla="*/ 98 w 98"/>
                <a:gd name="T33" fmla="*/ 30 h 81"/>
                <a:gd name="T34" fmla="*/ 94 w 98"/>
                <a:gd name="T35" fmla="*/ 34 h 81"/>
                <a:gd name="T36" fmla="*/ 89 w 98"/>
                <a:gd name="T37" fmla="*/ 39 h 81"/>
                <a:gd name="T38" fmla="*/ 72 w 98"/>
                <a:gd name="T39" fmla="*/ 47 h 81"/>
                <a:gd name="T40" fmla="*/ 51 w 98"/>
                <a:gd name="T41" fmla="*/ 47 h 81"/>
                <a:gd name="T42" fmla="*/ 51 w 98"/>
                <a:gd name="T43" fmla="*/ 47 h 81"/>
                <a:gd name="T44" fmla="*/ 47 w 98"/>
                <a:gd name="T45" fmla="*/ 64 h 81"/>
                <a:gd name="T46" fmla="*/ 42 w 98"/>
                <a:gd name="T47" fmla="*/ 73 h 81"/>
                <a:gd name="T48" fmla="*/ 34 w 98"/>
                <a:gd name="T49" fmla="*/ 81 h 81"/>
                <a:gd name="T50" fmla="*/ 34 w 98"/>
                <a:gd name="T51" fmla="*/ 81 h 81"/>
                <a:gd name="T52" fmla="*/ 25 w 98"/>
                <a:gd name="T53" fmla="*/ 81 h 81"/>
                <a:gd name="T54" fmla="*/ 25 w 98"/>
                <a:gd name="T55" fmla="*/ 77 h 81"/>
                <a:gd name="T56" fmla="*/ 29 w 98"/>
                <a:gd name="T57" fmla="*/ 68 h 81"/>
                <a:gd name="T58" fmla="*/ 42 w 98"/>
                <a:gd name="T59" fmla="*/ 47 h 81"/>
                <a:gd name="T60" fmla="*/ 42 w 98"/>
                <a:gd name="T61" fmla="*/ 47 h 81"/>
                <a:gd name="T62" fmla="*/ 34 w 98"/>
                <a:gd name="T63" fmla="*/ 51 h 81"/>
                <a:gd name="T64" fmla="*/ 21 w 98"/>
                <a:gd name="T65" fmla="*/ 60 h 81"/>
                <a:gd name="T66" fmla="*/ 12 w 98"/>
                <a:gd name="T67" fmla="*/ 60 h 81"/>
                <a:gd name="T68" fmla="*/ 4 w 98"/>
                <a:gd name="T69" fmla="*/ 60 h 81"/>
                <a:gd name="T70" fmla="*/ 0 w 98"/>
                <a:gd name="T71" fmla="*/ 56 h 81"/>
                <a:gd name="T72" fmla="*/ 0 w 98"/>
                <a:gd name="T73" fmla="*/ 47 h 81"/>
                <a:gd name="T74" fmla="*/ 0 w 98"/>
                <a:gd name="T75" fmla="*/ 47 h 81"/>
                <a:gd name="T76" fmla="*/ 0 w 98"/>
                <a:gd name="T77" fmla="*/ 39 h 81"/>
                <a:gd name="T78" fmla="*/ 4 w 98"/>
                <a:gd name="T79" fmla="*/ 30 h 81"/>
                <a:gd name="T80" fmla="*/ 12 w 98"/>
                <a:gd name="T81" fmla="*/ 30 h 81"/>
                <a:gd name="T82" fmla="*/ 17 w 98"/>
                <a:gd name="T83" fmla="*/ 30 h 81"/>
                <a:gd name="T84" fmla="*/ 34 w 98"/>
                <a:gd name="T85" fmla="*/ 34 h 81"/>
                <a:gd name="T86" fmla="*/ 38 w 98"/>
                <a:gd name="T87" fmla="*/ 34 h 81"/>
                <a:gd name="T88" fmla="*/ 38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38" y="34"/>
                  </a:moveTo>
                  <a:lnTo>
                    <a:pt x="38" y="34"/>
                  </a:lnTo>
                  <a:lnTo>
                    <a:pt x="42" y="17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59" y="17"/>
                  </a:lnTo>
                  <a:lnTo>
                    <a:pt x="47" y="43"/>
                  </a:lnTo>
                  <a:lnTo>
                    <a:pt x="72" y="26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98" y="30"/>
                  </a:lnTo>
                  <a:lnTo>
                    <a:pt x="94" y="34"/>
                  </a:lnTo>
                  <a:lnTo>
                    <a:pt x="89" y="39"/>
                  </a:lnTo>
                  <a:lnTo>
                    <a:pt x="72" y="47"/>
                  </a:lnTo>
                  <a:lnTo>
                    <a:pt x="51" y="47"/>
                  </a:lnTo>
                  <a:lnTo>
                    <a:pt x="47" y="64"/>
                  </a:lnTo>
                  <a:lnTo>
                    <a:pt x="42" y="73"/>
                  </a:lnTo>
                  <a:lnTo>
                    <a:pt x="34" y="81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29" y="68"/>
                  </a:lnTo>
                  <a:lnTo>
                    <a:pt x="42" y="47"/>
                  </a:lnTo>
                  <a:lnTo>
                    <a:pt x="34" y="51"/>
                  </a:lnTo>
                  <a:lnTo>
                    <a:pt x="21" y="60"/>
                  </a:lnTo>
                  <a:lnTo>
                    <a:pt x="12" y="60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4" y="30"/>
                  </a:lnTo>
                  <a:lnTo>
                    <a:pt x="12" y="30"/>
                  </a:lnTo>
                  <a:lnTo>
                    <a:pt x="17" y="30"/>
                  </a:lnTo>
                  <a:lnTo>
                    <a:pt x="34" y="34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7" name="Freeform 372"/>
            <p:cNvSpPr>
              <a:spLocks/>
            </p:cNvSpPr>
            <p:nvPr/>
          </p:nvSpPr>
          <p:spPr bwMode="auto">
            <a:xfrm>
              <a:off x="1544" y="2944"/>
              <a:ext cx="98" cy="81"/>
            </a:xfrm>
            <a:custGeom>
              <a:avLst/>
              <a:gdLst>
                <a:gd name="T0" fmla="*/ 56 w 98"/>
                <a:gd name="T1" fmla="*/ 34 h 81"/>
                <a:gd name="T2" fmla="*/ 56 w 98"/>
                <a:gd name="T3" fmla="*/ 34 h 81"/>
                <a:gd name="T4" fmla="*/ 51 w 98"/>
                <a:gd name="T5" fmla="*/ 17 h 81"/>
                <a:gd name="T6" fmla="*/ 47 w 98"/>
                <a:gd name="T7" fmla="*/ 4 h 81"/>
                <a:gd name="T8" fmla="*/ 43 w 98"/>
                <a:gd name="T9" fmla="*/ 0 h 81"/>
                <a:gd name="T10" fmla="*/ 34 w 98"/>
                <a:gd name="T11" fmla="*/ 0 h 81"/>
                <a:gd name="T12" fmla="*/ 34 w 98"/>
                <a:gd name="T13" fmla="*/ 0 h 81"/>
                <a:gd name="T14" fmla="*/ 30 w 98"/>
                <a:gd name="T15" fmla="*/ 0 h 81"/>
                <a:gd name="T16" fmla="*/ 30 w 98"/>
                <a:gd name="T17" fmla="*/ 4 h 81"/>
                <a:gd name="T18" fmla="*/ 34 w 98"/>
                <a:gd name="T19" fmla="*/ 17 h 81"/>
                <a:gd name="T20" fmla="*/ 47 w 98"/>
                <a:gd name="T21" fmla="*/ 38 h 81"/>
                <a:gd name="T22" fmla="*/ 47 w 98"/>
                <a:gd name="T23" fmla="*/ 38 h 81"/>
                <a:gd name="T24" fmla="*/ 26 w 98"/>
                <a:gd name="T25" fmla="*/ 25 h 81"/>
                <a:gd name="T26" fmla="*/ 9 w 98"/>
                <a:gd name="T27" fmla="*/ 21 h 81"/>
                <a:gd name="T28" fmla="*/ 4 w 98"/>
                <a:gd name="T29" fmla="*/ 21 h 81"/>
                <a:gd name="T30" fmla="*/ 0 w 98"/>
                <a:gd name="T31" fmla="*/ 25 h 81"/>
                <a:gd name="T32" fmla="*/ 0 w 98"/>
                <a:gd name="T33" fmla="*/ 25 h 81"/>
                <a:gd name="T34" fmla="*/ 0 w 98"/>
                <a:gd name="T35" fmla="*/ 34 h 81"/>
                <a:gd name="T36" fmla="*/ 4 w 98"/>
                <a:gd name="T37" fmla="*/ 38 h 81"/>
                <a:gd name="T38" fmla="*/ 21 w 98"/>
                <a:gd name="T39" fmla="*/ 42 h 81"/>
                <a:gd name="T40" fmla="*/ 47 w 98"/>
                <a:gd name="T41" fmla="*/ 47 h 81"/>
                <a:gd name="T42" fmla="*/ 47 w 98"/>
                <a:gd name="T43" fmla="*/ 47 h 81"/>
                <a:gd name="T44" fmla="*/ 47 w 98"/>
                <a:gd name="T45" fmla="*/ 60 h 81"/>
                <a:gd name="T46" fmla="*/ 51 w 98"/>
                <a:gd name="T47" fmla="*/ 72 h 81"/>
                <a:gd name="T48" fmla="*/ 64 w 98"/>
                <a:gd name="T49" fmla="*/ 81 h 81"/>
                <a:gd name="T50" fmla="*/ 64 w 98"/>
                <a:gd name="T51" fmla="*/ 81 h 81"/>
                <a:gd name="T52" fmla="*/ 68 w 98"/>
                <a:gd name="T53" fmla="*/ 81 h 81"/>
                <a:gd name="T54" fmla="*/ 73 w 98"/>
                <a:gd name="T55" fmla="*/ 77 h 81"/>
                <a:gd name="T56" fmla="*/ 68 w 98"/>
                <a:gd name="T57" fmla="*/ 64 h 81"/>
                <a:gd name="T58" fmla="*/ 56 w 98"/>
                <a:gd name="T59" fmla="*/ 47 h 81"/>
                <a:gd name="T60" fmla="*/ 56 w 98"/>
                <a:gd name="T61" fmla="*/ 47 h 81"/>
                <a:gd name="T62" fmla="*/ 60 w 98"/>
                <a:gd name="T63" fmla="*/ 51 h 81"/>
                <a:gd name="T64" fmla="*/ 77 w 98"/>
                <a:gd name="T65" fmla="*/ 60 h 81"/>
                <a:gd name="T66" fmla="*/ 86 w 98"/>
                <a:gd name="T67" fmla="*/ 60 h 81"/>
                <a:gd name="T68" fmla="*/ 90 w 98"/>
                <a:gd name="T69" fmla="*/ 60 h 81"/>
                <a:gd name="T70" fmla="*/ 94 w 98"/>
                <a:gd name="T71" fmla="*/ 55 h 81"/>
                <a:gd name="T72" fmla="*/ 98 w 98"/>
                <a:gd name="T73" fmla="*/ 47 h 81"/>
                <a:gd name="T74" fmla="*/ 98 w 98"/>
                <a:gd name="T75" fmla="*/ 47 h 81"/>
                <a:gd name="T76" fmla="*/ 94 w 98"/>
                <a:gd name="T77" fmla="*/ 34 h 81"/>
                <a:gd name="T78" fmla="*/ 90 w 98"/>
                <a:gd name="T79" fmla="*/ 30 h 81"/>
                <a:gd name="T80" fmla="*/ 86 w 98"/>
                <a:gd name="T81" fmla="*/ 30 h 81"/>
                <a:gd name="T82" fmla="*/ 77 w 98"/>
                <a:gd name="T83" fmla="*/ 30 h 81"/>
                <a:gd name="T84" fmla="*/ 64 w 98"/>
                <a:gd name="T85" fmla="*/ 30 h 81"/>
                <a:gd name="T86" fmla="*/ 56 w 98"/>
                <a:gd name="T87" fmla="*/ 34 h 81"/>
                <a:gd name="T88" fmla="*/ 56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56" y="34"/>
                  </a:moveTo>
                  <a:lnTo>
                    <a:pt x="56" y="34"/>
                  </a:lnTo>
                  <a:lnTo>
                    <a:pt x="51" y="17"/>
                  </a:lnTo>
                  <a:lnTo>
                    <a:pt x="47" y="4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4" y="17"/>
                  </a:lnTo>
                  <a:lnTo>
                    <a:pt x="47" y="38"/>
                  </a:lnTo>
                  <a:lnTo>
                    <a:pt x="26" y="25"/>
                  </a:lnTo>
                  <a:lnTo>
                    <a:pt x="9" y="21"/>
                  </a:lnTo>
                  <a:lnTo>
                    <a:pt x="4" y="21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4" y="38"/>
                  </a:lnTo>
                  <a:lnTo>
                    <a:pt x="21" y="42"/>
                  </a:lnTo>
                  <a:lnTo>
                    <a:pt x="47" y="47"/>
                  </a:lnTo>
                  <a:lnTo>
                    <a:pt x="47" y="60"/>
                  </a:lnTo>
                  <a:lnTo>
                    <a:pt x="51" y="72"/>
                  </a:lnTo>
                  <a:lnTo>
                    <a:pt x="64" y="81"/>
                  </a:lnTo>
                  <a:lnTo>
                    <a:pt x="68" y="81"/>
                  </a:lnTo>
                  <a:lnTo>
                    <a:pt x="73" y="77"/>
                  </a:lnTo>
                  <a:lnTo>
                    <a:pt x="68" y="64"/>
                  </a:lnTo>
                  <a:lnTo>
                    <a:pt x="56" y="47"/>
                  </a:lnTo>
                  <a:lnTo>
                    <a:pt x="60" y="51"/>
                  </a:lnTo>
                  <a:lnTo>
                    <a:pt x="77" y="60"/>
                  </a:lnTo>
                  <a:lnTo>
                    <a:pt x="86" y="60"/>
                  </a:lnTo>
                  <a:lnTo>
                    <a:pt x="90" y="60"/>
                  </a:lnTo>
                  <a:lnTo>
                    <a:pt x="94" y="55"/>
                  </a:lnTo>
                  <a:lnTo>
                    <a:pt x="98" y="47"/>
                  </a:lnTo>
                  <a:lnTo>
                    <a:pt x="94" y="34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8" name="Freeform 373"/>
            <p:cNvSpPr>
              <a:spLocks/>
            </p:cNvSpPr>
            <p:nvPr/>
          </p:nvSpPr>
          <p:spPr bwMode="auto">
            <a:xfrm>
              <a:off x="1206" y="3234"/>
              <a:ext cx="402" cy="90"/>
            </a:xfrm>
            <a:custGeom>
              <a:avLst/>
              <a:gdLst>
                <a:gd name="T0" fmla="*/ 0 w 402"/>
                <a:gd name="T1" fmla="*/ 82 h 90"/>
                <a:gd name="T2" fmla="*/ 0 w 402"/>
                <a:gd name="T3" fmla="*/ 82 h 90"/>
                <a:gd name="T4" fmla="*/ 5 w 402"/>
                <a:gd name="T5" fmla="*/ 90 h 90"/>
                <a:gd name="T6" fmla="*/ 9 w 402"/>
                <a:gd name="T7" fmla="*/ 90 h 90"/>
                <a:gd name="T8" fmla="*/ 394 w 402"/>
                <a:gd name="T9" fmla="*/ 90 h 90"/>
                <a:gd name="T10" fmla="*/ 394 w 402"/>
                <a:gd name="T11" fmla="*/ 90 h 90"/>
                <a:gd name="T12" fmla="*/ 402 w 402"/>
                <a:gd name="T13" fmla="*/ 90 h 90"/>
                <a:gd name="T14" fmla="*/ 402 w 402"/>
                <a:gd name="T15" fmla="*/ 82 h 90"/>
                <a:gd name="T16" fmla="*/ 402 w 402"/>
                <a:gd name="T17" fmla="*/ 43 h 90"/>
                <a:gd name="T18" fmla="*/ 402 w 402"/>
                <a:gd name="T19" fmla="*/ 43 h 90"/>
                <a:gd name="T20" fmla="*/ 398 w 402"/>
                <a:gd name="T21" fmla="*/ 39 h 90"/>
                <a:gd name="T22" fmla="*/ 394 w 402"/>
                <a:gd name="T23" fmla="*/ 35 h 90"/>
                <a:gd name="T24" fmla="*/ 381 w 402"/>
                <a:gd name="T25" fmla="*/ 26 h 90"/>
                <a:gd name="T26" fmla="*/ 347 w 402"/>
                <a:gd name="T27" fmla="*/ 0 h 90"/>
                <a:gd name="T28" fmla="*/ 39 w 402"/>
                <a:gd name="T29" fmla="*/ 0 h 90"/>
                <a:gd name="T30" fmla="*/ 39 w 402"/>
                <a:gd name="T31" fmla="*/ 0 h 90"/>
                <a:gd name="T32" fmla="*/ 17 w 402"/>
                <a:gd name="T33" fmla="*/ 22 h 90"/>
                <a:gd name="T34" fmla="*/ 0 w 402"/>
                <a:gd name="T35" fmla="*/ 43 h 90"/>
                <a:gd name="T36" fmla="*/ 0 w 402"/>
                <a:gd name="T37" fmla="*/ 82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2"/>
                <a:gd name="T58" fmla="*/ 0 h 90"/>
                <a:gd name="T59" fmla="*/ 402 w 402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2" h="90">
                  <a:moveTo>
                    <a:pt x="0" y="82"/>
                  </a:moveTo>
                  <a:lnTo>
                    <a:pt x="0" y="82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94" y="90"/>
                  </a:lnTo>
                  <a:lnTo>
                    <a:pt x="402" y="90"/>
                  </a:lnTo>
                  <a:lnTo>
                    <a:pt x="402" y="82"/>
                  </a:lnTo>
                  <a:lnTo>
                    <a:pt x="402" y="43"/>
                  </a:lnTo>
                  <a:lnTo>
                    <a:pt x="398" y="39"/>
                  </a:lnTo>
                  <a:lnTo>
                    <a:pt x="394" y="35"/>
                  </a:lnTo>
                  <a:lnTo>
                    <a:pt x="381" y="26"/>
                  </a:lnTo>
                  <a:lnTo>
                    <a:pt x="347" y="0"/>
                  </a:lnTo>
                  <a:lnTo>
                    <a:pt x="39" y="0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39" name="Freeform 374"/>
            <p:cNvSpPr>
              <a:spLocks/>
            </p:cNvSpPr>
            <p:nvPr/>
          </p:nvSpPr>
          <p:spPr bwMode="auto">
            <a:xfrm>
              <a:off x="1211" y="3273"/>
              <a:ext cx="397" cy="51"/>
            </a:xfrm>
            <a:custGeom>
              <a:avLst/>
              <a:gdLst>
                <a:gd name="T0" fmla="*/ 0 w 397"/>
                <a:gd name="T1" fmla="*/ 43 h 51"/>
                <a:gd name="T2" fmla="*/ 0 w 397"/>
                <a:gd name="T3" fmla="*/ 43 h 51"/>
                <a:gd name="T4" fmla="*/ 4 w 397"/>
                <a:gd name="T5" fmla="*/ 47 h 51"/>
                <a:gd name="T6" fmla="*/ 8 w 397"/>
                <a:gd name="T7" fmla="*/ 51 h 51"/>
                <a:gd name="T8" fmla="*/ 389 w 397"/>
                <a:gd name="T9" fmla="*/ 47 h 51"/>
                <a:gd name="T10" fmla="*/ 389 w 397"/>
                <a:gd name="T11" fmla="*/ 47 h 51"/>
                <a:gd name="T12" fmla="*/ 393 w 397"/>
                <a:gd name="T13" fmla="*/ 47 h 51"/>
                <a:gd name="T14" fmla="*/ 397 w 397"/>
                <a:gd name="T15" fmla="*/ 38 h 51"/>
                <a:gd name="T16" fmla="*/ 393 w 397"/>
                <a:gd name="T17" fmla="*/ 8 h 51"/>
                <a:gd name="T18" fmla="*/ 393 w 397"/>
                <a:gd name="T19" fmla="*/ 8 h 51"/>
                <a:gd name="T20" fmla="*/ 393 w 397"/>
                <a:gd name="T21" fmla="*/ 0 h 51"/>
                <a:gd name="T22" fmla="*/ 384 w 397"/>
                <a:gd name="T23" fmla="*/ 0 h 51"/>
                <a:gd name="T24" fmla="*/ 8 w 397"/>
                <a:gd name="T25" fmla="*/ 0 h 51"/>
                <a:gd name="T26" fmla="*/ 8 w 397"/>
                <a:gd name="T27" fmla="*/ 0 h 51"/>
                <a:gd name="T28" fmla="*/ 0 w 397"/>
                <a:gd name="T29" fmla="*/ 4 h 51"/>
                <a:gd name="T30" fmla="*/ 0 w 397"/>
                <a:gd name="T31" fmla="*/ 8 h 51"/>
                <a:gd name="T32" fmla="*/ 0 w 397"/>
                <a:gd name="T33" fmla="*/ 4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7"/>
                <a:gd name="T52" fmla="*/ 0 h 51"/>
                <a:gd name="T53" fmla="*/ 397 w 397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7" h="51">
                  <a:moveTo>
                    <a:pt x="0" y="43"/>
                  </a:moveTo>
                  <a:lnTo>
                    <a:pt x="0" y="43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389" y="47"/>
                  </a:lnTo>
                  <a:lnTo>
                    <a:pt x="393" y="47"/>
                  </a:lnTo>
                  <a:lnTo>
                    <a:pt x="397" y="38"/>
                  </a:lnTo>
                  <a:lnTo>
                    <a:pt x="393" y="8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0" name="Freeform 375"/>
            <p:cNvSpPr>
              <a:spLocks/>
            </p:cNvSpPr>
            <p:nvPr/>
          </p:nvSpPr>
          <p:spPr bwMode="auto">
            <a:xfrm>
              <a:off x="1587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1" name="Freeform 376"/>
            <p:cNvSpPr>
              <a:spLocks/>
            </p:cNvSpPr>
            <p:nvPr/>
          </p:nvSpPr>
          <p:spPr bwMode="auto">
            <a:xfrm>
              <a:off x="1570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2" name="Freeform 377"/>
            <p:cNvSpPr>
              <a:spLocks/>
            </p:cNvSpPr>
            <p:nvPr/>
          </p:nvSpPr>
          <p:spPr bwMode="auto">
            <a:xfrm>
              <a:off x="1236" y="3273"/>
              <a:ext cx="9" cy="51"/>
            </a:xfrm>
            <a:custGeom>
              <a:avLst/>
              <a:gdLst>
                <a:gd name="T0" fmla="*/ 5 w 9"/>
                <a:gd name="T1" fmla="*/ 51 h 51"/>
                <a:gd name="T2" fmla="*/ 9 w 9"/>
                <a:gd name="T3" fmla="*/ 51 h 51"/>
                <a:gd name="T4" fmla="*/ 5 w 9"/>
                <a:gd name="T5" fmla="*/ 0 h 51"/>
                <a:gd name="T6" fmla="*/ 0 w 9"/>
                <a:gd name="T7" fmla="*/ 0 h 51"/>
                <a:gd name="T8" fmla="*/ 5 w 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1"/>
                <a:gd name="T17" fmla="*/ 9 w 9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1">
                  <a:moveTo>
                    <a:pt x="5" y="51"/>
                  </a:moveTo>
                  <a:lnTo>
                    <a:pt x="9" y="51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3" name="Freeform 378"/>
            <p:cNvSpPr>
              <a:spLocks/>
            </p:cNvSpPr>
            <p:nvPr/>
          </p:nvSpPr>
          <p:spPr bwMode="auto">
            <a:xfrm>
              <a:off x="1249" y="3269"/>
              <a:ext cx="9" cy="55"/>
            </a:xfrm>
            <a:custGeom>
              <a:avLst/>
              <a:gdLst>
                <a:gd name="T0" fmla="*/ 4 w 9"/>
                <a:gd name="T1" fmla="*/ 55 h 55"/>
                <a:gd name="T2" fmla="*/ 9 w 9"/>
                <a:gd name="T3" fmla="*/ 55 h 55"/>
                <a:gd name="T4" fmla="*/ 4 w 9"/>
                <a:gd name="T5" fmla="*/ 0 h 55"/>
                <a:gd name="T6" fmla="*/ 0 w 9"/>
                <a:gd name="T7" fmla="*/ 4 h 55"/>
                <a:gd name="T8" fmla="*/ 4 w 9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5"/>
                <a:gd name="T17" fmla="*/ 9 w 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5">
                  <a:moveTo>
                    <a:pt x="4" y="55"/>
                  </a:moveTo>
                  <a:lnTo>
                    <a:pt x="9" y="55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55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4" name="Freeform 379"/>
            <p:cNvSpPr>
              <a:spLocks/>
            </p:cNvSpPr>
            <p:nvPr/>
          </p:nvSpPr>
          <p:spPr bwMode="auto">
            <a:xfrm>
              <a:off x="1339" y="3281"/>
              <a:ext cx="154" cy="35"/>
            </a:xfrm>
            <a:custGeom>
              <a:avLst/>
              <a:gdLst>
                <a:gd name="T0" fmla="*/ 154 w 154"/>
                <a:gd name="T1" fmla="*/ 17 h 35"/>
                <a:gd name="T2" fmla="*/ 154 w 154"/>
                <a:gd name="T3" fmla="*/ 17 h 35"/>
                <a:gd name="T4" fmla="*/ 145 w 154"/>
                <a:gd name="T5" fmla="*/ 26 h 35"/>
                <a:gd name="T6" fmla="*/ 132 w 154"/>
                <a:gd name="T7" fmla="*/ 30 h 35"/>
                <a:gd name="T8" fmla="*/ 107 w 154"/>
                <a:gd name="T9" fmla="*/ 35 h 35"/>
                <a:gd name="T10" fmla="*/ 77 w 154"/>
                <a:gd name="T11" fmla="*/ 35 h 35"/>
                <a:gd name="T12" fmla="*/ 77 w 154"/>
                <a:gd name="T13" fmla="*/ 35 h 35"/>
                <a:gd name="T14" fmla="*/ 47 w 154"/>
                <a:gd name="T15" fmla="*/ 35 h 35"/>
                <a:gd name="T16" fmla="*/ 21 w 154"/>
                <a:gd name="T17" fmla="*/ 30 h 35"/>
                <a:gd name="T18" fmla="*/ 4 w 154"/>
                <a:gd name="T19" fmla="*/ 26 h 35"/>
                <a:gd name="T20" fmla="*/ 0 w 154"/>
                <a:gd name="T21" fmla="*/ 17 h 35"/>
                <a:gd name="T22" fmla="*/ 0 w 154"/>
                <a:gd name="T23" fmla="*/ 17 h 35"/>
                <a:gd name="T24" fmla="*/ 4 w 154"/>
                <a:gd name="T25" fmla="*/ 13 h 35"/>
                <a:gd name="T26" fmla="*/ 21 w 154"/>
                <a:gd name="T27" fmla="*/ 5 h 35"/>
                <a:gd name="T28" fmla="*/ 43 w 154"/>
                <a:gd name="T29" fmla="*/ 5 h 35"/>
                <a:gd name="T30" fmla="*/ 73 w 154"/>
                <a:gd name="T31" fmla="*/ 0 h 35"/>
                <a:gd name="T32" fmla="*/ 73 w 154"/>
                <a:gd name="T33" fmla="*/ 0 h 35"/>
                <a:gd name="T34" fmla="*/ 107 w 154"/>
                <a:gd name="T35" fmla="*/ 5 h 35"/>
                <a:gd name="T36" fmla="*/ 128 w 154"/>
                <a:gd name="T37" fmla="*/ 9 h 35"/>
                <a:gd name="T38" fmla="*/ 145 w 154"/>
                <a:gd name="T39" fmla="*/ 13 h 35"/>
                <a:gd name="T40" fmla="*/ 154 w 154"/>
                <a:gd name="T41" fmla="*/ 17 h 35"/>
                <a:gd name="T42" fmla="*/ 154 w 154"/>
                <a:gd name="T43" fmla="*/ 17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4"/>
                <a:gd name="T67" fmla="*/ 0 h 35"/>
                <a:gd name="T68" fmla="*/ 154 w 154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4" h="35">
                  <a:moveTo>
                    <a:pt x="154" y="17"/>
                  </a:moveTo>
                  <a:lnTo>
                    <a:pt x="154" y="17"/>
                  </a:lnTo>
                  <a:lnTo>
                    <a:pt x="145" y="26"/>
                  </a:lnTo>
                  <a:lnTo>
                    <a:pt x="132" y="30"/>
                  </a:lnTo>
                  <a:lnTo>
                    <a:pt x="107" y="35"/>
                  </a:lnTo>
                  <a:lnTo>
                    <a:pt x="77" y="35"/>
                  </a:lnTo>
                  <a:lnTo>
                    <a:pt x="47" y="35"/>
                  </a:lnTo>
                  <a:lnTo>
                    <a:pt x="21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21" y="5"/>
                  </a:lnTo>
                  <a:lnTo>
                    <a:pt x="43" y="5"/>
                  </a:lnTo>
                  <a:lnTo>
                    <a:pt x="73" y="0"/>
                  </a:lnTo>
                  <a:lnTo>
                    <a:pt x="107" y="5"/>
                  </a:lnTo>
                  <a:lnTo>
                    <a:pt x="128" y="9"/>
                  </a:lnTo>
                  <a:lnTo>
                    <a:pt x="145" y="13"/>
                  </a:lnTo>
                  <a:lnTo>
                    <a:pt x="154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5" name="Freeform 380"/>
            <p:cNvSpPr>
              <a:spLocks/>
            </p:cNvSpPr>
            <p:nvPr/>
          </p:nvSpPr>
          <p:spPr bwMode="auto">
            <a:xfrm>
              <a:off x="1313" y="3234"/>
              <a:ext cx="133" cy="30"/>
            </a:xfrm>
            <a:custGeom>
              <a:avLst/>
              <a:gdLst>
                <a:gd name="T0" fmla="*/ 0 w 133"/>
                <a:gd name="T1" fmla="*/ 13 h 30"/>
                <a:gd name="T2" fmla="*/ 0 w 133"/>
                <a:gd name="T3" fmla="*/ 13 h 30"/>
                <a:gd name="T4" fmla="*/ 4 w 133"/>
                <a:gd name="T5" fmla="*/ 22 h 30"/>
                <a:gd name="T6" fmla="*/ 17 w 133"/>
                <a:gd name="T7" fmla="*/ 26 h 30"/>
                <a:gd name="T8" fmla="*/ 64 w 133"/>
                <a:gd name="T9" fmla="*/ 30 h 30"/>
                <a:gd name="T10" fmla="*/ 64 w 133"/>
                <a:gd name="T11" fmla="*/ 30 h 30"/>
                <a:gd name="T12" fmla="*/ 116 w 133"/>
                <a:gd name="T13" fmla="*/ 26 h 30"/>
                <a:gd name="T14" fmla="*/ 128 w 133"/>
                <a:gd name="T15" fmla="*/ 22 h 30"/>
                <a:gd name="T16" fmla="*/ 133 w 133"/>
                <a:gd name="T17" fmla="*/ 13 h 30"/>
                <a:gd name="T18" fmla="*/ 133 w 133"/>
                <a:gd name="T19" fmla="*/ 13 h 30"/>
                <a:gd name="T20" fmla="*/ 128 w 133"/>
                <a:gd name="T21" fmla="*/ 9 h 30"/>
                <a:gd name="T22" fmla="*/ 116 w 133"/>
                <a:gd name="T23" fmla="*/ 5 h 30"/>
                <a:gd name="T24" fmla="*/ 64 w 133"/>
                <a:gd name="T25" fmla="*/ 0 h 30"/>
                <a:gd name="T26" fmla="*/ 64 w 133"/>
                <a:gd name="T27" fmla="*/ 0 h 30"/>
                <a:gd name="T28" fmla="*/ 17 w 133"/>
                <a:gd name="T29" fmla="*/ 5 h 30"/>
                <a:gd name="T30" fmla="*/ 4 w 133"/>
                <a:gd name="T31" fmla="*/ 9 h 30"/>
                <a:gd name="T32" fmla="*/ 0 w 133"/>
                <a:gd name="T33" fmla="*/ 13 h 30"/>
                <a:gd name="T34" fmla="*/ 0 w 133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3"/>
                <a:gd name="T55" fmla="*/ 0 h 30"/>
                <a:gd name="T56" fmla="*/ 133 w 133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3" h="30">
                  <a:moveTo>
                    <a:pt x="0" y="13"/>
                  </a:moveTo>
                  <a:lnTo>
                    <a:pt x="0" y="13"/>
                  </a:lnTo>
                  <a:lnTo>
                    <a:pt x="4" y="22"/>
                  </a:lnTo>
                  <a:lnTo>
                    <a:pt x="17" y="26"/>
                  </a:lnTo>
                  <a:lnTo>
                    <a:pt x="64" y="30"/>
                  </a:lnTo>
                  <a:lnTo>
                    <a:pt x="116" y="26"/>
                  </a:lnTo>
                  <a:lnTo>
                    <a:pt x="128" y="22"/>
                  </a:lnTo>
                  <a:lnTo>
                    <a:pt x="133" y="13"/>
                  </a:lnTo>
                  <a:lnTo>
                    <a:pt x="128" y="9"/>
                  </a:lnTo>
                  <a:lnTo>
                    <a:pt x="116" y="5"/>
                  </a:lnTo>
                  <a:lnTo>
                    <a:pt x="64" y="0"/>
                  </a:lnTo>
                  <a:lnTo>
                    <a:pt x="17" y="5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6" name="Freeform 381"/>
            <p:cNvSpPr>
              <a:spLocks/>
            </p:cNvSpPr>
            <p:nvPr/>
          </p:nvSpPr>
          <p:spPr bwMode="auto">
            <a:xfrm>
              <a:off x="1339" y="3239"/>
              <a:ext cx="90" cy="17"/>
            </a:xfrm>
            <a:custGeom>
              <a:avLst/>
              <a:gdLst>
                <a:gd name="T0" fmla="*/ 0 w 90"/>
                <a:gd name="T1" fmla="*/ 8 h 17"/>
                <a:gd name="T2" fmla="*/ 0 w 90"/>
                <a:gd name="T3" fmla="*/ 8 h 17"/>
                <a:gd name="T4" fmla="*/ 4 w 90"/>
                <a:gd name="T5" fmla="*/ 12 h 17"/>
                <a:gd name="T6" fmla="*/ 13 w 90"/>
                <a:gd name="T7" fmla="*/ 12 h 17"/>
                <a:gd name="T8" fmla="*/ 43 w 90"/>
                <a:gd name="T9" fmla="*/ 17 h 17"/>
                <a:gd name="T10" fmla="*/ 43 w 90"/>
                <a:gd name="T11" fmla="*/ 17 h 17"/>
                <a:gd name="T12" fmla="*/ 77 w 90"/>
                <a:gd name="T13" fmla="*/ 12 h 17"/>
                <a:gd name="T14" fmla="*/ 85 w 90"/>
                <a:gd name="T15" fmla="*/ 12 h 17"/>
                <a:gd name="T16" fmla="*/ 90 w 90"/>
                <a:gd name="T17" fmla="*/ 8 h 17"/>
                <a:gd name="T18" fmla="*/ 90 w 90"/>
                <a:gd name="T19" fmla="*/ 8 h 17"/>
                <a:gd name="T20" fmla="*/ 85 w 90"/>
                <a:gd name="T21" fmla="*/ 4 h 17"/>
                <a:gd name="T22" fmla="*/ 77 w 90"/>
                <a:gd name="T23" fmla="*/ 0 h 17"/>
                <a:gd name="T24" fmla="*/ 43 w 90"/>
                <a:gd name="T25" fmla="*/ 0 h 17"/>
                <a:gd name="T26" fmla="*/ 43 w 90"/>
                <a:gd name="T27" fmla="*/ 0 h 17"/>
                <a:gd name="T28" fmla="*/ 13 w 90"/>
                <a:gd name="T29" fmla="*/ 0 h 17"/>
                <a:gd name="T30" fmla="*/ 4 w 90"/>
                <a:gd name="T31" fmla="*/ 4 h 17"/>
                <a:gd name="T32" fmla="*/ 0 w 90"/>
                <a:gd name="T33" fmla="*/ 8 h 17"/>
                <a:gd name="T34" fmla="*/ 0 w 90"/>
                <a:gd name="T35" fmla="*/ 8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17"/>
                <a:gd name="T56" fmla="*/ 90 w 90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17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13" y="12"/>
                  </a:lnTo>
                  <a:lnTo>
                    <a:pt x="43" y="17"/>
                  </a:lnTo>
                  <a:lnTo>
                    <a:pt x="77" y="12"/>
                  </a:lnTo>
                  <a:lnTo>
                    <a:pt x="85" y="12"/>
                  </a:lnTo>
                  <a:lnTo>
                    <a:pt x="90" y="8"/>
                  </a:lnTo>
                  <a:lnTo>
                    <a:pt x="85" y="4"/>
                  </a:lnTo>
                  <a:lnTo>
                    <a:pt x="77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7" name="Freeform 382"/>
            <p:cNvSpPr>
              <a:spLocks/>
            </p:cNvSpPr>
            <p:nvPr/>
          </p:nvSpPr>
          <p:spPr bwMode="auto">
            <a:xfrm>
              <a:off x="1860" y="3388"/>
              <a:ext cx="265" cy="103"/>
            </a:xfrm>
            <a:custGeom>
              <a:avLst/>
              <a:gdLst>
                <a:gd name="T0" fmla="*/ 13 w 265"/>
                <a:gd name="T1" fmla="*/ 103 h 103"/>
                <a:gd name="T2" fmla="*/ 265 w 265"/>
                <a:gd name="T3" fmla="*/ 56 h 103"/>
                <a:gd name="T4" fmla="*/ 261 w 265"/>
                <a:gd name="T5" fmla="*/ 30 h 103"/>
                <a:gd name="T6" fmla="*/ 261 w 265"/>
                <a:gd name="T7" fmla="*/ 30 h 103"/>
                <a:gd name="T8" fmla="*/ 265 w 265"/>
                <a:gd name="T9" fmla="*/ 0 h 103"/>
                <a:gd name="T10" fmla="*/ 9 w 265"/>
                <a:gd name="T11" fmla="*/ 39 h 103"/>
                <a:gd name="T12" fmla="*/ 9 w 265"/>
                <a:gd name="T13" fmla="*/ 39 h 103"/>
                <a:gd name="T14" fmla="*/ 5 w 265"/>
                <a:gd name="T15" fmla="*/ 64 h 103"/>
                <a:gd name="T16" fmla="*/ 0 w 265"/>
                <a:gd name="T17" fmla="*/ 86 h 103"/>
                <a:gd name="T18" fmla="*/ 5 w 265"/>
                <a:gd name="T19" fmla="*/ 94 h 103"/>
                <a:gd name="T20" fmla="*/ 13 w 265"/>
                <a:gd name="T21" fmla="*/ 103 h 103"/>
                <a:gd name="T22" fmla="*/ 13 w 265"/>
                <a:gd name="T23" fmla="*/ 103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5"/>
                <a:gd name="T37" fmla="*/ 0 h 103"/>
                <a:gd name="T38" fmla="*/ 265 w 26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5" h="103">
                  <a:moveTo>
                    <a:pt x="13" y="103"/>
                  </a:moveTo>
                  <a:lnTo>
                    <a:pt x="265" y="56"/>
                  </a:lnTo>
                  <a:lnTo>
                    <a:pt x="261" y="30"/>
                  </a:lnTo>
                  <a:lnTo>
                    <a:pt x="265" y="0"/>
                  </a:lnTo>
                  <a:lnTo>
                    <a:pt x="9" y="39"/>
                  </a:lnTo>
                  <a:lnTo>
                    <a:pt x="5" y="64"/>
                  </a:lnTo>
                  <a:lnTo>
                    <a:pt x="0" y="86"/>
                  </a:lnTo>
                  <a:lnTo>
                    <a:pt x="5" y="94"/>
                  </a:lnTo>
                  <a:lnTo>
                    <a:pt x="13" y="10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8" name="Freeform 383"/>
            <p:cNvSpPr>
              <a:spLocks/>
            </p:cNvSpPr>
            <p:nvPr/>
          </p:nvSpPr>
          <p:spPr bwMode="auto">
            <a:xfrm>
              <a:off x="1608" y="3311"/>
              <a:ext cx="526" cy="193"/>
            </a:xfrm>
            <a:custGeom>
              <a:avLst/>
              <a:gdLst>
                <a:gd name="T0" fmla="*/ 509 w 526"/>
                <a:gd name="T1" fmla="*/ 141 h 193"/>
                <a:gd name="T2" fmla="*/ 509 w 526"/>
                <a:gd name="T3" fmla="*/ 141 h 193"/>
                <a:gd name="T4" fmla="*/ 261 w 526"/>
                <a:gd name="T5" fmla="*/ 180 h 193"/>
                <a:gd name="T6" fmla="*/ 261 w 526"/>
                <a:gd name="T7" fmla="*/ 180 h 193"/>
                <a:gd name="T8" fmla="*/ 257 w 526"/>
                <a:gd name="T9" fmla="*/ 175 h 193"/>
                <a:gd name="T10" fmla="*/ 252 w 526"/>
                <a:gd name="T11" fmla="*/ 158 h 193"/>
                <a:gd name="T12" fmla="*/ 248 w 526"/>
                <a:gd name="T13" fmla="*/ 141 h 193"/>
                <a:gd name="T14" fmla="*/ 252 w 526"/>
                <a:gd name="T15" fmla="*/ 128 h 193"/>
                <a:gd name="T16" fmla="*/ 261 w 526"/>
                <a:gd name="T17" fmla="*/ 116 h 193"/>
                <a:gd name="T18" fmla="*/ 261 w 526"/>
                <a:gd name="T19" fmla="*/ 116 h 193"/>
                <a:gd name="T20" fmla="*/ 295 w 526"/>
                <a:gd name="T21" fmla="*/ 111 h 193"/>
                <a:gd name="T22" fmla="*/ 368 w 526"/>
                <a:gd name="T23" fmla="*/ 99 h 193"/>
                <a:gd name="T24" fmla="*/ 453 w 526"/>
                <a:gd name="T25" fmla="*/ 90 h 193"/>
                <a:gd name="T26" fmla="*/ 522 w 526"/>
                <a:gd name="T27" fmla="*/ 77 h 193"/>
                <a:gd name="T28" fmla="*/ 522 w 526"/>
                <a:gd name="T29" fmla="*/ 77 h 193"/>
                <a:gd name="T30" fmla="*/ 522 w 526"/>
                <a:gd name="T31" fmla="*/ 73 h 193"/>
                <a:gd name="T32" fmla="*/ 517 w 526"/>
                <a:gd name="T33" fmla="*/ 69 h 193"/>
                <a:gd name="T34" fmla="*/ 517 w 526"/>
                <a:gd name="T35" fmla="*/ 69 h 193"/>
                <a:gd name="T36" fmla="*/ 274 w 526"/>
                <a:gd name="T37" fmla="*/ 0 h 193"/>
                <a:gd name="T38" fmla="*/ 39 w 526"/>
                <a:gd name="T39" fmla="*/ 9 h 193"/>
                <a:gd name="T40" fmla="*/ 34 w 526"/>
                <a:gd name="T41" fmla="*/ 9 h 193"/>
                <a:gd name="T42" fmla="*/ 26 w 526"/>
                <a:gd name="T43" fmla="*/ 9 h 193"/>
                <a:gd name="T44" fmla="*/ 13 w 526"/>
                <a:gd name="T45" fmla="*/ 9 h 193"/>
                <a:gd name="T46" fmla="*/ 13 w 526"/>
                <a:gd name="T47" fmla="*/ 9 h 193"/>
                <a:gd name="T48" fmla="*/ 9 w 526"/>
                <a:gd name="T49" fmla="*/ 17 h 193"/>
                <a:gd name="T50" fmla="*/ 0 w 526"/>
                <a:gd name="T51" fmla="*/ 34 h 193"/>
                <a:gd name="T52" fmla="*/ 0 w 526"/>
                <a:gd name="T53" fmla="*/ 47 h 193"/>
                <a:gd name="T54" fmla="*/ 0 w 526"/>
                <a:gd name="T55" fmla="*/ 60 h 193"/>
                <a:gd name="T56" fmla="*/ 4 w 526"/>
                <a:gd name="T57" fmla="*/ 77 h 193"/>
                <a:gd name="T58" fmla="*/ 13 w 526"/>
                <a:gd name="T59" fmla="*/ 90 h 193"/>
                <a:gd name="T60" fmla="*/ 257 w 526"/>
                <a:gd name="T61" fmla="*/ 188 h 193"/>
                <a:gd name="T62" fmla="*/ 257 w 526"/>
                <a:gd name="T63" fmla="*/ 188 h 193"/>
                <a:gd name="T64" fmla="*/ 265 w 526"/>
                <a:gd name="T65" fmla="*/ 193 h 193"/>
                <a:gd name="T66" fmla="*/ 274 w 526"/>
                <a:gd name="T67" fmla="*/ 188 h 193"/>
                <a:gd name="T68" fmla="*/ 274 w 526"/>
                <a:gd name="T69" fmla="*/ 188 h 193"/>
                <a:gd name="T70" fmla="*/ 282 w 526"/>
                <a:gd name="T71" fmla="*/ 184 h 193"/>
                <a:gd name="T72" fmla="*/ 282 w 526"/>
                <a:gd name="T73" fmla="*/ 184 h 193"/>
                <a:gd name="T74" fmla="*/ 398 w 526"/>
                <a:gd name="T75" fmla="*/ 167 h 193"/>
                <a:gd name="T76" fmla="*/ 522 w 526"/>
                <a:gd name="T77" fmla="*/ 146 h 193"/>
                <a:gd name="T78" fmla="*/ 522 w 526"/>
                <a:gd name="T79" fmla="*/ 146 h 193"/>
                <a:gd name="T80" fmla="*/ 526 w 526"/>
                <a:gd name="T81" fmla="*/ 141 h 193"/>
                <a:gd name="T82" fmla="*/ 526 w 526"/>
                <a:gd name="T83" fmla="*/ 137 h 193"/>
                <a:gd name="T84" fmla="*/ 526 w 526"/>
                <a:gd name="T85" fmla="*/ 133 h 193"/>
                <a:gd name="T86" fmla="*/ 526 w 526"/>
                <a:gd name="T87" fmla="*/ 133 h 193"/>
                <a:gd name="T88" fmla="*/ 526 w 526"/>
                <a:gd name="T89" fmla="*/ 133 h 193"/>
                <a:gd name="T90" fmla="*/ 526 w 526"/>
                <a:gd name="T91" fmla="*/ 133 h 193"/>
                <a:gd name="T92" fmla="*/ 522 w 526"/>
                <a:gd name="T93" fmla="*/ 137 h 193"/>
                <a:gd name="T94" fmla="*/ 509 w 526"/>
                <a:gd name="T95" fmla="*/ 141 h 193"/>
                <a:gd name="T96" fmla="*/ 509 w 526"/>
                <a:gd name="T97" fmla="*/ 141 h 1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26"/>
                <a:gd name="T148" fmla="*/ 0 h 193"/>
                <a:gd name="T149" fmla="*/ 526 w 526"/>
                <a:gd name="T150" fmla="*/ 193 h 1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26" h="193">
                  <a:moveTo>
                    <a:pt x="509" y="141"/>
                  </a:moveTo>
                  <a:lnTo>
                    <a:pt x="509" y="141"/>
                  </a:lnTo>
                  <a:lnTo>
                    <a:pt x="261" y="180"/>
                  </a:lnTo>
                  <a:lnTo>
                    <a:pt x="257" y="175"/>
                  </a:lnTo>
                  <a:lnTo>
                    <a:pt x="252" y="158"/>
                  </a:lnTo>
                  <a:lnTo>
                    <a:pt x="248" y="141"/>
                  </a:lnTo>
                  <a:lnTo>
                    <a:pt x="252" y="128"/>
                  </a:lnTo>
                  <a:lnTo>
                    <a:pt x="261" y="116"/>
                  </a:lnTo>
                  <a:lnTo>
                    <a:pt x="295" y="111"/>
                  </a:lnTo>
                  <a:lnTo>
                    <a:pt x="368" y="99"/>
                  </a:lnTo>
                  <a:lnTo>
                    <a:pt x="453" y="90"/>
                  </a:lnTo>
                  <a:lnTo>
                    <a:pt x="522" y="77"/>
                  </a:lnTo>
                  <a:lnTo>
                    <a:pt x="522" y="73"/>
                  </a:lnTo>
                  <a:lnTo>
                    <a:pt x="517" y="69"/>
                  </a:lnTo>
                  <a:lnTo>
                    <a:pt x="274" y="0"/>
                  </a:lnTo>
                  <a:lnTo>
                    <a:pt x="39" y="9"/>
                  </a:lnTo>
                  <a:lnTo>
                    <a:pt x="34" y="9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9" y="17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4" y="77"/>
                  </a:lnTo>
                  <a:lnTo>
                    <a:pt x="13" y="90"/>
                  </a:lnTo>
                  <a:lnTo>
                    <a:pt x="257" y="188"/>
                  </a:lnTo>
                  <a:lnTo>
                    <a:pt x="265" y="193"/>
                  </a:lnTo>
                  <a:lnTo>
                    <a:pt x="274" y="188"/>
                  </a:lnTo>
                  <a:lnTo>
                    <a:pt x="282" y="184"/>
                  </a:lnTo>
                  <a:lnTo>
                    <a:pt x="398" y="167"/>
                  </a:lnTo>
                  <a:lnTo>
                    <a:pt x="522" y="146"/>
                  </a:lnTo>
                  <a:lnTo>
                    <a:pt x="526" y="141"/>
                  </a:lnTo>
                  <a:lnTo>
                    <a:pt x="526" y="137"/>
                  </a:lnTo>
                  <a:lnTo>
                    <a:pt x="526" y="133"/>
                  </a:lnTo>
                  <a:lnTo>
                    <a:pt x="522" y="137"/>
                  </a:lnTo>
                  <a:lnTo>
                    <a:pt x="509" y="14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49" name="Freeform 384"/>
            <p:cNvSpPr>
              <a:spLocks/>
            </p:cNvSpPr>
            <p:nvPr/>
          </p:nvSpPr>
          <p:spPr bwMode="auto">
            <a:xfrm>
              <a:off x="1856" y="3388"/>
              <a:ext cx="278" cy="103"/>
            </a:xfrm>
            <a:custGeom>
              <a:avLst/>
              <a:gdLst>
                <a:gd name="T0" fmla="*/ 269 w 278"/>
                <a:gd name="T1" fmla="*/ 51 h 103"/>
                <a:gd name="T2" fmla="*/ 269 w 278"/>
                <a:gd name="T3" fmla="*/ 56 h 103"/>
                <a:gd name="T4" fmla="*/ 17 w 278"/>
                <a:gd name="T5" fmla="*/ 98 h 103"/>
                <a:gd name="T6" fmla="*/ 17 w 278"/>
                <a:gd name="T7" fmla="*/ 98 h 103"/>
                <a:gd name="T8" fmla="*/ 9 w 278"/>
                <a:gd name="T9" fmla="*/ 77 h 103"/>
                <a:gd name="T10" fmla="*/ 9 w 278"/>
                <a:gd name="T11" fmla="*/ 60 h 103"/>
                <a:gd name="T12" fmla="*/ 17 w 278"/>
                <a:gd name="T13" fmla="*/ 43 h 103"/>
                <a:gd name="T14" fmla="*/ 261 w 278"/>
                <a:gd name="T15" fmla="*/ 9 h 103"/>
                <a:gd name="T16" fmla="*/ 261 w 278"/>
                <a:gd name="T17" fmla="*/ 9 h 103"/>
                <a:gd name="T18" fmla="*/ 269 w 278"/>
                <a:gd name="T19" fmla="*/ 4 h 103"/>
                <a:gd name="T20" fmla="*/ 274 w 278"/>
                <a:gd name="T21" fmla="*/ 0 h 103"/>
                <a:gd name="T22" fmla="*/ 274 w 278"/>
                <a:gd name="T23" fmla="*/ 0 h 103"/>
                <a:gd name="T24" fmla="*/ 274 w 278"/>
                <a:gd name="T25" fmla="*/ 0 h 103"/>
                <a:gd name="T26" fmla="*/ 274 w 278"/>
                <a:gd name="T27" fmla="*/ 0 h 103"/>
                <a:gd name="T28" fmla="*/ 205 w 278"/>
                <a:gd name="T29" fmla="*/ 13 h 103"/>
                <a:gd name="T30" fmla="*/ 120 w 278"/>
                <a:gd name="T31" fmla="*/ 22 h 103"/>
                <a:gd name="T32" fmla="*/ 47 w 278"/>
                <a:gd name="T33" fmla="*/ 34 h 103"/>
                <a:gd name="T34" fmla="*/ 13 w 278"/>
                <a:gd name="T35" fmla="*/ 39 h 103"/>
                <a:gd name="T36" fmla="*/ 13 w 278"/>
                <a:gd name="T37" fmla="*/ 39 h 103"/>
                <a:gd name="T38" fmla="*/ 4 w 278"/>
                <a:gd name="T39" fmla="*/ 51 h 103"/>
                <a:gd name="T40" fmla="*/ 0 w 278"/>
                <a:gd name="T41" fmla="*/ 64 h 103"/>
                <a:gd name="T42" fmla="*/ 4 w 278"/>
                <a:gd name="T43" fmla="*/ 81 h 103"/>
                <a:gd name="T44" fmla="*/ 9 w 278"/>
                <a:gd name="T45" fmla="*/ 98 h 103"/>
                <a:gd name="T46" fmla="*/ 13 w 278"/>
                <a:gd name="T47" fmla="*/ 103 h 103"/>
                <a:gd name="T48" fmla="*/ 13 w 278"/>
                <a:gd name="T49" fmla="*/ 103 h 103"/>
                <a:gd name="T50" fmla="*/ 261 w 278"/>
                <a:gd name="T51" fmla="*/ 64 h 103"/>
                <a:gd name="T52" fmla="*/ 261 w 278"/>
                <a:gd name="T53" fmla="*/ 64 h 103"/>
                <a:gd name="T54" fmla="*/ 274 w 278"/>
                <a:gd name="T55" fmla="*/ 60 h 103"/>
                <a:gd name="T56" fmla="*/ 278 w 278"/>
                <a:gd name="T57" fmla="*/ 60 h 103"/>
                <a:gd name="T58" fmla="*/ 278 w 278"/>
                <a:gd name="T59" fmla="*/ 56 h 103"/>
                <a:gd name="T60" fmla="*/ 278 w 278"/>
                <a:gd name="T61" fmla="*/ 56 h 103"/>
                <a:gd name="T62" fmla="*/ 269 w 278"/>
                <a:gd name="T63" fmla="*/ 51 h 103"/>
                <a:gd name="T64" fmla="*/ 269 w 278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8"/>
                <a:gd name="T100" fmla="*/ 0 h 103"/>
                <a:gd name="T101" fmla="*/ 278 w 278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8" h="103">
                  <a:moveTo>
                    <a:pt x="269" y="51"/>
                  </a:moveTo>
                  <a:lnTo>
                    <a:pt x="269" y="56"/>
                  </a:lnTo>
                  <a:lnTo>
                    <a:pt x="17" y="98"/>
                  </a:lnTo>
                  <a:lnTo>
                    <a:pt x="9" y="77"/>
                  </a:lnTo>
                  <a:lnTo>
                    <a:pt x="9" y="60"/>
                  </a:lnTo>
                  <a:lnTo>
                    <a:pt x="17" y="43"/>
                  </a:lnTo>
                  <a:lnTo>
                    <a:pt x="261" y="9"/>
                  </a:lnTo>
                  <a:lnTo>
                    <a:pt x="269" y="4"/>
                  </a:lnTo>
                  <a:lnTo>
                    <a:pt x="274" y="0"/>
                  </a:lnTo>
                  <a:lnTo>
                    <a:pt x="205" y="13"/>
                  </a:lnTo>
                  <a:lnTo>
                    <a:pt x="120" y="22"/>
                  </a:lnTo>
                  <a:lnTo>
                    <a:pt x="47" y="34"/>
                  </a:lnTo>
                  <a:lnTo>
                    <a:pt x="13" y="39"/>
                  </a:lnTo>
                  <a:lnTo>
                    <a:pt x="4" y="51"/>
                  </a:lnTo>
                  <a:lnTo>
                    <a:pt x="0" y="64"/>
                  </a:lnTo>
                  <a:lnTo>
                    <a:pt x="4" y="81"/>
                  </a:lnTo>
                  <a:lnTo>
                    <a:pt x="9" y="98"/>
                  </a:lnTo>
                  <a:lnTo>
                    <a:pt x="13" y="103"/>
                  </a:lnTo>
                  <a:lnTo>
                    <a:pt x="261" y="64"/>
                  </a:lnTo>
                  <a:lnTo>
                    <a:pt x="274" y="60"/>
                  </a:lnTo>
                  <a:lnTo>
                    <a:pt x="278" y="60"/>
                  </a:lnTo>
                  <a:lnTo>
                    <a:pt x="278" y="56"/>
                  </a:lnTo>
                  <a:lnTo>
                    <a:pt x="269" y="5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0" name="Freeform 385"/>
            <p:cNvSpPr>
              <a:spLocks/>
            </p:cNvSpPr>
            <p:nvPr/>
          </p:nvSpPr>
          <p:spPr bwMode="auto">
            <a:xfrm>
              <a:off x="1625" y="3320"/>
              <a:ext cx="274" cy="102"/>
            </a:xfrm>
            <a:custGeom>
              <a:avLst/>
              <a:gdLst>
                <a:gd name="T0" fmla="*/ 0 w 274"/>
                <a:gd name="T1" fmla="*/ 0 h 102"/>
                <a:gd name="T2" fmla="*/ 257 w 274"/>
                <a:gd name="T3" fmla="*/ 102 h 102"/>
                <a:gd name="T4" fmla="*/ 274 w 274"/>
                <a:gd name="T5" fmla="*/ 102 h 102"/>
                <a:gd name="T6" fmla="*/ 22 w 274"/>
                <a:gd name="T7" fmla="*/ 0 h 102"/>
                <a:gd name="T8" fmla="*/ 0 w 274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"/>
                <a:gd name="T16" fmla="*/ 0 h 102"/>
                <a:gd name="T17" fmla="*/ 274 w 274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" h="102">
                  <a:moveTo>
                    <a:pt x="0" y="0"/>
                  </a:moveTo>
                  <a:lnTo>
                    <a:pt x="257" y="102"/>
                  </a:lnTo>
                  <a:lnTo>
                    <a:pt x="274" y="102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1" name="Freeform 386"/>
            <p:cNvSpPr>
              <a:spLocks/>
            </p:cNvSpPr>
            <p:nvPr/>
          </p:nvSpPr>
          <p:spPr bwMode="auto">
            <a:xfrm>
              <a:off x="1630" y="3324"/>
              <a:ext cx="25" cy="94"/>
            </a:xfrm>
            <a:custGeom>
              <a:avLst/>
              <a:gdLst>
                <a:gd name="T0" fmla="*/ 17 w 25"/>
                <a:gd name="T1" fmla="*/ 0 h 94"/>
                <a:gd name="T2" fmla="*/ 17 w 25"/>
                <a:gd name="T3" fmla="*/ 0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0 h 94"/>
                <a:gd name="T10" fmla="*/ 0 w 25"/>
                <a:gd name="T11" fmla="*/ 30 h 94"/>
                <a:gd name="T12" fmla="*/ 4 w 25"/>
                <a:gd name="T13" fmla="*/ 60 h 94"/>
                <a:gd name="T14" fmla="*/ 12 w 25"/>
                <a:gd name="T15" fmla="*/ 86 h 94"/>
                <a:gd name="T16" fmla="*/ 12 w 25"/>
                <a:gd name="T17" fmla="*/ 86 h 94"/>
                <a:gd name="T18" fmla="*/ 17 w 25"/>
                <a:gd name="T19" fmla="*/ 90 h 94"/>
                <a:gd name="T20" fmla="*/ 17 w 25"/>
                <a:gd name="T21" fmla="*/ 90 h 94"/>
                <a:gd name="T22" fmla="*/ 25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2 w 25"/>
                <a:gd name="T31" fmla="*/ 60 h 94"/>
                <a:gd name="T32" fmla="*/ 12 w 25"/>
                <a:gd name="T33" fmla="*/ 30 h 94"/>
                <a:gd name="T34" fmla="*/ 12 w 25"/>
                <a:gd name="T35" fmla="*/ 30 h 94"/>
                <a:gd name="T36" fmla="*/ 17 w 25"/>
                <a:gd name="T37" fmla="*/ 21 h 94"/>
                <a:gd name="T38" fmla="*/ 21 w 25"/>
                <a:gd name="T39" fmla="*/ 13 h 94"/>
                <a:gd name="T40" fmla="*/ 25 w 25"/>
                <a:gd name="T41" fmla="*/ 4 h 94"/>
                <a:gd name="T42" fmla="*/ 25 w 25"/>
                <a:gd name="T43" fmla="*/ 4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21 w 25"/>
                <a:gd name="T51" fmla="*/ 0 h 94"/>
                <a:gd name="T52" fmla="*/ 17 w 25"/>
                <a:gd name="T53" fmla="*/ 0 h 94"/>
                <a:gd name="T54" fmla="*/ 17 w 25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7" y="0"/>
                  </a:moveTo>
                  <a:lnTo>
                    <a:pt x="17" y="0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0"/>
                  </a:lnTo>
                  <a:lnTo>
                    <a:pt x="4" y="60"/>
                  </a:lnTo>
                  <a:lnTo>
                    <a:pt x="12" y="86"/>
                  </a:lnTo>
                  <a:lnTo>
                    <a:pt x="17" y="90"/>
                  </a:lnTo>
                  <a:lnTo>
                    <a:pt x="25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2" y="60"/>
                  </a:lnTo>
                  <a:lnTo>
                    <a:pt x="12" y="30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2" name="Freeform 387"/>
            <p:cNvSpPr>
              <a:spLocks/>
            </p:cNvSpPr>
            <p:nvPr/>
          </p:nvSpPr>
          <p:spPr bwMode="auto">
            <a:xfrm>
              <a:off x="1651" y="3333"/>
              <a:ext cx="26" cy="94"/>
            </a:xfrm>
            <a:custGeom>
              <a:avLst/>
              <a:gdLst>
                <a:gd name="T0" fmla="*/ 17 w 26"/>
                <a:gd name="T1" fmla="*/ 4 h 94"/>
                <a:gd name="T2" fmla="*/ 17 w 26"/>
                <a:gd name="T3" fmla="*/ 4 h 94"/>
                <a:gd name="T4" fmla="*/ 8 w 26"/>
                <a:gd name="T5" fmla="*/ 8 h 94"/>
                <a:gd name="T6" fmla="*/ 4 w 26"/>
                <a:gd name="T7" fmla="*/ 17 h 94"/>
                <a:gd name="T8" fmla="*/ 0 w 26"/>
                <a:gd name="T9" fmla="*/ 34 h 94"/>
                <a:gd name="T10" fmla="*/ 0 w 26"/>
                <a:gd name="T11" fmla="*/ 34 h 94"/>
                <a:gd name="T12" fmla="*/ 4 w 26"/>
                <a:gd name="T13" fmla="*/ 59 h 94"/>
                <a:gd name="T14" fmla="*/ 13 w 26"/>
                <a:gd name="T15" fmla="*/ 85 h 94"/>
                <a:gd name="T16" fmla="*/ 13 w 26"/>
                <a:gd name="T17" fmla="*/ 85 h 94"/>
                <a:gd name="T18" fmla="*/ 17 w 26"/>
                <a:gd name="T19" fmla="*/ 94 h 94"/>
                <a:gd name="T20" fmla="*/ 17 w 26"/>
                <a:gd name="T21" fmla="*/ 94 h 94"/>
                <a:gd name="T22" fmla="*/ 26 w 26"/>
                <a:gd name="T23" fmla="*/ 94 h 94"/>
                <a:gd name="T24" fmla="*/ 26 w 26"/>
                <a:gd name="T25" fmla="*/ 89 h 94"/>
                <a:gd name="T26" fmla="*/ 26 w 26"/>
                <a:gd name="T27" fmla="*/ 89 h 94"/>
                <a:gd name="T28" fmla="*/ 17 w 26"/>
                <a:gd name="T29" fmla="*/ 77 h 94"/>
                <a:gd name="T30" fmla="*/ 13 w 26"/>
                <a:gd name="T31" fmla="*/ 59 h 94"/>
                <a:gd name="T32" fmla="*/ 13 w 26"/>
                <a:gd name="T33" fmla="*/ 34 h 94"/>
                <a:gd name="T34" fmla="*/ 13 w 26"/>
                <a:gd name="T35" fmla="*/ 34 h 94"/>
                <a:gd name="T36" fmla="*/ 17 w 26"/>
                <a:gd name="T37" fmla="*/ 21 h 94"/>
                <a:gd name="T38" fmla="*/ 21 w 26"/>
                <a:gd name="T39" fmla="*/ 12 h 94"/>
                <a:gd name="T40" fmla="*/ 26 w 26"/>
                <a:gd name="T41" fmla="*/ 8 h 94"/>
                <a:gd name="T42" fmla="*/ 26 w 26"/>
                <a:gd name="T43" fmla="*/ 8 h 94"/>
                <a:gd name="T44" fmla="*/ 26 w 26"/>
                <a:gd name="T45" fmla="*/ 4 h 94"/>
                <a:gd name="T46" fmla="*/ 21 w 26"/>
                <a:gd name="T47" fmla="*/ 0 h 94"/>
                <a:gd name="T48" fmla="*/ 21 w 26"/>
                <a:gd name="T49" fmla="*/ 0 h 94"/>
                <a:gd name="T50" fmla="*/ 21 w 26"/>
                <a:gd name="T51" fmla="*/ 0 h 94"/>
                <a:gd name="T52" fmla="*/ 17 w 26"/>
                <a:gd name="T53" fmla="*/ 4 h 94"/>
                <a:gd name="T54" fmla="*/ 17 w 26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7" y="4"/>
                  </a:moveTo>
                  <a:lnTo>
                    <a:pt x="17" y="4"/>
                  </a:lnTo>
                  <a:lnTo>
                    <a:pt x="8" y="8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4" y="59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17" y="77"/>
                  </a:lnTo>
                  <a:lnTo>
                    <a:pt x="13" y="59"/>
                  </a:lnTo>
                  <a:lnTo>
                    <a:pt x="13" y="34"/>
                  </a:lnTo>
                  <a:lnTo>
                    <a:pt x="17" y="21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3" name="Freeform 388"/>
            <p:cNvSpPr>
              <a:spLocks/>
            </p:cNvSpPr>
            <p:nvPr/>
          </p:nvSpPr>
          <p:spPr bwMode="auto">
            <a:xfrm>
              <a:off x="1800" y="3392"/>
              <a:ext cx="26" cy="94"/>
            </a:xfrm>
            <a:custGeom>
              <a:avLst/>
              <a:gdLst>
                <a:gd name="T0" fmla="*/ 13 w 26"/>
                <a:gd name="T1" fmla="*/ 0 h 94"/>
                <a:gd name="T2" fmla="*/ 13 w 26"/>
                <a:gd name="T3" fmla="*/ 0 h 94"/>
                <a:gd name="T4" fmla="*/ 9 w 26"/>
                <a:gd name="T5" fmla="*/ 9 h 94"/>
                <a:gd name="T6" fmla="*/ 5 w 26"/>
                <a:gd name="T7" fmla="*/ 18 h 94"/>
                <a:gd name="T8" fmla="*/ 0 w 26"/>
                <a:gd name="T9" fmla="*/ 30 h 94"/>
                <a:gd name="T10" fmla="*/ 0 w 26"/>
                <a:gd name="T11" fmla="*/ 30 h 94"/>
                <a:gd name="T12" fmla="*/ 0 w 26"/>
                <a:gd name="T13" fmla="*/ 60 h 94"/>
                <a:gd name="T14" fmla="*/ 9 w 26"/>
                <a:gd name="T15" fmla="*/ 86 h 94"/>
                <a:gd name="T16" fmla="*/ 9 w 26"/>
                <a:gd name="T17" fmla="*/ 86 h 94"/>
                <a:gd name="T18" fmla="*/ 18 w 26"/>
                <a:gd name="T19" fmla="*/ 90 h 94"/>
                <a:gd name="T20" fmla="*/ 18 w 26"/>
                <a:gd name="T21" fmla="*/ 90 h 94"/>
                <a:gd name="T22" fmla="*/ 22 w 26"/>
                <a:gd name="T23" fmla="*/ 94 h 94"/>
                <a:gd name="T24" fmla="*/ 26 w 26"/>
                <a:gd name="T25" fmla="*/ 90 h 94"/>
                <a:gd name="T26" fmla="*/ 26 w 26"/>
                <a:gd name="T27" fmla="*/ 90 h 94"/>
                <a:gd name="T28" fmla="*/ 18 w 26"/>
                <a:gd name="T29" fmla="*/ 77 h 94"/>
                <a:gd name="T30" fmla="*/ 13 w 26"/>
                <a:gd name="T31" fmla="*/ 60 h 94"/>
                <a:gd name="T32" fmla="*/ 9 w 26"/>
                <a:gd name="T33" fmla="*/ 30 h 94"/>
                <a:gd name="T34" fmla="*/ 9 w 26"/>
                <a:gd name="T35" fmla="*/ 30 h 94"/>
                <a:gd name="T36" fmla="*/ 13 w 26"/>
                <a:gd name="T37" fmla="*/ 18 h 94"/>
                <a:gd name="T38" fmla="*/ 18 w 26"/>
                <a:gd name="T39" fmla="*/ 13 h 94"/>
                <a:gd name="T40" fmla="*/ 26 w 26"/>
                <a:gd name="T41" fmla="*/ 5 h 94"/>
                <a:gd name="T42" fmla="*/ 26 w 26"/>
                <a:gd name="T43" fmla="*/ 5 h 94"/>
                <a:gd name="T44" fmla="*/ 26 w 26"/>
                <a:gd name="T45" fmla="*/ 5 h 94"/>
                <a:gd name="T46" fmla="*/ 22 w 26"/>
                <a:gd name="T47" fmla="*/ 0 h 94"/>
                <a:gd name="T48" fmla="*/ 22 w 26"/>
                <a:gd name="T49" fmla="*/ 0 h 94"/>
                <a:gd name="T50" fmla="*/ 18 w 26"/>
                <a:gd name="T51" fmla="*/ 0 h 94"/>
                <a:gd name="T52" fmla="*/ 13 w 26"/>
                <a:gd name="T53" fmla="*/ 0 h 94"/>
                <a:gd name="T54" fmla="*/ 13 w 26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3" y="0"/>
                  </a:moveTo>
                  <a:lnTo>
                    <a:pt x="13" y="0"/>
                  </a:lnTo>
                  <a:lnTo>
                    <a:pt x="9" y="9"/>
                  </a:lnTo>
                  <a:lnTo>
                    <a:pt x="5" y="18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9" y="86"/>
                  </a:lnTo>
                  <a:lnTo>
                    <a:pt x="18" y="90"/>
                  </a:lnTo>
                  <a:lnTo>
                    <a:pt x="22" y="94"/>
                  </a:lnTo>
                  <a:lnTo>
                    <a:pt x="26" y="90"/>
                  </a:lnTo>
                  <a:lnTo>
                    <a:pt x="18" y="77"/>
                  </a:lnTo>
                  <a:lnTo>
                    <a:pt x="13" y="60"/>
                  </a:lnTo>
                  <a:lnTo>
                    <a:pt x="9" y="30"/>
                  </a:lnTo>
                  <a:lnTo>
                    <a:pt x="13" y="18"/>
                  </a:lnTo>
                  <a:lnTo>
                    <a:pt x="18" y="13"/>
                  </a:lnTo>
                  <a:lnTo>
                    <a:pt x="26" y="5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4" name="Freeform 389"/>
            <p:cNvSpPr>
              <a:spLocks/>
            </p:cNvSpPr>
            <p:nvPr/>
          </p:nvSpPr>
          <p:spPr bwMode="auto">
            <a:xfrm>
              <a:off x="1822" y="3401"/>
              <a:ext cx="25" cy="94"/>
            </a:xfrm>
            <a:custGeom>
              <a:avLst/>
              <a:gdLst>
                <a:gd name="T0" fmla="*/ 13 w 25"/>
                <a:gd name="T1" fmla="*/ 4 h 94"/>
                <a:gd name="T2" fmla="*/ 13 w 25"/>
                <a:gd name="T3" fmla="*/ 4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4 h 94"/>
                <a:gd name="T10" fmla="*/ 0 w 25"/>
                <a:gd name="T11" fmla="*/ 34 h 94"/>
                <a:gd name="T12" fmla="*/ 0 w 25"/>
                <a:gd name="T13" fmla="*/ 60 h 94"/>
                <a:gd name="T14" fmla="*/ 13 w 25"/>
                <a:gd name="T15" fmla="*/ 85 h 94"/>
                <a:gd name="T16" fmla="*/ 13 w 25"/>
                <a:gd name="T17" fmla="*/ 85 h 94"/>
                <a:gd name="T18" fmla="*/ 17 w 25"/>
                <a:gd name="T19" fmla="*/ 94 h 94"/>
                <a:gd name="T20" fmla="*/ 17 w 25"/>
                <a:gd name="T21" fmla="*/ 94 h 94"/>
                <a:gd name="T22" fmla="*/ 21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3 w 25"/>
                <a:gd name="T31" fmla="*/ 60 h 94"/>
                <a:gd name="T32" fmla="*/ 8 w 25"/>
                <a:gd name="T33" fmla="*/ 34 h 94"/>
                <a:gd name="T34" fmla="*/ 8 w 25"/>
                <a:gd name="T35" fmla="*/ 34 h 94"/>
                <a:gd name="T36" fmla="*/ 13 w 25"/>
                <a:gd name="T37" fmla="*/ 21 h 94"/>
                <a:gd name="T38" fmla="*/ 17 w 25"/>
                <a:gd name="T39" fmla="*/ 13 h 94"/>
                <a:gd name="T40" fmla="*/ 25 w 25"/>
                <a:gd name="T41" fmla="*/ 9 h 94"/>
                <a:gd name="T42" fmla="*/ 25 w 25"/>
                <a:gd name="T43" fmla="*/ 9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17 w 25"/>
                <a:gd name="T51" fmla="*/ 0 h 94"/>
                <a:gd name="T52" fmla="*/ 13 w 25"/>
                <a:gd name="T53" fmla="*/ 4 h 94"/>
                <a:gd name="T54" fmla="*/ 13 w 25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3" y="4"/>
                  </a:moveTo>
                  <a:lnTo>
                    <a:pt x="13" y="4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0" y="60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1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3" y="60"/>
                  </a:lnTo>
                  <a:lnTo>
                    <a:pt x="8" y="34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5" name="Freeform 390"/>
            <p:cNvSpPr>
              <a:spLocks/>
            </p:cNvSpPr>
            <p:nvPr/>
          </p:nvSpPr>
          <p:spPr bwMode="auto">
            <a:xfrm>
              <a:off x="1771" y="3405"/>
              <a:ext cx="12" cy="43"/>
            </a:xfrm>
            <a:custGeom>
              <a:avLst/>
              <a:gdLst>
                <a:gd name="T0" fmla="*/ 12 w 12"/>
                <a:gd name="T1" fmla="*/ 5 h 43"/>
                <a:gd name="T2" fmla="*/ 12 w 12"/>
                <a:gd name="T3" fmla="*/ 5 h 43"/>
                <a:gd name="T4" fmla="*/ 8 w 12"/>
                <a:gd name="T5" fmla="*/ 22 h 43"/>
                <a:gd name="T6" fmla="*/ 8 w 12"/>
                <a:gd name="T7" fmla="*/ 43 h 43"/>
                <a:gd name="T8" fmla="*/ 0 w 12"/>
                <a:gd name="T9" fmla="*/ 39 h 43"/>
                <a:gd name="T10" fmla="*/ 0 w 12"/>
                <a:gd name="T11" fmla="*/ 39 h 43"/>
                <a:gd name="T12" fmla="*/ 0 w 12"/>
                <a:gd name="T13" fmla="*/ 26 h 43"/>
                <a:gd name="T14" fmla="*/ 0 w 12"/>
                <a:gd name="T15" fmla="*/ 13 h 43"/>
                <a:gd name="T16" fmla="*/ 4 w 12"/>
                <a:gd name="T17" fmla="*/ 0 h 43"/>
                <a:gd name="T18" fmla="*/ 12 w 12"/>
                <a:gd name="T19" fmla="*/ 5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43"/>
                <a:gd name="T32" fmla="*/ 12 w 12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43">
                  <a:moveTo>
                    <a:pt x="12" y="5"/>
                  </a:moveTo>
                  <a:lnTo>
                    <a:pt x="12" y="5"/>
                  </a:lnTo>
                  <a:lnTo>
                    <a:pt x="8" y="22"/>
                  </a:lnTo>
                  <a:lnTo>
                    <a:pt x="8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6" name="Freeform 391"/>
            <p:cNvSpPr>
              <a:spLocks/>
            </p:cNvSpPr>
            <p:nvPr/>
          </p:nvSpPr>
          <p:spPr bwMode="auto">
            <a:xfrm>
              <a:off x="1702" y="3380"/>
              <a:ext cx="64" cy="59"/>
            </a:xfrm>
            <a:custGeom>
              <a:avLst/>
              <a:gdLst>
                <a:gd name="T0" fmla="*/ 64 w 64"/>
                <a:gd name="T1" fmla="*/ 21 h 59"/>
                <a:gd name="T2" fmla="*/ 64 w 64"/>
                <a:gd name="T3" fmla="*/ 21 h 59"/>
                <a:gd name="T4" fmla="*/ 64 w 64"/>
                <a:gd name="T5" fmla="*/ 38 h 59"/>
                <a:gd name="T6" fmla="*/ 64 w 64"/>
                <a:gd name="T7" fmla="*/ 59 h 59"/>
                <a:gd name="T8" fmla="*/ 0 w 64"/>
                <a:gd name="T9" fmla="*/ 38 h 59"/>
                <a:gd name="T10" fmla="*/ 0 w 64"/>
                <a:gd name="T11" fmla="*/ 38 h 59"/>
                <a:gd name="T12" fmla="*/ 0 w 64"/>
                <a:gd name="T13" fmla="*/ 25 h 59"/>
                <a:gd name="T14" fmla="*/ 0 w 64"/>
                <a:gd name="T15" fmla="*/ 12 h 59"/>
                <a:gd name="T16" fmla="*/ 4 w 64"/>
                <a:gd name="T17" fmla="*/ 0 h 59"/>
                <a:gd name="T18" fmla="*/ 64 w 64"/>
                <a:gd name="T19" fmla="*/ 21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59"/>
                <a:gd name="T32" fmla="*/ 64 w 64"/>
                <a:gd name="T33" fmla="*/ 59 h 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59">
                  <a:moveTo>
                    <a:pt x="64" y="21"/>
                  </a:moveTo>
                  <a:lnTo>
                    <a:pt x="64" y="21"/>
                  </a:lnTo>
                  <a:lnTo>
                    <a:pt x="64" y="38"/>
                  </a:lnTo>
                  <a:lnTo>
                    <a:pt x="64" y="59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4" y="0"/>
                  </a:lnTo>
                  <a:lnTo>
                    <a:pt x="64" y="2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7" name="Freeform 392"/>
            <p:cNvSpPr>
              <a:spLocks/>
            </p:cNvSpPr>
            <p:nvPr/>
          </p:nvSpPr>
          <p:spPr bwMode="auto">
            <a:xfrm>
              <a:off x="1685" y="3371"/>
              <a:ext cx="13" cy="43"/>
            </a:xfrm>
            <a:custGeom>
              <a:avLst/>
              <a:gdLst>
                <a:gd name="T0" fmla="*/ 13 w 13"/>
                <a:gd name="T1" fmla="*/ 4 h 43"/>
                <a:gd name="T2" fmla="*/ 13 w 13"/>
                <a:gd name="T3" fmla="*/ 4 h 43"/>
                <a:gd name="T4" fmla="*/ 9 w 13"/>
                <a:gd name="T5" fmla="*/ 21 h 43"/>
                <a:gd name="T6" fmla="*/ 9 w 13"/>
                <a:gd name="T7" fmla="*/ 43 h 43"/>
                <a:gd name="T8" fmla="*/ 0 w 13"/>
                <a:gd name="T9" fmla="*/ 39 h 43"/>
                <a:gd name="T10" fmla="*/ 0 w 13"/>
                <a:gd name="T11" fmla="*/ 39 h 43"/>
                <a:gd name="T12" fmla="*/ 0 w 13"/>
                <a:gd name="T13" fmla="*/ 26 h 43"/>
                <a:gd name="T14" fmla="*/ 0 w 13"/>
                <a:gd name="T15" fmla="*/ 13 h 43"/>
                <a:gd name="T16" fmla="*/ 0 w 13"/>
                <a:gd name="T17" fmla="*/ 0 h 43"/>
                <a:gd name="T18" fmla="*/ 13 w 13"/>
                <a:gd name="T19" fmla="*/ 4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43"/>
                <a:gd name="T32" fmla="*/ 13 w 13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43">
                  <a:moveTo>
                    <a:pt x="13" y="4"/>
                  </a:moveTo>
                  <a:lnTo>
                    <a:pt x="13" y="4"/>
                  </a:lnTo>
                  <a:lnTo>
                    <a:pt x="9" y="21"/>
                  </a:lnTo>
                  <a:lnTo>
                    <a:pt x="9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8" name="Freeform 393"/>
            <p:cNvSpPr>
              <a:spLocks/>
            </p:cNvSpPr>
            <p:nvPr/>
          </p:nvSpPr>
          <p:spPr bwMode="auto">
            <a:xfrm>
              <a:off x="1647" y="3294"/>
              <a:ext cx="457" cy="94"/>
            </a:xfrm>
            <a:custGeom>
              <a:avLst/>
              <a:gdLst>
                <a:gd name="T0" fmla="*/ 0 w 457"/>
                <a:gd name="T1" fmla="*/ 86 h 94"/>
                <a:gd name="T2" fmla="*/ 0 w 457"/>
                <a:gd name="T3" fmla="*/ 86 h 94"/>
                <a:gd name="T4" fmla="*/ 0 w 457"/>
                <a:gd name="T5" fmla="*/ 94 h 94"/>
                <a:gd name="T6" fmla="*/ 8 w 457"/>
                <a:gd name="T7" fmla="*/ 94 h 94"/>
                <a:gd name="T8" fmla="*/ 448 w 457"/>
                <a:gd name="T9" fmla="*/ 94 h 94"/>
                <a:gd name="T10" fmla="*/ 448 w 457"/>
                <a:gd name="T11" fmla="*/ 94 h 94"/>
                <a:gd name="T12" fmla="*/ 457 w 457"/>
                <a:gd name="T13" fmla="*/ 90 h 94"/>
                <a:gd name="T14" fmla="*/ 457 w 457"/>
                <a:gd name="T15" fmla="*/ 86 h 94"/>
                <a:gd name="T16" fmla="*/ 457 w 457"/>
                <a:gd name="T17" fmla="*/ 43 h 94"/>
                <a:gd name="T18" fmla="*/ 457 w 457"/>
                <a:gd name="T19" fmla="*/ 43 h 94"/>
                <a:gd name="T20" fmla="*/ 457 w 457"/>
                <a:gd name="T21" fmla="*/ 39 h 94"/>
                <a:gd name="T22" fmla="*/ 448 w 457"/>
                <a:gd name="T23" fmla="*/ 34 h 94"/>
                <a:gd name="T24" fmla="*/ 436 w 457"/>
                <a:gd name="T25" fmla="*/ 30 h 94"/>
                <a:gd name="T26" fmla="*/ 397 w 457"/>
                <a:gd name="T27" fmla="*/ 0 h 94"/>
                <a:gd name="T28" fmla="*/ 47 w 457"/>
                <a:gd name="T29" fmla="*/ 0 h 94"/>
                <a:gd name="T30" fmla="*/ 47 w 457"/>
                <a:gd name="T31" fmla="*/ 0 h 94"/>
                <a:gd name="T32" fmla="*/ 21 w 457"/>
                <a:gd name="T33" fmla="*/ 22 h 94"/>
                <a:gd name="T34" fmla="*/ 0 w 457"/>
                <a:gd name="T35" fmla="*/ 47 h 94"/>
                <a:gd name="T36" fmla="*/ 0 w 457"/>
                <a:gd name="T37" fmla="*/ 86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7"/>
                <a:gd name="T58" fmla="*/ 0 h 94"/>
                <a:gd name="T59" fmla="*/ 457 w 457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7" h="94">
                  <a:moveTo>
                    <a:pt x="0" y="86"/>
                  </a:moveTo>
                  <a:lnTo>
                    <a:pt x="0" y="86"/>
                  </a:lnTo>
                  <a:lnTo>
                    <a:pt x="0" y="94"/>
                  </a:lnTo>
                  <a:lnTo>
                    <a:pt x="8" y="94"/>
                  </a:lnTo>
                  <a:lnTo>
                    <a:pt x="448" y="94"/>
                  </a:lnTo>
                  <a:lnTo>
                    <a:pt x="457" y="90"/>
                  </a:lnTo>
                  <a:lnTo>
                    <a:pt x="457" y="86"/>
                  </a:lnTo>
                  <a:lnTo>
                    <a:pt x="457" y="43"/>
                  </a:lnTo>
                  <a:lnTo>
                    <a:pt x="457" y="39"/>
                  </a:lnTo>
                  <a:lnTo>
                    <a:pt x="448" y="34"/>
                  </a:lnTo>
                  <a:lnTo>
                    <a:pt x="436" y="30"/>
                  </a:lnTo>
                  <a:lnTo>
                    <a:pt x="397" y="0"/>
                  </a:lnTo>
                  <a:lnTo>
                    <a:pt x="47" y="0"/>
                  </a:lnTo>
                  <a:lnTo>
                    <a:pt x="21" y="22"/>
                  </a:lnTo>
                  <a:lnTo>
                    <a:pt x="0" y="4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59" name="Freeform 394"/>
            <p:cNvSpPr>
              <a:spLocks/>
            </p:cNvSpPr>
            <p:nvPr/>
          </p:nvSpPr>
          <p:spPr bwMode="auto">
            <a:xfrm>
              <a:off x="1651" y="3333"/>
              <a:ext cx="453" cy="55"/>
            </a:xfrm>
            <a:custGeom>
              <a:avLst/>
              <a:gdLst>
                <a:gd name="T0" fmla="*/ 0 w 453"/>
                <a:gd name="T1" fmla="*/ 47 h 55"/>
                <a:gd name="T2" fmla="*/ 0 w 453"/>
                <a:gd name="T3" fmla="*/ 47 h 55"/>
                <a:gd name="T4" fmla="*/ 4 w 453"/>
                <a:gd name="T5" fmla="*/ 51 h 55"/>
                <a:gd name="T6" fmla="*/ 8 w 453"/>
                <a:gd name="T7" fmla="*/ 55 h 55"/>
                <a:gd name="T8" fmla="*/ 444 w 453"/>
                <a:gd name="T9" fmla="*/ 51 h 55"/>
                <a:gd name="T10" fmla="*/ 444 w 453"/>
                <a:gd name="T11" fmla="*/ 51 h 55"/>
                <a:gd name="T12" fmla="*/ 449 w 453"/>
                <a:gd name="T13" fmla="*/ 47 h 55"/>
                <a:gd name="T14" fmla="*/ 453 w 453"/>
                <a:gd name="T15" fmla="*/ 42 h 55"/>
                <a:gd name="T16" fmla="*/ 453 w 453"/>
                <a:gd name="T17" fmla="*/ 8 h 55"/>
                <a:gd name="T18" fmla="*/ 453 w 453"/>
                <a:gd name="T19" fmla="*/ 8 h 55"/>
                <a:gd name="T20" fmla="*/ 449 w 453"/>
                <a:gd name="T21" fmla="*/ 4 h 55"/>
                <a:gd name="T22" fmla="*/ 444 w 453"/>
                <a:gd name="T23" fmla="*/ 0 h 55"/>
                <a:gd name="T24" fmla="*/ 8 w 453"/>
                <a:gd name="T25" fmla="*/ 4 h 55"/>
                <a:gd name="T26" fmla="*/ 8 w 453"/>
                <a:gd name="T27" fmla="*/ 4 h 55"/>
                <a:gd name="T28" fmla="*/ 4 w 453"/>
                <a:gd name="T29" fmla="*/ 4 h 55"/>
                <a:gd name="T30" fmla="*/ 0 w 453"/>
                <a:gd name="T31" fmla="*/ 12 h 55"/>
                <a:gd name="T32" fmla="*/ 0 w 453"/>
                <a:gd name="T33" fmla="*/ 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3"/>
                <a:gd name="T52" fmla="*/ 0 h 55"/>
                <a:gd name="T53" fmla="*/ 453 w 453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3" h="55">
                  <a:moveTo>
                    <a:pt x="0" y="47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444" y="51"/>
                  </a:lnTo>
                  <a:lnTo>
                    <a:pt x="449" y="47"/>
                  </a:lnTo>
                  <a:lnTo>
                    <a:pt x="453" y="42"/>
                  </a:lnTo>
                  <a:lnTo>
                    <a:pt x="453" y="8"/>
                  </a:lnTo>
                  <a:lnTo>
                    <a:pt x="449" y="4"/>
                  </a:lnTo>
                  <a:lnTo>
                    <a:pt x="444" y="0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1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E8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0" name="Freeform 395"/>
            <p:cNvSpPr>
              <a:spLocks/>
            </p:cNvSpPr>
            <p:nvPr/>
          </p:nvSpPr>
          <p:spPr bwMode="auto">
            <a:xfrm>
              <a:off x="2083" y="333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1" name="Rectangle 396"/>
            <p:cNvSpPr>
              <a:spLocks noChangeArrowheads="1"/>
            </p:cNvSpPr>
            <p:nvPr/>
          </p:nvSpPr>
          <p:spPr bwMode="auto">
            <a:xfrm>
              <a:off x="2061" y="3333"/>
              <a:ext cx="9" cy="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2" name="Rectangle 397"/>
            <p:cNvSpPr>
              <a:spLocks noChangeArrowheads="1"/>
            </p:cNvSpPr>
            <p:nvPr/>
          </p:nvSpPr>
          <p:spPr bwMode="auto">
            <a:xfrm>
              <a:off x="1681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3" name="Rectangle 398"/>
            <p:cNvSpPr>
              <a:spLocks noChangeArrowheads="1"/>
            </p:cNvSpPr>
            <p:nvPr/>
          </p:nvSpPr>
          <p:spPr bwMode="auto">
            <a:xfrm>
              <a:off x="1694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4" name="Freeform 399"/>
            <p:cNvSpPr>
              <a:spLocks/>
            </p:cNvSpPr>
            <p:nvPr/>
          </p:nvSpPr>
          <p:spPr bwMode="auto">
            <a:xfrm>
              <a:off x="1796" y="3345"/>
              <a:ext cx="175" cy="35"/>
            </a:xfrm>
            <a:custGeom>
              <a:avLst/>
              <a:gdLst>
                <a:gd name="T0" fmla="*/ 175 w 175"/>
                <a:gd name="T1" fmla="*/ 18 h 35"/>
                <a:gd name="T2" fmla="*/ 175 w 175"/>
                <a:gd name="T3" fmla="*/ 18 h 35"/>
                <a:gd name="T4" fmla="*/ 171 w 175"/>
                <a:gd name="T5" fmla="*/ 22 h 35"/>
                <a:gd name="T6" fmla="*/ 150 w 175"/>
                <a:gd name="T7" fmla="*/ 30 h 35"/>
                <a:gd name="T8" fmla="*/ 124 w 175"/>
                <a:gd name="T9" fmla="*/ 35 h 35"/>
                <a:gd name="T10" fmla="*/ 90 w 175"/>
                <a:gd name="T11" fmla="*/ 35 h 35"/>
                <a:gd name="T12" fmla="*/ 90 w 175"/>
                <a:gd name="T13" fmla="*/ 35 h 35"/>
                <a:gd name="T14" fmla="*/ 51 w 175"/>
                <a:gd name="T15" fmla="*/ 35 h 35"/>
                <a:gd name="T16" fmla="*/ 26 w 175"/>
                <a:gd name="T17" fmla="*/ 30 h 35"/>
                <a:gd name="T18" fmla="*/ 4 w 175"/>
                <a:gd name="T19" fmla="*/ 22 h 35"/>
                <a:gd name="T20" fmla="*/ 0 w 175"/>
                <a:gd name="T21" fmla="*/ 18 h 35"/>
                <a:gd name="T22" fmla="*/ 0 w 175"/>
                <a:gd name="T23" fmla="*/ 18 h 35"/>
                <a:gd name="T24" fmla="*/ 4 w 175"/>
                <a:gd name="T25" fmla="*/ 9 h 35"/>
                <a:gd name="T26" fmla="*/ 26 w 175"/>
                <a:gd name="T27" fmla="*/ 5 h 35"/>
                <a:gd name="T28" fmla="*/ 51 w 175"/>
                <a:gd name="T29" fmla="*/ 0 h 35"/>
                <a:gd name="T30" fmla="*/ 90 w 175"/>
                <a:gd name="T31" fmla="*/ 0 h 35"/>
                <a:gd name="T32" fmla="*/ 90 w 175"/>
                <a:gd name="T33" fmla="*/ 0 h 35"/>
                <a:gd name="T34" fmla="*/ 124 w 175"/>
                <a:gd name="T35" fmla="*/ 0 h 35"/>
                <a:gd name="T36" fmla="*/ 150 w 175"/>
                <a:gd name="T37" fmla="*/ 5 h 35"/>
                <a:gd name="T38" fmla="*/ 171 w 175"/>
                <a:gd name="T39" fmla="*/ 9 h 35"/>
                <a:gd name="T40" fmla="*/ 175 w 175"/>
                <a:gd name="T41" fmla="*/ 18 h 35"/>
                <a:gd name="T42" fmla="*/ 175 w 175"/>
                <a:gd name="T43" fmla="*/ 18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5"/>
                <a:gd name="T67" fmla="*/ 0 h 35"/>
                <a:gd name="T68" fmla="*/ 175 w 175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5" h="35">
                  <a:moveTo>
                    <a:pt x="175" y="18"/>
                  </a:moveTo>
                  <a:lnTo>
                    <a:pt x="175" y="18"/>
                  </a:lnTo>
                  <a:lnTo>
                    <a:pt x="171" y="22"/>
                  </a:lnTo>
                  <a:lnTo>
                    <a:pt x="150" y="30"/>
                  </a:lnTo>
                  <a:lnTo>
                    <a:pt x="124" y="35"/>
                  </a:lnTo>
                  <a:lnTo>
                    <a:pt x="90" y="35"/>
                  </a:lnTo>
                  <a:lnTo>
                    <a:pt x="51" y="35"/>
                  </a:lnTo>
                  <a:lnTo>
                    <a:pt x="26" y="30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4" y="9"/>
                  </a:lnTo>
                  <a:lnTo>
                    <a:pt x="26" y="5"/>
                  </a:lnTo>
                  <a:lnTo>
                    <a:pt x="51" y="0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50" y="5"/>
                  </a:lnTo>
                  <a:lnTo>
                    <a:pt x="171" y="9"/>
                  </a:lnTo>
                  <a:lnTo>
                    <a:pt x="17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5" name="Freeform 400"/>
            <p:cNvSpPr>
              <a:spLocks/>
            </p:cNvSpPr>
            <p:nvPr/>
          </p:nvSpPr>
          <p:spPr bwMode="auto">
            <a:xfrm>
              <a:off x="1685" y="3239"/>
              <a:ext cx="368" cy="81"/>
            </a:xfrm>
            <a:custGeom>
              <a:avLst/>
              <a:gdLst>
                <a:gd name="T0" fmla="*/ 368 w 368"/>
                <a:gd name="T1" fmla="*/ 72 h 81"/>
                <a:gd name="T2" fmla="*/ 368 w 368"/>
                <a:gd name="T3" fmla="*/ 72 h 81"/>
                <a:gd name="T4" fmla="*/ 363 w 368"/>
                <a:gd name="T5" fmla="*/ 77 h 81"/>
                <a:gd name="T6" fmla="*/ 359 w 368"/>
                <a:gd name="T7" fmla="*/ 81 h 81"/>
                <a:gd name="T8" fmla="*/ 9 w 368"/>
                <a:gd name="T9" fmla="*/ 77 h 81"/>
                <a:gd name="T10" fmla="*/ 9 w 368"/>
                <a:gd name="T11" fmla="*/ 77 h 81"/>
                <a:gd name="T12" fmla="*/ 4 w 368"/>
                <a:gd name="T13" fmla="*/ 77 h 81"/>
                <a:gd name="T14" fmla="*/ 0 w 368"/>
                <a:gd name="T15" fmla="*/ 72 h 81"/>
                <a:gd name="T16" fmla="*/ 0 w 368"/>
                <a:gd name="T17" fmla="*/ 38 h 81"/>
                <a:gd name="T18" fmla="*/ 0 w 368"/>
                <a:gd name="T19" fmla="*/ 38 h 81"/>
                <a:gd name="T20" fmla="*/ 4 w 368"/>
                <a:gd name="T21" fmla="*/ 34 h 81"/>
                <a:gd name="T22" fmla="*/ 9 w 368"/>
                <a:gd name="T23" fmla="*/ 30 h 81"/>
                <a:gd name="T24" fmla="*/ 21 w 368"/>
                <a:gd name="T25" fmla="*/ 25 h 81"/>
                <a:gd name="T26" fmla="*/ 51 w 368"/>
                <a:gd name="T27" fmla="*/ 0 h 81"/>
                <a:gd name="T28" fmla="*/ 329 w 368"/>
                <a:gd name="T29" fmla="*/ 4 h 81"/>
                <a:gd name="T30" fmla="*/ 329 w 368"/>
                <a:gd name="T31" fmla="*/ 4 h 81"/>
                <a:gd name="T32" fmla="*/ 346 w 368"/>
                <a:gd name="T33" fmla="*/ 21 h 81"/>
                <a:gd name="T34" fmla="*/ 368 w 368"/>
                <a:gd name="T35" fmla="*/ 38 h 81"/>
                <a:gd name="T36" fmla="*/ 368 w 368"/>
                <a:gd name="T37" fmla="*/ 72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8"/>
                <a:gd name="T58" fmla="*/ 0 h 81"/>
                <a:gd name="T59" fmla="*/ 368 w 368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8" h="81">
                  <a:moveTo>
                    <a:pt x="368" y="72"/>
                  </a:moveTo>
                  <a:lnTo>
                    <a:pt x="368" y="72"/>
                  </a:lnTo>
                  <a:lnTo>
                    <a:pt x="363" y="77"/>
                  </a:lnTo>
                  <a:lnTo>
                    <a:pt x="359" y="81"/>
                  </a:lnTo>
                  <a:lnTo>
                    <a:pt x="9" y="77"/>
                  </a:lnTo>
                  <a:lnTo>
                    <a:pt x="4" y="77"/>
                  </a:lnTo>
                  <a:lnTo>
                    <a:pt x="0" y="72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9" y="30"/>
                  </a:lnTo>
                  <a:lnTo>
                    <a:pt x="21" y="25"/>
                  </a:lnTo>
                  <a:lnTo>
                    <a:pt x="51" y="0"/>
                  </a:lnTo>
                  <a:lnTo>
                    <a:pt x="329" y="4"/>
                  </a:lnTo>
                  <a:lnTo>
                    <a:pt x="346" y="21"/>
                  </a:lnTo>
                  <a:lnTo>
                    <a:pt x="368" y="38"/>
                  </a:lnTo>
                  <a:lnTo>
                    <a:pt x="368" y="7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6" name="Freeform 401"/>
            <p:cNvSpPr>
              <a:spLocks/>
            </p:cNvSpPr>
            <p:nvPr/>
          </p:nvSpPr>
          <p:spPr bwMode="auto">
            <a:xfrm>
              <a:off x="1689" y="3273"/>
              <a:ext cx="355" cy="43"/>
            </a:xfrm>
            <a:custGeom>
              <a:avLst/>
              <a:gdLst>
                <a:gd name="T0" fmla="*/ 355 w 355"/>
                <a:gd name="T1" fmla="*/ 38 h 43"/>
                <a:gd name="T2" fmla="*/ 355 w 355"/>
                <a:gd name="T3" fmla="*/ 38 h 43"/>
                <a:gd name="T4" fmla="*/ 355 w 355"/>
                <a:gd name="T5" fmla="*/ 43 h 43"/>
                <a:gd name="T6" fmla="*/ 351 w 355"/>
                <a:gd name="T7" fmla="*/ 43 h 43"/>
                <a:gd name="T8" fmla="*/ 5 w 355"/>
                <a:gd name="T9" fmla="*/ 43 h 43"/>
                <a:gd name="T10" fmla="*/ 5 w 355"/>
                <a:gd name="T11" fmla="*/ 43 h 43"/>
                <a:gd name="T12" fmla="*/ 0 w 355"/>
                <a:gd name="T13" fmla="*/ 38 h 43"/>
                <a:gd name="T14" fmla="*/ 0 w 355"/>
                <a:gd name="T15" fmla="*/ 34 h 43"/>
                <a:gd name="T16" fmla="*/ 0 w 355"/>
                <a:gd name="T17" fmla="*/ 8 h 43"/>
                <a:gd name="T18" fmla="*/ 0 w 355"/>
                <a:gd name="T19" fmla="*/ 8 h 43"/>
                <a:gd name="T20" fmla="*/ 0 w 355"/>
                <a:gd name="T21" fmla="*/ 0 h 43"/>
                <a:gd name="T22" fmla="*/ 5 w 355"/>
                <a:gd name="T23" fmla="*/ 0 h 43"/>
                <a:gd name="T24" fmla="*/ 351 w 355"/>
                <a:gd name="T25" fmla="*/ 0 h 43"/>
                <a:gd name="T26" fmla="*/ 351 w 355"/>
                <a:gd name="T27" fmla="*/ 0 h 43"/>
                <a:gd name="T28" fmla="*/ 355 w 355"/>
                <a:gd name="T29" fmla="*/ 4 h 43"/>
                <a:gd name="T30" fmla="*/ 355 w 355"/>
                <a:gd name="T31" fmla="*/ 8 h 43"/>
                <a:gd name="T32" fmla="*/ 355 w 355"/>
                <a:gd name="T33" fmla="*/ 3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5"/>
                <a:gd name="T52" fmla="*/ 0 h 43"/>
                <a:gd name="T53" fmla="*/ 355 w 35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5" h="43">
                  <a:moveTo>
                    <a:pt x="355" y="38"/>
                  </a:moveTo>
                  <a:lnTo>
                    <a:pt x="355" y="38"/>
                  </a:lnTo>
                  <a:lnTo>
                    <a:pt x="355" y="43"/>
                  </a:lnTo>
                  <a:lnTo>
                    <a:pt x="351" y="43"/>
                  </a:lnTo>
                  <a:lnTo>
                    <a:pt x="5" y="43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5" y="8"/>
                  </a:lnTo>
                  <a:lnTo>
                    <a:pt x="355" y="38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7" name="Rectangle 402"/>
            <p:cNvSpPr>
              <a:spLocks noChangeArrowheads="1"/>
            </p:cNvSpPr>
            <p:nvPr/>
          </p:nvSpPr>
          <p:spPr bwMode="auto">
            <a:xfrm>
              <a:off x="1698" y="3273"/>
              <a:ext cx="8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8" name="Rectangle 403"/>
            <p:cNvSpPr>
              <a:spLocks noChangeArrowheads="1"/>
            </p:cNvSpPr>
            <p:nvPr/>
          </p:nvSpPr>
          <p:spPr bwMode="auto">
            <a:xfrm>
              <a:off x="1715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69" name="Rectangle 404"/>
            <p:cNvSpPr>
              <a:spLocks noChangeArrowheads="1"/>
            </p:cNvSpPr>
            <p:nvPr/>
          </p:nvSpPr>
          <p:spPr bwMode="auto">
            <a:xfrm>
              <a:off x="2018" y="3273"/>
              <a:ext cx="5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70" name="Rectangle 405"/>
            <p:cNvSpPr>
              <a:spLocks noChangeArrowheads="1"/>
            </p:cNvSpPr>
            <p:nvPr/>
          </p:nvSpPr>
          <p:spPr bwMode="auto">
            <a:xfrm>
              <a:off x="2006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71" name="Freeform 406"/>
            <p:cNvSpPr>
              <a:spLocks/>
            </p:cNvSpPr>
            <p:nvPr/>
          </p:nvSpPr>
          <p:spPr bwMode="auto">
            <a:xfrm>
              <a:off x="1792" y="3281"/>
              <a:ext cx="141" cy="30"/>
            </a:xfrm>
            <a:custGeom>
              <a:avLst/>
              <a:gdLst>
                <a:gd name="T0" fmla="*/ 0 w 141"/>
                <a:gd name="T1" fmla="*/ 17 h 30"/>
                <a:gd name="T2" fmla="*/ 0 w 141"/>
                <a:gd name="T3" fmla="*/ 17 h 30"/>
                <a:gd name="T4" fmla="*/ 4 w 141"/>
                <a:gd name="T5" fmla="*/ 22 h 30"/>
                <a:gd name="T6" fmla="*/ 21 w 141"/>
                <a:gd name="T7" fmla="*/ 26 h 30"/>
                <a:gd name="T8" fmla="*/ 68 w 141"/>
                <a:gd name="T9" fmla="*/ 30 h 30"/>
                <a:gd name="T10" fmla="*/ 68 w 141"/>
                <a:gd name="T11" fmla="*/ 30 h 30"/>
                <a:gd name="T12" fmla="*/ 120 w 141"/>
                <a:gd name="T13" fmla="*/ 26 h 30"/>
                <a:gd name="T14" fmla="*/ 137 w 141"/>
                <a:gd name="T15" fmla="*/ 22 h 30"/>
                <a:gd name="T16" fmla="*/ 141 w 141"/>
                <a:gd name="T17" fmla="*/ 17 h 30"/>
                <a:gd name="T18" fmla="*/ 141 w 141"/>
                <a:gd name="T19" fmla="*/ 17 h 30"/>
                <a:gd name="T20" fmla="*/ 137 w 141"/>
                <a:gd name="T21" fmla="*/ 9 h 30"/>
                <a:gd name="T22" fmla="*/ 120 w 141"/>
                <a:gd name="T23" fmla="*/ 5 h 30"/>
                <a:gd name="T24" fmla="*/ 68 w 141"/>
                <a:gd name="T25" fmla="*/ 0 h 30"/>
                <a:gd name="T26" fmla="*/ 68 w 141"/>
                <a:gd name="T27" fmla="*/ 0 h 30"/>
                <a:gd name="T28" fmla="*/ 21 w 141"/>
                <a:gd name="T29" fmla="*/ 5 h 30"/>
                <a:gd name="T30" fmla="*/ 4 w 141"/>
                <a:gd name="T31" fmla="*/ 9 h 30"/>
                <a:gd name="T32" fmla="*/ 0 w 141"/>
                <a:gd name="T33" fmla="*/ 17 h 30"/>
                <a:gd name="T34" fmla="*/ 0 w 141"/>
                <a:gd name="T35" fmla="*/ 17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1"/>
                <a:gd name="T55" fmla="*/ 0 h 30"/>
                <a:gd name="T56" fmla="*/ 141 w 1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1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20" y="26"/>
                  </a:lnTo>
                  <a:lnTo>
                    <a:pt x="137" y="22"/>
                  </a:lnTo>
                  <a:lnTo>
                    <a:pt x="141" y="17"/>
                  </a:lnTo>
                  <a:lnTo>
                    <a:pt x="137" y="9"/>
                  </a:lnTo>
                  <a:lnTo>
                    <a:pt x="120" y="5"/>
                  </a:lnTo>
                  <a:lnTo>
                    <a:pt x="68" y="0"/>
                  </a:lnTo>
                  <a:lnTo>
                    <a:pt x="21" y="5"/>
                  </a:lnTo>
                  <a:lnTo>
                    <a:pt x="4" y="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sp>
        <p:nvSpPr>
          <p:cNvPr id="400" name="Rectangle 3"/>
          <p:cNvSpPr txBox="1">
            <a:spLocks noChangeArrowheads="1"/>
          </p:cNvSpPr>
          <p:nvPr/>
        </p:nvSpPr>
        <p:spPr bwMode="auto">
          <a:xfrm>
            <a:off x="214313" y="1785938"/>
            <a:ext cx="25431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th-TH" sz="4000" b="1" kern="0" dirty="0">
                <a:latin typeface="FreesiaUPC" pitchFamily="34" charset="-34"/>
                <a:ea typeface="+mj-ea"/>
                <a:cs typeface="FreesiaUPC" pitchFamily="34" charset="-34"/>
              </a:rPr>
              <a:t>วัตถุประสงค์</a:t>
            </a:r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-142875" y="2714625"/>
            <a:ext cx="6786563" cy="3170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42950" indent="-742950" algn="thaiDist">
              <a:defRPr/>
            </a:pPr>
            <a:r>
              <a:rPr lang="th-TH" sz="4000" b="1" dirty="0">
                <a:latin typeface="FreesiaUPC" pitchFamily="34" charset="-34"/>
                <a:cs typeface="FreesiaUPC" pitchFamily="34" charset="-34"/>
              </a:rPr>
              <a:t>		 เพื่อยกระดับความสามารถด้านการบริหารจัดการงานทะเบียนนักศึกษาในระดับจังหวัด ดังนี้</a:t>
            </a:r>
          </a:p>
          <a:p>
            <a:pPr marL="742950" indent="-742950" algn="thaiDist">
              <a:defRPr/>
            </a:pPr>
            <a:r>
              <a:rPr lang="th-TH" sz="4000" b="1" dirty="0">
                <a:latin typeface="FreesiaUPC" pitchFamily="34" charset="-34"/>
                <a:cs typeface="FreesiaUPC" pitchFamily="34" charset="-34"/>
              </a:rPr>
              <a:t>	</a:t>
            </a:r>
          </a:p>
          <a:p>
            <a:pPr marL="742950" indent="-742950" algn="thaiDist">
              <a:buFontTx/>
              <a:buAutoNum type="arabicPeriod"/>
              <a:defRPr/>
            </a:pPr>
            <a:endParaRPr lang="th-TH" sz="4000" dirty="0">
              <a:latin typeface="FreesiaUPC" pitchFamily="34" charset="-34"/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6" name="รูปภาพ 5" descr="nfe7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8596" y="2000240"/>
            <a:ext cx="8286808" cy="4500594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" name="รูปภาพ 6" descr="nfe_gdm1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4348" y="1928802"/>
            <a:ext cx="7786742" cy="4247619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8" name="รูปภาพ 7" descr="nfe_gdm2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786" y="2071678"/>
            <a:ext cx="7572428" cy="4000528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6" name="รูปภาพ 5" descr="nfe_gdm3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571" y="1972272"/>
            <a:ext cx="8142858" cy="4600000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6" name="รูปภาพ 5" descr="nfe_gdm4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5333" y="2000240"/>
            <a:ext cx="8333334" cy="4657397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5"/>
          <p:cNvSpPr txBox="1">
            <a:spLocks noChangeArrowheads="1"/>
          </p:cNvSpPr>
          <p:nvPr/>
        </p:nvSpPr>
        <p:spPr bwMode="auto">
          <a:xfrm>
            <a:off x="517525" y="5961087"/>
            <a:ext cx="6192838" cy="896937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ct val="20000"/>
              </a:spcBef>
              <a:defRPr/>
            </a:pPr>
            <a:r>
              <a:rPr lang="en-US" b="1" kern="0">
                <a:latin typeface="Tahoma" pitchFamily="34" charset="0"/>
                <a:cs typeface="Tahoma" pitchFamily="34" charset="0"/>
              </a:rPr>
              <a:t>http://esan.nfe.go.th/etraining/</a:t>
            </a:r>
            <a:endParaRPr lang="th-TH" b="1" kern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414" name="Rectangle 6"/>
          <p:cNvSpPr>
            <a:spLocks noChangeArrowheads="1"/>
          </p:cNvSpPr>
          <p:nvPr/>
        </p:nvSpPr>
        <p:spPr bwMode="auto">
          <a:xfrm>
            <a:off x="373063" y="5816624"/>
            <a:ext cx="6913562" cy="8969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sp>
        <p:nvSpPr>
          <p:cNvPr id="411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158" y="785794"/>
            <a:ext cx="8429625" cy="1366837"/>
          </a:xfrm>
        </p:spPr>
        <p:txBody>
          <a:bodyPr/>
          <a:lstStyle/>
          <a:p>
            <a:pPr marL="742950" indent="-742950">
              <a:defRPr/>
            </a:pPr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2.</a:t>
            </a:r>
            <a:r>
              <a:rPr lang="th-TH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 </a:t>
            </a:r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การจัดเก็บข้อมูลและการรายงาน</a:t>
            </a:r>
            <a:b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</a:br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จากโปรแกรมทะเบียนนักศึกษา (</a:t>
            </a:r>
            <a:r>
              <a:rPr lang="en-US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ITW)</a:t>
            </a:r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/>
            </a:r>
            <a:b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</a:br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     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402" name="Group 6"/>
          <p:cNvGrpSpPr>
            <a:grpSpLocks/>
          </p:cNvGrpSpPr>
          <p:nvPr/>
        </p:nvGrpSpPr>
        <p:grpSpPr bwMode="auto">
          <a:xfrm>
            <a:off x="1" y="4357694"/>
            <a:ext cx="3000364" cy="2500306"/>
            <a:chOff x="0" y="3008"/>
            <a:chExt cx="1474" cy="1312"/>
          </a:xfrm>
        </p:grpSpPr>
        <p:sp>
          <p:nvSpPr>
            <p:cNvPr id="403" name="Freeform 7"/>
            <p:cNvSpPr>
              <a:spLocks/>
            </p:cNvSpPr>
            <p:nvPr/>
          </p:nvSpPr>
          <p:spPr bwMode="auto">
            <a:xfrm>
              <a:off x="0" y="4118"/>
              <a:ext cx="429" cy="202"/>
            </a:xfrm>
            <a:custGeom>
              <a:avLst/>
              <a:gdLst>
                <a:gd name="T0" fmla="*/ 550 w 858"/>
                <a:gd name="T1" fmla="*/ 283 h 403"/>
                <a:gd name="T2" fmla="*/ 548 w 858"/>
                <a:gd name="T3" fmla="*/ 286 h 403"/>
                <a:gd name="T4" fmla="*/ 536 w 858"/>
                <a:gd name="T5" fmla="*/ 289 h 403"/>
                <a:gd name="T6" fmla="*/ 516 w 858"/>
                <a:gd name="T7" fmla="*/ 290 h 403"/>
                <a:gd name="T8" fmla="*/ 490 w 858"/>
                <a:gd name="T9" fmla="*/ 292 h 403"/>
                <a:gd name="T10" fmla="*/ 465 w 858"/>
                <a:gd name="T11" fmla="*/ 293 h 403"/>
                <a:gd name="T12" fmla="*/ 441 w 858"/>
                <a:gd name="T13" fmla="*/ 293 h 403"/>
                <a:gd name="T14" fmla="*/ 425 w 858"/>
                <a:gd name="T15" fmla="*/ 293 h 403"/>
                <a:gd name="T16" fmla="*/ 419 w 858"/>
                <a:gd name="T17" fmla="*/ 293 h 403"/>
                <a:gd name="T18" fmla="*/ 452 w 858"/>
                <a:gd name="T19" fmla="*/ 207 h 403"/>
                <a:gd name="T20" fmla="*/ 452 w 858"/>
                <a:gd name="T21" fmla="*/ 200 h 403"/>
                <a:gd name="T22" fmla="*/ 450 w 858"/>
                <a:gd name="T23" fmla="*/ 182 h 403"/>
                <a:gd name="T24" fmla="*/ 444 w 858"/>
                <a:gd name="T25" fmla="*/ 155 h 403"/>
                <a:gd name="T26" fmla="*/ 433 w 858"/>
                <a:gd name="T27" fmla="*/ 126 h 403"/>
                <a:gd name="T28" fmla="*/ 407 w 858"/>
                <a:gd name="T29" fmla="*/ 114 h 403"/>
                <a:gd name="T30" fmla="*/ 381 w 858"/>
                <a:gd name="T31" fmla="*/ 101 h 403"/>
                <a:gd name="T32" fmla="*/ 356 w 858"/>
                <a:gd name="T33" fmla="*/ 90 h 403"/>
                <a:gd name="T34" fmla="*/ 329 w 858"/>
                <a:gd name="T35" fmla="*/ 78 h 403"/>
                <a:gd name="T36" fmla="*/ 302 w 858"/>
                <a:gd name="T37" fmla="*/ 69 h 403"/>
                <a:gd name="T38" fmla="*/ 276 w 858"/>
                <a:gd name="T39" fmla="*/ 59 h 403"/>
                <a:gd name="T40" fmla="*/ 249 w 858"/>
                <a:gd name="T41" fmla="*/ 50 h 403"/>
                <a:gd name="T42" fmla="*/ 222 w 858"/>
                <a:gd name="T43" fmla="*/ 41 h 403"/>
                <a:gd name="T44" fmla="*/ 196 w 858"/>
                <a:gd name="T45" fmla="*/ 34 h 403"/>
                <a:gd name="T46" fmla="*/ 167 w 858"/>
                <a:gd name="T47" fmla="*/ 26 h 403"/>
                <a:gd name="T48" fmla="*/ 141 w 858"/>
                <a:gd name="T49" fmla="*/ 21 h 403"/>
                <a:gd name="T50" fmla="*/ 113 w 858"/>
                <a:gd name="T51" fmla="*/ 15 h 403"/>
                <a:gd name="T52" fmla="*/ 84 w 858"/>
                <a:gd name="T53" fmla="*/ 10 h 403"/>
                <a:gd name="T54" fmla="*/ 56 w 858"/>
                <a:gd name="T55" fmla="*/ 6 h 403"/>
                <a:gd name="T56" fmla="*/ 28 w 858"/>
                <a:gd name="T57" fmla="*/ 3 h 403"/>
                <a:gd name="T58" fmla="*/ 0 w 858"/>
                <a:gd name="T59" fmla="*/ 0 h 403"/>
                <a:gd name="T60" fmla="*/ 0 w 858"/>
                <a:gd name="T61" fmla="*/ 403 h 403"/>
                <a:gd name="T62" fmla="*/ 858 w 858"/>
                <a:gd name="T63" fmla="*/ 403 h 403"/>
                <a:gd name="T64" fmla="*/ 838 w 858"/>
                <a:gd name="T65" fmla="*/ 388 h 403"/>
                <a:gd name="T66" fmla="*/ 819 w 858"/>
                <a:gd name="T67" fmla="*/ 373 h 403"/>
                <a:gd name="T68" fmla="*/ 800 w 858"/>
                <a:gd name="T69" fmla="*/ 359 h 403"/>
                <a:gd name="T70" fmla="*/ 781 w 858"/>
                <a:gd name="T71" fmla="*/ 344 h 403"/>
                <a:gd name="T72" fmla="*/ 761 w 858"/>
                <a:gd name="T73" fmla="*/ 329 h 403"/>
                <a:gd name="T74" fmla="*/ 741 w 858"/>
                <a:gd name="T75" fmla="*/ 316 h 403"/>
                <a:gd name="T76" fmla="*/ 721 w 858"/>
                <a:gd name="T77" fmla="*/ 301 h 403"/>
                <a:gd name="T78" fmla="*/ 702 w 858"/>
                <a:gd name="T79" fmla="*/ 287 h 403"/>
                <a:gd name="T80" fmla="*/ 681 w 858"/>
                <a:gd name="T81" fmla="*/ 274 h 403"/>
                <a:gd name="T82" fmla="*/ 662 w 858"/>
                <a:gd name="T83" fmla="*/ 259 h 403"/>
                <a:gd name="T84" fmla="*/ 643 w 858"/>
                <a:gd name="T85" fmla="*/ 247 h 403"/>
                <a:gd name="T86" fmla="*/ 622 w 858"/>
                <a:gd name="T87" fmla="*/ 234 h 403"/>
                <a:gd name="T88" fmla="*/ 601 w 858"/>
                <a:gd name="T89" fmla="*/ 221 h 403"/>
                <a:gd name="T90" fmla="*/ 582 w 858"/>
                <a:gd name="T91" fmla="*/ 207 h 403"/>
                <a:gd name="T92" fmla="*/ 561 w 858"/>
                <a:gd name="T93" fmla="*/ 195 h 403"/>
                <a:gd name="T94" fmla="*/ 541 w 858"/>
                <a:gd name="T95" fmla="*/ 184 h 403"/>
                <a:gd name="T96" fmla="*/ 541 w 858"/>
                <a:gd name="T97" fmla="*/ 218 h 403"/>
                <a:gd name="T98" fmla="*/ 541 w 858"/>
                <a:gd name="T99" fmla="*/ 249 h 403"/>
                <a:gd name="T100" fmla="*/ 544 w 858"/>
                <a:gd name="T101" fmla="*/ 271 h 403"/>
                <a:gd name="T102" fmla="*/ 550 w 858"/>
                <a:gd name="T103" fmla="*/ 283 h 4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8"/>
                <a:gd name="T157" fmla="*/ 0 h 403"/>
                <a:gd name="T158" fmla="*/ 858 w 858"/>
                <a:gd name="T159" fmla="*/ 403 h 40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8" h="403">
                  <a:moveTo>
                    <a:pt x="550" y="283"/>
                  </a:moveTo>
                  <a:lnTo>
                    <a:pt x="548" y="286"/>
                  </a:lnTo>
                  <a:lnTo>
                    <a:pt x="536" y="289"/>
                  </a:lnTo>
                  <a:lnTo>
                    <a:pt x="516" y="290"/>
                  </a:lnTo>
                  <a:lnTo>
                    <a:pt x="490" y="292"/>
                  </a:lnTo>
                  <a:lnTo>
                    <a:pt x="465" y="293"/>
                  </a:lnTo>
                  <a:lnTo>
                    <a:pt x="441" y="293"/>
                  </a:lnTo>
                  <a:lnTo>
                    <a:pt x="425" y="293"/>
                  </a:lnTo>
                  <a:lnTo>
                    <a:pt x="419" y="293"/>
                  </a:lnTo>
                  <a:lnTo>
                    <a:pt x="452" y="207"/>
                  </a:lnTo>
                  <a:lnTo>
                    <a:pt x="452" y="200"/>
                  </a:lnTo>
                  <a:lnTo>
                    <a:pt x="450" y="182"/>
                  </a:lnTo>
                  <a:lnTo>
                    <a:pt x="444" y="155"/>
                  </a:lnTo>
                  <a:lnTo>
                    <a:pt x="433" y="126"/>
                  </a:lnTo>
                  <a:lnTo>
                    <a:pt x="407" y="114"/>
                  </a:lnTo>
                  <a:lnTo>
                    <a:pt x="381" y="101"/>
                  </a:lnTo>
                  <a:lnTo>
                    <a:pt x="356" y="90"/>
                  </a:lnTo>
                  <a:lnTo>
                    <a:pt x="329" y="78"/>
                  </a:lnTo>
                  <a:lnTo>
                    <a:pt x="302" y="69"/>
                  </a:lnTo>
                  <a:lnTo>
                    <a:pt x="276" y="59"/>
                  </a:lnTo>
                  <a:lnTo>
                    <a:pt x="249" y="50"/>
                  </a:lnTo>
                  <a:lnTo>
                    <a:pt x="222" y="41"/>
                  </a:lnTo>
                  <a:lnTo>
                    <a:pt x="196" y="34"/>
                  </a:lnTo>
                  <a:lnTo>
                    <a:pt x="167" y="26"/>
                  </a:lnTo>
                  <a:lnTo>
                    <a:pt x="141" y="21"/>
                  </a:lnTo>
                  <a:lnTo>
                    <a:pt x="113" y="15"/>
                  </a:lnTo>
                  <a:lnTo>
                    <a:pt x="84" y="10"/>
                  </a:lnTo>
                  <a:lnTo>
                    <a:pt x="56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403"/>
                  </a:lnTo>
                  <a:lnTo>
                    <a:pt x="858" y="403"/>
                  </a:lnTo>
                  <a:lnTo>
                    <a:pt x="838" y="388"/>
                  </a:lnTo>
                  <a:lnTo>
                    <a:pt x="819" y="373"/>
                  </a:lnTo>
                  <a:lnTo>
                    <a:pt x="800" y="359"/>
                  </a:lnTo>
                  <a:lnTo>
                    <a:pt x="781" y="344"/>
                  </a:lnTo>
                  <a:lnTo>
                    <a:pt x="761" y="329"/>
                  </a:lnTo>
                  <a:lnTo>
                    <a:pt x="741" y="316"/>
                  </a:lnTo>
                  <a:lnTo>
                    <a:pt x="721" y="301"/>
                  </a:lnTo>
                  <a:lnTo>
                    <a:pt x="702" y="287"/>
                  </a:lnTo>
                  <a:lnTo>
                    <a:pt x="681" y="274"/>
                  </a:lnTo>
                  <a:lnTo>
                    <a:pt x="662" y="259"/>
                  </a:lnTo>
                  <a:lnTo>
                    <a:pt x="643" y="247"/>
                  </a:lnTo>
                  <a:lnTo>
                    <a:pt x="622" y="234"/>
                  </a:lnTo>
                  <a:lnTo>
                    <a:pt x="601" y="221"/>
                  </a:lnTo>
                  <a:lnTo>
                    <a:pt x="582" y="207"/>
                  </a:lnTo>
                  <a:lnTo>
                    <a:pt x="561" y="195"/>
                  </a:lnTo>
                  <a:lnTo>
                    <a:pt x="541" y="184"/>
                  </a:lnTo>
                  <a:lnTo>
                    <a:pt x="541" y="218"/>
                  </a:lnTo>
                  <a:lnTo>
                    <a:pt x="541" y="249"/>
                  </a:lnTo>
                  <a:lnTo>
                    <a:pt x="544" y="271"/>
                  </a:lnTo>
                  <a:lnTo>
                    <a:pt x="550" y="28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4" name="Freeform 8"/>
            <p:cNvSpPr>
              <a:spLocks/>
            </p:cNvSpPr>
            <p:nvPr/>
          </p:nvSpPr>
          <p:spPr bwMode="auto">
            <a:xfrm>
              <a:off x="539" y="3415"/>
              <a:ext cx="356" cy="345"/>
            </a:xfrm>
            <a:custGeom>
              <a:avLst/>
              <a:gdLst>
                <a:gd name="T0" fmla="*/ 117 w 712"/>
                <a:gd name="T1" fmla="*/ 449 h 689"/>
                <a:gd name="T2" fmla="*/ 146 w 712"/>
                <a:gd name="T3" fmla="*/ 451 h 689"/>
                <a:gd name="T4" fmla="*/ 157 w 712"/>
                <a:gd name="T5" fmla="*/ 449 h 689"/>
                <a:gd name="T6" fmla="*/ 150 w 712"/>
                <a:gd name="T7" fmla="*/ 468 h 689"/>
                <a:gd name="T8" fmla="*/ 156 w 712"/>
                <a:gd name="T9" fmla="*/ 486 h 689"/>
                <a:gd name="T10" fmla="*/ 183 w 712"/>
                <a:gd name="T11" fmla="*/ 505 h 689"/>
                <a:gd name="T12" fmla="*/ 235 w 712"/>
                <a:gd name="T13" fmla="*/ 542 h 689"/>
                <a:gd name="T14" fmla="*/ 286 w 712"/>
                <a:gd name="T15" fmla="*/ 581 h 689"/>
                <a:gd name="T16" fmla="*/ 337 w 712"/>
                <a:gd name="T17" fmla="*/ 618 h 689"/>
                <a:gd name="T18" fmla="*/ 387 w 712"/>
                <a:gd name="T19" fmla="*/ 654 h 689"/>
                <a:gd name="T20" fmla="*/ 437 w 712"/>
                <a:gd name="T21" fmla="*/ 689 h 689"/>
                <a:gd name="T22" fmla="*/ 430 w 712"/>
                <a:gd name="T23" fmla="*/ 652 h 689"/>
                <a:gd name="T24" fmla="*/ 436 w 712"/>
                <a:gd name="T25" fmla="*/ 654 h 689"/>
                <a:gd name="T26" fmla="*/ 466 w 712"/>
                <a:gd name="T27" fmla="*/ 668 h 689"/>
                <a:gd name="T28" fmla="*/ 494 w 712"/>
                <a:gd name="T29" fmla="*/ 677 h 689"/>
                <a:gd name="T30" fmla="*/ 528 w 712"/>
                <a:gd name="T31" fmla="*/ 643 h 689"/>
                <a:gd name="T32" fmla="*/ 546 w 712"/>
                <a:gd name="T33" fmla="*/ 612 h 689"/>
                <a:gd name="T34" fmla="*/ 559 w 712"/>
                <a:gd name="T35" fmla="*/ 585 h 689"/>
                <a:gd name="T36" fmla="*/ 555 w 712"/>
                <a:gd name="T37" fmla="*/ 574 h 689"/>
                <a:gd name="T38" fmla="*/ 583 w 712"/>
                <a:gd name="T39" fmla="*/ 525 h 689"/>
                <a:gd name="T40" fmla="*/ 602 w 712"/>
                <a:gd name="T41" fmla="*/ 523 h 689"/>
                <a:gd name="T42" fmla="*/ 629 w 712"/>
                <a:gd name="T43" fmla="*/ 520 h 689"/>
                <a:gd name="T44" fmla="*/ 645 w 712"/>
                <a:gd name="T45" fmla="*/ 505 h 689"/>
                <a:gd name="T46" fmla="*/ 636 w 712"/>
                <a:gd name="T47" fmla="*/ 486 h 689"/>
                <a:gd name="T48" fmla="*/ 620 w 712"/>
                <a:gd name="T49" fmla="*/ 400 h 689"/>
                <a:gd name="T50" fmla="*/ 648 w 712"/>
                <a:gd name="T51" fmla="*/ 375 h 689"/>
                <a:gd name="T52" fmla="*/ 658 w 712"/>
                <a:gd name="T53" fmla="*/ 385 h 689"/>
                <a:gd name="T54" fmla="*/ 701 w 712"/>
                <a:gd name="T55" fmla="*/ 356 h 689"/>
                <a:gd name="T56" fmla="*/ 707 w 712"/>
                <a:gd name="T57" fmla="*/ 225 h 689"/>
                <a:gd name="T58" fmla="*/ 682 w 712"/>
                <a:gd name="T59" fmla="*/ 164 h 689"/>
                <a:gd name="T60" fmla="*/ 624 w 712"/>
                <a:gd name="T61" fmla="*/ 87 h 689"/>
                <a:gd name="T62" fmla="*/ 529 w 712"/>
                <a:gd name="T63" fmla="*/ 24 h 689"/>
                <a:gd name="T64" fmla="*/ 420 w 712"/>
                <a:gd name="T65" fmla="*/ 1 h 689"/>
                <a:gd name="T66" fmla="*/ 349 w 712"/>
                <a:gd name="T67" fmla="*/ 3 h 689"/>
                <a:gd name="T68" fmla="*/ 248 w 712"/>
                <a:gd name="T69" fmla="*/ 50 h 689"/>
                <a:gd name="T70" fmla="*/ 162 w 712"/>
                <a:gd name="T71" fmla="*/ 190 h 689"/>
                <a:gd name="T72" fmla="*/ 125 w 712"/>
                <a:gd name="T73" fmla="*/ 268 h 689"/>
                <a:gd name="T74" fmla="*/ 79 w 712"/>
                <a:gd name="T75" fmla="*/ 277 h 689"/>
                <a:gd name="T76" fmla="*/ 61 w 712"/>
                <a:gd name="T77" fmla="*/ 311 h 689"/>
                <a:gd name="T78" fmla="*/ 54 w 712"/>
                <a:gd name="T79" fmla="*/ 366 h 689"/>
                <a:gd name="T80" fmla="*/ 42 w 712"/>
                <a:gd name="T81" fmla="*/ 378 h 689"/>
                <a:gd name="T82" fmla="*/ 15 w 712"/>
                <a:gd name="T83" fmla="*/ 387 h 689"/>
                <a:gd name="T84" fmla="*/ 14 w 712"/>
                <a:gd name="T85" fmla="*/ 402 h 689"/>
                <a:gd name="T86" fmla="*/ 49 w 712"/>
                <a:gd name="T87" fmla="*/ 421 h 689"/>
                <a:gd name="T88" fmla="*/ 85 w 712"/>
                <a:gd name="T89" fmla="*/ 442 h 689"/>
                <a:gd name="T90" fmla="*/ 97 w 712"/>
                <a:gd name="T91" fmla="*/ 445 h 6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2"/>
                <a:gd name="T139" fmla="*/ 0 h 689"/>
                <a:gd name="T140" fmla="*/ 712 w 712"/>
                <a:gd name="T141" fmla="*/ 689 h 68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2" h="689">
                  <a:moveTo>
                    <a:pt x="97" y="443"/>
                  </a:moveTo>
                  <a:lnTo>
                    <a:pt x="107" y="446"/>
                  </a:lnTo>
                  <a:lnTo>
                    <a:pt x="117" y="449"/>
                  </a:lnTo>
                  <a:lnTo>
                    <a:pt x="128" y="449"/>
                  </a:lnTo>
                  <a:lnTo>
                    <a:pt x="138" y="451"/>
                  </a:lnTo>
                  <a:lnTo>
                    <a:pt x="146" y="451"/>
                  </a:lnTo>
                  <a:lnTo>
                    <a:pt x="152" y="449"/>
                  </a:lnTo>
                  <a:lnTo>
                    <a:pt x="156" y="449"/>
                  </a:lnTo>
                  <a:lnTo>
                    <a:pt x="157" y="449"/>
                  </a:lnTo>
                  <a:lnTo>
                    <a:pt x="156" y="452"/>
                  </a:lnTo>
                  <a:lnTo>
                    <a:pt x="155" y="458"/>
                  </a:lnTo>
                  <a:lnTo>
                    <a:pt x="150" y="468"/>
                  </a:lnTo>
                  <a:lnTo>
                    <a:pt x="146" y="480"/>
                  </a:lnTo>
                  <a:lnTo>
                    <a:pt x="152" y="483"/>
                  </a:lnTo>
                  <a:lnTo>
                    <a:pt x="156" y="486"/>
                  </a:lnTo>
                  <a:lnTo>
                    <a:pt x="160" y="489"/>
                  </a:lnTo>
                  <a:lnTo>
                    <a:pt x="165" y="492"/>
                  </a:lnTo>
                  <a:lnTo>
                    <a:pt x="183" y="505"/>
                  </a:lnTo>
                  <a:lnTo>
                    <a:pt x="200" y="517"/>
                  </a:lnTo>
                  <a:lnTo>
                    <a:pt x="218" y="531"/>
                  </a:lnTo>
                  <a:lnTo>
                    <a:pt x="235" y="542"/>
                  </a:lnTo>
                  <a:lnTo>
                    <a:pt x="252" y="556"/>
                  </a:lnTo>
                  <a:lnTo>
                    <a:pt x="269" y="568"/>
                  </a:lnTo>
                  <a:lnTo>
                    <a:pt x="286" y="581"/>
                  </a:lnTo>
                  <a:lnTo>
                    <a:pt x="303" y="593"/>
                  </a:lnTo>
                  <a:lnTo>
                    <a:pt x="319" y="605"/>
                  </a:lnTo>
                  <a:lnTo>
                    <a:pt x="337" y="618"/>
                  </a:lnTo>
                  <a:lnTo>
                    <a:pt x="353" y="630"/>
                  </a:lnTo>
                  <a:lnTo>
                    <a:pt x="371" y="642"/>
                  </a:lnTo>
                  <a:lnTo>
                    <a:pt x="387" y="654"/>
                  </a:lnTo>
                  <a:lnTo>
                    <a:pt x="403" y="666"/>
                  </a:lnTo>
                  <a:lnTo>
                    <a:pt x="421" y="677"/>
                  </a:lnTo>
                  <a:lnTo>
                    <a:pt x="437" y="689"/>
                  </a:lnTo>
                  <a:lnTo>
                    <a:pt x="435" y="674"/>
                  </a:lnTo>
                  <a:lnTo>
                    <a:pt x="432" y="663"/>
                  </a:lnTo>
                  <a:lnTo>
                    <a:pt x="430" y="652"/>
                  </a:lnTo>
                  <a:lnTo>
                    <a:pt x="429" y="649"/>
                  </a:lnTo>
                  <a:lnTo>
                    <a:pt x="430" y="651"/>
                  </a:lnTo>
                  <a:lnTo>
                    <a:pt x="436" y="654"/>
                  </a:lnTo>
                  <a:lnTo>
                    <a:pt x="445" y="658"/>
                  </a:lnTo>
                  <a:lnTo>
                    <a:pt x="455" y="663"/>
                  </a:lnTo>
                  <a:lnTo>
                    <a:pt x="466" y="668"/>
                  </a:lnTo>
                  <a:lnTo>
                    <a:pt x="476" y="673"/>
                  </a:lnTo>
                  <a:lnTo>
                    <a:pt x="486" y="676"/>
                  </a:lnTo>
                  <a:lnTo>
                    <a:pt x="494" y="677"/>
                  </a:lnTo>
                  <a:lnTo>
                    <a:pt x="507" y="671"/>
                  </a:lnTo>
                  <a:lnTo>
                    <a:pt x="519" y="660"/>
                  </a:lnTo>
                  <a:lnTo>
                    <a:pt x="528" y="643"/>
                  </a:lnTo>
                  <a:lnTo>
                    <a:pt x="532" y="628"/>
                  </a:lnTo>
                  <a:lnTo>
                    <a:pt x="537" y="618"/>
                  </a:lnTo>
                  <a:lnTo>
                    <a:pt x="546" y="612"/>
                  </a:lnTo>
                  <a:lnTo>
                    <a:pt x="555" y="606"/>
                  </a:lnTo>
                  <a:lnTo>
                    <a:pt x="559" y="596"/>
                  </a:lnTo>
                  <a:lnTo>
                    <a:pt x="559" y="585"/>
                  </a:lnTo>
                  <a:lnTo>
                    <a:pt x="557" y="578"/>
                  </a:lnTo>
                  <a:lnTo>
                    <a:pt x="555" y="575"/>
                  </a:lnTo>
                  <a:lnTo>
                    <a:pt x="555" y="574"/>
                  </a:lnTo>
                  <a:lnTo>
                    <a:pt x="581" y="568"/>
                  </a:lnTo>
                  <a:lnTo>
                    <a:pt x="581" y="525"/>
                  </a:lnTo>
                  <a:lnTo>
                    <a:pt x="583" y="525"/>
                  </a:lnTo>
                  <a:lnTo>
                    <a:pt x="587" y="525"/>
                  </a:lnTo>
                  <a:lnTo>
                    <a:pt x="595" y="525"/>
                  </a:lnTo>
                  <a:lnTo>
                    <a:pt x="602" y="523"/>
                  </a:lnTo>
                  <a:lnTo>
                    <a:pt x="611" y="523"/>
                  </a:lnTo>
                  <a:lnTo>
                    <a:pt x="621" y="522"/>
                  </a:lnTo>
                  <a:lnTo>
                    <a:pt x="629" y="520"/>
                  </a:lnTo>
                  <a:lnTo>
                    <a:pt x="636" y="519"/>
                  </a:lnTo>
                  <a:lnTo>
                    <a:pt x="643" y="513"/>
                  </a:lnTo>
                  <a:lnTo>
                    <a:pt x="645" y="505"/>
                  </a:lnTo>
                  <a:lnTo>
                    <a:pt x="643" y="499"/>
                  </a:lnTo>
                  <a:lnTo>
                    <a:pt x="642" y="497"/>
                  </a:lnTo>
                  <a:lnTo>
                    <a:pt x="636" y="486"/>
                  </a:lnTo>
                  <a:lnTo>
                    <a:pt x="624" y="459"/>
                  </a:lnTo>
                  <a:lnTo>
                    <a:pt x="615" y="428"/>
                  </a:lnTo>
                  <a:lnTo>
                    <a:pt x="620" y="400"/>
                  </a:lnTo>
                  <a:lnTo>
                    <a:pt x="629" y="390"/>
                  </a:lnTo>
                  <a:lnTo>
                    <a:pt x="639" y="381"/>
                  </a:lnTo>
                  <a:lnTo>
                    <a:pt x="648" y="375"/>
                  </a:lnTo>
                  <a:lnTo>
                    <a:pt x="652" y="372"/>
                  </a:lnTo>
                  <a:lnTo>
                    <a:pt x="654" y="376"/>
                  </a:lnTo>
                  <a:lnTo>
                    <a:pt x="658" y="385"/>
                  </a:lnTo>
                  <a:lnTo>
                    <a:pt x="669" y="391"/>
                  </a:lnTo>
                  <a:lnTo>
                    <a:pt x="685" y="384"/>
                  </a:lnTo>
                  <a:lnTo>
                    <a:pt x="701" y="356"/>
                  </a:lnTo>
                  <a:lnTo>
                    <a:pt x="710" y="311"/>
                  </a:lnTo>
                  <a:lnTo>
                    <a:pt x="712" y="264"/>
                  </a:lnTo>
                  <a:lnTo>
                    <a:pt x="707" y="225"/>
                  </a:lnTo>
                  <a:lnTo>
                    <a:pt x="701" y="209"/>
                  </a:lnTo>
                  <a:lnTo>
                    <a:pt x="692" y="188"/>
                  </a:lnTo>
                  <a:lnTo>
                    <a:pt x="682" y="164"/>
                  </a:lnTo>
                  <a:lnTo>
                    <a:pt x="667" y="139"/>
                  </a:lnTo>
                  <a:lnTo>
                    <a:pt x="648" y="114"/>
                  </a:lnTo>
                  <a:lnTo>
                    <a:pt x="624" y="87"/>
                  </a:lnTo>
                  <a:lnTo>
                    <a:pt x="597" y="64"/>
                  </a:lnTo>
                  <a:lnTo>
                    <a:pt x="565" y="41"/>
                  </a:lnTo>
                  <a:lnTo>
                    <a:pt x="529" y="24"/>
                  </a:lnTo>
                  <a:lnTo>
                    <a:pt x="491" y="12"/>
                  </a:lnTo>
                  <a:lnTo>
                    <a:pt x="454" y="6"/>
                  </a:lnTo>
                  <a:lnTo>
                    <a:pt x="420" y="1"/>
                  </a:lnTo>
                  <a:lnTo>
                    <a:pt x="389" y="0"/>
                  </a:lnTo>
                  <a:lnTo>
                    <a:pt x="365" y="1"/>
                  </a:lnTo>
                  <a:lnTo>
                    <a:pt x="349" y="3"/>
                  </a:lnTo>
                  <a:lnTo>
                    <a:pt x="343" y="3"/>
                  </a:lnTo>
                  <a:lnTo>
                    <a:pt x="291" y="18"/>
                  </a:lnTo>
                  <a:lnTo>
                    <a:pt x="248" y="50"/>
                  </a:lnTo>
                  <a:lnTo>
                    <a:pt x="212" y="93"/>
                  </a:lnTo>
                  <a:lnTo>
                    <a:pt x="184" y="142"/>
                  </a:lnTo>
                  <a:lnTo>
                    <a:pt x="162" y="190"/>
                  </a:lnTo>
                  <a:lnTo>
                    <a:pt x="146" y="231"/>
                  </a:lnTo>
                  <a:lnTo>
                    <a:pt x="132" y="259"/>
                  </a:lnTo>
                  <a:lnTo>
                    <a:pt x="125" y="268"/>
                  </a:lnTo>
                  <a:lnTo>
                    <a:pt x="106" y="265"/>
                  </a:lnTo>
                  <a:lnTo>
                    <a:pt x="91" y="268"/>
                  </a:lnTo>
                  <a:lnTo>
                    <a:pt x="79" y="277"/>
                  </a:lnTo>
                  <a:lnTo>
                    <a:pt x="70" y="289"/>
                  </a:lnTo>
                  <a:lnTo>
                    <a:pt x="66" y="301"/>
                  </a:lnTo>
                  <a:lnTo>
                    <a:pt x="61" y="311"/>
                  </a:lnTo>
                  <a:lnTo>
                    <a:pt x="60" y="320"/>
                  </a:lnTo>
                  <a:lnTo>
                    <a:pt x="60" y="323"/>
                  </a:lnTo>
                  <a:lnTo>
                    <a:pt x="54" y="366"/>
                  </a:lnTo>
                  <a:lnTo>
                    <a:pt x="54" y="368"/>
                  </a:lnTo>
                  <a:lnTo>
                    <a:pt x="51" y="372"/>
                  </a:lnTo>
                  <a:lnTo>
                    <a:pt x="42" y="378"/>
                  </a:lnTo>
                  <a:lnTo>
                    <a:pt x="27" y="384"/>
                  </a:lnTo>
                  <a:lnTo>
                    <a:pt x="21" y="385"/>
                  </a:lnTo>
                  <a:lnTo>
                    <a:pt x="15" y="387"/>
                  </a:lnTo>
                  <a:lnTo>
                    <a:pt x="8" y="391"/>
                  </a:lnTo>
                  <a:lnTo>
                    <a:pt x="0" y="396"/>
                  </a:lnTo>
                  <a:lnTo>
                    <a:pt x="14" y="402"/>
                  </a:lnTo>
                  <a:lnTo>
                    <a:pt x="26" y="408"/>
                  </a:lnTo>
                  <a:lnTo>
                    <a:pt x="37" y="415"/>
                  </a:lnTo>
                  <a:lnTo>
                    <a:pt x="49" y="421"/>
                  </a:lnTo>
                  <a:lnTo>
                    <a:pt x="61" y="428"/>
                  </a:lnTo>
                  <a:lnTo>
                    <a:pt x="73" y="434"/>
                  </a:lnTo>
                  <a:lnTo>
                    <a:pt x="85" y="442"/>
                  </a:lnTo>
                  <a:lnTo>
                    <a:pt x="97" y="449"/>
                  </a:lnTo>
                  <a:lnTo>
                    <a:pt x="97" y="446"/>
                  </a:lnTo>
                  <a:lnTo>
                    <a:pt x="97" y="445"/>
                  </a:lnTo>
                  <a:lnTo>
                    <a:pt x="97" y="44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5" name="Freeform 9"/>
            <p:cNvSpPr>
              <a:spLocks/>
            </p:cNvSpPr>
            <p:nvPr/>
          </p:nvSpPr>
          <p:spPr bwMode="auto">
            <a:xfrm>
              <a:off x="0" y="3008"/>
              <a:ext cx="1107" cy="1312"/>
            </a:xfrm>
            <a:custGeom>
              <a:avLst/>
              <a:gdLst>
                <a:gd name="T0" fmla="*/ 1868 w 2213"/>
                <a:gd name="T1" fmla="*/ 2336 h 2624"/>
                <a:gd name="T2" fmla="*/ 1773 w 2213"/>
                <a:gd name="T3" fmla="*/ 2280 h 2624"/>
                <a:gd name="T4" fmla="*/ 1720 w 2213"/>
                <a:gd name="T5" fmla="*/ 2242 h 2624"/>
                <a:gd name="T6" fmla="*/ 1793 w 2213"/>
                <a:gd name="T7" fmla="*/ 2225 h 2624"/>
                <a:gd name="T8" fmla="*/ 1852 w 2213"/>
                <a:gd name="T9" fmla="*/ 2188 h 2624"/>
                <a:gd name="T10" fmla="*/ 1921 w 2213"/>
                <a:gd name="T11" fmla="*/ 2243 h 2624"/>
                <a:gd name="T12" fmla="*/ 1987 w 2213"/>
                <a:gd name="T13" fmla="*/ 2252 h 2624"/>
                <a:gd name="T14" fmla="*/ 2003 w 2213"/>
                <a:gd name="T15" fmla="*/ 2181 h 2624"/>
                <a:gd name="T16" fmla="*/ 1950 w 2213"/>
                <a:gd name="T17" fmla="*/ 2107 h 2624"/>
                <a:gd name="T18" fmla="*/ 1847 w 2213"/>
                <a:gd name="T19" fmla="*/ 2064 h 2624"/>
                <a:gd name="T20" fmla="*/ 1650 w 2213"/>
                <a:gd name="T21" fmla="*/ 2111 h 2624"/>
                <a:gd name="T22" fmla="*/ 1547 w 2213"/>
                <a:gd name="T23" fmla="*/ 2096 h 2624"/>
                <a:gd name="T24" fmla="*/ 1536 w 2213"/>
                <a:gd name="T25" fmla="*/ 1908 h 2624"/>
                <a:gd name="T26" fmla="*/ 1520 w 2213"/>
                <a:gd name="T27" fmla="*/ 1524 h 2624"/>
                <a:gd name="T28" fmla="*/ 1415 w 2213"/>
                <a:gd name="T29" fmla="*/ 1432 h 2624"/>
                <a:gd name="T30" fmla="*/ 1278 w 2213"/>
                <a:gd name="T31" fmla="*/ 1331 h 2624"/>
                <a:gd name="T32" fmla="*/ 1216 w 2213"/>
                <a:gd name="T33" fmla="*/ 1308 h 2624"/>
                <a:gd name="T34" fmla="*/ 1164 w 2213"/>
                <a:gd name="T35" fmla="*/ 1343 h 2624"/>
                <a:gd name="T36" fmla="*/ 1151 w 2213"/>
                <a:gd name="T37" fmla="*/ 1248 h 2624"/>
                <a:gd name="T38" fmla="*/ 1055 w 2213"/>
                <a:gd name="T39" fmla="*/ 1227 h 2624"/>
                <a:gd name="T40" fmla="*/ 948 w 2213"/>
                <a:gd name="T41" fmla="*/ 1328 h 2624"/>
                <a:gd name="T42" fmla="*/ 976 w 2213"/>
                <a:gd name="T43" fmla="*/ 1472 h 2624"/>
                <a:gd name="T44" fmla="*/ 1016 w 2213"/>
                <a:gd name="T45" fmla="*/ 1468 h 2624"/>
                <a:gd name="T46" fmla="*/ 941 w 2213"/>
                <a:gd name="T47" fmla="*/ 1534 h 2624"/>
                <a:gd name="T48" fmla="*/ 803 w 2213"/>
                <a:gd name="T49" fmla="*/ 1778 h 2624"/>
                <a:gd name="T50" fmla="*/ 724 w 2213"/>
                <a:gd name="T51" fmla="*/ 2092 h 2624"/>
                <a:gd name="T52" fmla="*/ 680 w 2213"/>
                <a:gd name="T53" fmla="*/ 1909 h 2624"/>
                <a:gd name="T54" fmla="*/ 662 w 2213"/>
                <a:gd name="T55" fmla="*/ 1628 h 2624"/>
                <a:gd name="T56" fmla="*/ 701 w 2213"/>
                <a:gd name="T57" fmla="*/ 1356 h 2624"/>
                <a:gd name="T58" fmla="*/ 764 w 2213"/>
                <a:gd name="T59" fmla="*/ 1180 h 2624"/>
                <a:gd name="T60" fmla="*/ 813 w 2213"/>
                <a:gd name="T61" fmla="*/ 889 h 2624"/>
                <a:gd name="T62" fmla="*/ 825 w 2213"/>
                <a:gd name="T63" fmla="*/ 712 h 2624"/>
                <a:gd name="T64" fmla="*/ 896 w 2213"/>
                <a:gd name="T65" fmla="*/ 707 h 2624"/>
                <a:gd name="T66" fmla="*/ 1021 w 2213"/>
                <a:gd name="T67" fmla="*/ 667 h 2624"/>
                <a:gd name="T68" fmla="*/ 1050 w 2213"/>
                <a:gd name="T69" fmla="*/ 592 h 2624"/>
                <a:gd name="T70" fmla="*/ 1099 w 2213"/>
                <a:gd name="T71" fmla="*/ 517 h 2624"/>
                <a:gd name="T72" fmla="*/ 1071 w 2213"/>
                <a:gd name="T73" fmla="*/ 418 h 2624"/>
                <a:gd name="T74" fmla="*/ 1080 w 2213"/>
                <a:gd name="T75" fmla="*/ 334 h 2624"/>
                <a:gd name="T76" fmla="*/ 1062 w 2213"/>
                <a:gd name="T77" fmla="*/ 185 h 2624"/>
                <a:gd name="T78" fmla="*/ 1108 w 2213"/>
                <a:gd name="T79" fmla="*/ 144 h 2624"/>
                <a:gd name="T80" fmla="*/ 1016 w 2213"/>
                <a:gd name="T81" fmla="*/ 44 h 2624"/>
                <a:gd name="T82" fmla="*/ 862 w 2213"/>
                <a:gd name="T83" fmla="*/ 10 h 2624"/>
                <a:gd name="T84" fmla="*/ 729 w 2213"/>
                <a:gd name="T85" fmla="*/ 1 h 2624"/>
                <a:gd name="T86" fmla="*/ 576 w 2213"/>
                <a:gd name="T87" fmla="*/ 87 h 2624"/>
                <a:gd name="T88" fmla="*/ 470 w 2213"/>
                <a:gd name="T89" fmla="*/ 371 h 2624"/>
                <a:gd name="T90" fmla="*/ 501 w 2213"/>
                <a:gd name="T91" fmla="*/ 479 h 2624"/>
                <a:gd name="T92" fmla="*/ 425 w 2213"/>
                <a:gd name="T93" fmla="*/ 497 h 2624"/>
                <a:gd name="T94" fmla="*/ 329 w 2213"/>
                <a:gd name="T95" fmla="*/ 559 h 2624"/>
                <a:gd name="T96" fmla="*/ 172 w 2213"/>
                <a:gd name="T97" fmla="*/ 655 h 2624"/>
                <a:gd name="T98" fmla="*/ 22 w 2213"/>
                <a:gd name="T99" fmla="*/ 762 h 2624"/>
                <a:gd name="T100" fmla="*/ 113 w 2213"/>
                <a:gd name="T101" fmla="*/ 2236 h 2624"/>
                <a:gd name="T102" fmla="*/ 329 w 2213"/>
                <a:gd name="T103" fmla="*/ 2299 h 2624"/>
                <a:gd name="T104" fmla="*/ 419 w 2213"/>
                <a:gd name="T105" fmla="*/ 2325 h 2624"/>
                <a:gd name="T106" fmla="*/ 364 w 2213"/>
                <a:gd name="T107" fmla="*/ 2139 h 2624"/>
                <a:gd name="T108" fmla="*/ 430 w 2213"/>
                <a:gd name="T109" fmla="*/ 2001 h 2624"/>
                <a:gd name="T110" fmla="*/ 507 w 2213"/>
                <a:gd name="T111" fmla="*/ 2179 h 2624"/>
                <a:gd name="T112" fmla="*/ 572 w 2213"/>
                <a:gd name="T113" fmla="*/ 2210 h 2624"/>
                <a:gd name="T114" fmla="*/ 544 w 2213"/>
                <a:gd name="T115" fmla="*/ 2292 h 2624"/>
                <a:gd name="T116" fmla="*/ 622 w 2213"/>
                <a:gd name="T117" fmla="*/ 2455 h 2624"/>
                <a:gd name="T118" fmla="*/ 781 w 2213"/>
                <a:gd name="T119" fmla="*/ 2565 h 2624"/>
                <a:gd name="T120" fmla="*/ 2025 w 2213"/>
                <a:gd name="T121" fmla="*/ 2618 h 2624"/>
                <a:gd name="T122" fmla="*/ 2107 w 2213"/>
                <a:gd name="T123" fmla="*/ 2494 h 26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13"/>
                <a:gd name="T187" fmla="*/ 0 h 2624"/>
                <a:gd name="T188" fmla="*/ 2213 w 2213"/>
                <a:gd name="T189" fmla="*/ 2624 h 26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13" h="2624">
                  <a:moveTo>
                    <a:pt x="2164" y="2325"/>
                  </a:moveTo>
                  <a:lnTo>
                    <a:pt x="2136" y="2296"/>
                  </a:lnTo>
                  <a:lnTo>
                    <a:pt x="2044" y="2335"/>
                  </a:lnTo>
                  <a:lnTo>
                    <a:pt x="2012" y="2308"/>
                  </a:lnTo>
                  <a:lnTo>
                    <a:pt x="1886" y="2351"/>
                  </a:lnTo>
                  <a:lnTo>
                    <a:pt x="1883" y="2350"/>
                  </a:lnTo>
                  <a:lnTo>
                    <a:pt x="1877" y="2344"/>
                  </a:lnTo>
                  <a:lnTo>
                    <a:pt x="1868" y="2336"/>
                  </a:lnTo>
                  <a:lnTo>
                    <a:pt x="1856" y="2328"/>
                  </a:lnTo>
                  <a:lnTo>
                    <a:pt x="1844" y="2317"/>
                  </a:lnTo>
                  <a:lnTo>
                    <a:pt x="1833" y="2308"/>
                  </a:lnTo>
                  <a:lnTo>
                    <a:pt x="1821" y="2299"/>
                  </a:lnTo>
                  <a:lnTo>
                    <a:pt x="1812" y="2292"/>
                  </a:lnTo>
                  <a:lnTo>
                    <a:pt x="1801" y="2286"/>
                  </a:lnTo>
                  <a:lnTo>
                    <a:pt x="1788" y="2283"/>
                  </a:lnTo>
                  <a:lnTo>
                    <a:pt x="1773" y="2280"/>
                  </a:lnTo>
                  <a:lnTo>
                    <a:pt x="1757" y="2277"/>
                  </a:lnTo>
                  <a:lnTo>
                    <a:pt x="1744" y="2277"/>
                  </a:lnTo>
                  <a:lnTo>
                    <a:pt x="1732" y="2276"/>
                  </a:lnTo>
                  <a:lnTo>
                    <a:pt x="1723" y="2276"/>
                  </a:lnTo>
                  <a:lnTo>
                    <a:pt x="1720" y="2276"/>
                  </a:lnTo>
                  <a:lnTo>
                    <a:pt x="1714" y="2243"/>
                  </a:lnTo>
                  <a:lnTo>
                    <a:pt x="1715" y="2243"/>
                  </a:lnTo>
                  <a:lnTo>
                    <a:pt x="1720" y="2242"/>
                  </a:lnTo>
                  <a:lnTo>
                    <a:pt x="1726" y="2239"/>
                  </a:lnTo>
                  <a:lnTo>
                    <a:pt x="1733" y="2237"/>
                  </a:lnTo>
                  <a:lnTo>
                    <a:pt x="1742" y="2236"/>
                  </a:lnTo>
                  <a:lnTo>
                    <a:pt x="1753" y="2233"/>
                  </a:lnTo>
                  <a:lnTo>
                    <a:pt x="1763" y="2231"/>
                  </a:lnTo>
                  <a:lnTo>
                    <a:pt x="1773" y="2231"/>
                  </a:lnTo>
                  <a:lnTo>
                    <a:pt x="1784" y="2230"/>
                  </a:lnTo>
                  <a:lnTo>
                    <a:pt x="1793" y="2225"/>
                  </a:lnTo>
                  <a:lnTo>
                    <a:pt x="1801" y="2219"/>
                  </a:lnTo>
                  <a:lnTo>
                    <a:pt x="1810" y="2212"/>
                  </a:lnTo>
                  <a:lnTo>
                    <a:pt x="1816" y="2206"/>
                  </a:lnTo>
                  <a:lnTo>
                    <a:pt x="1822" y="2200"/>
                  </a:lnTo>
                  <a:lnTo>
                    <a:pt x="1828" y="2196"/>
                  </a:lnTo>
                  <a:lnTo>
                    <a:pt x="1833" y="2194"/>
                  </a:lnTo>
                  <a:lnTo>
                    <a:pt x="1841" y="2193"/>
                  </a:lnTo>
                  <a:lnTo>
                    <a:pt x="1852" y="2188"/>
                  </a:lnTo>
                  <a:lnTo>
                    <a:pt x="1864" y="2182"/>
                  </a:lnTo>
                  <a:lnTo>
                    <a:pt x="1875" y="2178"/>
                  </a:lnTo>
                  <a:lnTo>
                    <a:pt x="1887" y="2178"/>
                  </a:lnTo>
                  <a:lnTo>
                    <a:pt x="1898" y="2182"/>
                  </a:lnTo>
                  <a:lnTo>
                    <a:pt x="1905" y="2193"/>
                  </a:lnTo>
                  <a:lnTo>
                    <a:pt x="1908" y="2204"/>
                  </a:lnTo>
                  <a:lnTo>
                    <a:pt x="1912" y="2221"/>
                  </a:lnTo>
                  <a:lnTo>
                    <a:pt x="1921" y="2243"/>
                  </a:lnTo>
                  <a:lnTo>
                    <a:pt x="1933" y="2259"/>
                  </a:lnTo>
                  <a:lnTo>
                    <a:pt x="1947" y="2264"/>
                  </a:lnTo>
                  <a:lnTo>
                    <a:pt x="1957" y="2259"/>
                  </a:lnTo>
                  <a:lnTo>
                    <a:pt x="1963" y="2253"/>
                  </a:lnTo>
                  <a:lnTo>
                    <a:pt x="1966" y="2249"/>
                  </a:lnTo>
                  <a:lnTo>
                    <a:pt x="1967" y="2247"/>
                  </a:lnTo>
                  <a:lnTo>
                    <a:pt x="1973" y="2249"/>
                  </a:lnTo>
                  <a:lnTo>
                    <a:pt x="1987" y="2252"/>
                  </a:lnTo>
                  <a:lnTo>
                    <a:pt x="2000" y="2250"/>
                  </a:lnTo>
                  <a:lnTo>
                    <a:pt x="2006" y="2243"/>
                  </a:lnTo>
                  <a:lnTo>
                    <a:pt x="2003" y="2228"/>
                  </a:lnTo>
                  <a:lnTo>
                    <a:pt x="1998" y="2209"/>
                  </a:lnTo>
                  <a:lnTo>
                    <a:pt x="1992" y="2194"/>
                  </a:lnTo>
                  <a:lnTo>
                    <a:pt x="1990" y="2188"/>
                  </a:lnTo>
                  <a:lnTo>
                    <a:pt x="1994" y="2187"/>
                  </a:lnTo>
                  <a:lnTo>
                    <a:pt x="2003" y="2181"/>
                  </a:lnTo>
                  <a:lnTo>
                    <a:pt x="2009" y="2172"/>
                  </a:lnTo>
                  <a:lnTo>
                    <a:pt x="2006" y="2161"/>
                  </a:lnTo>
                  <a:lnTo>
                    <a:pt x="2000" y="2154"/>
                  </a:lnTo>
                  <a:lnTo>
                    <a:pt x="1992" y="2145"/>
                  </a:lnTo>
                  <a:lnTo>
                    <a:pt x="1982" y="2136"/>
                  </a:lnTo>
                  <a:lnTo>
                    <a:pt x="1972" y="2126"/>
                  </a:lnTo>
                  <a:lnTo>
                    <a:pt x="1960" y="2116"/>
                  </a:lnTo>
                  <a:lnTo>
                    <a:pt x="1950" y="2107"/>
                  </a:lnTo>
                  <a:lnTo>
                    <a:pt x="1939" y="2098"/>
                  </a:lnTo>
                  <a:lnTo>
                    <a:pt x="1930" y="2090"/>
                  </a:lnTo>
                  <a:lnTo>
                    <a:pt x="1920" y="2084"/>
                  </a:lnTo>
                  <a:lnTo>
                    <a:pt x="1908" y="2078"/>
                  </a:lnTo>
                  <a:lnTo>
                    <a:pt x="1893" y="2074"/>
                  </a:lnTo>
                  <a:lnTo>
                    <a:pt x="1878" y="2070"/>
                  </a:lnTo>
                  <a:lnTo>
                    <a:pt x="1862" y="2067"/>
                  </a:lnTo>
                  <a:lnTo>
                    <a:pt x="1847" y="2064"/>
                  </a:lnTo>
                  <a:lnTo>
                    <a:pt x="1834" y="2062"/>
                  </a:lnTo>
                  <a:lnTo>
                    <a:pt x="1822" y="2062"/>
                  </a:lnTo>
                  <a:lnTo>
                    <a:pt x="1806" y="2065"/>
                  </a:lnTo>
                  <a:lnTo>
                    <a:pt x="1782" y="2071"/>
                  </a:lnTo>
                  <a:lnTo>
                    <a:pt x="1751" y="2080"/>
                  </a:lnTo>
                  <a:lnTo>
                    <a:pt x="1717" y="2090"/>
                  </a:lnTo>
                  <a:lnTo>
                    <a:pt x="1681" y="2101"/>
                  </a:lnTo>
                  <a:lnTo>
                    <a:pt x="1650" y="2111"/>
                  </a:lnTo>
                  <a:lnTo>
                    <a:pt x="1627" y="2118"/>
                  </a:lnTo>
                  <a:lnTo>
                    <a:pt x="1610" y="2123"/>
                  </a:lnTo>
                  <a:lnTo>
                    <a:pt x="1600" y="2123"/>
                  </a:lnTo>
                  <a:lnTo>
                    <a:pt x="1588" y="2121"/>
                  </a:lnTo>
                  <a:lnTo>
                    <a:pt x="1575" y="2117"/>
                  </a:lnTo>
                  <a:lnTo>
                    <a:pt x="1564" y="2111"/>
                  </a:lnTo>
                  <a:lnTo>
                    <a:pt x="1554" y="2104"/>
                  </a:lnTo>
                  <a:lnTo>
                    <a:pt x="1547" y="2096"/>
                  </a:lnTo>
                  <a:lnTo>
                    <a:pt x="1544" y="2087"/>
                  </a:lnTo>
                  <a:lnTo>
                    <a:pt x="1545" y="2080"/>
                  </a:lnTo>
                  <a:lnTo>
                    <a:pt x="1551" y="2058"/>
                  </a:lnTo>
                  <a:lnTo>
                    <a:pt x="1551" y="2028"/>
                  </a:lnTo>
                  <a:lnTo>
                    <a:pt x="1550" y="1998"/>
                  </a:lnTo>
                  <a:lnTo>
                    <a:pt x="1545" y="1976"/>
                  </a:lnTo>
                  <a:lnTo>
                    <a:pt x="1541" y="1949"/>
                  </a:lnTo>
                  <a:lnTo>
                    <a:pt x="1536" y="1908"/>
                  </a:lnTo>
                  <a:lnTo>
                    <a:pt x="1535" y="1858"/>
                  </a:lnTo>
                  <a:lnTo>
                    <a:pt x="1539" y="1807"/>
                  </a:lnTo>
                  <a:lnTo>
                    <a:pt x="1542" y="1740"/>
                  </a:lnTo>
                  <a:lnTo>
                    <a:pt x="1538" y="1656"/>
                  </a:lnTo>
                  <a:lnTo>
                    <a:pt x="1530" y="1580"/>
                  </a:lnTo>
                  <a:lnTo>
                    <a:pt x="1523" y="1540"/>
                  </a:lnTo>
                  <a:lnTo>
                    <a:pt x="1521" y="1533"/>
                  </a:lnTo>
                  <a:lnTo>
                    <a:pt x="1520" y="1524"/>
                  </a:lnTo>
                  <a:lnTo>
                    <a:pt x="1517" y="1514"/>
                  </a:lnTo>
                  <a:lnTo>
                    <a:pt x="1515" y="1503"/>
                  </a:lnTo>
                  <a:lnTo>
                    <a:pt x="1499" y="1491"/>
                  </a:lnTo>
                  <a:lnTo>
                    <a:pt x="1481" y="1480"/>
                  </a:lnTo>
                  <a:lnTo>
                    <a:pt x="1465" y="1468"/>
                  </a:lnTo>
                  <a:lnTo>
                    <a:pt x="1449" y="1456"/>
                  </a:lnTo>
                  <a:lnTo>
                    <a:pt x="1431" y="1444"/>
                  </a:lnTo>
                  <a:lnTo>
                    <a:pt x="1415" y="1432"/>
                  </a:lnTo>
                  <a:lnTo>
                    <a:pt x="1397" y="1419"/>
                  </a:lnTo>
                  <a:lnTo>
                    <a:pt x="1381" y="1407"/>
                  </a:lnTo>
                  <a:lnTo>
                    <a:pt x="1364" y="1395"/>
                  </a:lnTo>
                  <a:lnTo>
                    <a:pt x="1347" y="1382"/>
                  </a:lnTo>
                  <a:lnTo>
                    <a:pt x="1330" y="1370"/>
                  </a:lnTo>
                  <a:lnTo>
                    <a:pt x="1313" y="1356"/>
                  </a:lnTo>
                  <a:lnTo>
                    <a:pt x="1296" y="1345"/>
                  </a:lnTo>
                  <a:lnTo>
                    <a:pt x="1278" y="1331"/>
                  </a:lnTo>
                  <a:lnTo>
                    <a:pt x="1261" y="1319"/>
                  </a:lnTo>
                  <a:lnTo>
                    <a:pt x="1243" y="1306"/>
                  </a:lnTo>
                  <a:lnTo>
                    <a:pt x="1238" y="1303"/>
                  </a:lnTo>
                  <a:lnTo>
                    <a:pt x="1234" y="1300"/>
                  </a:lnTo>
                  <a:lnTo>
                    <a:pt x="1230" y="1297"/>
                  </a:lnTo>
                  <a:lnTo>
                    <a:pt x="1224" y="1294"/>
                  </a:lnTo>
                  <a:lnTo>
                    <a:pt x="1221" y="1300"/>
                  </a:lnTo>
                  <a:lnTo>
                    <a:pt x="1216" y="1308"/>
                  </a:lnTo>
                  <a:lnTo>
                    <a:pt x="1212" y="1312"/>
                  </a:lnTo>
                  <a:lnTo>
                    <a:pt x="1207" y="1316"/>
                  </a:lnTo>
                  <a:lnTo>
                    <a:pt x="1200" y="1322"/>
                  </a:lnTo>
                  <a:lnTo>
                    <a:pt x="1193" y="1328"/>
                  </a:lnTo>
                  <a:lnTo>
                    <a:pt x="1184" y="1334"/>
                  </a:lnTo>
                  <a:lnTo>
                    <a:pt x="1176" y="1340"/>
                  </a:lnTo>
                  <a:lnTo>
                    <a:pt x="1169" y="1343"/>
                  </a:lnTo>
                  <a:lnTo>
                    <a:pt x="1164" y="1343"/>
                  </a:lnTo>
                  <a:lnTo>
                    <a:pt x="1163" y="1340"/>
                  </a:lnTo>
                  <a:lnTo>
                    <a:pt x="1164" y="1333"/>
                  </a:lnTo>
                  <a:lnTo>
                    <a:pt x="1170" y="1315"/>
                  </a:lnTo>
                  <a:lnTo>
                    <a:pt x="1173" y="1296"/>
                  </a:lnTo>
                  <a:lnTo>
                    <a:pt x="1175" y="1276"/>
                  </a:lnTo>
                  <a:lnTo>
                    <a:pt x="1175" y="1263"/>
                  </a:lnTo>
                  <a:lnTo>
                    <a:pt x="1163" y="1256"/>
                  </a:lnTo>
                  <a:lnTo>
                    <a:pt x="1151" y="1248"/>
                  </a:lnTo>
                  <a:lnTo>
                    <a:pt x="1139" y="1242"/>
                  </a:lnTo>
                  <a:lnTo>
                    <a:pt x="1127" y="1235"/>
                  </a:lnTo>
                  <a:lnTo>
                    <a:pt x="1115" y="1229"/>
                  </a:lnTo>
                  <a:lnTo>
                    <a:pt x="1104" y="1222"/>
                  </a:lnTo>
                  <a:lnTo>
                    <a:pt x="1092" y="1216"/>
                  </a:lnTo>
                  <a:lnTo>
                    <a:pt x="1078" y="1210"/>
                  </a:lnTo>
                  <a:lnTo>
                    <a:pt x="1068" y="1217"/>
                  </a:lnTo>
                  <a:lnTo>
                    <a:pt x="1055" y="1227"/>
                  </a:lnTo>
                  <a:lnTo>
                    <a:pt x="1043" y="1238"/>
                  </a:lnTo>
                  <a:lnTo>
                    <a:pt x="1030" y="1248"/>
                  </a:lnTo>
                  <a:lnTo>
                    <a:pt x="1015" y="1259"/>
                  </a:lnTo>
                  <a:lnTo>
                    <a:pt x="1001" y="1270"/>
                  </a:lnTo>
                  <a:lnTo>
                    <a:pt x="987" y="1281"/>
                  </a:lnTo>
                  <a:lnTo>
                    <a:pt x="973" y="1290"/>
                  </a:lnTo>
                  <a:lnTo>
                    <a:pt x="958" y="1306"/>
                  </a:lnTo>
                  <a:lnTo>
                    <a:pt x="948" y="1328"/>
                  </a:lnTo>
                  <a:lnTo>
                    <a:pt x="944" y="1354"/>
                  </a:lnTo>
                  <a:lnTo>
                    <a:pt x="944" y="1380"/>
                  </a:lnTo>
                  <a:lnTo>
                    <a:pt x="947" y="1408"/>
                  </a:lnTo>
                  <a:lnTo>
                    <a:pt x="951" y="1432"/>
                  </a:lnTo>
                  <a:lnTo>
                    <a:pt x="957" y="1451"/>
                  </a:lnTo>
                  <a:lnTo>
                    <a:pt x="963" y="1463"/>
                  </a:lnTo>
                  <a:lnTo>
                    <a:pt x="969" y="1469"/>
                  </a:lnTo>
                  <a:lnTo>
                    <a:pt x="976" y="1472"/>
                  </a:lnTo>
                  <a:lnTo>
                    <a:pt x="984" y="1472"/>
                  </a:lnTo>
                  <a:lnTo>
                    <a:pt x="993" y="1472"/>
                  </a:lnTo>
                  <a:lnTo>
                    <a:pt x="1001" y="1471"/>
                  </a:lnTo>
                  <a:lnTo>
                    <a:pt x="1009" y="1469"/>
                  </a:lnTo>
                  <a:lnTo>
                    <a:pt x="1015" y="1468"/>
                  </a:lnTo>
                  <a:lnTo>
                    <a:pt x="1018" y="1466"/>
                  </a:lnTo>
                  <a:lnTo>
                    <a:pt x="1018" y="1468"/>
                  </a:lnTo>
                  <a:lnTo>
                    <a:pt x="1016" y="1468"/>
                  </a:lnTo>
                  <a:lnTo>
                    <a:pt x="1013" y="1468"/>
                  </a:lnTo>
                  <a:lnTo>
                    <a:pt x="1012" y="1469"/>
                  </a:lnTo>
                  <a:lnTo>
                    <a:pt x="1001" y="1474"/>
                  </a:lnTo>
                  <a:lnTo>
                    <a:pt x="991" y="1482"/>
                  </a:lnTo>
                  <a:lnTo>
                    <a:pt x="981" y="1491"/>
                  </a:lnTo>
                  <a:lnTo>
                    <a:pt x="969" y="1505"/>
                  </a:lnTo>
                  <a:lnTo>
                    <a:pt x="956" y="1518"/>
                  </a:lnTo>
                  <a:lnTo>
                    <a:pt x="941" y="1534"/>
                  </a:lnTo>
                  <a:lnTo>
                    <a:pt x="926" y="1554"/>
                  </a:lnTo>
                  <a:lnTo>
                    <a:pt x="908" y="1573"/>
                  </a:lnTo>
                  <a:lnTo>
                    <a:pt x="890" y="1597"/>
                  </a:lnTo>
                  <a:lnTo>
                    <a:pt x="871" y="1628"/>
                  </a:lnTo>
                  <a:lnTo>
                    <a:pt x="853" y="1662"/>
                  </a:lnTo>
                  <a:lnTo>
                    <a:pt x="836" y="1699"/>
                  </a:lnTo>
                  <a:lnTo>
                    <a:pt x="818" y="1739"/>
                  </a:lnTo>
                  <a:lnTo>
                    <a:pt x="803" y="1778"/>
                  </a:lnTo>
                  <a:lnTo>
                    <a:pt x="790" y="1816"/>
                  </a:lnTo>
                  <a:lnTo>
                    <a:pt x="778" y="1850"/>
                  </a:lnTo>
                  <a:lnTo>
                    <a:pt x="760" y="1926"/>
                  </a:lnTo>
                  <a:lnTo>
                    <a:pt x="748" y="2006"/>
                  </a:lnTo>
                  <a:lnTo>
                    <a:pt x="742" y="2070"/>
                  </a:lnTo>
                  <a:lnTo>
                    <a:pt x="739" y="2096"/>
                  </a:lnTo>
                  <a:lnTo>
                    <a:pt x="735" y="2095"/>
                  </a:lnTo>
                  <a:lnTo>
                    <a:pt x="724" y="2092"/>
                  </a:lnTo>
                  <a:lnTo>
                    <a:pt x="710" y="2087"/>
                  </a:lnTo>
                  <a:lnTo>
                    <a:pt x="696" y="2080"/>
                  </a:lnTo>
                  <a:lnTo>
                    <a:pt x="686" y="2061"/>
                  </a:lnTo>
                  <a:lnTo>
                    <a:pt x="677" y="2028"/>
                  </a:lnTo>
                  <a:lnTo>
                    <a:pt x="674" y="1991"/>
                  </a:lnTo>
                  <a:lnTo>
                    <a:pt x="674" y="1960"/>
                  </a:lnTo>
                  <a:lnTo>
                    <a:pt x="678" y="1935"/>
                  </a:lnTo>
                  <a:lnTo>
                    <a:pt x="680" y="1909"/>
                  </a:lnTo>
                  <a:lnTo>
                    <a:pt x="678" y="1889"/>
                  </a:lnTo>
                  <a:lnTo>
                    <a:pt x="670" y="1872"/>
                  </a:lnTo>
                  <a:lnTo>
                    <a:pt x="662" y="1853"/>
                  </a:lnTo>
                  <a:lnTo>
                    <a:pt x="659" y="1823"/>
                  </a:lnTo>
                  <a:lnTo>
                    <a:pt x="659" y="1789"/>
                  </a:lnTo>
                  <a:lnTo>
                    <a:pt x="658" y="1758"/>
                  </a:lnTo>
                  <a:lnTo>
                    <a:pt x="658" y="1706"/>
                  </a:lnTo>
                  <a:lnTo>
                    <a:pt x="662" y="1628"/>
                  </a:lnTo>
                  <a:lnTo>
                    <a:pt x="671" y="1548"/>
                  </a:lnTo>
                  <a:lnTo>
                    <a:pt x="686" y="1497"/>
                  </a:lnTo>
                  <a:lnTo>
                    <a:pt x="699" y="1471"/>
                  </a:lnTo>
                  <a:lnTo>
                    <a:pt x="708" y="1448"/>
                  </a:lnTo>
                  <a:lnTo>
                    <a:pt x="711" y="1429"/>
                  </a:lnTo>
                  <a:lnTo>
                    <a:pt x="707" y="1410"/>
                  </a:lnTo>
                  <a:lnTo>
                    <a:pt x="701" y="1386"/>
                  </a:lnTo>
                  <a:lnTo>
                    <a:pt x="701" y="1356"/>
                  </a:lnTo>
                  <a:lnTo>
                    <a:pt x="708" y="1318"/>
                  </a:lnTo>
                  <a:lnTo>
                    <a:pt x="723" y="1268"/>
                  </a:lnTo>
                  <a:lnTo>
                    <a:pt x="733" y="1242"/>
                  </a:lnTo>
                  <a:lnTo>
                    <a:pt x="742" y="1223"/>
                  </a:lnTo>
                  <a:lnTo>
                    <a:pt x="750" y="1208"/>
                  </a:lnTo>
                  <a:lnTo>
                    <a:pt x="756" y="1198"/>
                  </a:lnTo>
                  <a:lnTo>
                    <a:pt x="761" y="1187"/>
                  </a:lnTo>
                  <a:lnTo>
                    <a:pt x="764" y="1180"/>
                  </a:lnTo>
                  <a:lnTo>
                    <a:pt x="766" y="1170"/>
                  </a:lnTo>
                  <a:lnTo>
                    <a:pt x="767" y="1159"/>
                  </a:lnTo>
                  <a:lnTo>
                    <a:pt x="769" y="1124"/>
                  </a:lnTo>
                  <a:lnTo>
                    <a:pt x="775" y="1076"/>
                  </a:lnTo>
                  <a:lnTo>
                    <a:pt x="784" y="1026"/>
                  </a:lnTo>
                  <a:lnTo>
                    <a:pt x="794" y="984"/>
                  </a:lnTo>
                  <a:lnTo>
                    <a:pt x="804" y="943"/>
                  </a:lnTo>
                  <a:lnTo>
                    <a:pt x="813" y="889"/>
                  </a:lnTo>
                  <a:lnTo>
                    <a:pt x="815" y="842"/>
                  </a:lnTo>
                  <a:lnTo>
                    <a:pt x="810" y="812"/>
                  </a:lnTo>
                  <a:lnTo>
                    <a:pt x="807" y="792"/>
                  </a:lnTo>
                  <a:lnTo>
                    <a:pt x="812" y="766"/>
                  </a:lnTo>
                  <a:lnTo>
                    <a:pt x="819" y="743"/>
                  </a:lnTo>
                  <a:lnTo>
                    <a:pt x="822" y="725"/>
                  </a:lnTo>
                  <a:lnTo>
                    <a:pt x="824" y="719"/>
                  </a:lnTo>
                  <a:lnTo>
                    <a:pt x="825" y="712"/>
                  </a:lnTo>
                  <a:lnTo>
                    <a:pt x="830" y="706"/>
                  </a:lnTo>
                  <a:lnTo>
                    <a:pt x="836" y="701"/>
                  </a:lnTo>
                  <a:lnTo>
                    <a:pt x="843" y="697"/>
                  </a:lnTo>
                  <a:lnTo>
                    <a:pt x="852" y="695"/>
                  </a:lnTo>
                  <a:lnTo>
                    <a:pt x="861" y="695"/>
                  </a:lnTo>
                  <a:lnTo>
                    <a:pt x="871" y="698"/>
                  </a:lnTo>
                  <a:lnTo>
                    <a:pt x="883" y="703"/>
                  </a:lnTo>
                  <a:lnTo>
                    <a:pt x="896" y="707"/>
                  </a:lnTo>
                  <a:lnTo>
                    <a:pt x="911" y="710"/>
                  </a:lnTo>
                  <a:lnTo>
                    <a:pt x="929" y="713"/>
                  </a:lnTo>
                  <a:lnTo>
                    <a:pt x="945" y="715"/>
                  </a:lnTo>
                  <a:lnTo>
                    <a:pt x="961" y="716"/>
                  </a:lnTo>
                  <a:lnTo>
                    <a:pt x="976" y="713"/>
                  </a:lnTo>
                  <a:lnTo>
                    <a:pt x="990" y="709"/>
                  </a:lnTo>
                  <a:lnTo>
                    <a:pt x="1009" y="691"/>
                  </a:lnTo>
                  <a:lnTo>
                    <a:pt x="1021" y="667"/>
                  </a:lnTo>
                  <a:lnTo>
                    <a:pt x="1027" y="646"/>
                  </a:lnTo>
                  <a:lnTo>
                    <a:pt x="1028" y="637"/>
                  </a:lnTo>
                  <a:lnTo>
                    <a:pt x="1031" y="636"/>
                  </a:lnTo>
                  <a:lnTo>
                    <a:pt x="1040" y="633"/>
                  </a:lnTo>
                  <a:lnTo>
                    <a:pt x="1047" y="627"/>
                  </a:lnTo>
                  <a:lnTo>
                    <a:pt x="1050" y="617"/>
                  </a:lnTo>
                  <a:lnTo>
                    <a:pt x="1050" y="603"/>
                  </a:lnTo>
                  <a:lnTo>
                    <a:pt x="1050" y="592"/>
                  </a:lnTo>
                  <a:lnTo>
                    <a:pt x="1050" y="583"/>
                  </a:lnTo>
                  <a:lnTo>
                    <a:pt x="1050" y="578"/>
                  </a:lnTo>
                  <a:lnTo>
                    <a:pt x="1067" y="578"/>
                  </a:lnTo>
                  <a:lnTo>
                    <a:pt x="1068" y="569"/>
                  </a:lnTo>
                  <a:lnTo>
                    <a:pt x="1071" y="550"/>
                  </a:lnTo>
                  <a:lnTo>
                    <a:pt x="1077" y="532"/>
                  </a:lnTo>
                  <a:lnTo>
                    <a:pt x="1087" y="523"/>
                  </a:lnTo>
                  <a:lnTo>
                    <a:pt x="1099" y="517"/>
                  </a:lnTo>
                  <a:lnTo>
                    <a:pt x="1107" y="506"/>
                  </a:lnTo>
                  <a:lnTo>
                    <a:pt x="1110" y="491"/>
                  </a:lnTo>
                  <a:lnTo>
                    <a:pt x="1105" y="480"/>
                  </a:lnTo>
                  <a:lnTo>
                    <a:pt x="1099" y="473"/>
                  </a:lnTo>
                  <a:lnTo>
                    <a:pt x="1093" y="461"/>
                  </a:lnTo>
                  <a:lnTo>
                    <a:pt x="1086" y="448"/>
                  </a:lnTo>
                  <a:lnTo>
                    <a:pt x="1078" y="431"/>
                  </a:lnTo>
                  <a:lnTo>
                    <a:pt x="1071" y="418"/>
                  </a:lnTo>
                  <a:lnTo>
                    <a:pt x="1067" y="405"/>
                  </a:lnTo>
                  <a:lnTo>
                    <a:pt x="1062" y="396"/>
                  </a:lnTo>
                  <a:lnTo>
                    <a:pt x="1061" y="393"/>
                  </a:lnTo>
                  <a:lnTo>
                    <a:pt x="1062" y="388"/>
                  </a:lnTo>
                  <a:lnTo>
                    <a:pt x="1065" y="378"/>
                  </a:lnTo>
                  <a:lnTo>
                    <a:pt x="1070" y="363"/>
                  </a:lnTo>
                  <a:lnTo>
                    <a:pt x="1077" y="350"/>
                  </a:lnTo>
                  <a:lnTo>
                    <a:pt x="1080" y="334"/>
                  </a:lnTo>
                  <a:lnTo>
                    <a:pt x="1078" y="313"/>
                  </a:lnTo>
                  <a:lnTo>
                    <a:pt x="1074" y="292"/>
                  </a:lnTo>
                  <a:lnTo>
                    <a:pt x="1071" y="273"/>
                  </a:lnTo>
                  <a:lnTo>
                    <a:pt x="1070" y="249"/>
                  </a:lnTo>
                  <a:lnTo>
                    <a:pt x="1067" y="221"/>
                  </a:lnTo>
                  <a:lnTo>
                    <a:pt x="1062" y="196"/>
                  </a:lnTo>
                  <a:lnTo>
                    <a:pt x="1061" y="185"/>
                  </a:lnTo>
                  <a:lnTo>
                    <a:pt x="1062" y="185"/>
                  </a:lnTo>
                  <a:lnTo>
                    <a:pt x="1065" y="184"/>
                  </a:lnTo>
                  <a:lnTo>
                    <a:pt x="1070" y="181"/>
                  </a:lnTo>
                  <a:lnTo>
                    <a:pt x="1077" y="178"/>
                  </a:lnTo>
                  <a:lnTo>
                    <a:pt x="1083" y="173"/>
                  </a:lnTo>
                  <a:lnTo>
                    <a:pt x="1090" y="168"/>
                  </a:lnTo>
                  <a:lnTo>
                    <a:pt x="1098" y="160"/>
                  </a:lnTo>
                  <a:lnTo>
                    <a:pt x="1105" y="153"/>
                  </a:lnTo>
                  <a:lnTo>
                    <a:pt x="1108" y="144"/>
                  </a:lnTo>
                  <a:lnTo>
                    <a:pt x="1108" y="132"/>
                  </a:lnTo>
                  <a:lnTo>
                    <a:pt x="1102" y="120"/>
                  </a:lnTo>
                  <a:lnTo>
                    <a:pt x="1093" y="105"/>
                  </a:lnTo>
                  <a:lnTo>
                    <a:pt x="1081" y="92"/>
                  </a:lnTo>
                  <a:lnTo>
                    <a:pt x="1065" y="77"/>
                  </a:lnTo>
                  <a:lnTo>
                    <a:pt x="1047" y="64"/>
                  </a:lnTo>
                  <a:lnTo>
                    <a:pt x="1028" y="50"/>
                  </a:lnTo>
                  <a:lnTo>
                    <a:pt x="1016" y="44"/>
                  </a:lnTo>
                  <a:lnTo>
                    <a:pt x="1003" y="39"/>
                  </a:lnTo>
                  <a:lnTo>
                    <a:pt x="985" y="34"/>
                  </a:lnTo>
                  <a:lnTo>
                    <a:pt x="967" y="28"/>
                  </a:lnTo>
                  <a:lnTo>
                    <a:pt x="948" y="24"/>
                  </a:lnTo>
                  <a:lnTo>
                    <a:pt x="927" y="21"/>
                  </a:lnTo>
                  <a:lnTo>
                    <a:pt x="907" y="16"/>
                  </a:lnTo>
                  <a:lnTo>
                    <a:pt x="884" y="13"/>
                  </a:lnTo>
                  <a:lnTo>
                    <a:pt x="862" y="10"/>
                  </a:lnTo>
                  <a:lnTo>
                    <a:pt x="841" y="7"/>
                  </a:lnTo>
                  <a:lnTo>
                    <a:pt x="821" y="4"/>
                  </a:lnTo>
                  <a:lnTo>
                    <a:pt x="803" y="3"/>
                  </a:lnTo>
                  <a:lnTo>
                    <a:pt x="785" y="1"/>
                  </a:lnTo>
                  <a:lnTo>
                    <a:pt x="769" y="1"/>
                  </a:lnTo>
                  <a:lnTo>
                    <a:pt x="756" y="0"/>
                  </a:lnTo>
                  <a:lnTo>
                    <a:pt x="745" y="0"/>
                  </a:lnTo>
                  <a:lnTo>
                    <a:pt x="729" y="1"/>
                  </a:lnTo>
                  <a:lnTo>
                    <a:pt x="714" y="4"/>
                  </a:lnTo>
                  <a:lnTo>
                    <a:pt x="701" y="10"/>
                  </a:lnTo>
                  <a:lnTo>
                    <a:pt x="687" y="19"/>
                  </a:lnTo>
                  <a:lnTo>
                    <a:pt x="673" y="28"/>
                  </a:lnTo>
                  <a:lnTo>
                    <a:pt x="653" y="40"/>
                  </a:lnTo>
                  <a:lnTo>
                    <a:pt x="633" y="53"/>
                  </a:lnTo>
                  <a:lnTo>
                    <a:pt x="604" y="67"/>
                  </a:lnTo>
                  <a:lnTo>
                    <a:pt x="576" y="87"/>
                  </a:lnTo>
                  <a:lnTo>
                    <a:pt x="551" y="122"/>
                  </a:lnTo>
                  <a:lnTo>
                    <a:pt x="532" y="165"/>
                  </a:lnTo>
                  <a:lnTo>
                    <a:pt x="514" y="211"/>
                  </a:lnTo>
                  <a:lnTo>
                    <a:pt x="499" y="256"/>
                  </a:lnTo>
                  <a:lnTo>
                    <a:pt x="489" y="299"/>
                  </a:lnTo>
                  <a:lnTo>
                    <a:pt x="480" y="334"/>
                  </a:lnTo>
                  <a:lnTo>
                    <a:pt x="473" y="354"/>
                  </a:lnTo>
                  <a:lnTo>
                    <a:pt x="470" y="371"/>
                  </a:lnTo>
                  <a:lnTo>
                    <a:pt x="470" y="390"/>
                  </a:lnTo>
                  <a:lnTo>
                    <a:pt x="474" y="409"/>
                  </a:lnTo>
                  <a:lnTo>
                    <a:pt x="480" y="428"/>
                  </a:lnTo>
                  <a:lnTo>
                    <a:pt x="487" y="446"/>
                  </a:lnTo>
                  <a:lnTo>
                    <a:pt x="493" y="461"/>
                  </a:lnTo>
                  <a:lnTo>
                    <a:pt x="499" y="471"/>
                  </a:lnTo>
                  <a:lnTo>
                    <a:pt x="501" y="474"/>
                  </a:lnTo>
                  <a:lnTo>
                    <a:pt x="501" y="479"/>
                  </a:lnTo>
                  <a:lnTo>
                    <a:pt x="502" y="488"/>
                  </a:lnTo>
                  <a:lnTo>
                    <a:pt x="498" y="497"/>
                  </a:lnTo>
                  <a:lnTo>
                    <a:pt x="489" y="501"/>
                  </a:lnTo>
                  <a:lnTo>
                    <a:pt x="480" y="501"/>
                  </a:lnTo>
                  <a:lnTo>
                    <a:pt x="470" y="500"/>
                  </a:lnTo>
                  <a:lnTo>
                    <a:pt x="455" y="498"/>
                  </a:lnTo>
                  <a:lnTo>
                    <a:pt x="440" y="497"/>
                  </a:lnTo>
                  <a:lnTo>
                    <a:pt x="425" y="497"/>
                  </a:lnTo>
                  <a:lnTo>
                    <a:pt x="410" y="497"/>
                  </a:lnTo>
                  <a:lnTo>
                    <a:pt x="400" y="498"/>
                  </a:lnTo>
                  <a:lnTo>
                    <a:pt x="391" y="501"/>
                  </a:lnTo>
                  <a:lnTo>
                    <a:pt x="384" y="507"/>
                  </a:lnTo>
                  <a:lnTo>
                    <a:pt x="372" y="517"/>
                  </a:lnTo>
                  <a:lnTo>
                    <a:pt x="359" y="529"/>
                  </a:lnTo>
                  <a:lnTo>
                    <a:pt x="344" y="544"/>
                  </a:lnTo>
                  <a:lnTo>
                    <a:pt x="329" y="559"/>
                  </a:lnTo>
                  <a:lnTo>
                    <a:pt x="314" y="572"/>
                  </a:lnTo>
                  <a:lnTo>
                    <a:pt x="301" y="584"/>
                  </a:lnTo>
                  <a:lnTo>
                    <a:pt x="289" y="594"/>
                  </a:lnTo>
                  <a:lnTo>
                    <a:pt x="274" y="605"/>
                  </a:lnTo>
                  <a:lnTo>
                    <a:pt x="253" y="615"/>
                  </a:lnTo>
                  <a:lnTo>
                    <a:pt x="228" y="629"/>
                  </a:lnTo>
                  <a:lnTo>
                    <a:pt x="200" y="642"/>
                  </a:lnTo>
                  <a:lnTo>
                    <a:pt x="172" y="655"/>
                  </a:lnTo>
                  <a:lnTo>
                    <a:pt x="144" y="667"/>
                  </a:lnTo>
                  <a:lnTo>
                    <a:pt x="121" y="676"/>
                  </a:lnTo>
                  <a:lnTo>
                    <a:pt x="104" y="682"/>
                  </a:lnTo>
                  <a:lnTo>
                    <a:pt x="89" y="689"/>
                  </a:lnTo>
                  <a:lnTo>
                    <a:pt x="71" y="704"/>
                  </a:lnTo>
                  <a:lnTo>
                    <a:pt x="53" y="722"/>
                  </a:lnTo>
                  <a:lnTo>
                    <a:pt x="37" y="743"/>
                  </a:lnTo>
                  <a:lnTo>
                    <a:pt x="22" y="762"/>
                  </a:lnTo>
                  <a:lnTo>
                    <a:pt x="10" y="780"/>
                  </a:lnTo>
                  <a:lnTo>
                    <a:pt x="3" y="792"/>
                  </a:lnTo>
                  <a:lnTo>
                    <a:pt x="0" y="796"/>
                  </a:lnTo>
                  <a:lnTo>
                    <a:pt x="0" y="2221"/>
                  </a:lnTo>
                  <a:lnTo>
                    <a:pt x="28" y="2224"/>
                  </a:lnTo>
                  <a:lnTo>
                    <a:pt x="56" y="2227"/>
                  </a:lnTo>
                  <a:lnTo>
                    <a:pt x="84" y="2231"/>
                  </a:lnTo>
                  <a:lnTo>
                    <a:pt x="113" y="2236"/>
                  </a:lnTo>
                  <a:lnTo>
                    <a:pt x="141" y="2242"/>
                  </a:lnTo>
                  <a:lnTo>
                    <a:pt x="167" y="2247"/>
                  </a:lnTo>
                  <a:lnTo>
                    <a:pt x="196" y="2255"/>
                  </a:lnTo>
                  <a:lnTo>
                    <a:pt x="222" y="2262"/>
                  </a:lnTo>
                  <a:lnTo>
                    <a:pt x="249" y="2271"/>
                  </a:lnTo>
                  <a:lnTo>
                    <a:pt x="276" y="2280"/>
                  </a:lnTo>
                  <a:lnTo>
                    <a:pt x="302" y="2290"/>
                  </a:lnTo>
                  <a:lnTo>
                    <a:pt x="329" y="2299"/>
                  </a:lnTo>
                  <a:lnTo>
                    <a:pt x="356" y="2311"/>
                  </a:lnTo>
                  <a:lnTo>
                    <a:pt x="381" y="2322"/>
                  </a:lnTo>
                  <a:lnTo>
                    <a:pt x="407" y="2335"/>
                  </a:lnTo>
                  <a:lnTo>
                    <a:pt x="433" y="2347"/>
                  </a:lnTo>
                  <a:lnTo>
                    <a:pt x="430" y="2341"/>
                  </a:lnTo>
                  <a:lnTo>
                    <a:pt x="427" y="2335"/>
                  </a:lnTo>
                  <a:lnTo>
                    <a:pt x="424" y="2330"/>
                  </a:lnTo>
                  <a:lnTo>
                    <a:pt x="419" y="2325"/>
                  </a:lnTo>
                  <a:lnTo>
                    <a:pt x="406" y="2304"/>
                  </a:lnTo>
                  <a:lnTo>
                    <a:pt x="394" y="2279"/>
                  </a:lnTo>
                  <a:lnTo>
                    <a:pt x="384" y="2252"/>
                  </a:lnTo>
                  <a:lnTo>
                    <a:pt x="375" y="2224"/>
                  </a:lnTo>
                  <a:lnTo>
                    <a:pt x="369" y="2197"/>
                  </a:lnTo>
                  <a:lnTo>
                    <a:pt x="364" y="2172"/>
                  </a:lnTo>
                  <a:lnTo>
                    <a:pt x="363" y="2153"/>
                  </a:lnTo>
                  <a:lnTo>
                    <a:pt x="364" y="2139"/>
                  </a:lnTo>
                  <a:lnTo>
                    <a:pt x="367" y="2093"/>
                  </a:lnTo>
                  <a:lnTo>
                    <a:pt x="369" y="2016"/>
                  </a:lnTo>
                  <a:lnTo>
                    <a:pt x="375" y="1942"/>
                  </a:lnTo>
                  <a:lnTo>
                    <a:pt x="387" y="1905"/>
                  </a:lnTo>
                  <a:lnTo>
                    <a:pt x="390" y="1912"/>
                  </a:lnTo>
                  <a:lnTo>
                    <a:pt x="400" y="1933"/>
                  </a:lnTo>
                  <a:lnTo>
                    <a:pt x="413" y="1964"/>
                  </a:lnTo>
                  <a:lnTo>
                    <a:pt x="430" y="2001"/>
                  </a:lnTo>
                  <a:lnTo>
                    <a:pt x="446" y="2043"/>
                  </a:lnTo>
                  <a:lnTo>
                    <a:pt x="459" y="2084"/>
                  </a:lnTo>
                  <a:lnTo>
                    <a:pt x="470" y="2123"/>
                  </a:lnTo>
                  <a:lnTo>
                    <a:pt x="473" y="2156"/>
                  </a:lnTo>
                  <a:lnTo>
                    <a:pt x="476" y="2166"/>
                  </a:lnTo>
                  <a:lnTo>
                    <a:pt x="483" y="2173"/>
                  </a:lnTo>
                  <a:lnTo>
                    <a:pt x="493" y="2176"/>
                  </a:lnTo>
                  <a:lnTo>
                    <a:pt x="507" y="2179"/>
                  </a:lnTo>
                  <a:lnTo>
                    <a:pt x="518" y="2179"/>
                  </a:lnTo>
                  <a:lnTo>
                    <a:pt x="529" y="2179"/>
                  </a:lnTo>
                  <a:lnTo>
                    <a:pt x="536" y="2178"/>
                  </a:lnTo>
                  <a:lnTo>
                    <a:pt x="539" y="2178"/>
                  </a:lnTo>
                  <a:lnTo>
                    <a:pt x="542" y="2181"/>
                  </a:lnTo>
                  <a:lnTo>
                    <a:pt x="550" y="2190"/>
                  </a:lnTo>
                  <a:lnTo>
                    <a:pt x="560" y="2200"/>
                  </a:lnTo>
                  <a:lnTo>
                    <a:pt x="572" y="2210"/>
                  </a:lnTo>
                  <a:lnTo>
                    <a:pt x="575" y="2215"/>
                  </a:lnTo>
                  <a:lnTo>
                    <a:pt x="575" y="2222"/>
                  </a:lnTo>
                  <a:lnTo>
                    <a:pt x="570" y="2233"/>
                  </a:lnTo>
                  <a:lnTo>
                    <a:pt x="564" y="2243"/>
                  </a:lnTo>
                  <a:lnTo>
                    <a:pt x="557" y="2255"/>
                  </a:lnTo>
                  <a:lnTo>
                    <a:pt x="551" y="2267"/>
                  </a:lnTo>
                  <a:lnTo>
                    <a:pt x="545" y="2280"/>
                  </a:lnTo>
                  <a:lnTo>
                    <a:pt x="544" y="2292"/>
                  </a:lnTo>
                  <a:lnTo>
                    <a:pt x="544" y="2310"/>
                  </a:lnTo>
                  <a:lnTo>
                    <a:pt x="542" y="2336"/>
                  </a:lnTo>
                  <a:lnTo>
                    <a:pt x="541" y="2369"/>
                  </a:lnTo>
                  <a:lnTo>
                    <a:pt x="541" y="2405"/>
                  </a:lnTo>
                  <a:lnTo>
                    <a:pt x="561" y="2416"/>
                  </a:lnTo>
                  <a:lnTo>
                    <a:pt x="582" y="2428"/>
                  </a:lnTo>
                  <a:lnTo>
                    <a:pt x="601" y="2442"/>
                  </a:lnTo>
                  <a:lnTo>
                    <a:pt x="622" y="2455"/>
                  </a:lnTo>
                  <a:lnTo>
                    <a:pt x="643" y="2468"/>
                  </a:lnTo>
                  <a:lnTo>
                    <a:pt x="662" y="2480"/>
                  </a:lnTo>
                  <a:lnTo>
                    <a:pt x="681" y="2495"/>
                  </a:lnTo>
                  <a:lnTo>
                    <a:pt x="702" y="2508"/>
                  </a:lnTo>
                  <a:lnTo>
                    <a:pt x="721" y="2522"/>
                  </a:lnTo>
                  <a:lnTo>
                    <a:pt x="741" y="2537"/>
                  </a:lnTo>
                  <a:lnTo>
                    <a:pt x="761" y="2550"/>
                  </a:lnTo>
                  <a:lnTo>
                    <a:pt x="781" y="2565"/>
                  </a:lnTo>
                  <a:lnTo>
                    <a:pt x="800" y="2580"/>
                  </a:lnTo>
                  <a:lnTo>
                    <a:pt x="819" y="2594"/>
                  </a:lnTo>
                  <a:lnTo>
                    <a:pt x="838" y="2609"/>
                  </a:lnTo>
                  <a:lnTo>
                    <a:pt x="858" y="2624"/>
                  </a:lnTo>
                  <a:lnTo>
                    <a:pt x="2001" y="2624"/>
                  </a:lnTo>
                  <a:lnTo>
                    <a:pt x="2004" y="2623"/>
                  </a:lnTo>
                  <a:lnTo>
                    <a:pt x="2013" y="2621"/>
                  </a:lnTo>
                  <a:lnTo>
                    <a:pt x="2025" y="2618"/>
                  </a:lnTo>
                  <a:lnTo>
                    <a:pt x="2040" y="2612"/>
                  </a:lnTo>
                  <a:lnTo>
                    <a:pt x="2056" y="2606"/>
                  </a:lnTo>
                  <a:lnTo>
                    <a:pt x="2072" y="2599"/>
                  </a:lnTo>
                  <a:lnTo>
                    <a:pt x="2087" y="2590"/>
                  </a:lnTo>
                  <a:lnTo>
                    <a:pt x="2099" y="2580"/>
                  </a:lnTo>
                  <a:lnTo>
                    <a:pt x="2111" y="2553"/>
                  </a:lnTo>
                  <a:lnTo>
                    <a:pt x="2111" y="2520"/>
                  </a:lnTo>
                  <a:lnTo>
                    <a:pt x="2107" y="2494"/>
                  </a:lnTo>
                  <a:lnTo>
                    <a:pt x="2104" y="2482"/>
                  </a:lnTo>
                  <a:lnTo>
                    <a:pt x="2207" y="2471"/>
                  </a:lnTo>
                  <a:lnTo>
                    <a:pt x="2213" y="2439"/>
                  </a:lnTo>
                  <a:lnTo>
                    <a:pt x="2213" y="2319"/>
                  </a:lnTo>
                  <a:lnTo>
                    <a:pt x="2164" y="2325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6" name="Freeform 10"/>
            <p:cNvSpPr>
              <a:spLocks/>
            </p:cNvSpPr>
            <p:nvPr/>
          </p:nvSpPr>
          <p:spPr bwMode="auto">
            <a:xfrm>
              <a:off x="489" y="3184"/>
              <a:ext cx="64" cy="38"/>
            </a:xfrm>
            <a:custGeom>
              <a:avLst/>
              <a:gdLst>
                <a:gd name="T0" fmla="*/ 84 w 127"/>
                <a:gd name="T1" fmla="*/ 0 h 77"/>
                <a:gd name="T2" fmla="*/ 35 w 127"/>
                <a:gd name="T3" fmla="*/ 0 h 77"/>
                <a:gd name="T4" fmla="*/ 25 w 127"/>
                <a:gd name="T5" fmla="*/ 2 h 77"/>
                <a:gd name="T6" fmla="*/ 16 w 127"/>
                <a:gd name="T7" fmla="*/ 5 h 77"/>
                <a:gd name="T8" fmla="*/ 7 w 127"/>
                <a:gd name="T9" fmla="*/ 9 h 77"/>
                <a:gd name="T10" fmla="*/ 0 w 127"/>
                <a:gd name="T11" fmla="*/ 17 h 77"/>
                <a:gd name="T12" fmla="*/ 6 w 127"/>
                <a:gd name="T13" fmla="*/ 12 h 77"/>
                <a:gd name="T14" fmla="*/ 12 w 127"/>
                <a:gd name="T15" fmla="*/ 9 h 77"/>
                <a:gd name="T16" fmla="*/ 19 w 127"/>
                <a:gd name="T17" fmla="*/ 8 h 77"/>
                <a:gd name="T18" fmla="*/ 26 w 127"/>
                <a:gd name="T19" fmla="*/ 8 h 77"/>
                <a:gd name="T20" fmla="*/ 75 w 127"/>
                <a:gd name="T21" fmla="*/ 8 h 77"/>
                <a:gd name="T22" fmla="*/ 92 w 127"/>
                <a:gd name="T23" fmla="*/ 11 h 77"/>
                <a:gd name="T24" fmla="*/ 106 w 127"/>
                <a:gd name="T25" fmla="*/ 20 h 77"/>
                <a:gd name="T26" fmla="*/ 115 w 127"/>
                <a:gd name="T27" fmla="*/ 34 h 77"/>
                <a:gd name="T28" fmla="*/ 118 w 127"/>
                <a:gd name="T29" fmla="*/ 51 h 77"/>
                <a:gd name="T30" fmla="*/ 118 w 127"/>
                <a:gd name="T31" fmla="*/ 58 h 77"/>
                <a:gd name="T32" fmla="*/ 117 w 127"/>
                <a:gd name="T33" fmla="*/ 66 h 77"/>
                <a:gd name="T34" fmla="*/ 114 w 127"/>
                <a:gd name="T35" fmla="*/ 72 h 77"/>
                <a:gd name="T36" fmla="*/ 109 w 127"/>
                <a:gd name="T37" fmla="*/ 77 h 77"/>
                <a:gd name="T38" fmla="*/ 117 w 127"/>
                <a:gd name="T39" fmla="*/ 72 h 77"/>
                <a:gd name="T40" fmla="*/ 123 w 127"/>
                <a:gd name="T41" fmla="*/ 63 h 77"/>
                <a:gd name="T42" fmla="*/ 126 w 127"/>
                <a:gd name="T43" fmla="*/ 54 h 77"/>
                <a:gd name="T44" fmla="*/ 127 w 127"/>
                <a:gd name="T45" fmla="*/ 43 h 77"/>
                <a:gd name="T46" fmla="*/ 124 w 127"/>
                <a:gd name="T47" fmla="*/ 27 h 77"/>
                <a:gd name="T48" fmla="*/ 115 w 127"/>
                <a:gd name="T49" fmla="*/ 12 h 77"/>
                <a:gd name="T50" fmla="*/ 100 w 127"/>
                <a:gd name="T51" fmla="*/ 3 h 77"/>
                <a:gd name="T52" fmla="*/ 84 w 127"/>
                <a:gd name="T53" fmla="*/ 0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7"/>
                <a:gd name="T82" fmla="*/ 0 h 77"/>
                <a:gd name="T83" fmla="*/ 127 w 127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7" h="77">
                  <a:moveTo>
                    <a:pt x="84" y="0"/>
                  </a:moveTo>
                  <a:lnTo>
                    <a:pt x="35" y="0"/>
                  </a:lnTo>
                  <a:lnTo>
                    <a:pt x="25" y="2"/>
                  </a:lnTo>
                  <a:lnTo>
                    <a:pt x="16" y="5"/>
                  </a:lnTo>
                  <a:lnTo>
                    <a:pt x="7" y="9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2" y="9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75" y="8"/>
                  </a:lnTo>
                  <a:lnTo>
                    <a:pt x="92" y="11"/>
                  </a:lnTo>
                  <a:lnTo>
                    <a:pt x="106" y="20"/>
                  </a:lnTo>
                  <a:lnTo>
                    <a:pt x="115" y="34"/>
                  </a:lnTo>
                  <a:lnTo>
                    <a:pt x="118" y="51"/>
                  </a:lnTo>
                  <a:lnTo>
                    <a:pt x="118" y="58"/>
                  </a:lnTo>
                  <a:lnTo>
                    <a:pt x="117" y="66"/>
                  </a:lnTo>
                  <a:lnTo>
                    <a:pt x="114" y="72"/>
                  </a:lnTo>
                  <a:lnTo>
                    <a:pt x="109" y="77"/>
                  </a:lnTo>
                  <a:lnTo>
                    <a:pt x="117" y="72"/>
                  </a:lnTo>
                  <a:lnTo>
                    <a:pt x="123" y="63"/>
                  </a:lnTo>
                  <a:lnTo>
                    <a:pt x="126" y="54"/>
                  </a:lnTo>
                  <a:lnTo>
                    <a:pt x="127" y="43"/>
                  </a:lnTo>
                  <a:lnTo>
                    <a:pt x="124" y="27"/>
                  </a:lnTo>
                  <a:lnTo>
                    <a:pt x="115" y="12"/>
                  </a:lnTo>
                  <a:lnTo>
                    <a:pt x="100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7" name="Freeform 11"/>
            <p:cNvSpPr>
              <a:spLocks/>
            </p:cNvSpPr>
            <p:nvPr/>
          </p:nvSpPr>
          <p:spPr bwMode="auto">
            <a:xfrm>
              <a:off x="1139" y="3767"/>
              <a:ext cx="335" cy="549"/>
            </a:xfrm>
            <a:custGeom>
              <a:avLst/>
              <a:gdLst>
                <a:gd name="T0" fmla="*/ 49 w 670"/>
                <a:gd name="T1" fmla="*/ 0 h 1097"/>
                <a:gd name="T2" fmla="*/ 0 w 670"/>
                <a:gd name="T3" fmla="*/ 866 h 1097"/>
                <a:gd name="T4" fmla="*/ 76 w 670"/>
                <a:gd name="T5" fmla="*/ 882 h 1097"/>
                <a:gd name="T6" fmla="*/ 76 w 670"/>
                <a:gd name="T7" fmla="*/ 989 h 1097"/>
                <a:gd name="T8" fmla="*/ 6 w 670"/>
                <a:gd name="T9" fmla="*/ 989 h 1097"/>
                <a:gd name="T10" fmla="*/ 6 w 670"/>
                <a:gd name="T11" fmla="*/ 1097 h 1097"/>
                <a:gd name="T12" fmla="*/ 670 w 670"/>
                <a:gd name="T13" fmla="*/ 1097 h 1097"/>
                <a:gd name="T14" fmla="*/ 670 w 670"/>
                <a:gd name="T15" fmla="*/ 992 h 1097"/>
                <a:gd name="T16" fmla="*/ 670 w 670"/>
                <a:gd name="T17" fmla="*/ 989 h 1097"/>
                <a:gd name="T18" fmla="*/ 670 w 670"/>
                <a:gd name="T19" fmla="*/ 882 h 1097"/>
                <a:gd name="T20" fmla="*/ 670 w 670"/>
                <a:gd name="T21" fmla="*/ 861 h 1097"/>
                <a:gd name="T22" fmla="*/ 670 w 670"/>
                <a:gd name="T23" fmla="*/ 33 h 1097"/>
                <a:gd name="T24" fmla="*/ 49 w 670"/>
                <a:gd name="T25" fmla="*/ 0 h 10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0"/>
                <a:gd name="T40" fmla="*/ 0 h 1097"/>
                <a:gd name="T41" fmla="*/ 670 w 670"/>
                <a:gd name="T42" fmla="*/ 1097 h 109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0" h="1097">
                  <a:moveTo>
                    <a:pt x="49" y="0"/>
                  </a:moveTo>
                  <a:lnTo>
                    <a:pt x="0" y="866"/>
                  </a:lnTo>
                  <a:lnTo>
                    <a:pt x="76" y="882"/>
                  </a:lnTo>
                  <a:lnTo>
                    <a:pt x="76" y="989"/>
                  </a:lnTo>
                  <a:lnTo>
                    <a:pt x="6" y="989"/>
                  </a:lnTo>
                  <a:lnTo>
                    <a:pt x="6" y="1097"/>
                  </a:lnTo>
                  <a:lnTo>
                    <a:pt x="670" y="1097"/>
                  </a:lnTo>
                  <a:lnTo>
                    <a:pt x="670" y="992"/>
                  </a:lnTo>
                  <a:lnTo>
                    <a:pt x="670" y="989"/>
                  </a:lnTo>
                  <a:lnTo>
                    <a:pt x="670" y="882"/>
                  </a:lnTo>
                  <a:lnTo>
                    <a:pt x="670" y="861"/>
                  </a:lnTo>
                  <a:lnTo>
                    <a:pt x="670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8" name="Freeform 12"/>
            <p:cNvSpPr>
              <a:spLocks/>
            </p:cNvSpPr>
            <p:nvPr/>
          </p:nvSpPr>
          <p:spPr bwMode="auto">
            <a:xfrm>
              <a:off x="1187" y="3815"/>
              <a:ext cx="185" cy="327"/>
            </a:xfrm>
            <a:custGeom>
              <a:avLst/>
              <a:gdLst>
                <a:gd name="T0" fmla="*/ 287 w 369"/>
                <a:gd name="T1" fmla="*/ 654 h 654"/>
                <a:gd name="T2" fmla="*/ 297 w 369"/>
                <a:gd name="T3" fmla="*/ 654 h 654"/>
                <a:gd name="T4" fmla="*/ 308 w 369"/>
                <a:gd name="T5" fmla="*/ 651 h 654"/>
                <a:gd name="T6" fmla="*/ 317 w 369"/>
                <a:gd name="T7" fmla="*/ 647 h 654"/>
                <a:gd name="T8" fmla="*/ 326 w 369"/>
                <a:gd name="T9" fmla="*/ 641 h 654"/>
                <a:gd name="T10" fmla="*/ 332 w 369"/>
                <a:gd name="T11" fmla="*/ 633 h 654"/>
                <a:gd name="T12" fmla="*/ 337 w 369"/>
                <a:gd name="T13" fmla="*/ 625 h 654"/>
                <a:gd name="T14" fmla="*/ 340 w 369"/>
                <a:gd name="T15" fmla="*/ 614 h 654"/>
                <a:gd name="T16" fmla="*/ 342 w 369"/>
                <a:gd name="T17" fmla="*/ 604 h 654"/>
                <a:gd name="T18" fmla="*/ 369 w 369"/>
                <a:gd name="T19" fmla="*/ 69 h 654"/>
                <a:gd name="T20" fmla="*/ 369 w 369"/>
                <a:gd name="T21" fmla="*/ 58 h 654"/>
                <a:gd name="T22" fmla="*/ 366 w 369"/>
                <a:gd name="T23" fmla="*/ 48 h 654"/>
                <a:gd name="T24" fmla="*/ 361 w 369"/>
                <a:gd name="T25" fmla="*/ 37 h 654"/>
                <a:gd name="T26" fmla="*/ 355 w 369"/>
                <a:gd name="T27" fmla="*/ 30 h 654"/>
                <a:gd name="T28" fmla="*/ 348 w 369"/>
                <a:gd name="T29" fmla="*/ 23 h 654"/>
                <a:gd name="T30" fmla="*/ 339 w 369"/>
                <a:gd name="T31" fmla="*/ 18 h 654"/>
                <a:gd name="T32" fmla="*/ 329 w 369"/>
                <a:gd name="T33" fmla="*/ 14 h 654"/>
                <a:gd name="T34" fmla="*/ 318 w 369"/>
                <a:gd name="T35" fmla="*/ 12 h 654"/>
                <a:gd name="T36" fmla="*/ 83 w 369"/>
                <a:gd name="T37" fmla="*/ 0 h 654"/>
                <a:gd name="T38" fmla="*/ 72 w 369"/>
                <a:gd name="T39" fmla="*/ 0 h 654"/>
                <a:gd name="T40" fmla="*/ 62 w 369"/>
                <a:gd name="T41" fmla="*/ 3 h 654"/>
                <a:gd name="T42" fmla="*/ 52 w 369"/>
                <a:gd name="T43" fmla="*/ 8 h 654"/>
                <a:gd name="T44" fmla="*/ 44 w 369"/>
                <a:gd name="T45" fmla="*/ 14 h 654"/>
                <a:gd name="T46" fmla="*/ 37 w 369"/>
                <a:gd name="T47" fmla="*/ 21 h 654"/>
                <a:gd name="T48" fmla="*/ 32 w 369"/>
                <a:gd name="T49" fmla="*/ 30 h 654"/>
                <a:gd name="T50" fmla="*/ 28 w 369"/>
                <a:gd name="T51" fmla="*/ 40 h 654"/>
                <a:gd name="T52" fmla="*/ 26 w 369"/>
                <a:gd name="T53" fmla="*/ 51 h 654"/>
                <a:gd name="T54" fmla="*/ 0 w 369"/>
                <a:gd name="T55" fmla="*/ 587 h 654"/>
                <a:gd name="T56" fmla="*/ 0 w 369"/>
                <a:gd name="T57" fmla="*/ 598 h 654"/>
                <a:gd name="T58" fmla="*/ 3 w 369"/>
                <a:gd name="T59" fmla="*/ 608 h 654"/>
                <a:gd name="T60" fmla="*/ 7 w 369"/>
                <a:gd name="T61" fmla="*/ 617 h 654"/>
                <a:gd name="T62" fmla="*/ 13 w 369"/>
                <a:gd name="T63" fmla="*/ 625 h 654"/>
                <a:gd name="T64" fmla="*/ 20 w 369"/>
                <a:gd name="T65" fmla="*/ 632 h 654"/>
                <a:gd name="T66" fmla="*/ 29 w 369"/>
                <a:gd name="T67" fmla="*/ 636 h 654"/>
                <a:gd name="T68" fmla="*/ 40 w 369"/>
                <a:gd name="T69" fmla="*/ 641 h 654"/>
                <a:gd name="T70" fmla="*/ 50 w 369"/>
                <a:gd name="T71" fmla="*/ 642 h 654"/>
                <a:gd name="T72" fmla="*/ 287 w 369"/>
                <a:gd name="T73" fmla="*/ 654 h 6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9"/>
                <a:gd name="T112" fmla="*/ 0 h 654"/>
                <a:gd name="T113" fmla="*/ 369 w 369"/>
                <a:gd name="T114" fmla="*/ 654 h 6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9" h="654">
                  <a:moveTo>
                    <a:pt x="287" y="654"/>
                  </a:moveTo>
                  <a:lnTo>
                    <a:pt x="297" y="654"/>
                  </a:lnTo>
                  <a:lnTo>
                    <a:pt x="308" y="651"/>
                  </a:lnTo>
                  <a:lnTo>
                    <a:pt x="317" y="647"/>
                  </a:lnTo>
                  <a:lnTo>
                    <a:pt x="326" y="641"/>
                  </a:lnTo>
                  <a:lnTo>
                    <a:pt x="332" y="633"/>
                  </a:lnTo>
                  <a:lnTo>
                    <a:pt x="337" y="625"/>
                  </a:lnTo>
                  <a:lnTo>
                    <a:pt x="340" y="614"/>
                  </a:lnTo>
                  <a:lnTo>
                    <a:pt x="342" y="604"/>
                  </a:lnTo>
                  <a:lnTo>
                    <a:pt x="369" y="69"/>
                  </a:lnTo>
                  <a:lnTo>
                    <a:pt x="369" y="58"/>
                  </a:lnTo>
                  <a:lnTo>
                    <a:pt x="366" y="48"/>
                  </a:lnTo>
                  <a:lnTo>
                    <a:pt x="361" y="37"/>
                  </a:lnTo>
                  <a:lnTo>
                    <a:pt x="355" y="30"/>
                  </a:lnTo>
                  <a:lnTo>
                    <a:pt x="348" y="23"/>
                  </a:lnTo>
                  <a:lnTo>
                    <a:pt x="339" y="18"/>
                  </a:lnTo>
                  <a:lnTo>
                    <a:pt x="329" y="14"/>
                  </a:lnTo>
                  <a:lnTo>
                    <a:pt x="318" y="12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2" y="3"/>
                  </a:lnTo>
                  <a:lnTo>
                    <a:pt x="52" y="8"/>
                  </a:lnTo>
                  <a:lnTo>
                    <a:pt x="44" y="14"/>
                  </a:lnTo>
                  <a:lnTo>
                    <a:pt x="37" y="21"/>
                  </a:lnTo>
                  <a:lnTo>
                    <a:pt x="32" y="30"/>
                  </a:lnTo>
                  <a:lnTo>
                    <a:pt x="28" y="40"/>
                  </a:lnTo>
                  <a:lnTo>
                    <a:pt x="26" y="51"/>
                  </a:lnTo>
                  <a:lnTo>
                    <a:pt x="0" y="587"/>
                  </a:lnTo>
                  <a:lnTo>
                    <a:pt x="0" y="598"/>
                  </a:lnTo>
                  <a:lnTo>
                    <a:pt x="3" y="608"/>
                  </a:lnTo>
                  <a:lnTo>
                    <a:pt x="7" y="617"/>
                  </a:lnTo>
                  <a:lnTo>
                    <a:pt x="13" y="625"/>
                  </a:lnTo>
                  <a:lnTo>
                    <a:pt x="20" y="632"/>
                  </a:lnTo>
                  <a:lnTo>
                    <a:pt x="29" y="636"/>
                  </a:lnTo>
                  <a:lnTo>
                    <a:pt x="40" y="641"/>
                  </a:lnTo>
                  <a:lnTo>
                    <a:pt x="50" y="642"/>
                  </a:lnTo>
                  <a:lnTo>
                    <a:pt x="287" y="65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9" name="Freeform 13"/>
            <p:cNvSpPr>
              <a:spLocks/>
            </p:cNvSpPr>
            <p:nvPr/>
          </p:nvSpPr>
          <p:spPr bwMode="auto">
            <a:xfrm>
              <a:off x="835" y="3618"/>
              <a:ext cx="33" cy="11"/>
            </a:xfrm>
            <a:custGeom>
              <a:avLst/>
              <a:gdLst>
                <a:gd name="T0" fmla="*/ 10 w 66"/>
                <a:gd name="T1" fmla="*/ 0 h 22"/>
                <a:gd name="T2" fmla="*/ 11 w 66"/>
                <a:gd name="T3" fmla="*/ 2 h 22"/>
                <a:gd name="T4" fmla="*/ 16 w 66"/>
                <a:gd name="T5" fmla="*/ 3 h 22"/>
                <a:gd name="T6" fmla="*/ 22 w 66"/>
                <a:gd name="T7" fmla="*/ 6 h 22"/>
                <a:gd name="T8" fmla="*/ 31 w 66"/>
                <a:gd name="T9" fmla="*/ 10 h 22"/>
                <a:gd name="T10" fmla="*/ 40 w 66"/>
                <a:gd name="T11" fmla="*/ 15 h 22"/>
                <a:gd name="T12" fmla="*/ 48 w 66"/>
                <a:gd name="T13" fmla="*/ 18 h 22"/>
                <a:gd name="T14" fmla="*/ 56 w 66"/>
                <a:gd name="T15" fmla="*/ 19 h 22"/>
                <a:gd name="T16" fmla="*/ 63 w 66"/>
                <a:gd name="T17" fmla="*/ 21 h 22"/>
                <a:gd name="T18" fmla="*/ 66 w 66"/>
                <a:gd name="T19" fmla="*/ 21 h 22"/>
                <a:gd name="T20" fmla="*/ 63 w 66"/>
                <a:gd name="T21" fmla="*/ 21 h 22"/>
                <a:gd name="T22" fmla="*/ 56 w 66"/>
                <a:gd name="T23" fmla="*/ 22 h 22"/>
                <a:gd name="T24" fmla="*/ 47 w 66"/>
                <a:gd name="T25" fmla="*/ 22 h 22"/>
                <a:gd name="T26" fmla="*/ 35 w 66"/>
                <a:gd name="T27" fmla="*/ 22 h 22"/>
                <a:gd name="T28" fmla="*/ 23 w 66"/>
                <a:gd name="T29" fmla="*/ 21 h 22"/>
                <a:gd name="T30" fmla="*/ 13 w 66"/>
                <a:gd name="T31" fmla="*/ 19 h 22"/>
                <a:gd name="T32" fmla="*/ 5 w 66"/>
                <a:gd name="T33" fmla="*/ 16 h 22"/>
                <a:gd name="T34" fmla="*/ 0 w 66"/>
                <a:gd name="T35" fmla="*/ 10 h 22"/>
                <a:gd name="T36" fmla="*/ 1 w 66"/>
                <a:gd name="T37" fmla="*/ 6 h 22"/>
                <a:gd name="T38" fmla="*/ 7 w 66"/>
                <a:gd name="T39" fmla="*/ 2 h 22"/>
                <a:gd name="T40" fmla="*/ 10 w 66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22"/>
                <a:gd name="T65" fmla="*/ 66 w 66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22">
                  <a:moveTo>
                    <a:pt x="10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40" y="15"/>
                  </a:lnTo>
                  <a:lnTo>
                    <a:pt x="48" y="18"/>
                  </a:lnTo>
                  <a:lnTo>
                    <a:pt x="56" y="19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63" y="21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5" y="22"/>
                  </a:lnTo>
                  <a:lnTo>
                    <a:pt x="23" y="21"/>
                  </a:lnTo>
                  <a:lnTo>
                    <a:pt x="13" y="19"/>
                  </a:lnTo>
                  <a:lnTo>
                    <a:pt x="5" y="16"/>
                  </a:lnTo>
                  <a:lnTo>
                    <a:pt x="0" y="10"/>
                  </a:lnTo>
                  <a:lnTo>
                    <a:pt x="1" y="6"/>
                  </a:lnTo>
                  <a:lnTo>
                    <a:pt x="7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sp>
        <p:nvSpPr>
          <p:cNvPr id="410" name="Text Box 8"/>
          <p:cNvSpPr txBox="1">
            <a:spLocks noChangeArrowheads="1"/>
          </p:cNvSpPr>
          <p:nvPr/>
        </p:nvSpPr>
        <p:spPr bwMode="auto">
          <a:xfrm>
            <a:off x="857277" y="2034123"/>
            <a:ext cx="4500541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1. การบันทึกข้อมูลผู้เรียน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ประวัติ/ขึ้นทะเบียน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การลงทะเบียน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บันทึกคะแนนระหว่างภาค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บันทึกคะแนนปลายภาค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ออกหลักฐานการศึกษา</a:t>
            </a:r>
            <a:endParaRPr lang="th-TH" sz="3200" b="1" dirty="0">
              <a:latin typeface="FreesiaUPC" pitchFamily="34" charset="-34"/>
              <a:cs typeface="FreesiaUPC" pitchFamily="34" charset="-34"/>
            </a:endParaRPr>
          </a:p>
          <a:p>
            <a:pPr algn="thaiDist">
              <a:defRPr/>
            </a:pPr>
            <a:endParaRPr lang="th-TH" sz="3200" b="1" dirty="0"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412" name="Text Box 8"/>
          <p:cNvSpPr txBox="1">
            <a:spLocks noChangeArrowheads="1"/>
          </p:cNvSpPr>
          <p:nvPr/>
        </p:nvSpPr>
        <p:spPr bwMode="auto">
          <a:xfrm>
            <a:off x="4857752" y="2000240"/>
            <a:ext cx="4500541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2. การรายงานผล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ประวัติ/ขึ้นทะเบียน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การลงทะเบียน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บันทึกคะแนนระหว่างภาค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บันทึกคะแนนปลายภาค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    - ออกหลักฐานการศึกษา</a:t>
            </a:r>
          </a:p>
          <a:p>
            <a:pPr marL="742950" indent="-742950" algn="thaiDist">
              <a:defRPr/>
            </a:pPr>
            <a:r>
              <a:rPr lang="th-TH" sz="3200" b="1" dirty="0" smtClean="0">
                <a:latin typeface="FreesiaUPC" pitchFamily="34" charset="-34"/>
                <a:cs typeface="FreesiaUPC" pitchFamily="34" charset="-34"/>
              </a:rPr>
              <a:t>3. การจัดทำรายงานสถิติ</a:t>
            </a:r>
            <a:endParaRPr lang="th-TH" sz="3200" b="1" dirty="0">
              <a:latin typeface="FreesiaUPC" pitchFamily="34" charset="-34"/>
              <a:cs typeface="FreesiaUPC" pitchFamily="34" charset="-34"/>
            </a:endParaRPr>
          </a:p>
          <a:p>
            <a:pPr algn="thaiDist">
              <a:defRPr/>
            </a:pPr>
            <a:endParaRPr lang="th-TH" sz="3200" b="1" dirty="0">
              <a:latin typeface="FreesiaUPC" pitchFamily="34" charset="-34"/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3. การจัดทำรายงานผู้จบหลักสูตร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" y="5643578"/>
            <a:ext cx="1928793" cy="1214422"/>
            <a:chOff x="0" y="3008"/>
            <a:chExt cx="1474" cy="1312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0" y="4118"/>
              <a:ext cx="429" cy="202"/>
            </a:xfrm>
            <a:custGeom>
              <a:avLst/>
              <a:gdLst>
                <a:gd name="T0" fmla="*/ 550 w 858"/>
                <a:gd name="T1" fmla="*/ 283 h 403"/>
                <a:gd name="T2" fmla="*/ 548 w 858"/>
                <a:gd name="T3" fmla="*/ 286 h 403"/>
                <a:gd name="T4" fmla="*/ 536 w 858"/>
                <a:gd name="T5" fmla="*/ 289 h 403"/>
                <a:gd name="T6" fmla="*/ 516 w 858"/>
                <a:gd name="T7" fmla="*/ 290 h 403"/>
                <a:gd name="T8" fmla="*/ 490 w 858"/>
                <a:gd name="T9" fmla="*/ 292 h 403"/>
                <a:gd name="T10" fmla="*/ 465 w 858"/>
                <a:gd name="T11" fmla="*/ 293 h 403"/>
                <a:gd name="T12" fmla="*/ 441 w 858"/>
                <a:gd name="T13" fmla="*/ 293 h 403"/>
                <a:gd name="T14" fmla="*/ 425 w 858"/>
                <a:gd name="T15" fmla="*/ 293 h 403"/>
                <a:gd name="T16" fmla="*/ 419 w 858"/>
                <a:gd name="T17" fmla="*/ 293 h 403"/>
                <a:gd name="T18" fmla="*/ 452 w 858"/>
                <a:gd name="T19" fmla="*/ 207 h 403"/>
                <a:gd name="T20" fmla="*/ 452 w 858"/>
                <a:gd name="T21" fmla="*/ 200 h 403"/>
                <a:gd name="T22" fmla="*/ 450 w 858"/>
                <a:gd name="T23" fmla="*/ 182 h 403"/>
                <a:gd name="T24" fmla="*/ 444 w 858"/>
                <a:gd name="T25" fmla="*/ 155 h 403"/>
                <a:gd name="T26" fmla="*/ 433 w 858"/>
                <a:gd name="T27" fmla="*/ 126 h 403"/>
                <a:gd name="T28" fmla="*/ 407 w 858"/>
                <a:gd name="T29" fmla="*/ 114 h 403"/>
                <a:gd name="T30" fmla="*/ 381 w 858"/>
                <a:gd name="T31" fmla="*/ 101 h 403"/>
                <a:gd name="T32" fmla="*/ 356 w 858"/>
                <a:gd name="T33" fmla="*/ 90 h 403"/>
                <a:gd name="T34" fmla="*/ 329 w 858"/>
                <a:gd name="T35" fmla="*/ 78 h 403"/>
                <a:gd name="T36" fmla="*/ 302 w 858"/>
                <a:gd name="T37" fmla="*/ 69 h 403"/>
                <a:gd name="T38" fmla="*/ 276 w 858"/>
                <a:gd name="T39" fmla="*/ 59 h 403"/>
                <a:gd name="T40" fmla="*/ 249 w 858"/>
                <a:gd name="T41" fmla="*/ 50 h 403"/>
                <a:gd name="T42" fmla="*/ 222 w 858"/>
                <a:gd name="T43" fmla="*/ 41 h 403"/>
                <a:gd name="T44" fmla="*/ 196 w 858"/>
                <a:gd name="T45" fmla="*/ 34 h 403"/>
                <a:gd name="T46" fmla="*/ 167 w 858"/>
                <a:gd name="T47" fmla="*/ 26 h 403"/>
                <a:gd name="T48" fmla="*/ 141 w 858"/>
                <a:gd name="T49" fmla="*/ 21 h 403"/>
                <a:gd name="T50" fmla="*/ 113 w 858"/>
                <a:gd name="T51" fmla="*/ 15 h 403"/>
                <a:gd name="T52" fmla="*/ 84 w 858"/>
                <a:gd name="T53" fmla="*/ 10 h 403"/>
                <a:gd name="T54" fmla="*/ 56 w 858"/>
                <a:gd name="T55" fmla="*/ 6 h 403"/>
                <a:gd name="T56" fmla="*/ 28 w 858"/>
                <a:gd name="T57" fmla="*/ 3 h 403"/>
                <a:gd name="T58" fmla="*/ 0 w 858"/>
                <a:gd name="T59" fmla="*/ 0 h 403"/>
                <a:gd name="T60" fmla="*/ 0 w 858"/>
                <a:gd name="T61" fmla="*/ 403 h 403"/>
                <a:gd name="T62" fmla="*/ 858 w 858"/>
                <a:gd name="T63" fmla="*/ 403 h 403"/>
                <a:gd name="T64" fmla="*/ 838 w 858"/>
                <a:gd name="T65" fmla="*/ 388 h 403"/>
                <a:gd name="T66" fmla="*/ 819 w 858"/>
                <a:gd name="T67" fmla="*/ 373 h 403"/>
                <a:gd name="T68" fmla="*/ 800 w 858"/>
                <a:gd name="T69" fmla="*/ 359 h 403"/>
                <a:gd name="T70" fmla="*/ 781 w 858"/>
                <a:gd name="T71" fmla="*/ 344 h 403"/>
                <a:gd name="T72" fmla="*/ 761 w 858"/>
                <a:gd name="T73" fmla="*/ 329 h 403"/>
                <a:gd name="T74" fmla="*/ 741 w 858"/>
                <a:gd name="T75" fmla="*/ 316 h 403"/>
                <a:gd name="T76" fmla="*/ 721 w 858"/>
                <a:gd name="T77" fmla="*/ 301 h 403"/>
                <a:gd name="T78" fmla="*/ 702 w 858"/>
                <a:gd name="T79" fmla="*/ 287 h 403"/>
                <a:gd name="T80" fmla="*/ 681 w 858"/>
                <a:gd name="T81" fmla="*/ 274 h 403"/>
                <a:gd name="T82" fmla="*/ 662 w 858"/>
                <a:gd name="T83" fmla="*/ 259 h 403"/>
                <a:gd name="T84" fmla="*/ 643 w 858"/>
                <a:gd name="T85" fmla="*/ 247 h 403"/>
                <a:gd name="T86" fmla="*/ 622 w 858"/>
                <a:gd name="T87" fmla="*/ 234 h 403"/>
                <a:gd name="T88" fmla="*/ 601 w 858"/>
                <a:gd name="T89" fmla="*/ 221 h 403"/>
                <a:gd name="T90" fmla="*/ 582 w 858"/>
                <a:gd name="T91" fmla="*/ 207 h 403"/>
                <a:gd name="T92" fmla="*/ 561 w 858"/>
                <a:gd name="T93" fmla="*/ 195 h 403"/>
                <a:gd name="T94" fmla="*/ 541 w 858"/>
                <a:gd name="T95" fmla="*/ 184 h 403"/>
                <a:gd name="T96" fmla="*/ 541 w 858"/>
                <a:gd name="T97" fmla="*/ 218 h 403"/>
                <a:gd name="T98" fmla="*/ 541 w 858"/>
                <a:gd name="T99" fmla="*/ 249 h 403"/>
                <a:gd name="T100" fmla="*/ 544 w 858"/>
                <a:gd name="T101" fmla="*/ 271 h 403"/>
                <a:gd name="T102" fmla="*/ 550 w 858"/>
                <a:gd name="T103" fmla="*/ 283 h 4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8"/>
                <a:gd name="T157" fmla="*/ 0 h 403"/>
                <a:gd name="T158" fmla="*/ 858 w 858"/>
                <a:gd name="T159" fmla="*/ 403 h 40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8" h="403">
                  <a:moveTo>
                    <a:pt x="550" y="283"/>
                  </a:moveTo>
                  <a:lnTo>
                    <a:pt x="548" y="286"/>
                  </a:lnTo>
                  <a:lnTo>
                    <a:pt x="536" y="289"/>
                  </a:lnTo>
                  <a:lnTo>
                    <a:pt x="516" y="290"/>
                  </a:lnTo>
                  <a:lnTo>
                    <a:pt x="490" y="292"/>
                  </a:lnTo>
                  <a:lnTo>
                    <a:pt x="465" y="293"/>
                  </a:lnTo>
                  <a:lnTo>
                    <a:pt x="441" y="293"/>
                  </a:lnTo>
                  <a:lnTo>
                    <a:pt x="425" y="293"/>
                  </a:lnTo>
                  <a:lnTo>
                    <a:pt x="419" y="293"/>
                  </a:lnTo>
                  <a:lnTo>
                    <a:pt x="452" y="207"/>
                  </a:lnTo>
                  <a:lnTo>
                    <a:pt x="452" y="200"/>
                  </a:lnTo>
                  <a:lnTo>
                    <a:pt x="450" y="182"/>
                  </a:lnTo>
                  <a:lnTo>
                    <a:pt x="444" y="155"/>
                  </a:lnTo>
                  <a:lnTo>
                    <a:pt x="433" y="126"/>
                  </a:lnTo>
                  <a:lnTo>
                    <a:pt x="407" y="114"/>
                  </a:lnTo>
                  <a:lnTo>
                    <a:pt x="381" y="101"/>
                  </a:lnTo>
                  <a:lnTo>
                    <a:pt x="356" y="90"/>
                  </a:lnTo>
                  <a:lnTo>
                    <a:pt x="329" y="78"/>
                  </a:lnTo>
                  <a:lnTo>
                    <a:pt x="302" y="69"/>
                  </a:lnTo>
                  <a:lnTo>
                    <a:pt x="276" y="59"/>
                  </a:lnTo>
                  <a:lnTo>
                    <a:pt x="249" y="50"/>
                  </a:lnTo>
                  <a:lnTo>
                    <a:pt x="222" y="41"/>
                  </a:lnTo>
                  <a:lnTo>
                    <a:pt x="196" y="34"/>
                  </a:lnTo>
                  <a:lnTo>
                    <a:pt x="167" y="26"/>
                  </a:lnTo>
                  <a:lnTo>
                    <a:pt x="141" y="21"/>
                  </a:lnTo>
                  <a:lnTo>
                    <a:pt x="113" y="15"/>
                  </a:lnTo>
                  <a:lnTo>
                    <a:pt x="84" y="10"/>
                  </a:lnTo>
                  <a:lnTo>
                    <a:pt x="56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403"/>
                  </a:lnTo>
                  <a:lnTo>
                    <a:pt x="858" y="403"/>
                  </a:lnTo>
                  <a:lnTo>
                    <a:pt x="838" y="388"/>
                  </a:lnTo>
                  <a:lnTo>
                    <a:pt x="819" y="373"/>
                  </a:lnTo>
                  <a:lnTo>
                    <a:pt x="800" y="359"/>
                  </a:lnTo>
                  <a:lnTo>
                    <a:pt x="781" y="344"/>
                  </a:lnTo>
                  <a:lnTo>
                    <a:pt x="761" y="329"/>
                  </a:lnTo>
                  <a:lnTo>
                    <a:pt x="741" y="316"/>
                  </a:lnTo>
                  <a:lnTo>
                    <a:pt x="721" y="301"/>
                  </a:lnTo>
                  <a:lnTo>
                    <a:pt x="702" y="287"/>
                  </a:lnTo>
                  <a:lnTo>
                    <a:pt x="681" y="274"/>
                  </a:lnTo>
                  <a:lnTo>
                    <a:pt x="662" y="259"/>
                  </a:lnTo>
                  <a:lnTo>
                    <a:pt x="643" y="247"/>
                  </a:lnTo>
                  <a:lnTo>
                    <a:pt x="622" y="234"/>
                  </a:lnTo>
                  <a:lnTo>
                    <a:pt x="601" y="221"/>
                  </a:lnTo>
                  <a:lnTo>
                    <a:pt x="582" y="207"/>
                  </a:lnTo>
                  <a:lnTo>
                    <a:pt x="561" y="195"/>
                  </a:lnTo>
                  <a:lnTo>
                    <a:pt x="541" y="184"/>
                  </a:lnTo>
                  <a:lnTo>
                    <a:pt x="541" y="218"/>
                  </a:lnTo>
                  <a:lnTo>
                    <a:pt x="541" y="249"/>
                  </a:lnTo>
                  <a:lnTo>
                    <a:pt x="544" y="271"/>
                  </a:lnTo>
                  <a:lnTo>
                    <a:pt x="550" y="28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9" y="3415"/>
              <a:ext cx="356" cy="345"/>
            </a:xfrm>
            <a:custGeom>
              <a:avLst/>
              <a:gdLst>
                <a:gd name="T0" fmla="*/ 117 w 712"/>
                <a:gd name="T1" fmla="*/ 449 h 689"/>
                <a:gd name="T2" fmla="*/ 146 w 712"/>
                <a:gd name="T3" fmla="*/ 451 h 689"/>
                <a:gd name="T4" fmla="*/ 157 w 712"/>
                <a:gd name="T5" fmla="*/ 449 h 689"/>
                <a:gd name="T6" fmla="*/ 150 w 712"/>
                <a:gd name="T7" fmla="*/ 468 h 689"/>
                <a:gd name="T8" fmla="*/ 156 w 712"/>
                <a:gd name="T9" fmla="*/ 486 h 689"/>
                <a:gd name="T10" fmla="*/ 183 w 712"/>
                <a:gd name="T11" fmla="*/ 505 h 689"/>
                <a:gd name="T12" fmla="*/ 235 w 712"/>
                <a:gd name="T13" fmla="*/ 542 h 689"/>
                <a:gd name="T14" fmla="*/ 286 w 712"/>
                <a:gd name="T15" fmla="*/ 581 h 689"/>
                <a:gd name="T16" fmla="*/ 337 w 712"/>
                <a:gd name="T17" fmla="*/ 618 h 689"/>
                <a:gd name="T18" fmla="*/ 387 w 712"/>
                <a:gd name="T19" fmla="*/ 654 h 689"/>
                <a:gd name="T20" fmla="*/ 437 w 712"/>
                <a:gd name="T21" fmla="*/ 689 h 689"/>
                <a:gd name="T22" fmla="*/ 430 w 712"/>
                <a:gd name="T23" fmla="*/ 652 h 689"/>
                <a:gd name="T24" fmla="*/ 436 w 712"/>
                <a:gd name="T25" fmla="*/ 654 h 689"/>
                <a:gd name="T26" fmla="*/ 466 w 712"/>
                <a:gd name="T27" fmla="*/ 668 h 689"/>
                <a:gd name="T28" fmla="*/ 494 w 712"/>
                <a:gd name="T29" fmla="*/ 677 h 689"/>
                <a:gd name="T30" fmla="*/ 528 w 712"/>
                <a:gd name="T31" fmla="*/ 643 h 689"/>
                <a:gd name="T32" fmla="*/ 546 w 712"/>
                <a:gd name="T33" fmla="*/ 612 h 689"/>
                <a:gd name="T34" fmla="*/ 559 w 712"/>
                <a:gd name="T35" fmla="*/ 585 h 689"/>
                <a:gd name="T36" fmla="*/ 555 w 712"/>
                <a:gd name="T37" fmla="*/ 574 h 689"/>
                <a:gd name="T38" fmla="*/ 583 w 712"/>
                <a:gd name="T39" fmla="*/ 525 h 689"/>
                <a:gd name="T40" fmla="*/ 602 w 712"/>
                <a:gd name="T41" fmla="*/ 523 h 689"/>
                <a:gd name="T42" fmla="*/ 629 w 712"/>
                <a:gd name="T43" fmla="*/ 520 h 689"/>
                <a:gd name="T44" fmla="*/ 645 w 712"/>
                <a:gd name="T45" fmla="*/ 505 h 689"/>
                <a:gd name="T46" fmla="*/ 636 w 712"/>
                <a:gd name="T47" fmla="*/ 486 h 689"/>
                <a:gd name="T48" fmla="*/ 620 w 712"/>
                <a:gd name="T49" fmla="*/ 400 h 689"/>
                <a:gd name="T50" fmla="*/ 648 w 712"/>
                <a:gd name="T51" fmla="*/ 375 h 689"/>
                <a:gd name="T52" fmla="*/ 658 w 712"/>
                <a:gd name="T53" fmla="*/ 385 h 689"/>
                <a:gd name="T54" fmla="*/ 701 w 712"/>
                <a:gd name="T55" fmla="*/ 356 h 689"/>
                <a:gd name="T56" fmla="*/ 707 w 712"/>
                <a:gd name="T57" fmla="*/ 225 h 689"/>
                <a:gd name="T58" fmla="*/ 682 w 712"/>
                <a:gd name="T59" fmla="*/ 164 h 689"/>
                <a:gd name="T60" fmla="*/ 624 w 712"/>
                <a:gd name="T61" fmla="*/ 87 h 689"/>
                <a:gd name="T62" fmla="*/ 529 w 712"/>
                <a:gd name="T63" fmla="*/ 24 h 689"/>
                <a:gd name="T64" fmla="*/ 420 w 712"/>
                <a:gd name="T65" fmla="*/ 1 h 689"/>
                <a:gd name="T66" fmla="*/ 349 w 712"/>
                <a:gd name="T67" fmla="*/ 3 h 689"/>
                <a:gd name="T68" fmla="*/ 248 w 712"/>
                <a:gd name="T69" fmla="*/ 50 h 689"/>
                <a:gd name="T70" fmla="*/ 162 w 712"/>
                <a:gd name="T71" fmla="*/ 190 h 689"/>
                <a:gd name="T72" fmla="*/ 125 w 712"/>
                <a:gd name="T73" fmla="*/ 268 h 689"/>
                <a:gd name="T74" fmla="*/ 79 w 712"/>
                <a:gd name="T75" fmla="*/ 277 h 689"/>
                <a:gd name="T76" fmla="*/ 61 w 712"/>
                <a:gd name="T77" fmla="*/ 311 h 689"/>
                <a:gd name="T78" fmla="*/ 54 w 712"/>
                <a:gd name="T79" fmla="*/ 366 h 689"/>
                <a:gd name="T80" fmla="*/ 42 w 712"/>
                <a:gd name="T81" fmla="*/ 378 h 689"/>
                <a:gd name="T82" fmla="*/ 15 w 712"/>
                <a:gd name="T83" fmla="*/ 387 h 689"/>
                <a:gd name="T84" fmla="*/ 14 w 712"/>
                <a:gd name="T85" fmla="*/ 402 h 689"/>
                <a:gd name="T86" fmla="*/ 49 w 712"/>
                <a:gd name="T87" fmla="*/ 421 h 689"/>
                <a:gd name="T88" fmla="*/ 85 w 712"/>
                <a:gd name="T89" fmla="*/ 442 h 689"/>
                <a:gd name="T90" fmla="*/ 97 w 712"/>
                <a:gd name="T91" fmla="*/ 445 h 6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2"/>
                <a:gd name="T139" fmla="*/ 0 h 689"/>
                <a:gd name="T140" fmla="*/ 712 w 712"/>
                <a:gd name="T141" fmla="*/ 689 h 68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2" h="689">
                  <a:moveTo>
                    <a:pt x="97" y="443"/>
                  </a:moveTo>
                  <a:lnTo>
                    <a:pt x="107" y="446"/>
                  </a:lnTo>
                  <a:lnTo>
                    <a:pt x="117" y="449"/>
                  </a:lnTo>
                  <a:lnTo>
                    <a:pt x="128" y="449"/>
                  </a:lnTo>
                  <a:lnTo>
                    <a:pt x="138" y="451"/>
                  </a:lnTo>
                  <a:lnTo>
                    <a:pt x="146" y="451"/>
                  </a:lnTo>
                  <a:lnTo>
                    <a:pt x="152" y="449"/>
                  </a:lnTo>
                  <a:lnTo>
                    <a:pt x="156" y="449"/>
                  </a:lnTo>
                  <a:lnTo>
                    <a:pt x="157" y="449"/>
                  </a:lnTo>
                  <a:lnTo>
                    <a:pt x="156" y="452"/>
                  </a:lnTo>
                  <a:lnTo>
                    <a:pt x="155" y="458"/>
                  </a:lnTo>
                  <a:lnTo>
                    <a:pt x="150" y="468"/>
                  </a:lnTo>
                  <a:lnTo>
                    <a:pt x="146" y="480"/>
                  </a:lnTo>
                  <a:lnTo>
                    <a:pt x="152" y="483"/>
                  </a:lnTo>
                  <a:lnTo>
                    <a:pt x="156" y="486"/>
                  </a:lnTo>
                  <a:lnTo>
                    <a:pt x="160" y="489"/>
                  </a:lnTo>
                  <a:lnTo>
                    <a:pt x="165" y="492"/>
                  </a:lnTo>
                  <a:lnTo>
                    <a:pt x="183" y="505"/>
                  </a:lnTo>
                  <a:lnTo>
                    <a:pt x="200" y="517"/>
                  </a:lnTo>
                  <a:lnTo>
                    <a:pt x="218" y="531"/>
                  </a:lnTo>
                  <a:lnTo>
                    <a:pt x="235" y="542"/>
                  </a:lnTo>
                  <a:lnTo>
                    <a:pt x="252" y="556"/>
                  </a:lnTo>
                  <a:lnTo>
                    <a:pt x="269" y="568"/>
                  </a:lnTo>
                  <a:lnTo>
                    <a:pt x="286" y="581"/>
                  </a:lnTo>
                  <a:lnTo>
                    <a:pt x="303" y="593"/>
                  </a:lnTo>
                  <a:lnTo>
                    <a:pt x="319" y="605"/>
                  </a:lnTo>
                  <a:lnTo>
                    <a:pt x="337" y="618"/>
                  </a:lnTo>
                  <a:lnTo>
                    <a:pt x="353" y="630"/>
                  </a:lnTo>
                  <a:lnTo>
                    <a:pt x="371" y="642"/>
                  </a:lnTo>
                  <a:lnTo>
                    <a:pt x="387" y="654"/>
                  </a:lnTo>
                  <a:lnTo>
                    <a:pt x="403" y="666"/>
                  </a:lnTo>
                  <a:lnTo>
                    <a:pt x="421" y="677"/>
                  </a:lnTo>
                  <a:lnTo>
                    <a:pt x="437" y="689"/>
                  </a:lnTo>
                  <a:lnTo>
                    <a:pt x="435" y="674"/>
                  </a:lnTo>
                  <a:lnTo>
                    <a:pt x="432" y="663"/>
                  </a:lnTo>
                  <a:lnTo>
                    <a:pt x="430" y="652"/>
                  </a:lnTo>
                  <a:lnTo>
                    <a:pt x="429" y="649"/>
                  </a:lnTo>
                  <a:lnTo>
                    <a:pt x="430" y="651"/>
                  </a:lnTo>
                  <a:lnTo>
                    <a:pt x="436" y="654"/>
                  </a:lnTo>
                  <a:lnTo>
                    <a:pt x="445" y="658"/>
                  </a:lnTo>
                  <a:lnTo>
                    <a:pt x="455" y="663"/>
                  </a:lnTo>
                  <a:lnTo>
                    <a:pt x="466" y="668"/>
                  </a:lnTo>
                  <a:lnTo>
                    <a:pt x="476" y="673"/>
                  </a:lnTo>
                  <a:lnTo>
                    <a:pt x="486" y="676"/>
                  </a:lnTo>
                  <a:lnTo>
                    <a:pt x="494" y="677"/>
                  </a:lnTo>
                  <a:lnTo>
                    <a:pt x="507" y="671"/>
                  </a:lnTo>
                  <a:lnTo>
                    <a:pt x="519" y="660"/>
                  </a:lnTo>
                  <a:lnTo>
                    <a:pt x="528" y="643"/>
                  </a:lnTo>
                  <a:lnTo>
                    <a:pt x="532" y="628"/>
                  </a:lnTo>
                  <a:lnTo>
                    <a:pt x="537" y="618"/>
                  </a:lnTo>
                  <a:lnTo>
                    <a:pt x="546" y="612"/>
                  </a:lnTo>
                  <a:lnTo>
                    <a:pt x="555" y="606"/>
                  </a:lnTo>
                  <a:lnTo>
                    <a:pt x="559" y="596"/>
                  </a:lnTo>
                  <a:lnTo>
                    <a:pt x="559" y="585"/>
                  </a:lnTo>
                  <a:lnTo>
                    <a:pt x="557" y="578"/>
                  </a:lnTo>
                  <a:lnTo>
                    <a:pt x="555" y="575"/>
                  </a:lnTo>
                  <a:lnTo>
                    <a:pt x="555" y="574"/>
                  </a:lnTo>
                  <a:lnTo>
                    <a:pt x="581" y="568"/>
                  </a:lnTo>
                  <a:lnTo>
                    <a:pt x="581" y="525"/>
                  </a:lnTo>
                  <a:lnTo>
                    <a:pt x="583" y="525"/>
                  </a:lnTo>
                  <a:lnTo>
                    <a:pt x="587" y="525"/>
                  </a:lnTo>
                  <a:lnTo>
                    <a:pt x="595" y="525"/>
                  </a:lnTo>
                  <a:lnTo>
                    <a:pt x="602" y="523"/>
                  </a:lnTo>
                  <a:lnTo>
                    <a:pt x="611" y="523"/>
                  </a:lnTo>
                  <a:lnTo>
                    <a:pt x="621" y="522"/>
                  </a:lnTo>
                  <a:lnTo>
                    <a:pt x="629" y="520"/>
                  </a:lnTo>
                  <a:lnTo>
                    <a:pt x="636" y="519"/>
                  </a:lnTo>
                  <a:lnTo>
                    <a:pt x="643" y="513"/>
                  </a:lnTo>
                  <a:lnTo>
                    <a:pt x="645" y="505"/>
                  </a:lnTo>
                  <a:lnTo>
                    <a:pt x="643" y="499"/>
                  </a:lnTo>
                  <a:lnTo>
                    <a:pt x="642" y="497"/>
                  </a:lnTo>
                  <a:lnTo>
                    <a:pt x="636" y="486"/>
                  </a:lnTo>
                  <a:lnTo>
                    <a:pt x="624" y="459"/>
                  </a:lnTo>
                  <a:lnTo>
                    <a:pt x="615" y="428"/>
                  </a:lnTo>
                  <a:lnTo>
                    <a:pt x="620" y="400"/>
                  </a:lnTo>
                  <a:lnTo>
                    <a:pt x="629" y="390"/>
                  </a:lnTo>
                  <a:lnTo>
                    <a:pt x="639" y="381"/>
                  </a:lnTo>
                  <a:lnTo>
                    <a:pt x="648" y="375"/>
                  </a:lnTo>
                  <a:lnTo>
                    <a:pt x="652" y="372"/>
                  </a:lnTo>
                  <a:lnTo>
                    <a:pt x="654" y="376"/>
                  </a:lnTo>
                  <a:lnTo>
                    <a:pt x="658" y="385"/>
                  </a:lnTo>
                  <a:lnTo>
                    <a:pt x="669" y="391"/>
                  </a:lnTo>
                  <a:lnTo>
                    <a:pt x="685" y="384"/>
                  </a:lnTo>
                  <a:lnTo>
                    <a:pt x="701" y="356"/>
                  </a:lnTo>
                  <a:lnTo>
                    <a:pt x="710" y="311"/>
                  </a:lnTo>
                  <a:lnTo>
                    <a:pt x="712" y="264"/>
                  </a:lnTo>
                  <a:lnTo>
                    <a:pt x="707" y="225"/>
                  </a:lnTo>
                  <a:lnTo>
                    <a:pt x="701" y="209"/>
                  </a:lnTo>
                  <a:lnTo>
                    <a:pt x="692" y="188"/>
                  </a:lnTo>
                  <a:lnTo>
                    <a:pt x="682" y="164"/>
                  </a:lnTo>
                  <a:lnTo>
                    <a:pt x="667" y="139"/>
                  </a:lnTo>
                  <a:lnTo>
                    <a:pt x="648" y="114"/>
                  </a:lnTo>
                  <a:lnTo>
                    <a:pt x="624" y="87"/>
                  </a:lnTo>
                  <a:lnTo>
                    <a:pt x="597" y="64"/>
                  </a:lnTo>
                  <a:lnTo>
                    <a:pt x="565" y="41"/>
                  </a:lnTo>
                  <a:lnTo>
                    <a:pt x="529" y="24"/>
                  </a:lnTo>
                  <a:lnTo>
                    <a:pt x="491" y="12"/>
                  </a:lnTo>
                  <a:lnTo>
                    <a:pt x="454" y="6"/>
                  </a:lnTo>
                  <a:lnTo>
                    <a:pt x="420" y="1"/>
                  </a:lnTo>
                  <a:lnTo>
                    <a:pt x="389" y="0"/>
                  </a:lnTo>
                  <a:lnTo>
                    <a:pt x="365" y="1"/>
                  </a:lnTo>
                  <a:lnTo>
                    <a:pt x="349" y="3"/>
                  </a:lnTo>
                  <a:lnTo>
                    <a:pt x="343" y="3"/>
                  </a:lnTo>
                  <a:lnTo>
                    <a:pt x="291" y="18"/>
                  </a:lnTo>
                  <a:lnTo>
                    <a:pt x="248" y="50"/>
                  </a:lnTo>
                  <a:lnTo>
                    <a:pt x="212" y="93"/>
                  </a:lnTo>
                  <a:lnTo>
                    <a:pt x="184" y="142"/>
                  </a:lnTo>
                  <a:lnTo>
                    <a:pt x="162" y="190"/>
                  </a:lnTo>
                  <a:lnTo>
                    <a:pt x="146" y="231"/>
                  </a:lnTo>
                  <a:lnTo>
                    <a:pt x="132" y="259"/>
                  </a:lnTo>
                  <a:lnTo>
                    <a:pt x="125" y="268"/>
                  </a:lnTo>
                  <a:lnTo>
                    <a:pt x="106" y="265"/>
                  </a:lnTo>
                  <a:lnTo>
                    <a:pt x="91" y="268"/>
                  </a:lnTo>
                  <a:lnTo>
                    <a:pt x="79" y="277"/>
                  </a:lnTo>
                  <a:lnTo>
                    <a:pt x="70" y="289"/>
                  </a:lnTo>
                  <a:lnTo>
                    <a:pt x="66" y="301"/>
                  </a:lnTo>
                  <a:lnTo>
                    <a:pt x="61" y="311"/>
                  </a:lnTo>
                  <a:lnTo>
                    <a:pt x="60" y="320"/>
                  </a:lnTo>
                  <a:lnTo>
                    <a:pt x="60" y="323"/>
                  </a:lnTo>
                  <a:lnTo>
                    <a:pt x="54" y="366"/>
                  </a:lnTo>
                  <a:lnTo>
                    <a:pt x="54" y="368"/>
                  </a:lnTo>
                  <a:lnTo>
                    <a:pt x="51" y="372"/>
                  </a:lnTo>
                  <a:lnTo>
                    <a:pt x="42" y="378"/>
                  </a:lnTo>
                  <a:lnTo>
                    <a:pt x="27" y="384"/>
                  </a:lnTo>
                  <a:lnTo>
                    <a:pt x="21" y="385"/>
                  </a:lnTo>
                  <a:lnTo>
                    <a:pt x="15" y="387"/>
                  </a:lnTo>
                  <a:lnTo>
                    <a:pt x="8" y="391"/>
                  </a:lnTo>
                  <a:lnTo>
                    <a:pt x="0" y="396"/>
                  </a:lnTo>
                  <a:lnTo>
                    <a:pt x="14" y="402"/>
                  </a:lnTo>
                  <a:lnTo>
                    <a:pt x="26" y="408"/>
                  </a:lnTo>
                  <a:lnTo>
                    <a:pt x="37" y="415"/>
                  </a:lnTo>
                  <a:lnTo>
                    <a:pt x="49" y="421"/>
                  </a:lnTo>
                  <a:lnTo>
                    <a:pt x="61" y="428"/>
                  </a:lnTo>
                  <a:lnTo>
                    <a:pt x="73" y="434"/>
                  </a:lnTo>
                  <a:lnTo>
                    <a:pt x="85" y="442"/>
                  </a:lnTo>
                  <a:lnTo>
                    <a:pt x="97" y="449"/>
                  </a:lnTo>
                  <a:lnTo>
                    <a:pt x="97" y="446"/>
                  </a:lnTo>
                  <a:lnTo>
                    <a:pt x="97" y="445"/>
                  </a:lnTo>
                  <a:lnTo>
                    <a:pt x="97" y="44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0" y="3008"/>
              <a:ext cx="1107" cy="1312"/>
            </a:xfrm>
            <a:custGeom>
              <a:avLst/>
              <a:gdLst>
                <a:gd name="T0" fmla="*/ 1868 w 2213"/>
                <a:gd name="T1" fmla="*/ 2336 h 2624"/>
                <a:gd name="T2" fmla="*/ 1773 w 2213"/>
                <a:gd name="T3" fmla="*/ 2280 h 2624"/>
                <a:gd name="T4" fmla="*/ 1720 w 2213"/>
                <a:gd name="T5" fmla="*/ 2242 h 2624"/>
                <a:gd name="T6" fmla="*/ 1793 w 2213"/>
                <a:gd name="T7" fmla="*/ 2225 h 2624"/>
                <a:gd name="T8" fmla="*/ 1852 w 2213"/>
                <a:gd name="T9" fmla="*/ 2188 h 2624"/>
                <a:gd name="T10" fmla="*/ 1921 w 2213"/>
                <a:gd name="T11" fmla="*/ 2243 h 2624"/>
                <a:gd name="T12" fmla="*/ 1987 w 2213"/>
                <a:gd name="T13" fmla="*/ 2252 h 2624"/>
                <a:gd name="T14" fmla="*/ 2003 w 2213"/>
                <a:gd name="T15" fmla="*/ 2181 h 2624"/>
                <a:gd name="T16" fmla="*/ 1950 w 2213"/>
                <a:gd name="T17" fmla="*/ 2107 h 2624"/>
                <a:gd name="T18" fmla="*/ 1847 w 2213"/>
                <a:gd name="T19" fmla="*/ 2064 h 2624"/>
                <a:gd name="T20" fmla="*/ 1650 w 2213"/>
                <a:gd name="T21" fmla="*/ 2111 h 2624"/>
                <a:gd name="T22" fmla="*/ 1547 w 2213"/>
                <a:gd name="T23" fmla="*/ 2096 h 2624"/>
                <a:gd name="T24" fmla="*/ 1536 w 2213"/>
                <a:gd name="T25" fmla="*/ 1908 h 2624"/>
                <a:gd name="T26" fmla="*/ 1520 w 2213"/>
                <a:gd name="T27" fmla="*/ 1524 h 2624"/>
                <a:gd name="T28" fmla="*/ 1415 w 2213"/>
                <a:gd name="T29" fmla="*/ 1432 h 2624"/>
                <a:gd name="T30" fmla="*/ 1278 w 2213"/>
                <a:gd name="T31" fmla="*/ 1331 h 2624"/>
                <a:gd name="T32" fmla="*/ 1216 w 2213"/>
                <a:gd name="T33" fmla="*/ 1308 h 2624"/>
                <a:gd name="T34" fmla="*/ 1164 w 2213"/>
                <a:gd name="T35" fmla="*/ 1343 h 2624"/>
                <a:gd name="T36" fmla="*/ 1151 w 2213"/>
                <a:gd name="T37" fmla="*/ 1248 h 2624"/>
                <a:gd name="T38" fmla="*/ 1055 w 2213"/>
                <a:gd name="T39" fmla="*/ 1227 h 2624"/>
                <a:gd name="T40" fmla="*/ 948 w 2213"/>
                <a:gd name="T41" fmla="*/ 1328 h 2624"/>
                <a:gd name="T42" fmla="*/ 976 w 2213"/>
                <a:gd name="T43" fmla="*/ 1472 h 2624"/>
                <a:gd name="T44" fmla="*/ 1016 w 2213"/>
                <a:gd name="T45" fmla="*/ 1468 h 2624"/>
                <a:gd name="T46" fmla="*/ 941 w 2213"/>
                <a:gd name="T47" fmla="*/ 1534 h 2624"/>
                <a:gd name="T48" fmla="*/ 803 w 2213"/>
                <a:gd name="T49" fmla="*/ 1778 h 2624"/>
                <a:gd name="T50" fmla="*/ 724 w 2213"/>
                <a:gd name="T51" fmla="*/ 2092 h 2624"/>
                <a:gd name="T52" fmla="*/ 680 w 2213"/>
                <a:gd name="T53" fmla="*/ 1909 h 2624"/>
                <a:gd name="T54" fmla="*/ 662 w 2213"/>
                <a:gd name="T55" fmla="*/ 1628 h 2624"/>
                <a:gd name="T56" fmla="*/ 701 w 2213"/>
                <a:gd name="T57" fmla="*/ 1356 h 2624"/>
                <a:gd name="T58" fmla="*/ 764 w 2213"/>
                <a:gd name="T59" fmla="*/ 1180 h 2624"/>
                <a:gd name="T60" fmla="*/ 813 w 2213"/>
                <a:gd name="T61" fmla="*/ 889 h 2624"/>
                <a:gd name="T62" fmla="*/ 825 w 2213"/>
                <a:gd name="T63" fmla="*/ 712 h 2624"/>
                <a:gd name="T64" fmla="*/ 896 w 2213"/>
                <a:gd name="T65" fmla="*/ 707 h 2624"/>
                <a:gd name="T66" fmla="*/ 1021 w 2213"/>
                <a:gd name="T67" fmla="*/ 667 h 2624"/>
                <a:gd name="T68" fmla="*/ 1050 w 2213"/>
                <a:gd name="T69" fmla="*/ 592 h 2624"/>
                <a:gd name="T70" fmla="*/ 1099 w 2213"/>
                <a:gd name="T71" fmla="*/ 517 h 2624"/>
                <a:gd name="T72" fmla="*/ 1071 w 2213"/>
                <a:gd name="T73" fmla="*/ 418 h 2624"/>
                <a:gd name="T74" fmla="*/ 1080 w 2213"/>
                <a:gd name="T75" fmla="*/ 334 h 2624"/>
                <a:gd name="T76" fmla="*/ 1062 w 2213"/>
                <a:gd name="T77" fmla="*/ 185 h 2624"/>
                <a:gd name="T78" fmla="*/ 1108 w 2213"/>
                <a:gd name="T79" fmla="*/ 144 h 2624"/>
                <a:gd name="T80" fmla="*/ 1016 w 2213"/>
                <a:gd name="T81" fmla="*/ 44 h 2624"/>
                <a:gd name="T82" fmla="*/ 862 w 2213"/>
                <a:gd name="T83" fmla="*/ 10 h 2624"/>
                <a:gd name="T84" fmla="*/ 729 w 2213"/>
                <a:gd name="T85" fmla="*/ 1 h 2624"/>
                <a:gd name="T86" fmla="*/ 576 w 2213"/>
                <a:gd name="T87" fmla="*/ 87 h 2624"/>
                <a:gd name="T88" fmla="*/ 470 w 2213"/>
                <a:gd name="T89" fmla="*/ 371 h 2624"/>
                <a:gd name="T90" fmla="*/ 501 w 2213"/>
                <a:gd name="T91" fmla="*/ 479 h 2624"/>
                <a:gd name="T92" fmla="*/ 425 w 2213"/>
                <a:gd name="T93" fmla="*/ 497 h 2624"/>
                <a:gd name="T94" fmla="*/ 329 w 2213"/>
                <a:gd name="T95" fmla="*/ 559 h 2624"/>
                <a:gd name="T96" fmla="*/ 172 w 2213"/>
                <a:gd name="T97" fmla="*/ 655 h 2624"/>
                <a:gd name="T98" fmla="*/ 22 w 2213"/>
                <a:gd name="T99" fmla="*/ 762 h 2624"/>
                <a:gd name="T100" fmla="*/ 113 w 2213"/>
                <a:gd name="T101" fmla="*/ 2236 h 2624"/>
                <a:gd name="T102" fmla="*/ 329 w 2213"/>
                <a:gd name="T103" fmla="*/ 2299 h 2624"/>
                <a:gd name="T104" fmla="*/ 419 w 2213"/>
                <a:gd name="T105" fmla="*/ 2325 h 2624"/>
                <a:gd name="T106" fmla="*/ 364 w 2213"/>
                <a:gd name="T107" fmla="*/ 2139 h 2624"/>
                <a:gd name="T108" fmla="*/ 430 w 2213"/>
                <a:gd name="T109" fmla="*/ 2001 h 2624"/>
                <a:gd name="T110" fmla="*/ 507 w 2213"/>
                <a:gd name="T111" fmla="*/ 2179 h 2624"/>
                <a:gd name="T112" fmla="*/ 572 w 2213"/>
                <a:gd name="T113" fmla="*/ 2210 h 2624"/>
                <a:gd name="T114" fmla="*/ 544 w 2213"/>
                <a:gd name="T115" fmla="*/ 2292 h 2624"/>
                <a:gd name="T116" fmla="*/ 622 w 2213"/>
                <a:gd name="T117" fmla="*/ 2455 h 2624"/>
                <a:gd name="T118" fmla="*/ 781 w 2213"/>
                <a:gd name="T119" fmla="*/ 2565 h 2624"/>
                <a:gd name="T120" fmla="*/ 2025 w 2213"/>
                <a:gd name="T121" fmla="*/ 2618 h 2624"/>
                <a:gd name="T122" fmla="*/ 2107 w 2213"/>
                <a:gd name="T123" fmla="*/ 2494 h 26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13"/>
                <a:gd name="T187" fmla="*/ 0 h 2624"/>
                <a:gd name="T188" fmla="*/ 2213 w 2213"/>
                <a:gd name="T189" fmla="*/ 2624 h 26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13" h="2624">
                  <a:moveTo>
                    <a:pt x="2164" y="2325"/>
                  </a:moveTo>
                  <a:lnTo>
                    <a:pt x="2136" y="2296"/>
                  </a:lnTo>
                  <a:lnTo>
                    <a:pt x="2044" y="2335"/>
                  </a:lnTo>
                  <a:lnTo>
                    <a:pt x="2012" y="2308"/>
                  </a:lnTo>
                  <a:lnTo>
                    <a:pt x="1886" y="2351"/>
                  </a:lnTo>
                  <a:lnTo>
                    <a:pt x="1883" y="2350"/>
                  </a:lnTo>
                  <a:lnTo>
                    <a:pt x="1877" y="2344"/>
                  </a:lnTo>
                  <a:lnTo>
                    <a:pt x="1868" y="2336"/>
                  </a:lnTo>
                  <a:lnTo>
                    <a:pt x="1856" y="2328"/>
                  </a:lnTo>
                  <a:lnTo>
                    <a:pt x="1844" y="2317"/>
                  </a:lnTo>
                  <a:lnTo>
                    <a:pt x="1833" y="2308"/>
                  </a:lnTo>
                  <a:lnTo>
                    <a:pt x="1821" y="2299"/>
                  </a:lnTo>
                  <a:lnTo>
                    <a:pt x="1812" y="2292"/>
                  </a:lnTo>
                  <a:lnTo>
                    <a:pt x="1801" y="2286"/>
                  </a:lnTo>
                  <a:lnTo>
                    <a:pt x="1788" y="2283"/>
                  </a:lnTo>
                  <a:lnTo>
                    <a:pt x="1773" y="2280"/>
                  </a:lnTo>
                  <a:lnTo>
                    <a:pt x="1757" y="2277"/>
                  </a:lnTo>
                  <a:lnTo>
                    <a:pt x="1744" y="2277"/>
                  </a:lnTo>
                  <a:lnTo>
                    <a:pt x="1732" y="2276"/>
                  </a:lnTo>
                  <a:lnTo>
                    <a:pt x="1723" y="2276"/>
                  </a:lnTo>
                  <a:lnTo>
                    <a:pt x="1720" y="2276"/>
                  </a:lnTo>
                  <a:lnTo>
                    <a:pt x="1714" y="2243"/>
                  </a:lnTo>
                  <a:lnTo>
                    <a:pt x="1715" y="2243"/>
                  </a:lnTo>
                  <a:lnTo>
                    <a:pt x="1720" y="2242"/>
                  </a:lnTo>
                  <a:lnTo>
                    <a:pt x="1726" y="2239"/>
                  </a:lnTo>
                  <a:lnTo>
                    <a:pt x="1733" y="2237"/>
                  </a:lnTo>
                  <a:lnTo>
                    <a:pt x="1742" y="2236"/>
                  </a:lnTo>
                  <a:lnTo>
                    <a:pt x="1753" y="2233"/>
                  </a:lnTo>
                  <a:lnTo>
                    <a:pt x="1763" y="2231"/>
                  </a:lnTo>
                  <a:lnTo>
                    <a:pt x="1773" y="2231"/>
                  </a:lnTo>
                  <a:lnTo>
                    <a:pt x="1784" y="2230"/>
                  </a:lnTo>
                  <a:lnTo>
                    <a:pt x="1793" y="2225"/>
                  </a:lnTo>
                  <a:lnTo>
                    <a:pt x="1801" y="2219"/>
                  </a:lnTo>
                  <a:lnTo>
                    <a:pt x="1810" y="2212"/>
                  </a:lnTo>
                  <a:lnTo>
                    <a:pt x="1816" y="2206"/>
                  </a:lnTo>
                  <a:lnTo>
                    <a:pt x="1822" y="2200"/>
                  </a:lnTo>
                  <a:lnTo>
                    <a:pt x="1828" y="2196"/>
                  </a:lnTo>
                  <a:lnTo>
                    <a:pt x="1833" y="2194"/>
                  </a:lnTo>
                  <a:lnTo>
                    <a:pt x="1841" y="2193"/>
                  </a:lnTo>
                  <a:lnTo>
                    <a:pt x="1852" y="2188"/>
                  </a:lnTo>
                  <a:lnTo>
                    <a:pt x="1864" y="2182"/>
                  </a:lnTo>
                  <a:lnTo>
                    <a:pt x="1875" y="2178"/>
                  </a:lnTo>
                  <a:lnTo>
                    <a:pt x="1887" y="2178"/>
                  </a:lnTo>
                  <a:lnTo>
                    <a:pt x="1898" y="2182"/>
                  </a:lnTo>
                  <a:lnTo>
                    <a:pt x="1905" y="2193"/>
                  </a:lnTo>
                  <a:lnTo>
                    <a:pt x="1908" y="2204"/>
                  </a:lnTo>
                  <a:lnTo>
                    <a:pt x="1912" y="2221"/>
                  </a:lnTo>
                  <a:lnTo>
                    <a:pt x="1921" y="2243"/>
                  </a:lnTo>
                  <a:lnTo>
                    <a:pt x="1933" y="2259"/>
                  </a:lnTo>
                  <a:lnTo>
                    <a:pt x="1947" y="2264"/>
                  </a:lnTo>
                  <a:lnTo>
                    <a:pt x="1957" y="2259"/>
                  </a:lnTo>
                  <a:lnTo>
                    <a:pt x="1963" y="2253"/>
                  </a:lnTo>
                  <a:lnTo>
                    <a:pt x="1966" y="2249"/>
                  </a:lnTo>
                  <a:lnTo>
                    <a:pt x="1967" y="2247"/>
                  </a:lnTo>
                  <a:lnTo>
                    <a:pt x="1973" y="2249"/>
                  </a:lnTo>
                  <a:lnTo>
                    <a:pt x="1987" y="2252"/>
                  </a:lnTo>
                  <a:lnTo>
                    <a:pt x="2000" y="2250"/>
                  </a:lnTo>
                  <a:lnTo>
                    <a:pt x="2006" y="2243"/>
                  </a:lnTo>
                  <a:lnTo>
                    <a:pt x="2003" y="2228"/>
                  </a:lnTo>
                  <a:lnTo>
                    <a:pt x="1998" y="2209"/>
                  </a:lnTo>
                  <a:lnTo>
                    <a:pt x="1992" y="2194"/>
                  </a:lnTo>
                  <a:lnTo>
                    <a:pt x="1990" y="2188"/>
                  </a:lnTo>
                  <a:lnTo>
                    <a:pt x="1994" y="2187"/>
                  </a:lnTo>
                  <a:lnTo>
                    <a:pt x="2003" y="2181"/>
                  </a:lnTo>
                  <a:lnTo>
                    <a:pt x="2009" y="2172"/>
                  </a:lnTo>
                  <a:lnTo>
                    <a:pt x="2006" y="2161"/>
                  </a:lnTo>
                  <a:lnTo>
                    <a:pt x="2000" y="2154"/>
                  </a:lnTo>
                  <a:lnTo>
                    <a:pt x="1992" y="2145"/>
                  </a:lnTo>
                  <a:lnTo>
                    <a:pt x="1982" y="2136"/>
                  </a:lnTo>
                  <a:lnTo>
                    <a:pt x="1972" y="2126"/>
                  </a:lnTo>
                  <a:lnTo>
                    <a:pt x="1960" y="2116"/>
                  </a:lnTo>
                  <a:lnTo>
                    <a:pt x="1950" y="2107"/>
                  </a:lnTo>
                  <a:lnTo>
                    <a:pt x="1939" y="2098"/>
                  </a:lnTo>
                  <a:lnTo>
                    <a:pt x="1930" y="2090"/>
                  </a:lnTo>
                  <a:lnTo>
                    <a:pt x="1920" y="2084"/>
                  </a:lnTo>
                  <a:lnTo>
                    <a:pt x="1908" y="2078"/>
                  </a:lnTo>
                  <a:lnTo>
                    <a:pt x="1893" y="2074"/>
                  </a:lnTo>
                  <a:lnTo>
                    <a:pt x="1878" y="2070"/>
                  </a:lnTo>
                  <a:lnTo>
                    <a:pt x="1862" y="2067"/>
                  </a:lnTo>
                  <a:lnTo>
                    <a:pt x="1847" y="2064"/>
                  </a:lnTo>
                  <a:lnTo>
                    <a:pt x="1834" y="2062"/>
                  </a:lnTo>
                  <a:lnTo>
                    <a:pt x="1822" y="2062"/>
                  </a:lnTo>
                  <a:lnTo>
                    <a:pt x="1806" y="2065"/>
                  </a:lnTo>
                  <a:lnTo>
                    <a:pt x="1782" y="2071"/>
                  </a:lnTo>
                  <a:lnTo>
                    <a:pt x="1751" y="2080"/>
                  </a:lnTo>
                  <a:lnTo>
                    <a:pt x="1717" y="2090"/>
                  </a:lnTo>
                  <a:lnTo>
                    <a:pt x="1681" y="2101"/>
                  </a:lnTo>
                  <a:lnTo>
                    <a:pt x="1650" y="2111"/>
                  </a:lnTo>
                  <a:lnTo>
                    <a:pt x="1627" y="2118"/>
                  </a:lnTo>
                  <a:lnTo>
                    <a:pt x="1610" y="2123"/>
                  </a:lnTo>
                  <a:lnTo>
                    <a:pt x="1600" y="2123"/>
                  </a:lnTo>
                  <a:lnTo>
                    <a:pt x="1588" y="2121"/>
                  </a:lnTo>
                  <a:lnTo>
                    <a:pt x="1575" y="2117"/>
                  </a:lnTo>
                  <a:lnTo>
                    <a:pt x="1564" y="2111"/>
                  </a:lnTo>
                  <a:lnTo>
                    <a:pt x="1554" y="2104"/>
                  </a:lnTo>
                  <a:lnTo>
                    <a:pt x="1547" y="2096"/>
                  </a:lnTo>
                  <a:lnTo>
                    <a:pt x="1544" y="2087"/>
                  </a:lnTo>
                  <a:lnTo>
                    <a:pt x="1545" y="2080"/>
                  </a:lnTo>
                  <a:lnTo>
                    <a:pt x="1551" y="2058"/>
                  </a:lnTo>
                  <a:lnTo>
                    <a:pt x="1551" y="2028"/>
                  </a:lnTo>
                  <a:lnTo>
                    <a:pt x="1550" y="1998"/>
                  </a:lnTo>
                  <a:lnTo>
                    <a:pt x="1545" y="1976"/>
                  </a:lnTo>
                  <a:lnTo>
                    <a:pt x="1541" y="1949"/>
                  </a:lnTo>
                  <a:lnTo>
                    <a:pt x="1536" y="1908"/>
                  </a:lnTo>
                  <a:lnTo>
                    <a:pt x="1535" y="1858"/>
                  </a:lnTo>
                  <a:lnTo>
                    <a:pt x="1539" y="1807"/>
                  </a:lnTo>
                  <a:lnTo>
                    <a:pt x="1542" y="1740"/>
                  </a:lnTo>
                  <a:lnTo>
                    <a:pt x="1538" y="1656"/>
                  </a:lnTo>
                  <a:lnTo>
                    <a:pt x="1530" y="1580"/>
                  </a:lnTo>
                  <a:lnTo>
                    <a:pt x="1523" y="1540"/>
                  </a:lnTo>
                  <a:lnTo>
                    <a:pt x="1521" y="1533"/>
                  </a:lnTo>
                  <a:lnTo>
                    <a:pt x="1520" y="1524"/>
                  </a:lnTo>
                  <a:lnTo>
                    <a:pt x="1517" y="1514"/>
                  </a:lnTo>
                  <a:lnTo>
                    <a:pt x="1515" y="1503"/>
                  </a:lnTo>
                  <a:lnTo>
                    <a:pt x="1499" y="1491"/>
                  </a:lnTo>
                  <a:lnTo>
                    <a:pt x="1481" y="1480"/>
                  </a:lnTo>
                  <a:lnTo>
                    <a:pt x="1465" y="1468"/>
                  </a:lnTo>
                  <a:lnTo>
                    <a:pt x="1449" y="1456"/>
                  </a:lnTo>
                  <a:lnTo>
                    <a:pt x="1431" y="1444"/>
                  </a:lnTo>
                  <a:lnTo>
                    <a:pt x="1415" y="1432"/>
                  </a:lnTo>
                  <a:lnTo>
                    <a:pt x="1397" y="1419"/>
                  </a:lnTo>
                  <a:lnTo>
                    <a:pt x="1381" y="1407"/>
                  </a:lnTo>
                  <a:lnTo>
                    <a:pt x="1364" y="1395"/>
                  </a:lnTo>
                  <a:lnTo>
                    <a:pt x="1347" y="1382"/>
                  </a:lnTo>
                  <a:lnTo>
                    <a:pt x="1330" y="1370"/>
                  </a:lnTo>
                  <a:lnTo>
                    <a:pt x="1313" y="1356"/>
                  </a:lnTo>
                  <a:lnTo>
                    <a:pt x="1296" y="1345"/>
                  </a:lnTo>
                  <a:lnTo>
                    <a:pt x="1278" y="1331"/>
                  </a:lnTo>
                  <a:lnTo>
                    <a:pt x="1261" y="1319"/>
                  </a:lnTo>
                  <a:lnTo>
                    <a:pt x="1243" y="1306"/>
                  </a:lnTo>
                  <a:lnTo>
                    <a:pt x="1238" y="1303"/>
                  </a:lnTo>
                  <a:lnTo>
                    <a:pt x="1234" y="1300"/>
                  </a:lnTo>
                  <a:lnTo>
                    <a:pt x="1230" y="1297"/>
                  </a:lnTo>
                  <a:lnTo>
                    <a:pt x="1224" y="1294"/>
                  </a:lnTo>
                  <a:lnTo>
                    <a:pt x="1221" y="1300"/>
                  </a:lnTo>
                  <a:lnTo>
                    <a:pt x="1216" y="1308"/>
                  </a:lnTo>
                  <a:lnTo>
                    <a:pt x="1212" y="1312"/>
                  </a:lnTo>
                  <a:lnTo>
                    <a:pt x="1207" y="1316"/>
                  </a:lnTo>
                  <a:lnTo>
                    <a:pt x="1200" y="1322"/>
                  </a:lnTo>
                  <a:lnTo>
                    <a:pt x="1193" y="1328"/>
                  </a:lnTo>
                  <a:lnTo>
                    <a:pt x="1184" y="1334"/>
                  </a:lnTo>
                  <a:lnTo>
                    <a:pt x="1176" y="1340"/>
                  </a:lnTo>
                  <a:lnTo>
                    <a:pt x="1169" y="1343"/>
                  </a:lnTo>
                  <a:lnTo>
                    <a:pt x="1164" y="1343"/>
                  </a:lnTo>
                  <a:lnTo>
                    <a:pt x="1163" y="1340"/>
                  </a:lnTo>
                  <a:lnTo>
                    <a:pt x="1164" y="1333"/>
                  </a:lnTo>
                  <a:lnTo>
                    <a:pt x="1170" y="1315"/>
                  </a:lnTo>
                  <a:lnTo>
                    <a:pt x="1173" y="1296"/>
                  </a:lnTo>
                  <a:lnTo>
                    <a:pt x="1175" y="1276"/>
                  </a:lnTo>
                  <a:lnTo>
                    <a:pt x="1175" y="1263"/>
                  </a:lnTo>
                  <a:lnTo>
                    <a:pt x="1163" y="1256"/>
                  </a:lnTo>
                  <a:lnTo>
                    <a:pt x="1151" y="1248"/>
                  </a:lnTo>
                  <a:lnTo>
                    <a:pt x="1139" y="1242"/>
                  </a:lnTo>
                  <a:lnTo>
                    <a:pt x="1127" y="1235"/>
                  </a:lnTo>
                  <a:lnTo>
                    <a:pt x="1115" y="1229"/>
                  </a:lnTo>
                  <a:lnTo>
                    <a:pt x="1104" y="1222"/>
                  </a:lnTo>
                  <a:lnTo>
                    <a:pt x="1092" y="1216"/>
                  </a:lnTo>
                  <a:lnTo>
                    <a:pt x="1078" y="1210"/>
                  </a:lnTo>
                  <a:lnTo>
                    <a:pt x="1068" y="1217"/>
                  </a:lnTo>
                  <a:lnTo>
                    <a:pt x="1055" y="1227"/>
                  </a:lnTo>
                  <a:lnTo>
                    <a:pt x="1043" y="1238"/>
                  </a:lnTo>
                  <a:lnTo>
                    <a:pt x="1030" y="1248"/>
                  </a:lnTo>
                  <a:lnTo>
                    <a:pt x="1015" y="1259"/>
                  </a:lnTo>
                  <a:lnTo>
                    <a:pt x="1001" y="1270"/>
                  </a:lnTo>
                  <a:lnTo>
                    <a:pt x="987" y="1281"/>
                  </a:lnTo>
                  <a:lnTo>
                    <a:pt x="973" y="1290"/>
                  </a:lnTo>
                  <a:lnTo>
                    <a:pt x="958" y="1306"/>
                  </a:lnTo>
                  <a:lnTo>
                    <a:pt x="948" y="1328"/>
                  </a:lnTo>
                  <a:lnTo>
                    <a:pt x="944" y="1354"/>
                  </a:lnTo>
                  <a:lnTo>
                    <a:pt x="944" y="1380"/>
                  </a:lnTo>
                  <a:lnTo>
                    <a:pt x="947" y="1408"/>
                  </a:lnTo>
                  <a:lnTo>
                    <a:pt x="951" y="1432"/>
                  </a:lnTo>
                  <a:lnTo>
                    <a:pt x="957" y="1451"/>
                  </a:lnTo>
                  <a:lnTo>
                    <a:pt x="963" y="1463"/>
                  </a:lnTo>
                  <a:lnTo>
                    <a:pt x="969" y="1469"/>
                  </a:lnTo>
                  <a:lnTo>
                    <a:pt x="976" y="1472"/>
                  </a:lnTo>
                  <a:lnTo>
                    <a:pt x="984" y="1472"/>
                  </a:lnTo>
                  <a:lnTo>
                    <a:pt x="993" y="1472"/>
                  </a:lnTo>
                  <a:lnTo>
                    <a:pt x="1001" y="1471"/>
                  </a:lnTo>
                  <a:lnTo>
                    <a:pt x="1009" y="1469"/>
                  </a:lnTo>
                  <a:lnTo>
                    <a:pt x="1015" y="1468"/>
                  </a:lnTo>
                  <a:lnTo>
                    <a:pt x="1018" y="1466"/>
                  </a:lnTo>
                  <a:lnTo>
                    <a:pt x="1018" y="1468"/>
                  </a:lnTo>
                  <a:lnTo>
                    <a:pt x="1016" y="1468"/>
                  </a:lnTo>
                  <a:lnTo>
                    <a:pt x="1013" y="1468"/>
                  </a:lnTo>
                  <a:lnTo>
                    <a:pt x="1012" y="1469"/>
                  </a:lnTo>
                  <a:lnTo>
                    <a:pt x="1001" y="1474"/>
                  </a:lnTo>
                  <a:lnTo>
                    <a:pt x="991" y="1482"/>
                  </a:lnTo>
                  <a:lnTo>
                    <a:pt x="981" y="1491"/>
                  </a:lnTo>
                  <a:lnTo>
                    <a:pt x="969" y="1505"/>
                  </a:lnTo>
                  <a:lnTo>
                    <a:pt x="956" y="1518"/>
                  </a:lnTo>
                  <a:lnTo>
                    <a:pt x="941" y="1534"/>
                  </a:lnTo>
                  <a:lnTo>
                    <a:pt x="926" y="1554"/>
                  </a:lnTo>
                  <a:lnTo>
                    <a:pt x="908" y="1573"/>
                  </a:lnTo>
                  <a:lnTo>
                    <a:pt x="890" y="1597"/>
                  </a:lnTo>
                  <a:lnTo>
                    <a:pt x="871" y="1628"/>
                  </a:lnTo>
                  <a:lnTo>
                    <a:pt x="853" y="1662"/>
                  </a:lnTo>
                  <a:lnTo>
                    <a:pt x="836" y="1699"/>
                  </a:lnTo>
                  <a:lnTo>
                    <a:pt x="818" y="1739"/>
                  </a:lnTo>
                  <a:lnTo>
                    <a:pt x="803" y="1778"/>
                  </a:lnTo>
                  <a:lnTo>
                    <a:pt x="790" y="1816"/>
                  </a:lnTo>
                  <a:lnTo>
                    <a:pt x="778" y="1850"/>
                  </a:lnTo>
                  <a:lnTo>
                    <a:pt x="760" y="1926"/>
                  </a:lnTo>
                  <a:lnTo>
                    <a:pt x="748" y="2006"/>
                  </a:lnTo>
                  <a:lnTo>
                    <a:pt x="742" y="2070"/>
                  </a:lnTo>
                  <a:lnTo>
                    <a:pt x="739" y="2096"/>
                  </a:lnTo>
                  <a:lnTo>
                    <a:pt x="735" y="2095"/>
                  </a:lnTo>
                  <a:lnTo>
                    <a:pt x="724" y="2092"/>
                  </a:lnTo>
                  <a:lnTo>
                    <a:pt x="710" y="2087"/>
                  </a:lnTo>
                  <a:lnTo>
                    <a:pt x="696" y="2080"/>
                  </a:lnTo>
                  <a:lnTo>
                    <a:pt x="686" y="2061"/>
                  </a:lnTo>
                  <a:lnTo>
                    <a:pt x="677" y="2028"/>
                  </a:lnTo>
                  <a:lnTo>
                    <a:pt x="674" y="1991"/>
                  </a:lnTo>
                  <a:lnTo>
                    <a:pt x="674" y="1960"/>
                  </a:lnTo>
                  <a:lnTo>
                    <a:pt x="678" y="1935"/>
                  </a:lnTo>
                  <a:lnTo>
                    <a:pt x="680" y="1909"/>
                  </a:lnTo>
                  <a:lnTo>
                    <a:pt x="678" y="1889"/>
                  </a:lnTo>
                  <a:lnTo>
                    <a:pt x="670" y="1872"/>
                  </a:lnTo>
                  <a:lnTo>
                    <a:pt x="662" y="1853"/>
                  </a:lnTo>
                  <a:lnTo>
                    <a:pt x="659" y="1823"/>
                  </a:lnTo>
                  <a:lnTo>
                    <a:pt x="659" y="1789"/>
                  </a:lnTo>
                  <a:lnTo>
                    <a:pt x="658" y="1758"/>
                  </a:lnTo>
                  <a:lnTo>
                    <a:pt x="658" y="1706"/>
                  </a:lnTo>
                  <a:lnTo>
                    <a:pt x="662" y="1628"/>
                  </a:lnTo>
                  <a:lnTo>
                    <a:pt x="671" y="1548"/>
                  </a:lnTo>
                  <a:lnTo>
                    <a:pt x="686" y="1497"/>
                  </a:lnTo>
                  <a:lnTo>
                    <a:pt x="699" y="1471"/>
                  </a:lnTo>
                  <a:lnTo>
                    <a:pt x="708" y="1448"/>
                  </a:lnTo>
                  <a:lnTo>
                    <a:pt x="711" y="1429"/>
                  </a:lnTo>
                  <a:lnTo>
                    <a:pt x="707" y="1410"/>
                  </a:lnTo>
                  <a:lnTo>
                    <a:pt x="701" y="1386"/>
                  </a:lnTo>
                  <a:lnTo>
                    <a:pt x="701" y="1356"/>
                  </a:lnTo>
                  <a:lnTo>
                    <a:pt x="708" y="1318"/>
                  </a:lnTo>
                  <a:lnTo>
                    <a:pt x="723" y="1268"/>
                  </a:lnTo>
                  <a:lnTo>
                    <a:pt x="733" y="1242"/>
                  </a:lnTo>
                  <a:lnTo>
                    <a:pt x="742" y="1223"/>
                  </a:lnTo>
                  <a:lnTo>
                    <a:pt x="750" y="1208"/>
                  </a:lnTo>
                  <a:lnTo>
                    <a:pt x="756" y="1198"/>
                  </a:lnTo>
                  <a:lnTo>
                    <a:pt x="761" y="1187"/>
                  </a:lnTo>
                  <a:lnTo>
                    <a:pt x="764" y="1180"/>
                  </a:lnTo>
                  <a:lnTo>
                    <a:pt x="766" y="1170"/>
                  </a:lnTo>
                  <a:lnTo>
                    <a:pt x="767" y="1159"/>
                  </a:lnTo>
                  <a:lnTo>
                    <a:pt x="769" y="1124"/>
                  </a:lnTo>
                  <a:lnTo>
                    <a:pt x="775" y="1076"/>
                  </a:lnTo>
                  <a:lnTo>
                    <a:pt x="784" y="1026"/>
                  </a:lnTo>
                  <a:lnTo>
                    <a:pt x="794" y="984"/>
                  </a:lnTo>
                  <a:lnTo>
                    <a:pt x="804" y="943"/>
                  </a:lnTo>
                  <a:lnTo>
                    <a:pt x="813" y="889"/>
                  </a:lnTo>
                  <a:lnTo>
                    <a:pt x="815" y="842"/>
                  </a:lnTo>
                  <a:lnTo>
                    <a:pt x="810" y="812"/>
                  </a:lnTo>
                  <a:lnTo>
                    <a:pt x="807" y="792"/>
                  </a:lnTo>
                  <a:lnTo>
                    <a:pt x="812" y="766"/>
                  </a:lnTo>
                  <a:lnTo>
                    <a:pt x="819" y="743"/>
                  </a:lnTo>
                  <a:lnTo>
                    <a:pt x="822" y="725"/>
                  </a:lnTo>
                  <a:lnTo>
                    <a:pt x="824" y="719"/>
                  </a:lnTo>
                  <a:lnTo>
                    <a:pt x="825" y="712"/>
                  </a:lnTo>
                  <a:lnTo>
                    <a:pt x="830" y="706"/>
                  </a:lnTo>
                  <a:lnTo>
                    <a:pt x="836" y="701"/>
                  </a:lnTo>
                  <a:lnTo>
                    <a:pt x="843" y="697"/>
                  </a:lnTo>
                  <a:lnTo>
                    <a:pt x="852" y="695"/>
                  </a:lnTo>
                  <a:lnTo>
                    <a:pt x="861" y="695"/>
                  </a:lnTo>
                  <a:lnTo>
                    <a:pt x="871" y="698"/>
                  </a:lnTo>
                  <a:lnTo>
                    <a:pt x="883" y="703"/>
                  </a:lnTo>
                  <a:lnTo>
                    <a:pt x="896" y="707"/>
                  </a:lnTo>
                  <a:lnTo>
                    <a:pt x="911" y="710"/>
                  </a:lnTo>
                  <a:lnTo>
                    <a:pt x="929" y="713"/>
                  </a:lnTo>
                  <a:lnTo>
                    <a:pt x="945" y="715"/>
                  </a:lnTo>
                  <a:lnTo>
                    <a:pt x="961" y="716"/>
                  </a:lnTo>
                  <a:lnTo>
                    <a:pt x="976" y="713"/>
                  </a:lnTo>
                  <a:lnTo>
                    <a:pt x="990" y="709"/>
                  </a:lnTo>
                  <a:lnTo>
                    <a:pt x="1009" y="691"/>
                  </a:lnTo>
                  <a:lnTo>
                    <a:pt x="1021" y="667"/>
                  </a:lnTo>
                  <a:lnTo>
                    <a:pt x="1027" y="646"/>
                  </a:lnTo>
                  <a:lnTo>
                    <a:pt x="1028" y="637"/>
                  </a:lnTo>
                  <a:lnTo>
                    <a:pt x="1031" y="636"/>
                  </a:lnTo>
                  <a:lnTo>
                    <a:pt x="1040" y="633"/>
                  </a:lnTo>
                  <a:lnTo>
                    <a:pt x="1047" y="627"/>
                  </a:lnTo>
                  <a:lnTo>
                    <a:pt x="1050" y="617"/>
                  </a:lnTo>
                  <a:lnTo>
                    <a:pt x="1050" y="603"/>
                  </a:lnTo>
                  <a:lnTo>
                    <a:pt x="1050" y="592"/>
                  </a:lnTo>
                  <a:lnTo>
                    <a:pt x="1050" y="583"/>
                  </a:lnTo>
                  <a:lnTo>
                    <a:pt x="1050" y="578"/>
                  </a:lnTo>
                  <a:lnTo>
                    <a:pt x="1067" y="578"/>
                  </a:lnTo>
                  <a:lnTo>
                    <a:pt x="1068" y="569"/>
                  </a:lnTo>
                  <a:lnTo>
                    <a:pt x="1071" y="550"/>
                  </a:lnTo>
                  <a:lnTo>
                    <a:pt x="1077" y="532"/>
                  </a:lnTo>
                  <a:lnTo>
                    <a:pt x="1087" y="523"/>
                  </a:lnTo>
                  <a:lnTo>
                    <a:pt x="1099" y="517"/>
                  </a:lnTo>
                  <a:lnTo>
                    <a:pt x="1107" y="506"/>
                  </a:lnTo>
                  <a:lnTo>
                    <a:pt x="1110" y="491"/>
                  </a:lnTo>
                  <a:lnTo>
                    <a:pt x="1105" y="480"/>
                  </a:lnTo>
                  <a:lnTo>
                    <a:pt x="1099" y="473"/>
                  </a:lnTo>
                  <a:lnTo>
                    <a:pt x="1093" y="461"/>
                  </a:lnTo>
                  <a:lnTo>
                    <a:pt x="1086" y="448"/>
                  </a:lnTo>
                  <a:lnTo>
                    <a:pt x="1078" y="431"/>
                  </a:lnTo>
                  <a:lnTo>
                    <a:pt x="1071" y="418"/>
                  </a:lnTo>
                  <a:lnTo>
                    <a:pt x="1067" y="405"/>
                  </a:lnTo>
                  <a:lnTo>
                    <a:pt x="1062" y="396"/>
                  </a:lnTo>
                  <a:lnTo>
                    <a:pt x="1061" y="393"/>
                  </a:lnTo>
                  <a:lnTo>
                    <a:pt x="1062" y="388"/>
                  </a:lnTo>
                  <a:lnTo>
                    <a:pt x="1065" y="378"/>
                  </a:lnTo>
                  <a:lnTo>
                    <a:pt x="1070" y="363"/>
                  </a:lnTo>
                  <a:lnTo>
                    <a:pt x="1077" y="350"/>
                  </a:lnTo>
                  <a:lnTo>
                    <a:pt x="1080" y="334"/>
                  </a:lnTo>
                  <a:lnTo>
                    <a:pt x="1078" y="313"/>
                  </a:lnTo>
                  <a:lnTo>
                    <a:pt x="1074" y="292"/>
                  </a:lnTo>
                  <a:lnTo>
                    <a:pt x="1071" y="273"/>
                  </a:lnTo>
                  <a:lnTo>
                    <a:pt x="1070" y="249"/>
                  </a:lnTo>
                  <a:lnTo>
                    <a:pt x="1067" y="221"/>
                  </a:lnTo>
                  <a:lnTo>
                    <a:pt x="1062" y="196"/>
                  </a:lnTo>
                  <a:lnTo>
                    <a:pt x="1061" y="185"/>
                  </a:lnTo>
                  <a:lnTo>
                    <a:pt x="1062" y="185"/>
                  </a:lnTo>
                  <a:lnTo>
                    <a:pt x="1065" y="184"/>
                  </a:lnTo>
                  <a:lnTo>
                    <a:pt x="1070" y="181"/>
                  </a:lnTo>
                  <a:lnTo>
                    <a:pt x="1077" y="178"/>
                  </a:lnTo>
                  <a:lnTo>
                    <a:pt x="1083" y="173"/>
                  </a:lnTo>
                  <a:lnTo>
                    <a:pt x="1090" y="168"/>
                  </a:lnTo>
                  <a:lnTo>
                    <a:pt x="1098" y="160"/>
                  </a:lnTo>
                  <a:lnTo>
                    <a:pt x="1105" y="153"/>
                  </a:lnTo>
                  <a:lnTo>
                    <a:pt x="1108" y="144"/>
                  </a:lnTo>
                  <a:lnTo>
                    <a:pt x="1108" y="132"/>
                  </a:lnTo>
                  <a:lnTo>
                    <a:pt x="1102" y="120"/>
                  </a:lnTo>
                  <a:lnTo>
                    <a:pt x="1093" y="105"/>
                  </a:lnTo>
                  <a:lnTo>
                    <a:pt x="1081" y="92"/>
                  </a:lnTo>
                  <a:lnTo>
                    <a:pt x="1065" y="77"/>
                  </a:lnTo>
                  <a:lnTo>
                    <a:pt x="1047" y="64"/>
                  </a:lnTo>
                  <a:lnTo>
                    <a:pt x="1028" y="50"/>
                  </a:lnTo>
                  <a:lnTo>
                    <a:pt x="1016" y="44"/>
                  </a:lnTo>
                  <a:lnTo>
                    <a:pt x="1003" y="39"/>
                  </a:lnTo>
                  <a:lnTo>
                    <a:pt x="985" y="34"/>
                  </a:lnTo>
                  <a:lnTo>
                    <a:pt x="967" y="28"/>
                  </a:lnTo>
                  <a:lnTo>
                    <a:pt x="948" y="24"/>
                  </a:lnTo>
                  <a:lnTo>
                    <a:pt x="927" y="21"/>
                  </a:lnTo>
                  <a:lnTo>
                    <a:pt x="907" y="16"/>
                  </a:lnTo>
                  <a:lnTo>
                    <a:pt x="884" y="13"/>
                  </a:lnTo>
                  <a:lnTo>
                    <a:pt x="862" y="10"/>
                  </a:lnTo>
                  <a:lnTo>
                    <a:pt x="841" y="7"/>
                  </a:lnTo>
                  <a:lnTo>
                    <a:pt x="821" y="4"/>
                  </a:lnTo>
                  <a:lnTo>
                    <a:pt x="803" y="3"/>
                  </a:lnTo>
                  <a:lnTo>
                    <a:pt x="785" y="1"/>
                  </a:lnTo>
                  <a:lnTo>
                    <a:pt x="769" y="1"/>
                  </a:lnTo>
                  <a:lnTo>
                    <a:pt x="756" y="0"/>
                  </a:lnTo>
                  <a:lnTo>
                    <a:pt x="745" y="0"/>
                  </a:lnTo>
                  <a:lnTo>
                    <a:pt x="729" y="1"/>
                  </a:lnTo>
                  <a:lnTo>
                    <a:pt x="714" y="4"/>
                  </a:lnTo>
                  <a:lnTo>
                    <a:pt x="701" y="10"/>
                  </a:lnTo>
                  <a:lnTo>
                    <a:pt x="687" y="19"/>
                  </a:lnTo>
                  <a:lnTo>
                    <a:pt x="673" y="28"/>
                  </a:lnTo>
                  <a:lnTo>
                    <a:pt x="653" y="40"/>
                  </a:lnTo>
                  <a:lnTo>
                    <a:pt x="633" y="53"/>
                  </a:lnTo>
                  <a:lnTo>
                    <a:pt x="604" y="67"/>
                  </a:lnTo>
                  <a:lnTo>
                    <a:pt x="576" y="87"/>
                  </a:lnTo>
                  <a:lnTo>
                    <a:pt x="551" y="122"/>
                  </a:lnTo>
                  <a:lnTo>
                    <a:pt x="532" y="165"/>
                  </a:lnTo>
                  <a:lnTo>
                    <a:pt x="514" y="211"/>
                  </a:lnTo>
                  <a:lnTo>
                    <a:pt x="499" y="256"/>
                  </a:lnTo>
                  <a:lnTo>
                    <a:pt x="489" y="299"/>
                  </a:lnTo>
                  <a:lnTo>
                    <a:pt x="480" y="334"/>
                  </a:lnTo>
                  <a:lnTo>
                    <a:pt x="473" y="354"/>
                  </a:lnTo>
                  <a:lnTo>
                    <a:pt x="470" y="371"/>
                  </a:lnTo>
                  <a:lnTo>
                    <a:pt x="470" y="390"/>
                  </a:lnTo>
                  <a:lnTo>
                    <a:pt x="474" y="409"/>
                  </a:lnTo>
                  <a:lnTo>
                    <a:pt x="480" y="428"/>
                  </a:lnTo>
                  <a:lnTo>
                    <a:pt x="487" y="446"/>
                  </a:lnTo>
                  <a:lnTo>
                    <a:pt x="493" y="461"/>
                  </a:lnTo>
                  <a:lnTo>
                    <a:pt x="499" y="471"/>
                  </a:lnTo>
                  <a:lnTo>
                    <a:pt x="501" y="474"/>
                  </a:lnTo>
                  <a:lnTo>
                    <a:pt x="501" y="479"/>
                  </a:lnTo>
                  <a:lnTo>
                    <a:pt x="502" y="488"/>
                  </a:lnTo>
                  <a:lnTo>
                    <a:pt x="498" y="497"/>
                  </a:lnTo>
                  <a:lnTo>
                    <a:pt x="489" y="501"/>
                  </a:lnTo>
                  <a:lnTo>
                    <a:pt x="480" y="501"/>
                  </a:lnTo>
                  <a:lnTo>
                    <a:pt x="470" y="500"/>
                  </a:lnTo>
                  <a:lnTo>
                    <a:pt x="455" y="498"/>
                  </a:lnTo>
                  <a:lnTo>
                    <a:pt x="440" y="497"/>
                  </a:lnTo>
                  <a:lnTo>
                    <a:pt x="425" y="497"/>
                  </a:lnTo>
                  <a:lnTo>
                    <a:pt x="410" y="497"/>
                  </a:lnTo>
                  <a:lnTo>
                    <a:pt x="400" y="498"/>
                  </a:lnTo>
                  <a:lnTo>
                    <a:pt x="391" y="501"/>
                  </a:lnTo>
                  <a:lnTo>
                    <a:pt x="384" y="507"/>
                  </a:lnTo>
                  <a:lnTo>
                    <a:pt x="372" y="517"/>
                  </a:lnTo>
                  <a:lnTo>
                    <a:pt x="359" y="529"/>
                  </a:lnTo>
                  <a:lnTo>
                    <a:pt x="344" y="544"/>
                  </a:lnTo>
                  <a:lnTo>
                    <a:pt x="329" y="559"/>
                  </a:lnTo>
                  <a:lnTo>
                    <a:pt x="314" y="572"/>
                  </a:lnTo>
                  <a:lnTo>
                    <a:pt x="301" y="584"/>
                  </a:lnTo>
                  <a:lnTo>
                    <a:pt x="289" y="594"/>
                  </a:lnTo>
                  <a:lnTo>
                    <a:pt x="274" y="605"/>
                  </a:lnTo>
                  <a:lnTo>
                    <a:pt x="253" y="615"/>
                  </a:lnTo>
                  <a:lnTo>
                    <a:pt x="228" y="629"/>
                  </a:lnTo>
                  <a:lnTo>
                    <a:pt x="200" y="642"/>
                  </a:lnTo>
                  <a:lnTo>
                    <a:pt x="172" y="655"/>
                  </a:lnTo>
                  <a:lnTo>
                    <a:pt x="144" y="667"/>
                  </a:lnTo>
                  <a:lnTo>
                    <a:pt x="121" y="676"/>
                  </a:lnTo>
                  <a:lnTo>
                    <a:pt x="104" y="682"/>
                  </a:lnTo>
                  <a:lnTo>
                    <a:pt x="89" y="689"/>
                  </a:lnTo>
                  <a:lnTo>
                    <a:pt x="71" y="704"/>
                  </a:lnTo>
                  <a:lnTo>
                    <a:pt x="53" y="722"/>
                  </a:lnTo>
                  <a:lnTo>
                    <a:pt x="37" y="743"/>
                  </a:lnTo>
                  <a:lnTo>
                    <a:pt x="22" y="762"/>
                  </a:lnTo>
                  <a:lnTo>
                    <a:pt x="10" y="780"/>
                  </a:lnTo>
                  <a:lnTo>
                    <a:pt x="3" y="792"/>
                  </a:lnTo>
                  <a:lnTo>
                    <a:pt x="0" y="796"/>
                  </a:lnTo>
                  <a:lnTo>
                    <a:pt x="0" y="2221"/>
                  </a:lnTo>
                  <a:lnTo>
                    <a:pt x="28" y="2224"/>
                  </a:lnTo>
                  <a:lnTo>
                    <a:pt x="56" y="2227"/>
                  </a:lnTo>
                  <a:lnTo>
                    <a:pt x="84" y="2231"/>
                  </a:lnTo>
                  <a:lnTo>
                    <a:pt x="113" y="2236"/>
                  </a:lnTo>
                  <a:lnTo>
                    <a:pt x="141" y="2242"/>
                  </a:lnTo>
                  <a:lnTo>
                    <a:pt x="167" y="2247"/>
                  </a:lnTo>
                  <a:lnTo>
                    <a:pt x="196" y="2255"/>
                  </a:lnTo>
                  <a:lnTo>
                    <a:pt x="222" y="2262"/>
                  </a:lnTo>
                  <a:lnTo>
                    <a:pt x="249" y="2271"/>
                  </a:lnTo>
                  <a:lnTo>
                    <a:pt x="276" y="2280"/>
                  </a:lnTo>
                  <a:lnTo>
                    <a:pt x="302" y="2290"/>
                  </a:lnTo>
                  <a:lnTo>
                    <a:pt x="329" y="2299"/>
                  </a:lnTo>
                  <a:lnTo>
                    <a:pt x="356" y="2311"/>
                  </a:lnTo>
                  <a:lnTo>
                    <a:pt x="381" y="2322"/>
                  </a:lnTo>
                  <a:lnTo>
                    <a:pt x="407" y="2335"/>
                  </a:lnTo>
                  <a:lnTo>
                    <a:pt x="433" y="2347"/>
                  </a:lnTo>
                  <a:lnTo>
                    <a:pt x="430" y="2341"/>
                  </a:lnTo>
                  <a:lnTo>
                    <a:pt x="427" y="2335"/>
                  </a:lnTo>
                  <a:lnTo>
                    <a:pt x="424" y="2330"/>
                  </a:lnTo>
                  <a:lnTo>
                    <a:pt x="419" y="2325"/>
                  </a:lnTo>
                  <a:lnTo>
                    <a:pt x="406" y="2304"/>
                  </a:lnTo>
                  <a:lnTo>
                    <a:pt x="394" y="2279"/>
                  </a:lnTo>
                  <a:lnTo>
                    <a:pt x="384" y="2252"/>
                  </a:lnTo>
                  <a:lnTo>
                    <a:pt x="375" y="2224"/>
                  </a:lnTo>
                  <a:lnTo>
                    <a:pt x="369" y="2197"/>
                  </a:lnTo>
                  <a:lnTo>
                    <a:pt x="364" y="2172"/>
                  </a:lnTo>
                  <a:lnTo>
                    <a:pt x="363" y="2153"/>
                  </a:lnTo>
                  <a:lnTo>
                    <a:pt x="364" y="2139"/>
                  </a:lnTo>
                  <a:lnTo>
                    <a:pt x="367" y="2093"/>
                  </a:lnTo>
                  <a:lnTo>
                    <a:pt x="369" y="2016"/>
                  </a:lnTo>
                  <a:lnTo>
                    <a:pt x="375" y="1942"/>
                  </a:lnTo>
                  <a:lnTo>
                    <a:pt x="387" y="1905"/>
                  </a:lnTo>
                  <a:lnTo>
                    <a:pt x="390" y="1912"/>
                  </a:lnTo>
                  <a:lnTo>
                    <a:pt x="400" y="1933"/>
                  </a:lnTo>
                  <a:lnTo>
                    <a:pt x="413" y="1964"/>
                  </a:lnTo>
                  <a:lnTo>
                    <a:pt x="430" y="2001"/>
                  </a:lnTo>
                  <a:lnTo>
                    <a:pt x="446" y="2043"/>
                  </a:lnTo>
                  <a:lnTo>
                    <a:pt x="459" y="2084"/>
                  </a:lnTo>
                  <a:lnTo>
                    <a:pt x="470" y="2123"/>
                  </a:lnTo>
                  <a:lnTo>
                    <a:pt x="473" y="2156"/>
                  </a:lnTo>
                  <a:lnTo>
                    <a:pt x="476" y="2166"/>
                  </a:lnTo>
                  <a:lnTo>
                    <a:pt x="483" y="2173"/>
                  </a:lnTo>
                  <a:lnTo>
                    <a:pt x="493" y="2176"/>
                  </a:lnTo>
                  <a:lnTo>
                    <a:pt x="507" y="2179"/>
                  </a:lnTo>
                  <a:lnTo>
                    <a:pt x="518" y="2179"/>
                  </a:lnTo>
                  <a:lnTo>
                    <a:pt x="529" y="2179"/>
                  </a:lnTo>
                  <a:lnTo>
                    <a:pt x="536" y="2178"/>
                  </a:lnTo>
                  <a:lnTo>
                    <a:pt x="539" y="2178"/>
                  </a:lnTo>
                  <a:lnTo>
                    <a:pt x="542" y="2181"/>
                  </a:lnTo>
                  <a:lnTo>
                    <a:pt x="550" y="2190"/>
                  </a:lnTo>
                  <a:lnTo>
                    <a:pt x="560" y="2200"/>
                  </a:lnTo>
                  <a:lnTo>
                    <a:pt x="572" y="2210"/>
                  </a:lnTo>
                  <a:lnTo>
                    <a:pt x="575" y="2215"/>
                  </a:lnTo>
                  <a:lnTo>
                    <a:pt x="575" y="2222"/>
                  </a:lnTo>
                  <a:lnTo>
                    <a:pt x="570" y="2233"/>
                  </a:lnTo>
                  <a:lnTo>
                    <a:pt x="564" y="2243"/>
                  </a:lnTo>
                  <a:lnTo>
                    <a:pt x="557" y="2255"/>
                  </a:lnTo>
                  <a:lnTo>
                    <a:pt x="551" y="2267"/>
                  </a:lnTo>
                  <a:lnTo>
                    <a:pt x="545" y="2280"/>
                  </a:lnTo>
                  <a:lnTo>
                    <a:pt x="544" y="2292"/>
                  </a:lnTo>
                  <a:lnTo>
                    <a:pt x="544" y="2310"/>
                  </a:lnTo>
                  <a:lnTo>
                    <a:pt x="542" y="2336"/>
                  </a:lnTo>
                  <a:lnTo>
                    <a:pt x="541" y="2369"/>
                  </a:lnTo>
                  <a:lnTo>
                    <a:pt x="541" y="2405"/>
                  </a:lnTo>
                  <a:lnTo>
                    <a:pt x="561" y="2416"/>
                  </a:lnTo>
                  <a:lnTo>
                    <a:pt x="582" y="2428"/>
                  </a:lnTo>
                  <a:lnTo>
                    <a:pt x="601" y="2442"/>
                  </a:lnTo>
                  <a:lnTo>
                    <a:pt x="622" y="2455"/>
                  </a:lnTo>
                  <a:lnTo>
                    <a:pt x="643" y="2468"/>
                  </a:lnTo>
                  <a:lnTo>
                    <a:pt x="662" y="2480"/>
                  </a:lnTo>
                  <a:lnTo>
                    <a:pt x="681" y="2495"/>
                  </a:lnTo>
                  <a:lnTo>
                    <a:pt x="702" y="2508"/>
                  </a:lnTo>
                  <a:lnTo>
                    <a:pt x="721" y="2522"/>
                  </a:lnTo>
                  <a:lnTo>
                    <a:pt x="741" y="2537"/>
                  </a:lnTo>
                  <a:lnTo>
                    <a:pt x="761" y="2550"/>
                  </a:lnTo>
                  <a:lnTo>
                    <a:pt x="781" y="2565"/>
                  </a:lnTo>
                  <a:lnTo>
                    <a:pt x="800" y="2580"/>
                  </a:lnTo>
                  <a:lnTo>
                    <a:pt x="819" y="2594"/>
                  </a:lnTo>
                  <a:lnTo>
                    <a:pt x="838" y="2609"/>
                  </a:lnTo>
                  <a:lnTo>
                    <a:pt x="858" y="2624"/>
                  </a:lnTo>
                  <a:lnTo>
                    <a:pt x="2001" y="2624"/>
                  </a:lnTo>
                  <a:lnTo>
                    <a:pt x="2004" y="2623"/>
                  </a:lnTo>
                  <a:lnTo>
                    <a:pt x="2013" y="2621"/>
                  </a:lnTo>
                  <a:lnTo>
                    <a:pt x="2025" y="2618"/>
                  </a:lnTo>
                  <a:lnTo>
                    <a:pt x="2040" y="2612"/>
                  </a:lnTo>
                  <a:lnTo>
                    <a:pt x="2056" y="2606"/>
                  </a:lnTo>
                  <a:lnTo>
                    <a:pt x="2072" y="2599"/>
                  </a:lnTo>
                  <a:lnTo>
                    <a:pt x="2087" y="2590"/>
                  </a:lnTo>
                  <a:lnTo>
                    <a:pt x="2099" y="2580"/>
                  </a:lnTo>
                  <a:lnTo>
                    <a:pt x="2111" y="2553"/>
                  </a:lnTo>
                  <a:lnTo>
                    <a:pt x="2111" y="2520"/>
                  </a:lnTo>
                  <a:lnTo>
                    <a:pt x="2107" y="2494"/>
                  </a:lnTo>
                  <a:lnTo>
                    <a:pt x="2104" y="2482"/>
                  </a:lnTo>
                  <a:lnTo>
                    <a:pt x="2207" y="2471"/>
                  </a:lnTo>
                  <a:lnTo>
                    <a:pt x="2213" y="2439"/>
                  </a:lnTo>
                  <a:lnTo>
                    <a:pt x="2213" y="2319"/>
                  </a:lnTo>
                  <a:lnTo>
                    <a:pt x="2164" y="2325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9" y="3184"/>
              <a:ext cx="64" cy="38"/>
            </a:xfrm>
            <a:custGeom>
              <a:avLst/>
              <a:gdLst>
                <a:gd name="T0" fmla="*/ 84 w 127"/>
                <a:gd name="T1" fmla="*/ 0 h 77"/>
                <a:gd name="T2" fmla="*/ 35 w 127"/>
                <a:gd name="T3" fmla="*/ 0 h 77"/>
                <a:gd name="T4" fmla="*/ 25 w 127"/>
                <a:gd name="T5" fmla="*/ 2 h 77"/>
                <a:gd name="T6" fmla="*/ 16 w 127"/>
                <a:gd name="T7" fmla="*/ 5 h 77"/>
                <a:gd name="T8" fmla="*/ 7 w 127"/>
                <a:gd name="T9" fmla="*/ 9 h 77"/>
                <a:gd name="T10" fmla="*/ 0 w 127"/>
                <a:gd name="T11" fmla="*/ 17 h 77"/>
                <a:gd name="T12" fmla="*/ 6 w 127"/>
                <a:gd name="T13" fmla="*/ 12 h 77"/>
                <a:gd name="T14" fmla="*/ 12 w 127"/>
                <a:gd name="T15" fmla="*/ 9 h 77"/>
                <a:gd name="T16" fmla="*/ 19 w 127"/>
                <a:gd name="T17" fmla="*/ 8 h 77"/>
                <a:gd name="T18" fmla="*/ 26 w 127"/>
                <a:gd name="T19" fmla="*/ 8 h 77"/>
                <a:gd name="T20" fmla="*/ 75 w 127"/>
                <a:gd name="T21" fmla="*/ 8 h 77"/>
                <a:gd name="T22" fmla="*/ 92 w 127"/>
                <a:gd name="T23" fmla="*/ 11 h 77"/>
                <a:gd name="T24" fmla="*/ 106 w 127"/>
                <a:gd name="T25" fmla="*/ 20 h 77"/>
                <a:gd name="T26" fmla="*/ 115 w 127"/>
                <a:gd name="T27" fmla="*/ 34 h 77"/>
                <a:gd name="T28" fmla="*/ 118 w 127"/>
                <a:gd name="T29" fmla="*/ 51 h 77"/>
                <a:gd name="T30" fmla="*/ 118 w 127"/>
                <a:gd name="T31" fmla="*/ 58 h 77"/>
                <a:gd name="T32" fmla="*/ 117 w 127"/>
                <a:gd name="T33" fmla="*/ 66 h 77"/>
                <a:gd name="T34" fmla="*/ 114 w 127"/>
                <a:gd name="T35" fmla="*/ 72 h 77"/>
                <a:gd name="T36" fmla="*/ 109 w 127"/>
                <a:gd name="T37" fmla="*/ 77 h 77"/>
                <a:gd name="T38" fmla="*/ 117 w 127"/>
                <a:gd name="T39" fmla="*/ 72 h 77"/>
                <a:gd name="T40" fmla="*/ 123 w 127"/>
                <a:gd name="T41" fmla="*/ 63 h 77"/>
                <a:gd name="T42" fmla="*/ 126 w 127"/>
                <a:gd name="T43" fmla="*/ 54 h 77"/>
                <a:gd name="T44" fmla="*/ 127 w 127"/>
                <a:gd name="T45" fmla="*/ 43 h 77"/>
                <a:gd name="T46" fmla="*/ 124 w 127"/>
                <a:gd name="T47" fmla="*/ 27 h 77"/>
                <a:gd name="T48" fmla="*/ 115 w 127"/>
                <a:gd name="T49" fmla="*/ 12 h 77"/>
                <a:gd name="T50" fmla="*/ 100 w 127"/>
                <a:gd name="T51" fmla="*/ 3 h 77"/>
                <a:gd name="T52" fmla="*/ 84 w 127"/>
                <a:gd name="T53" fmla="*/ 0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7"/>
                <a:gd name="T82" fmla="*/ 0 h 77"/>
                <a:gd name="T83" fmla="*/ 127 w 127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7" h="77">
                  <a:moveTo>
                    <a:pt x="84" y="0"/>
                  </a:moveTo>
                  <a:lnTo>
                    <a:pt x="35" y="0"/>
                  </a:lnTo>
                  <a:lnTo>
                    <a:pt x="25" y="2"/>
                  </a:lnTo>
                  <a:lnTo>
                    <a:pt x="16" y="5"/>
                  </a:lnTo>
                  <a:lnTo>
                    <a:pt x="7" y="9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2" y="9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75" y="8"/>
                  </a:lnTo>
                  <a:lnTo>
                    <a:pt x="92" y="11"/>
                  </a:lnTo>
                  <a:lnTo>
                    <a:pt x="106" y="20"/>
                  </a:lnTo>
                  <a:lnTo>
                    <a:pt x="115" y="34"/>
                  </a:lnTo>
                  <a:lnTo>
                    <a:pt x="118" y="51"/>
                  </a:lnTo>
                  <a:lnTo>
                    <a:pt x="118" y="58"/>
                  </a:lnTo>
                  <a:lnTo>
                    <a:pt x="117" y="66"/>
                  </a:lnTo>
                  <a:lnTo>
                    <a:pt x="114" y="72"/>
                  </a:lnTo>
                  <a:lnTo>
                    <a:pt x="109" y="77"/>
                  </a:lnTo>
                  <a:lnTo>
                    <a:pt x="117" y="72"/>
                  </a:lnTo>
                  <a:lnTo>
                    <a:pt x="123" y="63"/>
                  </a:lnTo>
                  <a:lnTo>
                    <a:pt x="126" y="54"/>
                  </a:lnTo>
                  <a:lnTo>
                    <a:pt x="127" y="43"/>
                  </a:lnTo>
                  <a:lnTo>
                    <a:pt x="124" y="27"/>
                  </a:lnTo>
                  <a:lnTo>
                    <a:pt x="115" y="12"/>
                  </a:lnTo>
                  <a:lnTo>
                    <a:pt x="100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139" y="3767"/>
              <a:ext cx="335" cy="549"/>
            </a:xfrm>
            <a:custGeom>
              <a:avLst/>
              <a:gdLst>
                <a:gd name="T0" fmla="*/ 49 w 670"/>
                <a:gd name="T1" fmla="*/ 0 h 1097"/>
                <a:gd name="T2" fmla="*/ 0 w 670"/>
                <a:gd name="T3" fmla="*/ 866 h 1097"/>
                <a:gd name="T4" fmla="*/ 76 w 670"/>
                <a:gd name="T5" fmla="*/ 882 h 1097"/>
                <a:gd name="T6" fmla="*/ 76 w 670"/>
                <a:gd name="T7" fmla="*/ 989 h 1097"/>
                <a:gd name="T8" fmla="*/ 6 w 670"/>
                <a:gd name="T9" fmla="*/ 989 h 1097"/>
                <a:gd name="T10" fmla="*/ 6 w 670"/>
                <a:gd name="T11" fmla="*/ 1097 h 1097"/>
                <a:gd name="T12" fmla="*/ 670 w 670"/>
                <a:gd name="T13" fmla="*/ 1097 h 1097"/>
                <a:gd name="T14" fmla="*/ 670 w 670"/>
                <a:gd name="T15" fmla="*/ 992 h 1097"/>
                <a:gd name="T16" fmla="*/ 670 w 670"/>
                <a:gd name="T17" fmla="*/ 989 h 1097"/>
                <a:gd name="T18" fmla="*/ 670 w 670"/>
                <a:gd name="T19" fmla="*/ 882 h 1097"/>
                <a:gd name="T20" fmla="*/ 670 w 670"/>
                <a:gd name="T21" fmla="*/ 861 h 1097"/>
                <a:gd name="T22" fmla="*/ 670 w 670"/>
                <a:gd name="T23" fmla="*/ 33 h 1097"/>
                <a:gd name="T24" fmla="*/ 49 w 670"/>
                <a:gd name="T25" fmla="*/ 0 h 10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0"/>
                <a:gd name="T40" fmla="*/ 0 h 1097"/>
                <a:gd name="T41" fmla="*/ 670 w 670"/>
                <a:gd name="T42" fmla="*/ 1097 h 109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0" h="1097">
                  <a:moveTo>
                    <a:pt x="49" y="0"/>
                  </a:moveTo>
                  <a:lnTo>
                    <a:pt x="0" y="866"/>
                  </a:lnTo>
                  <a:lnTo>
                    <a:pt x="76" y="882"/>
                  </a:lnTo>
                  <a:lnTo>
                    <a:pt x="76" y="989"/>
                  </a:lnTo>
                  <a:lnTo>
                    <a:pt x="6" y="989"/>
                  </a:lnTo>
                  <a:lnTo>
                    <a:pt x="6" y="1097"/>
                  </a:lnTo>
                  <a:lnTo>
                    <a:pt x="670" y="1097"/>
                  </a:lnTo>
                  <a:lnTo>
                    <a:pt x="670" y="992"/>
                  </a:lnTo>
                  <a:lnTo>
                    <a:pt x="670" y="989"/>
                  </a:lnTo>
                  <a:lnTo>
                    <a:pt x="670" y="882"/>
                  </a:lnTo>
                  <a:lnTo>
                    <a:pt x="670" y="861"/>
                  </a:lnTo>
                  <a:lnTo>
                    <a:pt x="670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187" y="3815"/>
              <a:ext cx="185" cy="327"/>
            </a:xfrm>
            <a:custGeom>
              <a:avLst/>
              <a:gdLst>
                <a:gd name="T0" fmla="*/ 287 w 369"/>
                <a:gd name="T1" fmla="*/ 654 h 654"/>
                <a:gd name="T2" fmla="*/ 297 w 369"/>
                <a:gd name="T3" fmla="*/ 654 h 654"/>
                <a:gd name="T4" fmla="*/ 308 w 369"/>
                <a:gd name="T5" fmla="*/ 651 h 654"/>
                <a:gd name="T6" fmla="*/ 317 w 369"/>
                <a:gd name="T7" fmla="*/ 647 h 654"/>
                <a:gd name="T8" fmla="*/ 326 w 369"/>
                <a:gd name="T9" fmla="*/ 641 h 654"/>
                <a:gd name="T10" fmla="*/ 332 w 369"/>
                <a:gd name="T11" fmla="*/ 633 h 654"/>
                <a:gd name="T12" fmla="*/ 337 w 369"/>
                <a:gd name="T13" fmla="*/ 625 h 654"/>
                <a:gd name="T14" fmla="*/ 340 w 369"/>
                <a:gd name="T15" fmla="*/ 614 h 654"/>
                <a:gd name="T16" fmla="*/ 342 w 369"/>
                <a:gd name="T17" fmla="*/ 604 h 654"/>
                <a:gd name="T18" fmla="*/ 369 w 369"/>
                <a:gd name="T19" fmla="*/ 69 h 654"/>
                <a:gd name="T20" fmla="*/ 369 w 369"/>
                <a:gd name="T21" fmla="*/ 58 h 654"/>
                <a:gd name="T22" fmla="*/ 366 w 369"/>
                <a:gd name="T23" fmla="*/ 48 h 654"/>
                <a:gd name="T24" fmla="*/ 361 w 369"/>
                <a:gd name="T25" fmla="*/ 37 h 654"/>
                <a:gd name="T26" fmla="*/ 355 w 369"/>
                <a:gd name="T27" fmla="*/ 30 h 654"/>
                <a:gd name="T28" fmla="*/ 348 w 369"/>
                <a:gd name="T29" fmla="*/ 23 h 654"/>
                <a:gd name="T30" fmla="*/ 339 w 369"/>
                <a:gd name="T31" fmla="*/ 18 h 654"/>
                <a:gd name="T32" fmla="*/ 329 w 369"/>
                <a:gd name="T33" fmla="*/ 14 h 654"/>
                <a:gd name="T34" fmla="*/ 318 w 369"/>
                <a:gd name="T35" fmla="*/ 12 h 654"/>
                <a:gd name="T36" fmla="*/ 83 w 369"/>
                <a:gd name="T37" fmla="*/ 0 h 654"/>
                <a:gd name="T38" fmla="*/ 72 w 369"/>
                <a:gd name="T39" fmla="*/ 0 h 654"/>
                <a:gd name="T40" fmla="*/ 62 w 369"/>
                <a:gd name="T41" fmla="*/ 3 h 654"/>
                <a:gd name="T42" fmla="*/ 52 w 369"/>
                <a:gd name="T43" fmla="*/ 8 h 654"/>
                <a:gd name="T44" fmla="*/ 44 w 369"/>
                <a:gd name="T45" fmla="*/ 14 h 654"/>
                <a:gd name="T46" fmla="*/ 37 w 369"/>
                <a:gd name="T47" fmla="*/ 21 h 654"/>
                <a:gd name="T48" fmla="*/ 32 w 369"/>
                <a:gd name="T49" fmla="*/ 30 h 654"/>
                <a:gd name="T50" fmla="*/ 28 w 369"/>
                <a:gd name="T51" fmla="*/ 40 h 654"/>
                <a:gd name="T52" fmla="*/ 26 w 369"/>
                <a:gd name="T53" fmla="*/ 51 h 654"/>
                <a:gd name="T54" fmla="*/ 0 w 369"/>
                <a:gd name="T55" fmla="*/ 587 h 654"/>
                <a:gd name="T56" fmla="*/ 0 w 369"/>
                <a:gd name="T57" fmla="*/ 598 h 654"/>
                <a:gd name="T58" fmla="*/ 3 w 369"/>
                <a:gd name="T59" fmla="*/ 608 h 654"/>
                <a:gd name="T60" fmla="*/ 7 w 369"/>
                <a:gd name="T61" fmla="*/ 617 h 654"/>
                <a:gd name="T62" fmla="*/ 13 w 369"/>
                <a:gd name="T63" fmla="*/ 625 h 654"/>
                <a:gd name="T64" fmla="*/ 20 w 369"/>
                <a:gd name="T65" fmla="*/ 632 h 654"/>
                <a:gd name="T66" fmla="*/ 29 w 369"/>
                <a:gd name="T67" fmla="*/ 636 h 654"/>
                <a:gd name="T68" fmla="*/ 40 w 369"/>
                <a:gd name="T69" fmla="*/ 641 h 654"/>
                <a:gd name="T70" fmla="*/ 50 w 369"/>
                <a:gd name="T71" fmla="*/ 642 h 654"/>
                <a:gd name="T72" fmla="*/ 287 w 369"/>
                <a:gd name="T73" fmla="*/ 654 h 6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9"/>
                <a:gd name="T112" fmla="*/ 0 h 654"/>
                <a:gd name="T113" fmla="*/ 369 w 369"/>
                <a:gd name="T114" fmla="*/ 654 h 6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9" h="654">
                  <a:moveTo>
                    <a:pt x="287" y="654"/>
                  </a:moveTo>
                  <a:lnTo>
                    <a:pt x="297" y="654"/>
                  </a:lnTo>
                  <a:lnTo>
                    <a:pt x="308" y="651"/>
                  </a:lnTo>
                  <a:lnTo>
                    <a:pt x="317" y="647"/>
                  </a:lnTo>
                  <a:lnTo>
                    <a:pt x="326" y="641"/>
                  </a:lnTo>
                  <a:lnTo>
                    <a:pt x="332" y="633"/>
                  </a:lnTo>
                  <a:lnTo>
                    <a:pt x="337" y="625"/>
                  </a:lnTo>
                  <a:lnTo>
                    <a:pt x="340" y="614"/>
                  </a:lnTo>
                  <a:lnTo>
                    <a:pt x="342" y="604"/>
                  </a:lnTo>
                  <a:lnTo>
                    <a:pt x="369" y="69"/>
                  </a:lnTo>
                  <a:lnTo>
                    <a:pt x="369" y="58"/>
                  </a:lnTo>
                  <a:lnTo>
                    <a:pt x="366" y="48"/>
                  </a:lnTo>
                  <a:lnTo>
                    <a:pt x="361" y="37"/>
                  </a:lnTo>
                  <a:lnTo>
                    <a:pt x="355" y="30"/>
                  </a:lnTo>
                  <a:lnTo>
                    <a:pt x="348" y="23"/>
                  </a:lnTo>
                  <a:lnTo>
                    <a:pt x="339" y="18"/>
                  </a:lnTo>
                  <a:lnTo>
                    <a:pt x="329" y="14"/>
                  </a:lnTo>
                  <a:lnTo>
                    <a:pt x="318" y="12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2" y="3"/>
                  </a:lnTo>
                  <a:lnTo>
                    <a:pt x="52" y="8"/>
                  </a:lnTo>
                  <a:lnTo>
                    <a:pt x="44" y="14"/>
                  </a:lnTo>
                  <a:lnTo>
                    <a:pt x="37" y="21"/>
                  </a:lnTo>
                  <a:lnTo>
                    <a:pt x="32" y="30"/>
                  </a:lnTo>
                  <a:lnTo>
                    <a:pt x="28" y="40"/>
                  </a:lnTo>
                  <a:lnTo>
                    <a:pt x="26" y="51"/>
                  </a:lnTo>
                  <a:lnTo>
                    <a:pt x="0" y="587"/>
                  </a:lnTo>
                  <a:lnTo>
                    <a:pt x="0" y="598"/>
                  </a:lnTo>
                  <a:lnTo>
                    <a:pt x="3" y="608"/>
                  </a:lnTo>
                  <a:lnTo>
                    <a:pt x="7" y="617"/>
                  </a:lnTo>
                  <a:lnTo>
                    <a:pt x="13" y="625"/>
                  </a:lnTo>
                  <a:lnTo>
                    <a:pt x="20" y="632"/>
                  </a:lnTo>
                  <a:lnTo>
                    <a:pt x="29" y="636"/>
                  </a:lnTo>
                  <a:lnTo>
                    <a:pt x="40" y="641"/>
                  </a:lnTo>
                  <a:lnTo>
                    <a:pt x="50" y="642"/>
                  </a:lnTo>
                  <a:lnTo>
                    <a:pt x="287" y="65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5" y="3618"/>
              <a:ext cx="33" cy="11"/>
            </a:xfrm>
            <a:custGeom>
              <a:avLst/>
              <a:gdLst>
                <a:gd name="T0" fmla="*/ 10 w 66"/>
                <a:gd name="T1" fmla="*/ 0 h 22"/>
                <a:gd name="T2" fmla="*/ 11 w 66"/>
                <a:gd name="T3" fmla="*/ 2 h 22"/>
                <a:gd name="T4" fmla="*/ 16 w 66"/>
                <a:gd name="T5" fmla="*/ 3 h 22"/>
                <a:gd name="T6" fmla="*/ 22 w 66"/>
                <a:gd name="T7" fmla="*/ 6 h 22"/>
                <a:gd name="T8" fmla="*/ 31 w 66"/>
                <a:gd name="T9" fmla="*/ 10 h 22"/>
                <a:gd name="T10" fmla="*/ 40 w 66"/>
                <a:gd name="T11" fmla="*/ 15 h 22"/>
                <a:gd name="T12" fmla="*/ 48 w 66"/>
                <a:gd name="T13" fmla="*/ 18 h 22"/>
                <a:gd name="T14" fmla="*/ 56 w 66"/>
                <a:gd name="T15" fmla="*/ 19 h 22"/>
                <a:gd name="T16" fmla="*/ 63 w 66"/>
                <a:gd name="T17" fmla="*/ 21 h 22"/>
                <a:gd name="T18" fmla="*/ 66 w 66"/>
                <a:gd name="T19" fmla="*/ 21 h 22"/>
                <a:gd name="T20" fmla="*/ 63 w 66"/>
                <a:gd name="T21" fmla="*/ 21 h 22"/>
                <a:gd name="T22" fmla="*/ 56 w 66"/>
                <a:gd name="T23" fmla="*/ 22 h 22"/>
                <a:gd name="T24" fmla="*/ 47 w 66"/>
                <a:gd name="T25" fmla="*/ 22 h 22"/>
                <a:gd name="T26" fmla="*/ 35 w 66"/>
                <a:gd name="T27" fmla="*/ 22 h 22"/>
                <a:gd name="T28" fmla="*/ 23 w 66"/>
                <a:gd name="T29" fmla="*/ 21 h 22"/>
                <a:gd name="T30" fmla="*/ 13 w 66"/>
                <a:gd name="T31" fmla="*/ 19 h 22"/>
                <a:gd name="T32" fmla="*/ 5 w 66"/>
                <a:gd name="T33" fmla="*/ 16 h 22"/>
                <a:gd name="T34" fmla="*/ 0 w 66"/>
                <a:gd name="T35" fmla="*/ 10 h 22"/>
                <a:gd name="T36" fmla="*/ 1 w 66"/>
                <a:gd name="T37" fmla="*/ 6 h 22"/>
                <a:gd name="T38" fmla="*/ 7 w 66"/>
                <a:gd name="T39" fmla="*/ 2 h 22"/>
                <a:gd name="T40" fmla="*/ 10 w 66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22"/>
                <a:gd name="T65" fmla="*/ 66 w 66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22">
                  <a:moveTo>
                    <a:pt x="10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40" y="15"/>
                  </a:lnTo>
                  <a:lnTo>
                    <a:pt x="48" y="18"/>
                  </a:lnTo>
                  <a:lnTo>
                    <a:pt x="56" y="19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63" y="21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5" y="22"/>
                  </a:lnTo>
                  <a:lnTo>
                    <a:pt x="23" y="21"/>
                  </a:lnTo>
                  <a:lnTo>
                    <a:pt x="13" y="19"/>
                  </a:lnTo>
                  <a:lnTo>
                    <a:pt x="5" y="16"/>
                  </a:lnTo>
                  <a:lnTo>
                    <a:pt x="0" y="10"/>
                  </a:lnTo>
                  <a:lnTo>
                    <a:pt x="1" y="6"/>
                  </a:lnTo>
                  <a:lnTo>
                    <a:pt x="7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15" name="รูปภาพ 14" descr="finish1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9558" y="2071678"/>
            <a:ext cx="6886384" cy="4143404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3. การจัดทำรายงานผู้จบหลักสูตร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" y="5643578"/>
            <a:ext cx="1928793" cy="1214422"/>
            <a:chOff x="0" y="3008"/>
            <a:chExt cx="1474" cy="1312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0" y="4118"/>
              <a:ext cx="429" cy="202"/>
            </a:xfrm>
            <a:custGeom>
              <a:avLst/>
              <a:gdLst>
                <a:gd name="T0" fmla="*/ 550 w 858"/>
                <a:gd name="T1" fmla="*/ 283 h 403"/>
                <a:gd name="T2" fmla="*/ 548 w 858"/>
                <a:gd name="T3" fmla="*/ 286 h 403"/>
                <a:gd name="T4" fmla="*/ 536 w 858"/>
                <a:gd name="T5" fmla="*/ 289 h 403"/>
                <a:gd name="T6" fmla="*/ 516 w 858"/>
                <a:gd name="T7" fmla="*/ 290 h 403"/>
                <a:gd name="T8" fmla="*/ 490 w 858"/>
                <a:gd name="T9" fmla="*/ 292 h 403"/>
                <a:gd name="T10" fmla="*/ 465 w 858"/>
                <a:gd name="T11" fmla="*/ 293 h 403"/>
                <a:gd name="T12" fmla="*/ 441 w 858"/>
                <a:gd name="T13" fmla="*/ 293 h 403"/>
                <a:gd name="T14" fmla="*/ 425 w 858"/>
                <a:gd name="T15" fmla="*/ 293 h 403"/>
                <a:gd name="T16" fmla="*/ 419 w 858"/>
                <a:gd name="T17" fmla="*/ 293 h 403"/>
                <a:gd name="T18" fmla="*/ 452 w 858"/>
                <a:gd name="T19" fmla="*/ 207 h 403"/>
                <a:gd name="T20" fmla="*/ 452 w 858"/>
                <a:gd name="T21" fmla="*/ 200 h 403"/>
                <a:gd name="T22" fmla="*/ 450 w 858"/>
                <a:gd name="T23" fmla="*/ 182 h 403"/>
                <a:gd name="T24" fmla="*/ 444 w 858"/>
                <a:gd name="T25" fmla="*/ 155 h 403"/>
                <a:gd name="T26" fmla="*/ 433 w 858"/>
                <a:gd name="T27" fmla="*/ 126 h 403"/>
                <a:gd name="T28" fmla="*/ 407 w 858"/>
                <a:gd name="T29" fmla="*/ 114 h 403"/>
                <a:gd name="T30" fmla="*/ 381 w 858"/>
                <a:gd name="T31" fmla="*/ 101 h 403"/>
                <a:gd name="T32" fmla="*/ 356 w 858"/>
                <a:gd name="T33" fmla="*/ 90 h 403"/>
                <a:gd name="T34" fmla="*/ 329 w 858"/>
                <a:gd name="T35" fmla="*/ 78 h 403"/>
                <a:gd name="T36" fmla="*/ 302 w 858"/>
                <a:gd name="T37" fmla="*/ 69 h 403"/>
                <a:gd name="T38" fmla="*/ 276 w 858"/>
                <a:gd name="T39" fmla="*/ 59 h 403"/>
                <a:gd name="T40" fmla="*/ 249 w 858"/>
                <a:gd name="T41" fmla="*/ 50 h 403"/>
                <a:gd name="T42" fmla="*/ 222 w 858"/>
                <a:gd name="T43" fmla="*/ 41 h 403"/>
                <a:gd name="T44" fmla="*/ 196 w 858"/>
                <a:gd name="T45" fmla="*/ 34 h 403"/>
                <a:gd name="T46" fmla="*/ 167 w 858"/>
                <a:gd name="T47" fmla="*/ 26 h 403"/>
                <a:gd name="T48" fmla="*/ 141 w 858"/>
                <a:gd name="T49" fmla="*/ 21 h 403"/>
                <a:gd name="T50" fmla="*/ 113 w 858"/>
                <a:gd name="T51" fmla="*/ 15 h 403"/>
                <a:gd name="T52" fmla="*/ 84 w 858"/>
                <a:gd name="T53" fmla="*/ 10 h 403"/>
                <a:gd name="T54" fmla="*/ 56 w 858"/>
                <a:gd name="T55" fmla="*/ 6 h 403"/>
                <a:gd name="T56" fmla="*/ 28 w 858"/>
                <a:gd name="T57" fmla="*/ 3 h 403"/>
                <a:gd name="T58" fmla="*/ 0 w 858"/>
                <a:gd name="T59" fmla="*/ 0 h 403"/>
                <a:gd name="T60" fmla="*/ 0 w 858"/>
                <a:gd name="T61" fmla="*/ 403 h 403"/>
                <a:gd name="T62" fmla="*/ 858 w 858"/>
                <a:gd name="T63" fmla="*/ 403 h 403"/>
                <a:gd name="T64" fmla="*/ 838 w 858"/>
                <a:gd name="T65" fmla="*/ 388 h 403"/>
                <a:gd name="T66" fmla="*/ 819 w 858"/>
                <a:gd name="T67" fmla="*/ 373 h 403"/>
                <a:gd name="T68" fmla="*/ 800 w 858"/>
                <a:gd name="T69" fmla="*/ 359 h 403"/>
                <a:gd name="T70" fmla="*/ 781 w 858"/>
                <a:gd name="T71" fmla="*/ 344 h 403"/>
                <a:gd name="T72" fmla="*/ 761 w 858"/>
                <a:gd name="T73" fmla="*/ 329 h 403"/>
                <a:gd name="T74" fmla="*/ 741 w 858"/>
                <a:gd name="T75" fmla="*/ 316 h 403"/>
                <a:gd name="T76" fmla="*/ 721 w 858"/>
                <a:gd name="T77" fmla="*/ 301 h 403"/>
                <a:gd name="T78" fmla="*/ 702 w 858"/>
                <a:gd name="T79" fmla="*/ 287 h 403"/>
                <a:gd name="T80" fmla="*/ 681 w 858"/>
                <a:gd name="T81" fmla="*/ 274 h 403"/>
                <a:gd name="T82" fmla="*/ 662 w 858"/>
                <a:gd name="T83" fmla="*/ 259 h 403"/>
                <a:gd name="T84" fmla="*/ 643 w 858"/>
                <a:gd name="T85" fmla="*/ 247 h 403"/>
                <a:gd name="T86" fmla="*/ 622 w 858"/>
                <a:gd name="T87" fmla="*/ 234 h 403"/>
                <a:gd name="T88" fmla="*/ 601 w 858"/>
                <a:gd name="T89" fmla="*/ 221 h 403"/>
                <a:gd name="T90" fmla="*/ 582 w 858"/>
                <a:gd name="T91" fmla="*/ 207 h 403"/>
                <a:gd name="T92" fmla="*/ 561 w 858"/>
                <a:gd name="T93" fmla="*/ 195 h 403"/>
                <a:gd name="T94" fmla="*/ 541 w 858"/>
                <a:gd name="T95" fmla="*/ 184 h 403"/>
                <a:gd name="T96" fmla="*/ 541 w 858"/>
                <a:gd name="T97" fmla="*/ 218 h 403"/>
                <a:gd name="T98" fmla="*/ 541 w 858"/>
                <a:gd name="T99" fmla="*/ 249 h 403"/>
                <a:gd name="T100" fmla="*/ 544 w 858"/>
                <a:gd name="T101" fmla="*/ 271 h 403"/>
                <a:gd name="T102" fmla="*/ 550 w 858"/>
                <a:gd name="T103" fmla="*/ 283 h 4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8"/>
                <a:gd name="T157" fmla="*/ 0 h 403"/>
                <a:gd name="T158" fmla="*/ 858 w 858"/>
                <a:gd name="T159" fmla="*/ 403 h 40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8" h="403">
                  <a:moveTo>
                    <a:pt x="550" y="283"/>
                  </a:moveTo>
                  <a:lnTo>
                    <a:pt x="548" y="286"/>
                  </a:lnTo>
                  <a:lnTo>
                    <a:pt x="536" y="289"/>
                  </a:lnTo>
                  <a:lnTo>
                    <a:pt x="516" y="290"/>
                  </a:lnTo>
                  <a:lnTo>
                    <a:pt x="490" y="292"/>
                  </a:lnTo>
                  <a:lnTo>
                    <a:pt x="465" y="293"/>
                  </a:lnTo>
                  <a:lnTo>
                    <a:pt x="441" y="293"/>
                  </a:lnTo>
                  <a:lnTo>
                    <a:pt x="425" y="293"/>
                  </a:lnTo>
                  <a:lnTo>
                    <a:pt x="419" y="293"/>
                  </a:lnTo>
                  <a:lnTo>
                    <a:pt x="452" y="207"/>
                  </a:lnTo>
                  <a:lnTo>
                    <a:pt x="452" y="200"/>
                  </a:lnTo>
                  <a:lnTo>
                    <a:pt x="450" y="182"/>
                  </a:lnTo>
                  <a:lnTo>
                    <a:pt x="444" y="155"/>
                  </a:lnTo>
                  <a:lnTo>
                    <a:pt x="433" y="126"/>
                  </a:lnTo>
                  <a:lnTo>
                    <a:pt x="407" y="114"/>
                  </a:lnTo>
                  <a:lnTo>
                    <a:pt x="381" y="101"/>
                  </a:lnTo>
                  <a:lnTo>
                    <a:pt x="356" y="90"/>
                  </a:lnTo>
                  <a:lnTo>
                    <a:pt x="329" y="78"/>
                  </a:lnTo>
                  <a:lnTo>
                    <a:pt x="302" y="69"/>
                  </a:lnTo>
                  <a:lnTo>
                    <a:pt x="276" y="59"/>
                  </a:lnTo>
                  <a:lnTo>
                    <a:pt x="249" y="50"/>
                  </a:lnTo>
                  <a:lnTo>
                    <a:pt x="222" y="41"/>
                  </a:lnTo>
                  <a:lnTo>
                    <a:pt x="196" y="34"/>
                  </a:lnTo>
                  <a:lnTo>
                    <a:pt x="167" y="26"/>
                  </a:lnTo>
                  <a:lnTo>
                    <a:pt x="141" y="21"/>
                  </a:lnTo>
                  <a:lnTo>
                    <a:pt x="113" y="15"/>
                  </a:lnTo>
                  <a:lnTo>
                    <a:pt x="84" y="10"/>
                  </a:lnTo>
                  <a:lnTo>
                    <a:pt x="56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403"/>
                  </a:lnTo>
                  <a:lnTo>
                    <a:pt x="858" y="403"/>
                  </a:lnTo>
                  <a:lnTo>
                    <a:pt x="838" y="388"/>
                  </a:lnTo>
                  <a:lnTo>
                    <a:pt x="819" y="373"/>
                  </a:lnTo>
                  <a:lnTo>
                    <a:pt x="800" y="359"/>
                  </a:lnTo>
                  <a:lnTo>
                    <a:pt x="781" y="344"/>
                  </a:lnTo>
                  <a:lnTo>
                    <a:pt x="761" y="329"/>
                  </a:lnTo>
                  <a:lnTo>
                    <a:pt x="741" y="316"/>
                  </a:lnTo>
                  <a:lnTo>
                    <a:pt x="721" y="301"/>
                  </a:lnTo>
                  <a:lnTo>
                    <a:pt x="702" y="287"/>
                  </a:lnTo>
                  <a:lnTo>
                    <a:pt x="681" y="274"/>
                  </a:lnTo>
                  <a:lnTo>
                    <a:pt x="662" y="259"/>
                  </a:lnTo>
                  <a:lnTo>
                    <a:pt x="643" y="247"/>
                  </a:lnTo>
                  <a:lnTo>
                    <a:pt x="622" y="234"/>
                  </a:lnTo>
                  <a:lnTo>
                    <a:pt x="601" y="221"/>
                  </a:lnTo>
                  <a:lnTo>
                    <a:pt x="582" y="207"/>
                  </a:lnTo>
                  <a:lnTo>
                    <a:pt x="561" y="195"/>
                  </a:lnTo>
                  <a:lnTo>
                    <a:pt x="541" y="184"/>
                  </a:lnTo>
                  <a:lnTo>
                    <a:pt x="541" y="218"/>
                  </a:lnTo>
                  <a:lnTo>
                    <a:pt x="541" y="249"/>
                  </a:lnTo>
                  <a:lnTo>
                    <a:pt x="544" y="271"/>
                  </a:lnTo>
                  <a:lnTo>
                    <a:pt x="550" y="28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9" y="3415"/>
              <a:ext cx="356" cy="345"/>
            </a:xfrm>
            <a:custGeom>
              <a:avLst/>
              <a:gdLst>
                <a:gd name="T0" fmla="*/ 117 w 712"/>
                <a:gd name="T1" fmla="*/ 449 h 689"/>
                <a:gd name="T2" fmla="*/ 146 w 712"/>
                <a:gd name="T3" fmla="*/ 451 h 689"/>
                <a:gd name="T4" fmla="*/ 157 w 712"/>
                <a:gd name="T5" fmla="*/ 449 h 689"/>
                <a:gd name="T6" fmla="*/ 150 w 712"/>
                <a:gd name="T7" fmla="*/ 468 h 689"/>
                <a:gd name="T8" fmla="*/ 156 w 712"/>
                <a:gd name="T9" fmla="*/ 486 h 689"/>
                <a:gd name="T10" fmla="*/ 183 w 712"/>
                <a:gd name="T11" fmla="*/ 505 h 689"/>
                <a:gd name="T12" fmla="*/ 235 w 712"/>
                <a:gd name="T13" fmla="*/ 542 h 689"/>
                <a:gd name="T14" fmla="*/ 286 w 712"/>
                <a:gd name="T15" fmla="*/ 581 h 689"/>
                <a:gd name="T16" fmla="*/ 337 w 712"/>
                <a:gd name="T17" fmla="*/ 618 h 689"/>
                <a:gd name="T18" fmla="*/ 387 w 712"/>
                <a:gd name="T19" fmla="*/ 654 h 689"/>
                <a:gd name="T20" fmla="*/ 437 w 712"/>
                <a:gd name="T21" fmla="*/ 689 h 689"/>
                <a:gd name="T22" fmla="*/ 430 w 712"/>
                <a:gd name="T23" fmla="*/ 652 h 689"/>
                <a:gd name="T24" fmla="*/ 436 w 712"/>
                <a:gd name="T25" fmla="*/ 654 h 689"/>
                <a:gd name="T26" fmla="*/ 466 w 712"/>
                <a:gd name="T27" fmla="*/ 668 h 689"/>
                <a:gd name="T28" fmla="*/ 494 w 712"/>
                <a:gd name="T29" fmla="*/ 677 h 689"/>
                <a:gd name="T30" fmla="*/ 528 w 712"/>
                <a:gd name="T31" fmla="*/ 643 h 689"/>
                <a:gd name="T32" fmla="*/ 546 w 712"/>
                <a:gd name="T33" fmla="*/ 612 h 689"/>
                <a:gd name="T34" fmla="*/ 559 w 712"/>
                <a:gd name="T35" fmla="*/ 585 h 689"/>
                <a:gd name="T36" fmla="*/ 555 w 712"/>
                <a:gd name="T37" fmla="*/ 574 h 689"/>
                <a:gd name="T38" fmla="*/ 583 w 712"/>
                <a:gd name="T39" fmla="*/ 525 h 689"/>
                <a:gd name="T40" fmla="*/ 602 w 712"/>
                <a:gd name="T41" fmla="*/ 523 h 689"/>
                <a:gd name="T42" fmla="*/ 629 w 712"/>
                <a:gd name="T43" fmla="*/ 520 h 689"/>
                <a:gd name="T44" fmla="*/ 645 w 712"/>
                <a:gd name="T45" fmla="*/ 505 h 689"/>
                <a:gd name="T46" fmla="*/ 636 w 712"/>
                <a:gd name="T47" fmla="*/ 486 h 689"/>
                <a:gd name="T48" fmla="*/ 620 w 712"/>
                <a:gd name="T49" fmla="*/ 400 h 689"/>
                <a:gd name="T50" fmla="*/ 648 w 712"/>
                <a:gd name="T51" fmla="*/ 375 h 689"/>
                <a:gd name="T52" fmla="*/ 658 w 712"/>
                <a:gd name="T53" fmla="*/ 385 h 689"/>
                <a:gd name="T54" fmla="*/ 701 w 712"/>
                <a:gd name="T55" fmla="*/ 356 h 689"/>
                <a:gd name="T56" fmla="*/ 707 w 712"/>
                <a:gd name="T57" fmla="*/ 225 h 689"/>
                <a:gd name="T58" fmla="*/ 682 w 712"/>
                <a:gd name="T59" fmla="*/ 164 h 689"/>
                <a:gd name="T60" fmla="*/ 624 w 712"/>
                <a:gd name="T61" fmla="*/ 87 h 689"/>
                <a:gd name="T62" fmla="*/ 529 w 712"/>
                <a:gd name="T63" fmla="*/ 24 h 689"/>
                <a:gd name="T64" fmla="*/ 420 w 712"/>
                <a:gd name="T65" fmla="*/ 1 h 689"/>
                <a:gd name="T66" fmla="*/ 349 w 712"/>
                <a:gd name="T67" fmla="*/ 3 h 689"/>
                <a:gd name="T68" fmla="*/ 248 w 712"/>
                <a:gd name="T69" fmla="*/ 50 h 689"/>
                <a:gd name="T70" fmla="*/ 162 w 712"/>
                <a:gd name="T71" fmla="*/ 190 h 689"/>
                <a:gd name="T72" fmla="*/ 125 w 712"/>
                <a:gd name="T73" fmla="*/ 268 h 689"/>
                <a:gd name="T74" fmla="*/ 79 w 712"/>
                <a:gd name="T75" fmla="*/ 277 h 689"/>
                <a:gd name="T76" fmla="*/ 61 w 712"/>
                <a:gd name="T77" fmla="*/ 311 h 689"/>
                <a:gd name="T78" fmla="*/ 54 w 712"/>
                <a:gd name="T79" fmla="*/ 366 h 689"/>
                <a:gd name="T80" fmla="*/ 42 w 712"/>
                <a:gd name="T81" fmla="*/ 378 h 689"/>
                <a:gd name="T82" fmla="*/ 15 w 712"/>
                <a:gd name="T83" fmla="*/ 387 h 689"/>
                <a:gd name="T84" fmla="*/ 14 w 712"/>
                <a:gd name="T85" fmla="*/ 402 h 689"/>
                <a:gd name="T86" fmla="*/ 49 w 712"/>
                <a:gd name="T87" fmla="*/ 421 h 689"/>
                <a:gd name="T88" fmla="*/ 85 w 712"/>
                <a:gd name="T89" fmla="*/ 442 h 689"/>
                <a:gd name="T90" fmla="*/ 97 w 712"/>
                <a:gd name="T91" fmla="*/ 445 h 6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2"/>
                <a:gd name="T139" fmla="*/ 0 h 689"/>
                <a:gd name="T140" fmla="*/ 712 w 712"/>
                <a:gd name="T141" fmla="*/ 689 h 68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2" h="689">
                  <a:moveTo>
                    <a:pt x="97" y="443"/>
                  </a:moveTo>
                  <a:lnTo>
                    <a:pt x="107" y="446"/>
                  </a:lnTo>
                  <a:lnTo>
                    <a:pt x="117" y="449"/>
                  </a:lnTo>
                  <a:lnTo>
                    <a:pt x="128" y="449"/>
                  </a:lnTo>
                  <a:lnTo>
                    <a:pt x="138" y="451"/>
                  </a:lnTo>
                  <a:lnTo>
                    <a:pt x="146" y="451"/>
                  </a:lnTo>
                  <a:lnTo>
                    <a:pt x="152" y="449"/>
                  </a:lnTo>
                  <a:lnTo>
                    <a:pt x="156" y="449"/>
                  </a:lnTo>
                  <a:lnTo>
                    <a:pt x="157" y="449"/>
                  </a:lnTo>
                  <a:lnTo>
                    <a:pt x="156" y="452"/>
                  </a:lnTo>
                  <a:lnTo>
                    <a:pt x="155" y="458"/>
                  </a:lnTo>
                  <a:lnTo>
                    <a:pt x="150" y="468"/>
                  </a:lnTo>
                  <a:lnTo>
                    <a:pt x="146" y="480"/>
                  </a:lnTo>
                  <a:lnTo>
                    <a:pt x="152" y="483"/>
                  </a:lnTo>
                  <a:lnTo>
                    <a:pt x="156" y="486"/>
                  </a:lnTo>
                  <a:lnTo>
                    <a:pt x="160" y="489"/>
                  </a:lnTo>
                  <a:lnTo>
                    <a:pt x="165" y="492"/>
                  </a:lnTo>
                  <a:lnTo>
                    <a:pt x="183" y="505"/>
                  </a:lnTo>
                  <a:lnTo>
                    <a:pt x="200" y="517"/>
                  </a:lnTo>
                  <a:lnTo>
                    <a:pt x="218" y="531"/>
                  </a:lnTo>
                  <a:lnTo>
                    <a:pt x="235" y="542"/>
                  </a:lnTo>
                  <a:lnTo>
                    <a:pt x="252" y="556"/>
                  </a:lnTo>
                  <a:lnTo>
                    <a:pt x="269" y="568"/>
                  </a:lnTo>
                  <a:lnTo>
                    <a:pt x="286" y="581"/>
                  </a:lnTo>
                  <a:lnTo>
                    <a:pt x="303" y="593"/>
                  </a:lnTo>
                  <a:lnTo>
                    <a:pt x="319" y="605"/>
                  </a:lnTo>
                  <a:lnTo>
                    <a:pt x="337" y="618"/>
                  </a:lnTo>
                  <a:lnTo>
                    <a:pt x="353" y="630"/>
                  </a:lnTo>
                  <a:lnTo>
                    <a:pt x="371" y="642"/>
                  </a:lnTo>
                  <a:lnTo>
                    <a:pt x="387" y="654"/>
                  </a:lnTo>
                  <a:lnTo>
                    <a:pt x="403" y="666"/>
                  </a:lnTo>
                  <a:lnTo>
                    <a:pt x="421" y="677"/>
                  </a:lnTo>
                  <a:lnTo>
                    <a:pt x="437" y="689"/>
                  </a:lnTo>
                  <a:lnTo>
                    <a:pt x="435" y="674"/>
                  </a:lnTo>
                  <a:lnTo>
                    <a:pt x="432" y="663"/>
                  </a:lnTo>
                  <a:lnTo>
                    <a:pt x="430" y="652"/>
                  </a:lnTo>
                  <a:lnTo>
                    <a:pt x="429" y="649"/>
                  </a:lnTo>
                  <a:lnTo>
                    <a:pt x="430" y="651"/>
                  </a:lnTo>
                  <a:lnTo>
                    <a:pt x="436" y="654"/>
                  </a:lnTo>
                  <a:lnTo>
                    <a:pt x="445" y="658"/>
                  </a:lnTo>
                  <a:lnTo>
                    <a:pt x="455" y="663"/>
                  </a:lnTo>
                  <a:lnTo>
                    <a:pt x="466" y="668"/>
                  </a:lnTo>
                  <a:lnTo>
                    <a:pt x="476" y="673"/>
                  </a:lnTo>
                  <a:lnTo>
                    <a:pt x="486" y="676"/>
                  </a:lnTo>
                  <a:lnTo>
                    <a:pt x="494" y="677"/>
                  </a:lnTo>
                  <a:lnTo>
                    <a:pt x="507" y="671"/>
                  </a:lnTo>
                  <a:lnTo>
                    <a:pt x="519" y="660"/>
                  </a:lnTo>
                  <a:lnTo>
                    <a:pt x="528" y="643"/>
                  </a:lnTo>
                  <a:lnTo>
                    <a:pt x="532" y="628"/>
                  </a:lnTo>
                  <a:lnTo>
                    <a:pt x="537" y="618"/>
                  </a:lnTo>
                  <a:lnTo>
                    <a:pt x="546" y="612"/>
                  </a:lnTo>
                  <a:lnTo>
                    <a:pt x="555" y="606"/>
                  </a:lnTo>
                  <a:lnTo>
                    <a:pt x="559" y="596"/>
                  </a:lnTo>
                  <a:lnTo>
                    <a:pt x="559" y="585"/>
                  </a:lnTo>
                  <a:lnTo>
                    <a:pt x="557" y="578"/>
                  </a:lnTo>
                  <a:lnTo>
                    <a:pt x="555" y="575"/>
                  </a:lnTo>
                  <a:lnTo>
                    <a:pt x="555" y="574"/>
                  </a:lnTo>
                  <a:lnTo>
                    <a:pt x="581" y="568"/>
                  </a:lnTo>
                  <a:lnTo>
                    <a:pt x="581" y="525"/>
                  </a:lnTo>
                  <a:lnTo>
                    <a:pt x="583" y="525"/>
                  </a:lnTo>
                  <a:lnTo>
                    <a:pt x="587" y="525"/>
                  </a:lnTo>
                  <a:lnTo>
                    <a:pt x="595" y="525"/>
                  </a:lnTo>
                  <a:lnTo>
                    <a:pt x="602" y="523"/>
                  </a:lnTo>
                  <a:lnTo>
                    <a:pt x="611" y="523"/>
                  </a:lnTo>
                  <a:lnTo>
                    <a:pt x="621" y="522"/>
                  </a:lnTo>
                  <a:lnTo>
                    <a:pt x="629" y="520"/>
                  </a:lnTo>
                  <a:lnTo>
                    <a:pt x="636" y="519"/>
                  </a:lnTo>
                  <a:lnTo>
                    <a:pt x="643" y="513"/>
                  </a:lnTo>
                  <a:lnTo>
                    <a:pt x="645" y="505"/>
                  </a:lnTo>
                  <a:lnTo>
                    <a:pt x="643" y="499"/>
                  </a:lnTo>
                  <a:lnTo>
                    <a:pt x="642" y="497"/>
                  </a:lnTo>
                  <a:lnTo>
                    <a:pt x="636" y="486"/>
                  </a:lnTo>
                  <a:lnTo>
                    <a:pt x="624" y="459"/>
                  </a:lnTo>
                  <a:lnTo>
                    <a:pt x="615" y="428"/>
                  </a:lnTo>
                  <a:lnTo>
                    <a:pt x="620" y="400"/>
                  </a:lnTo>
                  <a:lnTo>
                    <a:pt x="629" y="390"/>
                  </a:lnTo>
                  <a:lnTo>
                    <a:pt x="639" y="381"/>
                  </a:lnTo>
                  <a:lnTo>
                    <a:pt x="648" y="375"/>
                  </a:lnTo>
                  <a:lnTo>
                    <a:pt x="652" y="372"/>
                  </a:lnTo>
                  <a:lnTo>
                    <a:pt x="654" y="376"/>
                  </a:lnTo>
                  <a:lnTo>
                    <a:pt x="658" y="385"/>
                  </a:lnTo>
                  <a:lnTo>
                    <a:pt x="669" y="391"/>
                  </a:lnTo>
                  <a:lnTo>
                    <a:pt x="685" y="384"/>
                  </a:lnTo>
                  <a:lnTo>
                    <a:pt x="701" y="356"/>
                  </a:lnTo>
                  <a:lnTo>
                    <a:pt x="710" y="311"/>
                  </a:lnTo>
                  <a:lnTo>
                    <a:pt x="712" y="264"/>
                  </a:lnTo>
                  <a:lnTo>
                    <a:pt x="707" y="225"/>
                  </a:lnTo>
                  <a:lnTo>
                    <a:pt x="701" y="209"/>
                  </a:lnTo>
                  <a:lnTo>
                    <a:pt x="692" y="188"/>
                  </a:lnTo>
                  <a:lnTo>
                    <a:pt x="682" y="164"/>
                  </a:lnTo>
                  <a:lnTo>
                    <a:pt x="667" y="139"/>
                  </a:lnTo>
                  <a:lnTo>
                    <a:pt x="648" y="114"/>
                  </a:lnTo>
                  <a:lnTo>
                    <a:pt x="624" y="87"/>
                  </a:lnTo>
                  <a:lnTo>
                    <a:pt x="597" y="64"/>
                  </a:lnTo>
                  <a:lnTo>
                    <a:pt x="565" y="41"/>
                  </a:lnTo>
                  <a:lnTo>
                    <a:pt x="529" y="24"/>
                  </a:lnTo>
                  <a:lnTo>
                    <a:pt x="491" y="12"/>
                  </a:lnTo>
                  <a:lnTo>
                    <a:pt x="454" y="6"/>
                  </a:lnTo>
                  <a:lnTo>
                    <a:pt x="420" y="1"/>
                  </a:lnTo>
                  <a:lnTo>
                    <a:pt x="389" y="0"/>
                  </a:lnTo>
                  <a:lnTo>
                    <a:pt x="365" y="1"/>
                  </a:lnTo>
                  <a:lnTo>
                    <a:pt x="349" y="3"/>
                  </a:lnTo>
                  <a:lnTo>
                    <a:pt x="343" y="3"/>
                  </a:lnTo>
                  <a:lnTo>
                    <a:pt x="291" y="18"/>
                  </a:lnTo>
                  <a:lnTo>
                    <a:pt x="248" y="50"/>
                  </a:lnTo>
                  <a:lnTo>
                    <a:pt x="212" y="93"/>
                  </a:lnTo>
                  <a:lnTo>
                    <a:pt x="184" y="142"/>
                  </a:lnTo>
                  <a:lnTo>
                    <a:pt x="162" y="190"/>
                  </a:lnTo>
                  <a:lnTo>
                    <a:pt x="146" y="231"/>
                  </a:lnTo>
                  <a:lnTo>
                    <a:pt x="132" y="259"/>
                  </a:lnTo>
                  <a:lnTo>
                    <a:pt x="125" y="268"/>
                  </a:lnTo>
                  <a:lnTo>
                    <a:pt x="106" y="265"/>
                  </a:lnTo>
                  <a:lnTo>
                    <a:pt x="91" y="268"/>
                  </a:lnTo>
                  <a:lnTo>
                    <a:pt x="79" y="277"/>
                  </a:lnTo>
                  <a:lnTo>
                    <a:pt x="70" y="289"/>
                  </a:lnTo>
                  <a:lnTo>
                    <a:pt x="66" y="301"/>
                  </a:lnTo>
                  <a:lnTo>
                    <a:pt x="61" y="311"/>
                  </a:lnTo>
                  <a:lnTo>
                    <a:pt x="60" y="320"/>
                  </a:lnTo>
                  <a:lnTo>
                    <a:pt x="60" y="323"/>
                  </a:lnTo>
                  <a:lnTo>
                    <a:pt x="54" y="366"/>
                  </a:lnTo>
                  <a:lnTo>
                    <a:pt x="54" y="368"/>
                  </a:lnTo>
                  <a:lnTo>
                    <a:pt x="51" y="372"/>
                  </a:lnTo>
                  <a:lnTo>
                    <a:pt x="42" y="378"/>
                  </a:lnTo>
                  <a:lnTo>
                    <a:pt x="27" y="384"/>
                  </a:lnTo>
                  <a:lnTo>
                    <a:pt x="21" y="385"/>
                  </a:lnTo>
                  <a:lnTo>
                    <a:pt x="15" y="387"/>
                  </a:lnTo>
                  <a:lnTo>
                    <a:pt x="8" y="391"/>
                  </a:lnTo>
                  <a:lnTo>
                    <a:pt x="0" y="396"/>
                  </a:lnTo>
                  <a:lnTo>
                    <a:pt x="14" y="402"/>
                  </a:lnTo>
                  <a:lnTo>
                    <a:pt x="26" y="408"/>
                  </a:lnTo>
                  <a:lnTo>
                    <a:pt x="37" y="415"/>
                  </a:lnTo>
                  <a:lnTo>
                    <a:pt x="49" y="421"/>
                  </a:lnTo>
                  <a:lnTo>
                    <a:pt x="61" y="428"/>
                  </a:lnTo>
                  <a:lnTo>
                    <a:pt x="73" y="434"/>
                  </a:lnTo>
                  <a:lnTo>
                    <a:pt x="85" y="442"/>
                  </a:lnTo>
                  <a:lnTo>
                    <a:pt x="97" y="449"/>
                  </a:lnTo>
                  <a:lnTo>
                    <a:pt x="97" y="446"/>
                  </a:lnTo>
                  <a:lnTo>
                    <a:pt x="97" y="445"/>
                  </a:lnTo>
                  <a:lnTo>
                    <a:pt x="97" y="44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0" y="3008"/>
              <a:ext cx="1107" cy="1312"/>
            </a:xfrm>
            <a:custGeom>
              <a:avLst/>
              <a:gdLst>
                <a:gd name="T0" fmla="*/ 1868 w 2213"/>
                <a:gd name="T1" fmla="*/ 2336 h 2624"/>
                <a:gd name="T2" fmla="*/ 1773 w 2213"/>
                <a:gd name="T3" fmla="*/ 2280 h 2624"/>
                <a:gd name="T4" fmla="*/ 1720 w 2213"/>
                <a:gd name="T5" fmla="*/ 2242 h 2624"/>
                <a:gd name="T6" fmla="*/ 1793 w 2213"/>
                <a:gd name="T7" fmla="*/ 2225 h 2624"/>
                <a:gd name="T8" fmla="*/ 1852 w 2213"/>
                <a:gd name="T9" fmla="*/ 2188 h 2624"/>
                <a:gd name="T10" fmla="*/ 1921 w 2213"/>
                <a:gd name="T11" fmla="*/ 2243 h 2624"/>
                <a:gd name="T12" fmla="*/ 1987 w 2213"/>
                <a:gd name="T13" fmla="*/ 2252 h 2624"/>
                <a:gd name="T14" fmla="*/ 2003 w 2213"/>
                <a:gd name="T15" fmla="*/ 2181 h 2624"/>
                <a:gd name="T16" fmla="*/ 1950 w 2213"/>
                <a:gd name="T17" fmla="*/ 2107 h 2624"/>
                <a:gd name="T18" fmla="*/ 1847 w 2213"/>
                <a:gd name="T19" fmla="*/ 2064 h 2624"/>
                <a:gd name="T20" fmla="*/ 1650 w 2213"/>
                <a:gd name="T21" fmla="*/ 2111 h 2624"/>
                <a:gd name="T22" fmla="*/ 1547 w 2213"/>
                <a:gd name="T23" fmla="*/ 2096 h 2624"/>
                <a:gd name="T24" fmla="*/ 1536 w 2213"/>
                <a:gd name="T25" fmla="*/ 1908 h 2624"/>
                <a:gd name="T26" fmla="*/ 1520 w 2213"/>
                <a:gd name="T27" fmla="*/ 1524 h 2624"/>
                <a:gd name="T28" fmla="*/ 1415 w 2213"/>
                <a:gd name="T29" fmla="*/ 1432 h 2624"/>
                <a:gd name="T30" fmla="*/ 1278 w 2213"/>
                <a:gd name="T31" fmla="*/ 1331 h 2624"/>
                <a:gd name="T32" fmla="*/ 1216 w 2213"/>
                <a:gd name="T33" fmla="*/ 1308 h 2624"/>
                <a:gd name="T34" fmla="*/ 1164 w 2213"/>
                <a:gd name="T35" fmla="*/ 1343 h 2624"/>
                <a:gd name="T36" fmla="*/ 1151 w 2213"/>
                <a:gd name="T37" fmla="*/ 1248 h 2624"/>
                <a:gd name="T38" fmla="*/ 1055 w 2213"/>
                <a:gd name="T39" fmla="*/ 1227 h 2624"/>
                <a:gd name="T40" fmla="*/ 948 w 2213"/>
                <a:gd name="T41" fmla="*/ 1328 h 2624"/>
                <a:gd name="T42" fmla="*/ 976 w 2213"/>
                <a:gd name="T43" fmla="*/ 1472 h 2624"/>
                <a:gd name="T44" fmla="*/ 1016 w 2213"/>
                <a:gd name="T45" fmla="*/ 1468 h 2624"/>
                <a:gd name="T46" fmla="*/ 941 w 2213"/>
                <a:gd name="T47" fmla="*/ 1534 h 2624"/>
                <a:gd name="T48" fmla="*/ 803 w 2213"/>
                <a:gd name="T49" fmla="*/ 1778 h 2624"/>
                <a:gd name="T50" fmla="*/ 724 w 2213"/>
                <a:gd name="T51" fmla="*/ 2092 h 2624"/>
                <a:gd name="T52" fmla="*/ 680 w 2213"/>
                <a:gd name="T53" fmla="*/ 1909 h 2624"/>
                <a:gd name="T54" fmla="*/ 662 w 2213"/>
                <a:gd name="T55" fmla="*/ 1628 h 2624"/>
                <a:gd name="T56" fmla="*/ 701 w 2213"/>
                <a:gd name="T57" fmla="*/ 1356 h 2624"/>
                <a:gd name="T58" fmla="*/ 764 w 2213"/>
                <a:gd name="T59" fmla="*/ 1180 h 2624"/>
                <a:gd name="T60" fmla="*/ 813 w 2213"/>
                <a:gd name="T61" fmla="*/ 889 h 2624"/>
                <a:gd name="T62" fmla="*/ 825 w 2213"/>
                <a:gd name="T63" fmla="*/ 712 h 2624"/>
                <a:gd name="T64" fmla="*/ 896 w 2213"/>
                <a:gd name="T65" fmla="*/ 707 h 2624"/>
                <a:gd name="T66" fmla="*/ 1021 w 2213"/>
                <a:gd name="T67" fmla="*/ 667 h 2624"/>
                <a:gd name="T68" fmla="*/ 1050 w 2213"/>
                <a:gd name="T69" fmla="*/ 592 h 2624"/>
                <a:gd name="T70" fmla="*/ 1099 w 2213"/>
                <a:gd name="T71" fmla="*/ 517 h 2624"/>
                <a:gd name="T72" fmla="*/ 1071 w 2213"/>
                <a:gd name="T73" fmla="*/ 418 h 2624"/>
                <a:gd name="T74" fmla="*/ 1080 w 2213"/>
                <a:gd name="T75" fmla="*/ 334 h 2624"/>
                <a:gd name="T76" fmla="*/ 1062 w 2213"/>
                <a:gd name="T77" fmla="*/ 185 h 2624"/>
                <a:gd name="T78" fmla="*/ 1108 w 2213"/>
                <a:gd name="T79" fmla="*/ 144 h 2624"/>
                <a:gd name="T80" fmla="*/ 1016 w 2213"/>
                <a:gd name="T81" fmla="*/ 44 h 2624"/>
                <a:gd name="T82" fmla="*/ 862 w 2213"/>
                <a:gd name="T83" fmla="*/ 10 h 2624"/>
                <a:gd name="T84" fmla="*/ 729 w 2213"/>
                <a:gd name="T85" fmla="*/ 1 h 2624"/>
                <a:gd name="T86" fmla="*/ 576 w 2213"/>
                <a:gd name="T87" fmla="*/ 87 h 2624"/>
                <a:gd name="T88" fmla="*/ 470 w 2213"/>
                <a:gd name="T89" fmla="*/ 371 h 2624"/>
                <a:gd name="T90" fmla="*/ 501 w 2213"/>
                <a:gd name="T91" fmla="*/ 479 h 2624"/>
                <a:gd name="T92" fmla="*/ 425 w 2213"/>
                <a:gd name="T93" fmla="*/ 497 h 2624"/>
                <a:gd name="T94" fmla="*/ 329 w 2213"/>
                <a:gd name="T95" fmla="*/ 559 h 2624"/>
                <a:gd name="T96" fmla="*/ 172 w 2213"/>
                <a:gd name="T97" fmla="*/ 655 h 2624"/>
                <a:gd name="T98" fmla="*/ 22 w 2213"/>
                <a:gd name="T99" fmla="*/ 762 h 2624"/>
                <a:gd name="T100" fmla="*/ 113 w 2213"/>
                <a:gd name="T101" fmla="*/ 2236 h 2624"/>
                <a:gd name="T102" fmla="*/ 329 w 2213"/>
                <a:gd name="T103" fmla="*/ 2299 h 2624"/>
                <a:gd name="T104" fmla="*/ 419 w 2213"/>
                <a:gd name="T105" fmla="*/ 2325 h 2624"/>
                <a:gd name="T106" fmla="*/ 364 w 2213"/>
                <a:gd name="T107" fmla="*/ 2139 h 2624"/>
                <a:gd name="T108" fmla="*/ 430 w 2213"/>
                <a:gd name="T109" fmla="*/ 2001 h 2624"/>
                <a:gd name="T110" fmla="*/ 507 w 2213"/>
                <a:gd name="T111" fmla="*/ 2179 h 2624"/>
                <a:gd name="T112" fmla="*/ 572 w 2213"/>
                <a:gd name="T113" fmla="*/ 2210 h 2624"/>
                <a:gd name="T114" fmla="*/ 544 w 2213"/>
                <a:gd name="T115" fmla="*/ 2292 h 2624"/>
                <a:gd name="T116" fmla="*/ 622 w 2213"/>
                <a:gd name="T117" fmla="*/ 2455 h 2624"/>
                <a:gd name="T118" fmla="*/ 781 w 2213"/>
                <a:gd name="T119" fmla="*/ 2565 h 2624"/>
                <a:gd name="T120" fmla="*/ 2025 w 2213"/>
                <a:gd name="T121" fmla="*/ 2618 h 2624"/>
                <a:gd name="T122" fmla="*/ 2107 w 2213"/>
                <a:gd name="T123" fmla="*/ 2494 h 26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13"/>
                <a:gd name="T187" fmla="*/ 0 h 2624"/>
                <a:gd name="T188" fmla="*/ 2213 w 2213"/>
                <a:gd name="T189" fmla="*/ 2624 h 26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13" h="2624">
                  <a:moveTo>
                    <a:pt x="2164" y="2325"/>
                  </a:moveTo>
                  <a:lnTo>
                    <a:pt x="2136" y="2296"/>
                  </a:lnTo>
                  <a:lnTo>
                    <a:pt x="2044" y="2335"/>
                  </a:lnTo>
                  <a:lnTo>
                    <a:pt x="2012" y="2308"/>
                  </a:lnTo>
                  <a:lnTo>
                    <a:pt x="1886" y="2351"/>
                  </a:lnTo>
                  <a:lnTo>
                    <a:pt x="1883" y="2350"/>
                  </a:lnTo>
                  <a:lnTo>
                    <a:pt x="1877" y="2344"/>
                  </a:lnTo>
                  <a:lnTo>
                    <a:pt x="1868" y="2336"/>
                  </a:lnTo>
                  <a:lnTo>
                    <a:pt x="1856" y="2328"/>
                  </a:lnTo>
                  <a:lnTo>
                    <a:pt x="1844" y="2317"/>
                  </a:lnTo>
                  <a:lnTo>
                    <a:pt x="1833" y="2308"/>
                  </a:lnTo>
                  <a:lnTo>
                    <a:pt x="1821" y="2299"/>
                  </a:lnTo>
                  <a:lnTo>
                    <a:pt x="1812" y="2292"/>
                  </a:lnTo>
                  <a:lnTo>
                    <a:pt x="1801" y="2286"/>
                  </a:lnTo>
                  <a:lnTo>
                    <a:pt x="1788" y="2283"/>
                  </a:lnTo>
                  <a:lnTo>
                    <a:pt x="1773" y="2280"/>
                  </a:lnTo>
                  <a:lnTo>
                    <a:pt x="1757" y="2277"/>
                  </a:lnTo>
                  <a:lnTo>
                    <a:pt x="1744" y="2277"/>
                  </a:lnTo>
                  <a:lnTo>
                    <a:pt x="1732" y="2276"/>
                  </a:lnTo>
                  <a:lnTo>
                    <a:pt x="1723" y="2276"/>
                  </a:lnTo>
                  <a:lnTo>
                    <a:pt x="1720" y="2276"/>
                  </a:lnTo>
                  <a:lnTo>
                    <a:pt x="1714" y="2243"/>
                  </a:lnTo>
                  <a:lnTo>
                    <a:pt x="1715" y="2243"/>
                  </a:lnTo>
                  <a:lnTo>
                    <a:pt x="1720" y="2242"/>
                  </a:lnTo>
                  <a:lnTo>
                    <a:pt x="1726" y="2239"/>
                  </a:lnTo>
                  <a:lnTo>
                    <a:pt x="1733" y="2237"/>
                  </a:lnTo>
                  <a:lnTo>
                    <a:pt x="1742" y="2236"/>
                  </a:lnTo>
                  <a:lnTo>
                    <a:pt x="1753" y="2233"/>
                  </a:lnTo>
                  <a:lnTo>
                    <a:pt x="1763" y="2231"/>
                  </a:lnTo>
                  <a:lnTo>
                    <a:pt x="1773" y="2231"/>
                  </a:lnTo>
                  <a:lnTo>
                    <a:pt x="1784" y="2230"/>
                  </a:lnTo>
                  <a:lnTo>
                    <a:pt x="1793" y="2225"/>
                  </a:lnTo>
                  <a:lnTo>
                    <a:pt x="1801" y="2219"/>
                  </a:lnTo>
                  <a:lnTo>
                    <a:pt x="1810" y="2212"/>
                  </a:lnTo>
                  <a:lnTo>
                    <a:pt x="1816" y="2206"/>
                  </a:lnTo>
                  <a:lnTo>
                    <a:pt x="1822" y="2200"/>
                  </a:lnTo>
                  <a:lnTo>
                    <a:pt x="1828" y="2196"/>
                  </a:lnTo>
                  <a:lnTo>
                    <a:pt x="1833" y="2194"/>
                  </a:lnTo>
                  <a:lnTo>
                    <a:pt x="1841" y="2193"/>
                  </a:lnTo>
                  <a:lnTo>
                    <a:pt x="1852" y="2188"/>
                  </a:lnTo>
                  <a:lnTo>
                    <a:pt x="1864" y="2182"/>
                  </a:lnTo>
                  <a:lnTo>
                    <a:pt x="1875" y="2178"/>
                  </a:lnTo>
                  <a:lnTo>
                    <a:pt x="1887" y="2178"/>
                  </a:lnTo>
                  <a:lnTo>
                    <a:pt x="1898" y="2182"/>
                  </a:lnTo>
                  <a:lnTo>
                    <a:pt x="1905" y="2193"/>
                  </a:lnTo>
                  <a:lnTo>
                    <a:pt x="1908" y="2204"/>
                  </a:lnTo>
                  <a:lnTo>
                    <a:pt x="1912" y="2221"/>
                  </a:lnTo>
                  <a:lnTo>
                    <a:pt x="1921" y="2243"/>
                  </a:lnTo>
                  <a:lnTo>
                    <a:pt x="1933" y="2259"/>
                  </a:lnTo>
                  <a:lnTo>
                    <a:pt x="1947" y="2264"/>
                  </a:lnTo>
                  <a:lnTo>
                    <a:pt x="1957" y="2259"/>
                  </a:lnTo>
                  <a:lnTo>
                    <a:pt x="1963" y="2253"/>
                  </a:lnTo>
                  <a:lnTo>
                    <a:pt x="1966" y="2249"/>
                  </a:lnTo>
                  <a:lnTo>
                    <a:pt x="1967" y="2247"/>
                  </a:lnTo>
                  <a:lnTo>
                    <a:pt x="1973" y="2249"/>
                  </a:lnTo>
                  <a:lnTo>
                    <a:pt x="1987" y="2252"/>
                  </a:lnTo>
                  <a:lnTo>
                    <a:pt x="2000" y="2250"/>
                  </a:lnTo>
                  <a:lnTo>
                    <a:pt x="2006" y="2243"/>
                  </a:lnTo>
                  <a:lnTo>
                    <a:pt x="2003" y="2228"/>
                  </a:lnTo>
                  <a:lnTo>
                    <a:pt x="1998" y="2209"/>
                  </a:lnTo>
                  <a:lnTo>
                    <a:pt x="1992" y="2194"/>
                  </a:lnTo>
                  <a:lnTo>
                    <a:pt x="1990" y="2188"/>
                  </a:lnTo>
                  <a:lnTo>
                    <a:pt x="1994" y="2187"/>
                  </a:lnTo>
                  <a:lnTo>
                    <a:pt x="2003" y="2181"/>
                  </a:lnTo>
                  <a:lnTo>
                    <a:pt x="2009" y="2172"/>
                  </a:lnTo>
                  <a:lnTo>
                    <a:pt x="2006" y="2161"/>
                  </a:lnTo>
                  <a:lnTo>
                    <a:pt x="2000" y="2154"/>
                  </a:lnTo>
                  <a:lnTo>
                    <a:pt x="1992" y="2145"/>
                  </a:lnTo>
                  <a:lnTo>
                    <a:pt x="1982" y="2136"/>
                  </a:lnTo>
                  <a:lnTo>
                    <a:pt x="1972" y="2126"/>
                  </a:lnTo>
                  <a:lnTo>
                    <a:pt x="1960" y="2116"/>
                  </a:lnTo>
                  <a:lnTo>
                    <a:pt x="1950" y="2107"/>
                  </a:lnTo>
                  <a:lnTo>
                    <a:pt x="1939" y="2098"/>
                  </a:lnTo>
                  <a:lnTo>
                    <a:pt x="1930" y="2090"/>
                  </a:lnTo>
                  <a:lnTo>
                    <a:pt x="1920" y="2084"/>
                  </a:lnTo>
                  <a:lnTo>
                    <a:pt x="1908" y="2078"/>
                  </a:lnTo>
                  <a:lnTo>
                    <a:pt x="1893" y="2074"/>
                  </a:lnTo>
                  <a:lnTo>
                    <a:pt x="1878" y="2070"/>
                  </a:lnTo>
                  <a:lnTo>
                    <a:pt x="1862" y="2067"/>
                  </a:lnTo>
                  <a:lnTo>
                    <a:pt x="1847" y="2064"/>
                  </a:lnTo>
                  <a:lnTo>
                    <a:pt x="1834" y="2062"/>
                  </a:lnTo>
                  <a:lnTo>
                    <a:pt x="1822" y="2062"/>
                  </a:lnTo>
                  <a:lnTo>
                    <a:pt x="1806" y="2065"/>
                  </a:lnTo>
                  <a:lnTo>
                    <a:pt x="1782" y="2071"/>
                  </a:lnTo>
                  <a:lnTo>
                    <a:pt x="1751" y="2080"/>
                  </a:lnTo>
                  <a:lnTo>
                    <a:pt x="1717" y="2090"/>
                  </a:lnTo>
                  <a:lnTo>
                    <a:pt x="1681" y="2101"/>
                  </a:lnTo>
                  <a:lnTo>
                    <a:pt x="1650" y="2111"/>
                  </a:lnTo>
                  <a:lnTo>
                    <a:pt x="1627" y="2118"/>
                  </a:lnTo>
                  <a:lnTo>
                    <a:pt x="1610" y="2123"/>
                  </a:lnTo>
                  <a:lnTo>
                    <a:pt x="1600" y="2123"/>
                  </a:lnTo>
                  <a:lnTo>
                    <a:pt x="1588" y="2121"/>
                  </a:lnTo>
                  <a:lnTo>
                    <a:pt x="1575" y="2117"/>
                  </a:lnTo>
                  <a:lnTo>
                    <a:pt x="1564" y="2111"/>
                  </a:lnTo>
                  <a:lnTo>
                    <a:pt x="1554" y="2104"/>
                  </a:lnTo>
                  <a:lnTo>
                    <a:pt x="1547" y="2096"/>
                  </a:lnTo>
                  <a:lnTo>
                    <a:pt x="1544" y="2087"/>
                  </a:lnTo>
                  <a:lnTo>
                    <a:pt x="1545" y="2080"/>
                  </a:lnTo>
                  <a:lnTo>
                    <a:pt x="1551" y="2058"/>
                  </a:lnTo>
                  <a:lnTo>
                    <a:pt x="1551" y="2028"/>
                  </a:lnTo>
                  <a:lnTo>
                    <a:pt x="1550" y="1998"/>
                  </a:lnTo>
                  <a:lnTo>
                    <a:pt x="1545" y="1976"/>
                  </a:lnTo>
                  <a:lnTo>
                    <a:pt x="1541" y="1949"/>
                  </a:lnTo>
                  <a:lnTo>
                    <a:pt x="1536" y="1908"/>
                  </a:lnTo>
                  <a:lnTo>
                    <a:pt x="1535" y="1858"/>
                  </a:lnTo>
                  <a:lnTo>
                    <a:pt x="1539" y="1807"/>
                  </a:lnTo>
                  <a:lnTo>
                    <a:pt x="1542" y="1740"/>
                  </a:lnTo>
                  <a:lnTo>
                    <a:pt x="1538" y="1656"/>
                  </a:lnTo>
                  <a:lnTo>
                    <a:pt x="1530" y="1580"/>
                  </a:lnTo>
                  <a:lnTo>
                    <a:pt x="1523" y="1540"/>
                  </a:lnTo>
                  <a:lnTo>
                    <a:pt x="1521" y="1533"/>
                  </a:lnTo>
                  <a:lnTo>
                    <a:pt x="1520" y="1524"/>
                  </a:lnTo>
                  <a:lnTo>
                    <a:pt x="1517" y="1514"/>
                  </a:lnTo>
                  <a:lnTo>
                    <a:pt x="1515" y="1503"/>
                  </a:lnTo>
                  <a:lnTo>
                    <a:pt x="1499" y="1491"/>
                  </a:lnTo>
                  <a:lnTo>
                    <a:pt x="1481" y="1480"/>
                  </a:lnTo>
                  <a:lnTo>
                    <a:pt x="1465" y="1468"/>
                  </a:lnTo>
                  <a:lnTo>
                    <a:pt x="1449" y="1456"/>
                  </a:lnTo>
                  <a:lnTo>
                    <a:pt x="1431" y="1444"/>
                  </a:lnTo>
                  <a:lnTo>
                    <a:pt x="1415" y="1432"/>
                  </a:lnTo>
                  <a:lnTo>
                    <a:pt x="1397" y="1419"/>
                  </a:lnTo>
                  <a:lnTo>
                    <a:pt x="1381" y="1407"/>
                  </a:lnTo>
                  <a:lnTo>
                    <a:pt x="1364" y="1395"/>
                  </a:lnTo>
                  <a:lnTo>
                    <a:pt x="1347" y="1382"/>
                  </a:lnTo>
                  <a:lnTo>
                    <a:pt x="1330" y="1370"/>
                  </a:lnTo>
                  <a:lnTo>
                    <a:pt x="1313" y="1356"/>
                  </a:lnTo>
                  <a:lnTo>
                    <a:pt x="1296" y="1345"/>
                  </a:lnTo>
                  <a:lnTo>
                    <a:pt x="1278" y="1331"/>
                  </a:lnTo>
                  <a:lnTo>
                    <a:pt x="1261" y="1319"/>
                  </a:lnTo>
                  <a:lnTo>
                    <a:pt x="1243" y="1306"/>
                  </a:lnTo>
                  <a:lnTo>
                    <a:pt x="1238" y="1303"/>
                  </a:lnTo>
                  <a:lnTo>
                    <a:pt x="1234" y="1300"/>
                  </a:lnTo>
                  <a:lnTo>
                    <a:pt x="1230" y="1297"/>
                  </a:lnTo>
                  <a:lnTo>
                    <a:pt x="1224" y="1294"/>
                  </a:lnTo>
                  <a:lnTo>
                    <a:pt x="1221" y="1300"/>
                  </a:lnTo>
                  <a:lnTo>
                    <a:pt x="1216" y="1308"/>
                  </a:lnTo>
                  <a:lnTo>
                    <a:pt x="1212" y="1312"/>
                  </a:lnTo>
                  <a:lnTo>
                    <a:pt x="1207" y="1316"/>
                  </a:lnTo>
                  <a:lnTo>
                    <a:pt x="1200" y="1322"/>
                  </a:lnTo>
                  <a:lnTo>
                    <a:pt x="1193" y="1328"/>
                  </a:lnTo>
                  <a:lnTo>
                    <a:pt x="1184" y="1334"/>
                  </a:lnTo>
                  <a:lnTo>
                    <a:pt x="1176" y="1340"/>
                  </a:lnTo>
                  <a:lnTo>
                    <a:pt x="1169" y="1343"/>
                  </a:lnTo>
                  <a:lnTo>
                    <a:pt x="1164" y="1343"/>
                  </a:lnTo>
                  <a:lnTo>
                    <a:pt x="1163" y="1340"/>
                  </a:lnTo>
                  <a:lnTo>
                    <a:pt x="1164" y="1333"/>
                  </a:lnTo>
                  <a:lnTo>
                    <a:pt x="1170" y="1315"/>
                  </a:lnTo>
                  <a:lnTo>
                    <a:pt x="1173" y="1296"/>
                  </a:lnTo>
                  <a:lnTo>
                    <a:pt x="1175" y="1276"/>
                  </a:lnTo>
                  <a:lnTo>
                    <a:pt x="1175" y="1263"/>
                  </a:lnTo>
                  <a:lnTo>
                    <a:pt x="1163" y="1256"/>
                  </a:lnTo>
                  <a:lnTo>
                    <a:pt x="1151" y="1248"/>
                  </a:lnTo>
                  <a:lnTo>
                    <a:pt x="1139" y="1242"/>
                  </a:lnTo>
                  <a:lnTo>
                    <a:pt x="1127" y="1235"/>
                  </a:lnTo>
                  <a:lnTo>
                    <a:pt x="1115" y="1229"/>
                  </a:lnTo>
                  <a:lnTo>
                    <a:pt x="1104" y="1222"/>
                  </a:lnTo>
                  <a:lnTo>
                    <a:pt x="1092" y="1216"/>
                  </a:lnTo>
                  <a:lnTo>
                    <a:pt x="1078" y="1210"/>
                  </a:lnTo>
                  <a:lnTo>
                    <a:pt x="1068" y="1217"/>
                  </a:lnTo>
                  <a:lnTo>
                    <a:pt x="1055" y="1227"/>
                  </a:lnTo>
                  <a:lnTo>
                    <a:pt x="1043" y="1238"/>
                  </a:lnTo>
                  <a:lnTo>
                    <a:pt x="1030" y="1248"/>
                  </a:lnTo>
                  <a:lnTo>
                    <a:pt x="1015" y="1259"/>
                  </a:lnTo>
                  <a:lnTo>
                    <a:pt x="1001" y="1270"/>
                  </a:lnTo>
                  <a:lnTo>
                    <a:pt x="987" y="1281"/>
                  </a:lnTo>
                  <a:lnTo>
                    <a:pt x="973" y="1290"/>
                  </a:lnTo>
                  <a:lnTo>
                    <a:pt x="958" y="1306"/>
                  </a:lnTo>
                  <a:lnTo>
                    <a:pt x="948" y="1328"/>
                  </a:lnTo>
                  <a:lnTo>
                    <a:pt x="944" y="1354"/>
                  </a:lnTo>
                  <a:lnTo>
                    <a:pt x="944" y="1380"/>
                  </a:lnTo>
                  <a:lnTo>
                    <a:pt x="947" y="1408"/>
                  </a:lnTo>
                  <a:lnTo>
                    <a:pt x="951" y="1432"/>
                  </a:lnTo>
                  <a:lnTo>
                    <a:pt x="957" y="1451"/>
                  </a:lnTo>
                  <a:lnTo>
                    <a:pt x="963" y="1463"/>
                  </a:lnTo>
                  <a:lnTo>
                    <a:pt x="969" y="1469"/>
                  </a:lnTo>
                  <a:lnTo>
                    <a:pt x="976" y="1472"/>
                  </a:lnTo>
                  <a:lnTo>
                    <a:pt x="984" y="1472"/>
                  </a:lnTo>
                  <a:lnTo>
                    <a:pt x="993" y="1472"/>
                  </a:lnTo>
                  <a:lnTo>
                    <a:pt x="1001" y="1471"/>
                  </a:lnTo>
                  <a:lnTo>
                    <a:pt x="1009" y="1469"/>
                  </a:lnTo>
                  <a:lnTo>
                    <a:pt x="1015" y="1468"/>
                  </a:lnTo>
                  <a:lnTo>
                    <a:pt x="1018" y="1466"/>
                  </a:lnTo>
                  <a:lnTo>
                    <a:pt x="1018" y="1468"/>
                  </a:lnTo>
                  <a:lnTo>
                    <a:pt x="1016" y="1468"/>
                  </a:lnTo>
                  <a:lnTo>
                    <a:pt x="1013" y="1468"/>
                  </a:lnTo>
                  <a:lnTo>
                    <a:pt x="1012" y="1469"/>
                  </a:lnTo>
                  <a:lnTo>
                    <a:pt x="1001" y="1474"/>
                  </a:lnTo>
                  <a:lnTo>
                    <a:pt x="991" y="1482"/>
                  </a:lnTo>
                  <a:lnTo>
                    <a:pt x="981" y="1491"/>
                  </a:lnTo>
                  <a:lnTo>
                    <a:pt x="969" y="1505"/>
                  </a:lnTo>
                  <a:lnTo>
                    <a:pt x="956" y="1518"/>
                  </a:lnTo>
                  <a:lnTo>
                    <a:pt x="941" y="1534"/>
                  </a:lnTo>
                  <a:lnTo>
                    <a:pt x="926" y="1554"/>
                  </a:lnTo>
                  <a:lnTo>
                    <a:pt x="908" y="1573"/>
                  </a:lnTo>
                  <a:lnTo>
                    <a:pt x="890" y="1597"/>
                  </a:lnTo>
                  <a:lnTo>
                    <a:pt x="871" y="1628"/>
                  </a:lnTo>
                  <a:lnTo>
                    <a:pt x="853" y="1662"/>
                  </a:lnTo>
                  <a:lnTo>
                    <a:pt x="836" y="1699"/>
                  </a:lnTo>
                  <a:lnTo>
                    <a:pt x="818" y="1739"/>
                  </a:lnTo>
                  <a:lnTo>
                    <a:pt x="803" y="1778"/>
                  </a:lnTo>
                  <a:lnTo>
                    <a:pt x="790" y="1816"/>
                  </a:lnTo>
                  <a:lnTo>
                    <a:pt x="778" y="1850"/>
                  </a:lnTo>
                  <a:lnTo>
                    <a:pt x="760" y="1926"/>
                  </a:lnTo>
                  <a:lnTo>
                    <a:pt x="748" y="2006"/>
                  </a:lnTo>
                  <a:lnTo>
                    <a:pt x="742" y="2070"/>
                  </a:lnTo>
                  <a:lnTo>
                    <a:pt x="739" y="2096"/>
                  </a:lnTo>
                  <a:lnTo>
                    <a:pt x="735" y="2095"/>
                  </a:lnTo>
                  <a:lnTo>
                    <a:pt x="724" y="2092"/>
                  </a:lnTo>
                  <a:lnTo>
                    <a:pt x="710" y="2087"/>
                  </a:lnTo>
                  <a:lnTo>
                    <a:pt x="696" y="2080"/>
                  </a:lnTo>
                  <a:lnTo>
                    <a:pt x="686" y="2061"/>
                  </a:lnTo>
                  <a:lnTo>
                    <a:pt x="677" y="2028"/>
                  </a:lnTo>
                  <a:lnTo>
                    <a:pt x="674" y="1991"/>
                  </a:lnTo>
                  <a:lnTo>
                    <a:pt x="674" y="1960"/>
                  </a:lnTo>
                  <a:lnTo>
                    <a:pt x="678" y="1935"/>
                  </a:lnTo>
                  <a:lnTo>
                    <a:pt x="680" y="1909"/>
                  </a:lnTo>
                  <a:lnTo>
                    <a:pt x="678" y="1889"/>
                  </a:lnTo>
                  <a:lnTo>
                    <a:pt x="670" y="1872"/>
                  </a:lnTo>
                  <a:lnTo>
                    <a:pt x="662" y="1853"/>
                  </a:lnTo>
                  <a:lnTo>
                    <a:pt x="659" y="1823"/>
                  </a:lnTo>
                  <a:lnTo>
                    <a:pt x="659" y="1789"/>
                  </a:lnTo>
                  <a:lnTo>
                    <a:pt x="658" y="1758"/>
                  </a:lnTo>
                  <a:lnTo>
                    <a:pt x="658" y="1706"/>
                  </a:lnTo>
                  <a:lnTo>
                    <a:pt x="662" y="1628"/>
                  </a:lnTo>
                  <a:lnTo>
                    <a:pt x="671" y="1548"/>
                  </a:lnTo>
                  <a:lnTo>
                    <a:pt x="686" y="1497"/>
                  </a:lnTo>
                  <a:lnTo>
                    <a:pt x="699" y="1471"/>
                  </a:lnTo>
                  <a:lnTo>
                    <a:pt x="708" y="1448"/>
                  </a:lnTo>
                  <a:lnTo>
                    <a:pt x="711" y="1429"/>
                  </a:lnTo>
                  <a:lnTo>
                    <a:pt x="707" y="1410"/>
                  </a:lnTo>
                  <a:lnTo>
                    <a:pt x="701" y="1386"/>
                  </a:lnTo>
                  <a:lnTo>
                    <a:pt x="701" y="1356"/>
                  </a:lnTo>
                  <a:lnTo>
                    <a:pt x="708" y="1318"/>
                  </a:lnTo>
                  <a:lnTo>
                    <a:pt x="723" y="1268"/>
                  </a:lnTo>
                  <a:lnTo>
                    <a:pt x="733" y="1242"/>
                  </a:lnTo>
                  <a:lnTo>
                    <a:pt x="742" y="1223"/>
                  </a:lnTo>
                  <a:lnTo>
                    <a:pt x="750" y="1208"/>
                  </a:lnTo>
                  <a:lnTo>
                    <a:pt x="756" y="1198"/>
                  </a:lnTo>
                  <a:lnTo>
                    <a:pt x="761" y="1187"/>
                  </a:lnTo>
                  <a:lnTo>
                    <a:pt x="764" y="1180"/>
                  </a:lnTo>
                  <a:lnTo>
                    <a:pt x="766" y="1170"/>
                  </a:lnTo>
                  <a:lnTo>
                    <a:pt x="767" y="1159"/>
                  </a:lnTo>
                  <a:lnTo>
                    <a:pt x="769" y="1124"/>
                  </a:lnTo>
                  <a:lnTo>
                    <a:pt x="775" y="1076"/>
                  </a:lnTo>
                  <a:lnTo>
                    <a:pt x="784" y="1026"/>
                  </a:lnTo>
                  <a:lnTo>
                    <a:pt x="794" y="984"/>
                  </a:lnTo>
                  <a:lnTo>
                    <a:pt x="804" y="943"/>
                  </a:lnTo>
                  <a:lnTo>
                    <a:pt x="813" y="889"/>
                  </a:lnTo>
                  <a:lnTo>
                    <a:pt x="815" y="842"/>
                  </a:lnTo>
                  <a:lnTo>
                    <a:pt x="810" y="812"/>
                  </a:lnTo>
                  <a:lnTo>
                    <a:pt x="807" y="792"/>
                  </a:lnTo>
                  <a:lnTo>
                    <a:pt x="812" y="766"/>
                  </a:lnTo>
                  <a:lnTo>
                    <a:pt x="819" y="743"/>
                  </a:lnTo>
                  <a:lnTo>
                    <a:pt x="822" y="725"/>
                  </a:lnTo>
                  <a:lnTo>
                    <a:pt x="824" y="719"/>
                  </a:lnTo>
                  <a:lnTo>
                    <a:pt x="825" y="712"/>
                  </a:lnTo>
                  <a:lnTo>
                    <a:pt x="830" y="706"/>
                  </a:lnTo>
                  <a:lnTo>
                    <a:pt x="836" y="701"/>
                  </a:lnTo>
                  <a:lnTo>
                    <a:pt x="843" y="697"/>
                  </a:lnTo>
                  <a:lnTo>
                    <a:pt x="852" y="695"/>
                  </a:lnTo>
                  <a:lnTo>
                    <a:pt x="861" y="695"/>
                  </a:lnTo>
                  <a:lnTo>
                    <a:pt x="871" y="698"/>
                  </a:lnTo>
                  <a:lnTo>
                    <a:pt x="883" y="703"/>
                  </a:lnTo>
                  <a:lnTo>
                    <a:pt x="896" y="707"/>
                  </a:lnTo>
                  <a:lnTo>
                    <a:pt x="911" y="710"/>
                  </a:lnTo>
                  <a:lnTo>
                    <a:pt x="929" y="713"/>
                  </a:lnTo>
                  <a:lnTo>
                    <a:pt x="945" y="715"/>
                  </a:lnTo>
                  <a:lnTo>
                    <a:pt x="961" y="716"/>
                  </a:lnTo>
                  <a:lnTo>
                    <a:pt x="976" y="713"/>
                  </a:lnTo>
                  <a:lnTo>
                    <a:pt x="990" y="709"/>
                  </a:lnTo>
                  <a:lnTo>
                    <a:pt x="1009" y="691"/>
                  </a:lnTo>
                  <a:lnTo>
                    <a:pt x="1021" y="667"/>
                  </a:lnTo>
                  <a:lnTo>
                    <a:pt x="1027" y="646"/>
                  </a:lnTo>
                  <a:lnTo>
                    <a:pt x="1028" y="637"/>
                  </a:lnTo>
                  <a:lnTo>
                    <a:pt x="1031" y="636"/>
                  </a:lnTo>
                  <a:lnTo>
                    <a:pt x="1040" y="633"/>
                  </a:lnTo>
                  <a:lnTo>
                    <a:pt x="1047" y="627"/>
                  </a:lnTo>
                  <a:lnTo>
                    <a:pt x="1050" y="617"/>
                  </a:lnTo>
                  <a:lnTo>
                    <a:pt x="1050" y="603"/>
                  </a:lnTo>
                  <a:lnTo>
                    <a:pt x="1050" y="592"/>
                  </a:lnTo>
                  <a:lnTo>
                    <a:pt x="1050" y="583"/>
                  </a:lnTo>
                  <a:lnTo>
                    <a:pt x="1050" y="578"/>
                  </a:lnTo>
                  <a:lnTo>
                    <a:pt x="1067" y="578"/>
                  </a:lnTo>
                  <a:lnTo>
                    <a:pt x="1068" y="569"/>
                  </a:lnTo>
                  <a:lnTo>
                    <a:pt x="1071" y="550"/>
                  </a:lnTo>
                  <a:lnTo>
                    <a:pt x="1077" y="532"/>
                  </a:lnTo>
                  <a:lnTo>
                    <a:pt x="1087" y="523"/>
                  </a:lnTo>
                  <a:lnTo>
                    <a:pt x="1099" y="517"/>
                  </a:lnTo>
                  <a:lnTo>
                    <a:pt x="1107" y="506"/>
                  </a:lnTo>
                  <a:lnTo>
                    <a:pt x="1110" y="491"/>
                  </a:lnTo>
                  <a:lnTo>
                    <a:pt x="1105" y="480"/>
                  </a:lnTo>
                  <a:lnTo>
                    <a:pt x="1099" y="473"/>
                  </a:lnTo>
                  <a:lnTo>
                    <a:pt x="1093" y="461"/>
                  </a:lnTo>
                  <a:lnTo>
                    <a:pt x="1086" y="448"/>
                  </a:lnTo>
                  <a:lnTo>
                    <a:pt x="1078" y="431"/>
                  </a:lnTo>
                  <a:lnTo>
                    <a:pt x="1071" y="418"/>
                  </a:lnTo>
                  <a:lnTo>
                    <a:pt x="1067" y="405"/>
                  </a:lnTo>
                  <a:lnTo>
                    <a:pt x="1062" y="396"/>
                  </a:lnTo>
                  <a:lnTo>
                    <a:pt x="1061" y="393"/>
                  </a:lnTo>
                  <a:lnTo>
                    <a:pt x="1062" y="388"/>
                  </a:lnTo>
                  <a:lnTo>
                    <a:pt x="1065" y="378"/>
                  </a:lnTo>
                  <a:lnTo>
                    <a:pt x="1070" y="363"/>
                  </a:lnTo>
                  <a:lnTo>
                    <a:pt x="1077" y="350"/>
                  </a:lnTo>
                  <a:lnTo>
                    <a:pt x="1080" y="334"/>
                  </a:lnTo>
                  <a:lnTo>
                    <a:pt x="1078" y="313"/>
                  </a:lnTo>
                  <a:lnTo>
                    <a:pt x="1074" y="292"/>
                  </a:lnTo>
                  <a:lnTo>
                    <a:pt x="1071" y="273"/>
                  </a:lnTo>
                  <a:lnTo>
                    <a:pt x="1070" y="249"/>
                  </a:lnTo>
                  <a:lnTo>
                    <a:pt x="1067" y="221"/>
                  </a:lnTo>
                  <a:lnTo>
                    <a:pt x="1062" y="196"/>
                  </a:lnTo>
                  <a:lnTo>
                    <a:pt x="1061" y="185"/>
                  </a:lnTo>
                  <a:lnTo>
                    <a:pt x="1062" y="185"/>
                  </a:lnTo>
                  <a:lnTo>
                    <a:pt x="1065" y="184"/>
                  </a:lnTo>
                  <a:lnTo>
                    <a:pt x="1070" y="181"/>
                  </a:lnTo>
                  <a:lnTo>
                    <a:pt x="1077" y="178"/>
                  </a:lnTo>
                  <a:lnTo>
                    <a:pt x="1083" y="173"/>
                  </a:lnTo>
                  <a:lnTo>
                    <a:pt x="1090" y="168"/>
                  </a:lnTo>
                  <a:lnTo>
                    <a:pt x="1098" y="160"/>
                  </a:lnTo>
                  <a:lnTo>
                    <a:pt x="1105" y="153"/>
                  </a:lnTo>
                  <a:lnTo>
                    <a:pt x="1108" y="144"/>
                  </a:lnTo>
                  <a:lnTo>
                    <a:pt x="1108" y="132"/>
                  </a:lnTo>
                  <a:lnTo>
                    <a:pt x="1102" y="120"/>
                  </a:lnTo>
                  <a:lnTo>
                    <a:pt x="1093" y="105"/>
                  </a:lnTo>
                  <a:lnTo>
                    <a:pt x="1081" y="92"/>
                  </a:lnTo>
                  <a:lnTo>
                    <a:pt x="1065" y="77"/>
                  </a:lnTo>
                  <a:lnTo>
                    <a:pt x="1047" y="64"/>
                  </a:lnTo>
                  <a:lnTo>
                    <a:pt x="1028" y="50"/>
                  </a:lnTo>
                  <a:lnTo>
                    <a:pt x="1016" y="44"/>
                  </a:lnTo>
                  <a:lnTo>
                    <a:pt x="1003" y="39"/>
                  </a:lnTo>
                  <a:lnTo>
                    <a:pt x="985" y="34"/>
                  </a:lnTo>
                  <a:lnTo>
                    <a:pt x="967" y="28"/>
                  </a:lnTo>
                  <a:lnTo>
                    <a:pt x="948" y="24"/>
                  </a:lnTo>
                  <a:lnTo>
                    <a:pt x="927" y="21"/>
                  </a:lnTo>
                  <a:lnTo>
                    <a:pt x="907" y="16"/>
                  </a:lnTo>
                  <a:lnTo>
                    <a:pt x="884" y="13"/>
                  </a:lnTo>
                  <a:lnTo>
                    <a:pt x="862" y="10"/>
                  </a:lnTo>
                  <a:lnTo>
                    <a:pt x="841" y="7"/>
                  </a:lnTo>
                  <a:lnTo>
                    <a:pt x="821" y="4"/>
                  </a:lnTo>
                  <a:lnTo>
                    <a:pt x="803" y="3"/>
                  </a:lnTo>
                  <a:lnTo>
                    <a:pt x="785" y="1"/>
                  </a:lnTo>
                  <a:lnTo>
                    <a:pt x="769" y="1"/>
                  </a:lnTo>
                  <a:lnTo>
                    <a:pt x="756" y="0"/>
                  </a:lnTo>
                  <a:lnTo>
                    <a:pt x="745" y="0"/>
                  </a:lnTo>
                  <a:lnTo>
                    <a:pt x="729" y="1"/>
                  </a:lnTo>
                  <a:lnTo>
                    <a:pt x="714" y="4"/>
                  </a:lnTo>
                  <a:lnTo>
                    <a:pt x="701" y="10"/>
                  </a:lnTo>
                  <a:lnTo>
                    <a:pt x="687" y="19"/>
                  </a:lnTo>
                  <a:lnTo>
                    <a:pt x="673" y="28"/>
                  </a:lnTo>
                  <a:lnTo>
                    <a:pt x="653" y="40"/>
                  </a:lnTo>
                  <a:lnTo>
                    <a:pt x="633" y="53"/>
                  </a:lnTo>
                  <a:lnTo>
                    <a:pt x="604" y="67"/>
                  </a:lnTo>
                  <a:lnTo>
                    <a:pt x="576" y="87"/>
                  </a:lnTo>
                  <a:lnTo>
                    <a:pt x="551" y="122"/>
                  </a:lnTo>
                  <a:lnTo>
                    <a:pt x="532" y="165"/>
                  </a:lnTo>
                  <a:lnTo>
                    <a:pt x="514" y="211"/>
                  </a:lnTo>
                  <a:lnTo>
                    <a:pt x="499" y="256"/>
                  </a:lnTo>
                  <a:lnTo>
                    <a:pt x="489" y="299"/>
                  </a:lnTo>
                  <a:lnTo>
                    <a:pt x="480" y="334"/>
                  </a:lnTo>
                  <a:lnTo>
                    <a:pt x="473" y="354"/>
                  </a:lnTo>
                  <a:lnTo>
                    <a:pt x="470" y="371"/>
                  </a:lnTo>
                  <a:lnTo>
                    <a:pt x="470" y="390"/>
                  </a:lnTo>
                  <a:lnTo>
                    <a:pt x="474" y="409"/>
                  </a:lnTo>
                  <a:lnTo>
                    <a:pt x="480" y="428"/>
                  </a:lnTo>
                  <a:lnTo>
                    <a:pt x="487" y="446"/>
                  </a:lnTo>
                  <a:lnTo>
                    <a:pt x="493" y="461"/>
                  </a:lnTo>
                  <a:lnTo>
                    <a:pt x="499" y="471"/>
                  </a:lnTo>
                  <a:lnTo>
                    <a:pt x="501" y="474"/>
                  </a:lnTo>
                  <a:lnTo>
                    <a:pt x="501" y="479"/>
                  </a:lnTo>
                  <a:lnTo>
                    <a:pt x="502" y="488"/>
                  </a:lnTo>
                  <a:lnTo>
                    <a:pt x="498" y="497"/>
                  </a:lnTo>
                  <a:lnTo>
                    <a:pt x="489" y="501"/>
                  </a:lnTo>
                  <a:lnTo>
                    <a:pt x="480" y="501"/>
                  </a:lnTo>
                  <a:lnTo>
                    <a:pt x="470" y="500"/>
                  </a:lnTo>
                  <a:lnTo>
                    <a:pt x="455" y="498"/>
                  </a:lnTo>
                  <a:lnTo>
                    <a:pt x="440" y="497"/>
                  </a:lnTo>
                  <a:lnTo>
                    <a:pt x="425" y="497"/>
                  </a:lnTo>
                  <a:lnTo>
                    <a:pt x="410" y="497"/>
                  </a:lnTo>
                  <a:lnTo>
                    <a:pt x="400" y="498"/>
                  </a:lnTo>
                  <a:lnTo>
                    <a:pt x="391" y="501"/>
                  </a:lnTo>
                  <a:lnTo>
                    <a:pt x="384" y="507"/>
                  </a:lnTo>
                  <a:lnTo>
                    <a:pt x="372" y="517"/>
                  </a:lnTo>
                  <a:lnTo>
                    <a:pt x="359" y="529"/>
                  </a:lnTo>
                  <a:lnTo>
                    <a:pt x="344" y="544"/>
                  </a:lnTo>
                  <a:lnTo>
                    <a:pt x="329" y="559"/>
                  </a:lnTo>
                  <a:lnTo>
                    <a:pt x="314" y="572"/>
                  </a:lnTo>
                  <a:lnTo>
                    <a:pt x="301" y="584"/>
                  </a:lnTo>
                  <a:lnTo>
                    <a:pt x="289" y="594"/>
                  </a:lnTo>
                  <a:lnTo>
                    <a:pt x="274" y="605"/>
                  </a:lnTo>
                  <a:lnTo>
                    <a:pt x="253" y="615"/>
                  </a:lnTo>
                  <a:lnTo>
                    <a:pt x="228" y="629"/>
                  </a:lnTo>
                  <a:lnTo>
                    <a:pt x="200" y="642"/>
                  </a:lnTo>
                  <a:lnTo>
                    <a:pt x="172" y="655"/>
                  </a:lnTo>
                  <a:lnTo>
                    <a:pt x="144" y="667"/>
                  </a:lnTo>
                  <a:lnTo>
                    <a:pt x="121" y="676"/>
                  </a:lnTo>
                  <a:lnTo>
                    <a:pt x="104" y="682"/>
                  </a:lnTo>
                  <a:lnTo>
                    <a:pt x="89" y="689"/>
                  </a:lnTo>
                  <a:lnTo>
                    <a:pt x="71" y="704"/>
                  </a:lnTo>
                  <a:lnTo>
                    <a:pt x="53" y="722"/>
                  </a:lnTo>
                  <a:lnTo>
                    <a:pt x="37" y="743"/>
                  </a:lnTo>
                  <a:lnTo>
                    <a:pt x="22" y="762"/>
                  </a:lnTo>
                  <a:lnTo>
                    <a:pt x="10" y="780"/>
                  </a:lnTo>
                  <a:lnTo>
                    <a:pt x="3" y="792"/>
                  </a:lnTo>
                  <a:lnTo>
                    <a:pt x="0" y="796"/>
                  </a:lnTo>
                  <a:lnTo>
                    <a:pt x="0" y="2221"/>
                  </a:lnTo>
                  <a:lnTo>
                    <a:pt x="28" y="2224"/>
                  </a:lnTo>
                  <a:lnTo>
                    <a:pt x="56" y="2227"/>
                  </a:lnTo>
                  <a:lnTo>
                    <a:pt x="84" y="2231"/>
                  </a:lnTo>
                  <a:lnTo>
                    <a:pt x="113" y="2236"/>
                  </a:lnTo>
                  <a:lnTo>
                    <a:pt x="141" y="2242"/>
                  </a:lnTo>
                  <a:lnTo>
                    <a:pt x="167" y="2247"/>
                  </a:lnTo>
                  <a:lnTo>
                    <a:pt x="196" y="2255"/>
                  </a:lnTo>
                  <a:lnTo>
                    <a:pt x="222" y="2262"/>
                  </a:lnTo>
                  <a:lnTo>
                    <a:pt x="249" y="2271"/>
                  </a:lnTo>
                  <a:lnTo>
                    <a:pt x="276" y="2280"/>
                  </a:lnTo>
                  <a:lnTo>
                    <a:pt x="302" y="2290"/>
                  </a:lnTo>
                  <a:lnTo>
                    <a:pt x="329" y="2299"/>
                  </a:lnTo>
                  <a:lnTo>
                    <a:pt x="356" y="2311"/>
                  </a:lnTo>
                  <a:lnTo>
                    <a:pt x="381" y="2322"/>
                  </a:lnTo>
                  <a:lnTo>
                    <a:pt x="407" y="2335"/>
                  </a:lnTo>
                  <a:lnTo>
                    <a:pt x="433" y="2347"/>
                  </a:lnTo>
                  <a:lnTo>
                    <a:pt x="430" y="2341"/>
                  </a:lnTo>
                  <a:lnTo>
                    <a:pt x="427" y="2335"/>
                  </a:lnTo>
                  <a:lnTo>
                    <a:pt x="424" y="2330"/>
                  </a:lnTo>
                  <a:lnTo>
                    <a:pt x="419" y="2325"/>
                  </a:lnTo>
                  <a:lnTo>
                    <a:pt x="406" y="2304"/>
                  </a:lnTo>
                  <a:lnTo>
                    <a:pt x="394" y="2279"/>
                  </a:lnTo>
                  <a:lnTo>
                    <a:pt x="384" y="2252"/>
                  </a:lnTo>
                  <a:lnTo>
                    <a:pt x="375" y="2224"/>
                  </a:lnTo>
                  <a:lnTo>
                    <a:pt x="369" y="2197"/>
                  </a:lnTo>
                  <a:lnTo>
                    <a:pt x="364" y="2172"/>
                  </a:lnTo>
                  <a:lnTo>
                    <a:pt x="363" y="2153"/>
                  </a:lnTo>
                  <a:lnTo>
                    <a:pt x="364" y="2139"/>
                  </a:lnTo>
                  <a:lnTo>
                    <a:pt x="367" y="2093"/>
                  </a:lnTo>
                  <a:lnTo>
                    <a:pt x="369" y="2016"/>
                  </a:lnTo>
                  <a:lnTo>
                    <a:pt x="375" y="1942"/>
                  </a:lnTo>
                  <a:lnTo>
                    <a:pt x="387" y="1905"/>
                  </a:lnTo>
                  <a:lnTo>
                    <a:pt x="390" y="1912"/>
                  </a:lnTo>
                  <a:lnTo>
                    <a:pt x="400" y="1933"/>
                  </a:lnTo>
                  <a:lnTo>
                    <a:pt x="413" y="1964"/>
                  </a:lnTo>
                  <a:lnTo>
                    <a:pt x="430" y="2001"/>
                  </a:lnTo>
                  <a:lnTo>
                    <a:pt x="446" y="2043"/>
                  </a:lnTo>
                  <a:lnTo>
                    <a:pt x="459" y="2084"/>
                  </a:lnTo>
                  <a:lnTo>
                    <a:pt x="470" y="2123"/>
                  </a:lnTo>
                  <a:lnTo>
                    <a:pt x="473" y="2156"/>
                  </a:lnTo>
                  <a:lnTo>
                    <a:pt x="476" y="2166"/>
                  </a:lnTo>
                  <a:lnTo>
                    <a:pt x="483" y="2173"/>
                  </a:lnTo>
                  <a:lnTo>
                    <a:pt x="493" y="2176"/>
                  </a:lnTo>
                  <a:lnTo>
                    <a:pt x="507" y="2179"/>
                  </a:lnTo>
                  <a:lnTo>
                    <a:pt x="518" y="2179"/>
                  </a:lnTo>
                  <a:lnTo>
                    <a:pt x="529" y="2179"/>
                  </a:lnTo>
                  <a:lnTo>
                    <a:pt x="536" y="2178"/>
                  </a:lnTo>
                  <a:lnTo>
                    <a:pt x="539" y="2178"/>
                  </a:lnTo>
                  <a:lnTo>
                    <a:pt x="542" y="2181"/>
                  </a:lnTo>
                  <a:lnTo>
                    <a:pt x="550" y="2190"/>
                  </a:lnTo>
                  <a:lnTo>
                    <a:pt x="560" y="2200"/>
                  </a:lnTo>
                  <a:lnTo>
                    <a:pt x="572" y="2210"/>
                  </a:lnTo>
                  <a:lnTo>
                    <a:pt x="575" y="2215"/>
                  </a:lnTo>
                  <a:lnTo>
                    <a:pt x="575" y="2222"/>
                  </a:lnTo>
                  <a:lnTo>
                    <a:pt x="570" y="2233"/>
                  </a:lnTo>
                  <a:lnTo>
                    <a:pt x="564" y="2243"/>
                  </a:lnTo>
                  <a:lnTo>
                    <a:pt x="557" y="2255"/>
                  </a:lnTo>
                  <a:lnTo>
                    <a:pt x="551" y="2267"/>
                  </a:lnTo>
                  <a:lnTo>
                    <a:pt x="545" y="2280"/>
                  </a:lnTo>
                  <a:lnTo>
                    <a:pt x="544" y="2292"/>
                  </a:lnTo>
                  <a:lnTo>
                    <a:pt x="544" y="2310"/>
                  </a:lnTo>
                  <a:lnTo>
                    <a:pt x="542" y="2336"/>
                  </a:lnTo>
                  <a:lnTo>
                    <a:pt x="541" y="2369"/>
                  </a:lnTo>
                  <a:lnTo>
                    <a:pt x="541" y="2405"/>
                  </a:lnTo>
                  <a:lnTo>
                    <a:pt x="561" y="2416"/>
                  </a:lnTo>
                  <a:lnTo>
                    <a:pt x="582" y="2428"/>
                  </a:lnTo>
                  <a:lnTo>
                    <a:pt x="601" y="2442"/>
                  </a:lnTo>
                  <a:lnTo>
                    <a:pt x="622" y="2455"/>
                  </a:lnTo>
                  <a:lnTo>
                    <a:pt x="643" y="2468"/>
                  </a:lnTo>
                  <a:lnTo>
                    <a:pt x="662" y="2480"/>
                  </a:lnTo>
                  <a:lnTo>
                    <a:pt x="681" y="2495"/>
                  </a:lnTo>
                  <a:lnTo>
                    <a:pt x="702" y="2508"/>
                  </a:lnTo>
                  <a:lnTo>
                    <a:pt x="721" y="2522"/>
                  </a:lnTo>
                  <a:lnTo>
                    <a:pt x="741" y="2537"/>
                  </a:lnTo>
                  <a:lnTo>
                    <a:pt x="761" y="2550"/>
                  </a:lnTo>
                  <a:lnTo>
                    <a:pt x="781" y="2565"/>
                  </a:lnTo>
                  <a:lnTo>
                    <a:pt x="800" y="2580"/>
                  </a:lnTo>
                  <a:lnTo>
                    <a:pt x="819" y="2594"/>
                  </a:lnTo>
                  <a:lnTo>
                    <a:pt x="838" y="2609"/>
                  </a:lnTo>
                  <a:lnTo>
                    <a:pt x="858" y="2624"/>
                  </a:lnTo>
                  <a:lnTo>
                    <a:pt x="2001" y="2624"/>
                  </a:lnTo>
                  <a:lnTo>
                    <a:pt x="2004" y="2623"/>
                  </a:lnTo>
                  <a:lnTo>
                    <a:pt x="2013" y="2621"/>
                  </a:lnTo>
                  <a:lnTo>
                    <a:pt x="2025" y="2618"/>
                  </a:lnTo>
                  <a:lnTo>
                    <a:pt x="2040" y="2612"/>
                  </a:lnTo>
                  <a:lnTo>
                    <a:pt x="2056" y="2606"/>
                  </a:lnTo>
                  <a:lnTo>
                    <a:pt x="2072" y="2599"/>
                  </a:lnTo>
                  <a:lnTo>
                    <a:pt x="2087" y="2590"/>
                  </a:lnTo>
                  <a:lnTo>
                    <a:pt x="2099" y="2580"/>
                  </a:lnTo>
                  <a:lnTo>
                    <a:pt x="2111" y="2553"/>
                  </a:lnTo>
                  <a:lnTo>
                    <a:pt x="2111" y="2520"/>
                  </a:lnTo>
                  <a:lnTo>
                    <a:pt x="2107" y="2494"/>
                  </a:lnTo>
                  <a:lnTo>
                    <a:pt x="2104" y="2482"/>
                  </a:lnTo>
                  <a:lnTo>
                    <a:pt x="2207" y="2471"/>
                  </a:lnTo>
                  <a:lnTo>
                    <a:pt x="2213" y="2439"/>
                  </a:lnTo>
                  <a:lnTo>
                    <a:pt x="2213" y="2319"/>
                  </a:lnTo>
                  <a:lnTo>
                    <a:pt x="2164" y="2325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9" y="3184"/>
              <a:ext cx="64" cy="38"/>
            </a:xfrm>
            <a:custGeom>
              <a:avLst/>
              <a:gdLst>
                <a:gd name="T0" fmla="*/ 84 w 127"/>
                <a:gd name="T1" fmla="*/ 0 h 77"/>
                <a:gd name="T2" fmla="*/ 35 w 127"/>
                <a:gd name="T3" fmla="*/ 0 h 77"/>
                <a:gd name="T4" fmla="*/ 25 w 127"/>
                <a:gd name="T5" fmla="*/ 2 h 77"/>
                <a:gd name="T6" fmla="*/ 16 w 127"/>
                <a:gd name="T7" fmla="*/ 5 h 77"/>
                <a:gd name="T8" fmla="*/ 7 w 127"/>
                <a:gd name="T9" fmla="*/ 9 h 77"/>
                <a:gd name="T10" fmla="*/ 0 w 127"/>
                <a:gd name="T11" fmla="*/ 17 h 77"/>
                <a:gd name="T12" fmla="*/ 6 w 127"/>
                <a:gd name="T13" fmla="*/ 12 h 77"/>
                <a:gd name="T14" fmla="*/ 12 w 127"/>
                <a:gd name="T15" fmla="*/ 9 h 77"/>
                <a:gd name="T16" fmla="*/ 19 w 127"/>
                <a:gd name="T17" fmla="*/ 8 h 77"/>
                <a:gd name="T18" fmla="*/ 26 w 127"/>
                <a:gd name="T19" fmla="*/ 8 h 77"/>
                <a:gd name="T20" fmla="*/ 75 w 127"/>
                <a:gd name="T21" fmla="*/ 8 h 77"/>
                <a:gd name="T22" fmla="*/ 92 w 127"/>
                <a:gd name="T23" fmla="*/ 11 h 77"/>
                <a:gd name="T24" fmla="*/ 106 w 127"/>
                <a:gd name="T25" fmla="*/ 20 h 77"/>
                <a:gd name="T26" fmla="*/ 115 w 127"/>
                <a:gd name="T27" fmla="*/ 34 h 77"/>
                <a:gd name="T28" fmla="*/ 118 w 127"/>
                <a:gd name="T29" fmla="*/ 51 h 77"/>
                <a:gd name="T30" fmla="*/ 118 w 127"/>
                <a:gd name="T31" fmla="*/ 58 h 77"/>
                <a:gd name="T32" fmla="*/ 117 w 127"/>
                <a:gd name="T33" fmla="*/ 66 h 77"/>
                <a:gd name="T34" fmla="*/ 114 w 127"/>
                <a:gd name="T35" fmla="*/ 72 h 77"/>
                <a:gd name="T36" fmla="*/ 109 w 127"/>
                <a:gd name="T37" fmla="*/ 77 h 77"/>
                <a:gd name="T38" fmla="*/ 117 w 127"/>
                <a:gd name="T39" fmla="*/ 72 h 77"/>
                <a:gd name="T40" fmla="*/ 123 w 127"/>
                <a:gd name="T41" fmla="*/ 63 h 77"/>
                <a:gd name="T42" fmla="*/ 126 w 127"/>
                <a:gd name="T43" fmla="*/ 54 h 77"/>
                <a:gd name="T44" fmla="*/ 127 w 127"/>
                <a:gd name="T45" fmla="*/ 43 h 77"/>
                <a:gd name="T46" fmla="*/ 124 w 127"/>
                <a:gd name="T47" fmla="*/ 27 h 77"/>
                <a:gd name="T48" fmla="*/ 115 w 127"/>
                <a:gd name="T49" fmla="*/ 12 h 77"/>
                <a:gd name="T50" fmla="*/ 100 w 127"/>
                <a:gd name="T51" fmla="*/ 3 h 77"/>
                <a:gd name="T52" fmla="*/ 84 w 127"/>
                <a:gd name="T53" fmla="*/ 0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7"/>
                <a:gd name="T82" fmla="*/ 0 h 77"/>
                <a:gd name="T83" fmla="*/ 127 w 127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7" h="77">
                  <a:moveTo>
                    <a:pt x="84" y="0"/>
                  </a:moveTo>
                  <a:lnTo>
                    <a:pt x="35" y="0"/>
                  </a:lnTo>
                  <a:lnTo>
                    <a:pt x="25" y="2"/>
                  </a:lnTo>
                  <a:lnTo>
                    <a:pt x="16" y="5"/>
                  </a:lnTo>
                  <a:lnTo>
                    <a:pt x="7" y="9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2" y="9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75" y="8"/>
                  </a:lnTo>
                  <a:lnTo>
                    <a:pt x="92" y="11"/>
                  </a:lnTo>
                  <a:lnTo>
                    <a:pt x="106" y="20"/>
                  </a:lnTo>
                  <a:lnTo>
                    <a:pt x="115" y="34"/>
                  </a:lnTo>
                  <a:lnTo>
                    <a:pt x="118" y="51"/>
                  </a:lnTo>
                  <a:lnTo>
                    <a:pt x="118" y="58"/>
                  </a:lnTo>
                  <a:lnTo>
                    <a:pt x="117" y="66"/>
                  </a:lnTo>
                  <a:lnTo>
                    <a:pt x="114" y="72"/>
                  </a:lnTo>
                  <a:lnTo>
                    <a:pt x="109" y="77"/>
                  </a:lnTo>
                  <a:lnTo>
                    <a:pt x="117" y="72"/>
                  </a:lnTo>
                  <a:lnTo>
                    <a:pt x="123" y="63"/>
                  </a:lnTo>
                  <a:lnTo>
                    <a:pt x="126" y="54"/>
                  </a:lnTo>
                  <a:lnTo>
                    <a:pt x="127" y="43"/>
                  </a:lnTo>
                  <a:lnTo>
                    <a:pt x="124" y="27"/>
                  </a:lnTo>
                  <a:lnTo>
                    <a:pt x="115" y="12"/>
                  </a:lnTo>
                  <a:lnTo>
                    <a:pt x="100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139" y="3767"/>
              <a:ext cx="335" cy="549"/>
            </a:xfrm>
            <a:custGeom>
              <a:avLst/>
              <a:gdLst>
                <a:gd name="T0" fmla="*/ 49 w 670"/>
                <a:gd name="T1" fmla="*/ 0 h 1097"/>
                <a:gd name="T2" fmla="*/ 0 w 670"/>
                <a:gd name="T3" fmla="*/ 866 h 1097"/>
                <a:gd name="T4" fmla="*/ 76 w 670"/>
                <a:gd name="T5" fmla="*/ 882 h 1097"/>
                <a:gd name="T6" fmla="*/ 76 w 670"/>
                <a:gd name="T7" fmla="*/ 989 h 1097"/>
                <a:gd name="T8" fmla="*/ 6 w 670"/>
                <a:gd name="T9" fmla="*/ 989 h 1097"/>
                <a:gd name="T10" fmla="*/ 6 w 670"/>
                <a:gd name="T11" fmla="*/ 1097 h 1097"/>
                <a:gd name="T12" fmla="*/ 670 w 670"/>
                <a:gd name="T13" fmla="*/ 1097 h 1097"/>
                <a:gd name="T14" fmla="*/ 670 w 670"/>
                <a:gd name="T15" fmla="*/ 992 h 1097"/>
                <a:gd name="T16" fmla="*/ 670 w 670"/>
                <a:gd name="T17" fmla="*/ 989 h 1097"/>
                <a:gd name="T18" fmla="*/ 670 w 670"/>
                <a:gd name="T19" fmla="*/ 882 h 1097"/>
                <a:gd name="T20" fmla="*/ 670 w 670"/>
                <a:gd name="T21" fmla="*/ 861 h 1097"/>
                <a:gd name="T22" fmla="*/ 670 w 670"/>
                <a:gd name="T23" fmla="*/ 33 h 1097"/>
                <a:gd name="T24" fmla="*/ 49 w 670"/>
                <a:gd name="T25" fmla="*/ 0 h 10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0"/>
                <a:gd name="T40" fmla="*/ 0 h 1097"/>
                <a:gd name="T41" fmla="*/ 670 w 670"/>
                <a:gd name="T42" fmla="*/ 1097 h 109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0" h="1097">
                  <a:moveTo>
                    <a:pt x="49" y="0"/>
                  </a:moveTo>
                  <a:lnTo>
                    <a:pt x="0" y="866"/>
                  </a:lnTo>
                  <a:lnTo>
                    <a:pt x="76" y="882"/>
                  </a:lnTo>
                  <a:lnTo>
                    <a:pt x="76" y="989"/>
                  </a:lnTo>
                  <a:lnTo>
                    <a:pt x="6" y="989"/>
                  </a:lnTo>
                  <a:lnTo>
                    <a:pt x="6" y="1097"/>
                  </a:lnTo>
                  <a:lnTo>
                    <a:pt x="670" y="1097"/>
                  </a:lnTo>
                  <a:lnTo>
                    <a:pt x="670" y="992"/>
                  </a:lnTo>
                  <a:lnTo>
                    <a:pt x="670" y="989"/>
                  </a:lnTo>
                  <a:lnTo>
                    <a:pt x="670" y="882"/>
                  </a:lnTo>
                  <a:lnTo>
                    <a:pt x="670" y="861"/>
                  </a:lnTo>
                  <a:lnTo>
                    <a:pt x="670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187" y="3815"/>
              <a:ext cx="185" cy="327"/>
            </a:xfrm>
            <a:custGeom>
              <a:avLst/>
              <a:gdLst>
                <a:gd name="T0" fmla="*/ 287 w 369"/>
                <a:gd name="T1" fmla="*/ 654 h 654"/>
                <a:gd name="T2" fmla="*/ 297 w 369"/>
                <a:gd name="T3" fmla="*/ 654 h 654"/>
                <a:gd name="T4" fmla="*/ 308 w 369"/>
                <a:gd name="T5" fmla="*/ 651 h 654"/>
                <a:gd name="T6" fmla="*/ 317 w 369"/>
                <a:gd name="T7" fmla="*/ 647 h 654"/>
                <a:gd name="T8" fmla="*/ 326 w 369"/>
                <a:gd name="T9" fmla="*/ 641 h 654"/>
                <a:gd name="T10" fmla="*/ 332 w 369"/>
                <a:gd name="T11" fmla="*/ 633 h 654"/>
                <a:gd name="T12" fmla="*/ 337 w 369"/>
                <a:gd name="T13" fmla="*/ 625 h 654"/>
                <a:gd name="T14" fmla="*/ 340 w 369"/>
                <a:gd name="T15" fmla="*/ 614 h 654"/>
                <a:gd name="T16" fmla="*/ 342 w 369"/>
                <a:gd name="T17" fmla="*/ 604 h 654"/>
                <a:gd name="T18" fmla="*/ 369 w 369"/>
                <a:gd name="T19" fmla="*/ 69 h 654"/>
                <a:gd name="T20" fmla="*/ 369 w 369"/>
                <a:gd name="T21" fmla="*/ 58 h 654"/>
                <a:gd name="T22" fmla="*/ 366 w 369"/>
                <a:gd name="T23" fmla="*/ 48 h 654"/>
                <a:gd name="T24" fmla="*/ 361 w 369"/>
                <a:gd name="T25" fmla="*/ 37 h 654"/>
                <a:gd name="T26" fmla="*/ 355 w 369"/>
                <a:gd name="T27" fmla="*/ 30 h 654"/>
                <a:gd name="T28" fmla="*/ 348 w 369"/>
                <a:gd name="T29" fmla="*/ 23 h 654"/>
                <a:gd name="T30" fmla="*/ 339 w 369"/>
                <a:gd name="T31" fmla="*/ 18 h 654"/>
                <a:gd name="T32" fmla="*/ 329 w 369"/>
                <a:gd name="T33" fmla="*/ 14 h 654"/>
                <a:gd name="T34" fmla="*/ 318 w 369"/>
                <a:gd name="T35" fmla="*/ 12 h 654"/>
                <a:gd name="T36" fmla="*/ 83 w 369"/>
                <a:gd name="T37" fmla="*/ 0 h 654"/>
                <a:gd name="T38" fmla="*/ 72 w 369"/>
                <a:gd name="T39" fmla="*/ 0 h 654"/>
                <a:gd name="T40" fmla="*/ 62 w 369"/>
                <a:gd name="T41" fmla="*/ 3 h 654"/>
                <a:gd name="T42" fmla="*/ 52 w 369"/>
                <a:gd name="T43" fmla="*/ 8 h 654"/>
                <a:gd name="T44" fmla="*/ 44 w 369"/>
                <a:gd name="T45" fmla="*/ 14 h 654"/>
                <a:gd name="T46" fmla="*/ 37 w 369"/>
                <a:gd name="T47" fmla="*/ 21 h 654"/>
                <a:gd name="T48" fmla="*/ 32 w 369"/>
                <a:gd name="T49" fmla="*/ 30 h 654"/>
                <a:gd name="T50" fmla="*/ 28 w 369"/>
                <a:gd name="T51" fmla="*/ 40 h 654"/>
                <a:gd name="T52" fmla="*/ 26 w 369"/>
                <a:gd name="T53" fmla="*/ 51 h 654"/>
                <a:gd name="T54" fmla="*/ 0 w 369"/>
                <a:gd name="T55" fmla="*/ 587 h 654"/>
                <a:gd name="T56" fmla="*/ 0 w 369"/>
                <a:gd name="T57" fmla="*/ 598 h 654"/>
                <a:gd name="T58" fmla="*/ 3 w 369"/>
                <a:gd name="T59" fmla="*/ 608 h 654"/>
                <a:gd name="T60" fmla="*/ 7 w 369"/>
                <a:gd name="T61" fmla="*/ 617 h 654"/>
                <a:gd name="T62" fmla="*/ 13 w 369"/>
                <a:gd name="T63" fmla="*/ 625 h 654"/>
                <a:gd name="T64" fmla="*/ 20 w 369"/>
                <a:gd name="T65" fmla="*/ 632 h 654"/>
                <a:gd name="T66" fmla="*/ 29 w 369"/>
                <a:gd name="T67" fmla="*/ 636 h 654"/>
                <a:gd name="T68" fmla="*/ 40 w 369"/>
                <a:gd name="T69" fmla="*/ 641 h 654"/>
                <a:gd name="T70" fmla="*/ 50 w 369"/>
                <a:gd name="T71" fmla="*/ 642 h 654"/>
                <a:gd name="T72" fmla="*/ 287 w 369"/>
                <a:gd name="T73" fmla="*/ 654 h 6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9"/>
                <a:gd name="T112" fmla="*/ 0 h 654"/>
                <a:gd name="T113" fmla="*/ 369 w 369"/>
                <a:gd name="T114" fmla="*/ 654 h 6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9" h="654">
                  <a:moveTo>
                    <a:pt x="287" y="654"/>
                  </a:moveTo>
                  <a:lnTo>
                    <a:pt x="297" y="654"/>
                  </a:lnTo>
                  <a:lnTo>
                    <a:pt x="308" y="651"/>
                  </a:lnTo>
                  <a:lnTo>
                    <a:pt x="317" y="647"/>
                  </a:lnTo>
                  <a:lnTo>
                    <a:pt x="326" y="641"/>
                  </a:lnTo>
                  <a:lnTo>
                    <a:pt x="332" y="633"/>
                  </a:lnTo>
                  <a:lnTo>
                    <a:pt x="337" y="625"/>
                  </a:lnTo>
                  <a:lnTo>
                    <a:pt x="340" y="614"/>
                  </a:lnTo>
                  <a:lnTo>
                    <a:pt x="342" y="604"/>
                  </a:lnTo>
                  <a:lnTo>
                    <a:pt x="369" y="69"/>
                  </a:lnTo>
                  <a:lnTo>
                    <a:pt x="369" y="58"/>
                  </a:lnTo>
                  <a:lnTo>
                    <a:pt x="366" y="48"/>
                  </a:lnTo>
                  <a:lnTo>
                    <a:pt x="361" y="37"/>
                  </a:lnTo>
                  <a:lnTo>
                    <a:pt x="355" y="30"/>
                  </a:lnTo>
                  <a:lnTo>
                    <a:pt x="348" y="23"/>
                  </a:lnTo>
                  <a:lnTo>
                    <a:pt x="339" y="18"/>
                  </a:lnTo>
                  <a:lnTo>
                    <a:pt x="329" y="14"/>
                  </a:lnTo>
                  <a:lnTo>
                    <a:pt x="318" y="12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2" y="3"/>
                  </a:lnTo>
                  <a:lnTo>
                    <a:pt x="52" y="8"/>
                  </a:lnTo>
                  <a:lnTo>
                    <a:pt x="44" y="14"/>
                  </a:lnTo>
                  <a:lnTo>
                    <a:pt x="37" y="21"/>
                  </a:lnTo>
                  <a:lnTo>
                    <a:pt x="32" y="30"/>
                  </a:lnTo>
                  <a:lnTo>
                    <a:pt x="28" y="40"/>
                  </a:lnTo>
                  <a:lnTo>
                    <a:pt x="26" y="51"/>
                  </a:lnTo>
                  <a:lnTo>
                    <a:pt x="0" y="587"/>
                  </a:lnTo>
                  <a:lnTo>
                    <a:pt x="0" y="598"/>
                  </a:lnTo>
                  <a:lnTo>
                    <a:pt x="3" y="608"/>
                  </a:lnTo>
                  <a:lnTo>
                    <a:pt x="7" y="617"/>
                  </a:lnTo>
                  <a:lnTo>
                    <a:pt x="13" y="625"/>
                  </a:lnTo>
                  <a:lnTo>
                    <a:pt x="20" y="632"/>
                  </a:lnTo>
                  <a:lnTo>
                    <a:pt x="29" y="636"/>
                  </a:lnTo>
                  <a:lnTo>
                    <a:pt x="40" y="641"/>
                  </a:lnTo>
                  <a:lnTo>
                    <a:pt x="50" y="642"/>
                  </a:lnTo>
                  <a:lnTo>
                    <a:pt x="287" y="65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5" y="3618"/>
              <a:ext cx="33" cy="11"/>
            </a:xfrm>
            <a:custGeom>
              <a:avLst/>
              <a:gdLst>
                <a:gd name="T0" fmla="*/ 10 w 66"/>
                <a:gd name="T1" fmla="*/ 0 h 22"/>
                <a:gd name="T2" fmla="*/ 11 w 66"/>
                <a:gd name="T3" fmla="*/ 2 h 22"/>
                <a:gd name="T4" fmla="*/ 16 w 66"/>
                <a:gd name="T5" fmla="*/ 3 h 22"/>
                <a:gd name="T6" fmla="*/ 22 w 66"/>
                <a:gd name="T7" fmla="*/ 6 h 22"/>
                <a:gd name="T8" fmla="*/ 31 w 66"/>
                <a:gd name="T9" fmla="*/ 10 h 22"/>
                <a:gd name="T10" fmla="*/ 40 w 66"/>
                <a:gd name="T11" fmla="*/ 15 h 22"/>
                <a:gd name="T12" fmla="*/ 48 w 66"/>
                <a:gd name="T13" fmla="*/ 18 h 22"/>
                <a:gd name="T14" fmla="*/ 56 w 66"/>
                <a:gd name="T15" fmla="*/ 19 h 22"/>
                <a:gd name="T16" fmla="*/ 63 w 66"/>
                <a:gd name="T17" fmla="*/ 21 h 22"/>
                <a:gd name="T18" fmla="*/ 66 w 66"/>
                <a:gd name="T19" fmla="*/ 21 h 22"/>
                <a:gd name="T20" fmla="*/ 63 w 66"/>
                <a:gd name="T21" fmla="*/ 21 h 22"/>
                <a:gd name="T22" fmla="*/ 56 w 66"/>
                <a:gd name="T23" fmla="*/ 22 h 22"/>
                <a:gd name="T24" fmla="*/ 47 w 66"/>
                <a:gd name="T25" fmla="*/ 22 h 22"/>
                <a:gd name="T26" fmla="*/ 35 w 66"/>
                <a:gd name="T27" fmla="*/ 22 h 22"/>
                <a:gd name="T28" fmla="*/ 23 w 66"/>
                <a:gd name="T29" fmla="*/ 21 h 22"/>
                <a:gd name="T30" fmla="*/ 13 w 66"/>
                <a:gd name="T31" fmla="*/ 19 h 22"/>
                <a:gd name="T32" fmla="*/ 5 w 66"/>
                <a:gd name="T33" fmla="*/ 16 h 22"/>
                <a:gd name="T34" fmla="*/ 0 w 66"/>
                <a:gd name="T35" fmla="*/ 10 h 22"/>
                <a:gd name="T36" fmla="*/ 1 w 66"/>
                <a:gd name="T37" fmla="*/ 6 h 22"/>
                <a:gd name="T38" fmla="*/ 7 w 66"/>
                <a:gd name="T39" fmla="*/ 2 h 22"/>
                <a:gd name="T40" fmla="*/ 10 w 66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22"/>
                <a:gd name="T65" fmla="*/ 66 w 66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22">
                  <a:moveTo>
                    <a:pt x="10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40" y="15"/>
                  </a:lnTo>
                  <a:lnTo>
                    <a:pt x="48" y="18"/>
                  </a:lnTo>
                  <a:lnTo>
                    <a:pt x="56" y="19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63" y="21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5" y="22"/>
                  </a:lnTo>
                  <a:lnTo>
                    <a:pt x="23" y="21"/>
                  </a:lnTo>
                  <a:lnTo>
                    <a:pt x="13" y="19"/>
                  </a:lnTo>
                  <a:lnTo>
                    <a:pt x="5" y="16"/>
                  </a:lnTo>
                  <a:lnTo>
                    <a:pt x="0" y="10"/>
                  </a:lnTo>
                  <a:lnTo>
                    <a:pt x="1" y="6"/>
                  </a:lnTo>
                  <a:lnTo>
                    <a:pt x="7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16" name="รูปภาพ 15" descr="finish2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00166" y="2000240"/>
            <a:ext cx="6286544" cy="4143404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3. การจัดทำรายงานผู้จบหลักสูตร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" y="5643578"/>
            <a:ext cx="1928793" cy="1214422"/>
            <a:chOff x="0" y="3008"/>
            <a:chExt cx="1474" cy="1312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0" y="4118"/>
              <a:ext cx="429" cy="202"/>
            </a:xfrm>
            <a:custGeom>
              <a:avLst/>
              <a:gdLst>
                <a:gd name="T0" fmla="*/ 550 w 858"/>
                <a:gd name="T1" fmla="*/ 283 h 403"/>
                <a:gd name="T2" fmla="*/ 548 w 858"/>
                <a:gd name="T3" fmla="*/ 286 h 403"/>
                <a:gd name="T4" fmla="*/ 536 w 858"/>
                <a:gd name="T5" fmla="*/ 289 h 403"/>
                <a:gd name="T6" fmla="*/ 516 w 858"/>
                <a:gd name="T7" fmla="*/ 290 h 403"/>
                <a:gd name="T8" fmla="*/ 490 w 858"/>
                <a:gd name="T9" fmla="*/ 292 h 403"/>
                <a:gd name="T10" fmla="*/ 465 w 858"/>
                <a:gd name="T11" fmla="*/ 293 h 403"/>
                <a:gd name="T12" fmla="*/ 441 w 858"/>
                <a:gd name="T13" fmla="*/ 293 h 403"/>
                <a:gd name="T14" fmla="*/ 425 w 858"/>
                <a:gd name="T15" fmla="*/ 293 h 403"/>
                <a:gd name="T16" fmla="*/ 419 w 858"/>
                <a:gd name="T17" fmla="*/ 293 h 403"/>
                <a:gd name="T18" fmla="*/ 452 w 858"/>
                <a:gd name="T19" fmla="*/ 207 h 403"/>
                <a:gd name="T20" fmla="*/ 452 w 858"/>
                <a:gd name="T21" fmla="*/ 200 h 403"/>
                <a:gd name="T22" fmla="*/ 450 w 858"/>
                <a:gd name="T23" fmla="*/ 182 h 403"/>
                <a:gd name="T24" fmla="*/ 444 w 858"/>
                <a:gd name="T25" fmla="*/ 155 h 403"/>
                <a:gd name="T26" fmla="*/ 433 w 858"/>
                <a:gd name="T27" fmla="*/ 126 h 403"/>
                <a:gd name="T28" fmla="*/ 407 w 858"/>
                <a:gd name="T29" fmla="*/ 114 h 403"/>
                <a:gd name="T30" fmla="*/ 381 w 858"/>
                <a:gd name="T31" fmla="*/ 101 h 403"/>
                <a:gd name="T32" fmla="*/ 356 w 858"/>
                <a:gd name="T33" fmla="*/ 90 h 403"/>
                <a:gd name="T34" fmla="*/ 329 w 858"/>
                <a:gd name="T35" fmla="*/ 78 h 403"/>
                <a:gd name="T36" fmla="*/ 302 w 858"/>
                <a:gd name="T37" fmla="*/ 69 h 403"/>
                <a:gd name="T38" fmla="*/ 276 w 858"/>
                <a:gd name="T39" fmla="*/ 59 h 403"/>
                <a:gd name="T40" fmla="*/ 249 w 858"/>
                <a:gd name="T41" fmla="*/ 50 h 403"/>
                <a:gd name="T42" fmla="*/ 222 w 858"/>
                <a:gd name="T43" fmla="*/ 41 h 403"/>
                <a:gd name="T44" fmla="*/ 196 w 858"/>
                <a:gd name="T45" fmla="*/ 34 h 403"/>
                <a:gd name="T46" fmla="*/ 167 w 858"/>
                <a:gd name="T47" fmla="*/ 26 h 403"/>
                <a:gd name="T48" fmla="*/ 141 w 858"/>
                <a:gd name="T49" fmla="*/ 21 h 403"/>
                <a:gd name="T50" fmla="*/ 113 w 858"/>
                <a:gd name="T51" fmla="*/ 15 h 403"/>
                <a:gd name="T52" fmla="*/ 84 w 858"/>
                <a:gd name="T53" fmla="*/ 10 h 403"/>
                <a:gd name="T54" fmla="*/ 56 w 858"/>
                <a:gd name="T55" fmla="*/ 6 h 403"/>
                <a:gd name="T56" fmla="*/ 28 w 858"/>
                <a:gd name="T57" fmla="*/ 3 h 403"/>
                <a:gd name="T58" fmla="*/ 0 w 858"/>
                <a:gd name="T59" fmla="*/ 0 h 403"/>
                <a:gd name="T60" fmla="*/ 0 w 858"/>
                <a:gd name="T61" fmla="*/ 403 h 403"/>
                <a:gd name="T62" fmla="*/ 858 w 858"/>
                <a:gd name="T63" fmla="*/ 403 h 403"/>
                <a:gd name="T64" fmla="*/ 838 w 858"/>
                <a:gd name="T65" fmla="*/ 388 h 403"/>
                <a:gd name="T66" fmla="*/ 819 w 858"/>
                <a:gd name="T67" fmla="*/ 373 h 403"/>
                <a:gd name="T68" fmla="*/ 800 w 858"/>
                <a:gd name="T69" fmla="*/ 359 h 403"/>
                <a:gd name="T70" fmla="*/ 781 w 858"/>
                <a:gd name="T71" fmla="*/ 344 h 403"/>
                <a:gd name="T72" fmla="*/ 761 w 858"/>
                <a:gd name="T73" fmla="*/ 329 h 403"/>
                <a:gd name="T74" fmla="*/ 741 w 858"/>
                <a:gd name="T75" fmla="*/ 316 h 403"/>
                <a:gd name="T76" fmla="*/ 721 w 858"/>
                <a:gd name="T77" fmla="*/ 301 h 403"/>
                <a:gd name="T78" fmla="*/ 702 w 858"/>
                <a:gd name="T79" fmla="*/ 287 h 403"/>
                <a:gd name="T80" fmla="*/ 681 w 858"/>
                <a:gd name="T81" fmla="*/ 274 h 403"/>
                <a:gd name="T82" fmla="*/ 662 w 858"/>
                <a:gd name="T83" fmla="*/ 259 h 403"/>
                <a:gd name="T84" fmla="*/ 643 w 858"/>
                <a:gd name="T85" fmla="*/ 247 h 403"/>
                <a:gd name="T86" fmla="*/ 622 w 858"/>
                <a:gd name="T87" fmla="*/ 234 h 403"/>
                <a:gd name="T88" fmla="*/ 601 w 858"/>
                <a:gd name="T89" fmla="*/ 221 h 403"/>
                <a:gd name="T90" fmla="*/ 582 w 858"/>
                <a:gd name="T91" fmla="*/ 207 h 403"/>
                <a:gd name="T92" fmla="*/ 561 w 858"/>
                <a:gd name="T93" fmla="*/ 195 h 403"/>
                <a:gd name="T94" fmla="*/ 541 w 858"/>
                <a:gd name="T95" fmla="*/ 184 h 403"/>
                <a:gd name="T96" fmla="*/ 541 w 858"/>
                <a:gd name="T97" fmla="*/ 218 h 403"/>
                <a:gd name="T98" fmla="*/ 541 w 858"/>
                <a:gd name="T99" fmla="*/ 249 h 403"/>
                <a:gd name="T100" fmla="*/ 544 w 858"/>
                <a:gd name="T101" fmla="*/ 271 h 403"/>
                <a:gd name="T102" fmla="*/ 550 w 858"/>
                <a:gd name="T103" fmla="*/ 283 h 4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8"/>
                <a:gd name="T157" fmla="*/ 0 h 403"/>
                <a:gd name="T158" fmla="*/ 858 w 858"/>
                <a:gd name="T159" fmla="*/ 403 h 40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8" h="403">
                  <a:moveTo>
                    <a:pt x="550" y="283"/>
                  </a:moveTo>
                  <a:lnTo>
                    <a:pt x="548" y="286"/>
                  </a:lnTo>
                  <a:lnTo>
                    <a:pt x="536" y="289"/>
                  </a:lnTo>
                  <a:lnTo>
                    <a:pt x="516" y="290"/>
                  </a:lnTo>
                  <a:lnTo>
                    <a:pt x="490" y="292"/>
                  </a:lnTo>
                  <a:lnTo>
                    <a:pt x="465" y="293"/>
                  </a:lnTo>
                  <a:lnTo>
                    <a:pt x="441" y="293"/>
                  </a:lnTo>
                  <a:lnTo>
                    <a:pt x="425" y="293"/>
                  </a:lnTo>
                  <a:lnTo>
                    <a:pt x="419" y="293"/>
                  </a:lnTo>
                  <a:lnTo>
                    <a:pt x="452" y="207"/>
                  </a:lnTo>
                  <a:lnTo>
                    <a:pt x="452" y="200"/>
                  </a:lnTo>
                  <a:lnTo>
                    <a:pt x="450" y="182"/>
                  </a:lnTo>
                  <a:lnTo>
                    <a:pt x="444" y="155"/>
                  </a:lnTo>
                  <a:lnTo>
                    <a:pt x="433" y="126"/>
                  </a:lnTo>
                  <a:lnTo>
                    <a:pt x="407" y="114"/>
                  </a:lnTo>
                  <a:lnTo>
                    <a:pt x="381" y="101"/>
                  </a:lnTo>
                  <a:lnTo>
                    <a:pt x="356" y="90"/>
                  </a:lnTo>
                  <a:lnTo>
                    <a:pt x="329" y="78"/>
                  </a:lnTo>
                  <a:lnTo>
                    <a:pt x="302" y="69"/>
                  </a:lnTo>
                  <a:lnTo>
                    <a:pt x="276" y="59"/>
                  </a:lnTo>
                  <a:lnTo>
                    <a:pt x="249" y="50"/>
                  </a:lnTo>
                  <a:lnTo>
                    <a:pt x="222" y="41"/>
                  </a:lnTo>
                  <a:lnTo>
                    <a:pt x="196" y="34"/>
                  </a:lnTo>
                  <a:lnTo>
                    <a:pt x="167" y="26"/>
                  </a:lnTo>
                  <a:lnTo>
                    <a:pt x="141" y="21"/>
                  </a:lnTo>
                  <a:lnTo>
                    <a:pt x="113" y="15"/>
                  </a:lnTo>
                  <a:lnTo>
                    <a:pt x="84" y="10"/>
                  </a:lnTo>
                  <a:lnTo>
                    <a:pt x="56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403"/>
                  </a:lnTo>
                  <a:lnTo>
                    <a:pt x="858" y="403"/>
                  </a:lnTo>
                  <a:lnTo>
                    <a:pt x="838" y="388"/>
                  </a:lnTo>
                  <a:lnTo>
                    <a:pt x="819" y="373"/>
                  </a:lnTo>
                  <a:lnTo>
                    <a:pt x="800" y="359"/>
                  </a:lnTo>
                  <a:lnTo>
                    <a:pt x="781" y="344"/>
                  </a:lnTo>
                  <a:lnTo>
                    <a:pt x="761" y="329"/>
                  </a:lnTo>
                  <a:lnTo>
                    <a:pt x="741" y="316"/>
                  </a:lnTo>
                  <a:lnTo>
                    <a:pt x="721" y="301"/>
                  </a:lnTo>
                  <a:lnTo>
                    <a:pt x="702" y="287"/>
                  </a:lnTo>
                  <a:lnTo>
                    <a:pt x="681" y="274"/>
                  </a:lnTo>
                  <a:lnTo>
                    <a:pt x="662" y="259"/>
                  </a:lnTo>
                  <a:lnTo>
                    <a:pt x="643" y="247"/>
                  </a:lnTo>
                  <a:lnTo>
                    <a:pt x="622" y="234"/>
                  </a:lnTo>
                  <a:lnTo>
                    <a:pt x="601" y="221"/>
                  </a:lnTo>
                  <a:lnTo>
                    <a:pt x="582" y="207"/>
                  </a:lnTo>
                  <a:lnTo>
                    <a:pt x="561" y="195"/>
                  </a:lnTo>
                  <a:lnTo>
                    <a:pt x="541" y="184"/>
                  </a:lnTo>
                  <a:lnTo>
                    <a:pt x="541" y="218"/>
                  </a:lnTo>
                  <a:lnTo>
                    <a:pt x="541" y="249"/>
                  </a:lnTo>
                  <a:lnTo>
                    <a:pt x="544" y="271"/>
                  </a:lnTo>
                  <a:lnTo>
                    <a:pt x="550" y="28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9" y="3415"/>
              <a:ext cx="356" cy="345"/>
            </a:xfrm>
            <a:custGeom>
              <a:avLst/>
              <a:gdLst>
                <a:gd name="T0" fmla="*/ 117 w 712"/>
                <a:gd name="T1" fmla="*/ 449 h 689"/>
                <a:gd name="T2" fmla="*/ 146 w 712"/>
                <a:gd name="T3" fmla="*/ 451 h 689"/>
                <a:gd name="T4" fmla="*/ 157 w 712"/>
                <a:gd name="T5" fmla="*/ 449 h 689"/>
                <a:gd name="T6" fmla="*/ 150 w 712"/>
                <a:gd name="T7" fmla="*/ 468 h 689"/>
                <a:gd name="T8" fmla="*/ 156 w 712"/>
                <a:gd name="T9" fmla="*/ 486 h 689"/>
                <a:gd name="T10" fmla="*/ 183 w 712"/>
                <a:gd name="T11" fmla="*/ 505 h 689"/>
                <a:gd name="T12" fmla="*/ 235 w 712"/>
                <a:gd name="T13" fmla="*/ 542 h 689"/>
                <a:gd name="T14" fmla="*/ 286 w 712"/>
                <a:gd name="T15" fmla="*/ 581 h 689"/>
                <a:gd name="T16" fmla="*/ 337 w 712"/>
                <a:gd name="T17" fmla="*/ 618 h 689"/>
                <a:gd name="T18" fmla="*/ 387 w 712"/>
                <a:gd name="T19" fmla="*/ 654 h 689"/>
                <a:gd name="T20" fmla="*/ 437 w 712"/>
                <a:gd name="T21" fmla="*/ 689 h 689"/>
                <a:gd name="T22" fmla="*/ 430 w 712"/>
                <a:gd name="T23" fmla="*/ 652 h 689"/>
                <a:gd name="T24" fmla="*/ 436 w 712"/>
                <a:gd name="T25" fmla="*/ 654 h 689"/>
                <a:gd name="T26" fmla="*/ 466 w 712"/>
                <a:gd name="T27" fmla="*/ 668 h 689"/>
                <a:gd name="T28" fmla="*/ 494 w 712"/>
                <a:gd name="T29" fmla="*/ 677 h 689"/>
                <a:gd name="T30" fmla="*/ 528 w 712"/>
                <a:gd name="T31" fmla="*/ 643 h 689"/>
                <a:gd name="T32" fmla="*/ 546 w 712"/>
                <a:gd name="T33" fmla="*/ 612 h 689"/>
                <a:gd name="T34" fmla="*/ 559 w 712"/>
                <a:gd name="T35" fmla="*/ 585 h 689"/>
                <a:gd name="T36" fmla="*/ 555 w 712"/>
                <a:gd name="T37" fmla="*/ 574 h 689"/>
                <a:gd name="T38" fmla="*/ 583 w 712"/>
                <a:gd name="T39" fmla="*/ 525 h 689"/>
                <a:gd name="T40" fmla="*/ 602 w 712"/>
                <a:gd name="T41" fmla="*/ 523 h 689"/>
                <a:gd name="T42" fmla="*/ 629 w 712"/>
                <a:gd name="T43" fmla="*/ 520 h 689"/>
                <a:gd name="T44" fmla="*/ 645 w 712"/>
                <a:gd name="T45" fmla="*/ 505 h 689"/>
                <a:gd name="T46" fmla="*/ 636 w 712"/>
                <a:gd name="T47" fmla="*/ 486 h 689"/>
                <a:gd name="T48" fmla="*/ 620 w 712"/>
                <a:gd name="T49" fmla="*/ 400 h 689"/>
                <a:gd name="T50" fmla="*/ 648 w 712"/>
                <a:gd name="T51" fmla="*/ 375 h 689"/>
                <a:gd name="T52" fmla="*/ 658 w 712"/>
                <a:gd name="T53" fmla="*/ 385 h 689"/>
                <a:gd name="T54" fmla="*/ 701 w 712"/>
                <a:gd name="T55" fmla="*/ 356 h 689"/>
                <a:gd name="T56" fmla="*/ 707 w 712"/>
                <a:gd name="T57" fmla="*/ 225 h 689"/>
                <a:gd name="T58" fmla="*/ 682 w 712"/>
                <a:gd name="T59" fmla="*/ 164 h 689"/>
                <a:gd name="T60" fmla="*/ 624 w 712"/>
                <a:gd name="T61" fmla="*/ 87 h 689"/>
                <a:gd name="T62" fmla="*/ 529 w 712"/>
                <a:gd name="T63" fmla="*/ 24 h 689"/>
                <a:gd name="T64" fmla="*/ 420 w 712"/>
                <a:gd name="T65" fmla="*/ 1 h 689"/>
                <a:gd name="T66" fmla="*/ 349 w 712"/>
                <a:gd name="T67" fmla="*/ 3 h 689"/>
                <a:gd name="T68" fmla="*/ 248 w 712"/>
                <a:gd name="T69" fmla="*/ 50 h 689"/>
                <a:gd name="T70" fmla="*/ 162 w 712"/>
                <a:gd name="T71" fmla="*/ 190 h 689"/>
                <a:gd name="T72" fmla="*/ 125 w 712"/>
                <a:gd name="T73" fmla="*/ 268 h 689"/>
                <a:gd name="T74" fmla="*/ 79 w 712"/>
                <a:gd name="T75" fmla="*/ 277 h 689"/>
                <a:gd name="T76" fmla="*/ 61 w 712"/>
                <a:gd name="T77" fmla="*/ 311 h 689"/>
                <a:gd name="T78" fmla="*/ 54 w 712"/>
                <a:gd name="T79" fmla="*/ 366 h 689"/>
                <a:gd name="T80" fmla="*/ 42 w 712"/>
                <a:gd name="T81" fmla="*/ 378 h 689"/>
                <a:gd name="T82" fmla="*/ 15 w 712"/>
                <a:gd name="T83" fmla="*/ 387 h 689"/>
                <a:gd name="T84" fmla="*/ 14 w 712"/>
                <a:gd name="T85" fmla="*/ 402 h 689"/>
                <a:gd name="T86" fmla="*/ 49 w 712"/>
                <a:gd name="T87" fmla="*/ 421 h 689"/>
                <a:gd name="T88" fmla="*/ 85 w 712"/>
                <a:gd name="T89" fmla="*/ 442 h 689"/>
                <a:gd name="T90" fmla="*/ 97 w 712"/>
                <a:gd name="T91" fmla="*/ 445 h 6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2"/>
                <a:gd name="T139" fmla="*/ 0 h 689"/>
                <a:gd name="T140" fmla="*/ 712 w 712"/>
                <a:gd name="T141" fmla="*/ 689 h 68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2" h="689">
                  <a:moveTo>
                    <a:pt x="97" y="443"/>
                  </a:moveTo>
                  <a:lnTo>
                    <a:pt x="107" y="446"/>
                  </a:lnTo>
                  <a:lnTo>
                    <a:pt x="117" y="449"/>
                  </a:lnTo>
                  <a:lnTo>
                    <a:pt x="128" y="449"/>
                  </a:lnTo>
                  <a:lnTo>
                    <a:pt x="138" y="451"/>
                  </a:lnTo>
                  <a:lnTo>
                    <a:pt x="146" y="451"/>
                  </a:lnTo>
                  <a:lnTo>
                    <a:pt x="152" y="449"/>
                  </a:lnTo>
                  <a:lnTo>
                    <a:pt x="156" y="449"/>
                  </a:lnTo>
                  <a:lnTo>
                    <a:pt x="157" y="449"/>
                  </a:lnTo>
                  <a:lnTo>
                    <a:pt x="156" y="452"/>
                  </a:lnTo>
                  <a:lnTo>
                    <a:pt x="155" y="458"/>
                  </a:lnTo>
                  <a:lnTo>
                    <a:pt x="150" y="468"/>
                  </a:lnTo>
                  <a:lnTo>
                    <a:pt x="146" y="480"/>
                  </a:lnTo>
                  <a:lnTo>
                    <a:pt x="152" y="483"/>
                  </a:lnTo>
                  <a:lnTo>
                    <a:pt x="156" y="486"/>
                  </a:lnTo>
                  <a:lnTo>
                    <a:pt x="160" y="489"/>
                  </a:lnTo>
                  <a:lnTo>
                    <a:pt x="165" y="492"/>
                  </a:lnTo>
                  <a:lnTo>
                    <a:pt x="183" y="505"/>
                  </a:lnTo>
                  <a:lnTo>
                    <a:pt x="200" y="517"/>
                  </a:lnTo>
                  <a:lnTo>
                    <a:pt x="218" y="531"/>
                  </a:lnTo>
                  <a:lnTo>
                    <a:pt x="235" y="542"/>
                  </a:lnTo>
                  <a:lnTo>
                    <a:pt x="252" y="556"/>
                  </a:lnTo>
                  <a:lnTo>
                    <a:pt x="269" y="568"/>
                  </a:lnTo>
                  <a:lnTo>
                    <a:pt x="286" y="581"/>
                  </a:lnTo>
                  <a:lnTo>
                    <a:pt x="303" y="593"/>
                  </a:lnTo>
                  <a:lnTo>
                    <a:pt x="319" y="605"/>
                  </a:lnTo>
                  <a:lnTo>
                    <a:pt x="337" y="618"/>
                  </a:lnTo>
                  <a:lnTo>
                    <a:pt x="353" y="630"/>
                  </a:lnTo>
                  <a:lnTo>
                    <a:pt x="371" y="642"/>
                  </a:lnTo>
                  <a:lnTo>
                    <a:pt x="387" y="654"/>
                  </a:lnTo>
                  <a:lnTo>
                    <a:pt x="403" y="666"/>
                  </a:lnTo>
                  <a:lnTo>
                    <a:pt x="421" y="677"/>
                  </a:lnTo>
                  <a:lnTo>
                    <a:pt x="437" y="689"/>
                  </a:lnTo>
                  <a:lnTo>
                    <a:pt x="435" y="674"/>
                  </a:lnTo>
                  <a:lnTo>
                    <a:pt x="432" y="663"/>
                  </a:lnTo>
                  <a:lnTo>
                    <a:pt x="430" y="652"/>
                  </a:lnTo>
                  <a:lnTo>
                    <a:pt x="429" y="649"/>
                  </a:lnTo>
                  <a:lnTo>
                    <a:pt x="430" y="651"/>
                  </a:lnTo>
                  <a:lnTo>
                    <a:pt x="436" y="654"/>
                  </a:lnTo>
                  <a:lnTo>
                    <a:pt x="445" y="658"/>
                  </a:lnTo>
                  <a:lnTo>
                    <a:pt x="455" y="663"/>
                  </a:lnTo>
                  <a:lnTo>
                    <a:pt x="466" y="668"/>
                  </a:lnTo>
                  <a:lnTo>
                    <a:pt x="476" y="673"/>
                  </a:lnTo>
                  <a:lnTo>
                    <a:pt x="486" y="676"/>
                  </a:lnTo>
                  <a:lnTo>
                    <a:pt x="494" y="677"/>
                  </a:lnTo>
                  <a:lnTo>
                    <a:pt x="507" y="671"/>
                  </a:lnTo>
                  <a:lnTo>
                    <a:pt x="519" y="660"/>
                  </a:lnTo>
                  <a:lnTo>
                    <a:pt x="528" y="643"/>
                  </a:lnTo>
                  <a:lnTo>
                    <a:pt x="532" y="628"/>
                  </a:lnTo>
                  <a:lnTo>
                    <a:pt x="537" y="618"/>
                  </a:lnTo>
                  <a:lnTo>
                    <a:pt x="546" y="612"/>
                  </a:lnTo>
                  <a:lnTo>
                    <a:pt x="555" y="606"/>
                  </a:lnTo>
                  <a:lnTo>
                    <a:pt x="559" y="596"/>
                  </a:lnTo>
                  <a:lnTo>
                    <a:pt x="559" y="585"/>
                  </a:lnTo>
                  <a:lnTo>
                    <a:pt x="557" y="578"/>
                  </a:lnTo>
                  <a:lnTo>
                    <a:pt x="555" y="575"/>
                  </a:lnTo>
                  <a:lnTo>
                    <a:pt x="555" y="574"/>
                  </a:lnTo>
                  <a:lnTo>
                    <a:pt x="581" y="568"/>
                  </a:lnTo>
                  <a:lnTo>
                    <a:pt x="581" y="525"/>
                  </a:lnTo>
                  <a:lnTo>
                    <a:pt x="583" y="525"/>
                  </a:lnTo>
                  <a:lnTo>
                    <a:pt x="587" y="525"/>
                  </a:lnTo>
                  <a:lnTo>
                    <a:pt x="595" y="525"/>
                  </a:lnTo>
                  <a:lnTo>
                    <a:pt x="602" y="523"/>
                  </a:lnTo>
                  <a:lnTo>
                    <a:pt x="611" y="523"/>
                  </a:lnTo>
                  <a:lnTo>
                    <a:pt x="621" y="522"/>
                  </a:lnTo>
                  <a:lnTo>
                    <a:pt x="629" y="520"/>
                  </a:lnTo>
                  <a:lnTo>
                    <a:pt x="636" y="519"/>
                  </a:lnTo>
                  <a:lnTo>
                    <a:pt x="643" y="513"/>
                  </a:lnTo>
                  <a:lnTo>
                    <a:pt x="645" y="505"/>
                  </a:lnTo>
                  <a:lnTo>
                    <a:pt x="643" y="499"/>
                  </a:lnTo>
                  <a:lnTo>
                    <a:pt x="642" y="497"/>
                  </a:lnTo>
                  <a:lnTo>
                    <a:pt x="636" y="486"/>
                  </a:lnTo>
                  <a:lnTo>
                    <a:pt x="624" y="459"/>
                  </a:lnTo>
                  <a:lnTo>
                    <a:pt x="615" y="428"/>
                  </a:lnTo>
                  <a:lnTo>
                    <a:pt x="620" y="400"/>
                  </a:lnTo>
                  <a:lnTo>
                    <a:pt x="629" y="390"/>
                  </a:lnTo>
                  <a:lnTo>
                    <a:pt x="639" y="381"/>
                  </a:lnTo>
                  <a:lnTo>
                    <a:pt x="648" y="375"/>
                  </a:lnTo>
                  <a:lnTo>
                    <a:pt x="652" y="372"/>
                  </a:lnTo>
                  <a:lnTo>
                    <a:pt x="654" y="376"/>
                  </a:lnTo>
                  <a:lnTo>
                    <a:pt x="658" y="385"/>
                  </a:lnTo>
                  <a:lnTo>
                    <a:pt x="669" y="391"/>
                  </a:lnTo>
                  <a:lnTo>
                    <a:pt x="685" y="384"/>
                  </a:lnTo>
                  <a:lnTo>
                    <a:pt x="701" y="356"/>
                  </a:lnTo>
                  <a:lnTo>
                    <a:pt x="710" y="311"/>
                  </a:lnTo>
                  <a:lnTo>
                    <a:pt x="712" y="264"/>
                  </a:lnTo>
                  <a:lnTo>
                    <a:pt x="707" y="225"/>
                  </a:lnTo>
                  <a:lnTo>
                    <a:pt x="701" y="209"/>
                  </a:lnTo>
                  <a:lnTo>
                    <a:pt x="692" y="188"/>
                  </a:lnTo>
                  <a:lnTo>
                    <a:pt x="682" y="164"/>
                  </a:lnTo>
                  <a:lnTo>
                    <a:pt x="667" y="139"/>
                  </a:lnTo>
                  <a:lnTo>
                    <a:pt x="648" y="114"/>
                  </a:lnTo>
                  <a:lnTo>
                    <a:pt x="624" y="87"/>
                  </a:lnTo>
                  <a:lnTo>
                    <a:pt x="597" y="64"/>
                  </a:lnTo>
                  <a:lnTo>
                    <a:pt x="565" y="41"/>
                  </a:lnTo>
                  <a:lnTo>
                    <a:pt x="529" y="24"/>
                  </a:lnTo>
                  <a:lnTo>
                    <a:pt x="491" y="12"/>
                  </a:lnTo>
                  <a:lnTo>
                    <a:pt x="454" y="6"/>
                  </a:lnTo>
                  <a:lnTo>
                    <a:pt x="420" y="1"/>
                  </a:lnTo>
                  <a:lnTo>
                    <a:pt x="389" y="0"/>
                  </a:lnTo>
                  <a:lnTo>
                    <a:pt x="365" y="1"/>
                  </a:lnTo>
                  <a:lnTo>
                    <a:pt x="349" y="3"/>
                  </a:lnTo>
                  <a:lnTo>
                    <a:pt x="343" y="3"/>
                  </a:lnTo>
                  <a:lnTo>
                    <a:pt x="291" y="18"/>
                  </a:lnTo>
                  <a:lnTo>
                    <a:pt x="248" y="50"/>
                  </a:lnTo>
                  <a:lnTo>
                    <a:pt x="212" y="93"/>
                  </a:lnTo>
                  <a:lnTo>
                    <a:pt x="184" y="142"/>
                  </a:lnTo>
                  <a:lnTo>
                    <a:pt x="162" y="190"/>
                  </a:lnTo>
                  <a:lnTo>
                    <a:pt x="146" y="231"/>
                  </a:lnTo>
                  <a:lnTo>
                    <a:pt x="132" y="259"/>
                  </a:lnTo>
                  <a:lnTo>
                    <a:pt x="125" y="268"/>
                  </a:lnTo>
                  <a:lnTo>
                    <a:pt x="106" y="265"/>
                  </a:lnTo>
                  <a:lnTo>
                    <a:pt x="91" y="268"/>
                  </a:lnTo>
                  <a:lnTo>
                    <a:pt x="79" y="277"/>
                  </a:lnTo>
                  <a:lnTo>
                    <a:pt x="70" y="289"/>
                  </a:lnTo>
                  <a:lnTo>
                    <a:pt x="66" y="301"/>
                  </a:lnTo>
                  <a:lnTo>
                    <a:pt x="61" y="311"/>
                  </a:lnTo>
                  <a:lnTo>
                    <a:pt x="60" y="320"/>
                  </a:lnTo>
                  <a:lnTo>
                    <a:pt x="60" y="323"/>
                  </a:lnTo>
                  <a:lnTo>
                    <a:pt x="54" y="366"/>
                  </a:lnTo>
                  <a:lnTo>
                    <a:pt x="54" y="368"/>
                  </a:lnTo>
                  <a:lnTo>
                    <a:pt x="51" y="372"/>
                  </a:lnTo>
                  <a:lnTo>
                    <a:pt x="42" y="378"/>
                  </a:lnTo>
                  <a:lnTo>
                    <a:pt x="27" y="384"/>
                  </a:lnTo>
                  <a:lnTo>
                    <a:pt x="21" y="385"/>
                  </a:lnTo>
                  <a:lnTo>
                    <a:pt x="15" y="387"/>
                  </a:lnTo>
                  <a:lnTo>
                    <a:pt x="8" y="391"/>
                  </a:lnTo>
                  <a:lnTo>
                    <a:pt x="0" y="396"/>
                  </a:lnTo>
                  <a:lnTo>
                    <a:pt x="14" y="402"/>
                  </a:lnTo>
                  <a:lnTo>
                    <a:pt x="26" y="408"/>
                  </a:lnTo>
                  <a:lnTo>
                    <a:pt x="37" y="415"/>
                  </a:lnTo>
                  <a:lnTo>
                    <a:pt x="49" y="421"/>
                  </a:lnTo>
                  <a:lnTo>
                    <a:pt x="61" y="428"/>
                  </a:lnTo>
                  <a:lnTo>
                    <a:pt x="73" y="434"/>
                  </a:lnTo>
                  <a:lnTo>
                    <a:pt x="85" y="442"/>
                  </a:lnTo>
                  <a:lnTo>
                    <a:pt x="97" y="449"/>
                  </a:lnTo>
                  <a:lnTo>
                    <a:pt x="97" y="446"/>
                  </a:lnTo>
                  <a:lnTo>
                    <a:pt x="97" y="445"/>
                  </a:lnTo>
                  <a:lnTo>
                    <a:pt x="97" y="443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0" y="3008"/>
              <a:ext cx="1107" cy="1312"/>
            </a:xfrm>
            <a:custGeom>
              <a:avLst/>
              <a:gdLst>
                <a:gd name="T0" fmla="*/ 1868 w 2213"/>
                <a:gd name="T1" fmla="*/ 2336 h 2624"/>
                <a:gd name="T2" fmla="*/ 1773 w 2213"/>
                <a:gd name="T3" fmla="*/ 2280 h 2624"/>
                <a:gd name="T4" fmla="*/ 1720 w 2213"/>
                <a:gd name="T5" fmla="*/ 2242 h 2624"/>
                <a:gd name="T6" fmla="*/ 1793 w 2213"/>
                <a:gd name="T7" fmla="*/ 2225 h 2624"/>
                <a:gd name="T8" fmla="*/ 1852 w 2213"/>
                <a:gd name="T9" fmla="*/ 2188 h 2624"/>
                <a:gd name="T10" fmla="*/ 1921 w 2213"/>
                <a:gd name="T11" fmla="*/ 2243 h 2624"/>
                <a:gd name="T12" fmla="*/ 1987 w 2213"/>
                <a:gd name="T13" fmla="*/ 2252 h 2624"/>
                <a:gd name="T14" fmla="*/ 2003 w 2213"/>
                <a:gd name="T15" fmla="*/ 2181 h 2624"/>
                <a:gd name="T16" fmla="*/ 1950 w 2213"/>
                <a:gd name="T17" fmla="*/ 2107 h 2624"/>
                <a:gd name="T18" fmla="*/ 1847 w 2213"/>
                <a:gd name="T19" fmla="*/ 2064 h 2624"/>
                <a:gd name="T20" fmla="*/ 1650 w 2213"/>
                <a:gd name="T21" fmla="*/ 2111 h 2624"/>
                <a:gd name="T22" fmla="*/ 1547 w 2213"/>
                <a:gd name="T23" fmla="*/ 2096 h 2624"/>
                <a:gd name="T24" fmla="*/ 1536 w 2213"/>
                <a:gd name="T25" fmla="*/ 1908 h 2624"/>
                <a:gd name="T26" fmla="*/ 1520 w 2213"/>
                <a:gd name="T27" fmla="*/ 1524 h 2624"/>
                <a:gd name="T28" fmla="*/ 1415 w 2213"/>
                <a:gd name="T29" fmla="*/ 1432 h 2624"/>
                <a:gd name="T30" fmla="*/ 1278 w 2213"/>
                <a:gd name="T31" fmla="*/ 1331 h 2624"/>
                <a:gd name="T32" fmla="*/ 1216 w 2213"/>
                <a:gd name="T33" fmla="*/ 1308 h 2624"/>
                <a:gd name="T34" fmla="*/ 1164 w 2213"/>
                <a:gd name="T35" fmla="*/ 1343 h 2624"/>
                <a:gd name="T36" fmla="*/ 1151 w 2213"/>
                <a:gd name="T37" fmla="*/ 1248 h 2624"/>
                <a:gd name="T38" fmla="*/ 1055 w 2213"/>
                <a:gd name="T39" fmla="*/ 1227 h 2624"/>
                <a:gd name="T40" fmla="*/ 948 w 2213"/>
                <a:gd name="T41" fmla="*/ 1328 h 2624"/>
                <a:gd name="T42" fmla="*/ 976 w 2213"/>
                <a:gd name="T43" fmla="*/ 1472 h 2624"/>
                <a:gd name="T44" fmla="*/ 1016 w 2213"/>
                <a:gd name="T45" fmla="*/ 1468 h 2624"/>
                <a:gd name="T46" fmla="*/ 941 w 2213"/>
                <a:gd name="T47" fmla="*/ 1534 h 2624"/>
                <a:gd name="T48" fmla="*/ 803 w 2213"/>
                <a:gd name="T49" fmla="*/ 1778 h 2624"/>
                <a:gd name="T50" fmla="*/ 724 w 2213"/>
                <a:gd name="T51" fmla="*/ 2092 h 2624"/>
                <a:gd name="T52" fmla="*/ 680 w 2213"/>
                <a:gd name="T53" fmla="*/ 1909 h 2624"/>
                <a:gd name="T54" fmla="*/ 662 w 2213"/>
                <a:gd name="T55" fmla="*/ 1628 h 2624"/>
                <a:gd name="T56" fmla="*/ 701 w 2213"/>
                <a:gd name="T57" fmla="*/ 1356 h 2624"/>
                <a:gd name="T58" fmla="*/ 764 w 2213"/>
                <a:gd name="T59" fmla="*/ 1180 h 2624"/>
                <a:gd name="T60" fmla="*/ 813 w 2213"/>
                <a:gd name="T61" fmla="*/ 889 h 2624"/>
                <a:gd name="T62" fmla="*/ 825 w 2213"/>
                <a:gd name="T63" fmla="*/ 712 h 2624"/>
                <a:gd name="T64" fmla="*/ 896 w 2213"/>
                <a:gd name="T65" fmla="*/ 707 h 2624"/>
                <a:gd name="T66" fmla="*/ 1021 w 2213"/>
                <a:gd name="T67" fmla="*/ 667 h 2624"/>
                <a:gd name="T68" fmla="*/ 1050 w 2213"/>
                <a:gd name="T69" fmla="*/ 592 h 2624"/>
                <a:gd name="T70" fmla="*/ 1099 w 2213"/>
                <a:gd name="T71" fmla="*/ 517 h 2624"/>
                <a:gd name="T72" fmla="*/ 1071 w 2213"/>
                <a:gd name="T73" fmla="*/ 418 h 2624"/>
                <a:gd name="T74" fmla="*/ 1080 w 2213"/>
                <a:gd name="T75" fmla="*/ 334 h 2624"/>
                <a:gd name="T76" fmla="*/ 1062 w 2213"/>
                <a:gd name="T77" fmla="*/ 185 h 2624"/>
                <a:gd name="T78" fmla="*/ 1108 w 2213"/>
                <a:gd name="T79" fmla="*/ 144 h 2624"/>
                <a:gd name="T80" fmla="*/ 1016 w 2213"/>
                <a:gd name="T81" fmla="*/ 44 h 2624"/>
                <a:gd name="T82" fmla="*/ 862 w 2213"/>
                <a:gd name="T83" fmla="*/ 10 h 2624"/>
                <a:gd name="T84" fmla="*/ 729 w 2213"/>
                <a:gd name="T85" fmla="*/ 1 h 2624"/>
                <a:gd name="T86" fmla="*/ 576 w 2213"/>
                <a:gd name="T87" fmla="*/ 87 h 2624"/>
                <a:gd name="T88" fmla="*/ 470 w 2213"/>
                <a:gd name="T89" fmla="*/ 371 h 2624"/>
                <a:gd name="T90" fmla="*/ 501 w 2213"/>
                <a:gd name="T91" fmla="*/ 479 h 2624"/>
                <a:gd name="T92" fmla="*/ 425 w 2213"/>
                <a:gd name="T93" fmla="*/ 497 h 2624"/>
                <a:gd name="T94" fmla="*/ 329 w 2213"/>
                <a:gd name="T95" fmla="*/ 559 h 2624"/>
                <a:gd name="T96" fmla="*/ 172 w 2213"/>
                <a:gd name="T97" fmla="*/ 655 h 2624"/>
                <a:gd name="T98" fmla="*/ 22 w 2213"/>
                <a:gd name="T99" fmla="*/ 762 h 2624"/>
                <a:gd name="T100" fmla="*/ 113 w 2213"/>
                <a:gd name="T101" fmla="*/ 2236 h 2624"/>
                <a:gd name="T102" fmla="*/ 329 w 2213"/>
                <a:gd name="T103" fmla="*/ 2299 h 2624"/>
                <a:gd name="T104" fmla="*/ 419 w 2213"/>
                <a:gd name="T105" fmla="*/ 2325 h 2624"/>
                <a:gd name="T106" fmla="*/ 364 w 2213"/>
                <a:gd name="T107" fmla="*/ 2139 h 2624"/>
                <a:gd name="T108" fmla="*/ 430 w 2213"/>
                <a:gd name="T109" fmla="*/ 2001 h 2624"/>
                <a:gd name="T110" fmla="*/ 507 w 2213"/>
                <a:gd name="T111" fmla="*/ 2179 h 2624"/>
                <a:gd name="T112" fmla="*/ 572 w 2213"/>
                <a:gd name="T113" fmla="*/ 2210 h 2624"/>
                <a:gd name="T114" fmla="*/ 544 w 2213"/>
                <a:gd name="T115" fmla="*/ 2292 h 2624"/>
                <a:gd name="T116" fmla="*/ 622 w 2213"/>
                <a:gd name="T117" fmla="*/ 2455 h 2624"/>
                <a:gd name="T118" fmla="*/ 781 w 2213"/>
                <a:gd name="T119" fmla="*/ 2565 h 2624"/>
                <a:gd name="T120" fmla="*/ 2025 w 2213"/>
                <a:gd name="T121" fmla="*/ 2618 h 2624"/>
                <a:gd name="T122" fmla="*/ 2107 w 2213"/>
                <a:gd name="T123" fmla="*/ 2494 h 26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13"/>
                <a:gd name="T187" fmla="*/ 0 h 2624"/>
                <a:gd name="T188" fmla="*/ 2213 w 2213"/>
                <a:gd name="T189" fmla="*/ 2624 h 26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13" h="2624">
                  <a:moveTo>
                    <a:pt x="2164" y="2325"/>
                  </a:moveTo>
                  <a:lnTo>
                    <a:pt x="2136" y="2296"/>
                  </a:lnTo>
                  <a:lnTo>
                    <a:pt x="2044" y="2335"/>
                  </a:lnTo>
                  <a:lnTo>
                    <a:pt x="2012" y="2308"/>
                  </a:lnTo>
                  <a:lnTo>
                    <a:pt x="1886" y="2351"/>
                  </a:lnTo>
                  <a:lnTo>
                    <a:pt x="1883" y="2350"/>
                  </a:lnTo>
                  <a:lnTo>
                    <a:pt x="1877" y="2344"/>
                  </a:lnTo>
                  <a:lnTo>
                    <a:pt x="1868" y="2336"/>
                  </a:lnTo>
                  <a:lnTo>
                    <a:pt x="1856" y="2328"/>
                  </a:lnTo>
                  <a:lnTo>
                    <a:pt x="1844" y="2317"/>
                  </a:lnTo>
                  <a:lnTo>
                    <a:pt x="1833" y="2308"/>
                  </a:lnTo>
                  <a:lnTo>
                    <a:pt x="1821" y="2299"/>
                  </a:lnTo>
                  <a:lnTo>
                    <a:pt x="1812" y="2292"/>
                  </a:lnTo>
                  <a:lnTo>
                    <a:pt x="1801" y="2286"/>
                  </a:lnTo>
                  <a:lnTo>
                    <a:pt x="1788" y="2283"/>
                  </a:lnTo>
                  <a:lnTo>
                    <a:pt x="1773" y="2280"/>
                  </a:lnTo>
                  <a:lnTo>
                    <a:pt x="1757" y="2277"/>
                  </a:lnTo>
                  <a:lnTo>
                    <a:pt x="1744" y="2277"/>
                  </a:lnTo>
                  <a:lnTo>
                    <a:pt x="1732" y="2276"/>
                  </a:lnTo>
                  <a:lnTo>
                    <a:pt x="1723" y="2276"/>
                  </a:lnTo>
                  <a:lnTo>
                    <a:pt x="1720" y="2276"/>
                  </a:lnTo>
                  <a:lnTo>
                    <a:pt x="1714" y="2243"/>
                  </a:lnTo>
                  <a:lnTo>
                    <a:pt x="1715" y="2243"/>
                  </a:lnTo>
                  <a:lnTo>
                    <a:pt x="1720" y="2242"/>
                  </a:lnTo>
                  <a:lnTo>
                    <a:pt x="1726" y="2239"/>
                  </a:lnTo>
                  <a:lnTo>
                    <a:pt x="1733" y="2237"/>
                  </a:lnTo>
                  <a:lnTo>
                    <a:pt x="1742" y="2236"/>
                  </a:lnTo>
                  <a:lnTo>
                    <a:pt x="1753" y="2233"/>
                  </a:lnTo>
                  <a:lnTo>
                    <a:pt x="1763" y="2231"/>
                  </a:lnTo>
                  <a:lnTo>
                    <a:pt x="1773" y="2231"/>
                  </a:lnTo>
                  <a:lnTo>
                    <a:pt x="1784" y="2230"/>
                  </a:lnTo>
                  <a:lnTo>
                    <a:pt x="1793" y="2225"/>
                  </a:lnTo>
                  <a:lnTo>
                    <a:pt x="1801" y="2219"/>
                  </a:lnTo>
                  <a:lnTo>
                    <a:pt x="1810" y="2212"/>
                  </a:lnTo>
                  <a:lnTo>
                    <a:pt x="1816" y="2206"/>
                  </a:lnTo>
                  <a:lnTo>
                    <a:pt x="1822" y="2200"/>
                  </a:lnTo>
                  <a:lnTo>
                    <a:pt x="1828" y="2196"/>
                  </a:lnTo>
                  <a:lnTo>
                    <a:pt x="1833" y="2194"/>
                  </a:lnTo>
                  <a:lnTo>
                    <a:pt x="1841" y="2193"/>
                  </a:lnTo>
                  <a:lnTo>
                    <a:pt x="1852" y="2188"/>
                  </a:lnTo>
                  <a:lnTo>
                    <a:pt x="1864" y="2182"/>
                  </a:lnTo>
                  <a:lnTo>
                    <a:pt x="1875" y="2178"/>
                  </a:lnTo>
                  <a:lnTo>
                    <a:pt x="1887" y="2178"/>
                  </a:lnTo>
                  <a:lnTo>
                    <a:pt x="1898" y="2182"/>
                  </a:lnTo>
                  <a:lnTo>
                    <a:pt x="1905" y="2193"/>
                  </a:lnTo>
                  <a:lnTo>
                    <a:pt x="1908" y="2204"/>
                  </a:lnTo>
                  <a:lnTo>
                    <a:pt x="1912" y="2221"/>
                  </a:lnTo>
                  <a:lnTo>
                    <a:pt x="1921" y="2243"/>
                  </a:lnTo>
                  <a:lnTo>
                    <a:pt x="1933" y="2259"/>
                  </a:lnTo>
                  <a:lnTo>
                    <a:pt x="1947" y="2264"/>
                  </a:lnTo>
                  <a:lnTo>
                    <a:pt x="1957" y="2259"/>
                  </a:lnTo>
                  <a:lnTo>
                    <a:pt x="1963" y="2253"/>
                  </a:lnTo>
                  <a:lnTo>
                    <a:pt x="1966" y="2249"/>
                  </a:lnTo>
                  <a:lnTo>
                    <a:pt x="1967" y="2247"/>
                  </a:lnTo>
                  <a:lnTo>
                    <a:pt x="1973" y="2249"/>
                  </a:lnTo>
                  <a:lnTo>
                    <a:pt x="1987" y="2252"/>
                  </a:lnTo>
                  <a:lnTo>
                    <a:pt x="2000" y="2250"/>
                  </a:lnTo>
                  <a:lnTo>
                    <a:pt x="2006" y="2243"/>
                  </a:lnTo>
                  <a:lnTo>
                    <a:pt x="2003" y="2228"/>
                  </a:lnTo>
                  <a:lnTo>
                    <a:pt x="1998" y="2209"/>
                  </a:lnTo>
                  <a:lnTo>
                    <a:pt x="1992" y="2194"/>
                  </a:lnTo>
                  <a:lnTo>
                    <a:pt x="1990" y="2188"/>
                  </a:lnTo>
                  <a:lnTo>
                    <a:pt x="1994" y="2187"/>
                  </a:lnTo>
                  <a:lnTo>
                    <a:pt x="2003" y="2181"/>
                  </a:lnTo>
                  <a:lnTo>
                    <a:pt x="2009" y="2172"/>
                  </a:lnTo>
                  <a:lnTo>
                    <a:pt x="2006" y="2161"/>
                  </a:lnTo>
                  <a:lnTo>
                    <a:pt x="2000" y="2154"/>
                  </a:lnTo>
                  <a:lnTo>
                    <a:pt x="1992" y="2145"/>
                  </a:lnTo>
                  <a:lnTo>
                    <a:pt x="1982" y="2136"/>
                  </a:lnTo>
                  <a:lnTo>
                    <a:pt x="1972" y="2126"/>
                  </a:lnTo>
                  <a:lnTo>
                    <a:pt x="1960" y="2116"/>
                  </a:lnTo>
                  <a:lnTo>
                    <a:pt x="1950" y="2107"/>
                  </a:lnTo>
                  <a:lnTo>
                    <a:pt x="1939" y="2098"/>
                  </a:lnTo>
                  <a:lnTo>
                    <a:pt x="1930" y="2090"/>
                  </a:lnTo>
                  <a:lnTo>
                    <a:pt x="1920" y="2084"/>
                  </a:lnTo>
                  <a:lnTo>
                    <a:pt x="1908" y="2078"/>
                  </a:lnTo>
                  <a:lnTo>
                    <a:pt x="1893" y="2074"/>
                  </a:lnTo>
                  <a:lnTo>
                    <a:pt x="1878" y="2070"/>
                  </a:lnTo>
                  <a:lnTo>
                    <a:pt x="1862" y="2067"/>
                  </a:lnTo>
                  <a:lnTo>
                    <a:pt x="1847" y="2064"/>
                  </a:lnTo>
                  <a:lnTo>
                    <a:pt x="1834" y="2062"/>
                  </a:lnTo>
                  <a:lnTo>
                    <a:pt x="1822" y="2062"/>
                  </a:lnTo>
                  <a:lnTo>
                    <a:pt x="1806" y="2065"/>
                  </a:lnTo>
                  <a:lnTo>
                    <a:pt x="1782" y="2071"/>
                  </a:lnTo>
                  <a:lnTo>
                    <a:pt x="1751" y="2080"/>
                  </a:lnTo>
                  <a:lnTo>
                    <a:pt x="1717" y="2090"/>
                  </a:lnTo>
                  <a:lnTo>
                    <a:pt x="1681" y="2101"/>
                  </a:lnTo>
                  <a:lnTo>
                    <a:pt x="1650" y="2111"/>
                  </a:lnTo>
                  <a:lnTo>
                    <a:pt x="1627" y="2118"/>
                  </a:lnTo>
                  <a:lnTo>
                    <a:pt x="1610" y="2123"/>
                  </a:lnTo>
                  <a:lnTo>
                    <a:pt x="1600" y="2123"/>
                  </a:lnTo>
                  <a:lnTo>
                    <a:pt x="1588" y="2121"/>
                  </a:lnTo>
                  <a:lnTo>
                    <a:pt x="1575" y="2117"/>
                  </a:lnTo>
                  <a:lnTo>
                    <a:pt x="1564" y="2111"/>
                  </a:lnTo>
                  <a:lnTo>
                    <a:pt x="1554" y="2104"/>
                  </a:lnTo>
                  <a:lnTo>
                    <a:pt x="1547" y="2096"/>
                  </a:lnTo>
                  <a:lnTo>
                    <a:pt x="1544" y="2087"/>
                  </a:lnTo>
                  <a:lnTo>
                    <a:pt x="1545" y="2080"/>
                  </a:lnTo>
                  <a:lnTo>
                    <a:pt x="1551" y="2058"/>
                  </a:lnTo>
                  <a:lnTo>
                    <a:pt x="1551" y="2028"/>
                  </a:lnTo>
                  <a:lnTo>
                    <a:pt x="1550" y="1998"/>
                  </a:lnTo>
                  <a:lnTo>
                    <a:pt x="1545" y="1976"/>
                  </a:lnTo>
                  <a:lnTo>
                    <a:pt x="1541" y="1949"/>
                  </a:lnTo>
                  <a:lnTo>
                    <a:pt x="1536" y="1908"/>
                  </a:lnTo>
                  <a:lnTo>
                    <a:pt x="1535" y="1858"/>
                  </a:lnTo>
                  <a:lnTo>
                    <a:pt x="1539" y="1807"/>
                  </a:lnTo>
                  <a:lnTo>
                    <a:pt x="1542" y="1740"/>
                  </a:lnTo>
                  <a:lnTo>
                    <a:pt x="1538" y="1656"/>
                  </a:lnTo>
                  <a:lnTo>
                    <a:pt x="1530" y="1580"/>
                  </a:lnTo>
                  <a:lnTo>
                    <a:pt x="1523" y="1540"/>
                  </a:lnTo>
                  <a:lnTo>
                    <a:pt x="1521" y="1533"/>
                  </a:lnTo>
                  <a:lnTo>
                    <a:pt x="1520" y="1524"/>
                  </a:lnTo>
                  <a:lnTo>
                    <a:pt x="1517" y="1514"/>
                  </a:lnTo>
                  <a:lnTo>
                    <a:pt x="1515" y="1503"/>
                  </a:lnTo>
                  <a:lnTo>
                    <a:pt x="1499" y="1491"/>
                  </a:lnTo>
                  <a:lnTo>
                    <a:pt x="1481" y="1480"/>
                  </a:lnTo>
                  <a:lnTo>
                    <a:pt x="1465" y="1468"/>
                  </a:lnTo>
                  <a:lnTo>
                    <a:pt x="1449" y="1456"/>
                  </a:lnTo>
                  <a:lnTo>
                    <a:pt x="1431" y="1444"/>
                  </a:lnTo>
                  <a:lnTo>
                    <a:pt x="1415" y="1432"/>
                  </a:lnTo>
                  <a:lnTo>
                    <a:pt x="1397" y="1419"/>
                  </a:lnTo>
                  <a:lnTo>
                    <a:pt x="1381" y="1407"/>
                  </a:lnTo>
                  <a:lnTo>
                    <a:pt x="1364" y="1395"/>
                  </a:lnTo>
                  <a:lnTo>
                    <a:pt x="1347" y="1382"/>
                  </a:lnTo>
                  <a:lnTo>
                    <a:pt x="1330" y="1370"/>
                  </a:lnTo>
                  <a:lnTo>
                    <a:pt x="1313" y="1356"/>
                  </a:lnTo>
                  <a:lnTo>
                    <a:pt x="1296" y="1345"/>
                  </a:lnTo>
                  <a:lnTo>
                    <a:pt x="1278" y="1331"/>
                  </a:lnTo>
                  <a:lnTo>
                    <a:pt x="1261" y="1319"/>
                  </a:lnTo>
                  <a:lnTo>
                    <a:pt x="1243" y="1306"/>
                  </a:lnTo>
                  <a:lnTo>
                    <a:pt x="1238" y="1303"/>
                  </a:lnTo>
                  <a:lnTo>
                    <a:pt x="1234" y="1300"/>
                  </a:lnTo>
                  <a:lnTo>
                    <a:pt x="1230" y="1297"/>
                  </a:lnTo>
                  <a:lnTo>
                    <a:pt x="1224" y="1294"/>
                  </a:lnTo>
                  <a:lnTo>
                    <a:pt x="1221" y="1300"/>
                  </a:lnTo>
                  <a:lnTo>
                    <a:pt x="1216" y="1308"/>
                  </a:lnTo>
                  <a:lnTo>
                    <a:pt x="1212" y="1312"/>
                  </a:lnTo>
                  <a:lnTo>
                    <a:pt x="1207" y="1316"/>
                  </a:lnTo>
                  <a:lnTo>
                    <a:pt x="1200" y="1322"/>
                  </a:lnTo>
                  <a:lnTo>
                    <a:pt x="1193" y="1328"/>
                  </a:lnTo>
                  <a:lnTo>
                    <a:pt x="1184" y="1334"/>
                  </a:lnTo>
                  <a:lnTo>
                    <a:pt x="1176" y="1340"/>
                  </a:lnTo>
                  <a:lnTo>
                    <a:pt x="1169" y="1343"/>
                  </a:lnTo>
                  <a:lnTo>
                    <a:pt x="1164" y="1343"/>
                  </a:lnTo>
                  <a:lnTo>
                    <a:pt x="1163" y="1340"/>
                  </a:lnTo>
                  <a:lnTo>
                    <a:pt x="1164" y="1333"/>
                  </a:lnTo>
                  <a:lnTo>
                    <a:pt x="1170" y="1315"/>
                  </a:lnTo>
                  <a:lnTo>
                    <a:pt x="1173" y="1296"/>
                  </a:lnTo>
                  <a:lnTo>
                    <a:pt x="1175" y="1276"/>
                  </a:lnTo>
                  <a:lnTo>
                    <a:pt x="1175" y="1263"/>
                  </a:lnTo>
                  <a:lnTo>
                    <a:pt x="1163" y="1256"/>
                  </a:lnTo>
                  <a:lnTo>
                    <a:pt x="1151" y="1248"/>
                  </a:lnTo>
                  <a:lnTo>
                    <a:pt x="1139" y="1242"/>
                  </a:lnTo>
                  <a:lnTo>
                    <a:pt x="1127" y="1235"/>
                  </a:lnTo>
                  <a:lnTo>
                    <a:pt x="1115" y="1229"/>
                  </a:lnTo>
                  <a:lnTo>
                    <a:pt x="1104" y="1222"/>
                  </a:lnTo>
                  <a:lnTo>
                    <a:pt x="1092" y="1216"/>
                  </a:lnTo>
                  <a:lnTo>
                    <a:pt x="1078" y="1210"/>
                  </a:lnTo>
                  <a:lnTo>
                    <a:pt x="1068" y="1217"/>
                  </a:lnTo>
                  <a:lnTo>
                    <a:pt x="1055" y="1227"/>
                  </a:lnTo>
                  <a:lnTo>
                    <a:pt x="1043" y="1238"/>
                  </a:lnTo>
                  <a:lnTo>
                    <a:pt x="1030" y="1248"/>
                  </a:lnTo>
                  <a:lnTo>
                    <a:pt x="1015" y="1259"/>
                  </a:lnTo>
                  <a:lnTo>
                    <a:pt x="1001" y="1270"/>
                  </a:lnTo>
                  <a:lnTo>
                    <a:pt x="987" y="1281"/>
                  </a:lnTo>
                  <a:lnTo>
                    <a:pt x="973" y="1290"/>
                  </a:lnTo>
                  <a:lnTo>
                    <a:pt x="958" y="1306"/>
                  </a:lnTo>
                  <a:lnTo>
                    <a:pt x="948" y="1328"/>
                  </a:lnTo>
                  <a:lnTo>
                    <a:pt x="944" y="1354"/>
                  </a:lnTo>
                  <a:lnTo>
                    <a:pt x="944" y="1380"/>
                  </a:lnTo>
                  <a:lnTo>
                    <a:pt x="947" y="1408"/>
                  </a:lnTo>
                  <a:lnTo>
                    <a:pt x="951" y="1432"/>
                  </a:lnTo>
                  <a:lnTo>
                    <a:pt x="957" y="1451"/>
                  </a:lnTo>
                  <a:lnTo>
                    <a:pt x="963" y="1463"/>
                  </a:lnTo>
                  <a:lnTo>
                    <a:pt x="969" y="1469"/>
                  </a:lnTo>
                  <a:lnTo>
                    <a:pt x="976" y="1472"/>
                  </a:lnTo>
                  <a:lnTo>
                    <a:pt x="984" y="1472"/>
                  </a:lnTo>
                  <a:lnTo>
                    <a:pt x="993" y="1472"/>
                  </a:lnTo>
                  <a:lnTo>
                    <a:pt x="1001" y="1471"/>
                  </a:lnTo>
                  <a:lnTo>
                    <a:pt x="1009" y="1469"/>
                  </a:lnTo>
                  <a:lnTo>
                    <a:pt x="1015" y="1468"/>
                  </a:lnTo>
                  <a:lnTo>
                    <a:pt x="1018" y="1466"/>
                  </a:lnTo>
                  <a:lnTo>
                    <a:pt x="1018" y="1468"/>
                  </a:lnTo>
                  <a:lnTo>
                    <a:pt x="1016" y="1468"/>
                  </a:lnTo>
                  <a:lnTo>
                    <a:pt x="1013" y="1468"/>
                  </a:lnTo>
                  <a:lnTo>
                    <a:pt x="1012" y="1469"/>
                  </a:lnTo>
                  <a:lnTo>
                    <a:pt x="1001" y="1474"/>
                  </a:lnTo>
                  <a:lnTo>
                    <a:pt x="991" y="1482"/>
                  </a:lnTo>
                  <a:lnTo>
                    <a:pt x="981" y="1491"/>
                  </a:lnTo>
                  <a:lnTo>
                    <a:pt x="969" y="1505"/>
                  </a:lnTo>
                  <a:lnTo>
                    <a:pt x="956" y="1518"/>
                  </a:lnTo>
                  <a:lnTo>
                    <a:pt x="941" y="1534"/>
                  </a:lnTo>
                  <a:lnTo>
                    <a:pt x="926" y="1554"/>
                  </a:lnTo>
                  <a:lnTo>
                    <a:pt x="908" y="1573"/>
                  </a:lnTo>
                  <a:lnTo>
                    <a:pt x="890" y="1597"/>
                  </a:lnTo>
                  <a:lnTo>
                    <a:pt x="871" y="1628"/>
                  </a:lnTo>
                  <a:lnTo>
                    <a:pt x="853" y="1662"/>
                  </a:lnTo>
                  <a:lnTo>
                    <a:pt x="836" y="1699"/>
                  </a:lnTo>
                  <a:lnTo>
                    <a:pt x="818" y="1739"/>
                  </a:lnTo>
                  <a:lnTo>
                    <a:pt x="803" y="1778"/>
                  </a:lnTo>
                  <a:lnTo>
                    <a:pt x="790" y="1816"/>
                  </a:lnTo>
                  <a:lnTo>
                    <a:pt x="778" y="1850"/>
                  </a:lnTo>
                  <a:lnTo>
                    <a:pt x="760" y="1926"/>
                  </a:lnTo>
                  <a:lnTo>
                    <a:pt x="748" y="2006"/>
                  </a:lnTo>
                  <a:lnTo>
                    <a:pt x="742" y="2070"/>
                  </a:lnTo>
                  <a:lnTo>
                    <a:pt x="739" y="2096"/>
                  </a:lnTo>
                  <a:lnTo>
                    <a:pt x="735" y="2095"/>
                  </a:lnTo>
                  <a:lnTo>
                    <a:pt x="724" y="2092"/>
                  </a:lnTo>
                  <a:lnTo>
                    <a:pt x="710" y="2087"/>
                  </a:lnTo>
                  <a:lnTo>
                    <a:pt x="696" y="2080"/>
                  </a:lnTo>
                  <a:lnTo>
                    <a:pt x="686" y="2061"/>
                  </a:lnTo>
                  <a:lnTo>
                    <a:pt x="677" y="2028"/>
                  </a:lnTo>
                  <a:lnTo>
                    <a:pt x="674" y="1991"/>
                  </a:lnTo>
                  <a:lnTo>
                    <a:pt x="674" y="1960"/>
                  </a:lnTo>
                  <a:lnTo>
                    <a:pt x="678" y="1935"/>
                  </a:lnTo>
                  <a:lnTo>
                    <a:pt x="680" y="1909"/>
                  </a:lnTo>
                  <a:lnTo>
                    <a:pt x="678" y="1889"/>
                  </a:lnTo>
                  <a:lnTo>
                    <a:pt x="670" y="1872"/>
                  </a:lnTo>
                  <a:lnTo>
                    <a:pt x="662" y="1853"/>
                  </a:lnTo>
                  <a:lnTo>
                    <a:pt x="659" y="1823"/>
                  </a:lnTo>
                  <a:lnTo>
                    <a:pt x="659" y="1789"/>
                  </a:lnTo>
                  <a:lnTo>
                    <a:pt x="658" y="1758"/>
                  </a:lnTo>
                  <a:lnTo>
                    <a:pt x="658" y="1706"/>
                  </a:lnTo>
                  <a:lnTo>
                    <a:pt x="662" y="1628"/>
                  </a:lnTo>
                  <a:lnTo>
                    <a:pt x="671" y="1548"/>
                  </a:lnTo>
                  <a:lnTo>
                    <a:pt x="686" y="1497"/>
                  </a:lnTo>
                  <a:lnTo>
                    <a:pt x="699" y="1471"/>
                  </a:lnTo>
                  <a:lnTo>
                    <a:pt x="708" y="1448"/>
                  </a:lnTo>
                  <a:lnTo>
                    <a:pt x="711" y="1429"/>
                  </a:lnTo>
                  <a:lnTo>
                    <a:pt x="707" y="1410"/>
                  </a:lnTo>
                  <a:lnTo>
                    <a:pt x="701" y="1386"/>
                  </a:lnTo>
                  <a:lnTo>
                    <a:pt x="701" y="1356"/>
                  </a:lnTo>
                  <a:lnTo>
                    <a:pt x="708" y="1318"/>
                  </a:lnTo>
                  <a:lnTo>
                    <a:pt x="723" y="1268"/>
                  </a:lnTo>
                  <a:lnTo>
                    <a:pt x="733" y="1242"/>
                  </a:lnTo>
                  <a:lnTo>
                    <a:pt x="742" y="1223"/>
                  </a:lnTo>
                  <a:lnTo>
                    <a:pt x="750" y="1208"/>
                  </a:lnTo>
                  <a:lnTo>
                    <a:pt x="756" y="1198"/>
                  </a:lnTo>
                  <a:lnTo>
                    <a:pt x="761" y="1187"/>
                  </a:lnTo>
                  <a:lnTo>
                    <a:pt x="764" y="1180"/>
                  </a:lnTo>
                  <a:lnTo>
                    <a:pt x="766" y="1170"/>
                  </a:lnTo>
                  <a:lnTo>
                    <a:pt x="767" y="1159"/>
                  </a:lnTo>
                  <a:lnTo>
                    <a:pt x="769" y="1124"/>
                  </a:lnTo>
                  <a:lnTo>
                    <a:pt x="775" y="1076"/>
                  </a:lnTo>
                  <a:lnTo>
                    <a:pt x="784" y="1026"/>
                  </a:lnTo>
                  <a:lnTo>
                    <a:pt x="794" y="984"/>
                  </a:lnTo>
                  <a:lnTo>
                    <a:pt x="804" y="943"/>
                  </a:lnTo>
                  <a:lnTo>
                    <a:pt x="813" y="889"/>
                  </a:lnTo>
                  <a:lnTo>
                    <a:pt x="815" y="842"/>
                  </a:lnTo>
                  <a:lnTo>
                    <a:pt x="810" y="812"/>
                  </a:lnTo>
                  <a:lnTo>
                    <a:pt x="807" y="792"/>
                  </a:lnTo>
                  <a:lnTo>
                    <a:pt x="812" y="766"/>
                  </a:lnTo>
                  <a:lnTo>
                    <a:pt x="819" y="743"/>
                  </a:lnTo>
                  <a:lnTo>
                    <a:pt x="822" y="725"/>
                  </a:lnTo>
                  <a:lnTo>
                    <a:pt x="824" y="719"/>
                  </a:lnTo>
                  <a:lnTo>
                    <a:pt x="825" y="712"/>
                  </a:lnTo>
                  <a:lnTo>
                    <a:pt x="830" y="706"/>
                  </a:lnTo>
                  <a:lnTo>
                    <a:pt x="836" y="701"/>
                  </a:lnTo>
                  <a:lnTo>
                    <a:pt x="843" y="697"/>
                  </a:lnTo>
                  <a:lnTo>
                    <a:pt x="852" y="695"/>
                  </a:lnTo>
                  <a:lnTo>
                    <a:pt x="861" y="695"/>
                  </a:lnTo>
                  <a:lnTo>
                    <a:pt x="871" y="698"/>
                  </a:lnTo>
                  <a:lnTo>
                    <a:pt x="883" y="703"/>
                  </a:lnTo>
                  <a:lnTo>
                    <a:pt x="896" y="707"/>
                  </a:lnTo>
                  <a:lnTo>
                    <a:pt x="911" y="710"/>
                  </a:lnTo>
                  <a:lnTo>
                    <a:pt x="929" y="713"/>
                  </a:lnTo>
                  <a:lnTo>
                    <a:pt x="945" y="715"/>
                  </a:lnTo>
                  <a:lnTo>
                    <a:pt x="961" y="716"/>
                  </a:lnTo>
                  <a:lnTo>
                    <a:pt x="976" y="713"/>
                  </a:lnTo>
                  <a:lnTo>
                    <a:pt x="990" y="709"/>
                  </a:lnTo>
                  <a:lnTo>
                    <a:pt x="1009" y="691"/>
                  </a:lnTo>
                  <a:lnTo>
                    <a:pt x="1021" y="667"/>
                  </a:lnTo>
                  <a:lnTo>
                    <a:pt x="1027" y="646"/>
                  </a:lnTo>
                  <a:lnTo>
                    <a:pt x="1028" y="637"/>
                  </a:lnTo>
                  <a:lnTo>
                    <a:pt x="1031" y="636"/>
                  </a:lnTo>
                  <a:lnTo>
                    <a:pt x="1040" y="633"/>
                  </a:lnTo>
                  <a:lnTo>
                    <a:pt x="1047" y="627"/>
                  </a:lnTo>
                  <a:lnTo>
                    <a:pt x="1050" y="617"/>
                  </a:lnTo>
                  <a:lnTo>
                    <a:pt x="1050" y="603"/>
                  </a:lnTo>
                  <a:lnTo>
                    <a:pt x="1050" y="592"/>
                  </a:lnTo>
                  <a:lnTo>
                    <a:pt x="1050" y="583"/>
                  </a:lnTo>
                  <a:lnTo>
                    <a:pt x="1050" y="578"/>
                  </a:lnTo>
                  <a:lnTo>
                    <a:pt x="1067" y="578"/>
                  </a:lnTo>
                  <a:lnTo>
                    <a:pt x="1068" y="569"/>
                  </a:lnTo>
                  <a:lnTo>
                    <a:pt x="1071" y="550"/>
                  </a:lnTo>
                  <a:lnTo>
                    <a:pt x="1077" y="532"/>
                  </a:lnTo>
                  <a:lnTo>
                    <a:pt x="1087" y="523"/>
                  </a:lnTo>
                  <a:lnTo>
                    <a:pt x="1099" y="517"/>
                  </a:lnTo>
                  <a:lnTo>
                    <a:pt x="1107" y="506"/>
                  </a:lnTo>
                  <a:lnTo>
                    <a:pt x="1110" y="491"/>
                  </a:lnTo>
                  <a:lnTo>
                    <a:pt x="1105" y="480"/>
                  </a:lnTo>
                  <a:lnTo>
                    <a:pt x="1099" y="473"/>
                  </a:lnTo>
                  <a:lnTo>
                    <a:pt x="1093" y="461"/>
                  </a:lnTo>
                  <a:lnTo>
                    <a:pt x="1086" y="448"/>
                  </a:lnTo>
                  <a:lnTo>
                    <a:pt x="1078" y="431"/>
                  </a:lnTo>
                  <a:lnTo>
                    <a:pt x="1071" y="418"/>
                  </a:lnTo>
                  <a:lnTo>
                    <a:pt x="1067" y="405"/>
                  </a:lnTo>
                  <a:lnTo>
                    <a:pt x="1062" y="396"/>
                  </a:lnTo>
                  <a:lnTo>
                    <a:pt x="1061" y="393"/>
                  </a:lnTo>
                  <a:lnTo>
                    <a:pt x="1062" y="388"/>
                  </a:lnTo>
                  <a:lnTo>
                    <a:pt x="1065" y="378"/>
                  </a:lnTo>
                  <a:lnTo>
                    <a:pt x="1070" y="363"/>
                  </a:lnTo>
                  <a:lnTo>
                    <a:pt x="1077" y="350"/>
                  </a:lnTo>
                  <a:lnTo>
                    <a:pt x="1080" y="334"/>
                  </a:lnTo>
                  <a:lnTo>
                    <a:pt x="1078" y="313"/>
                  </a:lnTo>
                  <a:lnTo>
                    <a:pt x="1074" y="292"/>
                  </a:lnTo>
                  <a:lnTo>
                    <a:pt x="1071" y="273"/>
                  </a:lnTo>
                  <a:lnTo>
                    <a:pt x="1070" y="249"/>
                  </a:lnTo>
                  <a:lnTo>
                    <a:pt x="1067" y="221"/>
                  </a:lnTo>
                  <a:lnTo>
                    <a:pt x="1062" y="196"/>
                  </a:lnTo>
                  <a:lnTo>
                    <a:pt x="1061" y="185"/>
                  </a:lnTo>
                  <a:lnTo>
                    <a:pt x="1062" y="185"/>
                  </a:lnTo>
                  <a:lnTo>
                    <a:pt x="1065" y="184"/>
                  </a:lnTo>
                  <a:lnTo>
                    <a:pt x="1070" y="181"/>
                  </a:lnTo>
                  <a:lnTo>
                    <a:pt x="1077" y="178"/>
                  </a:lnTo>
                  <a:lnTo>
                    <a:pt x="1083" y="173"/>
                  </a:lnTo>
                  <a:lnTo>
                    <a:pt x="1090" y="168"/>
                  </a:lnTo>
                  <a:lnTo>
                    <a:pt x="1098" y="160"/>
                  </a:lnTo>
                  <a:lnTo>
                    <a:pt x="1105" y="153"/>
                  </a:lnTo>
                  <a:lnTo>
                    <a:pt x="1108" y="144"/>
                  </a:lnTo>
                  <a:lnTo>
                    <a:pt x="1108" y="132"/>
                  </a:lnTo>
                  <a:lnTo>
                    <a:pt x="1102" y="120"/>
                  </a:lnTo>
                  <a:lnTo>
                    <a:pt x="1093" y="105"/>
                  </a:lnTo>
                  <a:lnTo>
                    <a:pt x="1081" y="92"/>
                  </a:lnTo>
                  <a:lnTo>
                    <a:pt x="1065" y="77"/>
                  </a:lnTo>
                  <a:lnTo>
                    <a:pt x="1047" y="64"/>
                  </a:lnTo>
                  <a:lnTo>
                    <a:pt x="1028" y="50"/>
                  </a:lnTo>
                  <a:lnTo>
                    <a:pt x="1016" y="44"/>
                  </a:lnTo>
                  <a:lnTo>
                    <a:pt x="1003" y="39"/>
                  </a:lnTo>
                  <a:lnTo>
                    <a:pt x="985" y="34"/>
                  </a:lnTo>
                  <a:lnTo>
                    <a:pt x="967" y="28"/>
                  </a:lnTo>
                  <a:lnTo>
                    <a:pt x="948" y="24"/>
                  </a:lnTo>
                  <a:lnTo>
                    <a:pt x="927" y="21"/>
                  </a:lnTo>
                  <a:lnTo>
                    <a:pt x="907" y="16"/>
                  </a:lnTo>
                  <a:lnTo>
                    <a:pt x="884" y="13"/>
                  </a:lnTo>
                  <a:lnTo>
                    <a:pt x="862" y="10"/>
                  </a:lnTo>
                  <a:lnTo>
                    <a:pt x="841" y="7"/>
                  </a:lnTo>
                  <a:lnTo>
                    <a:pt x="821" y="4"/>
                  </a:lnTo>
                  <a:lnTo>
                    <a:pt x="803" y="3"/>
                  </a:lnTo>
                  <a:lnTo>
                    <a:pt x="785" y="1"/>
                  </a:lnTo>
                  <a:lnTo>
                    <a:pt x="769" y="1"/>
                  </a:lnTo>
                  <a:lnTo>
                    <a:pt x="756" y="0"/>
                  </a:lnTo>
                  <a:lnTo>
                    <a:pt x="745" y="0"/>
                  </a:lnTo>
                  <a:lnTo>
                    <a:pt x="729" y="1"/>
                  </a:lnTo>
                  <a:lnTo>
                    <a:pt x="714" y="4"/>
                  </a:lnTo>
                  <a:lnTo>
                    <a:pt x="701" y="10"/>
                  </a:lnTo>
                  <a:lnTo>
                    <a:pt x="687" y="19"/>
                  </a:lnTo>
                  <a:lnTo>
                    <a:pt x="673" y="28"/>
                  </a:lnTo>
                  <a:lnTo>
                    <a:pt x="653" y="40"/>
                  </a:lnTo>
                  <a:lnTo>
                    <a:pt x="633" y="53"/>
                  </a:lnTo>
                  <a:lnTo>
                    <a:pt x="604" y="67"/>
                  </a:lnTo>
                  <a:lnTo>
                    <a:pt x="576" y="87"/>
                  </a:lnTo>
                  <a:lnTo>
                    <a:pt x="551" y="122"/>
                  </a:lnTo>
                  <a:lnTo>
                    <a:pt x="532" y="165"/>
                  </a:lnTo>
                  <a:lnTo>
                    <a:pt x="514" y="211"/>
                  </a:lnTo>
                  <a:lnTo>
                    <a:pt x="499" y="256"/>
                  </a:lnTo>
                  <a:lnTo>
                    <a:pt x="489" y="299"/>
                  </a:lnTo>
                  <a:lnTo>
                    <a:pt x="480" y="334"/>
                  </a:lnTo>
                  <a:lnTo>
                    <a:pt x="473" y="354"/>
                  </a:lnTo>
                  <a:lnTo>
                    <a:pt x="470" y="371"/>
                  </a:lnTo>
                  <a:lnTo>
                    <a:pt x="470" y="390"/>
                  </a:lnTo>
                  <a:lnTo>
                    <a:pt x="474" y="409"/>
                  </a:lnTo>
                  <a:lnTo>
                    <a:pt x="480" y="428"/>
                  </a:lnTo>
                  <a:lnTo>
                    <a:pt x="487" y="446"/>
                  </a:lnTo>
                  <a:lnTo>
                    <a:pt x="493" y="461"/>
                  </a:lnTo>
                  <a:lnTo>
                    <a:pt x="499" y="471"/>
                  </a:lnTo>
                  <a:lnTo>
                    <a:pt x="501" y="474"/>
                  </a:lnTo>
                  <a:lnTo>
                    <a:pt x="501" y="479"/>
                  </a:lnTo>
                  <a:lnTo>
                    <a:pt x="502" y="488"/>
                  </a:lnTo>
                  <a:lnTo>
                    <a:pt x="498" y="497"/>
                  </a:lnTo>
                  <a:lnTo>
                    <a:pt x="489" y="501"/>
                  </a:lnTo>
                  <a:lnTo>
                    <a:pt x="480" y="501"/>
                  </a:lnTo>
                  <a:lnTo>
                    <a:pt x="470" y="500"/>
                  </a:lnTo>
                  <a:lnTo>
                    <a:pt x="455" y="498"/>
                  </a:lnTo>
                  <a:lnTo>
                    <a:pt x="440" y="497"/>
                  </a:lnTo>
                  <a:lnTo>
                    <a:pt x="425" y="497"/>
                  </a:lnTo>
                  <a:lnTo>
                    <a:pt x="410" y="497"/>
                  </a:lnTo>
                  <a:lnTo>
                    <a:pt x="400" y="498"/>
                  </a:lnTo>
                  <a:lnTo>
                    <a:pt x="391" y="501"/>
                  </a:lnTo>
                  <a:lnTo>
                    <a:pt x="384" y="507"/>
                  </a:lnTo>
                  <a:lnTo>
                    <a:pt x="372" y="517"/>
                  </a:lnTo>
                  <a:lnTo>
                    <a:pt x="359" y="529"/>
                  </a:lnTo>
                  <a:lnTo>
                    <a:pt x="344" y="544"/>
                  </a:lnTo>
                  <a:lnTo>
                    <a:pt x="329" y="559"/>
                  </a:lnTo>
                  <a:lnTo>
                    <a:pt x="314" y="572"/>
                  </a:lnTo>
                  <a:lnTo>
                    <a:pt x="301" y="584"/>
                  </a:lnTo>
                  <a:lnTo>
                    <a:pt x="289" y="594"/>
                  </a:lnTo>
                  <a:lnTo>
                    <a:pt x="274" y="605"/>
                  </a:lnTo>
                  <a:lnTo>
                    <a:pt x="253" y="615"/>
                  </a:lnTo>
                  <a:lnTo>
                    <a:pt x="228" y="629"/>
                  </a:lnTo>
                  <a:lnTo>
                    <a:pt x="200" y="642"/>
                  </a:lnTo>
                  <a:lnTo>
                    <a:pt x="172" y="655"/>
                  </a:lnTo>
                  <a:lnTo>
                    <a:pt x="144" y="667"/>
                  </a:lnTo>
                  <a:lnTo>
                    <a:pt x="121" y="676"/>
                  </a:lnTo>
                  <a:lnTo>
                    <a:pt x="104" y="682"/>
                  </a:lnTo>
                  <a:lnTo>
                    <a:pt x="89" y="689"/>
                  </a:lnTo>
                  <a:lnTo>
                    <a:pt x="71" y="704"/>
                  </a:lnTo>
                  <a:lnTo>
                    <a:pt x="53" y="722"/>
                  </a:lnTo>
                  <a:lnTo>
                    <a:pt x="37" y="743"/>
                  </a:lnTo>
                  <a:lnTo>
                    <a:pt x="22" y="762"/>
                  </a:lnTo>
                  <a:lnTo>
                    <a:pt x="10" y="780"/>
                  </a:lnTo>
                  <a:lnTo>
                    <a:pt x="3" y="792"/>
                  </a:lnTo>
                  <a:lnTo>
                    <a:pt x="0" y="796"/>
                  </a:lnTo>
                  <a:lnTo>
                    <a:pt x="0" y="2221"/>
                  </a:lnTo>
                  <a:lnTo>
                    <a:pt x="28" y="2224"/>
                  </a:lnTo>
                  <a:lnTo>
                    <a:pt x="56" y="2227"/>
                  </a:lnTo>
                  <a:lnTo>
                    <a:pt x="84" y="2231"/>
                  </a:lnTo>
                  <a:lnTo>
                    <a:pt x="113" y="2236"/>
                  </a:lnTo>
                  <a:lnTo>
                    <a:pt x="141" y="2242"/>
                  </a:lnTo>
                  <a:lnTo>
                    <a:pt x="167" y="2247"/>
                  </a:lnTo>
                  <a:lnTo>
                    <a:pt x="196" y="2255"/>
                  </a:lnTo>
                  <a:lnTo>
                    <a:pt x="222" y="2262"/>
                  </a:lnTo>
                  <a:lnTo>
                    <a:pt x="249" y="2271"/>
                  </a:lnTo>
                  <a:lnTo>
                    <a:pt x="276" y="2280"/>
                  </a:lnTo>
                  <a:lnTo>
                    <a:pt x="302" y="2290"/>
                  </a:lnTo>
                  <a:lnTo>
                    <a:pt x="329" y="2299"/>
                  </a:lnTo>
                  <a:lnTo>
                    <a:pt x="356" y="2311"/>
                  </a:lnTo>
                  <a:lnTo>
                    <a:pt x="381" y="2322"/>
                  </a:lnTo>
                  <a:lnTo>
                    <a:pt x="407" y="2335"/>
                  </a:lnTo>
                  <a:lnTo>
                    <a:pt x="433" y="2347"/>
                  </a:lnTo>
                  <a:lnTo>
                    <a:pt x="430" y="2341"/>
                  </a:lnTo>
                  <a:lnTo>
                    <a:pt x="427" y="2335"/>
                  </a:lnTo>
                  <a:lnTo>
                    <a:pt x="424" y="2330"/>
                  </a:lnTo>
                  <a:lnTo>
                    <a:pt x="419" y="2325"/>
                  </a:lnTo>
                  <a:lnTo>
                    <a:pt x="406" y="2304"/>
                  </a:lnTo>
                  <a:lnTo>
                    <a:pt x="394" y="2279"/>
                  </a:lnTo>
                  <a:lnTo>
                    <a:pt x="384" y="2252"/>
                  </a:lnTo>
                  <a:lnTo>
                    <a:pt x="375" y="2224"/>
                  </a:lnTo>
                  <a:lnTo>
                    <a:pt x="369" y="2197"/>
                  </a:lnTo>
                  <a:lnTo>
                    <a:pt x="364" y="2172"/>
                  </a:lnTo>
                  <a:lnTo>
                    <a:pt x="363" y="2153"/>
                  </a:lnTo>
                  <a:lnTo>
                    <a:pt x="364" y="2139"/>
                  </a:lnTo>
                  <a:lnTo>
                    <a:pt x="367" y="2093"/>
                  </a:lnTo>
                  <a:lnTo>
                    <a:pt x="369" y="2016"/>
                  </a:lnTo>
                  <a:lnTo>
                    <a:pt x="375" y="1942"/>
                  </a:lnTo>
                  <a:lnTo>
                    <a:pt x="387" y="1905"/>
                  </a:lnTo>
                  <a:lnTo>
                    <a:pt x="390" y="1912"/>
                  </a:lnTo>
                  <a:lnTo>
                    <a:pt x="400" y="1933"/>
                  </a:lnTo>
                  <a:lnTo>
                    <a:pt x="413" y="1964"/>
                  </a:lnTo>
                  <a:lnTo>
                    <a:pt x="430" y="2001"/>
                  </a:lnTo>
                  <a:lnTo>
                    <a:pt x="446" y="2043"/>
                  </a:lnTo>
                  <a:lnTo>
                    <a:pt x="459" y="2084"/>
                  </a:lnTo>
                  <a:lnTo>
                    <a:pt x="470" y="2123"/>
                  </a:lnTo>
                  <a:lnTo>
                    <a:pt x="473" y="2156"/>
                  </a:lnTo>
                  <a:lnTo>
                    <a:pt x="476" y="2166"/>
                  </a:lnTo>
                  <a:lnTo>
                    <a:pt x="483" y="2173"/>
                  </a:lnTo>
                  <a:lnTo>
                    <a:pt x="493" y="2176"/>
                  </a:lnTo>
                  <a:lnTo>
                    <a:pt x="507" y="2179"/>
                  </a:lnTo>
                  <a:lnTo>
                    <a:pt x="518" y="2179"/>
                  </a:lnTo>
                  <a:lnTo>
                    <a:pt x="529" y="2179"/>
                  </a:lnTo>
                  <a:lnTo>
                    <a:pt x="536" y="2178"/>
                  </a:lnTo>
                  <a:lnTo>
                    <a:pt x="539" y="2178"/>
                  </a:lnTo>
                  <a:lnTo>
                    <a:pt x="542" y="2181"/>
                  </a:lnTo>
                  <a:lnTo>
                    <a:pt x="550" y="2190"/>
                  </a:lnTo>
                  <a:lnTo>
                    <a:pt x="560" y="2200"/>
                  </a:lnTo>
                  <a:lnTo>
                    <a:pt x="572" y="2210"/>
                  </a:lnTo>
                  <a:lnTo>
                    <a:pt x="575" y="2215"/>
                  </a:lnTo>
                  <a:lnTo>
                    <a:pt x="575" y="2222"/>
                  </a:lnTo>
                  <a:lnTo>
                    <a:pt x="570" y="2233"/>
                  </a:lnTo>
                  <a:lnTo>
                    <a:pt x="564" y="2243"/>
                  </a:lnTo>
                  <a:lnTo>
                    <a:pt x="557" y="2255"/>
                  </a:lnTo>
                  <a:lnTo>
                    <a:pt x="551" y="2267"/>
                  </a:lnTo>
                  <a:lnTo>
                    <a:pt x="545" y="2280"/>
                  </a:lnTo>
                  <a:lnTo>
                    <a:pt x="544" y="2292"/>
                  </a:lnTo>
                  <a:lnTo>
                    <a:pt x="544" y="2310"/>
                  </a:lnTo>
                  <a:lnTo>
                    <a:pt x="542" y="2336"/>
                  </a:lnTo>
                  <a:lnTo>
                    <a:pt x="541" y="2369"/>
                  </a:lnTo>
                  <a:lnTo>
                    <a:pt x="541" y="2405"/>
                  </a:lnTo>
                  <a:lnTo>
                    <a:pt x="561" y="2416"/>
                  </a:lnTo>
                  <a:lnTo>
                    <a:pt x="582" y="2428"/>
                  </a:lnTo>
                  <a:lnTo>
                    <a:pt x="601" y="2442"/>
                  </a:lnTo>
                  <a:lnTo>
                    <a:pt x="622" y="2455"/>
                  </a:lnTo>
                  <a:lnTo>
                    <a:pt x="643" y="2468"/>
                  </a:lnTo>
                  <a:lnTo>
                    <a:pt x="662" y="2480"/>
                  </a:lnTo>
                  <a:lnTo>
                    <a:pt x="681" y="2495"/>
                  </a:lnTo>
                  <a:lnTo>
                    <a:pt x="702" y="2508"/>
                  </a:lnTo>
                  <a:lnTo>
                    <a:pt x="721" y="2522"/>
                  </a:lnTo>
                  <a:lnTo>
                    <a:pt x="741" y="2537"/>
                  </a:lnTo>
                  <a:lnTo>
                    <a:pt x="761" y="2550"/>
                  </a:lnTo>
                  <a:lnTo>
                    <a:pt x="781" y="2565"/>
                  </a:lnTo>
                  <a:lnTo>
                    <a:pt x="800" y="2580"/>
                  </a:lnTo>
                  <a:lnTo>
                    <a:pt x="819" y="2594"/>
                  </a:lnTo>
                  <a:lnTo>
                    <a:pt x="838" y="2609"/>
                  </a:lnTo>
                  <a:lnTo>
                    <a:pt x="858" y="2624"/>
                  </a:lnTo>
                  <a:lnTo>
                    <a:pt x="2001" y="2624"/>
                  </a:lnTo>
                  <a:lnTo>
                    <a:pt x="2004" y="2623"/>
                  </a:lnTo>
                  <a:lnTo>
                    <a:pt x="2013" y="2621"/>
                  </a:lnTo>
                  <a:lnTo>
                    <a:pt x="2025" y="2618"/>
                  </a:lnTo>
                  <a:lnTo>
                    <a:pt x="2040" y="2612"/>
                  </a:lnTo>
                  <a:lnTo>
                    <a:pt x="2056" y="2606"/>
                  </a:lnTo>
                  <a:lnTo>
                    <a:pt x="2072" y="2599"/>
                  </a:lnTo>
                  <a:lnTo>
                    <a:pt x="2087" y="2590"/>
                  </a:lnTo>
                  <a:lnTo>
                    <a:pt x="2099" y="2580"/>
                  </a:lnTo>
                  <a:lnTo>
                    <a:pt x="2111" y="2553"/>
                  </a:lnTo>
                  <a:lnTo>
                    <a:pt x="2111" y="2520"/>
                  </a:lnTo>
                  <a:lnTo>
                    <a:pt x="2107" y="2494"/>
                  </a:lnTo>
                  <a:lnTo>
                    <a:pt x="2104" y="2482"/>
                  </a:lnTo>
                  <a:lnTo>
                    <a:pt x="2207" y="2471"/>
                  </a:lnTo>
                  <a:lnTo>
                    <a:pt x="2213" y="2439"/>
                  </a:lnTo>
                  <a:lnTo>
                    <a:pt x="2213" y="2319"/>
                  </a:lnTo>
                  <a:lnTo>
                    <a:pt x="2164" y="2325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9" y="3184"/>
              <a:ext cx="64" cy="38"/>
            </a:xfrm>
            <a:custGeom>
              <a:avLst/>
              <a:gdLst>
                <a:gd name="T0" fmla="*/ 84 w 127"/>
                <a:gd name="T1" fmla="*/ 0 h 77"/>
                <a:gd name="T2" fmla="*/ 35 w 127"/>
                <a:gd name="T3" fmla="*/ 0 h 77"/>
                <a:gd name="T4" fmla="*/ 25 w 127"/>
                <a:gd name="T5" fmla="*/ 2 h 77"/>
                <a:gd name="T6" fmla="*/ 16 w 127"/>
                <a:gd name="T7" fmla="*/ 5 h 77"/>
                <a:gd name="T8" fmla="*/ 7 w 127"/>
                <a:gd name="T9" fmla="*/ 9 h 77"/>
                <a:gd name="T10" fmla="*/ 0 w 127"/>
                <a:gd name="T11" fmla="*/ 17 h 77"/>
                <a:gd name="T12" fmla="*/ 6 w 127"/>
                <a:gd name="T13" fmla="*/ 12 h 77"/>
                <a:gd name="T14" fmla="*/ 12 w 127"/>
                <a:gd name="T15" fmla="*/ 9 h 77"/>
                <a:gd name="T16" fmla="*/ 19 w 127"/>
                <a:gd name="T17" fmla="*/ 8 h 77"/>
                <a:gd name="T18" fmla="*/ 26 w 127"/>
                <a:gd name="T19" fmla="*/ 8 h 77"/>
                <a:gd name="T20" fmla="*/ 75 w 127"/>
                <a:gd name="T21" fmla="*/ 8 h 77"/>
                <a:gd name="T22" fmla="*/ 92 w 127"/>
                <a:gd name="T23" fmla="*/ 11 h 77"/>
                <a:gd name="T24" fmla="*/ 106 w 127"/>
                <a:gd name="T25" fmla="*/ 20 h 77"/>
                <a:gd name="T26" fmla="*/ 115 w 127"/>
                <a:gd name="T27" fmla="*/ 34 h 77"/>
                <a:gd name="T28" fmla="*/ 118 w 127"/>
                <a:gd name="T29" fmla="*/ 51 h 77"/>
                <a:gd name="T30" fmla="*/ 118 w 127"/>
                <a:gd name="T31" fmla="*/ 58 h 77"/>
                <a:gd name="T32" fmla="*/ 117 w 127"/>
                <a:gd name="T33" fmla="*/ 66 h 77"/>
                <a:gd name="T34" fmla="*/ 114 w 127"/>
                <a:gd name="T35" fmla="*/ 72 h 77"/>
                <a:gd name="T36" fmla="*/ 109 w 127"/>
                <a:gd name="T37" fmla="*/ 77 h 77"/>
                <a:gd name="T38" fmla="*/ 117 w 127"/>
                <a:gd name="T39" fmla="*/ 72 h 77"/>
                <a:gd name="T40" fmla="*/ 123 w 127"/>
                <a:gd name="T41" fmla="*/ 63 h 77"/>
                <a:gd name="T42" fmla="*/ 126 w 127"/>
                <a:gd name="T43" fmla="*/ 54 h 77"/>
                <a:gd name="T44" fmla="*/ 127 w 127"/>
                <a:gd name="T45" fmla="*/ 43 h 77"/>
                <a:gd name="T46" fmla="*/ 124 w 127"/>
                <a:gd name="T47" fmla="*/ 27 h 77"/>
                <a:gd name="T48" fmla="*/ 115 w 127"/>
                <a:gd name="T49" fmla="*/ 12 h 77"/>
                <a:gd name="T50" fmla="*/ 100 w 127"/>
                <a:gd name="T51" fmla="*/ 3 h 77"/>
                <a:gd name="T52" fmla="*/ 84 w 127"/>
                <a:gd name="T53" fmla="*/ 0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7"/>
                <a:gd name="T82" fmla="*/ 0 h 77"/>
                <a:gd name="T83" fmla="*/ 127 w 127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7" h="77">
                  <a:moveTo>
                    <a:pt x="84" y="0"/>
                  </a:moveTo>
                  <a:lnTo>
                    <a:pt x="35" y="0"/>
                  </a:lnTo>
                  <a:lnTo>
                    <a:pt x="25" y="2"/>
                  </a:lnTo>
                  <a:lnTo>
                    <a:pt x="16" y="5"/>
                  </a:lnTo>
                  <a:lnTo>
                    <a:pt x="7" y="9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2" y="9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75" y="8"/>
                  </a:lnTo>
                  <a:lnTo>
                    <a:pt x="92" y="11"/>
                  </a:lnTo>
                  <a:lnTo>
                    <a:pt x="106" y="20"/>
                  </a:lnTo>
                  <a:lnTo>
                    <a:pt x="115" y="34"/>
                  </a:lnTo>
                  <a:lnTo>
                    <a:pt x="118" y="51"/>
                  </a:lnTo>
                  <a:lnTo>
                    <a:pt x="118" y="58"/>
                  </a:lnTo>
                  <a:lnTo>
                    <a:pt x="117" y="66"/>
                  </a:lnTo>
                  <a:lnTo>
                    <a:pt x="114" y="72"/>
                  </a:lnTo>
                  <a:lnTo>
                    <a:pt x="109" y="77"/>
                  </a:lnTo>
                  <a:lnTo>
                    <a:pt x="117" y="72"/>
                  </a:lnTo>
                  <a:lnTo>
                    <a:pt x="123" y="63"/>
                  </a:lnTo>
                  <a:lnTo>
                    <a:pt x="126" y="54"/>
                  </a:lnTo>
                  <a:lnTo>
                    <a:pt x="127" y="43"/>
                  </a:lnTo>
                  <a:lnTo>
                    <a:pt x="124" y="27"/>
                  </a:lnTo>
                  <a:lnTo>
                    <a:pt x="115" y="12"/>
                  </a:lnTo>
                  <a:lnTo>
                    <a:pt x="100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139" y="3767"/>
              <a:ext cx="335" cy="549"/>
            </a:xfrm>
            <a:custGeom>
              <a:avLst/>
              <a:gdLst>
                <a:gd name="T0" fmla="*/ 49 w 670"/>
                <a:gd name="T1" fmla="*/ 0 h 1097"/>
                <a:gd name="T2" fmla="*/ 0 w 670"/>
                <a:gd name="T3" fmla="*/ 866 h 1097"/>
                <a:gd name="T4" fmla="*/ 76 w 670"/>
                <a:gd name="T5" fmla="*/ 882 h 1097"/>
                <a:gd name="T6" fmla="*/ 76 w 670"/>
                <a:gd name="T7" fmla="*/ 989 h 1097"/>
                <a:gd name="T8" fmla="*/ 6 w 670"/>
                <a:gd name="T9" fmla="*/ 989 h 1097"/>
                <a:gd name="T10" fmla="*/ 6 w 670"/>
                <a:gd name="T11" fmla="*/ 1097 h 1097"/>
                <a:gd name="T12" fmla="*/ 670 w 670"/>
                <a:gd name="T13" fmla="*/ 1097 h 1097"/>
                <a:gd name="T14" fmla="*/ 670 w 670"/>
                <a:gd name="T15" fmla="*/ 992 h 1097"/>
                <a:gd name="T16" fmla="*/ 670 w 670"/>
                <a:gd name="T17" fmla="*/ 989 h 1097"/>
                <a:gd name="T18" fmla="*/ 670 w 670"/>
                <a:gd name="T19" fmla="*/ 882 h 1097"/>
                <a:gd name="T20" fmla="*/ 670 w 670"/>
                <a:gd name="T21" fmla="*/ 861 h 1097"/>
                <a:gd name="T22" fmla="*/ 670 w 670"/>
                <a:gd name="T23" fmla="*/ 33 h 1097"/>
                <a:gd name="T24" fmla="*/ 49 w 670"/>
                <a:gd name="T25" fmla="*/ 0 h 10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0"/>
                <a:gd name="T40" fmla="*/ 0 h 1097"/>
                <a:gd name="T41" fmla="*/ 670 w 670"/>
                <a:gd name="T42" fmla="*/ 1097 h 109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0" h="1097">
                  <a:moveTo>
                    <a:pt x="49" y="0"/>
                  </a:moveTo>
                  <a:lnTo>
                    <a:pt x="0" y="866"/>
                  </a:lnTo>
                  <a:lnTo>
                    <a:pt x="76" y="882"/>
                  </a:lnTo>
                  <a:lnTo>
                    <a:pt x="76" y="989"/>
                  </a:lnTo>
                  <a:lnTo>
                    <a:pt x="6" y="989"/>
                  </a:lnTo>
                  <a:lnTo>
                    <a:pt x="6" y="1097"/>
                  </a:lnTo>
                  <a:lnTo>
                    <a:pt x="670" y="1097"/>
                  </a:lnTo>
                  <a:lnTo>
                    <a:pt x="670" y="992"/>
                  </a:lnTo>
                  <a:lnTo>
                    <a:pt x="670" y="989"/>
                  </a:lnTo>
                  <a:lnTo>
                    <a:pt x="670" y="882"/>
                  </a:lnTo>
                  <a:lnTo>
                    <a:pt x="670" y="861"/>
                  </a:lnTo>
                  <a:lnTo>
                    <a:pt x="670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187" y="3815"/>
              <a:ext cx="185" cy="327"/>
            </a:xfrm>
            <a:custGeom>
              <a:avLst/>
              <a:gdLst>
                <a:gd name="T0" fmla="*/ 287 w 369"/>
                <a:gd name="T1" fmla="*/ 654 h 654"/>
                <a:gd name="T2" fmla="*/ 297 w 369"/>
                <a:gd name="T3" fmla="*/ 654 h 654"/>
                <a:gd name="T4" fmla="*/ 308 w 369"/>
                <a:gd name="T5" fmla="*/ 651 h 654"/>
                <a:gd name="T6" fmla="*/ 317 w 369"/>
                <a:gd name="T7" fmla="*/ 647 h 654"/>
                <a:gd name="T8" fmla="*/ 326 w 369"/>
                <a:gd name="T9" fmla="*/ 641 h 654"/>
                <a:gd name="T10" fmla="*/ 332 w 369"/>
                <a:gd name="T11" fmla="*/ 633 h 654"/>
                <a:gd name="T12" fmla="*/ 337 w 369"/>
                <a:gd name="T13" fmla="*/ 625 h 654"/>
                <a:gd name="T14" fmla="*/ 340 w 369"/>
                <a:gd name="T15" fmla="*/ 614 h 654"/>
                <a:gd name="T16" fmla="*/ 342 w 369"/>
                <a:gd name="T17" fmla="*/ 604 h 654"/>
                <a:gd name="T18" fmla="*/ 369 w 369"/>
                <a:gd name="T19" fmla="*/ 69 h 654"/>
                <a:gd name="T20" fmla="*/ 369 w 369"/>
                <a:gd name="T21" fmla="*/ 58 h 654"/>
                <a:gd name="T22" fmla="*/ 366 w 369"/>
                <a:gd name="T23" fmla="*/ 48 h 654"/>
                <a:gd name="T24" fmla="*/ 361 w 369"/>
                <a:gd name="T25" fmla="*/ 37 h 654"/>
                <a:gd name="T26" fmla="*/ 355 w 369"/>
                <a:gd name="T27" fmla="*/ 30 h 654"/>
                <a:gd name="T28" fmla="*/ 348 w 369"/>
                <a:gd name="T29" fmla="*/ 23 h 654"/>
                <a:gd name="T30" fmla="*/ 339 w 369"/>
                <a:gd name="T31" fmla="*/ 18 h 654"/>
                <a:gd name="T32" fmla="*/ 329 w 369"/>
                <a:gd name="T33" fmla="*/ 14 h 654"/>
                <a:gd name="T34" fmla="*/ 318 w 369"/>
                <a:gd name="T35" fmla="*/ 12 h 654"/>
                <a:gd name="T36" fmla="*/ 83 w 369"/>
                <a:gd name="T37" fmla="*/ 0 h 654"/>
                <a:gd name="T38" fmla="*/ 72 w 369"/>
                <a:gd name="T39" fmla="*/ 0 h 654"/>
                <a:gd name="T40" fmla="*/ 62 w 369"/>
                <a:gd name="T41" fmla="*/ 3 h 654"/>
                <a:gd name="T42" fmla="*/ 52 w 369"/>
                <a:gd name="T43" fmla="*/ 8 h 654"/>
                <a:gd name="T44" fmla="*/ 44 w 369"/>
                <a:gd name="T45" fmla="*/ 14 h 654"/>
                <a:gd name="T46" fmla="*/ 37 w 369"/>
                <a:gd name="T47" fmla="*/ 21 h 654"/>
                <a:gd name="T48" fmla="*/ 32 w 369"/>
                <a:gd name="T49" fmla="*/ 30 h 654"/>
                <a:gd name="T50" fmla="*/ 28 w 369"/>
                <a:gd name="T51" fmla="*/ 40 h 654"/>
                <a:gd name="T52" fmla="*/ 26 w 369"/>
                <a:gd name="T53" fmla="*/ 51 h 654"/>
                <a:gd name="T54" fmla="*/ 0 w 369"/>
                <a:gd name="T55" fmla="*/ 587 h 654"/>
                <a:gd name="T56" fmla="*/ 0 w 369"/>
                <a:gd name="T57" fmla="*/ 598 h 654"/>
                <a:gd name="T58" fmla="*/ 3 w 369"/>
                <a:gd name="T59" fmla="*/ 608 h 654"/>
                <a:gd name="T60" fmla="*/ 7 w 369"/>
                <a:gd name="T61" fmla="*/ 617 h 654"/>
                <a:gd name="T62" fmla="*/ 13 w 369"/>
                <a:gd name="T63" fmla="*/ 625 h 654"/>
                <a:gd name="T64" fmla="*/ 20 w 369"/>
                <a:gd name="T65" fmla="*/ 632 h 654"/>
                <a:gd name="T66" fmla="*/ 29 w 369"/>
                <a:gd name="T67" fmla="*/ 636 h 654"/>
                <a:gd name="T68" fmla="*/ 40 w 369"/>
                <a:gd name="T69" fmla="*/ 641 h 654"/>
                <a:gd name="T70" fmla="*/ 50 w 369"/>
                <a:gd name="T71" fmla="*/ 642 h 654"/>
                <a:gd name="T72" fmla="*/ 287 w 369"/>
                <a:gd name="T73" fmla="*/ 654 h 6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9"/>
                <a:gd name="T112" fmla="*/ 0 h 654"/>
                <a:gd name="T113" fmla="*/ 369 w 369"/>
                <a:gd name="T114" fmla="*/ 654 h 6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9" h="654">
                  <a:moveTo>
                    <a:pt x="287" y="654"/>
                  </a:moveTo>
                  <a:lnTo>
                    <a:pt x="297" y="654"/>
                  </a:lnTo>
                  <a:lnTo>
                    <a:pt x="308" y="651"/>
                  </a:lnTo>
                  <a:lnTo>
                    <a:pt x="317" y="647"/>
                  </a:lnTo>
                  <a:lnTo>
                    <a:pt x="326" y="641"/>
                  </a:lnTo>
                  <a:lnTo>
                    <a:pt x="332" y="633"/>
                  </a:lnTo>
                  <a:lnTo>
                    <a:pt x="337" y="625"/>
                  </a:lnTo>
                  <a:lnTo>
                    <a:pt x="340" y="614"/>
                  </a:lnTo>
                  <a:lnTo>
                    <a:pt x="342" y="604"/>
                  </a:lnTo>
                  <a:lnTo>
                    <a:pt x="369" y="69"/>
                  </a:lnTo>
                  <a:lnTo>
                    <a:pt x="369" y="58"/>
                  </a:lnTo>
                  <a:lnTo>
                    <a:pt x="366" y="48"/>
                  </a:lnTo>
                  <a:lnTo>
                    <a:pt x="361" y="37"/>
                  </a:lnTo>
                  <a:lnTo>
                    <a:pt x="355" y="30"/>
                  </a:lnTo>
                  <a:lnTo>
                    <a:pt x="348" y="23"/>
                  </a:lnTo>
                  <a:lnTo>
                    <a:pt x="339" y="18"/>
                  </a:lnTo>
                  <a:lnTo>
                    <a:pt x="329" y="14"/>
                  </a:lnTo>
                  <a:lnTo>
                    <a:pt x="318" y="12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2" y="3"/>
                  </a:lnTo>
                  <a:lnTo>
                    <a:pt x="52" y="8"/>
                  </a:lnTo>
                  <a:lnTo>
                    <a:pt x="44" y="14"/>
                  </a:lnTo>
                  <a:lnTo>
                    <a:pt x="37" y="21"/>
                  </a:lnTo>
                  <a:lnTo>
                    <a:pt x="32" y="30"/>
                  </a:lnTo>
                  <a:lnTo>
                    <a:pt x="28" y="40"/>
                  </a:lnTo>
                  <a:lnTo>
                    <a:pt x="26" y="51"/>
                  </a:lnTo>
                  <a:lnTo>
                    <a:pt x="0" y="587"/>
                  </a:lnTo>
                  <a:lnTo>
                    <a:pt x="0" y="598"/>
                  </a:lnTo>
                  <a:lnTo>
                    <a:pt x="3" y="608"/>
                  </a:lnTo>
                  <a:lnTo>
                    <a:pt x="7" y="617"/>
                  </a:lnTo>
                  <a:lnTo>
                    <a:pt x="13" y="625"/>
                  </a:lnTo>
                  <a:lnTo>
                    <a:pt x="20" y="632"/>
                  </a:lnTo>
                  <a:lnTo>
                    <a:pt x="29" y="636"/>
                  </a:lnTo>
                  <a:lnTo>
                    <a:pt x="40" y="641"/>
                  </a:lnTo>
                  <a:lnTo>
                    <a:pt x="50" y="642"/>
                  </a:lnTo>
                  <a:lnTo>
                    <a:pt x="287" y="65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5" y="3618"/>
              <a:ext cx="33" cy="11"/>
            </a:xfrm>
            <a:custGeom>
              <a:avLst/>
              <a:gdLst>
                <a:gd name="T0" fmla="*/ 10 w 66"/>
                <a:gd name="T1" fmla="*/ 0 h 22"/>
                <a:gd name="T2" fmla="*/ 11 w 66"/>
                <a:gd name="T3" fmla="*/ 2 h 22"/>
                <a:gd name="T4" fmla="*/ 16 w 66"/>
                <a:gd name="T5" fmla="*/ 3 h 22"/>
                <a:gd name="T6" fmla="*/ 22 w 66"/>
                <a:gd name="T7" fmla="*/ 6 h 22"/>
                <a:gd name="T8" fmla="*/ 31 w 66"/>
                <a:gd name="T9" fmla="*/ 10 h 22"/>
                <a:gd name="T10" fmla="*/ 40 w 66"/>
                <a:gd name="T11" fmla="*/ 15 h 22"/>
                <a:gd name="T12" fmla="*/ 48 w 66"/>
                <a:gd name="T13" fmla="*/ 18 h 22"/>
                <a:gd name="T14" fmla="*/ 56 w 66"/>
                <a:gd name="T15" fmla="*/ 19 h 22"/>
                <a:gd name="T16" fmla="*/ 63 w 66"/>
                <a:gd name="T17" fmla="*/ 21 h 22"/>
                <a:gd name="T18" fmla="*/ 66 w 66"/>
                <a:gd name="T19" fmla="*/ 21 h 22"/>
                <a:gd name="T20" fmla="*/ 63 w 66"/>
                <a:gd name="T21" fmla="*/ 21 h 22"/>
                <a:gd name="T22" fmla="*/ 56 w 66"/>
                <a:gd name="T23" fmla="*/ 22 h 22"/>
                <a:gd name="T24" fmla="*/ 47 w 66"/>
                <a:gd name="T25" fmla="*/ 22 h 22"/>
                <a:gd name="T26" fmla="*/ 35 w 66"/>
                <a:gd name="T27" fmla="*/ 22 h 22"/>
                <a:gd name="T28" fmla="*/ 23 w 66"/>
                <a:gd name="T29" fmla="*/ 21 h 22"/>
                <a:gd name="T30" fmla="*/ 13 w 66"/>
                <a:gd name="T31" fmla="*/ 19 h 22"/>
                <a:gd name="T32" fmla="*/ 5 w 66"/>
                <a:gd name="T33" fmla="*/ 16 h 22"/>
                <a:gd name="T34" fmla="*/ 0 w 66"/>
                <a:gd name="T35" fmla="*/ 10 h 22"/>
                <a:gd name="T36" fmla="*/ 1 w 66"/>
                <a:gd name="T37" fmla="*/ 6 h 22"/>
                <a:gd name="T38" fmla="*/ 7 w 66"/>
                <a:gd name="T39" fmla="*/ 2 h 22"/>
                <a:gd name="T40" fmla="*/ 10 w 66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22"/>
                <a:gd name="T65" fmla="*/ 66 w 66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22">
                  <a:moveTo>
                    <a:pt x="10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40" y="15"/>
                  </a:lnTo>
                  <a:lnTo>
                    <a:pt x="48" y="18"/>
                  </a:lnTo>
                  <a:lnTo>
                    <a:pt x="56" y="19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63" y="21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5" y="22"/>
                  </a:lnTo>
                  <a:lnTo>
                    <a:pt x="23" y="21"/>
                  </a:lnTo>
                  <a:lnTo>
                    <a:pt x="13" y="19"/>
                  </a:lnTo>
                  <a:lnTo>
                    <a:pt x="5" y="16"/>
                  </a:lnTo>
                  <a:lnTo>
                    <a:pt x="0" y="10"/>
                  </a:lnTo>
                  <a:lnTo>
                    <a:pt x="1" y="6"/>
                  </a:lnTo>
                  <a:lnTo>
                    <a:pt x="7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15" name="รูปภาพ 14" descr="finish3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14480" y="1928803"/>
            <a:ext cx="6286544" cy="4214842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4. การจัดทำผลการเรียน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GPA/PR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115" name="รูปภาพ 114" descr="gpa1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224" y="1928802"/>
            <a:ext cx="7643866" cy="4704762"/>
          </a:xfrm>
          <a:prstGeom prst="rect">
            <a:avLst/>
          </a:prstGeom>
        </p:spPr>
      </p:pic>
      <p:grpSp>
        <p:nvGrpSpPr>
          <p:cNvPr id="82" name="Group 121"/>
          <p:cNvGrpSpPr>
            <a:grpSpLocks/>
          </p:cNvGrpSpPr>
          <p:nvPr/>
        </p:nvGrpSpPr>
        <p:grpSpPr bwMode="auto">
          <a:xfrm>
            <a:off x="71407" y="4786322"/>
            <a:ext cx="2071702" cy="2003412"/>
            <a:chOff x="3696" y="436"/>
            <a:chExt cx="586" cy="874"/>
          </a:xfrm>
        </p:grpSpPr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3790" y="1106"/>
              <a:ext cx="282" cy="204"/>
            </a:xfrm>
            <a:custGeom>
              <a:avLst/>
              <a:gdLst>
                <a:gd name="T0" fmla="*/ 30 w 282"/>
                <a:gd name="T1" fmla="*/ 68 h 204"/>
                <a:gd name="T2" fmla="*/ 30 w 282"/>
                <a:gd name="T3" fmla="*/ 68 h 204"/>
                <a:gd name="T4" fmla="*/ 26 w 282"/>
                <a:gd name="T5" fmla="*/ 76 h 204"/>
                <a:gd name="T6" fmla="*/ 18 w 282"/>
                <a:gd name="T7" fmla="*/ 100 h 204"/>
                <a:gd name="T8" fmla="*/ 8 w 282"/>
                <a:gd name="T9" fmla="*/ 140 h 204"/>
                <a:gd name="T10" fmla="*/ 4 w 282"/>
                <a:gd name="T11" fmla="*/ 168 h 204"/>
                <a:gd name="T12" fmla="*/ 0 w 282"/>
                <a:gd name="T13" fmla="*/ 202 h 204"/>
                <a:gd name="T14" fmla="*/ 282 w 282"/>
                <a:gd name="T15" fmla="*/ 204 h 204"/>
                <a:gd name="T16" fmla="*/ 282 w 282"/>
                <a:gd name="T17" fmla="*/ 204 h 204"/>
                <a:gd name="T18" fmla="*/ 258 w 282"/>
                <a:gd name="T19" fmla="*/ 126 h 204"/>
                <a:gd name="T20" fmla="*/ 236 w 282"/>
                <a:gd name="T21" fmla="*/ 62 h 204"/>
                <a:gd name="T22" fmla="*/ 224 w 282"/>
                <a:gd name="T23" fmla="*/ 34 h 204"/>
                <a:gd name="T24" fmla="*/ 216 w 282"/>
                <a:gd name="T25" fmla="*/ 12 h 204"/>
                <a:gd name="T26" fmla="*/ 216 w 282"/>
                <a:gd name="T27" fmla="*/ 12 h 204"/>
                <a:gd name="T28" fmla="*/ 210 w 282"/>
                <a:gd name="T29" fmla="*/ 6 h 204"/>
                <a:gd name="T30" fmla="*/ 202 w 282"/>
                <a:gd name="T31" fmla="*/ 2 h 204"/>
                <a:gd name="T32" fmla="*/ 190 w 282"/>
                <a:gd name="T33" fmla="*/ 0 h 204"/>
                <a:gd name="T34" fmla="*/ 178 w 282"/>
                <a:gd name="T35" fmla="*/ 2 h 204"/>
                <a:gd name="T36" fmla="*/ 162 w 282"/>
                <a:gd name="T37" fmla="*/ 4 h 204"/>
                <a:gd name="T38" fmla="*/ 148 w 282"/>
                <a:gd name="T39" fmla="*/ 10 h 204"/>
                <a:gd name="T40" fmla="*/ 114 w 282"/>
                <a:gd name="T41" fmla="*/ 22 h 204"/>
                <a:gd name="T42" fmla="*/ 84 w 282"/>
                <a:gd name="T43" fmla="*/ 38 h 204"/>
                <a:gd name="T44" fmla="*/ 56 w 282"/>
                <a:gd name="T45" fmla="*/ 54 h 204"/>
                <a:gd name="T46" fmla="*/ 30 w 282"/>
                <a:gd name="T47" fmla="*/ 68 h 204"/>
                <a:gd name="T48" fmla="*/ 30 w 282"/>
                <a:gd name="T49" fmla="*/ 68 h 2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82"/>
                <a:gd name="T76" fmla="*/ 0 h 204"/>
                <a:gd name="T77" fmla="*/ 282 w 282"/>
                <a:gd name="T78" fmla="*/ 204 h 2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82" h="204">
                  <a:moveTo>
                    <a:pt x="30" y="68"/>
                  </a:moveTo>
                  <a:lnTo>
                    <a:pt x="30" y="68"/>
                  </a:lnTo>
                  <a:lnTo>
                    <a:pt x="26" y="76"/>
                  </a:lnTo>
                  <a:lnTo>
                    <a:pt x="18" y="100"/>
                  </a:lnTo>
                  <a:lnTo>
                    <a:pt x="8" y="140"/>
                  </a:lnTo>
                  <a:lnTo>
                    <a:pt x="4" y="168"/>
                  </a:lnTo>
                  <a:lnTo>
                    <a:pt x="0" y="202"/>
                  </a:lnTo>
                  <a:lnTo>
                    <a:pt x="282" y="204"/>
                  </a:lnTo>
                  <a:lnTo>
                    <a:pt x="258" y="126"/>
                  </a:lnTo>
                  <a:lnTo>
                    <a:pt x="236" y="62"/>
                  </a:lnTo>
                  <a:lnTo>
                    <a:pt x="224" y="34"/>
                  </a:lnTo>
                  <a:lnTo>
                    <a:pt x="216" y="12"/>
                  </a:lnTo>
                  <a:lnTo>
                    <a:pt x="210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8" y="2"/>
                  </a:lnTo>
                  <a:lnTo>
                    <a:pt x="162" y="4"/>
                  </a:lnTo>
                  <a:lnTo>
                    <a:pt x="148" y="10"/>
                  </a:lnTo>
                  <a:lnTo>
                    <a:pt x="114" y="22"/>
                  </a:lnTo>
                  <a:lnTo>
                    <a:pt x="84" y="38"/>
                  </a:lnTo>
                  <a:lnTo>
                    <a:pt x="56" y="54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rgbClr val="7D7B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3902" y="732"/>
              <a:ext cx="70" cy="146"/>
            </a:xfrm>
            <a:custGeom>
              <a:avLst/>
              <a:gdLst>
                <a:gd name="T0" fmla="*/ 0 w 70"/>
                <a:gd name="T1" fmla="*/ 0 h 146"/>
                <a:gd name="T2" fmla="*/ 58 w 70"/>
                <a:gd name="T3" fmla="*/ 36 h 146"/>
                <a:gd name="T4" fmla="*/ 70 w 70"/>
                <a:gd name="T5" fmla="*/ 90 h 146"/>
                <a:gd name="T6" fmla="*/ 18 w 70"/>
                <a:gd name="T7" fmla="*/ 146 h 146"/>
                <a:gd name="T8" fmla="*/ 0 w 70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"/>
                <a:gd name="T16" fmla="*/ 0 h 146"/>
                <a:gd name="T17" fmla="*/ 70 w 70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" h="146">
                  <a:moveTo>
                    <a:pt x="0" y="0"/>
                  </a:moveTo>
                  <a:lnTo>
                    <a:pt x="58" y="36"/>
                  </a:lnTo>
                  <a:lnTo>
                    <a:pt x="70" y="90"/>
                  </a:lnTo>
                  <a:lnTo>
                    <a:pt x="18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3766" y="436"/>
              <a:ext cx="236" cy="250"/>
            </a:xfrm>
            <a:custGeom>
              <a:avLst/>
              <a:gdLst>
                <a:gd name="T0" fmla="*/ 42 w 236"/>
                <a:gd name="T1" fmla="*/ 250 h 250"/>
                <a:gd name="T2" fmla="*/ 42 w 236"/>
                <a:gd name="T3" fmla="*/ 250 h 250"/>
                <a:gd name="T4" fmla="*/ 44 w 236"/>
                <a:gd name="T5" fmla="*/ 246 h 250"/>
                <a:gd name="T6" fmla="*/ 48 w 236"/>
                <a:gd name="T7" fmla="*/ 238 h 250"/>
                <a:gd name="T8" fmla="*/ 48 w 236"/>
                <a:gd name="T9" fmla="*/ 232 h 250"/>
                <a:gd name="T10" fmla="*/ 48 w 236"/>
                <a:gd name="T11" fmla="*/ 222 h 250"/>
                <a:gd name="T12" fmla="*/ 44 w 236"/>
                <a:gd name="T13" fmla="*/ 212 h 250"/>
                <a:gd name="T14" fmla="*/ 40 w 236"/>
                <a:gd name="T15" fmla="*/ 200 h 250"/>
                <a:gd name="T16" fmla="*/ 40 w 236"/>
                <a:gd name="T17" fmla="*/ 200 h 250"/>
                <a:gd name="T18" fmla="*/ 22 w 236"/>
                <a:gd name="T19" fmla="*/ 164 h 250"/>
                <a:gd name="T20" fmla="*/ 12 w 236"/>
                <a:gd name="T21" fmla="*/ 142 h 250"/>
                <a:gd name="T22" fmla="*/ 4 w 236"/>
                <a:gd name="T23" fmla="*/ 118 h 250"/>
                <a:gd name="T24" fmla="*/ 2 w 236"/>
                <a:gd name="T25" fmla="*/ 104 h 250"/>
                <a:gd name="T26" fmla="*/ 0 w 236"/>
                <a:gd name="T27" fmla="*/ 92 h 250"/>
                <a:gd name="T28" fmla="*/ 0 w 236"/>
                <a:gd name="T29" fmla="*/ 80 h 250"/>
                <a:gd name="T30" fmla="*/ 2 w 236"/>
                <a:gd name="T31" fmla="*/ 68 h 250"/>
                <a:gd name="T32" fmla="*/ 6 w 236"/>
                <a:gd name="T33" fmla="*/ 56 h 250"/>
                <a:gd name="T34" fmla="*/ 12 w 236"/>
                <a:gd name="T35" fmla="*/ 44 h 250"/>
                <a:gd name="T36" fmla="*/ 22 w 236"/>
                <a:gd name="T37" fmla="*/ 34 h 250"/>
                <a:gd name="T38" fmla="*/ 32 w 236"/>
                <a:gd name="T39" fmla="*/ 24 h 250"/>
                <a:gd name="T40" fmla="*/ 32 w 236"/>
                <a:gd name="T41" fmla="*/ 24 h 250"/>
                <a:gd name="T42" fmla="*/ 46 w 236"/>
                <a:gd name="T43" fmla="*/ 14 h 250"/>
                <a:gd name="T44" fmla="*/ 62 w 236"/>
                <a:gd name="T45" fmla="*/ 8 h 250"/>
                <a:gd name="T46" fmla="*/ 78 w 236"/>
                <a:gd name="T47" fmla="*/ 4 h 250"/>
                <a:gd name="T48" fmla="*/ 94 w 236"/>
                <a:gd name="T49" fmla="*/ 0 h 250"/>
                <a:gd name="T50" fmla="*/ 110 w 236"/>
                <a:gd name="T51" fmla="*/ 0 h 250"/>
                <a:gd name="T52" fmla="*/ 126 w 236"/>
                <a:gd name="T53" fmla="*/ 2 h 250"/>
                <a:gd name="T54" fmla="*/ 142 w 236"/>
                <a:gd name="T55" fmla="*/ 6 h 250"/>
                <a:gd name="T56" fmla="*/ 156 w 236"/>
                <a:gd name="T57" fmla="*/ 12 h 250"/>
                <a:gd name="T58" fmla="*/ 172 w 236"/>
                <a:gd name="T59" fmla="*/ 20 h 250"/>
                <a:gd name="T60" fmla="*/ 186 w 236"/>
                <a:gd name="T61" fmla="*/ 28 h 250"/>
                <a:gd name="T62" fmla="*/ 198 w 236"/>
                <a:gd name="T63" fmla="*/ 38 h 250"/>
                <a:gd name="T64" fmla="*/ 208 w 236"/>
                <a:gd name="T65" fmla="*/ 52 h 250"/>
                <a:gd name="T66" fmla="*/ 218 w 236"/>
                <a:gd name="T67" fmla="*/ 64 h 250"/>
                <a:gd name="T68" fmla="*/ 226 w 236"/>
                <a:gd name="T69" fmla="*/ 80 h 250"/>
                <a:gd name="T70" fmla="*/ 232 w 236"/>
                <a:gd name="T71" fmla="*/ 96 h 250"/>
                <a:gd name="T72" fmla="*/ 236 w 236"/>
                <a:gd name="T73" fmla="*/ 112 h 250"/>
                <a:gd name="T74" fmla="*/ 236 w 236"/>
                <a:gd name="T75" fmla="*/ 112 h 250"/>
                <a:gd name="T76" fmla="*/ 236 w 236"/>
                <a:gd name="T77" fmla="*/ 120 h 250"/>
                <a:gd name="T78" fmla="*/ 232 w 236"/>
                <a:gd name="T79" fmla="*/ 140 h 250"/>
                <a:gd name="T80" fmla="*/ 228 w 236"/>
                <a:gd name="T81" fmla="*/ 150 h 250"/>
                <a:gd name="T82" fmla="*/ 224 w 236"/>
                <a:gd name="T83" fmla="*/ 160 h 250"/>
                <a:gd name="T84" fmla="*/ 216 w 236"/>
                <a:gd name="T85" fmla="*/ 168 h 250"/>
                <a:gd name="T86" fmla="*/ 206 w 236"/>
                <a:gd name="T87" fmla="*/ 174 h 250"/>
                <a:gd name="T88" fmla="*/ 206 w 236"/>
                <a:gd name="T89" fmla="*/ 174 h 250"/>
                <a:gd name="T90" fmla="*/ 192 w 236"/>
                <a:gd name="T91" fmla="*/ 180 h 250"/>
                <a:gd name="T92" fmla="*/ 172 w 236"/>
                <a:gd name="T93" fmla="*/ 190 h 250"/>
                <a:gd name="T94" fmla="*/ 124 w 236"/>
                <a:gd name="T95" fmla="*/ 218 h 250"/>
                <a:gd name="T96" fmla="*/ 100 w 236"/>
                <a:gd name="T97" fmla="*/ 232 h 250"/>
                <a:gd name="T98" fmla="*/ 76 w 236"/>
                <a:gd name="T99" fmla="*/ 242 h 250"/>
                <a:gd name="T100" fmla="*/ 58 w 236"/>
                <a:gd name="T101" fmla="*/ 248 h 250"/>
                <a:gd name="T102" fmla="*/ 50 w 236"/>
                <a:gd name="T103" fmla="*/ 250 h 250"/>
                <a:gd name="T104" fmla="*/ 42 w 236"/>
                <a:gd name="T105" fmla="*/ 250 h 250"/>
                <a:gd name="T106" fmla="*/ 42 w 236"/>
                <a:gd name="T107" fmla="*/ 250 h 2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6"/>
                <a:gd name="T163" fmla="*/ 0 h 250"/>
                <a:gd name="T164" fmla="*/ 236 w 236"/>
                <a:gd name="T165" fmla="*/ 250 h 2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6" h="250">
                  <a:moveTo>
                    <a:pt x="42" y="250"/>
                  </a:moveTo>
                  <a:lnTo>
                    <a:pt x="42" y="250"/>
                  </a:lnTo>
                  <a:lnTo>
                    <a:pt x="44" y="246"/>
                  </a:lnTo>
                  <a:lnTo>
                    <a:pt x="48" y="238"/>
                  </a:lnTo>
                  <a:lnTo>
                    <a:pt x="48" y="232"/>
                  </a:lnTo>
                  <a:lnTo>
                    <a:pt x="48" y="222"/>
                  </a:lnTo>
                  <a:lnTo>
                    <a:pt x="44" y="212"/>
                  </a:lnTo>
                  <a:lnTo>
                    <a:pt x="40" y="200"/>
                  </a:lnTo>
                  <a:lnTo>
                    <a:pt x="22" y="164"/>
                  </a:lnTo>
                  <a:lnTo>
                    <a:pt x="12" y="142"/>
                  </a:lnTo>
                  <a:lnTo>
                    <a:pt x="4" y="118"/>
                  </a:lnTo>
                  <a:lnTo>
                    <a:pt x="2" y="104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6" y="56"/>
                  </a:lnTo>
                  <a:lnTo>
                    <a:pt x="12" y="44"/>
                  </a:lnTo>
                  <a:lnTo>
                    <a:pt x="22" y="34"/>
                  </a:lnTo>
                  <a:lnTo>
                    <a:pt x="32" y="24"/>
                  </a:lnTo>
                  <a:lnTo>
                    <a:pt x="46" y="14"/>
                  </a:lnTo>
                  <a:lnTo>
                    <a:pt x="62" y="8"/>
                  </a:lnTo>
                  <a:lnTo>
                    <a:pt x="78" y="4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6" y="2"/>
                  </a:lnTo>
                  <a:lnTo>
                    <a:pt x="142" y="6"/>
                  </a:lnTo>
                  <a:lnTo>
                    <a:pt x="156" y="12"/>
                  </a:lnTo>
                  <a:lnTo>
                    <a:pt x="172" y="20"/>
                  </a:lnTo>
                  <a:lnTo>
                    <a:pt x="186" y="28"/>
                  </a:lnTo>
                  <a:lnTo>
                    <a:pt x="198" y="38"/>
                  </a:lnTo>
                  <a:lnTo>
                    <a:pt x="208" y="52"/>
                  </a:lnTo>
                  <a:lnTo>
                    <a:pt x="218" y="64"/>
                  </a:lnTo>
                  <a:lnTo>
                    <a:pt x="226" y="80"/>
                  </a:lnTo>
                  <a:lnTo>
                    <a:pt x="232" y="96"/>
                  </a:lnTo>
                  <a:lnTo>
                    <a:pt x="236" y="112"/>
                  </a:lnTo>
                  <a:lnTo>
                    <a:pt x="236" y="120"/>
                  </a:lnTo>
                  <a:lnTo>
                    <a:pt x="232" y="140"/>
                  </a:lnTo>
                  <a:lnTo>
                    <a:pt x="228" y="150"/>
                  </a:lnTo>
                  <a:lnTo>
                    <a:pt x="224" y="160"/>
                  </a:lnTo>
                  <a:lnTo>
                    <a:pt x="216" y="168"/>
                  </a:lnTo>
                  <a:lnTo>
                    <a:pt x="206" y="174"/>
                  </a:lnTo>
                  <a:lnTo>
                    <a:pt x="192" y="180"/>
                  </a:lnTo>
                  <a:lnTo>
                    <a:pt x="172" y="190"/>
                  </a:lnTo>
                  <a:lnTo>
                    <a:pt x="124" y="218"/>
                  </a:lnTo>
                  <a:lnTo>
                    <a:pt x="100" y="232"/>
                  </a:lnTo>
                  <a:lnTo>
                    <a:pt x="76" y="242"/>
                  </a:lnTo>
                  <a:lnTo>
                    <a:pt x="58" y="248"/>
                  </a:lnTo>
                  <a:lnTo>
                    <a:pt x="50" y="250"/>
                  </a:lnTo>
                  <a:lnTo>
                    <a:pt x="4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3990" y="938"/>
              <a:ext cx="104" cy="204"/>
            </a:xfrm>
            <a:custGeom>
              <a:avLst/>
              <a:gdLst>
                <a:gd name="T0" fmla="*/ 2 w 104"/>
                <a:gd name="T1" fmla="*/ 66 h 204"/>
                <a:gd name="T2" fmla="*/ 2 w 104"/>
                <a:gd name="T3" fmla="*/ 66 h 204"/>
                <a:gd name="T4" fmla="*/ 8 w 104"/>
                <a:gd name="T5" fmla="*/ 84 h 204"/>
                <a:gd name="T6" fmla="*/ 14 w 104"/>
                <a:gd name="T7" fmla="*/ 102 h 204"/>
                <a:gd name="T8" fmla="*/ 24 w 104"/>
                <a:gd name="T9" fmla="*/ 124 h 204"/>
                <a:gd name="T10" fmla="*/ 36 w 104"/>
                <a:gd name="T11" fmla="*/ 148 h 204"/>
                <a:gd name="T12" fmla="*/ 52 w 104"/>
                <a:gd name="T13" fmla="*/ 170 h 204"/>
                <a:gd name="T14" fmla="*/ 60 w 104"/>
                <a:gd name="T15" fmla="*/ 180 h 204"/>
                <a:gd name="T16" fmla="*/ 70 w 104"/>
                <a:gd name="T17" fmla="*/ 190 h 204"/>
                <a:gd name="T18" fmla="*/ 80 w 104"/>
                <a:gd name="T19" fmla="*/ 196 h 204"/>
                <a:gd name="T20" fmla="*/ 92 w 104"/>
                <a:gd name="T21" fmla="*/ 204 h 204"/>
                <a:gd name="T22" fmla="*/ 92 w 104"/>
                <a:gd name="T23" fmla="*/ 204 h 204"/>
                <a:gd name="T24" fmla="*/ 94 w 104"/>
                <a:gd name="T25" fmla="*/ 200 h 204"/>
                <a:gd name="T26" fmla="*/ 98 w 104"/>
                <a:gd name="T27" fmla="*/ 194 h 204"/>
                <a:gd name="T28" fmla="*/ 102 w 104"/>
                <a:gd name="T29" fmla="*/ 186 h 204"/>
                <a:gd name="T30" fmla="*/ 104 w 104"/>
                <a:gd name="T31" fmla="*/ 174 h 204"/>
                <a:gd name="T32" fmla="*/ 104 w 104"/>
                <a:gd name="T33" fmla="*/ 162 h 204"/>
                <a:gd name="T34" fmla="*/ 102 w 104"/>
                <a:gd name="T35" fmla="*/ 144 h 204"/>
                <a:gd name="T36" fmla="*/ 96 w 104"/>
                <a:gd name="T37" fmla="*/ 122 h 204"/>
                <a:gd name="T38" fmla="*/ 96 w 104"/>
                <a:gd name="T39" fmla="*/ 122 h 204"/>
                <a:gd name="T40" fmla="*/ 72 w 104"/>
                <a:gd name="T41" fmla="*/ 50 h 204"/>
                <a:gd name="T42" fmla="*/ 66 w 104"/>
                <a:gd name="T43" fmla="*/ 28 h 204"/>
                <a:gd name="T44" fmla="*/ 64 w 104"/>
                <a:gd name="T45" fmla="*/ 12 h 204"/>
                <a:gd name="T46" fmla="*/ 64 w 104"/>
                <a:gd name="T47" fmla="*/ 12 h 204"/>
                <a:gd name="T48" fmla="*/ 64 w 104"/>
                <a:gd name="T49" fmla="*/ 10 h 204"/>
                <a:gd name="T50" fmla="*/ 62 w 104"/>
                <a:gd name="T51" fmla="*/ 6 h 204"/>
                <a:gd name="T52" fmla="*/ 52 w 104"/>
                <a:gd name="T53" fmla="*/ 2 h 204"/>
                <a:gd name="T54" fmla="*/ 42 w 104"/>
                <a:gd name="T55" fmla="*/ 0 h 204"/>
                <a:gd name="T56" fmla="*/ 28 w 104"/>
                <a:gd name="T57" fmla="*/ 2 h 204"/>
                <a:gd name="T58" fmla="*/ 22 w 104"/>
                <a:gd name="T59" fmla="*/ 4 h 204"/>
                <a:gd name="T60" fmla="*/ 16 w 104"/>
                <a:gd name="T61" fmla="*/ 8 h 204"/>
                <a:gd name="T62" fmla="*/ 10 w 104"/>
                <a:gd name="T63" fmla="*/ 14 h 204"/>
                <a:gd name="T64" fmla="*/ 6 w 104"/>
                <a:gd name="T65" fmla="*/ 20 h 204"/>
                <a:gd name="T66" fmla="*/ 2 w 104"/>
                <a:gd name="T67" fmla="*/ 28 h 204"/>
                <a:gd name="T68" fmla="*/ 0 w 104"/>
                <a:gd name="T69" fmla="*/ 40 h 204"/>
                <a:gd name="T70" fmla="*/ 0 w 104"/>
                <a:gd name="T71" fmla="*/ 52 h 204"/>
                <a:gd name="T72" fmla="*/ 2 w 104"/>
                <a:gd name="T73" fmla="*/ 66 h 204"/>
                <a:gd name="T74" fmla="*/ 2 w 104"/>
                <a:gd name="T75" fmla="*/ 66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4"/>
                <a:gd name="T115" fmla="*/ 0 h 204"/>
                <a:gd name="T116" fmla="*/ 104 w 104"/>
                <a:gd name="T117" fmla="*/ 204 h 2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4" h="204">
                  <a:moveTo>
                    <a:pt x="2" y="66"/>
                  </a:moveTo>
                  <a:lnTo>
                    <a:pt x="2" y="66"/>
                  </a:lnTo>
                  <a:lnTo>
                    <a:pt x="8" y="84"/>
                  </a:lnTo>
                  <a:lnTo>
                    <a:pt x="14" y="102"/>
                  </a:lnTo>
                  <a:lnTo>
                    <a:pt x="24" y="124"/>
                  </a:lnTo>
                  <a:lnTo>
                    <a:pt x="36" y="148"/>
                  </a:lnTo>
                  <a:lnTo>
                    <a:pt x="52" y="170"/>
                  </a:lnTo>
                  <a:lnTo>
                    <a:pt x="60" y="180"/>
                  </a:lnTo>
                  <a:lnTo>
                    <a:pt x="70" y="190"/>
                  </a:lnTo>
                  <a:lnTo>
                    <a:pt x="80" y="196"/>
                  </a:lnTo>
                  <a:lnTo>
                    <a:pt x="92" y="204"/>
                  </a:lnTo>
                  <a:lnTo>
                    <a:pt x="94" y="200"/>
                  </a:lnTo>
                  <a:lnTo>
                    <a:pt x="98" y="194"/>
                  </a:lnTo>
                  <a:lnTo>
                    <a:pt x="102" y="186"/>
                  </a:lnTo>
                  <a:lnTo>
                    <a:pt x="104" y="174"/>
                  </a:lnTo>
                  <a:lnTo>
                    <a:pt x="104" y="162"/>
                  </a:lnTo>
                  <a:lnTo>
                    <a:pt x="102" y="144"/>
                  </a:lnTo>
                  <a:lnTo>
                    <a:pt x="96" y="122"/>
                  </a:lnTo>
                  <a:lnTo>
                    <a:pt x="72" y="50"/>
                  </a:lnTo>
                  <a:lnTo>
                    <a:pt x="66" y="28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8" y="2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4048" y="978"/>
              <a:ext cx="86" cy="164"/>
            </a:xfrm>
            <a:custGeom>
              <a:avLst/>
              <a:gdLst>
                <a:gd name="T0" fmla="*/ 86 w 86"/>
                <a:gd name="T1" fmla="*/ 26 h 164"/>
                <a:gd name="T2" fmla="*/ 86 w 86"/>
                <a:gd name="T3" fmla="*/ 26 h 164"/>
                <a:gd name="T4" fmla="*/ 84 w 86"/>
                <a:gd name="T5" fmla="*/ 42 h 164"/>
                <a:gd name="T6" fmla="*/ 72 w 86"/>
                <a:gd name="T7" fmla="*/ 82 h 164"/>
                <a:gd name="T8" fmla="*/ 64 w 86"/>
                <a:gd name="T9" fmla="*/ 104 h 164"/>
                <a:gd name="T10" fmla="*/ 56 w 86"/>
                <a:gd name="T11" fmla="*/ 126 h 164"/>
                <a:gd name="T12" fmla="*/ 46 w 86"/>
                <a:gd name="T13" fmla="*/ 148 h 164"/>
                <a:gd name="T14" fmla="*/ 34 w 86"/>
                <a:gd name="T15" fmla="*/ 164 h 164"/>
                <a:gd name="T16" fmla="*/ 34 w 86"/>
                <a:gd name="T17" fmla="*/ 164 h 164"/>
                <a:gd name="T18" fmla="*/ 28 w 86"/>
                <a:gd name="T19" fmla="*/ 160 h 164"/>
                <a:gd name="T20" fmla="*/ 16 w 86"/>
                <a:gd name="T21" fmla="*/ 150 h 164"/>
                <a:gd name="T22" fmla="*/ 10 w 86"/>
                <a:gd name="T23" fmla="*/ 144 h 164"/>
                <a:gd name="T24" fmla="*/ 4 w 86"/>
                <a:gd name="T25" fmla="*/ 134 h 164"/>
                <a:gd name="T26" fmla="*/ 0 w 86"/>
                <a:gd name="T27" fmla="*/ 122 h 164"/>
                <a:gd name="T28" fmla="*/ 0 w 86"/>
                <a:gd name="T29" fmla="*/ 106 h 164"/>
                <a:gd name="T30" fmla="*/ 0 w 86"/>
                <a:gd name="T31" fmla="*/ 106 h 164"/>
                <a:gd name="T32" fmla="*/ 2 w 86"/>
                <a:gd name="T33" fmla="*/ 72 h 164"/>
                <a:gd name="T34" fmla="*/ 6 w 86"/>
                <a:gd name="T35" fmla="*/ 38 h 164"/>
                <a:gd name="T36" fmla="*/ 12 w 86"/>
                <a:gd name="T37" fmla="*/ 0 h 164"/>
                <a:gd name="T38" fmla="*/ 86 w 86"/>
                <a:gd name="T39" fmla="*/ 26 h 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6"/>
                <a:gd name="T61" fmla="*/ 0 h 164"/>
                <a:gd name="T62" fmla="*/ 86 w 86"/>
                <a:gd name="T63" fmla="*/ 164 h 16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6" h="164">
                  <a:moveTo>
                    <a:pt x="86" y="26"/>
                  </a:moveTo>
                  <a:lnTo>
                    <a:pt x="86" y="26"/>
                  </a:lnTo>
                  <a:lnTo>
                    <a:pt x="84" y="42"/>
                  </a:lnTo>
                  <a:lnTo>
                    <a:pt x="72" y="82"/>
                  </a:lnTo>
                  <a:lnTo>
                    <a:pt x="64" y="104"/>
                  </a:lnTo>
                  <a:lnTo>
                    <a:pt x="56" y="126"/>
                  </a:lnTo>
                  <a:lnTo>
                    <a:pt x="46" y="148"/>
                  </a:lnTo>
                  <a:lnTo>
                    <a:pt x="34" y="164"/>
                  </a:lnTo>
                  <a:lnTo>
                    <a:pt x="28" y="160"/>
                  </a:lnTo>
                  <a:lnTo>
                    <a:pt x="16" y="150"/>
                  </a:lnTo>
                  <a:lnTo>
                    <a:pt x="10" y="144"/>
                  </a:lnTo>
                  <a:lnTo>
                    <a:pt x="4" y="134"/>
                  </a:lnTo>
                  <a:lnTo>
                    <a:pt x="0" y="122"/>
                  </a:lnTo>
                  <a:lnTo>
                    <a:pt x="0" y="106"/>
                  </a:lnTo>
                  <a:lnTo>
                    <a:pt x="2" y="72"/>
                  </a:lnTo>
                  <a:lnTo>
                    <a:pt x="6" y="38"/>
                  </a:lnTo>
                  <a:lnTo>
                    <a:pt x="12" y="0"/>
                  </a:lnTo>
                  <a:lnTo>
                    <a:pt x="86" y="2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754" y="624"/>
              <a:ext cx="220" cy="278"/>
            </a:xfrm>
            <a:custGeom>
              <a:avLst/>
              <a:gdLst>
                <a:gd name="T0" fmla="*/ 164 w 220"/>
                <a:gd name="T1" fmla="*/ 26 h 278"/>
                <a:gd name="T2" fmla="*/ 164 w 220"/>
                <a:gd name="T3" fmla="*/ 26 h 278"/>
                <a:gd name="T4" fmla="*/ 162 w 220"/>
                <a:gd name="T5" fmla="*/ 38 h 278"/>
                <a:gd name="T6" fmla="*/ 156 w 220"/>
                <a:gd name="T7" fmla="*/ 68 h 278"/>
                <a:gd name="T8" fmla="*/ 154 w 220"/>
                <a:gd name="T9" fmla="*/ 86 h 278"/>
                <a:gd name="T10" fmla="*/ 156 w 220"/>
                <a:gd name="T11" fmla="*/ 104 h 278"/>
                <a:gd name="T12" fmla="*/ 158 w 220"/>
                <a:gd name="T13" fmla="*/ 122 h 278"/>
                <a:gd name="T14" fmla="*/ 164 w 220"/>
                <a:gd name="T15" fmla="*/ 138 h 278"/>
                <a:gd name="T16" fmla="*/ 164 w 220"/>
                <a:gd name="T17" fmla="*/ 138 h 278"/>
                <a:gd name="T18" fmla="*/ 174 w 220"/>
                <a:gd name="T19" fmla="*/ 152 h 278"/>
                <a:gd name="T20" fmla="*/ 182 w 220"/>
                <a:gd name="T21" fmla="*/ 162 h 278"/>
                <a:gd name="T22" fmla="*/ 192 w 220"/>
                <a:gd name="T23" fmla="*/ 170 h 278"/>
                <a:gd name="T24" fmla="*/ 200 w 220"/>
                <a:gd name="T25" fmla="*/ 176 h 278"/>
                <a:gd name="T26" fmla="*/ 212 w 220"/>
                <a:gd name="T27" fmla="*/ 184 h 278"/>
                <a:gd name="T28" fmla="*/ 218 w 220"/>
                <a:gd name="T29" fmla="*/ 184 h 278"/>
                <a:gd name="T30" fmla="*/ 218 w 220"/>
                <a:gd name="T31" fmla="*/ 184 h 278"/>
                <a:gd name="T32" fmla="*/ 220 w 220"/>
                <a:gd name="T33" fmla="*/ 202 h 278"/>
                <a:gd name="T34" fmla="*/ 220 w 220"/>
                <a:gd name="T35" fmla="*/ 218 h 278"/>
                <a:gd name="T36" fmla="*/ 218 w 220"/>
                <a:gd name="T37" fmla="*/ 236 h 278"/>
                <a:gd name="T38" fmla="*/ 214 w 220"/>
                <a:gd name="T39" fmla="*/ 246 h 278"/>
                <a:gd name="T40" fmla="*/ 212 w 220"/>
                <a:gd name="T41" fmla="*/ 254 h 278"/>
                <a:gd name="T42" fmla="*/ 206 w 220"/>
                <a:gd name="T43" fmla="*/ 262 h 278"/>
                <a:gd name="T44" fmla="*/ 200 w 220"/>
                <a:gd name="T45" fmla="*/ 268 h 278"/>
                <a:gd name="T46" fmla="*/ 192 w 220"/>
                <a:gd name="T47" fmla="*/ 274 h 278"/>
                <a:gd name="T48" fmla="*/ 182 w 220"/>
                <a:gd name="T49" fmla="*/ 278 h 278"/>
                <a:gd name="T50" fmla="*/ 168 w 220"/>
                <a:gd name="T51" fmla="*/ 278 h 278"/>
                <a:gd name="T52" fmla="*/ 154 w 220"/>
                <a:gd name="T53" fmla="*/ 276 h 278"/>
                <a:gd name="T54" fmla="*/ 154 w 220"/>
                <a:gd name="T55" fmla="*/ 276 h 278"/>
                <a:gd name="T56" fmla="*/ 138 w 220"/>
                <a:gd name="T57" fmla="*/ 272 h 278"/>
                <a:gd name="T58" fmla="*/ 124 w 220"/>
                <a:gd name="T59" fmla="*/ 266 h 278"/>
                <a:gd name="T60" fmla="*/ 108 w 220"/>
                <a:gd name="T61" fmla="*/ 260 h 278"/>
                <a:gd name="T62" fmla="*/ 94 w 220"/>
                <a:gd name="T63" fmla="*/ 252 h 278"/>
                <a:gd name="T64" fmla="*/ 68 w 220"/>
                <a:gd name="T65" fmla="*/ 232 h 278"/>
                <a:gd name="T66" fmla="*/ 46 w 220"/>
                <a:gd name="T67" fmla="*/ 212 h 278"/>
                <a:gd name="T68" fmla="*/ 26 w 220"/>
                <a:gd name="T69" fmla="*/ 192 h 278"/>
                <a:gd name="T70" fmla="*/ 12 w 220"/>
                <a:gd name="T71" fmla="*/ 174 h 278"/>
                <a:gd name="T72" fmla="*/ 0 w 220"/>
                <a:gd name="T73" fmla="*/ 158 h 278"/>
                <a:gd name="T74" fmla="*/ 0 w 220"/>
                <a:gd name="T75" fmla="*/ 158 h 278"/>
                <a:gd name="T76" fmla="*/ 4 w 220"/>
                <a:gd name="T77" fmla="*/ 158 h 278"/>
                <a:gd name="T78" fmla="*/ 14 w 220"/>
                <a:gd name="T79" fmla="*/ 156 h 278"/>
                <a:gd name="T80" fmla="*/ 28 w 220"/>
                <a:gd name="T81" fmla="*/ 152 h 278"/>
                <a:gd name="T82" fmla="*/ 36 w 220"/>
                <a:gd name="T83" fmla="*/ 148 h 278"/>
                <a:gd name="T84" fmla="*/ 44 w 220"/>
                <a:gd name="T85" fmla="*/ 142 h 278"/>
                <a:gd name="T86" fmla="*/ 52 w 220"/>
                <a:gd name="T87" fmla="*/ 134 h 278"/>
                <a:gd name="T88" fmla="*/ 58 w 220"/>
                <a:gd name="T89" fmla="*/ 124 h 278"/>
                <a:gd name="T90" fmla="*/ 64 w 220"/>
                <a:gd name="T91" fmla="*/ 110 h 278"/>
                <a:gd name="T92" fmla="*/ 70 w 220"/>
                <a:gd name="T93" fmla="*/ 96 h 278"/>
                <a:gd name="T94" fmla="*/ 72 w 220"/>
                <a:gd name="T95" fmla="*/ 76 h 278"/>
                <a:gd name="T96" fmla="*/ 74 w 220"/>
                <a:gd name="T97" fmla="*/ 54 h 278"/>
                <a:gd name="T98" fmla="*/ 74 w 220"/>
                <a:gd name="T99" fmla="*/ 30 h 278"/>
                <a:gd name="T100" fmla="*/ 72 w 220"/>
                <a:gd name="T101" fmla="*/ 0 h 278"/>
                <a:gd name="T102" fmla="*/ 164 w 220"/>
                <a:gd name="T103" fmla="*/ 26 h 2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78"/>
                <a:gd name="T158" fmla="*/ 220 w 220"/>
                <a:gd name="T159" fmla="*/ 278 h 2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78">
                  <a:moveTo>
                    <a:pt x="164" y="26"/>
                  </a:moveTo>
                  <a:lnTo>
                    <a:pt x="164" y="26"/>
                  </a:lnTo>
                  <a:lnTo>
                    <a:pt x="162" y="38"/>
                  </a:lnTo>
                  <a:lnTo>
                    <a:pt x="156" y="68"/>
                  </a:lnTo>
                  <a:lnTo>
                    <a:pt x="154" y="86"/>
                  </a:lnTo>
                  <a:lnTo>
                    <a:pt x="156" y="104"/>
                  </a:lnTo>
                  <a:lnTo>
                    <a:pt x="158" y="122"/>
                  </a:lnTo>
                  <a:lnTo>
                    <a:pt x="164" y="138"/>
                  </a:lnTo>
                  <a:lnTo>
                    <a:pt x="174" y="152"/>
                  </a:lnTo>
                  <a:lnTo>
                    <a:pt x="182" y="162"/>
                  </a:lnTo>
                  <a:lnTo>
                    <a:pt x="192" y="170"/>
                  </a:lnTo>
                  <a:lnTo>
                    <a:pt x="200" y="176"/>
                  </a:lnTo>
                  <a:lnTo>
                    <a:pt x="212" y="184"/>
                  </a:lnTo>
                  <a:lnTo>
                    <a:pt x="218" y="184"/>
                  </a:lnTo>
                  <a:lnTo>
                    <a:pt x="220" y="202"/>
                  </a:lnTo>
                  <a:lnTo>
                    <a:pt x="220" y="218"/>
                  </a:lnTo>
                  <a:lnTo>
                    <a:pt x="218" y="236"/>
                  </a:lnTo>
                  <a:lnTo>
                    <a:pt x="214" y="246"/>
                  </a:lnTo>
                  <a:lnTo>
                    <a:pt x="212" y="254"/>
                  </a:lnTo>
                  <a:lnTo>
                    <a:pt x="206" y="262"/>
                  </a:lnTo>
                  <a:lnTo>
                    <a:pt x="200" y="268"/>
                  </a:lnTo>
                  <a:lnTo>
                    <a:pt x="192" y="274"/>
                  </a:lnTo>
                  <a:lnTo>
                    <a:pt x="182" y="278"/>
                  </a:lnTo>
                  <a:lnTo>
                    <a:pt x="168" y="278"/>
                  </a:lnTo>
                  <a:lnTo>
                    <a:pt x="154" y="276"/>
                  </a:lnTo>
                  <a:lnTo>
                    <a:pt x="138" y="272"/>
                  </a:lnTo>
                  <a:lnTo>
                    <a:pt x="124" y="266"/>
                  </a:lnTo>
                  <a:lnTo>
                    <a:pt x="108" y="260"/>
                  </a:lnTo>
                  <a:lnTo>
                    <a:pt x="94" y="252"/>
                  </a:lnTo>
                  <a:lnTo>
                    <a:pt x="68" y="232"/>
                  </a:lnTo>
                  <a:lnTo>
                    <a:pt x="46" y="212"/>
                  </a:lnTo>
                  <a:lnTo>
                    <a:pt x="26" y="192"/>
                  </a:lnTo>
                  <a:lnTo>
                    <a:pt x="12" y="174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4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44" y="142"/>
                  </a:lnTo>
                  <a:lnTo>
                    <a:pt x="52" y="134"/>
                  </a:lnTo>
                  <a:lnTo>
                    <a:pt x="58" y="124"/>
                  </a:lnTo>
                  <a:lnTo>
                    <a:pt x="64" y="110"/>
                  </a:lnTo>
                  <a:lnTo>
                    <a:pt x="70" y="96"/>
                  </a:lnTo>
                  <a:lnTo>
                    <a:pt x="72" y="76"/>
                  </a:lnTo>
                  <a:lnTo>
                    <a:pt x="74" y="54"/>
                  </a:lnTo>
                  <a:lnTo>
                    <a:pt x="74" y="30"/>
                  </a:lnTo>
                  <a:lnTo>
                    <a:pt x="72" y="0"/>
                  </a:lnTo>
                  <a:lnTo>
                    <a:pt x="164" y="26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702" y="764"/>
              <a:ext cx="328" cy="442"/>
            </a:xfrm>
            <a:custGeom>
              <a:avLst/>
              <a:gdLst>
                <a:gd name="T0" fmla="*/ 98 w 328"/>
                <a:gd name="T1" fmla="*/ 440 h 442"/>
                <a:gd name="T2" fmla="*/ 112 w 328"/>
                <a:gd name="T3" fmla="*/ 440 h 442"/>
                <a:gd name="T4" fmla="*/ 168 w 328"/>
                <a:gd name="T5" fmla="*/ 442 h 442"/>
                <a:gd name="T6" fmla="*/ 226 w 328"/>
                <a:gd name="T7" fmla="*/ 434 h 442"/>
                <a:gd name="T8" fmla="*/ 280 w 328"/>
                <a:gd name="T9" fmla="*/ 420 h 442"/>
                <a:gd name="T10" fmla="*/ 328 w 328"/>
                <a:gd name="T11" fmla="*/ 392 h 442"/>
                <a:gd name="T12" fmla="*/ 318 w 328"/>
                <a:gd name="T13" fmla="*/ 372 h 442"/>
                <a:gd name="T14" fmla="*/ 312 w 328"/>
                <a:gd name="T15" fmla="*/ 348 h 442"/>
                <a:gd name="T16" fmla="*/ 304 w 328"/>
                <a:gd name="T17" fmla="*/ 292 h 442"/>
                <a:gd name="T18" fmla="*/ 304 w 328"/>
                <a:gd name="T19" fmla="*/ 244 h 442"/>
                <a:gd name="T20" fmla="*/ 308 w 328"/>
                <a:gd name="T21" fmla="*/ 238 h 442"/>
                <a:gd name="T22" fmla="*/ 326 w 328"/>
                <a:gd name="T23" fmla="*/ 202 h 442"/>
                <a:gd name="T24" fmla="*/ 328 w 328"/>
                <a:gd name="T25" fmla="*/ 182 h 442"/>
                <a:gd name="T26" fmla="*/ 316 w 328"/>
                <a:gd name="T27" fmla="*/ 126 h 442"/>
                <a:gd name="T28" fmla="*/ 310 w 328"/>
                <a:gd name="T29" fmla="*/ 82 h 442"/>
                <a:gd name="T30" fmla="*/ 310 w 328"/>
                <a:gd name="T31" fmla="*/ 74 h 442"/>
                <a:gd name="T32" fmla="*/ 310 w 328"/>
                <a:gd name="T33" fmla="*/ 52 h 442"/>
                <a:gd name="T34" fmla="*/ 302 w 328"/>
                <a:gd name="T35" fmla="*/ 46 h 442"/>
                <a:gd name="T36" fmla="*/ 292 w 328"/>
                <a:gd name="T37" fmla="*/ 44 h 442"/>
                <a:gd name="T38" fmla="*/ 280 w 328"/>
                <a:gd name="T39" fmla="*/ 40 h 442"/>
                <a:gd name="T40" fmla="*/ 228 w 328"/>
                <a:gd name="T41" fmla="*/ 12 h 442"/>
                <a:gd name="T42" fmla="*/ 234 w 328"/>
                <a:gd name="T43" fmla="*/ 28 h 442"/>
                <a:gd name="T44" fmla="*/ 240 w 328"/>
                <a:gd name="T45" fmla="*/ 54 h 442"/>
                <a:gd name="T46" fmla="*/ 236 w 328"/>
                <a:gd name="T47" fmla="*/ 76 h 442"/>
                <a:gd name="T48" fmla="*/ 222 w 328"/>
                <a:gd name="T49" fmla="*/ 104 h 442"/>
                <a:gd name="T50" fmla="*/ 220 w 328"/>
                <a:gd name="T51" fmla="*/ 108 h 442"/>
                <a:gd name="T52" fmla="*/ 212 w 328"/>
                <a:gd name="T53" fmla="*/ 110 h 442"/>
                <a:gd name="T54" fmla="*/ 208 w 328"/>
                <a:gd name="T55" fmla="*/ 108 h 442"/>
                <a:gd name="T56" fmla="*/ 152 w 328"/>
                <a:gd name="T57" fmla="*/ 46 h 442"/>
                <a:gd name="T58" fmla="*/ 130 w 328"/>
                <a:gd name="T59" fmla="*/ 28 h 442"/>
                <a:gd name="T60" fmla="*/ 108 w 328"/>
                <a:gd name="T61" fmla="*/ 16 h 442"/>
                <a:gd name="T62" fmla="*/ 90 w 328"/>
                <a:gd name="T63" fmla="*/ 0 h 442"/>
                <a:gd name="T64" fmla="*/ 44 w 328"/>
                <a:gd name="T65" fmla="*/ 18 h 442"/>
                <a:gd name="T66" fmla="*/ 18 w 328"/>
                <a:gd name="T67" fmla="*/ 24 h 442"/>
                <a:gd name="T68" fmla="*/ 6 w 328"/>
                <a:gd name="T69" fmla="*/ 34 h 442"/>
                <a:gd name="T70" fmla="*/ 0 w 328"/>
                <a:gd name="T71" fmla="*/ 44 h 442"/>
                <a:gd name="T72" fmla="*/ 0 w 328"/>
                <a:gd name="T73" fmla="*/ 58 h 442"/>
                <a:gd name="T74" fmla="*/ 10 w 328"/>
                <a:gd name="T75" fmla="*/ 94 h 442"/>
                <a:gd name="T76" fmla="*/ 56 w 328"/>
                <a:gd name="T77" fmla="*/ 208 h 442"/>
                <a:gd name="T78" fmla="*/ 76 w 328"/>
                <a:gd name="T79" fmla="*/ 254 h 442"/>
                <a:gd name="T80" fmla="*/ 92 w 328"/>
                <a:gd name="T81" fmla="*/ 294 h 442"/>
                <a:gd name="T82" fmla="*/ 102 w 328"/>
                <a:gd name="T83" fmla="*/ 344 h 442"/>
                <a:gd name="T84" fmla="*/ 106 w 328"/>
                <a:gd name="T85" fmla="*/ 394 h 442"/>
                <a:gd name="T86" fmla="*/ 98 w 328"/>
                <a:gd name="T87" fmla="*/ 440 h 4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8"/>
                <a:gd name="T133" fmla="*/ 0 h 442"/>
                <a:gd name="T134" fmla="*/ 328 w 328"/>
                <a:gd name="T135" fmla="*/ 442 h 4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8" h="442">
                  <a:moveTo>
                    <a:pt x="98" y="440"/>
                  </a:moveTo>
                  <a:lnTo>
                    <a:pt x="98" y="440"/>
                  </a:lnTo>
                  <a:lnTo>
                    <a:pt x="112" y="440"/>
                  </a:lnTo>
                  <a:lnTo>
                    <a:pt x="140" y="442"/>
                  </a:lnTo>
                  <a:lnTo>
                    <a:pt x="168" y="442"/>
                  </a:lnTo>
                  <a:lnTo>
                    <a:pt x="198" y="440"/>
                  </a:lnTo>
                  <a:lnTo>
                    <a:pt x="226" y="434"/>
                  </a:lnTo>
                  <a:lnTo>
                    <a:pt x="254" y="428"/>
                  </a:lnTo>
                  <a:lnTo>
                    <a:pt x="280" y="420"/>
                  </a:lnTo>
                  <a:lnTo>
                    <a:pt x="304" y="408"/>
                  </a:lnTo>
                  <a:lnTo>
                    <a:pt x="328" y="392"/>
                  </a:lnTo>
                  <a:lnTo>
                    <a:pt x="318" y="372"/>
                  </a:lnTo>
                  <a:lnTo>
                    <a:pt x="314" y="360"/>
                  </a:lnTo>
                  <a:lnTo>
                    <a:pt x="312" y="348"/>
                  </a:lnTo>
                  <a:lnTo>
                    <a:pt x="304" y="292"/>
                  </a:lnTo>
                  <a:lnTo>
                    <a:pt x="302" y="268"/>
                  </a:lnTo>
                  <a:lnTo>
                    <a:pt x="304" y="244"/>
                  </a:lnTo>
                  <a:lnTo>
                    <a:pt x="308" y="238"/>
                  </a:lnTo>
                  <a:lnTo>
                    <a:pt x="318" y="222"/>
                  </a:lnTo>
                  <a:lnTo>
                    <a:pt x="326" y="202"/>
                  </a:lnTo>
                  <a:lnTo>
                    <a:pt x="328" y="192"/>
                  </a:lnTo>
                  <a:lnTo>
                    <a:pt x="328" y="182"/>
                  </a:lnTo>
                  <a:lnTo>
                    <a:pt x="316" y="126"/>
                  </a:lnTo>
                  <a:lnTo>
                    <a:pt x="310" y="94"/>
                  </a:lnTo>
                  <a:lnTo>
                    <a:pt x="310" y="82"/>
                  </a:lnTo>
                  <a:lnTo>
                    <a:pt x="310" y="74"/>
                  </a:lnTo>
                  <a:lnTo>
                    <a:pt x="312" y="62"/>
                  </a:lnTo>
                  <a:lnTo>
                    <a:pt x="310" y="52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4"/>
                  </a:lnTo>
                  <a:lnTo>
                    <a:pt x="292" y="44"/>
                  </a:lnTo>
                  <a:lnTo>
                    <a:pt x="280" y="40"/>
                  </a:lnTo>
                  <a:lnTo>
                    <a:pt x="262" y="32"/>
                  </a:lnTo>
                  <a:lnTo>
                    <a:pt x="228" y="12"/>
                  </a:lnTo>
                  <a:lnTo>
                    <a:pt x="234" y="28"/>
                  </a:lnTo>
                  <a:lnTo>
                    <a:pt x="238" y="42"/>
                  </a:lnTo>
                  <a:lnTo>
                    <a:pt x="240" y="54"/>
                  </a:lnTo>
                  <a:lnTo>
                    <a:pt x="238" y="66"/>
                  </a:lnTo>
                  <a:lnTo>
                    <a:pt x="236" y="76"/>
                  </a:lnTo>
                  <a:lnTo>
                    <a:pt x="230" y="86"/>
                  </a:lnTo>
                  <a:lnTo>
                    <a:pt x="222" y="104"/>
                  </a:lnTo>
                  <a:lnTo>
                    <a:pt x="220" y="108"/>
                  </a:lnTo>
                  <a:lnTo>
                    <a:pt x="216" y="110"/>
                  </a:lnTo>
                  <a:lnTo>
                    <a:pt x="212" y="110"/>
                  </a:lnTo>
                  <a:lnTo>
                    <a:pt x="208" y="108"/>
                  </a:lnTo>
                  <a:lnTo>
                    <a:pt x="172" y="64"/>
                  </a:lnTo>
                  <a:lnTo>
                    <a:pt x="152" y="46"/>
                  </a:lnTo>
                  <a:lnTo>
                    <a:pt x="142" y="36"/>
                  </a:lnTo>
                  <a:lnTo>
                    <a:pt x="130" y="28"/>
                  </a:lnTo>
                  <a:lnTo>
                    <a:pt x="108" y="16"/>
                  </a:lnTo>
                  <a:lnTo>
                    <a:pt x="90" y="0"/>
                  </a:lnTo>
                  <a:lnTo>
                    <a:pt x="68" y="10"/>
                  </a:lnTo>
                  <a:lnTo>
                    <a:pt x="44" y="18"/>
                  </a:lnTo>
                  <a:lnTo>
                    <a:pt x="18" y="24"/>
                  </a:lnTo>
                  <a:lnTo>
                    <a:pt x="10" y="28"/>
                  </a:lnTo>
                  <a:lnTo>
                    <a:pt x="6" y="34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4" y="72"/>
                  </a:lnTo>
                  <a:lnTo>
                    <a:pt x="10" y="94"/>
                  </a:lnTo>
                  <a:lnTo>
                    <a:pt x="30" y="150"/>
                  </a:lnTo>
                  <a:lnTo>
                    <a:pt x="56" y="208"/>
                  </a:lnTo>
                  <a:lnTo>
                    <a:pt x="76" y="254"/>
                  </a:lnTo>
                  <a:lnTo>
                    <a:pt x="86" y="272"/>
                  </a:lnTo>
                  <a:lnTo>
                    <a:pt x="92" y="294"/>
                  </a:lnTo>
                  <a:lnTo>
                    <a:pt x="98" y="318"/>
                  </a:lnTo>
                  <a:lnTo>
                    <a:pt x="102" y="344"/>
                  </a:lnTo>
                  <a:lnTo>
                    <a:pt x="104" y="370"/>
                  </a:lnTo>
                  <a:lnTo>
                    <a:pt x="106" y="394"/>
                  </a:lnTo>
                  <a:lnTo>
                    <a:pt x="104" y="418"/>
                  </a:lnTo>
                  <a:lnTo>
                    <a:pt x="98" y="44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3828" y="482"/>
              <a:ext cx="156" cy="226"/>
            </a:xfrm>
            <a:custGeom>
              <a:avLst/>
              <a:gdLst>
                <a:gd name="T0" fmla="*/ 136 w 156"/>
                <a:gd name="T1" fmla="*/ 24 h 226"/>
                <a:gd name="T2" fmla="*/ 136 w 156"/>
                <a:gd name="T3" fmla="*/ 24 h 226"/>
                <a:gd name="T4" fmla="*/ 140 w 156"/>
                <a:gd name="T5" fmla="*/ 30 h 226"/>
                <a:gd name="T6" fmla="*/ 150 w 156"/>
                <a:gd name="T7" fmla="*/ 46 h 226"/>
                <a:gd name="T8" fmla="*/ 154 w 156"/>
                <a:gd name="T9" fmla="*/ 56 h 226"/>
                <a:gd name="T10" fmla="*/ 156 w 156"/>
                <a:gd name="T11" fmla="*/ 70 h 226"/>
                <a:gd name="T12" fmla="*/ 156 w 156"/>
                <a:gd name="T13" fmla="*/ 84 h 226"/>
                <a:gd name="T14" fmla="*/ 154 w 156"/>
                <a:gd name="T15" fmla="*/ 98 h 226"/>
                <a:gd name="T16" fmla="*/ 154 w 156"/>
                <a:gd name="T17" fmla="*/ 98 h 226"/>
                <a:gd name="T18" fmla="*/ 156 w 156"/>
                <a:gd name="T19" fmla="*/ 106 h 226"/>
                <a:gd name="T20" fmla="*/ 156 w 156"/>
                <a:gd name="T21" fmla="*/ 114 h 226"/>
                <a:gd name="T22" fmla="*/ 156 w 156"/>
                <a:gd name="T23" fmla="*/ 128 h 226"/>
                <a:gd name="T24" fmla="*/ 152 w 156"/>
                <a:gd name="T25" fmla="*/ 146 h 226"/>
                <a:gd name="T26" fmla="*/ 146 w 156"/>
                <a:gd name="T27" fmla="*/ 166 h 226"/>
                <a:gd name="T28" fmla="*/ 134 w 156"/>
                <a:gd name="T29" fmla="*/ 190 h 226"/>
                <a:gd name="T30" fmla="*/ 116 w 156"/>
                <a:gd name="T31" fmla="*/ 218 h 226"/>
                <a:gd name="T32" fmla="*/ 116 w 156"/>
                <a:gd name="T33" fmla="*/ 218 h 226"/>
                <a:gd name="T34" fmla="*/ 114 w 156"/>
                <a:gd name="T35" fmla="*/ 220 h 226"/>
                <a:gd name="T36" fmla="*/ 112 w 156"/>
                <a:gd name="T37" fmla="*/ 224 h 226"/>
                <a:gd name="T38" fmla="*/ 108 w 156"/>
                <a:gd name="T39" fmla="*/ 226 h 226"/>
                <a:gd name="T40" fmla="*/ 100 w 156"/>
                <a:gd name="T41" fmla="*/ 226 h 226"/>
                <a:gd name="T42" fmla="*/ 92 w 156"/>
                <a:gd name="T43" fmla="*/ 226 h 226"/>
                <a:gd name="T44" fmla="*/ 80 w 156"/>
                <a:gd name="T45" fmla="*/ 224 h 226"/>
                <a:gd name="T46" fmla="*/ 66 w 156"/>
                <a:gd name="T47" fmla="*/ 218 h 226"/>
                <a:gd name="T48" fmla="*/ 66 w 156"/>
                <a:gd name="T49" fmla="*/ 218 h 226"/>
                <a:gd name="T50" fmla="*/ 52 w 156"/>
                <a:gd name="T51" fmla="*/ 210 h 226"/>
                <a:gd name="T52" fmla="*/ 38 w 156"/>
                <a:gd name="T53" fmla="*/ 200 h 226"/>
                <a:gd name="T54" fmla="*/ 26 w 156"/>
                <a:gd name="T55" fmla="*/ 188 h 226"/>
                <a:gd name="T56" fmla="*/ 16 w 156"/>
                <a:gd name="T57" fmla="*/ 174 h 226"/>
                <a:gd name="T58" fmla="*/ 8 w 156"/>
                <a:gd name="T59" fmla="*/ 158 h 226"/>
                <a:gd name="T60" fmla="*/ 2 w 156"/>
                <a:gd name="T61" fmla="*/ 140 h 226"/>
                <a:gd name="T62" fmla="*/ 0 w 156"/>
                <a:gd name="T63" fmla="*/ 122 h 226"/>
                <a:gd name="T64" fmla="*/ 0 w 156"/>
                <a:gd name="T65" fmla="*/ 102 h 226"/>
                <a:gd name="T66" fmla="*/ 0 w 156"/>
                <a:gd name="T67" fmla="*/ 102 h 226"/>
                <a:gd name="T68" fmla="*/ 4 w 156"/>
                <a:gd name="T69" fmla="*/ 84 h 226"/>
                <a:gd name="T70" fmla="*/ 10 w 156"/>
                <a:gd name="T71" fmla="*/ 66 h 226"/>
                <a:gd name="T72" fmla="*/ 18 w 156"/>
                <a:gd name="T73" fmla="*/ 52 h 226"/>
                <a:gd name="T74" fmla="*/ 28 w 156"/>
                <a:gd name="T75" fmla="*/ 40 h 226"/>
                <a:gd name="T76" fmla="*/ 38 w 156"/>
                <a:gd name="T77" fmla="*/ 28 h 226"/>
                <a:gd name="T78" fmla="*/ 48 w 156"/>
                <a:gd name="T79" fmla="*/ 20 h 226"/>
                <a:gd name="T80" fmla="*/ 68 w 156"/>
                <a:gd name="T81" fmla="*/ 6 h 226"/>
                <a:gd name="T82" fmla="*/ 68 w 156"/>
                <a:gd name="T83" fmla="*/ 6 h 226"/>
                <a:gd name="T84" fmla="*/ 76 w 156"/>
                <a:gd name="T85" fmla="*/ 2 h 226"/>
                <a:gd name="T86" fmla="*/ 86 w 156"/>
                <a:gd name="T87" fmla="*/ 0 h 226"/>
                <a:gd name="T88" fmla="*/ 94 w 156"/>
                <a:gd name="T89" fmla="*/ 0 h 226"/>
                <a:gd name="T90" fmla="*/ 102 w 156"/>
                <a:gd name="T91" fmla="*/ 2 h 226"/>
                <a:gd name="T92" fmla="*/ 112 w 156"/>
                <a:gd name="T93" fmla="*/ 4 h 226"/>
                <a:gd name="T94" fmla="*/ 120 w 156"/>
                <a:gd name="T95" fmla="*/ 10 h 226"/>
                <a:gd name="T96" fmla="*/ 128 w 156"/>
                <a:gd name="T97" fmla="*/ 16 h 226"/>
                <a:gd name="T98" fmla="*/ 136 w 156"/>
                <a:gd name="T99" fmla="*/ 24 h 226"/>
                <a:gd name="T100" fmla="*/ 136 w 156"/>
                <a:gd name="T101" fmla="*/ 24 h 2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6"/>
                <a:gd name="T154" fmla="*/ 0 h 226"/>
                <a:gd name="T155" fmla="*/ 156 w 156"/>
                <a:gd name="T156" fmla="*/ 226 h 2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6" h="226">
                  <a:moveTo>
                    <a:pt x="136" y="24"/>
                  </a:moveTo>
                  <a:lnTo>
                    <a:pt x="136" y="24"/>
                  </a:lnTo>
                  <a:lnTo>
                    <a:pt x="140" y="30"/>
                  </a:lnTo>
                  <a:lnTo>
                    <a:pt x="150" y="46"/>
                  </a:lnTo>
                  <a:lnTo>
                    <a:pt x="154" y="56"/>
                  </a:lnTo>
                  <a:lnTo>
                    <a:pt x="156" y="70"/>
                  </a:lnTo>
                  <a:lnTo>
                    <a:pt x="156" y="84"/>
                  </a:lnTo>
                  <a:lnTo>
                    <a:pt x="154" y="98"/>
                  </a:lnTo>
                  <a:lnTo>
                    <a:pt x="156" y="106"/>
                  </a:lnTo>
                  <a:lnTo>
                    <a:pt x="156" y="114"/>
                  </a:lnTo>
                  <a:lnTo>
                    <a:pt x="156" y="128"/>
                  </a:lnTo>
                  <a:lnTo>
                    <a:pt x="152" y="146"/>
                  </a:lnTo>
                  <a:lnTo>
                    <a:pt x="146" y="166"/>
                  </a:lnTo>
                  <a:lnTo>
                    <a:pt x="134" y="190"/>
                  </a:lnTo>
                  <a:lnTo>
                    <a:pt x="116" y="218"/>
                  </a:lnTo>
                  <a:lnTo>
                    <a:pt x="114" y="220"/>
                  </a:lnTo>
                  <a:lnTo>
                    <a:pt x="112" y="224"/>
                  </a:lnTo>
                  <a:lnTo>
                    <a:pt x="108" y="226"/>
                  </a:lnTo>
                  <a:lnTo>
                    <a:pt x="100" y="226"/>
                  </a:lnTo>
                  <a:lnTo>
                    <a:pt x="92" y="226"/>
                  </a:lnTo>
                  <a:lnTo>
                    <a:pt x="80" y="224"/>
                  </a:lnTo>
                  <a:lnTo>
                    <a:pt x="66" y="218"/>
                  </a:lnTo>
                  <a:lnTo>
                    <a:pt x="52" y="210"/>
                  </a:lnTo>
                  <a:lnTo>
                    <a:pt x="38" y="200"/>
                  </a:lnTo>
                  <a:lnTo>
                    <a:pt x="26" y="188"/>
                  </a:lnTo>
                  <a:lnTo>
                    <a:pt x="16" y="174"/>
                  </a:lnTo>
                  <a:lnTo>
                    <a:pt x="8" y="158"/>
                  </a:lnTo>
                  <a:lnTo>
                    <a:pt x="2" y="140"/>
                  </a:lnTo>
                  <a:lnTo>
                    <a:pt x="0" y="122"/>
                  </a:lnTo>
                  <a:lnTo>
                    <a:pt x="0" y="102"/>
                  </a:lnTo>
                  <a:lnTo>
                    <a:pt x="4" y="84"/>
                  </a:lnTo>
                  <a:lnTo>
                    <a:pt x="10" y="66"/>
                  </a:lnTo>
                  <a:lnTo>
                    <a:pt x="18" y="52"/>
                  </a:lnTo>
                  <a:lnTo>
                    <a:pt x="28" y="40"/>
                  </a:lnTo>
                  <a:lnTo>
                    <a:pt x="38" y="28"/>
                  </a:lnTo>
                  <a:lnTo>
                    <a:pt x="48" y="20"/>
                  </a:lnTo>
                  <a:lnTo>
                    <a:pt x="68" y="6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2" y="4"/>
                  </a:lnTo>
                  <a:lnTo>
                    <a:pt x="120" y="10"/>
                  </a:lnTo>
                  <a:lnTo>
                    <a:pt x="128" y="16"/>
                  </a:lnTo>
                  <a:lnTo>
                    <a:pt x="136" y="24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3804" y="578"/>
              <a:ext cx="38" cy="54"/>
            </a:xfrm>
            <a:custGeom>
              <a:avLst/>
              <a:gdLst>
                <a:gd name="T0" fmla="*/ 36 w 38"/>
                <a:gd name="T1" fmla="*/ 18 h 54"/>
                <a:gd name="T2" fmla="*/ 36 w 38"/>
                <a:gd name="T3" fmla="*/ 18 h 54"/>
                <a:gd name="T4" fmla="*/ 34 w 38"/>
                <a:gd name="T5" fmla="*/ 14 h 54"/>
                <a:gd name="T6" fmla="*/ 26 w 38"/>
                <a:gd name="T7" fmla="*/ 6 h 54"/>
                <a:gd name="T8" fmla="*/ 22 w 38"/>
                <a:gd name="T9" fmla="*/ 4 h 54"/>
                <a:gd name="T10" fmla="*/ 18 w 38"/>
                <a:gd name="T11" fmla="*/ 2 h 54"/>
                <a:gd name="T12" fmla="*/ 12 w 38"/>
                <a:gd name="T13" fmla="*/ 0 h 54"/>
                <a:gd name="T14" fmla="*/ 6 w 38"/>
                <a:gd name="T15" fmla="*/ 2 h 54"/>
                <a:gd name="T16" fmla="*/ 6 w 38"/>
                <a:gd name="T17" fmla="*/ 2 h 54"/>
                <a:gd name="T18" fmla="*/ 4 w 38"/>
                <a:gd name="T19" fmla="*/ 4 h 54"/>
                <a:gd name="T20" fmla="*/ 2 w 38"/>
                <a:gd name="T21" fmla="*/ 8 h 54"/>
                <a:gd name="T22" fmla="*/ 0 w 38"/>
                <a:gd name="T23" fmla="*/ 16 h 54"/>
                <a:gd name="T24" fmla="*/ 0 w 38"/>
                <a:gd name="T25" fmla="*/ 24 h 54"/>
                <a:gd name="T26" fmla="*/ 4 w 38"/>
                <a:gd name="T27" fmla="*/ 34 h 54"/>
                <a:gd name="T28" fmla="*/ 10 w 38"/>
                <a:gd name="T29" fmla="*/ 42 h 54"/>
                <a:gd name="T30" fmla="*/ 16 w 38"/>
                <a:gd name="T31" fmla="*/ 50 h 54"/>
                <a:gd name="T32" fmla="*/ 22 w 38"/>
                <a:gd name="T33" fmla="*/ 54 h 54"/>
                <a:gd name="T34" fmla="*/ 30 w 38"/>
                <a:gd name="T35" fmla="*/ 54 h 54"/>
                <a:gd name="T36" fmla="*/ 30 w 38"/>
                <a:gd name="T37" fmla="*/ 54 h 54"/>
                <a:gd name="T38" fmla="*/ 34 w 38"/>
                <a:gd name="T39" fmla="*/ 50 h 54"/>
                <a:gd name="T40" fmla="*/ 38 w 38"/>
                <a:gd name="T41" fmla="*/ 46 h 54"/>
                <a:gd name="T42" fmla="*/ 38 w 38"/>
                <a:gd name="T43" fmla="*/ 40 h 54"/>
                <a:gd name="T44" fmla="*/ 38 w 38"/>
                <a:gd name="T45" fmla="*/ 34 h 54"/>
                <a:gd name="T46" fmla="*/ 38 w 38"/>
                <a:gd name="T47" fmla="*/ 22 h 54"/>
                <a:gd name="T48" fmla="*/ 36 w 38"/>
                <a:gd name="T49" fmla="*/ 18 h 54"/>
                <a:gd name="T50" fmla="*/ 36 w 38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54"/>
                <a:gd name="T80" fmla="*/ 38 w 38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54">
                  <a:moveTo>
                    <a:pt x="36" y="18"/>
                  </a:moveTo>
                  <a:lnTo>
                    <a:pt x="36" y="18"/>
                  </a:lnTo>
                  <a:lnTo>
                    <a:pt x="34" y="14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34"/>
                  </a:lnTo>
                  <a:lnTo>
                    <a:pt x="10" y="42"/>
                  </a:lnTo>
                  <a:lnTo>
                    <a:pt x="16" y="50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38" y="40"/>
                  </a:lnTo>
                  <a:lnTo>
                    <a:pt x="38" y="34"/>
                  </a:lnTo>
                  <a:lnTo>
                    <a:pt x="38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952" y="576"/>
              <a:ext cx="8" cy="62"/>
            </a:xfrm>
            <a:custGeom>
              <a:avLst/>
              <a:gdLst>
                <a:gd name="T0" fmla="*/ 0 w 8"/>
                <a:gd name="T1" fmla="*/ 0 h 62"/>
                <a:gd name="T2" fmla="*/ 0 w 8"/>
                <a:gd name="T3" fmla="*/ 0 h 62"/>
                <a:gd name="T4" fmla="*/ 0 w 8"/>
                <a:gd name="T5" fmla="*/ 4 h 62"/>
                <a:gd name="T6" fmla="*/ 0 w 8"/>
                <a:gd name="T7" fmla="*/ 18 h 62"/>
                <a:gd name="T8" fmla="*/ 2 w 8"/>
                <a:gd name="T9" fmla="*/ 40 h 62"/>
                <a:gd name="T10" fmla="*/ 4 w 8"/>
                <a:gd name="T11" fmla="*/ 50 h 62"/>
                <a:gd name="T12" fmla="*/ 8 w 8"/>
                <a:gd name="T13" fmla="*/ 62 h 62"/>
                <a:gd name="T14" fmla="*/ 8 w 8"/>
                <a:gd name="T15" fmla="*/ 62 h 62"/>
                <a:gd name="T16" fmla="*/ 0 w 8"/>
                <a:gd name="T17" fmla="*/ 0 h 62"/>
                <a:gd name="T18" fmla="*/ 0 w 8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2"/>
                <a:gd name="T32" fmla="*/ 8 w 8"/>
                <a:gd name="T33" fmla="*/ 62 h 6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" y="40"/>
                  </a:lnTo>
                  <a:lnTo>
                    <a:pt x="4" y="50"/>
                  </a:lnTo>
                  <a:lnTo>
                    <a:pt x="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3880" y="584"/>
              <a:ext cx="40" cy="12"/>
            </a:xfrm>
            <a:custGeom>
              <a:avLst/>
              <a:gdLst>
                <a:gd name="T0" fmla="*/ 40 w 40"/>
                <a:gd name="T1" fmla="*/ 0 h 12"/>
                <a:gd name="T2" fmla="*/ 40 w 40"/>
                <a:gd name="T3" fmla="*/ 0 h 12"/>
                <a:gd name="T4" fmla="*/ 38 w 40"/>
                <a:gd name="T5" fmla="*/ 0 h 12"/>
                <a:gd name="T6" fmla="*/ 30 w 40"/>
                <a:gd name="T7" fmla="*/ 2 h 12"/>
                <a:gd name="T8" fmla="*/ 18 w 40"/>
                <a:gd name="T9" fmla="*/ 4 h 12"/>
                <a:gd name="T10" fmla="*/ 10 w 40"/>
                <a:gd name="T11" fmla="*/ 2 h 12"/>
                <a:gd name="T12" fmla="*/ 0 w 40"/>
                <a:gd name="T13" fmla="*/ 0 h 12"/>
                <a:gd name="T14" fmla="*/ 0 w 40"/>
                <a:gd name="T15" fmla="*/ 0 h 12"/>
                <a:gd name="T16" fmla="*/ 4 w 40"/>
                <a:gd name="T17" fmla="*/ 4 h 12"/>
                <a:gd name="T18" fmla="*/ 16 w 40"/>
                <a:gd name="T19" fmla="*/ 10 h 12"/>
                <a:gd name="T20" fmla="*/ 24 w 40"/>
                <a:gd name="T21" fmla="*/ 12 h 12"/>
                <a:gd name="T22" fmla="*/ 30 w 40"/>
                <a:gd name="T23" fmla="*/ 12 h 12"/>
                <a:gd name="T24" fmla="*/ 36 w 40"/>
                <a:gd name="T25" fmla="*/ 8 h 12"/>
                <a:gd name="T26" fmla="*/ 40 w 40"/>
                <a:gd name="T27" fmla="*/ 0 h 12"/>
                <a:gd name="T28" fmla="*/ 40 w 4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12"/>
                <a:gd name="T47" fmla="*/ 40 w 4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12">
                  <a:moveTo>
                    <a:pt x="40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8" y="4"/>
                  </a:lnTo>
                  <a:lnTo>
                    <a:pt x="10" y="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0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954" y="576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8 w 30"/>
                <a:gd name="T5" fmla="*/ 2 h 18"/>
                <a:gd name="T6" fmla="*/ 24 w 30"/>
                <a:gd name="T7" fmla="*/ 8 h 18"/>
                <a:gd name="T8" fmla="*/ 18 w 30"/>
                <a:gd name="T9" fmla="*/ 8 h 18"/>
                <a:gd name="T10" fmla="*/ 14 w 30"/>
                <a:gd name="T11" fmla="*/ 10 h 18"/>
                <a:gd name="T12" fmla="*/ 8 w 30"/>
                <a:gd name="T13" fmla="*/ 10 h 18"/>
                <a:gd name="T14" fmla="*/ 0 w 30"/>
                <a:gd name="T15" fmla="*/ 8 h 18"/>
                <a:gd name="T16" fmla="*/ 0 w 30"/>
                <a:gd name="T17" fmla="*/ 8 h 18"/>
                <a:gd name="T18" fmla="*/ 2 w 30"/>
                <a:gd name="T19" fmla="*/ 12 h 18"/>
                <a:gd name="T20" fmla="*/ 4 w 30"/>
                <a:gd name="T21" fmla="*/ 14 h 18"/>
                <a:gd name="T22" fmla="*/ 8 w 30"/>
                <a:gd name="T23" fmla="*/ 16 h 18"/>
                <a:gd name="T24" fmla="*/ 14 w 30"/>
                <a:gd name="T25" fmla="*/ 18 h 18"/>
                <a:gd name="T26" fmla="*/ 18 w 30"/>
                <a:gd name="T27" fmla="*/ 16 h 18"/>
                <a:gd name="T28" fmla="*/ 24 w 30"/>
                <a:gd name="T29" fmla="*/ 10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4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3908" y="650"/>
              <a:ext cx="50" cy="22"/>
            </a:xfrm>
            <a:custGeom>
              <a:avLst/>
              <a:gdLst>
                <a:gd name="T0" fmla="*/ 50 w 50"/>
                <a:gd name="T1" fmla="*/ 0 h 22"/>
                <a:gd name="T2" fmla="*/ 50 w 50"/>
                <a:gd name="T3" fmla="*/ 0 h 22"/>
                <a:gd name="T4" fmla="*/ 42 w 50"/>
                <a:gd name="T5" fmla="*/ 0 h 22"/>
                <a:gd name="T6" fmla="*/ 26 w 50"/>
                <a:gd name="T7" fmla="*/ 2 h 22"/>
                <a:gd name="T8" fmla="*/ 26 w 50"/>
                <a:gd name="T9" fmla="*/ 2 h 22"/>
                <a:gd name="T10" fmla="*/ 10 w 50"/>
                <a:gd name="T11" fmla="*/ 4 h 22"/>
                <a:gd name="T12" fmla="*/ 0 w 50"/>
                <a:gd name="T13" fmla="*/ 4 h 22"/>
                <a:gd name="T14" fmla="*/ 0 w 50"/>
                <a:gd name="T15" fmla="*/ 4 h 22"/>
                <a:gd name="T16" fmla="*/ 4 w 50"/>
                <a:gd name="T17" fmla="*/ 10 h 22"/>
                <a:gd name="T18" fmla="*/ 10 w 50"/>
                <a:gd name="T19" fmla="*/ 16 h 22"/>
                <a:gd name="T20" fmla="*/ 18 w 50"/>
                <a:gd name="T21" fmla="*/ 20 h 22"/>
                <a:gd name="T22" fmla="*/ 18 w 50"/>
                <a:gd name="T23" fmla="*/ 20 h 22"/>
                <a:gd name="T24" fmla="*/ 28 w 50"/>
                <a:gd name="T25" fmla="*/ 22 h 22"/>
                <a:gd name="T26" fmla="*/ 36 w 50"/>
                <a:gd name="T27" fmla="*/ 22 h 22"/>
                <a:gd name="T28" fmla="*/ 42 w 50"/>
                <a:gd name="T29" fmla="*/ 18 h 22"/>
                <a:gd name="T30" fmla="*/ 44 w 50"/>
                <a:gd name="T31" fmla="*/ 10 h 22"/>
                <a:gd name="T32" fmla="*/ 44 w 50"/>
                <a:gd name="T33" fmla="*/ 10 h 22"/>
                <a:gd name="T34" fmla="*/ 48 w 50"/>
                <a:gd name="T35" fmla="*/ 6 h 22"/>
                <a:gd name="T36" fmla="*/ 50 w 50"/>
                <a:gd name="T37" fmla="*/ 4 h 22"/>
                <a:gd name="T38" fmla="*/ 50 w 50"/>
                <a:gd name="T39" fmla="*/ 0 h 22"/>
                <a:gd name="T40" fmla="*/ 50 w 50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"/>
                <a:gd name="T65" fmla="*/ 50 w 50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26" y="2"/>
                  </a:lnTo>
                  <a:lnTo>
                    <a:pt x="10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8" y="20"/>
                  </a:lnTo>
                  <a:lnTo>
                    <a:pt x="28" y="22"/>
                  </a:lnTo>
                  <a:lnTo>
                    <a:pt x="36" y="22"/>
                  </a:lnTo>
                  <a:lnTo>
                    <a:pt x="42" y="18"/>
                  </a:lnTo>
                  <a:lnTo>
                    <a:pt x="44" y="10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BA4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4142" y="772"/>
              <a:ext cx="94" cy="196"/>
            </a:xfrm>
            <a:custGeom>
              <a:avLst/>
              <a:gdLst>
                <a:gd name="T0" fmla="*/ 88 w 94"/>
                <a:gd name="T1" fmla="*/ 0 h 196"/>
                <a:gd name="T2" fmla="*/ 0 w 94"/>
                <a:gd name="T3" fmla="*/ 160 h 196"/>
                <a:gd name="T4" fmla="*/ 10 w 94"/>
                <a:gd name="T5" fmla="*/ 196 h 196"/>
                <a:gd name="T6" fmla="*/ 64 w 94"/>
                <a:gd name="T7" fmla="*/ 124 h 196"/>
                <a:gd name="T8" fmla="*/ 64 w 94"/>
                <a:gd name="T9" fmla="*/ 124 h 196"/>
                <a:gd name="T10" fmla="*/ 70 w 94"/>
                <a:gd name="T11" fmla="*/ 110 h 196"/>
                <a:gd name="T12" fmla="*/ 78 w 94"/>
                <a:gd name="T13" fmla="*/ 94 h 196"/>
                <a:gd name="T14" fmla="*/ 86 w 94"/>
                <a:gd name="T15" fmla="*/ 76 h 196"/>
                <a:gd name="T16" fmla="*/ 92 w 94"/>
                <a:gd name="T17" fmla="*/ 56 h 196"/>
                <a:gd name="T18" fmla="*/ 94 w 94"/>
                <a:gd name="T19" fmla="*/ 36 h 196"/>
                <a:gd name="T20" fmla="*/ 94 w 94"/>
                <a:gd name="T21" fmla="*/ 26 h 196"/>
                <a:gd name="T22" fmla="*/ 94 w 94"/>
                <a:gd name="T23" fmla="*/ 16 h 196"/>
                <a:gd name="T24" fmla="*/ 92 w 94"/>
                <a:gd name="T25" fmla="*/ 8 h 196"/>
                <a:gd name="T26" fmla="*/ 88 w 94"/>
                <a:gd name="T27" fmla="*/ 0 h 196"/>
                <a:gd name="T28" fmla="*/ 88 w 94"/>
                <a:gd name="T29" fmla="*/ 0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4"/>
                <a:gd name="T46" fmla="*/ 0 h 196"/>
                <a:gd name="T47" fmla="*/ 94 w 94"/>
                <a:gd name="T48" fmla="*/ 196 h 1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4" h="196">
                  <a:moveTo>
                    <a:pt x="88" y="0"/>
                  </a:moveTo>
                  <a:lnTo>
                    <a:pt x="0" y="160"/>
                  </a:lnTo>
                  <a:lnTo>
                    <a:pt x="10" y="196"/>
                  </a:lnTo>
                  <a:lnTo>
                    <a:pt x="64" y="124"/>
                  </a:lnTo>
                  <a:lnTo>
                    <a:pt x="70" y="110"/>
                  </a:lnTo>
                  <a:lnTo>
                    <a:pt x="78" y="94"/>
                  </a:lnTo>
                  <a:lnTo>
                    <a:pt x="86" y="76"/>
                  </a:lnTo>
                  <a:lnTo>
                    <a:pt x="92" y="56"/>
                  </a:lnTo>
                  <a:lnTo>
                    <a:pt x="94" y="36"/>
                  </a:lnTo>
                  <a:lnTo>
                    <a:pt x="94" y="26"/>
                  </a:lnTo>
                  <a:lnTo>
                    <a:pt x="94" y="16"/>
                  </a:lnTo>
                  <a:lnTo>
                    <a:pt x="92" y="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4216" y="772"/>
              <a:ext cx="62" cy="94"/>
            </a:xfrm>
            <a:custGeom>
              <a:avLst/>
              <a:gdLst>
                <a:gd name="T0" fmla="*/ 2 w 62"/>
                <a:gd name="T1" fmla="*/ 94 h 94"/>
                <a:gd name="T2" fmla="*/ 2 w 62"/>
                <a:gd name="T3" fmla="*/ 94 h 94"/>
                <a:gd name="T4" fmla="*/ 0 w 62"/>
                <a:gd name="T5" fmla="*/ 84 h 94"/>
                <a:gd name="T6" fmla="*/ 2 w 62"/>
                <a:gd name="T7" fmla="*/ 62 h 94"/>
                <a:gd name="T8" fmla="*/ 6 w 62"/>
                <a:gd name="T9" fmla="*/ 30 h 94"/>
                <a:gd name="T10" fmla="*/ 10 w 62"/>
                <a:gd name="T11" fmla="*/ 14 h 94"/>
                <a:gd name="T12" fmla="*/ 14 w 62"/>
                <a:gd name="T13" fmla="*/ 0 h 94"/>
                <a:gd name="T14" fmla="*/ 62 w 62"/>
                <a:gd name="T15" fmla="*/ 16 h 94"/>
                <a:gd name="T16" fmla="*/ 30 w 62"/>
                <a:gd name="T17" fmla="*/ 90 h 94"/>
                <a:gd name="T18" fmla="*/ 30 w 62"/>
                <a:gd name="T19" fmla="*/ 90 h 94"/>
                <a:gd name="T20" fmla="*/ 20 w 62"/>
                <a:gd name="T21" fmla="*/ 90 h 94"/>
                <a:gd name="T22" fmla="*/ 10 w 62"/>
                <a:gd name="T23" fmla="*/ 90 h 94"/>
                <a:gd name="T24" fmla="*/ 2 w 62"/>
                <a:gd name="T25" fmla="*/ 94 h 94"/>
                <a:gd name="T26" fmla="*/ 2 w 62"/>
                <a:gd name="T27" fmla="*/ 9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2"/>
                <a:gd name="T43" fmla="*/ 0 h 94"/>
                <a:gd name="T44" fmla="*/ 62 w 62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2" h="94">
                  <a:moveTo>
                    <a:pt x="2" y="94"/>
                  </a:moveTo>
                  <a:lnTo>
                    <a:pt x="2" y="94"/>
                  </a:lnTo>
                  <a:lnTo>
                    <a:pt x="0" y="84"/>
                  </a:lnTo>
                  <a:lnTo>
                    <a:pt x="2" y="62"/>
                  </a:lnTo>
                  <a:lnTo>
                    <a:pt x="6" y="30"/>
                  </a:lnTo>
                  <a:lnTo>
                    <a:pt x="10" y="14"/>
                  </a:lnTo>
                  <a:lnTo>
                    <a:pt x="14" y="0"/>
                  </a:lnTo>
                  <a:lnTo>
                    <a:pt x="62" y="16"/>
                  </a:lnTo>
                  <a:lnTo>
                    <a:pt x="30" y="90"/>
                  </a:lnTo>
                  <a:lnTo>
                    <a:pt x="20" y="90"/>
                  </a:lnTo>
                  <a:lnTo>
                    <a:pt x="10" y="90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4194" y="858"/>
              <a:ext cx="52" cy="26"/>
            </a:xfrm>
            <a:custGeom>
              <a:avLst/>
              <a:gdLst>
                <a:gd name="T0" fmla="*/ 52 w 52"/>
                <a:gd name="T1" fmla="*/ 4 h 26"/>
                <a:gd name="T2" fmla="*/ 52 w 52"/>
                <a:gd name="T3" fmla="*/ 4 h 26"/>
                <a:gd name="T4" fmla="*/ 46 w 52"/>
                <a:gd name="T5" fmla="*/ 2 h 26"/>
                <a:gd name="T6" fmla="*/ 40 w 52"/>
                <a:gd name="T7" fmla="*/ 2 h 26"/>
                <a:gd name="T8" fmla="*/ 32 w 52"/>
                <a:gd name="T9" fmla="*/ 0 h 26"/>
                <a:gd name="T10" fmla="*/ 24 w 52"/>
                <a:gd name="T11" fmla="*/ 2 h 26"/>
                <a:gd name="T12" fmla="*/ 16 w 52"/>
                <a:gd name="T13" fmla="*/ 6 h 26"/>
                <a:gd name="T14" fmla="*/ 8 w 52"/>
                <a:gd name="T15" fmla="*/ 14 h 26"/>
                <a:gd name="T16" fmla="*/ 0 w 52"/>
                <a:gd name="T17" fmla="*/ 26 h 26"/>
                <a:gd name="T18" fmla="*/ 0 w 52"/>
                <a:gd name="T19" fmla="*/ 26 h 26"/>
                <a:gd name="T20" fmla="*/ 6 w 52"/>
                <a:gd name="T21" fmla="*/ 26 h 26"/>
                <a:gd name="T22" fmla="*/ 22 w 52"/>
                <a:gd name="T23" fmla="*/ 22 h 26"/>
                <a:gd name="T24" fmla="*/ 32 w 52"/>
                <a:gd name="T25" fmla="*/ 20 h 26"/>
                <a:gd name="T26" fmla="*/ 40 w 52"/>
                <a:gd name="T27" fmla="*/ 16 h 26"/>
                <a:gd name="T28" fmla="*/ 48 w 52"/>
                <a:gd name="T29" fmla="*/ 12 h 26"/>
                <a:gd name="T30" fmla="*/ 52 w 52"/>
                <a:gd name="T31" fmla="*/ 4 h 26"/>
                <a:gd name="T32" fmla="*/ 52 w 52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6"/>
                <a:gd name="T53" fmla="*/ 52 w 5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6">
                  <a:moveTo>
                    <a:pt x="52" y="4"/>
                  </a:moveTo>
                  <a:lnTo>
                    <a:pt x="52" y="4"/>
                  </a:lnTo>
                  <a:lnTo>
                    <a:pt x="46" y="2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6" y="6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22" y="22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48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3958" y="782"/>
              <a:ext cx="286" cy="254"/>
            </a:xfrm>
            <a:custGeom>
              <a:avLst/>
              <a:gdLst>
                <a:gd name="T0" fmla="*/ 286 w 286"/>
                <a:gd name="T1" fmla="*/ 86 h 254"/>
                <a:gd name="T2" fmla="*/ 180 w 286"/>
                <a:gd name="T3" fmla="*/ 238 h 254"/>
                <a:gd name="T4" fmla="*/ 180 w 286"/>
                <a:gd name="T5" fmla="*/ 238 h 254"/>
                <a:gd name="T6" fmla="*/ 176 w 286"/>
                <a:gd name="T7" fmla="*/ 242 h 254"/>
                <a:gd name="T8" fmla="*/ 164 w 286"/>
                <a:gd name="T9" fmla="*/ 250 h 254"/>
                <a:gd name="T10" fmla="*/ 156 w 286"/>
                <a:gd name="T11" fmla="*/ 252 h 254"/>
                <a:gd name="T12" fmla="*/ 148 w 286"/>
                <a:gd name="T13" fmla="*/ 254 h 254"/>
                <a:gd name="T14" fmla="*/ 138 w 286"/>
                <a:gd name="T15" fmla="*/ 252 h 254"/>
                <a:gd name="T16" fmla="*/ 126 w 286"/>
                <a:gd name="T17" fmla="*/ 246 h 254"/>
                <a:gd name="T18" fmla="*/ 126 w 286"/>
                <a:gd name="T19" fmla="*/ 246 h 254"/>
                <a:gd name="T20" fmla="*/ 0 w 286"/>
                <a:gd name="T21" fmla="*/ 168 h 254"/>
                <a:gd name="T22" fmla="*/ 64 w 286"/>
                <a:gd name="T23" fmla="*/ 0 h 254"/>
                <a:gd name="T24" fmla="*/ 226 w 286"/>
                <a:gd name="T25" fmla="*/ 84 h 254"/>
                <a:gd name="T26" fmla="*/ 226 w 286"/>
                <a:gd name="T27" fmla="*/ 84 h 254"/>
                <a:gd name="T28" fmla="*/ 232 w 286"/>
                <a:gd name="T29" fmla="*/ 88 h 254"/>
                <a:gd name="T30" fmla="*/ 246 w 286"/>
                <a:gd name="T31" fmla="*/ 94 h 254"/>
                <a:gd name="T32" fmla="*/ 256 w 286"/>
                <a:gd name="T33" fmla="*/ 94 h 254"/>
                <a:gd name="T34" fmla="*/ 266 w 286"/>
                <a:gd name="T35" fmla="*/ 94 h 254"/>
                <a:gd name="T36" fmla="*/ 276 w 286"/>
                <a:gd name="T37" fmla="*/ 92 h 254"/>
                <a:gd name="T38" fmla="*/ 286 w 286"/>
                <a:gd name="T39" fmla="*/ 86 h 254"/>
                <a:gd name="T40" fmla="*/ 286 w 286"/>
                <a:gd name="T41" fmla="*/ 86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6"/>
                <a:gd name="T64" fmla="*/ 0 h 254"/>
                <a:gd name="T65" fmla="*/ 286 w 286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6" h="254">
                  <a:moveTo>
                    <a:pt x="286" y="86"/>
                  </a:moveTo>
                  <a:lnTo>
                    <a:pt x="180" y="238"/>
                  </a:lnTo>
                  <a:lnTo>
                    <a:pt x="176" y="242"/>
                  </a:lnTo>
                  <a:lnTo>
                    <a:pt x="164" y="250"/>
                  </a:lnTo>
                  <a:lnTo>
                    <a:pt x="156" y="252"/>
                  </a:lnTo>
                  <a:lnTo>
                    <a:pt x="148" y="254"/>
                  </a:lnTo>
                  <a:lnTo>
                    <a:pt x="138" y="252"/>
                  </a:lnTo>
                  <a:lnTo>
                    <a:pt x="126" y="246"/>
                  </a:lnTo>
                  <a:lnTo>
                    <a:pt x="0" y="168"/>
                  </a:lnTo>
                  <a:lnTo>
                    <a:pt x="64" y="0"/>
                  </a:lnTo>
                  <a:lnTo>
                    <a:pt x="226" y="84"/>
                  </a:lnTo>
                  <a:lnTo>
                    <a:pt x="232" y="88"/>
                  </a:lnTo>
                  <a:lnTo>
                    <a:pt x="246" y="94"/>
                  </a:lnTo>
                  <a:lnTo>
                    <a:pt x="256" y="94"/>
                  </a:lnTo>
                  <a:lnTo>
                    <a:pt x="266" y="94"/>
                  </a:lnTo>
                  <a:lnTo>
                    <a:pt x="276" y="92"/>
                  </a:lnTo>
                  <a:lnTo>
                    <a:pt x="286" y="86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4022" y="762"/>
              <a:ext cx="194" cy="114"/>
            </a:xfrm>
            <a:custGeom>
              <a:avLst/>
              <a:gdLst>
                <a:gd name="T0" fmla="*/ 194 w 194"/>
                <a:gd name="T1" fmla="*/ 100 h 114"/>
                <a:gd name="T2" fmla="*/ 194 w 194"/>
                <a:gd name="T3" fmla="*/ 100 h 114"/>
                <a:gd name="T4" fmla="*/ 184 w 194"/>
                <a:gd name="T5" fmla="*/ 88 h 114"/>
                <a:gd name="T6" fmla="*/ 172 w 194"/>
                <a:gd name="T7" fmla="*/ 76 h 114"/>
                <a:gd name="T8" fmla="*/ 154 w 194"/>
                <a:gd name="T9" fmla="*/ 62 h 114"/>
                <a:gd name="T10" fmla="*/ 130 w 194"/>
                <a:gd name="T11" fmla="*/ 46 h 114"/>
                <a:gd name="T12" fmla="*/ 104 w 194"/>
                <a:gd name="T13" fmla="*/ 30 h 114"/>
                <a:gd name="T14" fmla="*/ 72 w 194"/>
                <a:gd name="T15" fmla="*/ 14 h 114"/>
                <a:gd name="T16" fmla="*/ 36 w 194"/>
                <a:gd name="T17" fmla="*/ 0 h 114"/>
                <a:gd name="T18" fmla="*/ 36 w 194"/>
                <a:gd name="T19" fmla="*/ 0 h 114"/>
                <a:gd name="T20" fmla="*/ 28 w 194"/>
                <a:gd name="T21" fmla="*/ 4 h 114"/>
                <a:gd name="T22" fmla="*/ 18 w 194"/>
                <a:gd name="T23" fmla="*/ 12 h 114"/>
                <a:gd name="T24" fmla="*/ 0 w 194"/>
                <a:gd name="T25" fmla="*/ 20 h 114"/>
                <a:gd name="T26" fmla="*/ 180 w 194"/>
                <a:gd name="T27" fmla="*/ 114 h 114"/>
                <a:gd name="T28" fmla="*/ 180 w 194"/>
                <a:gd name="T29" fmla="*/ 114 h 114"/>
                <a:gd name="T30" fmla="*/ 178 w 194"/>
                <a:gd name="T31" fmla="*/ 112 h 114"/>
                <a:gd name="T32" fmla="*/ 180 w 194"/>
                <a:gd name="T33" fmla="*/ 108 h 114"/>
                <a:gd name="T34" fmla="*/ 184 w 194"/>
                <a:gd name="T35" fmla="*/ 104 h 114"/>
                <a:gd name="T36" fmla="*/ 194 w 194"/>
                <a:gd name="T37" fmla="*/ 100 h 114"/>
                <a:gd name="T38" fmla="*/ 194 w 194"/>
                <a:gd name="T39" fmla="*/ 10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4"/>
                <a:gd name="T61" fmla="*/ 0 h 114"/>
                <a:gd name="T62" fmla="*/ 194 w 194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4" h="114">
                  <a:moveTo>
                    <a:pt x="194" y="100"/>
                  </a:moveTo>
                  <a:lnTo>
                    <a:pt x="194" y="100"/>
                  </a:lnTo>
                  <a:lnTo>
                    <a:pt x="184" y="88"/>
                  </a:lnTo>
                  <a:lnTo>
                    <a:pt x="172" y="76"/>
                  </a:lnTo>
                  <a:lnTo>
                    <a:pt x="154" y="62"/>
                  </a:lnTo>
                  <a:lnTo>
                    <a:pt x="130" y="46"/>
                  </a:lnTo>
                  <a:lnTo>
                    <a:pt x="104" y="30"/>
                  </a:lnTo>
                  <a:lnTo>
                    <a:pt x="72" y="14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18" y="12"/>
                  </a:lnTo>
                  <a:lnTo>
                    <a:pt x="0" y="20"/>
                  </a:lnTo>
                  <a:lnTo>
                    <a:pt x="180" y="114"/>
                  </a:lnTo>
                  <a:lnTo>
                    <a:pt x="178" y="112"/>
                  </a:lnTo>
                  <a:lnTo>
                    <a:pt x="180" y="108"/>
                  </a:lnTo>
                  <a:lnTo>
                    <a:pt x="184" y="104"/>
                  </a:lnTo>
                  <a:lnTo>
                    <a:pt x="194" y="100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4020" y="780"/>
              <a:ext cx="262" cy="102"/>
            </a:xfrm>
            <a:custGeom>
              <a:avLst/>
              <a:gdLst>
                <a:gd name="T0" fmla="*/ 228 w 262"/>
                <a:gd name="T1" fmla="*/ 84 h 102"/>
                <a:gd name="T2" fmla="*/ 228 w 262"/>
                <a:gd name="T3" fmla="*/ 84 h 102"/>
                <a:gd name="T4" fmla="*/ 262 w 262"/>
                <a:gd name="T5" fmla="*/ 2 h 102"/>
                <a:gd name="T6" fmla="*/ 262 w 262"/>
                <a:gd name="T7" fmla="*/ 2 h 102"/>
                <a:gd name="T8" fmla="*/ 262 w 262"/>
                <a:gd name="T9" fmla="*/ 0 h 102"/>
                <a:gd name="T10" fmla="*/ 260 w 262"/>
                <a:gd name="T11" fmla="*/ 0 h 102"/>
                <a:gd name="T12" fmla="*/ 260 w 262"/>
                <a:gd name="T13" fmla="*/ 0 h 102"/>
                <a:gd name="T14" fmla="*/ 260 w 262"/>
                <a:gd name="T15" fmla="*/ 0 h 102"/>
                <a:gd name="T16" fmla="*/ 258 w 262"/>
                <a:gd name="T17" fmla="*/ 0 h 102"/>
                <a:gd name="T18" fmla="*/ 256 w 262"/>
                <a:gd name="T19" fmla="*/ 2 h 102"/>
                <a:gd name="T20" fmla="*/ 256 w 262"/>
                <a:gd name="T21" fmla="*/ 2 h 102"/>
                <a:gd name="T22" fmla="*/ 224 w 262"/>
                <a:gd name="T23" fmla="*/ 82 h 102"/>
                <a:gd name="T24" fmla="*/ 224 w 262"/>
                <a:gd name="T25" fmla="*/ 82 h 102"/>
                <a:gd name="T26" fmla="*/ 218 w 262"/>
                <a:gd name="T27" fmla="*/ 90 h 102"/>
                <a:gd name="T28" fmla="*/ 210 w 262"/>
                <a:gd name="T29" fmla="*/ 96 h 102"/>
                <a:gd name="T30" fmla="*/ 204 w 262"/>
                <a:gd name="T31" fmla="*/ 98 h 102"/>
                <a:gd name="T32" fmla="*/ 196 w 262"/>
                <a:gd name="T33" fmla="*/ 98 h 102"/>
                <a:gd name="T34" fmla="*/ 196 w 262"/>
                <a:gd name="T35" fmla="*/ 98 h 102"/>
                <a:gd name="T36" fmla="*/ 196 w 262"/>
                <a:gd name="T37" fmla="*/ 98 h 102"/>
                <a:gd name="T38" fmla="*/ 184 w 262"/>
                <a:gd name="T39" fmla="*/ 94 h 102"/>
                <a:gd name="T40" fmla="*/ 176 w 262"/>
                <a:gd name="T41" fmla="*/ 92 h 102"/>
                <a:gd name="T42" fmla="*/ 176 w 262"/>
                <a:gd name="T43" fmla="*/ 92 h 102"/>
                <a:gd name="T44" fmla="*/ 176 w 262"/>
                <a:gd name="T45" fmla="*/ 92 h 102"/>
                <a:gd name="T46" fmla="*/ 168 w 262"/>
                <a:gd name="T47" fmla="*/ 86 h 102"/>
                <a:gd name="T48" fmla="*/ 168 w 262"/>
                <a:gd name="T49" fmla="*/ 86 h 102"/>
                <a:gd name="T50" fmla="*/ 168 w 262"/>
                <a:gd name="T51" fmla="*/ 86 h 102"/>
                <a:gd name="T52" fmla="*/ 4 w 262"/>
                <a:gd name="T53" fmla="*/ 0 h 102"/>
                <a:gd name="T54" fmla="*/ 4 w 262"/>
                <a:gd name="T55" fmla="*/ 0 h 102"/>
                <a:gd name="T56" fmla="*/ 2 w 262"/>
                <a:gd name="T57" fmla="*/ 0 h 102"/>
                <a:gd name="T58" fmla="*/ 2 w 262"/>
                <a:gd name="T59" fmla="*/ 0 h 102"/>
                <a:gd name="T60" fmla="*/ 2 w 262"/>
                <a:gd name="T61" fmla="*/ 0 h 102"/>
                <a:gd name="T62" fmla="*/ 0 w 262"/>
                <a:gd name="T63" fmla="*/ 2 h 102"/>
                <a:gd name="T64" fmla="*/ 2 w 262"/>
                <a:gd name="T65" fmla="*/ 4 h 102"/>
                <a:gd name="T66" fmla="*/ 2 w 262"/>
                <a:gd name="T67" fmla="*/ 4 h 102"/>
                <a:gd name="T68" fmla="*/ 164 w 262"/>
                <a:gd name="T69" fmla="*/ 90 h 102"/>
                <a:gd name="T70" fmla="*/ 164 w 262"/>
                <a:gd name="T71" fmla="*/ 90 h 102"/>
                <a:gd name="T72" fmla="*/ 174 w 262"/>
                <a:gd name="T73" fmla="*/ 96 h 102"/>
                <a:gd name="T74" fmla="*/ 184 w 262"/>
                <a:gd name="T75" fmla="*/ 98 h 102"/>
                <a:gd name="T76" fmla="*/ 194 w 262"/>
                <a:gd name="T77" fmla="*/ 102 h 102"/>
                <a:gd name="T78" fmla="*/ 194 w 262"/>
                <a:gd name="T79" fmla="*/ 102 h 102"/>
                <a:gd name="T80" fmla="*/ 194 w 262"/>
                <a:gd name="T81" fmla="*/ 102 h 102"/>
                <a:gd name="T82" fmla="*/ 194 w 262"/>
                <a:gd name="T83" fmla="*/ 102 h 102"/>
                <a:gd name="T84" fmla="*/ 194 w 262"/>
                <a:gd name="T85" fmla="*/ 102 h 102"/>
                <a:gd name="T86" fmla="*/ 194 w 262"/>
                <a:gd name="T87" fmla="*/ 102 h 102"/>
                <a:gd name="T88" fmla="*/ 204 w 262"/>
                <a:gd name="T89" fmla="*/ 102 h 102"/>
                <a:gd name="T90" fmla="*/ 214 w 262"/>
                <a:gd name="T91" fmla="*/ 98 h 102"/>
                <a:gd name="T92" fmla="*/ 222 w 262"/>
                <a:gd name="T93" fmla="*/ 92 h 102"/>
                <a:gd name="T94" fmla="*/ 228 w 262"/>
                <a:gd name="T95" fmla="*/ 84 h 102"/>
                <a:gd name="T96" fmla="*/ 228 w 262"/>
                <a:gd name="T97" fmla="*/ 84 h 1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2"/>
                <a:gd name="T148" fmla="*/ 0 h 102"/>
                <a:gd name="T149" fmla="*/ 262 w 262"/>
                <a:gd name="T150" fmla="*/ 102 h 1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2" h="102">
                  <a:moveTo>
                    <a:pt x="228" y="84"/>
                  </a:moveTo>
                  <a:lnTo>
                    <a:pt x="228" y="84"/>
                  </a:lnTo>
                  <a:lnTo>
                    <a:pt x="262" y="2"/>
                  </a:lnTo>
                  <a:lnTo>
                    <a:pt x="262" y="0"/>
                  </a:lnTo>
                  <a:lnTo>
                    <a:pt x="260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224" y="82"/>
                  </a:lnTo>
                  <a:lnTo>
                    <a:pt x="218" y="90"/>
                  </a:lnTo>
                  <a:lnTo>
                    <a:pt x="210" y="96"/>
                  </a:lnTo>
                  <a:lnTo>
                    <a:pt x="204" y="98"/>
                  </a:lnTo>
                  <a:lnTo>
                    <a:pt x="196" y="98"/>
                  </a:lnTo>
                  <a:lnTo>
                    <a:pt x="184" y="94"/>
                  </a:lnTo>
                  <a:lnTo>
                    <a:pt x="176" y="92"/>
                  </a:lnTo>
                  <a:lnTo>
                    <a:pt x="168" y="86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164" y="90"/>
                  </a:lnTo>
                  <a:lnTo>
                    <a:pt x="174" y="96"/>
                  </a:lnTo>
                  <a:lnTo>
                    <a:pt x="184" y="98"/>
                  </a:lnTo>
                  <a:lnTo>
                    <a:pt x="194" y="102"/>
                  </a:lnTo>
                  <a:lnTo>
                    <a:pt x="204" y="102"/>
                  </a:lnTo>
                  <a:lnTo>
                    <a:pt x="214" y="98"/>
                  </a:lnTo>
                  <a:lnTo>
                    <a:pt x="222" y="92"/>
                  </a:lnTo>
                  <a:lnTo>
                    <a:pt x="228" y="84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2" name="Freeform 96"/>
            <p:cNvSpPr>
              <a:spLocks/>
            </p:cNvSpPr>
            <p:nvPr/>
          </p:nvSpPr>
          <p:spPr bwMode="auto">
            <a:xfrm>
              <a:off x="4098" y="876"/>
              <a:ext cx="138" cy="158"/>
            </a:xfrm>
            <a:custGeom>
              <a:avLst/>
              <a:gdLst>
                <a:gd name="T0" fmla="*/ 138 w 138"/>
                <a:gd name="T1" fmla="*/ 0 h 158"/>
                <a:gd name="T2" fmla="*/ 138 w 138"/>
                <a:gd name="T3" fmla="*/ 0 h 158"/>
                <a:gd name="T4" fmla="*/ 134 w 138"/>
                <a:gd name="T5" fmla="*/ 2 h 158"/>
                <a:gd name="T6" fmla="*/ 126 w 138"/>
                <a:gd name="T7" fmla="*/ 6 h 158"/>
                <a:gd name="T8" fmla="*/ 120 w 138"/>
                <a:gd name="T9" fmla="*/ 6 h 158"/>
                <a:gd name="T10" fmla="*/ 114 w 138"/>
                <a:gd name="T11" fmla="*/ 6 h 158"/>
                <a:gd name="T12" fmla="*/ 106 w 138"/>
                <a:gd name="T13" fmla="*/ 6 h 158"/>
                <a:gd name="T14" fmla="*/ 98 w 138"/>
                <a:gd name="T15" fmla="*/ 2 h 158"/>
                <a:gd name="T16" fmla="*/ 0 w 138"/>
                <a:gd name="T17" fmla="*/ 158 h 158"/>
                <a:gd name="T18" fmla="*/ 0 w 138"/>
                <a:gd name="T19" fmla="*/ 158 h 158"/>
                <a:gd name="T20" fmla="*/ 4 w 138"/>
                <a:gd name="T21" fmla="*/ 158 h 158"/>
                <a:gd name="T22" fmla="*/ 12 w 138"/>
                <a:gd name="T23" fmla="*/ 158 h 158"/>
                <a:gd name="T24" fmla="*/ 18 w 138"/>
                <a:gd name="T25" fmla="*/ 158 h 158"/>
                <a:gd name="T26" fmla="*/ 26 w 138"/>
                <a:gd name="T27" fmla="*/ 156 h 158"/>
                <a:gd name="T28" fmla="*/ 32 w 138"/>
                <a:gd name="T29" fmla="*/ 150 h 158"/>
                <a:gd name="T30" fmla="*/ 40 w 138"/>
                <a:gd name="T31" fmla="*/ 144 h 158"/>
                <a:gd name="T32" fmla="*/ 138 w 138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8"/>
                <a:gd name="T52" fmla="*/ 0 h 158"/>
                <a:gd name="T53" fmla="*/ 138 w 138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8" h="158">
                  <a:moveTo>
                    <a:pt x="138" y="0"/>
                  </a:moveTo>
                  <a:lnTo>
                    <a:pt x="138" y="0"/>
                  </a:lnTo>
                  <a:lnTo>
                    <a:pt x="134" y="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106" y="6"/>
                  </a:lnTo>
                  <a:lnTo>
                    <a:pt x="98" y="2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6" y="156"/>
                  </a:lnTo>
                  <a:lnTo>
                    <a:pt x="32" y="150"/>
                  </a:lnTo>
                  <a:lnTo>
                    <a:pt x="40" y="14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23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4226" y="8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4152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696" y="790"/>
              <a:ext cx="112" cy="386"/>
            </a:xfrm>
            <a:custGeom>
              <a:avLst/>
              <a:gdLst>
                <a:gd name="T0" fmla="*/ 40 w 112"/>
                <a:gd name="T1" fmla="*/ 6 h 386"/>
                <a:gd name="T2" fmla="*/ 40 w 112"/>
                <a:gd name="T3" fmla="*/ 6 h 386"/>
                <a:gd name="T4" fmla="*/ 48 w 112"/>
                <a:gd name="T5" fmla="*/ 12 h 386"/>
                <a:gd name="T6" fmla="*/ 58 w 112"/>
                <a:gd name="T7" fmla="*/ 22 h 386"/>
                <a:gd name="T8" fmla="*/ 70 w 112"/>
                <a:gd name="T9" fmla="*/ 36 h 386"/>
                <a:gd name="T10" fmla="*/ 82 w 112"/>
                <a:gd name="T11" fmla="*/ 54 h 386"/>
                <a:gd name="T12" fmla="*/ 92 w 112"/>
                <a:gd name="T13" fmla="*/ 78 h 386"/>
                <a:gd name="T14" fmla="*/ 96 w 112"/>
                <a:gd name="T15" fmla="*/ 92 h 386"/>
                <a:gd name="T16" fmla="*/ 98 w 112"/>
                <a:gd name="T17" fmla="*/ 106 h 386"/>
                <a:gd name="T18" fmla="*/ 100 w 112"/>
                <a:gd name="T19" fmla="*/ 124 h 386"/>
                <a:gd name="T20" fmla="*/ 102 w 112"/>
                <a:gd name="T21" fmla="*/ 142 h 386"/>
                <a:gd name="T22" fmla="*/ 102 w 112"/>
                <a:gd name="T23" fmla="*/ 142 h 386"/>
                <a:gd name="T24" fmla="*/ 102 w 112"/>
                <a:gd name="T25" fmla="*/ 258 h 386"/>
                <a:gd name="T26" fmla="*/ 104 w 112"/>
                <a:gd name="T27" fmla="*/ 298 h 386"/>
                <a:gd name="T28" fmla="*/ 106 w 112"/>
                <a:gd name="T29" fmla="*/ 316 h 386"/>
                <a:gd name="T30" fmla="*/ 110 w 112"/>
                <a:gd name="T31" fmla="*/ 334 h 386"/>
                <a:gd name="T32" fmla="*/ 110 w 112"/>
                <a:gd name="T33" fmla="*/ 334 h 386"/>
                <a:gd name="T34" fmla="*/ 112 w 112"/>
                <a:gd name="T35" fmla="*/ 340 h 386"/>
                <a:gd name="T36" fmla="*/ 110 w 112"/>
                <a:gd name="T37" fmla="*/ 354 h 386"/>
                <a:gd name="T38" fmla="*/ 108 w 112"/>
                <a:gd name="T39" fmla="*/ 364 h 386"/>
                <a:gd name="T40" fmla="*/ 106 w 112"/>
                <a:gd name="T41" fmla="*/ 372 h 386"/>
                <a:gd name="T42" fmla="*/ 100 w 112"/>
                <a:gd name="T43" fmla="*/ 380 h 386"/>
                <a:gd name="T44" fmla="*/ 94 w 112"/>
                <a:gd name="T45" fmla="*/ 384 h 386"/>
                <a:gd name="T46" fmla="*/ 94 w 112"/>
                <a:gd name="T47" fmla="*/ 384 h 386"/>
                <a:gd name="T48" fmla="*/ 90 w 112"/>
                <a:gd name="T49" fmla="*/ 386 h 386"/>
                <a:gd name="T50" fmla="*/ 86 w 112"/>
                <a:gd name="T51" fmla="*/ 382 h 386"/>
                <a:gd name="T52" fmla="*/ 80 w 112"/>
                <a:gd name="T53" fmla="*/ 376 h 386"/>
                <a:gd name="T54" fmla="*/ 74 w 112"/>
                <a:gd name="T55" fmla="*/ 366 h 386"/>
                <a:gd name="T56" fmla="*/ 60 w 112"/>
                <a:gd name="T57" fmla="*/ 338 h 386"/>
                <a:gd name="T58" fmla="*/ 46 w 112"/>
                <a:gd name="T59" fmla="*/ 302 h 386"/>
                <a:gd name="T60" fmla="*/ 32 w 112"/>
                <a:gd name="T61" fmla="*/ 260 h 386"/>
                <a:gd name="T62" fmla="*/ 20 w 112"/>
                <a:gd name="T63" fmla="*/ 216 h 386"/>
                <a:gd name="T64" fmla="*/ 10 w 112"/>
                <a:gd name="T65" fmla="*/ 168 h 386"/>
                <a:gd name="T66" fmla="*/ 4 w 112"/>
                <a:gd name="T67" fmla="*/ 124 h 386"/>
                <a:gd name="T68" fmla="*/ 4 w 112"/>
                <a:gd name="T69" fmla="*/ 124 h 386"/>
                <a:gd name="T70" fmla="*/ 0 w 112"/>
                <a:gd name="T71" fmla="*/ 84 h 386"/>
                <a:gd name="T72" fmla="*/ 0 w 112"/>
                <a:gd name="T73" fmla="*/ 54 h 386"/>
                <a:gd name="T74" fmla="*/ 0 w 112"/>
                <a:gd name="T75" fmla="*/ 30 h 386"/>
                <a:gd name="T76" fmla="*/ 4 w 112"/>
                <a:gd name="T77" fmla="*/ 14 h 386"/>
                <a:gd name="T78" fmla="*/ 8 w 112"/>
                <a:gd name="T79" fmla="*/ 8 h 386"/>
                <a:gd name="T80" fmla="*/ 10 w 112"/>
                <a:gd name="T81" fmla="*/ 4 h 386"/>
                <a:gd name="T82" fmla="*/ 14 w 112"/>
                <a:gd name="T83" fmla="*/ 2 h 386"/>
                <a:gd name="T84" fmla="*/ 18 w 112"/>
                <a:gd name="T85" fmla="*/ 0 h 386"/>
                <a:gd name="T86" fmla="*/ 28 w 112"/>
                <a:gd name="T87" fmla="*/ 0 h 386"/>
                <a:gd name="T88" fmla="*/ 40 w 112"/>
                <a:gd name="T89" fmla="*/ 6 h 386"/>
                <a:gd name="T90" fmla="*/ 40 w 112"/>
                <a:gd name="T91" fmla="*/ 6 h 3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2"/>
                <a:gd name="T139" fmla="*/ 0 h 386"/>
                <a:gd name="T140" fmla="*/ 112 w 112"/>
                <a:gd name="T141" fmla="*/ 386 h 38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2" h="386">
                  <a:moveTo>
                    <a:pt x="40" y="6"/>
                  </a:moveTo>
                  <a:lnTo>
                    <a:pt x="40" y="6"/>
                  </a:lnTo>
                  <a:lnTo>
                    <a:pt x="48" y="12"/>
                  </a:lnTo>
                  <a:lnTo>
                    <a:pt x="58" y="22"/>
                  </a:lnTo>
                  <a:lnTo>
                    <a:pt x="70" y="36"/>
                  </a:lnTo>
                  <a:lnTo>
                    <a:pt x="82" y="54"/>
                  </a:lnTo>
                  <a:lnTo>
                    <a:pt x="92" y="78"/>
                  </a:lnTo>
                  <a:lnTo>
                    <a:pt x="96" y="92"/>
                  </a:lnTo>
                  <a:lnTo>
                    <a:pt x="98" y="106"/>
                  </a:lnTo>
                  <a:lnTo>
                    <a:pt x="100" y="124"/>
                  </a:lnTo>
                  <a:lnTo>
                    <a:pt x="102" y="142"/>
                  </a:lnTo>
                  <a:lnTo>
                    <a:pt x="102" y="258"/>
                  </a:lnTo>
                  <a:lnTo>
                    <a:pt x="104" y="298"/>
                  </a:lnTo>
                  <a:lnTo>
                    <a:pt x="106" y="316"/>
                  </a:lnTo>
                  <a:lnTo>
                    <a:pt x="110" y="334"/>
                  </a:lnTo>
                  <a:lnTo>
                    <a:pt x="112" y="340"/>
                  </a:lnTo>
                  <a:lnTo>
                    <a:pt x="110" y="354"/>
                  </a:lnTo>
                  <a:lnTo>
                    <a:pt x="108" y="364"/>
                  </a:lnTo>
                  <a:lnTo>
                    <a:pt x="106" y="372"/>
                  </a:lnTo>
                  <a:lnTo>
                    <a:pt x="100" y="380"/>
                  </a:lnTo>
                  <a:lnTo>
                    <a:pt x="94" y="384"/>
                  </a:lnTo>
                  <a:lnTo>
                    <a:pt x="90" y="386"/>
                  </a:lnTo>
                  <a:lnTo>
                    <a:pt x="86" y="382"/>
                  </a:lnTo>
                  <a:lnTo>
                    <a:pt x="80" y="376"/>
                  </a:lnTo>
                  <a:lnTo>
                    <a:pt x="74" y="366"/>
                  </a:lnTo>
                  <a:lnTo>
                    <a:pt x="60" y="338"/>
                  </a:lnTo>
                  <a:lnTo>
                    <a:pt x="46" y="302"/>
                  </a:lnTo>
                  <a:lnTo>
                    <a:pt x="32" y="260"/>
                  </a:lnTo>
                  <a:lnTo>
                    <a:pt x="20" y="216"/>
                  </a:lnTo>
                  <a:lnTo>
                    <a:pt x="10" y="168"/>
                  </a:lnTo>
                  <a:lnTo>
                    <a:pt x="4" y="124"/>
                  </a:lnTo>
                  <a:lnTo>
                    <a:pt x="0" y="84"/>
                  </a:lnTo>
                  <a:lnTo>
                    <a:pt x="0" y="54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3766" y="928"/>
              <a:ext cx="184" cy="230"/>
            </a:xfrm>
            <a:custGeom>
              <a:avLst/>
              <a:gdLst>
                <a:gd name="T0" fmla="*/ 4 w 184"/>
                <a:gd name="T1" fmla="*/ 166 h 230"/>
                <a:gd name="T2" fmla="*/ 4 w 184"/>
                <a:gd name="T3" fmla="*/ 166 h 230"/>
                <a:gd name="T4" fmla="*/ 20 w 184"/>
                <a:gd name="T5" fmla="*/ 152 h 230"/>
                <a:gd name="T6" fmla="*/ 58 w 184"/>
                <a:gd name="T7" fmla="*/ 116 h 230"/>
                <a:gd name="T8" fmla="*/ 82 w 184"/>
                <a:gd name="T9" fmla="*/ 92 h 230"/>
                <a:gd name="T10" fmla="*/ 108 w 184"/>
                <a:gd name="T11" fmla="*/ 64 h 230"/>
                <a:gd name="T12" fmla="*/ 134 w 184"/>
                <a:gd name="T13" fmla="*/ 34 h 230"/>
                <a:gd name="T14" fmla="*/ 156 w 184"/>
                <a:gd name="T15" fmla="*/ 2 h 230"/>
                <a:gd name="T16" fmla="*/ 156 w 184"/>
                <a:gd name="T17" fmla="*/ 2 h 230"/>
                <a:gd name="T18" fmla="*/ 162 w 184"/>
                <a:gd name="T19" fmla="*/ 0 h 230"/>
                <a:gd name="T20" fmla="*/ 176 w 184"/>
                <a:gd name="T21" fmla="*/ 0 h 230"/>
                <a:gd name="T22" fmla="*/ 180 w 184"/>
                <a:gd name="T23" fmla="*/ 2 h 230"/>
                <a:gd name="T24" fmla="*/ 184 w 184"/>
                <a:gd name="T25" fmla="*/ 6 h 230"/>
                <a:gd name="T26" fmla="*/ 184 w 184"/>
                <a:gd name="T27" fmla="*/ 12 h 230"/>
                <a:gd name="T28" fmla="*/ 180 w 184"/>
                <a:gd name="T29" fmla="*/ 22 h 230"/>
                <a:gd name="T30" fmla="*/ 180 w 184"/>
                <a:gd name="T31" fmla="*/ 22 h 230"/>
                <a:gd name="T32" fmla="*/ 148 w 184"/>
                <a:gd name="T33" fmla="*/ 70 h 230"/>
                <a:gd name="T34" fmla="*/ 112 w 184"/>
                <a:gd name="T35" fmla="*/ 132 h 230"/>
                <a:gd name="T36" fmla="*/ 78 w 184"/>
                <a:gd name="T37" fmla="*/ 188 h 230"/>
                <a:gd name="T38" fmla="*/ 62 w 184"/>
                <a:gd name="T39" fmla="*/ 208 h 230"/>
                <a:gd name="T40" fmla="*/ 50 w 184"/>
                <a:gd name="T41" fmla="*/ 224 h 230"/>
                <a:gd name="T42" fmla="*/ 50 w 184"/>
                <a:gd name="T43" fmla="*/ 224 h 230"/>
                <a:gd name="T44" fmla="*/ 46 w 184"/>
                <a:gd name="T45" fmla="*/ 228 h 230"/>
                <a:gd name="T46" fmla="*/ 40 w 184"/>
                <a:gd name="T47" fmla="*/ 230 h 230"/>
                <a:gd name="T48" fmla="*/ 34 w 184"/>
                <a:gd name="T49" fmla="*/ 230 h 230"/>
                <a:gd name="T50" fmla="*/ 30 w 184"/>
                <a:gd name="T51" fmla="*/ 230 h 230"/>
                <a:gd name="T52" fmla="*/ 20 w 184"/>
                <a:gd name="T53" fmla="*/ 226 h 230"/>
                <a:gd name="T54" fmla="*/ 10 w 184"/>
                <a:gd name="T55" fmla="*/ 218 h 230"/>
                <a:gd name="T56" fmla="*/ 4 w 184"/>
                <a:gd name="T57" fmla="*/ 208 h 230"/>
                <a:gd name="T58" fmla="*/ 0 w 184"/>
                <a:gd name="T59" fmla="*/ 194 h 230"/>
                <a:gd name="T60" fmla="*/ 0 w 184"/>
                <a:gd name="T61" fmla="*/ 180 h 230"/>
                <a:gd name="T62" fmla="*/ 2 w 184"/>
                <a:gd name="T63" fmla="*/ 172 h 230"/>
                <a:gd name="T64" fmla="*/ 4 w 184"/>
                <a:gd name="T65" fmla="*/ 166 h 230"/>
                <a:gd name="T66" fmla="*/ 4 w 184"/>
                <a:gd name="T67" fmla="*/ 166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4"/>
                <a:gd name="T103" fmla="*/ 0 h 230"/>
                <a:gd name="T104" fmla="*/ 184 w 184"/>
                <a:gd name="T105" fmla="*/ 230 h 2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4" h="230">
                  <a:moveTo>
                    <a:pt x="4" y="166"/>
                  </a:moveTo>
                  <a:lnTo>
                    <a:pt x="4" y="166"/>
                  </a:lnTo>
                  <a:lnTo>
                    <a:pt x="20" y="152"/>
                  </a:lnTo>
                  <a:lnTo>
                    <a:pt x="58" y="116"/>
                  </a:lnTo>
                  <a:lnTo>
                    <a:pt x="82" y="92"/>
                  </a:lnTo>
                  <a:lnTo>
                    <a:pt x="108" y="64"/>
                  </a:lnTo>
                  <a:lnTo>
                    <a:pt x="134" y="34"/>
                  </a:lnTo>
                  <a:lnTo>
                    <a:pt x="156" y="2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0" y="2"/>
                  </a:lnTo>
                  <a:lnTo>
                    <a:pt x="184" y="6"/>
                  </a:lnTo>
                  <a:lnTo>
                    <a:pt x="184" y="12"/>
                  </a:lnTo>
                  <a:lnTo>
                    <a:pt x="180" y="22"/>
                  </a:lnTo>
                  <a:lnTo>
                    <a:pt x="148" y="70"/>
                  </a:lnTo>
                  <a:lnTo>
                    <a:pt x="112" y="132"/>
                  </a:lnTo>
                  <a:lnTo>
                    <a:pt x="78" y="188"/>
                  </a:lnTo>
                  <a:lnTo>
                    <a:pt x="62" y="208"/>
                  </a:lnTo>
                  <a:lnTo>
                    <a:pt x="50" y="224"/>
                  </a:lnTo>
                  <a:lnTo>
                    <a:pt x="46" y="228"/>
                  </a:lnTo>
                  <a:lnTo>
                    <a:pt x="40" y="230"/>
                  </a:lnTo>
                  <a:lnTo>
                    <a:pt x="34" y="230"/>
                  </a:lnTo>
                  <a:lnTo>
                    <a:pt x="30" y="230"/>
                  </a:lnTo>
                  <a:lnTo>
                    <a:pt x="20" y="226"/>
                  </a:lnTo>
                  <a:lnTo>
                    <a:pt x="10" y="218"/>
                  </a:lnTo>
                  <a:lnTo>
                    <a:pt x="4" y="208"/>
                  </a:lnTo>
                  <a:lnTo>
                    <a:pt x="0" y="194"/>
                  </a:lnTo>
                  <a:lnTo>
                    <a:pt x="0" y="180"/>
                  </a:lnTo>
                  <a:lnTo>
                    <a:pt x="2" y="172"/>
                  </a:lnTo>
                  <a:lnTo>
                    <a:pt x="4" y="166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3918" y="868"/>
              <a:ext cx="154" cy="94"/>
            </a:xfrm>
            <a:custGeom>
              <a:avLst/>
              <a:gdLst>
                <a:gd name="T0" fmla="*/ 4 w 154"/>
                <a:gd name="T1" fmla="*/ 62 h 94"/>
                <a:gd name="T2" fmla="*/ 42 w 154"/>
                <a:gd name="T3" fmla="*/ 24 h 94"/>
                <a:gd name="T4" fmla="*/ 58 w 154"/>
                <a:gd name="T5" fmla="*/ 8 h 94"/>
                <a:gd name="T6" fmla="*/ 68 w 154"/>
                <a:gd name="T7" fmla="*/ 2 h 94"/>
                <a:gd name="T8" fmla="*/ 104 w 154"/>
                <a:gd name="T9" fmla="*/ 0 h 94"/>
                <a:gd name="T10" fmla="*/ 122 w 154"/>
                <a:gd name="T11" fmla="*/ 0 h 94"/>
                <a:gd name="T12" fmla="*/ 144 w 154"/>
                <a:gd name="T13" fmla="*/ 0 h 94"/>
                <a:gd name="T14" fmla="*/ 134 w 154"/>
                <a:gd name="T15" fmla="*/ 8 h 94"/>
                <a:gd name="T16" fmla="*/ 124 w 154"/>
                <a:gd name="T17" fmla="*/ 8 h 94"/>
                <a:gd name="T18" fmla="*/ 80 w 154"/>
                <a:gd name="T19" fmla="*/ 12 h 94"/>
                <a:gd name="T20" fmla="*/ 70 w 154"/>
                <a:gd name="T21" fmla="*/ 16 h 94"/>
                <a:gd name="T22" fmla="*/ 70 w 154"/>
                <a:gd name="T23" fmla="*/ 20 h 94"/>
                <a:gd name="T24" fmla="*/ 76 w 154"/>
                <a:gd name="T25" fmla="*/ 22 h 94"/>
                <a:gd name="T26" fmla="*/ 102 w 154"/>
                <a:gd name="T27" fmla="*/ 24 h 94"/>
                <a:gd name="T28" fmla="*/ 140 w 154"/>
                <a:gd name="T29" fmla="*/ 34 h 94"/>
                <a:gd name="T30" fmla="*/ 154 w 154"/>
                <a:gd name="T31" fmla="*/ 36 h 94"/>
                <a:gd name="T32" fmla="*/ 150 w 154"/>
                <a:gd name="T33" fmla="*/ 40 h 94"/>
                <a:gd name="T34" fmla="*/ 136 w 154"/>
                <a:gd name="T35" fmla="*/ 46 h 94"/>
                <a:gd name="T36" fmla="*/ 130 w 154"/>
                <a:gd name="T37" fmla="*/ 48 h 94"/>
                <a:gd name="T38" fmla="*/ 118 w 154"/>
                <a:gd name="T39" fmla="*/ 50 h 94"/>
                <a:gd name="T40" fmla="*/ 80 w 154"/>
                <a:gd name="T41" fmla="*/ 52 h 94"/>
                <a:gd name="T42" fmla="*/ 72 w 154"/>
                <a:gd name="T43" fmla="*/ 54 h 94"/>
                <a:gd name="T44" fmla="*/ 114 w 154"/>
                <a:gd name="T45" fmla="*/ 60 h 94"/>
                <a:gd name="T46" fmla="*/ 114 w 154"/>
                <a:gd name="T47" fmla="*/ 62 h 94"/>
                <a:gd name="T48" fmla="*/ 102 w 154"/>
                <a:gd name="T49" fmla="*/ 68 h 94"/>
                <a:gd name="T50" fmla="*/ 92 w 154"/>
                <a:gd name="T51" fmla="*/ 68 h 94"/>
                <a:gd name="T52" fmla="*/ 70 w 154"/>
                <a:gd name="T53" fmla="*/ 68 h 94"/>
                <a:gd name="T54" fmla="*/ 60 w 154"/>
                <a:gd name="T55" fmla="*/ 70 h 94"/>
                <a:gd name="T56" fmla="*/ 40 w 154"/>
                <a:gd name="T57" fmla="*/ 84 h 94"/>
                <a:gd name="T58" fmla="*/ 22 w 154"/>
                <a:gd name="T59" fmla="*/ 94 h 94"/>
                <a:gd name="T60" fmla="*/ 14 w 154"/>
                <a:gd name="T61" fmla="*/ 94 h 94"/>
                <a:gd name="T62" fmla="*/ 2 w 154"/>
                <a:gd name="T63" fmla="*/ 90 h 94"/>
                <a:gd name="T64" fmla="*/ 0 w 154"/>
                <a:gd name="T65" fmla="*/ 78 h 94"/>
                <a:gd name="T66" fmla="*/ 4 w 154"/>
                <a:gd name="T67" fmla="*/ 62 h 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4"/>
                <a:gd name="T103" fmla="*/ 0 h 94"/>
                <a:gd name="T104" fmla="*/ 154 w 154"/>
                <a:gd name="T105" fmla="*/ 94 h 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4" h="94">
                  <a:moveTo>
                    <a:pt x="4" y="62"/>
                  </a:moveTo>
                  <a:lnTo>
                    <a:pt x="4" y="62"/>
                  </a:lnTo>
                  <a:lnTo>
                    <a:pt x="26" y="42"/>
                  </a:lnTo>
                  <a:lnTo>
                    <a:pt x="42" y="24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0"/>
                  </a:lnTo>
                  <a:lnTo>
                    <a:pt x="140" y="4"/>
                  </a:lnTo>
                  <a:lnTo>
                    <a:pt x="134" y="8"/>
                  </a:lnTo>
                  <a:lnTo>
                    <a:pt x="124" y="8"/>
                  </a:lnTo>
                  <a:lnTo>
                    <a:pt x="94" y="10"/>
                  </a:lnTo>
                  <a:lnTo>
                    <a:pt x="80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70" y="20"/>
                  </a:lnTo>
                  <a:lnTo>
                    <a:pt x="76" y="22"/>
                  </a:lnTo>
                  <a:lnTo>
                    <a:pt x="90" y="22"/>
                  </a:lnTo>
                  <a:lnTo>
                    <a:pt x="102" y="24"/>
                  </a:lnTo>
                  <a:lnTo>
                    <a:pt x="124" y="30"/>
                  </a:lnTo>
                  <a:lnTo>
                    <a:pt x="140" y="34"/>
                  </a:lnTo>
                  <a:lnTo>
                    <a:pt x="148" y="36"/>
                  </a:lnTo>
                  <a:lnTo>
                    <a:pt x="154" y="36"/>
                  </a:lnTo>
                  <a:lnTo>
                    <a:pt x="150" y="40"/>
                  </a:lnTo>
                  <a:lnTo>
                    <a:pt x="146" y="42"/>
                  </a:lnTo>
                  <a:lnTo>
                    <a:pt x="136" y="46"/>
                  </a:lnTo>
                  <a:lnTo>
                    <a:pt x="130" y="48"/>
                  </a:lnTo>
                  <a:lnTo>
                    <a:pt x="118" y="50"/>
                  </a:lnTo>
                  <a:lnTo>
                    <a:pt x="94" y="52"/>
                  </a:lnTo>
                  <a:lnTo>
                    <a:pt x="80" y="52"/>
                  </a:lnTo>
                  <a:lnTo>
                    <a:pt x="72" y="54"/>
                  </a:lnTo>
                  <a:lnTo>
                    <a:pt x="88" y="56"/>
                  </a:lnTo>
                  <a:lnTo>
                    <a:pt x="114" y="60"/>
                  </a:lnTo>
                  <a:lnTo>
                    <a:pt x="114" y="62"/>
                  </a:lnTo>
                  <a:lnTo>
                    <a:pt x="110" y="64"/>
                  </a:lnTo>
                  <a:lnTo>
                    <a:pt x="102" y="68"/>
                  </a:lnTo>
                  <a:lnTo>
                    <a:pt x="92" y="68"/>
                  </a:lnTo>
                  <a:lnTo>
                    <a:pt x="80" y="68"/>
                  </a:lnTo>
                  <a:lnTo>
                    <a:pt x="70" y="68"/>
                  </a:lnTo>
                  <a:lnTo>
                    <a:pt x="60" y="70"/>
                  </a:lnTo>
                  <a:lnTo>
                    <a:pt x="50" y="76"/>
                  </a:lnTo>
                  <a:lnTo>
                    <a:pt x="40" y="84"/>
                  </a:lnTo>
                  <a:lnTo>
                    <a:pt x="28" y="92"/>
                  </a:lnTo>
                  <a:lnTo>
                    <a:pt x="22" y="94"/>
                  </a:lnTo>
                  <a:lnTo>
                    <a:pt x="14" y="94"/>
                  </a:lnTo>
                  <a:lnTo>
                    <a:pt x="8" y="94"/>
                  </a:lnTo>
                  <a:lnTo>
                    <a:pt x="2" y="90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3740" y="1042"/>
              <a:ext cx="128" cy="140"/>
            </a:xfrm>
            <a:custGeom>
              <a:avLst/>
              <a:gdLst>
                <a:gd name="T0" fmla="*/ 0 w 128"/>
                <a:gd name="T1" fmla="*/ 40 h 140"/>
                <a:gd name="T2" fmla="*/ 0 w 128"/>
                <a:gd name="T3" fmla="*/ 40 h 140"/>
                <a:gd name="T4" fmla="*/ 10 w 128"/>
                <a:gd name="T5" fmla="*/ 38 h 140"/>
                <a:gd name="T6" fmla="*/ 32 w 128"/>
                <a:gd name="T7" fmla="*/ 30 h 140"/>
                <a:gd name="T8" fmla="*/ 46 w 128"/>
                <a:gd name="T9" fmla="*/ 26 h 140"/>
                <a:gd name="T10" fmla="*/ 60 w 128"/>
                <a:gd name="T11" fmla="*/ 18 h 140"/>
                <a:gd name="T12" fmla="*/ 72 w 128"/>
                <a:gd name="T13" fmla="*/ 10 h 140"/>
                <a:gd name="T14" fmla="*/ 82 w 128"/>
                <a:gd name="T15" fmla="*/ 0 h 140"/>
                <a:gd name="T16" fmla="*/ 82 w 128"/>
                <a:gd name="T17" fmla="*/ 0 h 140"/>
                <a:gd name="T18" fmla="*/ 84 w 128"/>
                <a:gd name="T19" fmla="*/ 8 h 140"/>
                <a:gd name="T20" fmla="*/ 90 w 128"/>
                <a:gd name="T21" fmla="*/ 22 h 140"/>
                <a:gd name="T22" fmla="*/ 96 w 128"/>
                <a:gd name="T23" fmla="*/ 30 h 140"/>
                <a:gd name="T24" fmla="*/ 104 w 128"/>
                <a:gd name="T25" fmla="*/ 38 h 140"/>
                <a:gd name="T26" fmla="*/ 114 w 128"/>
                <a:gd name="T27" fmla="*/ 46 h 140"/>
                <a:gd name="T28" fmla="*/ 128 w 128"/>
                <a:gd name="T29" fmla="*/ 52 h 140"/>
                <a:gd name="T30" fmla="*/ 128 w 128"/>
                <a:gd name="T31" fmla="*/ 52 h 140"/>
                <a:gd name="T32" fmla="*/ 102 w 128"/>
                <a:gd name="T33" fmla="*/ 90 h 140"/>
                <a:gd name="T34" fmla="*/ 80 w 128"/>
                <a:gd name="T35" fmla="*/ 118 h 140"/>
                <a:gd name="T36" fmla="*/ 68 w 128"/>
                <a:gd name="T37" fmla="*/ 130 h 140"/>
                <a:gd name="T38" fmla="*/ 58 w 128"/>
                <a:gd name="T39" fmla="*/ 140 h 140"/>
                <a:gd name="T40" fmla="*/ 58 w 128"/>
                <a:gd name="T41" fmla="*/ 140 h 140"/>
                <a:gd name="T42" fmla="*/ 54 w 128"/>
                <a:gd name="T43" fmla="*/ 140 h 140"/>
                <a:gd name="T44" fmla="*/ 48 w 128"/>
                <a:gd name="T45" fmla="*/ 140 h 140"/>
                <a:gd name="T46" fmla="*/ 44 w 128"/>
                <a:gd name="T47" fmla="*/ 136 h 140"/>
                <a:gd name="T48" fmla="*/ 38 w 128"/>
                <a:gd name="T49" fmla="*/ 130 h 140"/>
                <a:gd name="T50" fmla="*/ 28 w 128"/>
                <a:gd name="T51" fmla="*/ 116 h 140"/>
                <a:gd name="T52" fmla="*/ 20 w 128"/>
                <a:gd name="T53" fmla="*/ 96 h 140"/>
                <a:gd name="T54" fmla="*/ 4 w 128"/>
                <a:gd name="T55" fmla="*/ 58 h 140"/>
                <a:gd name="T56" fmla="*/ 0 w 128"/>
                <a:gd name="T57" fmla="*/ 40 h 140"/>
                <a:gd name="T58" fmla="*/ 0 w 128"/>
                <a:gd name="T59" fmla="*/ 40 h 1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8"/>
                <a:gd name="T91" fmla="*/ 0 h 140"/>
                <a:gd name="T92" fmla="*/ 128 w 128"/>
                <a:gd name="T93" fmla="*/ 140 h 1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8" h="140">
                  <a:moveTo>
                    <a:pt x="0" y="40"/>
                  </a:moveTo>
                  <a:lnTo>
                    <a:pt x="0" y="40"/>
                  </a:lnTo>
                  <a:lnTo>
                    <a:pt x="10" y="38"/>
                  </a:lnTo>
                  <a:lnTo>
                    <a:pt x="32" y="30"/>
                  </a:lnTo>
                  <a:lnTo>
                    <a:pt x="46" y="26"/>
                  </a:lnTo>
                  <a:lnTo>
                    <a:pt x="60" y="18"/>
                  </a:lnTo>
                  <a:lnTo>
                    <a:pt x="72" y="10"/>
                  </a:lnTo>
                  <a:lnTo>
                    <a:pt x="82" y="0"/>
                  </a:lnTo>
                  <a:lnTo>
                    <a:pt x="84" y="8"/>
                  </a:lnTo>
                  <a:lnTo>
                    <a:pt x="90" y="22"/>
                  </a:lnTo>
                  <a:lnTo>
                    <a:pt x="96" y="30"/>
                  </a:lnTo>
                  <a:lnTo>
                    <a:pt x="104" y="38"/>
                  </a:lnTo>
                  <a:lnTo>
                    <a:pt x="114" y="46"/>
                  </a:lnTo>
                  <a:lnTo>
                    <a:pt x="128" y="52"/>
                  </a:lnTo>
                  <a:lnTo>
                    <a:pt x="102" y="90"/>
                  </a:lnTo>
                  <a:lnTo>
                    <a:pt x="80" y="118"/>
                  </a:lnTo>
                  <a:lnTo>
                    <a:pt x="68" y="130"/>
                  </a:lnTo>
                  <a:lnTo>
                    <a:pt x="58" y="140"/>
                  </a:lnTo>
                  <a:lnTo>
                    <a:pt x="54" y="140"/>
                  </a:lnTo>
                  <a:lnTo>
                    <a:pt x="48" y="140"/>
                  </a:lnTo>
                  <a:lnTo>
                    <a:pt x="44" y="136"/>
                  </a:lnTo>
                  <a:lnTo>
                    <a:pt x="38" y="130"/>
                  </a:lnTo>
                  <a:lnTo>
                    <a:pt x="28" y="116"/>
                  </a:lnTo>
                  <a:lnTo>
                    <a:pt x="20" y="96"/>
                  </a:lnTo>
                  <a:lnTo>
                    <a:pt x="4" y="5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3810" y="490"/>
              <a:ext cx="70" cy="160"/>
            </a:xfrm>
            <a:custGeom>
              <a:avLst/>
              <a:gdLst>
                <a:gd name="T0" fmla="*/ 68 w 70"/>
                <a:gd name="T1" fmla="*/ 2 h 160"/>
                <a:gd name="T2" fmla="*/ 68 w 70"/>
                <a:gd name="T3" fmla="*/ 2 h 160"/>
                <a:gd name="T4" fmla="*/ 70 w 70"/>
                <a:gd name="T5" fmla="*/ 8 h 160"/>
                <a:gd name="T6" fmla="*/ 70 w 70"/>
                <a:gd name="T7" fmla="*/ 20 h 160"/>
                <a:gd name="T8" fmla="*/ 68 w 70"/>
                <a:gd name="T9" fmla="*/ 28 h 160"/>
                <a:gd name="T10" fmla="*/ 66 w 70"/>
                <a:gd name="T11" fmla="*/ 38 h 160"/>
                <a:gd name="T12" fmla="*/ 62 w 70"/>
                <a:gd name="T13" fmla="*/ 50 h 160"/>
                <a:gd name="T14" fmla="*/ 56 w 70"/>
                <a:gd name="T15" fmla="*/ 64 h 160"/>
                <a:gd name="T16" fmla="*/ 56 w 70"/>
                <a:gd name="T17" fmla="*/ 64 h 160"/>
                <a:gd name="T18" fmla="*/ 40 w 70"/>
                <a:gd name="T19" fmla="*/ 92 h 160"/>
                <a:gd name="T20" fmla="*/ 34 w 70"/>
                <a:gd name="T21" fmla="*/ 106 h 160"/>
                <a:gd name="T22" fmla="*/ 30 w 70"/>
                <a:gd name="T23" fmla="*/ 118 h 160"/>
                <a:gd name="T24" fmla="*/ 28 w 70"/>
                <a:gd name="T25" fmla="*/ 130 h 160"/>
                <a:gd name="T26" fmla="*/ 26 w 70"/>
                <a:gd name="T27" fmla="*/ 142 h 160"/>
                <a:gd name="T28" fmla="*/ 30 w 70"/>
                <a:gd name="T29" fmla="*/ 152 h 160"/>
                <a:gd name="T30" fmla="*/ 36 w 70"/>
                <a:gd name="T31" fmla="*/ 160 h 160"/>
                <a:gd name="T32" fmla="*/ 36 w 70"/>
                <a:gd name="T33" fmla="*/ 160 h 160"/>
                <a:gd name="T34" fmla="*/ 28 w 70"/>
                <a:gd name="T35" fmla="*/ 154 h 160"/>
                <a:gd name="T36" fmla="*/ 20 w 70"/>
                <a:gd name="T37" fmla="*/ 144 h 160"/>
                <a:gd name="T38" fmla="*/ 12 w 70"/>
                <a:gd name="T39" fmla="*/ 134 h 160"/>
                <a:gd name="T40" fmla="*/ 6 w 70"/>
                <a:gd name="T41" fmla="*/ 118 h 160"/>
                <a:gd name="T42" fmla="*/ 0 w 70"/>
                <a:gd name="T43" fmla="*/ 100 h 160"/>
                <a:gd name="T44" fmla="*/ 0 w 70"/>
                <a:gd name="T45" fmla="*/ 90 h 160"/>
                <a:gd name="T46" fmla="*/ 0 w 70"/>
                <a:gd name="T47" fmla="*/ 80 h 160"/>
                <a:gd name="T48" fmla="*/ 2 w 70"/>
                <a:gd name="T49" fmla="*/ 68 h 160"/>
                <a:gd name="T50" fmla="*/ 4 w 70"/>
                <a:gd name="T51" fmla="*/ 56 h 160"/>
                <a:gd name="T52" fmla="*/ 4 w 70"/>
                <a:gd name="T53" fmla="*/ 56 h 160"/>
                <a:gd name="T54" fmla="*/ 14 w 70"/>
                <a:gd name="T55" fmla="*/ 36 h 160"/>
                <a:gd name="T56" fmla="*/ 22 w 70"/>
                <a:gd name="T57" fmla="*/ 20 h 160"/>
                <a:gd name="T58" fmla="*/ 32 w 70"/>
                <a:gd name="T59" fmla="*/ 10 h 160"/>
                <a:gd name="T60" fmla="*/ 42 w 70"/>
                <a:gd name="T61" fmla="*/ 2 h 160"/>
                <a:gd name="T62" fmla="*/ 50 w 70"/>
                <a:gd name="T63" fmla="*/ 0 h 160"/>
                <a:gd name="T64" fmla="*/ 58 w 70"/>
                <a:gd name="T65" fmla="*/ 0 h 160"/>
                <a:gd name="T66" fmla="*/ 64 w 70"/>
                <a:gd name="T67" fmla="*/ 0 h 160"/>
                <a:gd name="T68" fmla="*/ 68 w 70"/>
                <a:gd name="T69" fmla="*/ 2 h 160"/>
                <a:gd name="T70" fmla="*/ 68 w 70"/>
                <a:gd name="T71" fmla="*/ 2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0"/>
                <a:gd name="T109" fmla="*/ 0 h 160"/>
                <a:gd name="T110" fmla="*/ 70 w 70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0" h="160">
                  <a:moveTo>
                    <a:pt x="68" y="2"/>
                  </a:moveTo>
                  <a:lnTo>
                    <a:pt x="68" y="2"/>
                  </a:lnTo>
                  <a:lnTo>
                    <a:pt x="70" y="8"/>
                  </a:lnTo>
                  <a:lnTo>
                    <a:pt x="70" y="20"/>
                  </a:lnTo>
                  <a:lnTo>
                    <a:pt x="68" y="28"/>
                  </a:lnTo>
                  <a:lnTo>
                    <a:pt x="66" y="38"/>
                  </a:lnTo>
                  <a:lnTo>
                    <a:pt x="62" y="50"/>
                  </a:lnTo>
                  <a:lnTo>
                    <a:pt x="56" y="64"/>
                  </a:lnTo>
                  <a:lnTo>
                    <a:pt x="40" y="92"/>
                  </a:lnTo>
                  <a:lnTo>
                    <a:pt x="34" y="106"/>
                  </a:lnTo>
                  <a:lnTo>
                    <a:pt x="30" y="118"/>
                  </a:lnTo>
                  <a:lnTo>
                    <a:pt x="28" y="130"/>
                  </a:lnTo>
                  <a:lnTo>
                    <a:pt x="26" y="142"/>
                  </a:lnTo>
                  <a:lnTo>
                    <a:pt x="30" y="152"/>
                  </a:lnTo>
                  <a:lnTo>
                    <a:pt x="36" y="160"/>
                  </a:lnTo>
                  <a:lnTo>
                    <a:pt x="28" y="154"/>
                  </a:lnTo>
                  <a:lnTo>
                    <a:pt x="20" y="144"/>
                  </a:lnTo>
                  <a:lnTo>
                    <a:pt x="12" y="134"/>
                  </a:lnTo>
                  <a:lnTo>
                    <a:pt x="6" y="118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4" y="56"/>
                  </a:lnTo>
                  <a:lnTo>
                    <a:pt x="14" y="36"/>
                  </a:lnTo>
                  <a:lnTo>
                    <a:pt x="22" y="20"/>
                  </a:lnTo>
                  <a:lnTo>
                    <a:pt x="32" y="10"/>
                  </a:lnTo>
                  <a:lnTo>
                    <a:pt x="42" y="2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3856" y="452"/>
              <a:ext cx="156" cy="150"/>
            </a:xfrm>
            <a:custGeom>
              <a:avLst/>
              <a:gdLst>
                <a:gd name="T0" fmla="*/ 0 w 156"/>
                <a:gd name="T1" fmla="*/ 22 h 150"/>
                <a:gd name="T2" fmla="*/ 0 w 156"/>
                <a:gd name="T3" fmla="*/ 22 h 150"/>
                <a:gd name="T4" fmla="*/ 2 w 156"/>
                <a:gd name="T5" fmla="*/ 28 h 150"/>
                <a:gd name="T6" fmla="*/ 10 w 156"/>
                <a:gd name="T7" fmla="*/ 42 h 150"/>
                <a:gd name="T8" fmla="*/ 16 w 156"/>
                <a:gd name="T9" fmla="*/ 52 h 150"/>
                <a:gd name="T10" fmla="*/ 24 w 156"/>
                <a:gd name="T11" fmla="*/ 60 h 150"/>
                <a:gd name="T12" fmla="*/ 36 w 156"/>
                <a:gd name="T13" fmla="*/ 70 h 150"/>
                <a:gd name="T14" fmla="*/ 48 w 156"/>
                <a:gd name="T15" fmla="*/ 76 h 150"/>
                <a:gd name="T16" fmla="*/ 48 w 156"/>
                <a:gd name="T17" fmla="*/ 76 h 150"/>
                <a:gd name="T18" fmla="*/ 78 w 156"/>
                <a:gd name="T19" fmla="*/ 90 h 150"/>
                <a:gd name="T20" fmla="*/ 114 w 156"/>
                <a:gd name="T21" fmla="*/ 106 h 150"/>
                <a:gd name="T22" fmla="*/ 128 w 156"/>
                <a:gd name="T23" fmla="*/ 114 h 150"/>
                <a:gd name="T24" fmla="*/ 140 w 156"/>
                <a:gd name="T25" fmla="*/ 124 h 150"/>
                <a:gd name="T26" fmla="*/ 144 w 156"/>
                <a:gd name="T27" fmla="*/ 130 h 150"/>
                <a:gd name="T28" fmla="*/ 146 w 156"/>
                <a:gd name="T29" fmla="*/ 136 h 150"/>
                <a:gd name="T30" fmla="*/ 148 w 156"/>
                <a:gd name="T31" fmla="*/ 144 h 150"/>
                <a:gd name="T32" fmla="*/ 148 w 156"/>
                <a:gd name="T33" fmla="*/ 150 h 150"/>
                <a:gd name="T34" fmla="*/ 148 w 156"/>
                <a:gd name="T35" fmla="*/ 150 h 150"/>
                <a:gd name="T36" fmla="*/ 148 w 156"/>
                <a:gd name="T37" fmla="*/ 144 h 150"/>
                <a:gd name="T38" fmla="*/ 148 w 156"/>
                <a:gd name="T39" fmla="*/ 128 h 150"/>
                <a:gd name="T40" fmla="*/ 146 w 156"/>
                <a:gd name="T41" fmla="*/ 118 h 150"/>
                <a:gd name="T42" fmla="*/ 144 w 156"/>
                <a:gd name="T43" fmla="*/ 108 h 150"/>
                <a:gd name="T44" fmla="*/ 140 w 156"/>
                <a:gd name="T45" fmla="*/ 98 h 150"/>
                <a:gd name="T46" fmla="*/ 132 w 156"/>
                <a:gd name="T47" fmla="*/ 88 h 150"/>
                <a:gd name="T48" fmla="*/ 132 w 156"/>
                <a:gd name="T49" fmla="*/ 88 h 150"/>
                <a:gd name="T50" fmla="*/ 136 w 156"/>
                <a:gd name="T51" fmla="*/ 90 h 150"/>
                <a:gd name="T52" fmla="*/ 144 w 156"/>
                <a:gd name="T53" fmla="*/ 100 h 150"/>
                <a:gd name="T54" fmla="*/ 148 w 156"/>
                <a:gd name="T55" fmla="*/ 106 h 150"/>
                <a:gd name="T56" fmla="*/ 152 w 156"/>
                <a:gd name="T57" fmla="*/ 114 h 150"/>
                <a:gd name="T58" fmla="*/ 154 w 156"/>
                <a:gd name="T59" fmla="*/ 124 h 150"/>
                <a:gd name="T60" fmla="*/ 154 w 156"/>
                <a:gd name="T61" fmla="*/ 132 h 150"/>
                <a:gd name="T62" fmla="*/ 154 w 156"/>
                <a:gd name="T63" fmla="*/ 132 h 150"/>
                <a:gd name="T64" fmla="*/ 156 w 156"/>
                <a:gd name="T65" fmla="*/ 130 h 150"/>
                <a:gd name="T66" fmla="*/ 156 w 156"/>
                <a:gd name="T67" fmla="*/ 120 h 150"/>
                <a:gd name="T68" fmla="*/ 154 w 156"/>
                <a:gd name="T69" fmla="*/ 104 h 150"/>
                <a:gd name="T70" fmla="*/ 148 w 156"/>
                <a:gd name="T71" fmla="*/ 86 h 150"/>
                <a:gd name="T72" fmla="*/ 142 w 156"/>
                <a:gd name="T73" fmla="*/ 76 h 150"/>
                <a:gd name="T74" fmla="*/ 136 w 156"/>
                <a:gd name="T75" fmla="*/ 64 h 150"/>
                <a:gd name="T76" fmla="*/ 126 w 156"/>
                <a:gd name="T77" fmla="*/ 54 h 150"/>
                <a:gd name="T78" fmla="*/ 116 w 156"/>
                <a:gd name="T79" fmla="*/ 42 h 150"/>
                <a:gd name="T80" fmla="*/ 102 w 156"/>
                <a:gd name="T81" fmla="*/ 32 h 150"/>
                <a:gd name="T82" fmla="*/ 86 w 156"/>
                <a:gd name="T83" fmla="*/ 20 h 150"/>
                <a:gd name="T84" fmla="*/ 68 w 156"/>
                <a:gd name="T85" fmla="*/ 10 h 150"/>
                <a:gd name="T86" fmla="*/ 44 w 156"/>
                <a:gd name="T87" fmla="*/ 0 h 150"/>
                <a:gd name="T88" fmla="*/ 0 w 156"/>
                <a:gd name="T89" fmla="*/ 22 h 1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6"/>
                <a:gd name="T136" fmla="*/ 0 h 150"/>
                <a:gd name="T137" fmla="*/ 156 w 156"/>
                <a:gd name="T138" fmla="*/ 150 h 1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6" h="150">
                  <a:moveTo>
                    <a:pt x="0" y="22"/>
                  </a:moveTo>
                  <a:lnTo>
                    <a:pt x="0" y="22"/>
                  </a:lnTo>
                  <a:lnTo>
                    <a:pt x="2" y="28"/>
                  </a:lnTo>
                  <a:lnTo>
                    <a:pt x="10" y="42"/>
                  </a:lnTo>
                  <a:lnTo>
                    <a:pt x="16" y="52"/>
                  </a:lnTo>
                  <a:lnTo>
                    <a:pt x="24" y="60"/>
                  </a:lnTo>
                  <a:lnTo>
                    <a:pt x="36" y="70"/>
                  </a:lnTo>
                  <a:lnTo>
                    <a:pt x="48" y="76"/>
                  </a:lnTo>
                  <a:lnTo>
                    <a:pt x="78" y="90"/>
                  </a:lnTo>
                  <a:lnTo>
                    <a:pt x="114" y="106"/>
                  </a:lnTo>
                  <a:lnTo>
                    <a:pt x="128" y="114"/>
                  </a:lnTo>
                  <a:lnTo>
                    <a:pt x="140" y="124"/>
                  </a:lnTo>
                  <a:lnTo>
                    <a:pt x="144" y="130"/>
                  </a:lnTo>
                  <a:lnTo>
                    <a:pt x="146" y="136"/>
                  </a:lnTo>
                  <a:lnTo>
                    <a:pt x="148" y="144"/>
                  </a:lnTo>
                  <a:lnTo>
                    <a:pt x="148" y="150"/>
                  </a:lnTo>
                  <a:lnTo>
                    <a:pt x="148" y="144"/>
                  </a:lnTo>
                  <a:lnTo>
                    <a:pt x="148" y="128"/>
                  </a:lnTo>
                  <a:lnTo>
                    <a:pt x="146" y="118"/>
                  </a:lnTo>
                  <a:lnTo>
                    <a:pt x="144" y="108"/>
                  </a:lnTo>
                  <a:lnTo>
                    <a:pt x="140" y="98"/>
                  </a:lnTo>
                  <a:lnTo>
                    <a:pt x="132" y="88"/>
                  </a:lnTo>
                  <a:lnTo>
                    <a:pt x="136" y="90"/>
                  </a:lnTo>
                  <a:lnTo>
                    <a:pt x="144" y="100"/>
                  </a:lnTo>
                  <a:lnTo>
                    <a:pt x="148" y="106"/>
                  </a:lnTo>
                  <a:lnTo>
                    <a:pt x="152" y="114"/>
                  </a:lnTo>
                  <a:lnTo>
                    <a:pt x="154" y="124"/>
                  </a:lnTo>
                  <a:lnTo>
                    <a:pt x="154" y="132"/>
                  </a:lnTo>
                  <a:lnTo>
                    <a:pt x="156" y="130"/>
                  </a:lnTo>
                  <a:lnTo>
                    <a:pt x="156" y="120"/>
                  </a:lnTo>
                  <a:lnTo>
                    <a:pt x="154" y="104"/>
                  </a:lnTo>
                  <a:lnTo>
                    <a:pt x="148" y="86"/>
                  </a:lnTo>
                  <a:lnTo>
                    <a:pt x="142" y="76"/>
                  </a:lnTo>
                  <a:lnTo>
                    <a:pt x="136" y="64"/>
                  </a:lnTo>
                  <a:lnTo>
                    <a:pt x="126" y="54"/>
                  </a:lnTo>
                  <a:lnTo>
                    <a:pt x="116" y="42"/>
                  </a:lnTo>
                  <a:lnTo>
                    <a:pt x="102" y="32"/>
                  </a:lnTo>
                  <a:lnTo>
                    <a:pt x="86" y="20"/>
                  </a:lnTo>
                  <a:lnTo>
                    <a:pt x="68" y="10"/>
                  </a:lnTo>
                  <a:lnTo>
                    <a:pt x="4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3870" y="548"/>
              <a:ext cx="62" cy="18"/>
            </a:xfrm>
            <a:custGeom>
              <a:avLst/>
              <a:gdLst>
                <a:gd name="T0" fmla="*/ 0 w 62"/>
                <a:gd name="T1" fmla="*/ 18 h 18"/>
                <a:gd name="T2" fmla="*/ 0 w 62"/>
                <a:gd name="T3" fmla="*/ 18 h 18"/>
                <a:gd name="T4" fmla="*/ 2 w 62"/>
                <a:gd name="T5" fmla="*/ 16 h 18"/>
                <a:gd name="T6" fmla="*/ 4 w 62"/>
                <a:gd name="T7" fmla="*/ 12 h 18"/>
                <a:gd name="T8" fmla="*/ 12 w 62"/>
                <a:gd name="T9" fmla="*/ 8 h 18"/>
                <a:gd name="T10" fmla="*/ 26 w 62"/>
                <a:gd name="T11" fmla="*/ 6 h 18"/>
                <a:gd name="T12" fmla="*/ 26 w 62"/>
                <a:gd name="T13" fmla="*/ 6 h 18"/>
                <a:gd name="T14" fmla="*/ 42 w 62"/>
                <a:gd name="T15" fmla="*/ 8 h 18"/>
                <a:gd name="T16" fmla="*/ 52 w 62"/>
                <a:gd name="T17" fmla="*/ 10 h 18"/>
                <a:gd name="T18" fmla="*/ 62 w 62"/>
                <a:gd name="T19" fmla="*/ 14 h 18"/>
                <a:gd name="T20" fmla="*/ 62 w 62"/>
                <a:gd name="T21" fmla="*/ 14 h 18"/>
                <a:gd name="T22" fmla="*/ 62 w 62"/>
                <a:gd name="T23" fmla="*/ 12 h 18"/>
                <a:gd name="T24" fmla="*/ 62 w 62"/>
                <a:gd name="T25" fmla="*/ 10 h 18"/>
                <a:gd name="T26" fmla="*/ 58 w 62"/>
                <a:gd name="T27" fmla="*/ 6 h 18"/>
                <a:gd name="T28" fmla="*/ 58 w 62"/>
                <a:gd name="T29" fmla="*/ 6 h 18"/>
                <a:gd name="T30" fmla="*/ 48 w 62"/>
                <a:gd name="T31" fmla="*/ 2 h 18"/>
                <a:gd name="T32" fmla="*/ 30 w 62"/>
                <a:gd name="T33" fmla="*/ 0 h 18"/>
                <a:gd name="T34" fmla="*/ 20 w 62"/>
                <a:gd name="T35" fmla="*/ 2 h 18"/>
                <a:gd name="T36" fmla="*/ 10 w 62"/>
                <a:gd name="T37" fmla="*/ 4 h 18"/>
                <a:gd name="T38" fmla="*/ 4 w 62"/>
                <a:gd name="T39" fmla="*/ 10 h 18"/>
                <a:gd name="T40" fmla="*/ 0 w 62"/>
                <a:gd name="T41" fmla="*/ 18 h 18"/>
                <a:gd name="T42" fmla="*/ 0 w 62"/>
                <a:gd name="T43" fmla="*/ 1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8"/>
                <a:gd name="T68" fmla="*/ 62 w 62"/>
                <a:gd name="T69" fmla="*/ 18 h 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8">
                  <a:moveTo>
                    <a:pt x="0" y="18"/>
                  </a:moveTo>
                  <a:lnTo>
                    <a:pt x="0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2" y="8"/>
                  </a:lnTo>
                  <a:lnTo>
                    <a:pt x="26" y="6"/>
                  </a:lnTo>
                  <a:lnTo>
                    <a:pt x="42" y="8"/>
                  </a:lnTo>
                  <a:lnTo>
                    <a:pt x="52" y="10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58" y="6"/>
                  </a:lnTo>
                  <a:lnTo>
                    <a:pt x="48" y="2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3956" y="548"/>
              <a:ext cx="28" cy="14"/>
            </a:xfrm>
            <a:custGeom>
              <a:avLst/>
              <a:gdLst>
                <a:gd name="T0" fmla="*/ 4 w 28"/>
                <a:gd name="T1" fmla="*/ 8 h 14"/>
                <a:gd name="T2" fmla="*/ 4 w 28"/>
                <a:gd name="T3" fmla="*/ 8 h 14"/>
                <a:gd name="T4" fmla="*/ 2 w 28"/>
                <a:gd name="T5" fmla="*/ 12 h 14"/>
                <a:gd name="T6" fmla="*/ 0 w 28"/>
                <a:gd name="T7" fmla="*/ 14 h 14"/>
                <a:gd name="T8" fmla="*/ 2 w 28"/>
                <a:gd name="T9" fmla="*/ 14 h 14"/>
                <a:gd name="T10" fmla="*/ 2 w 28"/>
                <a:gd name="T11" fmla="*/ 14 h 14"/>
                <a:gd name="T12" fmla="*/ 8 w 28"/>
                <a:gd name="T13" fmla="*/ 10 h 14"/>
                <a:gd name="T14" fmla="*/ 12 w 28"/>
                <a:gd name="T15" fmla="*/ 10 h 14"/>
                <a:gd name="T16" fmla="*/ 18 w 28"/>
                <a:gd name="T17" fmla="*/ 10 h 14"/>
                <a:gd name="T18" fmla="*/ 18 w 28"/>
                <a:gd name="T19" fmla="*/ 10 h 14"/>
                <a:gd name="T20" fmla="*/ 22 w 28"/>
                <a:gd name="T21" fmla="*/ 10 h 14"/>
                <a:gd name="T22" fmla="*/ 26 w 28"/>
                <a:gd name="T23" fmla="*/ 8 h 14"/>
                <a:gd name="T24" fmla="*/ 28 w 28"/>
                <a:gd name="T25" fmla="*/ 6 h 14"/>
                <a:gd name="T26" fmla="*/ 26 w 28"/>
                <a:gd name="T27" fmla="*/ 2 h 14"/>
                <a:gd name="T28" fmla="*/ 26 w 28"/>
                <a:gd name="T29" fmla="*/ 2 h 14"/>
                <a:gd name="T30" fmla="*/ 22 w 28"/>
                <a:gd name="T31" fmla="*/ 0 h 14"/>
                <a:gd name="T32" fmla="*/ 16 w 28"/>
                <a:gd name="T33" fmla="*/ 2 h 14"/>
                <a:gd name="T34" fmla="*/ 8 w 28"/>
                <a:gd name="T35" fmla="*/ 4 h 14"/>
                <a:gd name="T36" fmla="*/ 4 w 28"/>
                <a:gd name="T37" fmla="*/ 8 h 14"/>
                <a:gd name="T38" fmla="*/ 4 w 28"/>
                <a:gd name="T39" fmla="*/ 8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14"/>
                <a:gd name="T62" fmla="*/ 28 w 28"/>
                <a:gd name="T63" fmla="*/ 14 h 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14">
                  <a:moveTo>
                    <a:pt x="4" y="8"/>
                  </a:move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3780" y="714"/>
              <a:ext cx="142" cy="192"/>
            </a:xfrm>
            <a:custGeom>
              <a:avLst/>
              <a:gdLst>
                <a:gd name="T0" fmla="*/ 0 w 142"/>
                <a:gd name="T1" fmla="*/ 54 h 192"/>
                <a:gd name="T2" fmla="*/ 0 w 142"/>
                <a:gd name="T3" fmla="*/ 54 h 192"/>
                <a:gd name="T4" fmla="*/ 8 w 142"/>
                <a:gd name="T5" fmla="*/ 38 h 192"/>
                <a:gd name="T6" fmla="*/ 20 w 142"/>
                <a:gd name="T7" fmla="*/ 0 h 192"/>
                <a:gd name="T8" fmla="*/ 116 w 142"/>
                <a:gd name="T9" fmla="*/ 64 h 192"/>
                <a:gd name="T10" fmla="*/ 116 w 142"/>
                <a:gd name="T11" fmla="*/ 64 h 192"/>
                <a:gd name="T12" fmla="*/ 126 w 142"/>
                <a:gd name="T13" fmla="*/ 112 h 192"/>
                <a:gd name="T14" fmla="*/ 136 w 142"/>
                <a:gd name="T15" fmla="*/ 146 h 192"/>
                <a:gd name="T16" fmla="*/ 142 w 142"/>
                <a:gd name="T17" fmla="*/ 168 h 192"/>
                <a:gd name="T18" fmla="*/ 142 w 142"/>
                <a:gd name="T19" fmla="*/ 168 h 192"/>
                <a:gd name="T20" fmla="*/ 142 w 142"/>
                <a:gd name="T21" fmla="*/ 174 h 192"/>
                <a:gd name="T22" fmla="*/ 142 w 142"/>
                <a:gd name="T23" fmla="*/ 180 h 192"/>
                <a:gd name="T24" fmla="*/ 138 w 142"/>
                <a:gd name="T25" fmla="*/ 184 h 192"/>
                <a:gd name="T26" fmla="*/ 134 w 142"/>
                <a:gd name="T27" fmla="*/ 186 h 192"/>
                <a:gd name="T28" fmla="*/ 126 w 142"/>
                <a:gd name="T29" fmla="*/ 190 h 192"/>
                <a:gd name="T30" fmla="*/ 122 w 142"/>
                <a:gd name="T31" fmla="*/ 192 h 192"/>
                <a:gd name="T32" fmla="*/ 120 w 142"/>
                <a:gd name="T33" fmla="*/ 190 h 192"/>
                <a:gd name="T34" fmla="*/ 120 w 142"/>
                <a:gd name="T35" fmla="*/ 190 h 192"/>
                <a:gd name="T36" fmla="*/ 58 w 142"/>
                <a:gd name="T37" fmla="*/ 120 h 192"/>
                <a:gd name="T38" fmla="*/ 0 w 142"/>
                <a:gd name="T39" fmla="*/ 54 h 192"/>
                <a:gd name="T40" fmla="*/ 0 w 142"/>
                <a:gd name="T41" fmla="*/ 54 h 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92"/>
                <a:gd name="T65" fmla="*/ 142 w 142"/>
                <a:gd name="T66" fmla="*/ 192 h 1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92">
                  <a:moveTo>
                    <a:pt x="0" y="54"/>
                  </a:moveTo>
                  <a:lnTo>
                    <a:pt x="0" y="54"/>
                  </a:lnTo>
                  <a:lnTo>
                    <a:pt x="8" y="38"/>
                  </a:lnTo>
                  <a:lnTo>
                    <a:pt x="20" y="0"/>
                  </a:lnTo>
                  <a:lnTo>
                    <a:pt x="116" y="64"/>
                  </a:lnTo>
                  <a:lnTo>
                    <a:pt x="126" y="112"/>
                  </a:lnTo>
                  <a:lnTo>
                    <a:pt x="136" y="146"/>
                  </a:lnTo>
                  <a:lnTo>
                    <a:pt x="142" y="168"/>
                  </a:lnTo>
                  <a:lnTo>
                    <a:pt x="142" y="174"/>
                  </a:lnTo>
                  <a:lnTo>
                    <a:pt x="142" y="180"/>
                  </a:lnTo>
                  <a:lnTo>
                    <a:pt x="138" y="184"/>
                  </a:lnTo>
                  <a:lnTo>
                    <a:pt x="134" y="186"/>
                  </a:lnTo>
                  <a:lnTo>
                    <a:pt x="126" y="190"/>
                  </a:lnTo>
                  <a:lnTo>
                    <a:pt x="122" y="192"/>
                  </a:lnTo>
                  <a:lnTo>
                    <a:pt x="120" y="190"/>
                  </a:lnTo>
                  <a:lnTo>
                    <a:pt x="58" y="12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3770" y="714"/>
              <a:ext cx="118" cy="156"/>
            </a:xfrm>
            <a:custGeom>
              <a:avLst/>
              <a:gdLst>
                <a:gd name="T0" fmla="*/ 118 w 118"/>
                <a:gd name="T1" fmla="*/ 70 h 156"/>
                <a:gd name="T2" fmla="*/ 118 w 118"/>
                <a:gd name="T3" fmla="*/ 70 h 156"/>
                <a:gd name="T4" fmla="*/ 118 w 118"/>
                <a:gd name="T5" fmla="*/ 80 h 156"/>
                <a:gd name="T6" fmla="*/ 112 w 118"/>
                <a:gd name="T7" fmla="*/ 104 h 156"/>
                <a:gd name="T8" fmla="*/ 102 w 118"/>
                <a:gd name="T9" fmla="*/ 132 h 156"/>
                <a:gd name="T10" fmla="*/ 96 w 118"/>
                <a:gd name="T11" fmla="*/ 146 h 156"/>
                <a:gd name="T12" fmla="*/ 90 w 118"/>
                <a:gd name="T13" fmla="*/ 156 h 156"/>
                <a:gd name="T14" fmla="*/ 0 w 118"/>
                <a:gd name="T15" fmla="*/ 54 h 156"/>
                <a:gd name="T16" fmla="*/ 0 w 118"/>
                <a:gd name="T17" fmla="*/ 54 h 156"/>
                <a:gd name="T18" fmla="*/ 16 w 118"/>
                <a:gd name="T19" fmla="*/ 30 h 156"/>
                <a:gd name="T20" fmla="*/ 30 w 118"/>
                <a:gd name="T21" fmla="*/ 0 h 156"/>
                <a:gd name="T22" fmla="*/ 118 w 118"/>
                <a:gd name="T23" fmla="*/ 70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"/>
                <a:gd name="T37" fmla="*/ 0 h 156"/>
                <a:gd name="T38" fmla="*/ 118 w 118"/>
                <a:gd name="T39" fmla="*/ 156 h 1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" h="156">
                  <a:moveTo>
                    <a:pt x="118" y="70"/>
                  </a:moveTo>
                  <a:lnTo>
                    <a:pt x="118" y="70"/>
                  </a:lnTo>
                  <a:lnTo>
                    <a:pt x="118" y="80"/>
                  </a:lnTo>
                  <a:lnTo>
                    <a:pt x="112" y="104"/>
                  </a:lnTo>
                  <a:lnTo>
                    <a:pt x="102" y="132"/>
                  </a:lnTo>
                  <a:lnTo>
                    <a:pt x="96" y="146"/>
                  </a:lnTo>
                  <a:lnTo>
                    <a:pt x="90" y="156"/>
                  </a:lnTo>
                  <a:lnTo>
                    <a:pt x="0" y="54"/>
                  </a:lnTo>
                  <a:lnTo>
                    <a:pt x="16" y="30"/>
                  </a:lnTo>
                  <a:lnTo>
                    <a:pt x="30" y="0"/>
                  </a:lnTo>
                  <a:lnTo>
                    <a:pt x="118" y="7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AutoShape 2"/>
          <p:cNvSpPr>
            <a:spLocks noChangeArrowheads="1"/>
          </p:cNvSpPr>
          <p:nvPr/>
        </p:nvSpPr>
        <p:spPr bwMode="auto">
          <a:xfrm>
            <a:off x="5143500" y="904875"/>
            <a:ext cx="3714750" cy="5667375"/>
          </a:xfrm>
          <a:prstGeom prst="foldedCorner">
            <a:avLst>
              <a:gd name="adj" fmla="val 12500"/>
            </a:avLst>
          </a:prstGeom>
          <a:solidFill>
            <a:srgbClr val="FFCC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099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title"/>
          </p:nvPr>
        </p:nvSpPr>
        <p:spPr>
          <a:xfrm>
            <a:off x="214313" y="490538"/>
            <a:ext cx="8429625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การบริหารจัดการงานทะเบียนนักศึกษา</a:t>
            </a:r>
          </a:p>
        </p:txBody>
      </p:sp>
      <p:sp>
        <p:nvSpPr>
          <p:cNvPr id="4101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2" name="Group 407"/>
          <p:cNvGrpSpPr>
            <a:grpSpLocks/>
          </p:cNvGrpSpPr>
          <p:nvPr/>
        </p:nvGrpSpPr>
        <p:grpSpPr bwMode="auto">
          <a:xfrm>
            <a:off x="5500694" y="4143375"/>
            <a:ext cx="3286125" cy="2500313"/>
            <a:chOff x="249" y="1888"/>
            <a:chExt cx="2449" cy="2090"/>
          </a:xfrm>
          <a:effectLst>
            <a:outerShdw blurRad="50800" dist="50800" dir="5400000" algn="ctr" rotWithShape="0">
              <a:schemeClr val="bg1"/>
            </a:outerShdw>
          </a:effectLst>
          <a:scene3d>
            <a:camera prst="orthographicFront"/>
            <a:lightRig rig="chilly" dir="t"/>
          </a:scene3d>
        </p:grpSpPr>
        <p:sp>
          <p:nvSpPr>
            <p:cNvPr id="2056" name="AutoShape 13"/>
            <p:cNvSpPr>
              <a:spLocks noChangeAspect="1" noChangeArrowheads="1" noTextEdit="1"/>
            </p:cNvSpPr>
            <p:nvPr/>
          </p:nvSpPr>
          <p:spPr bwMode="auto">
            <a:xfrm>
              <a:off x="249" y="1888"/>
              <a:ext cx="2449" cy="2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57" name="Freeform 16"/>
            <p:cNvSpPr>
              <a:spLocks/>
            </p:cNvSpPr>
            <p:nvPr/>
          </p:nvSpPr>
          <p:spPr bwMode="auto">
            <a:xfrm>
              <a:off x="1535" y="3444"/>
              <a:ext cx="65" cy="521"/>
            </a:xfrm>
            <a:custGeom>
              <a:avLst/>
              <a:gdLst>
                <a:gd name="T0" fmla="*/ 52 w 65"/>
                <a:gd name="T1" fmla="*/ 521 h 521"/>
                <a:gd name="T2" fmla="*/ 0 w 65"/>
                <a:gd name="T3" fmla="*/ 521 h 521"/>
                <a:gd name="T4" fmla="*/ 9 w 65"/>
                <a:gd name="T5" fmla="*/ 0 h 521"/>
                <a:gd name="T6" fmla="*/ 65 w 65"/>
                <a:gd name="T7" fmla="*/ 0 h 521"/>
                <a:gd name="T8" fmla="*/ 52 w 65"/>
                <a:gd name="T9" fmla="*/ 521 h 5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21"/>
                <a:gd name="T17" fmla="*/ 65 w 65"/>
                <a:gd name="T18" fmla="*/ 521 h 5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21">
                  <a:moveTo>
                    <a:pt x="52" y="521"/>
                  </a:moveTo>
                  <a:lnTo>
                    <a:pt x="0" y="521"/>
                  </a:lnTo>
                  <a:lnTo>
                    <a:pt x="9" y="0"/>
                  </a:lnTo>
                  <a:lnTo>
                    <a:pt x="65" y="0"/>
                  </a:lnTo>
                  <a:lnTo>
                    <a:pt x="52" y="52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58" name="Freeform 17"/>
            <p:cNvSpPr>
              <a:spLocks/>
            </p:cNvSpPr>
            <p:nvPr/>
          </p:nvSpPr>
          <p:spPr bwMode="auto">
            <a:xfrm>
              <a:off x="1228" y="3358"/>
              <a:ext cx="60" cy="599"/>
            </a:xfrm>
            <a:custGeom>
              <a:avLst/>
              <a:gdLst>
                <a:gd name="T0" fmla="*/ 60 w 60"/>
                <a:gd name="T1" fmla="*/ 599 h 599"/>
                <a:gd name="T2" fmla="*/ 0 w 60"/>
                <a:gd name="T3" fmla="*/ 594 h 599"/>
                <a:gd name="T4" fmla="*/ 0 w 60"/>
                <a:gd name="T5" fmla="*/ 0 h 599"/>
                <a:gd name="T6" fmla="*/ 55 w 60"/>
                <a:gd name="T7" fmla="*/ 0 h 599"/>
                <a:gd name="T8" fmla="*/ 60 w 60"/>
                <a:gd name="T9" fmla="*/ 599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599"/>
                <a:gd name="T17" fmla="*/ 60 w 60"/>
                <a:gd name="T18" fmla="*/ 599 h 5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599">
                  <a:moveTo>
                    <a:pt x="60" y="599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55" y="0"/>
                  </a:lnTo>
                  <a:lnTo>
                    <a:pt x="60" y="59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59" name="Freeform 18"/>
            <p:cNvSpPr>
              <a:spLocks/>
            </p:cNvSpPr>
            <p:nvPr/>
          </p:nvSpPr>
          <p:spPr bwMode="auto">
            <a:xfrm>
              <a:off x="1053" y="3316"/>
              <a:ext cx="581" cy="269"/>
            </a:xfrm>
            <a:custGeom>
              <a:avLst/>
              <a:gdLst>
                <a:gd name="T0" fmla="*/ 564 w 581"/>
                <a:gd name="T1" fmla="*/ 76 h 269"/>
                <a:gd name="T2" fmla="*/ 564 w 581"/>
                <a:gd name="T3" fmla="*/ 76 h 269"/>
                <a:gd name="T4" fmla="*/ 551 w 581"/>
                <a:gd name="T5" fmla="*/ 72 h 269"/>
                <a:gd name="T6" fmla="*/ 205 w 581"/>
                <a:gd name="T7" fmla="*/ 0 h 269"/>
                <a:gd name="T8" fmla="*/ 205 w 581"/>
                <a:gd name="T9" fmla="*/ 0 h 269"/>
                <a:gd name="T10" fmla="*/ 188 w 581"/>
                <a:gd name="T11" fmla="*/ 0 h 269"/>
                <a:gd name="T12" fmla="*/ 166 w 581"/>
                <a:gd name="T13" fmla="*/ 0 h 269"/>
                <a:gd name="T14" fmla="*/ 149 w 581"/>
                <a:gd name="T15" fmla="*/ 8 h 269"/>
                <a:gd name="T16" fmla="*/ 123 w 581"/>
                <a:gd name="T17" fmla="*/ 17 h 269"/>
                <a:gd name="T18" fmla="*/ 81 w 581"/>
                <a:gd name="T19" fmla="*/ 42 h 269"/>
                <a:gd name="T20" fmla="*/ 59 w 581"/>
                <a:gd name="T21" fmla="*/ 64 h 269"/>
                <a:gd name="T22" fmla="*/ 42 w 581"/>
                <a:gd name="T23" fmla="*/ 81 h 269"/>
                <a:gd name="T24" fmla="*/ 42 w 581"/>
                <a:gd name="T25" fmla="*/ 81 h 269"/>
                <a:gd name="T26" fmla="*/ 21 w 581"/>
                <a:gd name="T27" fmla="*/ 111 h 269"/>
                <a:gd name="T28" fmla="*/ 4 w 581"/>
                <a:gd name="T29" fmla="*/ 136 h 269"/>
                <a:gd name="T30" fmla="*/ 4 w 581"/>
                <a:gd name="T31" fmla="*/ 136 h 269"/>
                <a:gd name="T32" fmla="*/ 0 w 581"/>
                <a:gd name="T33" fmla="*/ 158 h 269"/>
                <a:gd name="T34" fmla="*/ 4 w 581"/>
                <a:gd name="T35" fmla="*/ 175 h 269"/>
                <a:gd name="T36" fmla="*/ 12 w 581"/>
                <a:gd name="T37" fmla="*/ 188 h 269"/>
                <a:gd name="T38" fmla="*/ 29 w 581"/>
                <a:gd name="T39" fmla="*/ 196 h 269"/>
                <a:gd name="T40" fmla="*/ 376 w 581"/>
                <a:gd name="T41" fmla="*/ 269 h 269"/>
                <a:gd name="T42" fmla="*/ 376 w 581"/>
                <a:gd name="T43" fmla="*/ 269 h 269"/>
                <a:gd name="T44" fmla="*/ 393 w 581"/>
                <a:gd name="T45" fmla="*/ 269 h 269"/>
                <a:gd name="T46" fmla="*/ 410 w 581"/>
                <a:gd name="T47" fmla="*/ 269 h 269"/>
                <a:gd name="T48" fmla="*/ 431 w 581"/>
                <a:gd name="T49" fmla="*/ 260 h 269"/>
                <a:gd name="T50" fmla="*/ 453 w 581"/>
                <a:gd name="T51" fmla="*/ 252 h 269"/>
                <a:gd name="T52" fmla="*/ 500 w 581"/>
                <a:gd name="T53" fmla="*/ 222 h 269"/>
                <a:gd name="T54" fmla="*/ 521 w 581"/>
                <a:gd name="T55" fmla="*/ 205 h 269"/>
                <a:gd name="T56" fmla="*/ 538 w 581"/>
                <a:gd name="T57" fmla="*/ 188 h 269"/>
                <a:gd name="T58" fmla="*/ 538 w 581"/>
                <a:gd name="T59" fmla="*/ 188 h 269"/>
                <a:gd name="T60" fmla="*/ 564 w 581"/>
                <a:gd name="T61" fmla="*/ 153 h 269"/>
                <a:gd name="T62" fmla="*/ 572 w 581"/>
                <a:gd name="T63" fmla="*/ 136 h 269"/>
                <a:gd name="T64" fmla="*/ 577 w 581"/>
                <a:gd name="T65" fmla="*/ 119 h 269"/>
                <a:gd name="T66" fmla="*/ 581 w 581"/>
                <a:gd name="T67" fmla="*/ 106 h 269"/>
                <a:gd name="T68" fmla="*/ 577 w 581"/>
                <a:gd name="T69" fmla="*/ 94 h 269"/>
                <a:gd name="T70" fmla="*/ 572 w 581"/>
                <a:gd name="T71" fmla="*/ 85 h 269"/>
                <a:gd name="T72" fmla="*/ 564 w 581"/>
                <a:gd name="T73" fmla="*/ 76 h 269"/>
                <a:gd name="T74" fmla="*/ 564 w 581"/>
                <a:gd name="T75" fmla="*/ 76 h 2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1"/>
                <a:gd name="T115" fmla="*/ 0 h 269"/>
                <a:gd name="T116" fmla="*/ 581 w 581"/>
                <a:gd name="T117" fmla="*/ 269 h 2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1" h="269">
                  <a:moveTo>
                    <a:pt x="564" y="76"/>
                  </a:moveTo>
                  <a:lnTo>
                    <a:pt x="564" y="76"/>
                  </a:lnTo>
                  <a:lnTo>
                    <a:pt x="551" y="72"/>
                  </a:lnTo>
                  <a:lnTo>
                    <a:pt x="205" y="0"/>
                  </a:lnTo>
                  <a:lnTo>
                    <a:pt x="188" y="0"/>
                  </a:lnTo>
                  <a:lnTo>
                    <a:pt x="166" y="0"/>
                  </a:lnTo>
                  <a:lnTo>
                    <a:pt x="149" y="8"/>
                  </a:lnTo>
                  <a:lnTo>
                    <a:pt x="123" y="17"/>
                  </a:lnTo>
                  <a:lnTo>
                    <a:pt x="81" y="42"/>
                  </a:lnTo>
                  <a:lnTo>
                    <a:pt x="59" y="64"/>
                  </a:lnTo>
                  <a:lnTo>
                    <a:pt x="42" y="81"/>
                  </a:lnTo>
                  <a:lnTo>
                    <a:pt x="21" y="111"/>
                  </a:lnTo>
                  <a:lnTo>
                    <a:pt x="4" y="136"/>
                  </a:lnTo>
                  <a:lnTo>
                    <a:pt x="0" y="158"/>
                  </a:lnTo>
                  <a:lnTo>
                    <a:pt x="4" y="175"/>
                  </a:lnTo>
                  <a:lnTo>
                    <a:pt x="12" y="188"/>
                  </a:lnTo>
                  <a:lnTo>
                    <a:pt x="29" y="196"/>
                  </a:lnTo>
                  <a:lnTo>
                    <a:pt x="376" y="269"/>
                  </a:lnTo>
                  <a:lnTo>
                    <a:pt x="393" y="269"/>
                  </a:lnTo>
                  <a:lnTo>
                    <a:pt x="410" y="269"/>
                  </a:lnTo>
                  <a:lnTo>
                    <a:pt x="431" y="260"/>
                  </a:lnTo>
                  <a:lnTo>
                    <a:pt x="453" y="252"/>
                  </a:lnTo>
                  <a:lnTo>
                    <a:pt x="500" y="222"/>
                  </a:lnTo>
                  <a:lnTo>
                    <a:pt x="521" y="205"/>
                  </a:lnTo>
                  <a:lnTo>
                    <a:pt x="538" y="188"/>
                  </a:lnTo>
                  <a:lnTo>
                    <a:pt x="564" y="153"/>
                  </a:lnTo>
                  <a:lnTo>
                    <a:pt x="572" y="136"/>
                  </a:lnTo>
                  <a:lnTo>
                    <a:pt x="577" y="119"/>
                  </a:lnTo>
                  <a:lnTo>
                    <a:pt x="581" y="106"/>
                  </a:lnTo>
                  <a:lnTo>
                    <a:pt x="577" y="94"/>
                  </a:lnTo>
                  <a:lnTo>
                    <a:pt x="572" y="85"/>
                  </a:lnTo>
                  <a:lnTo>
                    <a:pt x="564" y="76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0" name="Freeform 19"/>
            <p:cNvSpPr>
              <a:spLocks/>
            </p:cNvSpPr>
            <p:nvPr/>
          </p:nvSpPr>
          <p:spPr bwMode="auto">
            <a:xfrm>
              <a:off x="1091" y="3106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81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81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1" name="Freeform 20"/>
            <p:cNvSpPr>
              <a:spLocks/>
            </p:cNvSpPr>
            <p:nvPr/>
          </p:nvSpPr>
          <p:spPr bwMode="auto">
            <a:xfrm>
              <a:off x="980" y="2901"/>
              <a:ext cx="355" cy="385"/>
            </a:xfrm>
            <a:custGeom>
              <a:avLst/>
              <a:gdLst>
                <a:gd name="T0" fmla="*/ 355 w 355"/>
                <a:gd name="T1" fmla="*/ 120 h 385"/>
                <a:gd name="T2" fmla="*/ 355 w 355"/>
                <a:gd name="T3" fmla="*/ 120 h 385"/>
                <a:gd name="T4" fmla="*/ 346 w 355"/>
                <a:gd name="T5" fmla="*/ 90 h 385"/>
                <a:gd name="T6" fmla="*/ 337 w 355"/>
                <a:gd name="T7" fmla="*/ 60 h 385"/>
                <a:gd name="T8" fmla="*/ 325 w 355"/>
                <a:gd name="T9" fmla="*/ 38 h 385"/>
                <a:gd name="T10" fmla="*/ 308 w 355"/>
                <a:gd name="T11" fmla="*/ 21 h 385"/>
                <a:gd name="T12" fmla="*/ 286 w 355"/>
                <a:gd name="T13" fmla="*/ 8 h 385"/>
                <a:gd name="T14" fmla="*/ 265 w 355"/>
                <a:gd name="T15" fmla="*/ 0 h 385"/>
                <a:gd name="T16" fmla="*/ 239 w 355"/>
                <a:gd name="T17" fmla="*/ 0 h 385"/>
                <a:gd name="T18" fmla="*/ 218 w 355"/>
                <a:gd name="T19" fmla="*/ 8 h 385"/>
                <a:gd name="T20" fmla="*/ 137 w 355"/>
                <a:gd name="T21" fmla="*/ 43 h 385"/>
                <a:gd name="T22" fmla="*/ 102 w 355"/>
                <a:gd name="T23" fmla="*/ 56 h 385"/>
                <a:gd name="T24" fmla="*/ 102 w 355"/>
                <a:gd name="T25" fmla="*/ 56 h 385"/>
                <a:gd name="T26" fmla="*/ 81 w 355"/>
                <a:gd name="T27" fmla="*/ 68 h 385"/>
                <a:gd name="T28" fmla="*/ 60 w 355"/>
                <a:gd name="T29" fmla="*/ 85 h 385"/>
                <a:gd name="T30" fmla="*/ 38 w 355"/>
                <a:gd name="T31" fmla="*/ 111 h 385"/>
                <a:gd name="T32" fmla="*/ 25 w 355"/>
                <a:gd name="T33" fmla="*/ 137 h 385"/>
                <a:gd name="T34" fmla="*/ 13 w 355"/>
                <a:gd name="T35" fmla="*/ 167 h 385"/>
                <a:gd name="T36" fmla="*/ 4 w 355"/>
                <a:gd name="T37" fmla="*/ 201 h 385"/>
                <a:gd name="T38" fmla="*/ 0 w 355"/>
                <a:gd name="T39" fmla="*/ 231 h 385"/>
                <a:gd name="T40" fmla="*/ 4 w 355"/>
                <a:gd name="T41" fmla="*/ 265 h 385"/>
                <a:gd name="T42" fmla="*/ 4 w 355"/>
                <a:gd name="T43" fmla="*/ 265 h 385"/>
                <a:gd name="T44" fmla="*/ 8 w 355"/>
                <a:gd name="T45" fmla="*/ 295 h 385"/>
                <a:gd name="T46" fmla="*/ 21 w 355"/>
                <a:gd name="T47" fmla="*/ 325 h 385"/>
                <a:gd name="T48" fmla="*/ 34 w 355"/>
                <a:gd name="T49" fmla="*/ 346 h 385"/>
                <a:gd name="T50" fmla="*/ 51 w 355"/>
                <a:gd name="T51" fmla="*/ 363 h 385"/>
                <a:gd name="T52" fmla="*/ 73 w 355"/>
                <a:gd name="T53" fmla="*/ 376 h 385"/>
                <a:gd name="T54" fmla="*/ 94 w 355"/>
                <a:gd name="T55" fmla="*/ 385 h 385"/>
                <a:gd name="T56" fmla="*/ 115 w 355"/>
                <a:gd name="T57" fmla="*/ 385 h 385"/>
                <a:gd name="T58" fmla="*/ 141 w 355"/>
                <a:gd name="T59" fmla="*/ 376 h 385"/>
                <a:gd name="T60" fmla="*/ 252 w 355"/>
                <a:gd name="T61" fmla="*/ 329 h 385"/>
                <a:gd name="T62" fmla="*/ 252 w 355"/>
                <a:gd name="T63" fmla="*/ 329 h 385"/>
                <a:gd name="T64" fmla="*/ 269 w 355"/>
                <a:gd name="T65" fmla="*/ 320 h 385"/>
                <a:gd name="T66" fmla="*/ 286 w 355"/>
                <a:gd name="T67" fmla="*/ 312 h 385"/>
                <a:gd name="T68" fmla="*/ 286 w 355"/>
                <a:gd name="T69" fmla="*/ 312 h 385"/>
                <a:gd name="T70" fmla="*/ 303 w 355"/>
                <a:gd name="T71" fmla="*/ 295 h 385"/>
                <a:gd name="T72" fmla="*/ 316 w 355"/>
                <a:gd name="T73" fmla="*/ 273 h 385"/>
                <a:gd name="T74" fmla="*/ 329 w 355"/>
                <a:gd name="T75" fmla="*/ 252 h 385"/>
                <a:gd name="T76" fmla="*/ 342 w 355"/>
                <a:gd name="T77" fmla="*/ 226 h 385"/>
                <a:gd name="T78" fmla="*/ 350 w 355"/>
                <a:gd name="T79" fmla="*/ 201 h 385"/>
                <a:gd name="T80" fmla="*/ 355 w 355"/>
                <a:gd name="T81" fmla="*/ 175 h 385"/>
                <a:gd name="T82" fmla="*/ 355 w 355"/>
                <a:gd name="T83" fmla="*/ 145 h 385"/>
                <a:gd name="T84" fmla="*/ 355 w 355"/>
                <a:gd name="T85" fmla="*/ 120 h 385"/>
                <a:gd name="T86" fmla="*/ 355 w 355"/>
                <a:gd name="T87" fmla="*/ 120 h 3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5"/>
                <a:gd name="T134" fmla="*/ 355 w 355"/>
                <a:gd name="T135" fmla="*/ 385 h 3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5">
                  <a:moveTo>
                    <a:pt x="355" y="120"/>
                  </a:moveTo>
                  <a:lnTo>
                    <a:pt x="355" y="120"/>
                  </a:lnTo>
                  <a:lnTo>
                    <a:pt x="346" y="90"/>
                  </a:lnTo>
                  <a:lnTo>
                    <a:pt x="337" y="60"/>
                  </a:lnTo>
                  <a:lnTo>
                    <a:pt x="325" y="38"/>
                  </a:lnTo>
                  <a:lnTo>
                    <a:pt x="308" y="21"/>
                  </a:lnTo>
                  <a:lnTo>
                    <a:pt x="286" y="8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8"/>
                  </a:lnTo>
                  <a:lnTo>
                    <a:pt x="137" y="43"/>
                  </a:lnTo>
                  <a:lnTo>
                    <a:pt x="102" y="56"/>
                  </a:lnTo>
                  <a:lnTo>
                    <a:pt x="81" y="68"/>
                  </a:lnTo>
                  <a:lnTo>
                    <a:pt x="60" y="85"/>
                  </a:lnTo>
                  <a:lnTo>
                    <a:pt x="38" y="111"/>
                  </a:lnTo>
                  <a:lnTo>
                    <a:pt x="25" y="137"/>
                  </a:lnTo>
                  <a:lnTo>
                    <a:pt x="13" y="167"/>
                  </a:lnTo>
                  <a:lnTo>
                    <a:pt x="4" y="201"/>
                  </a:lnTo>
                  <a:lnTo>
                    <a:pt x="0" y="231"/>
                  </a:lnTo>
                  <a:lnTo>
                    <a:pt x="4" y="265"/>
                  </a:lnTo>
                  <a:lnTo>
                    <a:pt x="8" y="295"/>
                  </a:lnTo>
                  <a:lnTo>
                    <a:pt x="21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3" y="376"/>
                  </a:lnTo>
                  <a:lnTo>
                    <a:pt x="94" y="385"/>
                  </a:lnTo>
                  <a:lnTo>
                    <a:pt x="115" y="385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12"/>
                  </a:lnTo>
                  <a:lnTo>
                    <a:pt x="303" y="295"/>
                  </a:lnTo>
                  <a:lnTo>
                    <a:pt x="316" y="273"/>
                  </a:lnTo>
                  <a:lnTo>
                    <a:pt x="329" y="252"/>
                  </a:lnTo>
                  <a:lnTo>
                    <a:pt x="342" y="226"/>
                  </a:lnTo>
                  <a:lnTo>
                    <a:pt x="350" y="201"/>
                  </a:lnTo>
                  <a:lnTo>
                    <a:pt x="355" y="175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2" name="Freeform 21"/>
            <p:cNvSpPr>
              <a:spLocks/>
            </p:cNvSpPr>
            <p:nvPr/>
          </p:nvSpPr>
          <p:spPr bwMode="auto">
            <a:xfrm>
              <a:off x="1014" y="2974"/>
              <a:ext cx="231" cy="269"/>
            </a:xfrm>
            <a:custGeom>
              <a:avLst/>
              <a:gdLst>
                <a:gd name="T0" fmla="*/ 86 w 231"/>
                <a:gd name="T1" fmla="*/ 12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6 h 269"/>
                <a:gd name="T14" fmla="*/ 51 w 231"/>
                <a:gd name="T15" fmla="*/ 128 h 269"/>
                <a:gd name="T16" fmla="*/ 51 w 231"/>
                <a:gd name="T17" fmla="*/ 149 h 269"/>
                <a:gd name="T18" fmla="*/ 51 w 231"/>
                <a:gd name="T19" fmla="*/ 149 h 269"/>
                <a:gd name="T20" fmla="*/ 56 w 231"/>
                <a:gd name="T21" fmla="*/ 175 h 269"/>
                <a:gd name="T22" fmla="*/ 64 w 231"/>
                <a:gd name="T23" fmla="*/ 196 h 269"/>
                <a:gd name="T24" fmla="*/ 77 w 231"/>
                <a:gd name="T25" fmla="*/ 213 h 269"/>
                <a:gd name="T26" fmla="*/ 90 w 231"/>
                <a:gd name="T27" fmla="*/ 230 h 269"/>
                <a:gd name="T28" fmla="*/ 107 w 231"/>
                <a:gd name="T29" fmla="*/ 239 h 269"/>
                <a:gd name="T30" fmla="*/ 124 w 231"/>
                <a:gd name="T31" fmla="*/ 243 h 269"/>
                <a:gd name="T32" fmla="*/ 145 w 231"/>
                <a:gd name="T33" fmla="*/ 243 h 269"/>
                <a:gd name="T34" fmla="*/ 167 w 231"/>
                <a:gd name="T35" fmla="*/ 239 h 269"/>
                <a:gd name="T36" fmla="*/ 231 w 231"/>
                <a:gd name="T37" fmla="*/ 213 h 269"/>
                <a:gd name="T38" fmla="*/ 231 w 231"/>
                <a:gd name="T39" fmla="*/ 213 h 269"/>
                <a:gd name="T40" fmla="*/ 205 w 231"/>
                <a:gd name="T41" fmla="*/ 226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7 w 231"/>
                <a:gd name="T49" fmla="*/ 269 h 269"/>
                <a:gd name="T50" fmla="*/ 56 w 231"/>
                <a:gd name="T51" fmla="*/ 265 h 269"/>
                <a:gd name="T52" fmla="*/ 43 w 231"/>
                <a:gd name="T53" fmla="*/ 256 h 269"/>
                <a:gd name="T54" fmla="*/ 26 w 231"/>
                <a:gd name="T55" fmla="*/ 243 h 269"/>
                <a:gd name="T56" fmla="*/ 17 w 231"/>
                <a:gd name="T57" fmla="*/ 222 h 269"/>
                <a:gd name="T58" fmla="*/ 9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4 w 231"/>
                <a:gd name="T67" fmla="*/ 124 h 269"/>
                <a:gd name="T68" fmla="*/ 9 w 231"/>
                <a:gd name="T69" fmla="*/ 98 h 269"/>
                <a:gd name="T70" fmla="*/ 21 w 231"/>
                <a:gd name="T71" fmla="*/ 77 h 269"/>
                <a:gd name="T72" fmla="*/ 30 w 231"/>
                <a:gd name="T73" fmla="*/ 55 h 269"/>
                <a:gd name="T74" fmla="*/ 47 w 231"/>
                <a:gd name="T75" fmla="*/ 38 h 269"/>
                <a:gd name="T76" fmla="*/ 64 w 231"/>
                <a:gd name="T77" fmla="*/ 21 h 269"/>
                <a:gd name="T78" fmla="*/ 86 w 231"/>
                <a:gd name="T79" fmla="*/ 12 h 269"/>
                <a:gd name="T80" fmla="*/ 86 w 231"/>
                <a:gd name="T81" fmla="*/ 12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6" y="12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6"/>
                  </a:lnTo>
                  <a:lnTo>
                    <a:pt x="51" y="128"/>
                  </a:lnTo>
                  <a:lnTo>
                    <a:pt x="51" y="149"/>
                  </a:lnTo>
                  <a:lnTo>
                    <a:pt x="56" y="175"/>
                  </a:lnTo>
                  <a:lnTo>
                    <a:pt x="64" y="196"/>
                  </a:lnTo>
                  <a:lnTo>
                    <a:pt x="77" y="213"/>
                  </a:lnTo>
                  <a:lnTo>
                    <a:pt x="90" y="230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5" y="243"/>
                  </a:lnTo>
                  <a:lnTo>
                    <a:pt x="167" y="239"/>
                  </a:lnTo>
                  <a:lnTo>
                    <a:pt x="231" y="213"/>
                  </a:lnTo>
                  <a:lnTo>
                    <a:pt x="205" y="226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7" y="269"/>
                  </a:lnTo>
                  <a:lnTo>
                    <a:pt x="56" y="265"/>
                  </a:lnTo>
                  <a:lnTo>
                    <a:pt x="43" y="256"/>
                  </a:lnTo>
                  <a:lnTo>
                    <a:pt x="26" y="243"/>
                  </a:lnTo>
                  <a:lnTo>
                    <a:pt x="17" y="222"/>
                  </a:lnTo>
                  <a:lnTo>
                    <a:pt x="9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4" y="124"/>
                  </a:lnTo>
                  <a:lnTo>
                    <a:pt x="9" y="98"/>
                  </a:lnTo>
                  <a:lnTo>
                    <a:pt x="21" y="77"/>
                  </a:lnTo>
                  <a:lnTo>
                    <a:pt x="30" y="55"/>
                  </a:lnTo>
                  <a:lnTo>
                    <a:pt x="47" y="38"/>
                  </a:lnTo>
                  <a:lnTo>
                    <a:pt x="64" y="21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3" name="Freeform 22"/>
            <p:cNvSpPr>
              <a:spLocks/>
            </p:cNvSpPr>
            <p:nvPr/>
          </p:nvSpPr>
          <p:spPr bwMode="auto">
            <a:xfrm>
              <a:off x="1065" y="2944"/>
              <a:ext cx="240" cy="273"/>
            </a:xfrm>
            <a:custGeom>
              <a:avLst/>
              <a:gdLst>
                <a:gd name="T0" fmla="*/ 0 w 240"/>
                <a:gd name="T1" fmla="*/ 179 h 273"/>
                <a:gd name="T2" fmla="*/ 0 w 240"/>
                <a:gd name="T3" fmla="*/ 179 h 273"/>
                <a:gd name="T4" fmla="*/ 0 w 240"/>
                <a:gd name="T5" fmla="*/ 158 h 273"/>
                <a:gd name="T6" fmla="*/ 0 w 240"/>
                <a:gd name="T7" fmla="*/ 136 h 273"/>
                <a:gd name="T8" fmla="*/ 13 w 240"/>
                <a:gd name="T9" fmla="*/ 94 h 273"/>
                <a:gd name="T10" fmla="*/ 30 w 240"/>
                <a:gd name="T11" fmla="*/ 60 h 273"/>
                <a:gd name="T12" fmla="*/ 43 w 240"/>
                <a:gd name="T13" fmla="*/ 42 h 273"/>
                <a:gd name="T14" fmla="*/ 56 w 240"/>
                <a:gd name="T15" fmla="*/ 30 h 273"/>
                <a:gd name="T16" fmla="*/ 124 w 240"/>
                <a:gd name="T17" fmla="*/ 4 h 273"/>
                <a:gd name="T18" fmla="*/ 124 w 240"/>
                <a:gd name="T19" fmla="*/ 4 h 273"/>
                <a:gd name="T20" fmla="*/ 146 w 240"/>
                <a:gd name="T21" fmla="*/ 0 h 273"/>
                <a:gd name="T22" fmla="*/ 163 w 240"/>
                <a:gd name="T23" fmla="*/ 0 h 273"/>
                <a:gd name="T24" fmla="*/ 180 w 240"/>
                <a:gd name="T25" fmla="*/ 4 h 273"/>
                <a:gd name="T26" fmla="*/ 197 w 240"/>
                <a:gd name="T27" fmla="*/ 13 h 273"/>
                <a:gd name="T28" fmla="*/ 210 w 240"/>
                <a:gd name="T29" fmla="*/ 25 h 273"/>
                <a:gd name="T30" fmla="*/ 223 w 240"/>
                <a:gd name="T31" fmla="*/ 47 h 273"/>
                <a:gd name="T32" fmla="*/ 231 w 240"/>
                <a:gd name="T33" fmla="*/ 68 h 273"/>
                <a:gd name="T34" fmla="*/ 235 w 240"/>
                <a:gd name="T35" fmla="*/ 94 h 273"/>
                <a:gd name="T36" fmla="*/ 235 w 240"/>
                <a:gd name="T37" fmla="*/ 94 h 273"/>
                <a:gd name="T38" fmla="*/ 240 w 240"/>
                <a:gd name="T39" fmla="*/ 115 h 273"/>
                <a:gd name="T40" fmla="*/ 235 w 240"/>
                <a:gd name="T41" fmla="*/ 136 h 273"/>
                <a:gd name="T42" fmla="*/ 227 w 240"/>
                <a:gd name="T43" fmla="*/ 175 h 273"/>
                <a:gd name="T44" fmla="*/ 205 w 240"/>
                <a:gd name="T45" fmla="*/ 213 h 273"/>
                <a:gd name="T46" fmla="*/ 193 w 240"/>
                <a:gd name="T47" fmla="*/ 230 h 273"/>
                <a:gd name="T48" fmla="*/ 180 w 240"/>
                <a:gd name="T49" fmla="*/ 243 h 273"/>
                <a:gd name="T50" fmla="*/ 116 w 240"/>
                <a:gd name="T51" fmla="*/ 269 h 273"/>
                <a:gd name="T52" fmla="*/ 116 w 240"/>
                <a:gd name="T53" fmla="*/ 269 h 273"/>
                <a:gd name="T54" fmla="*/ 94 w 240"/>
                <a:gd name="T55" fmla="*/ 273 h 273"/>
                <a:gd name="T56" fmla="*/ 73 w 240"/>
                <a:gd name="T57" fmla="*/ 273 h 273"/>
                <a:gd name="T58" fmla="*/ 56 w 240"/>
                <a:gd name="T59" fmla="*/ 269 h 273"/>
                <a:gd name="T60" fmla="*/ 39 w 240"/>
                <a:gd name="T61" fmla="*/ 260 h 273"/>
                <a:gd name="T62" fmla="*/ 26 w 240"/>
                <a:gd name="T63" fmla="*/ 243 h 273"/>
                <a:gd name="T64" fmla="*/ 13 w 240"/>
                <a:gd name="T65" fmla="*/ 226 h 273"/>
                <a:gd name="T66" fmla="*/ 5 w 240"/>
                <a:gd name="T67" fmla="*/ 205 h 273"/>
                <a:gd name="T68" fmla="*/ 0 w 240"/>
                <a:gd name="T69" fmla="*/ 179 h 273"/>
                <a:gd name="T70" fmla="*/ 0 w 240"/>
                <a:gd name="T71" fmla="*/ 179 h 2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0"/>
                <a:gd name="T109" fmla="*/ 0 h 273"/>
                <a:gd name="T110" fmla="*/ 240 w 240"/>
                <a:gd name="T111" fmla="*/ 273 h 2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0" h="273">
                  <a:moveTo>
                    <a:pt x="0" y="179"/>
                  </a:moveTo>
                  <a:lnTo>
                    <a:pt x="0" y="179"/>
                  </a:lnTo>
                  <a:lnTo>
                    <a:pt x="0" y="158"/>
                  </a:lnTo>
                  <a:lnTo>
                    <a:pt x="0" y="136"/>
                  </a:lnTo>
                  <a:lnTo>
                    <a:pt x="13" y="94"/>
                  </a:lnTo>
                  <a:lnTo>
                    <a:pt x="30" y="60"/>
                  </a:lnTo>
                  <a:lnTo>
                    <a:pt x="43" y="42"/>
                  </a:lnTo>
                  <a:lnTo>
                    <a:pt x="56" y="30"/>
                  </a:lnTo>
                  <a:lnTo>
                    <a:pt x="124" y="4"/>
                  </a:lnTo>
                  <a:lnTo>
                    <a:pt x="146" y="0"/>
                  </a:lnTo>
                  <a:lnTo>
                    <a:pt x="163" y="0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25"/>
                  </a:lnTo>
                  <a:lnTo>
                    <a:pt x="223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40" y="115"/>
                  </a:lnTo>
                  <a:lnTo>
                    <a:pt x="235" y="136"/>
                  </a:lnTo>
                  <a:lnTo>
                    <a:pt x="227" y="175"/>
                  </a:lnTo>
                  <a:lnTo>
                    <a:pt x="205" y="213"/>
                  </a:lnTo>
                  <a:lnTo>
                    <a:pt x="193" y="230"/>
                  </a:lnTo>
                  <a:lnTo>
                    <a:pt x="180" y="243"/>
                  </a:lnTo>
                  <a:lnTo>
                    <a:pt x="116" y="269"/>
                  </a:lnTo>
                  <a:lnTo>
                    <a:pt x="94" y="273"/>
                  </a:lnTo>
                  <a:lnTo>
                    <a:pt x="73" y="273"/>
                  </a:lnTo>
                  <a:lnTo>
                    <a:pt x="56" y="269"/>
                  </a:lnTo>
                  <a:lnTo>
                    <a:pt x="39" y="260"/>
                  </a:lnTo>
                  <a:lnTo>
                    <a:pt x="26" y="243"/>
                  </a:lnTo>
                  <a:lnTo>
                    <a:pt x="13" y="226"/>
                  </a:lnTo>
                  <a:lnTo>
                    <a:pt x="5" y="205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4" name="Freeform 23"/>
            <p:cNvSpPr>
              <a:spLocks/>
            </p:cNvSpPr>
            <p:nvPr/>
          </p:nvSpPr>
          <p:spPr bwMode="auto">
            <a:xfrm>
              <a:off x="1091" y="3298"/>
              <a:ext cx="534" cy="231"/>
            </a:xfrm>
            <a:custGeom>
              <a:avLst/>
              <a:gdLst>
                <a:gd name="T0" fmla="*/ 4 w 534"/>
                <a:gd name="T1" fmla="*/ 120 h 231"/>
                <a:gd name="T2" fmla="*/ 4 w 534"/>
                <a:gd name="T3" fmla="*/ 120 h 231"/>
                <a:gd name="T4" fmla="*/ 17 w 534"/>
                <a:gd name="T5" fmla="*/ 94 h 231"/>
                <a:gd name="T6" fmla="*/ 38 w 534"/>
                <a:gd name="T7" fmla="*/ 69 h 231"/>
                <a:gd name="T8" fmla="*/ 38 w 534"/>
                <a:gd name="T9" fmla="*/ 69 h 231"/>
                <a:gd name="T10" fmla="*/ 73 w 534"/>
                <a:gd name="T11" fmla="*/ 39 h 231"/>
                <a:gd name="T12" fmla="*/ 115 w 534"/>
                <a:gd name="T13" fmla="*/ 13 h 231"/>
                <a:gd name="T14" fmla="*/ 154 w 534"/>
                <a:gd name="T15" fmla="*/ 0 h 231"/>
                <a:gd name="T16" fmla="*/ 171 w 534"/>
                <a:gd name="T17" fmla="*/ 0 h 231"/>
                <a:gd name="T18" fmla="*/ 188 w 534"/>
                <a:gd name="T19" fmla="*/ 0 h 231"/>
                <a:gd name="T20" fmla="*/ 509 w 534"/>
                <a:gd name="T21" fmla="*/ 65 h 231"/>
                <a:gd name="T22" fmla="*/ 509 w 534"/>
                <a:gd name="T23" fmla="*/ 65 h 231"/>
                <a:gd name="T24" fmla="*/ 521 w 534"/>
                <a:gd name="T25" fmla="*/ 69 h 231"/>
                <a:gd name="T26" fmla="*/ 521 w 534"/>
                <a:gd name="T27" fmla="*/ 69 h 231"/>
                <a:gd name="T28" fmla="*/ 526 w 534"/>
                <a:gd name="T29" fmla="*/ 73 h 231"/>
                <a:gd name="T30" fmla="*/ 534 w 534"/>
                <a:gd name="T31" fmla="*/ 82 h 231"/>
                <a:gd name="T32" fmla="*/ 534 w 534"/>
                <a:gd name="T33" fmla="*/ 90 h 231"/>
                <a:gd name="T34" fmla="*/ 534 w 534"/>
                <a:gd name="T35" fmla="*/ 103 h 231"/>
                <a:gd name="T36" fmla="*/ 521 w 534"/>
                <a:gd name="T37" fmla="*/ 133 h 231"/>
                <a:gd name="T38" fmla="*/ 496 w 534"/>
                <a:gd name="T39" fmla="*/ 163 h 231"/>
                <a:gd name="T40" fmla="*/ 496 w 534"/>
                <a:gd name="T41" fmla="*/ 163 h 231"/>
                <a:gd name="T42" fmla="*/ 462 w 534"/>
                <a:gd name="T43" fmla="*/ 193 h 231"/>
                <a:gd name="T44" fmla="*/ 419 w 534"/>
                <a:gd name="T45" fmla="*/ 218 h 231"/>
                <a:gd name="T46" fmla="*/ 380 w 534"/>
                <a:gd name="T47" fmla="*/ 231 h 231"/>
                <a:gd name="T48" fmla="*/ 363 w 534"/>
                <a:gd name="T49" fmla="*/ 231 h 231"/>
                <a:gd name="T50" fmla="*/ 346 w 534"/>
                <a:gd name="T51" fmla="*/ 231 h 231"/>
                <a:gd name="T52" fmla="*/ 26 w 534"/>
                <a:gd name="T53" fmla="*/ 167 h 231"/>
                <a:gd name="T54" fmla="*/ 26 w 534"/>
                <a:gd name="T55" fmla="*/ 167 h 231"/>
                <a:gd name="T56" fmla="*/ 13 w 534"/>
                <a:gd name="T57" fmla="*/ 163 h 231"/>
                <a:gd name="T58" fmla="*/ 4 w 534"/>
                <a:gd name="T59" fmla="*/ 150 h 231"/>
                <a:gd name="T60" fmla="*/ 0 w 534"/>
                <a:gd name="T61" fmla="*/ 137 h 231"/>
                <a:gd name="T62" fmla="*/ 4 w 534"/>
                <a:gd name="T63" fmla="*/ 120 h 231"/>
                <a:gd name="T64" fmla="*/ 4 w 534"/>
                <a:gd name="T65" fmla="*/ 120 h 2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1"/>
                <a:gd name="T101" fmla="*/ 534 w 534"/>
                <a:gd name="T102" fmla="*/ 231 h 2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1">
                  <a:moveTo>
                    <a:pt x="4" y="120"/>
                  </a:moveTo>
                  <a:lnTo>
                    <a:pt x="4" y="120"/>
                  </a:lnTo>
                  <a:lnTo>
                    <a:pt x="17" y="94"/>
                  </a:lnTo>
                  <a:lnTo>
                    <a:pt x="38" y="69"/>
                  </a:lnTo>
                  <a:lnTo>
                    <a:pt x="73" y="39"/>
                  </a:lnTo>
                  <a:lnTo>
                    <a:pt x="115" y="13"/>
                  </a:lnTo>
                  <a:lnTo>
                    <a:pt x="154" y="0"/>
                  </a:lnTo>
                  <a:lnTo>
                    <a:pt x="171" y="0"/>
                  </a:lnTo>
                  <a:lnTo>
                    <a:pt x="188" y="0"/>
                  </a:lnTo>
                  <a:lnTo>
                    <a:pt x="509" y="65"/>
                  </a:lnTo>
                  <a:lnTo>
                    <a:pt x="521" y="69"/>
                  </a:lnTo>
                  <a:lnTo>
                    <a:pt x="526" y="73"/>
                  </a:lnTo>
                  <a:lnTo>
                    <a:pt x="534" y="82"/>
                  </a:lnTo>
                  <a:lnTo>
                    <a:pt x="534" y="90"/>
                  </a:lnTo>
                  <a:lnTo>
                    <a:pt x="534" y="103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2" y="193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1"/>
                  </a:lnTo>
                  <a:lnTo>
                    <a:pt x="346" y="231"/>
                  </a:lnTo>
                  <a:lnTo>
                    <a:pt x="26" y="167"/>
                  </a:lnTo>
                  <a:lnTo>
                    <a:pt x="13" y="163"/>
                  </a:lnTo>
                  <a:lnTo>
                    <a:pt x="4" y="150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5" name="Freeform 24"/>
            <p:cNvSpPr>
              <a:spLocks/>
            </p:cNvSpPr>
            <p:nvPr/>
          </p:nvSpPr>
          <p:spPr bwMode="auto">
            <a:xfrm>
              <a:off x="1091" y="3367"/>
              <a:ext cx="534" cy="162"/>
            </a:xfrm>
            <a:custGeom>
              <a:avLst/>
              <a:gdLst>
                <a:gd name="T0" fmla="*/ 338 w 534"/>
                <a:gd name="T1" fmla="*/ 115 h 162"/>
                <a:gd name="T2" fmla="*/ 338 w 534"/>
                <a:gd name="T3" fmla="*/ 115 h 162"/>
                <a:gd name="T4" fmla="*/ 350 w 534"/>
                <a:gd name="T5" fmla="*/ 115 h 162"/>
                <a:gd name="T6" fmla="*/ 372 w 534"/>
                <a:gd name="T7" fmla="*/ 115 h 162"/>
                <a:gd name="T8" fmla="*/ 410 w 534"/>
                <a:gd name="T9" fmla="*/ 102 h 162"/>
                <a:gd name="T10" fmla="*/ 449 w 534"/>
                <a:gd name="T11" fmla="*/ 77 h 162"/>
                <a:gd name="T12" fmla="*/ 487 w 534"/>
                <a:gd name="T13" fmla="*/ 47 h 162"/>
                <a:gd name="T14" fmla="*/ 487 w 534"/>
                <a:gd name="T15" fmla="*/ 47 h 162"/>
                <a:gd name="T16" fmla="*/ 509 w 534"/>
                <a:gd name="T17" fmla="*/ 21 h 162"/>
                <a:gd name="T18" fmla="*/ 521 w 534"/>
                <a:gd name="T19" fmla="*/ 0 h 162"/>
                <a:gd name="T20" fmla="*/ 521 w 534"/>
                <a:gd name="T21" fmla="*/ 0 h 162"/>
                <a:gd name="T22" fmla="*/ 526 w 534"/>
                <a:gd name="T23" fmla="*/ 4 h 162"/>
                <a:gd name="T24" fmla="*/ 534 w 534"/>
                <a:gd name="T25" fmla="*/ 13 h 162"/>
                <a:gd name="T26" fmla="*/ 534 w 534"/>
                <a:gd name="T27" fmla="*/ 21 h 162"/>
                <a:gd name="T28" fmla="*/ 534 w 534"/>
                <a:gd name="T29" fmla="*/ 34 h 162"/>
                <a:gd name="T30" fmla="*/ 521 w 534"/>
                <a:gd name="T31" fmla="*/ 64 h 162"/>
                <a:gd name="T32" fmla="*/ 496 w 534"/>
                <a:gd name="T33" fmla="*/ 94 h 162"/>
                <a:gd name="T34" fmla="*/ 496 w 534"/>
                <a:gd name="T35" fmla="*/ 94 h 162"/>
                <a:gd name="T36" fmla="*/ 462 w 534"/>
                <a:gd name="T37" fmla="*/ 124 h 162"/>
                <a:gd name="T38" fmla="*/ 419 w 534"/>
                <a:gd name="T39" fmla="*/ 149 h 162"/>
                <a:gd name="T40" fmla="*/ 380 w 534"/>
                <a:gd name="T41" fmla="*/ 162 h 162"/>
                <a:gd name="T42" fmla="*/ 363 w 534"/>
                <a:gd name="T43" fmla="*/ 162 h 162"/>
                <a:gd name="T44" fmla="*/ 346 w 534"/>
                <a:gd name="T45" fmla="*/ 162 h 162"/>
                <a:gd name="T46" fmla="*/ 26 w 534"/>
                <a:gd name="T47" fmla="*/ 98 h 162"/>
                <a:gd name="T48" fmla="*/ 26 w 534"/>
                <a:gd name="T49" fmla="*/ 98 h 162"/>
                <a:gd name="T50" fmla="*/ 13 w 534"/>
                <a:gd name="T51" fmla="*/ 94 h 162"/>
                <a:gd name="T52" fmla="*/ 4 w 534"/>
                <a:gd name="T53" fmla="*/ 81 h 162"/>
                <a:gd name="T54" fmla="*/ 0 w 534"/>
                <a:gd name="T55" fmla="*/ 68 h 162"/>
                <a:gd name="T56" fmla="*/ 4 w 534"/>
                <a:gd name="T57" fmla="*/ 51 h 162"/>
                <a:gd name="T58" fmla="*/ 4 w 534"/>
                <a:gd name="T59" fmla="*/ 51 h 162"/>
                <a:gd name="T60" fmla="*/ 17 w 534"/>
                <a:gd name="T61" fmla="*/ 51 h 162"/>
                <a:gd name="T62" fmla="*/ 338 w 534"/>
                <a:gd name="T63" fmla="*/ 115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2"/>
                <a:gd name="T98" fmla="*/ 534 w 534"/>
                <a:gd name="T99" fmla="*/ 162 h 1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2">
                  <a:moveTo>
                    <a:pt x="338" y="115"/>
                  </a:moveTo>
                  <a:lnTo>
                    <a:pt x="338" y="115"/>
                  </a:lnTo>
                  <a:lnTo>
                    <a:pt x="350" y="115"/>
                  </a:lnTo>
                  <a:lnTo>
                    <a:pt x="372" y="115"/>
                  </a:lnTo>
                  <a:lnTo>
                    <a:pt x="410" y="102"/>
                  </a:lnTo>
                  <a:lnTo>
                    <a:pt x="449" y="77"/>
                  </a:lnTo>
                  <a:lnTo>
                    <a:pt x="487" y="47"/>
                  </a:lnTo>
                  <a:lnTo>
                    <a:pt x="509" y="21"/>
                  </a:lnTo>
                  <a:lnTo>
                    <a:pt x="521" y="0"/>
                  </a:lnTo>
                  <a:lnTo>
                    <a:pt x="526" y="4"/>
                  </a:lnTo>
                  <a:lnTo>
                    <a:pt x="534" y="13"/>
                  </a:lnTo>
                  <a:lnTo>
                    <a:pt x="534" y="21"/>
                  </a:lnTo>
                  <a:lnTo>
                    <a:pt x="534" y="34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2" y="124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2"/>
                  </a:lnTo>
                  <a:lnTo>
                    <a:pt x="346" y="162"/>
                  </a:lnTo>
                  <a:lnTo>
                    <a:pt x="26" y="98"/>
                  </a:lnTo>
                  <a:lnTo>
                    <a:pt x="13" y="94"/>
                  </a:lnTo>
                  <a:lnTo>
                    <a:pt x="4" y="81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1"/>
                  </a:lnTo>
                  <a:lnTo>
                    <a:pt x="338" y="115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6" name="Freeform 25"/>
            <p:cNvSpPr>
              <a:spLocks/>
            </p:cNvSpPr>
            <p:nvPr/>
          </p:nvSpPr>
          <p:spPr bwMode="auto">
            <a:xfrm>
              <a:off x="1095" y="3298"/>
              <a:ext cx="517" cy="184"/>
            </a:xfrm>
            <a:custGeom>
              <a:avLst/>
              <a:gdLst>
                <a:gd name="T0" fmla="*/ 184 w 517"/>
                <a:gd name="T1" fmla="*/ 0 h 184"/>
                <a:gd name="T2" fmla="*/ 505 w 517"/>
                <a:gd name="T3" fmla="*/ 65 h 184"/>
                <a:gd name="T4" fmla="*/ 505 w 517"/>
                <a:gd name="T5" fmla="*/ 65 h 184"/>
                <a:gd name="T6" fmla="*/ 517 w 517"/>
                <a:gd name="T7" fmla="*/ 69 h 184"/>
                <a:gd name="T8" fmla="*/ 517 w 517"/>
                <a:gd name="T9" fmla="*/ 69 h 184"/>
                <a:gd name="T10" fmla="*/ 505 w 517"/>
                <a:gd name="T11" fmla="*/ 90 h 184"/>
                <a:gd name="T12" fmla="*/ 483 w 517"/>
                <a:gd name="T13" fmla="*/ 116 h 184"/>
                <a:gd name="T14" fmla="*/ 483 w 517"/>
                <a:gd name="T15" fmla="*/ 116 h 184"/>
                <a:gd name="T16" fmla="*/ 445 w 517"/>
                <a:gd name="T17" fmla="*/ 146 h 184"/>
                <a:gd name="T18" fmla="*/ 406 w 517"/>
                <a:gd name="T19" fmla="*/ 171 h 184"/>
                <a:gd name="T20" fmla="*/ 368 w 517"/>
                <a:gd name="T21" fmla="*/ 184 h 184"/>
                <a:gd name="T22" fmla="*/ 346 w 517"/>
                <a:gd name="T23" fmla="*/ 184 h 184"/>
                <a:gd name="T24" fmla="*/ 334 w 517"/>
                <a:gd name="T25" fmla="*/ 184 h 184"/>
                <a:gd name="T26" fmla="*/ 13 w 517"/>
                <a:gd name="T27" fmla="*/ 120 h 184"/>
                <a:gd name="T28" fmla="*/ 13 w 517"/>
                <a:gd name="T29" fmla="*/ 120 h 184"/>
                <a:gd name="T30" fmla="*/ 0 w 517"/>
                <a:gd name="T31" fmla="*/ 120 h 184"/>
                <a:gd name="T32" fmla="*/ 0 w 517"/>
                <a:gd name="T33" fmla="*/ 120 h 184"/>
                <a:gd name="T34" fmla="*/ 13 w 517"/>
                <a:gd name="T35" fmla="*/ 94 h 184"/>
                <a:gd name="T36" fmla="*/ 34 w 517"/>
                <a:gd name="T37" fmla="*/ 69 h 184"/>
                <a:gd name="T38" fmla="*/ 34 w 517"/>
                <a:gd name="T39" fmla="*/ 69 h 184"/>
                <a:gd name="T40" fmla="*/ 69 w 517"/>
                <a:gd name="T41" fmla="*/ 39 h 184"/>
                <a:gd name="T42" fmla="*/ 111 w 517"/>
                <a:gd name="T43" fmla="*/ 13 h 184"/>
                <a:gd name="T44" fmla="*/ 150 w 517"/>
                <a:gd name="T45" fmla="*/ 0 h 184"/>
                <a:gd name="T46" fmla="*/ 167 w 517"/>
                <a:gd name="T47" fmla="*/ 0 h 184"/>
                <a:gd name="T48" fmla="*/ 184 w 517"/>
                <a:gd name="T49" fmla="*/ 0 h 184"/>
                <a:gd name="T50" fmla="*/ 184 w 517"/>
                <a:gd name="T51" fmla="*/ 0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4"/>
                <a:gd name="T80" fmla="*/ 517 w 517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4">
                  <a:moveTo>
                    <a:pt x="184" y="0"/>
                  </a:moveTo>
                  <a:lnTo>
                    <a:pt x="505" y="65"/>
                  </a:lnTo>
                  <a:lnTo>
                    <a:pt x="517" y="69"/>
                  </a:lnTo>
                  <a:lnTo>
                    <a:pt x="505" y="90"/>
                  </a:lnTo>
                  <a:lnTo>
                    <a:pt x="483" y="116"/>
                  </a:lnTo>
                  <a:lnTo>
                    <a:pt x="445" y="146"/>
                  </a:lnTo>
                  <a:lnTo>
                    <a:pt x="406" y="171"/>
                  </a:lnTo>
                  <a:lnTo>
                    <a:pt x="368" y="184"/>
                  </a:lnTo>
                  <a:lnTo>
                    <a:pt x="346" y="184"/>
                  </a:lnTo>
                  <a:lnTo>
                    <a:pt x="334" y="184"/>
                  </a:lnTo>
                  <a:lnTo>
                    <a:pt x="13" y="120"/>
                  </a:lnTo>
                  <a:lnTo>
                    <a:pt x="0" y="120"/>
                  </a:lnTo>
                  <a:lnTo>
                    <a:pt x="13" y="94"/>
                  </a:lnTo>
                  <a:lnTo>
                    <a:pt x="34" y="69"/>
                  </a:lnTo>
                  <a:lnTo>
                    <a:pt x="69" y="39"/>
                  </a:lnTo>
                  <a:lnTo>
                    <a:pt x="111" y="13"/>
                  </a:lnTo>
                  <a:lnTo>
                    <a:pt x="150" y="0"/>
                  </a:lnTo>
                  <a:lnTo>
                    <a:pt x="167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7" name="Freeform 26"/>
            <p:cNvSpPr>
              <a:spLocks/>
            </p:cNvSpPr>
            <p:nvPr/>
          </p:nvSpPr>
          <p:spPr bwMode="auto">
            <a:xfrm>
              <a:off x="1100" y="3495"/>
              <a:ext cx="55" cy="316"/>
            </a:xfrm>
            <a:custGeom>
              <a:avLst/>
              <a:gdLst>
                <a:gd name="T0" fmla="*/ 55 w 55"/>
                <a:gd name="T1" fmla="*/ 316 h 316"/>
                <a:gd name="T2" fmla="*/ 0 w 55"/>
                <a:gd name="T3" fmla="*/ 312 h 316"/>
                <a:gd name="T4" fmla="*/ 0 w 55"/>
                <a:gd name="T5" fmla="*/ 0 h 316"/>
                <a:gd name="T6" fmla="*/ 55 w 55"/>
                <a:gd name="T7" fmla="*/ 0 h 316"/>
                <a:gd name="T8" fmla="*/ 55 w 55"/>
                <a:gd name="T9" fmla="*/ 316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16"/>
                <a:gd name="T17" fmla="*/ 55 w 55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16">
                  <a:moveTo>
                    <a:pt x="55" y="316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31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8" name="Freeform 27"/>
            <p:cNvSpPr>
              <a:spLocks/>
            </p:cNvSpPr>
            <p:nvPr/>
          </p:nvSpPr>
          <p:spPr bwMode="auto">
            <a:xfrm>
              <a:off x="1373" y="3563"/>
              <a:ext cx="60" cy="406"/>
            </a:xfrm>
            <a:custGeom>
              <a:avLst/>
              <a:gdLst>
                <a:gd name="T0" fmla="*/ 51 w 60"/>
                <a:gd name="T1" fmla="*/ 406 h 406"/>
                <a:gd name="T2" fmla="*/ 4 w 60"/>
                <a:gd name="T3" fmla="*/ 402 h 406"/>
                <a:gd name="T4" fmla="*/ 0 w 60"/>
                <a:gd name="T5" fmla="*/ 0 h 406"/>
                <a:gd name="T6" fmla="*/ 60 w 60"/>
                <a:gd name="T7" fmla="*/ 0 h 406"/>
                <a:gd name="T8" fmla="*/ 51 w 60"/>
                <a:gd name="T9" fmla="*/ 406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406"/>
                <a:gd name="T17" fmla="*/ 60 w 60"/>
                <a:gd name="T18" fmla="*/ 406 h 4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406">
                  <a:moveTo>
                    <a:pt x="51" y="406"/>
                  </a:moveTo>
                  <a:lnTo>
                    <a:pt x="4" y="402"/>
                  </a:lnTo>
                  <a:lnTo>
                    <a:pt x="0" y="0"/>
                  </a:lnTo>
                  <a:lnTo>
                    <a:pt x="60" y="0"/>
                  </a:lnTo>
                  <a:lnTo>
                    <a:pt x="51" y="40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9" name="Freeform 28"/>
            <p:cNvSpPr>
              <a:spLocks/>
            </p:cNvSpPr>
            <p:nvPr/>
          </p:nvSpPr>
          <p:spPr bwMode="auto">
            <a:xfrm>
              <a:off x="1125" y="2350"/>
              <a:ext cx="342" cy="397"/>
            </a:xfrm>
            <a:custGeom>
              <a:avLst/>
              <a:gdLst>
                <a:gd name="T0" fmla="*/ 321 w 342"/>
                <a:gd name="T1" fmla="*/ 299 h 397"/>
                <a:gd name="T2" fmla="*/ 321 w 342"/>
                <a:gd name="T3" fmla="*/ 299 h 397"/>
                <a:gd name="T4" fmla="*/ 329 w 342"/>
                <a:gd name="T5" fmla="*/ 209 h 397"/>
                <a:gd name="T6" fmla="*/ 329 w 342"/>
                <a:gd name="T7" fmla="*/ 153 h 397"/>
                <a:gd name="T8" fmla="*/ 329 w 342"/>
                <a:gd name="T9" fmla="*/ 128 h 397"/>
                <a:gd name="T10" fmla="*/ 325 w 342"/>
                <a:gd name="T11" fmla="*/ 102 h 397"/>
                <a:gd name="T12" fmla="*/ 316 w 342"/>
                <a:gd name="T13" fmla="*/ 81 h 397"/>
                <a:gd name="T14" fmla="*/ 304 w 342"/>
                <a:gd name="T15" fmla="*/ 55 h 397"/>
                <a:gd name="T16" fmla="*/ 287 w 342"/>
                <a:gd name="T17" fmla="*/ 38 h 397"/>
                <a:gd name="T18" fmla="*/ 265 w 342"/>
                <a:gd name="T19" fmla="*/ 21 h 397"/>
                <a:gd name="T20" fmla="*/ 240 w 342"/>
                <a:gd name="T21" fmla="*/ 8 h 397"/>
                <a:gd name="T22" fmla="*/ 205 w 342"/>
                <a:gd name="T23" fmla="*/ 0 h 397"/>
                <a:gd name="T24" fmla="*/ 167 w 342"/>
                <a:gd name="T25" fmla="*/ 0 h 397"/>
                <a:gd name="T26" fmla="*/ 120 w 342"/>
                <a:gd name="T27" fmla="*/ 0 h 397"/>
                <a:gd name="T28" fmla="*/ 120 w 342"/>
                <a:gd name="T29" fmla="*/ 0 h 397"/>
                <a:gd name="T30" fmla="*/ 86 w 342"/>
                <a:gd name="T31" fmla="*/ 12 h 397"/>
                <a:gd name="T32" fmla="*/ 60 w 342"/>
                <a:gd name="T33" fmla="*/ 25 h 397"/>
                <a:gd name="T34" fmla="*/ 43 w 342"/>
                <a:gd name="T35" fmla="*/ 42 h 397"/>
                <a:gd name="T36" fmla="*/ 26 w 342"/>
                <a:gd name="T37" fmla="*/ 64 h 397"/>
                <a:gd name="T38" fmla="*/ 13 w 342"/>
                <a:gd name="T39" fmla="*/ 89 h 397"/>
                <a:gd name="T40" fmla="*/ 4 w 342"/>
                <a:gd name="T41" fmla="*/ 115 h 397"/>
                <a:gd name="T42" fmla="*/ 0 w 342"/>
                <a:gd name="T43" fmla="*/ 141 h 397"/>
                <a:gd name="T44" fmla="*/ 0 w 342"/>
                <a:gd name="T45" fmla="*/ 171 h 397"/>
                <a:gd name="T46" fmla="*/ 4 w 342"/>
                <a:gd name="T47" fmla="*/ 226 h 397"/>
                <a:gd name="T48" fmla="*/ 17 w 342"/>
                <a:gd name="T49" fmla="*/ 286 h 397"/>
                <a:gd name="T50" fmla="*/ 43 w 342"/>
                <a:gd name="T51" fmla="*/ 380 h 397"/>
                <a:gd name="T52" fmla="*/ 43 w 342"/>
                <a:gd name="T53" fmla="*/ 380 h 397"/>
                <a:gd name="T54" fmla="*/ 124 w 342"/>
                <a:gd name="T55" fmla="*/ 393 h 397"/>
                <a:gd name="T56" fmla="*/ 158 w 342"/>
                <a:gd name="T57" fmla="*/ 397 h 397"/>
                <a:gd name="T58" fmla="*/ 192 w 342"/>
                <a:gd name="T59" fmla="*/ 397 h 397"/>
                <a:gd name="T60" fmla="*/ 227 w 342"/>
                <a:gd name="T61" fmla="*/ 393 h 397"/>
                <a:gd name="T62" fmla="*/ 261 w 342"/>
                <a:gd name="T63" fmla="*/ 389 h 397"/>
                <a:gd name="T64" fmla="*/ 342 w 342"/>
                <a:gd name="T65" fmla="*/ 367 h 397"/>
                <a:gd name="T66" fmla="*/ 342 w 342"/>
                <a:gd name="T67" fmla="*/ 367 h 397"/>
                <a:gd name="T68" fmla="*/ 334 w 342"/>
                <a:gd name="T69" fmla="*/ 363 h 397"/>
                <a:gd name="T70" fmla="*/ 325 w 342"/>
                <a:gd name="T71" fmla="*/ 346 h 397"/>
                <a:gd name="T72" fmla="*/ 321 w 342"/>
                <a:gd name="T73" fmla="*/ 329 h 397"/>
                <a:gd name="T74" fmla="*/ 321 w 342"/>
                <a:gd name="T75" fmla="*/ 299 h 397"/>
                <a:gd name="T76" fmla="*/ 321 w 342"/>
                <a:gd name="T77" fmla="*/ 299 h 39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2"/>
                <a:gd name="T118" fmla="*/ 0 h 397"/>
                <a:gd name="T119" fmla="*/ 342 w 342"/>
                <a:gd name="T120" fmla="*/ 397 h 39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2" h="397">
                  <a:moveTo>
                    <a:pt x="321" y="299"/>
                  </a:moveTo>
                  <a:lnTo>
                    <a:pt x="321" y="299"/>
                  </a:lnTo>
                  <a:lnTo>
                    <a:pt x="329" y="209"/>
                  </a:lnTo>
                  <a:lnTo>
                    <a:pt x="329" y="153"/>
                  </a:lnTo>
                  <a:lnTo>
                    <a:pt x="329" y="128"/>
                  </a:lnTo>
                  <a:lnTo>
                    <a:pt x="325" y="102"/>
                  </a:lnTo>
                  <a:lnTo>
                    <a:pt x="316" y="81"/>
                  </a:lnTo>
                  <a:lnTo>
                    <a:pt x="304" y="55"/>
                  </a:lnTo>
                  <a:lnTo>
                    <a:pt x="287" y="38"/>
                  </a:lnTo>
                  <a:lnTo>
                    <a:pt x="265" y="21"/>
                  </a:lnTo>
                  <a:lnTo>
                    <a:pt x="240" y="8"/>
                  </a:lnTo>
                  <a:lnTo>
                    <a:pt x="205" y="0"/>
                  </a:lnTo>
                  <a:lnTo>
                    <a:pt x="167" y="0"/>
                  </a:lnTo>
                  <a:lnTo>
                    <a:pt x="120" y="0"/>
                  </a:lnTo>
                  <a:lnTo>
                    <a:pt x="86" y="12"/>
                  </a:lnTo>
                  <a:lnTo>
                    <a:pt x="60" y="25"/>
                  </a:lnTo>
                  <a:lnTo>
                    <a:pt x="43" y="42"/>
                  </a:lnTo>
                  <a:lnTo>
                    <a:pt x="26" y="64"/>
                  </a:lnTo>
                  <a:lnTo>
                    <a:pt x="13" y="89"/>
                  </a:lnTo>
                  <a:lnTo>
                    <a:pt x="4" y="115"/>
                  </a:lnTo>
                  <a:lnTo>
                    <a:pt x="0" y="141"/>
                  </a:lnTo>
                  <a:lnTo>
                    <a:pt x="0" y="171"/>
                  </a:lnTo>
                  <a:lnTo>
                    <a:pt x="4" y="226"/>
                  </a:lnTo>
                  <a:lnTo>
                    <a:pt x="17" y="286"/>
                  </a:lnTo>
                  <a:lnTo>
                    <a:pt x="43" y="380"/>
                  </a:lnTo>
                  <a:lnTo>
                    <a:pt x="124" y="393"/>
                  </a:lnTo>
                  <a:lnTo>
                    <a:pt x="158" y="397"/>
                  </a:lnTo>
                  <a:lnTo>
                    <a:pt x="192" y="397"/>
                  </a:lnTo>
                  <a:lnTo>
                    <a:pt x="227" y="393"/>
                  </a:lnTo>
                  <a:lnTo>
                    <a:pt x="261" y="389"/>
                  </a:lnTo>
                  <a:lnTo>
                    <a:pt x="342" y="367"/>
                  </a:lnTo>
                  <a:lnTo>
                    <a:pt x="334" y="363"/>
                  </a:lnTo>
                  <a:lnTo>
                    <a:pt x="325" y="346"/>
                  </a:lnTo>
                  <a:lnTo>
                    <a:pt x="321" y="329"/>
                  </a:lnTo>
                  <a:lnTo>
                    <a:pt x="321" y="299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0" name="Freeform 29"/>
            <p:cNvSpPr>
              <a:spLocks/>
            </p:cNvSpPr>
            <p:nvPr/>
          </p:nvSpPr>
          <p:spPr bwMode="auto">
            <a:xfrm>
              <a:off x="1724" y="3063"/>
              <a:ext cx="51" cy="22"/>
            </a:xfrm>
            <a:custGeom>
              <a:avLst/>
              <a:gdLst>
                <a:gd name="T0" fmla="*/ 51 w 51"/>
                <a:gd name="T1" fmla="*/ 22 h 22"/>
                <a:gd name="T2" fmla="*/ 21 w 51"/>
                <a:gd name="T3" fmla="*/ 0 h 22"/>
                <a:gd name="T4" fmla="*/ 0 w 51"/>
                <a:gd name="T5" fmla="*/ 0 h 22"/>
                <a:gd name="T6" fmla="*/ 0 w 51"/>
                <a:gd name="T7" fmla="*/ 0 h 22"/>
                <a:gd name="T8" fmla="*/ 17 w 51"/>
                <a:gd name="T9" fmla="*/ 13 h 22"/>
                <a:gd name="T10" fmla="*/ 34 w 51"/>
                <a:gd name="T11" fmla="*/ 22 h 22"/>
                <a:gd name="T12" fmla="*/ 42 w 51"/>
                <a:gd name="T13" fmla="*/ 22 h 22"/>
                <a:gd name="T14" fmla="*/ 51 w 51"/>
                <a:gd name="T15" fmla="*/ 22 h 22"/>
                <a:gd name="T16" fmla="*/ 51 w 51"/>
                <a:gd name="T17" fmla="*/ 2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22"/>
                <a:gd name="T29" fmla="*/ 51 w 51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22">
                  <a:moveTo>
                    <a:pt x="51" y="22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17" y="13"/>
                  </a:lnTo>
                  <a:lnTo>
                    <a:pt x="34" y="22"/>
                  </a:lnTo>
                  <a:lnTo>
                    <a:pt x="42" y="22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1" name="Freeform 30"/>
            <p:cNvSpPr>
              <a:spLocks/>
            </p:cNvSpPr>
            <p:nvPr/>
          </p:nvSpPr>
          <p:spPr bwMode="auto">
            <a:xfrm>
              <a:off x="1270" y="2790"/>
              <a:ext cx="278" cy="367"/>
            </a:xfrm>
            <a:custGeom>
              <a:avLst/>
              <a:gdLst>
                <a:gd name="T0" fmla="*/ 129 w 278"/>
                <a:gd name="T1" fmla="*/ 282 h 367"/>
                <a:gd name="T2" fmla="*/ 129 w 278"/>
                <a:gd name="T3" fmla="*/ 282 h 367"/>
                <a:gd name="T4" fmla="*/ 124 w 278"/>
                <a:gd name="T5" fmla="*/ 239 h 367"/>
                <a:gd name="T6" fmla="*/ 120 w 278"/>
                <a:gd name="T7" fmla="*/ 149 h 367"/>
                <a:gd name="T8" fmla="*/ 112 w 278"/>
                <a:gd name="T9" fmla="*/ 98 h 367"/>
                <a:gd name="T10" fmla="*/ 103 w 278"/>
                <a:gd name="T11" fmla="*/ 55 h 367"/>
                <a:gd name="T12" fmla="*/ 90 w 278"/>
                <a:gd name="T13" fmla="*/ 21 h 367"/>
                <a:gd name="T14" fmla="*/ 86 w 278"/>
                <a:gd name="T15" fmla="*/ 8 h 367"/>
                <a:gd name="T16" fmla="*/ 77 w 278"/>
                <a:gd name="T17" fmla="*/ 4 h 367"/>
                <a:gd name="T18" fmla="*/ 77 w 278"/>
                <a:gd name="T19" fmla="*/ 4 h 367"/>
                <a:gd name="T20" fmla="*/ 65 w 278"/>
                <a:gd name="T21" fmla="*/ 0 h 367"/>
                <a:gd name="T22" fmla="*/ 56 w 278"/>
                <a:gd name="T23" fmla="*/ 0 h 367"/>
                <a:gd name="T24" fmla="*/ 47 w 278"/>
                <a:gd name="T25" fmla="*/ 4 h 367"/>
                <a:gd name="T26" fmla="*/ 35 w 278"/>
                <a:gd name="T27" fmla="*/ 17 h 367"/>
                <a:gd name="T28" fmla="*/ 35 w 278"/>
                <a:gd name="T29" fmla="*/ 17 h 367"/>
                <a:gd name="T30" fmla="*/ 22 w 278"/>
                <a:gd name="T31" fmla="*/ 34 h 367"/>
                <a:gd name="T32" fmla="*/ 13 w 278"/>
                <a:gd name="T33" fmla="*/ 55 h 367"/>
                <a:gd name="T34" fmla="*/ 5 w 278"/>
                <a:gd name="T35" fmla="*/ 81 h 367"/>
                <a:gd name="T36" fmla="*/ 0 w 278"/>
                <a:gd name="T37" fmla="*/ 107 h 367"/>
                <a:gd name="T38" fmla="*/ 0 w 278"/>
                <a:gd name="T39" fmla="*/ 107 h 367"/>
                <a:gd name="T40" fmla="*/ 30 w 278"/>
                <a:gd name="T41" fmla="*/ 226 h 367"/>
                <a:gd name="T42" fmla="*/ 52 w 278"/>
                <a:gd name="T43" fmla="*/ 312 h 367"/>
                <a:gd name="T44" fmla="*/ 60 w 278"/>
                <a:gd name="T45" fmla="*/ 367 h 367"/>
                <a:gd name="T46" fmla="*/ 60 w 278"/>
                <a:gd name="T47" fmla="*/ 367 h 367"/>
                <a:gd name="T48" fmla="*/ 99 w 278"/>
                <a:gd name="T49" fmla="*/ 363 h 367"/>
                <a:gd name="T50" fmla="*/ 150 w 278"/>
                <a:gd name="T51" fmla="*/ 355 h 367"/>
                <a:gd name="T52" fmla="*/ 257 w 278"/>
                <a:gd name="T53" fmla="*/ 337 h 367"/>
                <a:gd name="T54" fmla="*/ 257 w 278"/>
                <a:gd name="T55" fmla="*/ 337 h 367"/>
                <a:gd name="T56" fmla="*/ 278 w 278"/>
                <a:gd name="T57" fmla="*/ 286 h 367"/>
                <a:gd name="T58" fmla="*/ 129 w 278"/>
                <a:gd name="T59" fmla="*/ 282 h 3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8"/>
                <a:gd name="T91" fmla="*/ 0 h 367"/>
                <a:gd name="T92" fmla="*/ 278 w 278"/>
                <a:gd name="T93" fmla="*/ 367 h 3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8" h="367">
                  <a:moveTo>
                    <a:pt x="129" y="282"/>
                  </a:moveTo>
                  <a:lnTo>
                    <a:pt x="129" y="282"/>
                  </a:lnTo>
                  <a:lnTo>
                    <a:pt x="124" y="239"/>
                  </a:lnTo>
                  <a:lnTo>
                    <a:pt x="120" y="149"/>
                  </a:lnTo>
                  <a:lnTo>
                    <a:pt x="112" y="98"/>
                  </a:lnTo>
                  <a:lnTo>
                    <a:pt x="103" y="55"/>
                  </a:lnTo>
                  <a:lnTo>
                    <a:pt x="90" y="21"/>
                  </a:lnTo>
                  <a:lnTo>
                    <a:pt x="86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5" y="17"/>
                  </a:lnTo>
                  <a:lnTo>
                    <a:pt x="22" y="34"/>
                  </a:lnTo>
                  <a:lnTo>
                    <a:pt x="13" y="55"/>
                  </a:lnTo>
                  <a:lnTo>
                    <a:pt x="5" y="81"/>
                  </a:lnTo>
                  <a:lnTo>
                    <a:pt x="0" y="107"/>
                  </a:lnTo>
                  <a:lnTo>
                    <a:pt x="30" y="226"/>
                  </a:lnTo>
                  <a:lnTo>
                    <a:pt x="52" y="312"/>
                  </a:lnTo>
                  <a:lnTo>
                    <a:pt x="60" y="367"/>
                  </a:lnTo>
                  <a:lnTo>
                    <a:pt x="99" y="363"/>
                  </a:lnTo>
                  <a:lnTo>
                    <a:pt x="150" y="355"/>
                  </a:lnTo>
                  <a:lnTo>
                    <a:pt x="257" y="337"/>
                  </a:lnTo>
                  <a:lnTo>
                    <a:pt x="278" y="286"/>
                  </a:lnTo>
                  <a:lnTo>
                    <a:pt x="129" y="282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2" name="Freeform 31"/>
            <p:cNvSpPr>
              <a:spLocks/>
            </p:cNvSpPr>
            <p:nvPr/>
          </p:nvSpPr>
          <p:spPr bwMode="auto">
            <a:xfrm>
              <a:off x="1275" y="3431"/>
              <a:ext cx="427" cy="534"/>
            </a:xfrm>
            <a:custGeom>
              <a:avLst/>
              <a:gdLst>
                <a:gd name="T0" fmla="*/ 419 w 427"/>
                <a:gd name="T1" fmla="*/ 175 h 534"/>
                <a:gd name="T2" fmla="*/ 419 w 427"/>
                <a:gd name="T3" fmla="*/ 175 h 534"/>
                <a:gd name="T4" fmla="*/ 389 w 427"/>
                <a:gd name="T5" fmla="*/ 141 h 534"/>
                <a:gd name="T6" fmla="*/ 355 w 427"/>
                <a:gd name="T7" fmla="*/ 111 h 534"/>
                <a:gd name="T8" fmla="*/ 320 w 427"/>
                <a:gd name="T9" fmla="*/ 85 h 534"/>
                <a:gd name="T10" fmla="*/ 286 w 427"/>
                <a:gd name="T11" fmla="*/ 64 h 534"/>
                <a:gd name="T12" fmla="*/ 218 w 427"/>
                <a:gd name="T13" fmla="*/ 30 h 534"/>
                <a:gd name="T14" fmla="*/ 145 w 427"/>
                <a:gd name="T15" fmla="*/ 0 h 534"/>
                <a:gd name="T16" fmla="*/ 145 w 427"/>
                <a:gd name="T17" fmla="*/ 0 h 534"/>
                <a:gd name="T18" fmla="*/ 119 w 427"/>
                <a:gd name="T19" fmla="*/ 21 h 534"/>
                <a:gd name="T20" fmla="*/ 94 w 427"/>
                <a:gd name="T21" fmla="*/ 47 h 534"/>
                <a:gd name="T22" fmla="*/ 72 w 427"/>
                <a:gd name="T23" fmla="*/ 73 h 534"/>
                <a:gd name="T24" fmla="*/ 55 w 427"/>
                <a:gd name="T25" fmla="*/ 103 h 534"/>
                <a:gd name="T26" fmla="*/ 51 w 427"/>
                <a:gd name="T27" fmla="*/ 115 h 534"/>
                <a:gd name="T28" fmla="*/ 51 w 427"/>
                <a:gd name="T29" fmla="*/ 128 h 534"/>
                <a:gd name="T30" fmla="*/ 51 w 427"/>
                <a:gd name="T31" fmla="*/ 141 h 534"/>
                <a:gd name="T32" fmla="*/ 55 w 427"/>
                <a:gd name="T33" fmla="*/ 154 h 534"/>
                <a:gd name="T34" fmla="*/ 64 w 427"/>
                <a:gd name="T35" fmla="*/ 167 h 534"/>
                <a:gd name="T36" fmla="*/ 72 w 427"/>
                <a:gd name="T37" fmla="*/ 179 h 534"/>
                <a:gd name="T38" fmla="*/ 90 w 427"/>
                <a:gd name="T39" fmla="*/ 188 h 534"/>
                <a:gd name="T40" fmla="*/ 111 w 427"/>
                <a:gd name="T41" fmla="*/ 197 h 534"/>
                <a:gd name="T42" fmla="*/ 111 w 427"/>
                <a:gd name="T43" fmla="*/ 197 h 534"/>
                <a:gd name="T44" fmla="*/ 239 w 427"/>
                <a:gd name="T45" fmla="*/ 248 h 534"/>
                <a:gd name="T46" fmla="*/ 239 w 427"/>
                <a:gd name="T47" fmla="*/ 248 h 534"/>
                <a:gd name="T48" fmla="*/ 201 w 427"/>
                <a:gd name="T49" fmla="*/ 286 h 534"/>
                <a:gd name="T50" fmla="*/ 154 w 427"/>
                <a:gd name="T51" fmla="*/ 333 h 534"/>
                <a:gd name="T52" fmla="*/ 154 w 427"/>
                <a:gd name="T53" fmla="*/ 333 h 534"/>
                <a:gd name="T54" fmla="*/ 98 w 427"/>
                <a:gd name="T55" fmla="*/ 397 h 534"/>
                <a:gd name="T56" fmla="*/ 47 w 427"/>
                <a:gd name="T57" fmla="*/ 462 h 534"/>
                <a:gd name="T58" fmla="*/ 0 w 427"/>
                <a:gd name="T59" fmla="*/ 526 h 534"/>
                <a:gd name="T60" fmla="*/ 0 w 427"/>
                <a:gd name="T61" fmla="*/ 526 h 534"/>
                <a:gd name="T62" fmla="*/ 64 w 427"/>
                <a:gd name="T63" fmla="*/ 534 h 534"/>
                <a:gd name="T64" fmla="*/ 64 w 427"/>
                <a:gd name="T65" fmla="*/ 534 h 534"/>
                <a:gd name="T66" fmla="*/ 141 w 427"/>
                <a:gd name="T67" fmla="*/ 479 h 534"/>
                <a:gd name="T68" fmla="*/ 231 w 427"/>
                <a:gd name="T69" fmla="*/ 415 h 534"/>
                <a:gd name="T70" fmla="*/ 231 w 427"/>
                <a:gd name="T71" fmla="*/ 415 h 534"/>
                <a:gd name="T72" fmla="*/ 282 w 427"/>
                <a:gd name="T73" fmla="*/ 376 h 534"/>
                <a:gd name="T74" fmla="*/ 325 w 427"/>
                <a:gd name="T75" fmla="*/ 338 h 534"/>
                <a:gd name="T76" fmla="*/ 402 w 427"/>
                <a:gd name="T77" fmla="*/ 269 h 534"/>
                <a:gd name="T78" fmla="*/ 402 w 427"/>
                <a:gd name="T79" fmla="*/ 269 h 534"/>
                <a:gd name="T80" fmla="*/ 419 w 427"/>
                <a:gd name="T81" fmla="*/ 239 h 534"/>
                <a:gd name="T82" fmla="*/ 427 w 427"/>
                <a:gd name="T83" fmla="*/ 214 h 534"/>
                <a:gd name="T84" fmla="*/ 427 w 427"/>
                <a:gd name="T85" fmla="*/ 197 h 534"/>
                <a:gd name="T86" fmla="*/ 419 w 427"/>
                <a:gd name="T87" fmla="*/ 175 h 534"/>
                <a:gd name="T88" fmla="*/ 419 w 427"/>
                <a:gd name="T89" fmla="*/ 175 h 5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534"/>
                <a:gd name="T137" fmla="*/ 427 w 427"/>
                <a:gd name="T138" fmla="*/ 534 h 53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534">
                  <a:moveTo>
                    <a:pt x="419" y="175"/>
                  </a:moveTo>
                  <a:lnTo>
                    <a:pt x="419" y="175"/>
                  </a:lnTo>
                  <a:lnTo>
                    <a:pt x="389" y="141"/>
                  </a:lnTo>
                  <a:lnTo>
                    <a:pt x="355" y="111"/>
                  </a:lnTo>
                  <a:lnTo>
                    <a:pt x="320" y="85"/>
                  </a:lnTo>
                  <a:lnTo>
                    <a:pt x="286" y="64"/>
                  </a:lnTo>
                  <a:lnTo>
                    <a:pt x="218" y="30"/>
                  </a:lnTo>
                  <a:lnTo>
                    <a:pt x="145" y="0"/>
                  </a:lnTo>
                  <a:lnTo>
                    <a:pt x="119" y="21"/>
                  </a:lnTo>
                  <a:lnTo>
                    <a:pt x="94" y="47"/>
                  </a:lnTo>
                  <a:lnTo>
                    <a:pt x="72" y="73"/>
                  </a:lnTo>
                  <a:lnTo>
                    <a:pt x="55" y="103"/>
                  </a:lnTo>
                  <a:lnTo>
                    <a:pt x="51" y="115"/>
                  </a:lnTo>
                  <a:lnTo>
                    <a:pt x="51" y="128"/>
                  </a:lnTo>
                  <a:lnTo>
                    <a:pt x="51" y="141"/>
                  </a:lnTo>
                  <a:lnTo>
                    <a:pt x="55" y="154"/>
                  </a:lnTo>
                  <a:lnTo>
                    <a:pt x="64" y="167"/>
                  </a:lnTo>
                  <a:lnTo>
                    <a:pt x="72" y="179"/>
                  </a:lnTo>
                  <a:lnTo>
                    <a:pt x="90" y="188"/>
                  </a:lnTo>
                  <a:lnTo>
                    <a:pt x="111" y="197"/>
                  </a:lnTo>
                  <a:lnTo>
                    <a:pt x="239" y="248"/>
                  </a:lnTo>
                  <a:lnTo>
                    <a:pt x="201" y="286"/>
                  </a:lnTo>
                  <a:lnTo>
                    <a:pt x="154" y="333"/>
                  </a:lnTo>
                  <a:lnTo>
                    <a:pt x="98" y="397"/>
                  </a:lnTo>
                  <a:lnTo>
                    <a:pt x="47" y="462"/>
                  </a:lnTo>
                  <a:lnTo>
                    <a:pt x="0" y="526"/>
                  </a:lnTo>
                  <a:lnTo>
                    <a:pt x="64" y="534"/>
                  </a:lnTo>
                  <a:lnTo>
                    <a:pt x="141" y="479"/>
                  </a:lnTo>
                  <a:lnTo>
                    <a:pt x="231" y="415"/>
                  </a:lnTo>
                  <a:lnTo>
                    <a:pt x="282" y="376"/>
                  </a:lnTo>
                  <a:lnTo>
                    <a:pt x="325" y="338"/>
                  </a:lnTo>
                  <a:lnTo>
                    <a:pt x="402" y="269"/>
                  </a:lnTo>
                  <a:lnTo>
                    <a:pt x="419" y="239"/>
                  </a:lnTo>
                  <a:lnTo>
                    <a:pt x="427" y="214"/>
                  </a:lnTo>
                  <a:lnTo>
                    <a:pt x="427" y="197"/>
                  </a:lnTo>
                  <a:lnTo>
                    <a:pt x="419" y="17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3" name="Freeform 32"/>
            <p:cNvSpPr>
              <a:spLocks/>
            </p:cNvSpPr>
            <p:nvPr/>
          </p:nvSpPr>
          <p:spPr bwMode="auto">
            <a:xfrm>
              <a:off x="1035" y="3183"/>
              <a:ext cx="633" cy="286"/>
            </a:xfrm>
            <a:custGeom>
              <a:avLst/>
              <a:gdLst>
                <a:gd name="T0" fmla="*/ 287 w 633"/>
                <a:gd name="T1" fmla="*/ 0 h 286"/>
                <a:gd name="T2" fmla="*/ 282 w 633"/>
                <a:gd name="T3" fmla="*/ 21 h 286"/>
                <a:gd name="T4" fmla="*/ 633 w 633"/>
                <a:gd name="T5" fmla="*/ 30 h 286"/>
                <a:gd name="T6" fmla="*/ 633 w 633"/>
                <a:gd name="T7" fmla="*/ 30 h 286"/>
                <a:gd name="T8" fmla="*/ 607 w 633"/>
                <a:gd name="T9" fmla="*/ 68 h 286"/>
                <a:gd name="T10" fmla="*/ 582 w 633"/>
                <a:gd name="T11" fmla="*/ 111 h 286"/>
                <a:gd name="T12" fmla="*/ 543 w 633"/>
                <a:gd name="T13" fmla="*/ 197 h 286"/>
                <a:gd name="T14" fmla="*/ 518 w 633"/>
                <a:gd name="T15" fmla="*/ 256 h 286"/>
                <a:gd name="T16" fmla="*/ 509 w 633"/>
                <a:gd name="T17" fmla="*/ 282 h 286"/>
                <a:gd name="T18" fmla="*/ 509 w 633"/>
                <a:gd name="T19" fmla="*/ 282 h 286"/>
                <a:gd name="T20" fmla="*/ 347 w 633"/>
                <a:gd name="T21" fmla="*/ 286 h 286"/>
                <a:gd name="T22" fmla="*/ 223 w 633"/>
                <a:gd name="T23" fmla="*/ 286 h 286"/>
                <a:gd name="T24" fmla="*/ 154 w 633"/>
                <a:gd name="T25" fmla="*/ 282 h 286"/>
                <a:gd name="T26" fmla="*/ 154 w 633"/>
                <a:gd name="T27" fmla="*/ 282 h 286"/>
                <a:gd name="T28" fmla="*/ 112 w 633"/>
                <a:gd name="T29" fmla="*/ 269 h 286"/>
                <a:gd name="T30" fmla="*/ 73 w 633"/>
                <a:gd name="T31" fmla="*/ 252 h 286"/>
                <a:gd name="T32" fmla="*/ 43 w 633"/>
                <a:gd name="T33" fmla="*/ 227 h 286"/>
                <a:gd name="T34" fmla="*/ 18 w 633"/>
                <a:gd name="T35" fmla="*/ 201 h 286"/>
                <a:gd name="T36" fmla="*/ 9 w 633"/>
                <a:gd name="T37" fmla="*/ 184 h 286"/>
                <a:gd name="T38" fmla="*/ 5 w 633"/>
                <a:gd name="T39" fmla="*/ 162 h 286"/>
                <a:gd name="T40" fmla="*/ 0 w 633"/>
                <a:gd name="T41" fmla="*/ 145 h 286"/>
                <a:gd name="T42" fmla="*/ 0 w 633"/>
                <a:gd name="T43" fmla="*/ 124 h 286"/>
                <a:gd name="T44" fmla="*/ 0 w 633"/>
                <a:gd name="T45" fmla="*/ 103 h 286"/>
                <a:gd name="T46" fmla="*/ 5 w 633"/>
                <a:gd name="T47" fmla="*/ 77 h 286"/>
                <a:gd name="T48" fmla="*/ 22 w 633"/>
                <a:gd name="T49" fmla="*/ 26 h 286"/>
                <a:gd name="T50" fmla="*/ 22 w 633"/>
                <a:gd name="T51" fmla="*/ 26 h 286"/>
                <a:gd name="T52" fmla="*/ 56 w 633"/>
                <a:gd name="T53" fmla="*/ 34 h 286"/>
                <a:gd name="T54" fmla="*/ 90 w 633"/>
                <a:gd name="T55" fmla="*/ 43 h 286"/>
                <a:gd name="T56" fmla="*/ 124 w 633"/>
                <a:gd name="T57" fmla="*/ 47 h 286"/>
                <a:gd name="T58" fmla="*/ 159 w 633"/>
                <a:gd name="T59" fmla="*/ 47 h 286"/>
                <a:gd name="T60" fmla="*/ 193 w 633"/>
                <a:gd name="T61" fmla="*/ 43 h 286"/>
                <a:gd name="T62" fmla="*/ 227 w 633"/>
                <a:gd name="T63" fmla="*/ 34 h 286"/>
                <a:gd name="T64" fmla="*/ 257 w 633"/>
                <a:gd name="T65" fmla="*/ 21 h 286"/>
                <a:gd name="T66" fmla="*/ 287 w 633"/>
                <a:gd name="T67" fmla="*/ 0 h 286"/>
                <a:gd name="T68" fmla="*/ 287 w 633"/>
                <a:gd name="T69" fmla="*/ 0 h 2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33"/>
                <a:gd name="T106" fmla="*/ 0 h 286"/>
                <a:gd name="T107" fmla="*/ 633 w 633"/>
                <a:gd name="T108" fmla="*/ 286 h 2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33" h="286">
                  <a:moveTo>
                    <a:pt x="287" y="0"/>
                  </a:moveTo>
                  <a:lnTo>
                    <a:pt x="282" y="21"/>
                  </a:lnTo>
                  <a:lnTo>
                    <a:pt x="633" y="30"/>
                  </a:lnTo>
                  <a:lnTo>
                    <a:pt x="607" y="68"/>
                  </a:lnTo>
                  <a:lnTo>
                    <a:pt x="582" y="111"/>
                  </a:lnTo>
                  <a:lnTo>
                    <a:pt x="543" y="197"/>
                  </a:lnTo>
                  <a:lnTo>
                    <a:pt x="518" y="256"/>
                  </a:lnTo>
                  <a:lnTo>
                    <a:pt x="509" y="282"/>
                  </a:lnTo>
                  <a:lnTo>
                    <a:pt x="347" y="286"/>
                  </a:lnTo>
                  <a:lnTo>
                    <a:pt x="223" y="286"/>
                  </a:lnTo>
                  <a:lnTo>
                    <a:pt x="154" y="282"/>
                  </a:lnTo>
                  <a:lnTo>
                    <a:pt x="112" y="269"/>
                  </a:lnTo>
                  <a:lnTo>
                    <a:pt x="73" y="252"/>
                  </a:lnTo>
                  <a:lnTo>
                    <a:pt x="43" y="227"/>
                  </a:lnTo>
                  <a:lnTo>
                    <a:pt x="18" y="201"/>
                  </a:lnTo>
                  <a:lnTo>
                    <a:pt x="9" y="184"/>
                  </a:lnTo>
                  <a:lnTo>
                    <a:pt x="5" y="162"/>
                  </a:lnTo>
                  <a:lnTo>
                    <a:pt x="0" y="145"/>
                  </a:lnTo>
                  <a:lnTo>
                    <a:pt x="0" y="124"/>
                  </a:lnTo>
                  <a:lnTo>
                    <a:pt x="0" y="103"/>
                  </a:lnTo>
                  <a:lnTo>
                    <a:pt x="5" y="77"/>
                  </a:lnTo>
                  <a:lnTo>
                    <a:pt x="22" y="26"/>
                  </a:lnTo>
                  <a:lnTo>
                    <a:pt x="56" y="34"/>
                  </a:lnTo>
                  <a:lnTo>
                    <a:pt x="90" y="43"/>
                  </a:lnTo>
                  <a:lnTo>
                    <a:pt x="124" y="47"/>
                  </a:lnTo>
                  <a:lnTo>
                    <a:pt x="159" y="47"/>
                  </a:lnTo>
                  <a:lnTo>
                    <a:pt x="193" y="43"/>
                  </a:lnTo>
                  <a:lnTo>
                    <a:pt x="227" y="34"/>
                  </a:lnTo>
                  <a:lnTo>
                    <a:pt x="257" y="21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4" name="Freeform 33"/>
            <p:cNvSpPr>
              <a:spLocks/>
            </p:cNvSpPr>
            <p:nvPr/>
          </p:nvSpPr>
          <p:spPr bwMode="auto">
            <a:xfrm>
              <a:off x="1057" y="2777"/>
              <a:ext cx="350" cy="453"/>
            </a:xfrm>
            <a:custGeom>
              <a:avLst/>
              <a:gdLst>
                <a:gd name="T0" fmla="*/ 0 w 350"/>
                <a:gd name="T1" fmla="*/ 432 h 453"/>
                <a:gd name="T2" fmla="*/ 0 w 350"/>
                <a:gd name="T3" fmla="*/ 432 h 453"/>
                <a:gd name="T4" fmla="*/ 21 w 350"/>
                <a:gd name="T5" fmla="*/ 380 h 453"/>
                <a:gd name="T6" fmla="*/ 60 w 350"/>
                <a:gd name="T7" fmla="*/ 325 h 453"/>
                <a:gd name="T8" fmla="*/ 60 w 350"/>
                <a:gd name="T9" fmla="*/ 325 h 453"/>
                <a:gd name="T10" fmla="*/ 64 w 350"/>
                <a:gd name="T11" fmla="*/ 316 h 453"/>
                <a:gd name="T12" fmla="*/ 68 w 350"/>
                <a:gd name="T13" fmla="*/ 299 h 453"/>
                <a:gd name="T14" fmla="*/ 77 w 350"/>
                <a:gd name="T15" fmla="*/ 261 h 453"/>
                <a:gd name="T16" fmla="*/ 81 w 350"/>
                <a:gd name="T17" fmla="*/ 214 h 453"/>
                <a:gd name="T18" fmla="*/ 85 w 350"/>
                <a:gd name="T19" fmla="*/ 162 h 453"/>
                <a:gd name="T20" fmla="*/ 90 w 350"/>
                <a:gd name="T21" fmla="*/ 68 h 453"/>
                <a:gd name="T22" fmla="*/ 94 w 350"/>
                <a:gd name="T23" fmla="*/ 30 h 453"/>
                <a:gd name="T24" fmla="*/ 98 w 350"/>
                <a:gd name="T25" fmla="*/ 4 h 453"/>
                <a:gd name="T26" fmla="*/ 98 w 350"/>
                <a:gd name="T27" fmla="*/ 4 h 453"/>
                <a:gd name="T28" fmla="*/ 98 w 350"/>
                <a:gd name="T29" fmla="*/ 0 h 453"/>
                <a:gd name="T30" fmla="*/ 98 w 350"/>
                <a:gd name="T31" fmla="*/ 0 h 453"/>
                <a:gd name="T32" fmla="*/ 201 w 350"/>
                <a:gd name="T33" fmla="*/ 4 h 453"/>
                <a:gd name="T34" fmla="*/ 201 w 350"/>
                <a:gd name="T35" fmla="*/ 4 h 453"/>
                <a:gd name="T36" fmla="*/ 260 w 350"/>
                <a:gd name="T37" fmla="*/ 9 h 453"/>
                <a:gd name="T38" fmla="*/ 282 w 350"/>
                <a:gd name="T39" fmla="*/ 13 h 453"/>
                <a:gd name="T40" fmla="*/ 303 w 350"/>
                <a:gd name="T41" fmla="*/ 85 h 453"/>
                <a:gd name="T42" fmla="*/ 303 w 350"/>
                <a:gd name="T43" fmla="*/ 85 h 453"/>
                <a:gd name="T44" fmla="*/ 325 w 350"/>
                <a:gd name="T45" fmla="*/ 103 h 453"/>
                <a:gd name="T46" fmla="*/ 337 w 350"/>
                <a:gd name="T47" fmla="*/ 120 h 453"/>
                <a:gd name="T48" fmla="*/ 346 w 350"/>
                <a:gd name="T49" fmla="*/ 137 h 453"/>
                <a:gd name="T50" fmla="*/ 350 w 350"/>
                <a:gd name="T51" fmla="*/ 154 h 453"/>
                <a:gd name="T52" fmla="*/ 346 w 350"/>
                <a:gd name="T53" fmla="*/ 171 h 453"/>
                <a:gd name="T54" fmla="*/ 333 w 350"/>
                <a:gd name="T55" fmla="*/ 184 h 453"/>
                <a:gd name="T56" fmla="*/ 312 w 350"/>
                <a:gd name="T57" fmla="*/ 201 h 453"/>
                <a:gd name="T58" fmla="*/ 286 w 350"/>
                <a:gd name="T59" fmla="*/ 218 h 453"/>
                <a:gd name="T60" fmla="*/ 265 w 350"/>
                <a:gd name="T61" fmla="*/ 406 h 453"/>
                <a:gd name="T62" fmla="*/ 265 w 350"/>
                <a:gd name="T63" fmla="*/ 406 h 453"/>
                <a:gd name="T64" fmla="*/ 235 w 350"/>
                <a:gd name="T65" fmla="*/ 427 h 453"/>
                <a:gd name="T66" fmla="*/ 205 w 350"/>
                <a:gd name="T67" fmla="*/ 440 h 453"/>
                <a:gd name="T68" fmla="*/ 171 w 350"/>
                <a:gd name="T69" fmla="*/ 449 h 453"/>
                <a:gd name="T70" fmla="*/ 137 w 350"/>
                <a:gd name="T71" fmla="*/ 453 h 453"/>
                <a:gd name="T72" fmla="*/ 102 w 350"/>
                <a:gd name="T73" fmla="*/ 453 h 453"/>
                <a:gd name="T74" fmla="*/ 68 w 350"/>
                <a:gd name="T75" fmla="*/ 449 h 453"/>
                <a:gd name="T76" fmla="*/ 34 w 350"/>
                <a:gd name="T77" fmla="*/ 440 h 453"/>
                <a:gd name="T78" fmla="*/ 0 w 350"/>
                <a:gd name="T79" fmla="*/ 432 h 453"/>
                <a:gd name="T80" fmla="*/ 0 w 350"/>
                <a:gd name="T81" fmla="*/ 432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0"/>
                <a:gd name="T124" fmla="*/ 0 h 453"/>
                <a:gd name="T125" fmla="*/ 350 w 350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0" h="453">
                  <a:moveTo>
                    <a:pt x="0" y="432"/>
                  </a:moveTo>
                  <a:lnTo>
                    <a:pt x="0" y="432"/>
                  </a:lnTo>
                  <a:lnTo>
                    <a:pt x="21" y="380"/>
                  </a:lnTo>
                  <a:lnTo>
                    <a:pt x="60" y="325"/>
                  </a:lnTo>
                  <a:lnTo>
                    <a:pt x="64" y="316"/>
                  </a:lnTo>
                  <a:lnTo>
                    <a:pt x="68" y="299"/>
                  </a:lnTo>
                  <a:lnTo>
                    <a:pt x="77" y="261"/>
                  </a:lnTo>
                  <a:lnTo>
                    <a:pt x="81" y="214"/>
                  </a:lnTo>
                  <a:lnTo>
                    <a:pt x="85" y="162"/>
                  </a:lnTo>
                  <a:lnTo>
                    <a:pt x="90" y="68"/>
                  </a:lnTo>
                  <a:lnTo>
                    <a:pt x="94" y="30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201" y="4"/>
                  </a:lnTo>
                  <a:lnTo>
                    <a:pt x="260" y="9"/>
                  </a:lnTo>
                  <a:lnTo>
                    <a:pt x="282" y="13"/>
                  </a:lnTo>
                  <a:lnTo>
                    <a:pt x="303" y="85"/>
                  </a:lnTo>
                  <a:lnTo>
                    <a:pt x="325" y="103"/>
                  </a:lnTo>
                  <a:lnTo>
                    <a:pt x="337" y="120"/>
                  </a:lnTo>
                  <a:lnTo>
                    <a:pt x="346" y="137"/>
                  </a:lnTo>
                  <a:lnTo>
                    <a:pt x="350" y="154"/>
                  </a:lnTo>
                  <a:lnTo>
                    <a:pt x="346" y="171"/>
                  </a:lnTo>
                  <a:lnTo>
                    <a:pt x="333" y="184"/>
                  </a:lnTo>
                  <a:lnTo>
                    <a:pt x="312" y="201"/>
                  </a:lnTo>
                  <a:lnTo>
                    <a:pt x="286" y="218"/>
                  </a:lnTo>
                  <a:lnTo>
                    <a:pt x="265" y="406"/>
                  </a:lnTo>
                  <a:lnTo>
                    <a:pt x="235" y="427"/>
                  </a:lnTo>
                  <a:lnTo>
                    <a:pt x="205" y="440"/>
                  </a:lnTo>
                  <a:lnTo>
                    <a:pt x="171" y="449"/>
                  </a:lnTo>
                  <a:lnTo>
                    <a:pt x="137" y="453"/>
                  </a:lnTo>
                  <a:lnTo>
                    <a:pt x="102" y="453"/>
                  </a:lnTo>
                  <a:lnTo>
                    <a:pt x="68" y="449"/>
                  </a:lnTo>
                  <a:lnTo>
                    <a:pt x="34" y="440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5" name="Freeform 34"/>
            <p:cNvSpPr>
              <a:spLocks/>
            </p:cNvSpPr>
            <p:nvPr/>
          </p:nvSpPr>
          <p:spPr bwMode="auto">
            <a:xfrm>
              <a:off x="1206" y="2627"/>
              <a:ext cx="107" cy="274"/>
            </a:xfrm>
            <a:custGeom>
              <a:avLst/>
              <a:gdLst>
                <a:gd name="T0" fmla="*/ 56 w 107"/>
                <a:gd name="T1" fmla="*/ 0 h 274"/>
                <a:gd name="T2" fmla="*/ 56 w 107"/>
                <a:gd name="T3" fmla="*/ 0 h 274"/>
                <a:gd name="T4" fmla="*/ 43 w 107"/>
                <a:gd name="T5" fmla="*/ 43 h 274"/>
                <a:gd name="T6" fmla="*/ 0 w 107"/>
                <a:gd name="T7" fmla="*/ 150 h 274"/>
                <a:gd name="T8" fmla="*/ 0 w 107"/>
                <a:gd name="T9" fmla="*/ 150 h 274"/>
                <a:gd name="T10" fmla="*/ 39 w 107"/>
                <a:gd name="T11" fmla="*/ 214 h 274"/>
                <a:gd name="T12" fmla="*/ 73 w 107"/>
                <a:gd name="T13" fmla="*/ 253 h 274"/>
                <a:gd name="T14" fmla="*/ 86 w 107"/>
                <a:gd name="T15" fmla="*/ 265 h 274"/>
                <a:gd name="T16" fmla="*/ 99 w 107"/>
                <a:gd name="T17" fmla="*/ 274 h 274"/>
                <a:gd name="T18" fmla="*/ 99 w 107"/>
                <a:gd name="T19" fmla="*/ 274 h 274"/>
                <a:gd name="T20" fmla="*/ 99 w 107"/>
                <a:gd name="T21" fmla="*/ 253 h 274"/>
                <a:gd name="T22" fmla="*/ 99 w 107"/>
                <a:gd name="T23" fmla="*/ 214 h 274"/>
                <a:gd name="T24" fmla="*/ 94 w 107"/>
                <a:gd name="T25" fmla="*/ 159 h 274"/>
                <a:gd name="T26" fmla="*/ 94 w 107"/>
                <a:gd name="T27" fmla="*/ 159 h 274"/>
                <a:gd name="T28" fmla="*/ 86 w 107"/>
                <a:gd name="T29" fmla="*/ 154 h 274"/>
                <a:gd name="T30" fmla="*/ 82 w 107"/>
                <a:gd name="T31" fmla="*/ 146 h 274"/>
                <a:gd name="T32" fmla="*/ 77 w 107"/>
                <a:gd name="T33" fmla="*/ 137 h 274"/>
                <a:gd name="T34" fmla="*/ 73 w 107"/>
                <a:gd name="T35" fmla="*/ 120 h 274"/>
                <a:gd name="T36" fmla="*/ 77 w 107"/>
                <a:gd name="T37" fmla="*/ 103 h 274"/>
                <a:gd name="T38" fmla="*/ 90 w 107"/>
                <a:gd name="T39" fmla="*/ 77 h 274"/>
                <a:gd name="T40" fmla="*/ 107 w 107"/>
                <a:gd name="T41" fmla="*/ 47 h 274"/>
                <a:gd name="T42" fmla="*/ 56 w 107"/>
                <a:gd name="T43" fmla="*/ 0 h 2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7"/>
                <a:gd name="T67" fmla="*/ 0 h 274"/>
                <a:gd name="T68" fmla="*/ 107 w 107"/>
                <a:gd name="T69" fmla="*/ 274 h 27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7" h="274">
                  <a:moveTo>
                    <a:pt x="56" y="0"/>
                  </a:moveTo>
                  <a:lnTo>
                    <a:pt x="56" y="0"/>
                  </a:lnTo>
                  <a:lnTo>
                    <a:pt x="43" y="43"/>
                  </a:lnTo>
                  <a:lnTo>
                    <a:pt x="0" y="150"/>
                  </a:lnTo>
                  <a:lnTo>
                    <a:pt x="39" y="214"/>
                  </a:lnTo>
                  <a:lnTo>
                    <a:pt x="73" y="253"/>
                  </a:lnTo>
                  <a:lnTo>
                    <a:pt x="86" y="265"/>
                  </a:lnTo>
                  <a:lnTo>
                    <a:pt x="99" y="274"/>
                  </a:lnTo>
                  <a:lnTo>
                    <a:pt x="99" y="253"/>
                  </a:lnTo>
                  <a:lnTo>
                    <a:pt x="99" y="214"/>
                  </a:lnTo>
                  <a:lnTo>
                    <a:pt x="94" y="159"/>
                  </a:lnTo>
                  <a:lnTo>
                    <a:pt x="86" y="154"/>
                  </a:lnTo>
                  <a:lnTo>
                    <a:pt x="82" y="146"/>
                  </a:lnTo>
                  <a:lnTo>
                    <a:pt x="77" y="137"/>
                  </a:lnTo>
                  <a:lnTo>
                    <a:pt x="73" y="120"/>
                  </a:lnTo>
                  <a:lnTo>
                    <a:pt x="77" y="103"/>
                  </a:lnTo>
                  <a:lnTo>
                    <a:pt x="90" y="77"/>
                  </a:lnTo>
                  <a:lnTo>
                    <a:pt x="107" y="4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6" name="Freeform 35"/>
            <p:cNvSpPr>
              <a:spLocks/>
            </p:cNvSpPr>
            <p:nvPr/>
          </p:nvSpPr>
          <p:spPr bwMode="auto">
            <a:xfrm>
              <a:off x="1189" y="2392"/>
              <a:ext cx="235" cy="325"/>
            </a:xfrm>
            <a:custGeom>
              <a:avLst/>
              <a:gdLst>
                <a:gd name="T0" fmla="*/ 227 w 235"/>
                <a:gd name="T1" fmla="*/ 94 h 325"/>
                <a:gd name="T2" fmla="*/ 227 w 235"/>
                <a:gd name="T3" fmla="*/ 94 h 325"/>
                <a:gd name="T4" fmla="*/ 218 w 235"/>
                <a:gd name="T5" fmla="*/ 69 h 325"/>
                <a:gd name="T6" fmla="*/ 210 w 235"/>
                <a:gd name="T7" fmla="*/ 52 h 325"/>
                <a:gd name="T8" fmla="*/ 193 w 235"/>
                <a:gd name="T9" fmla="*/ 35 h 325"/>
                <a:gd name="T10" fmla="*/ 176 w 235"/>
                <a:gd name="T11" fmla="*/ 17 h 325"/>
                <a:gd name="T12" fmla="*/ 154 w 235"/>
                <a:gd name="T13" fmla="*/ 5 h 325"/>
                <a:gd name="T14" fmla="*/ 128 w 235"/>
                <a:gd name="T15" fmla="*/ 0 h 325"/>
                <a:gd name="T16" fmla="*/ 103 w 235"/>
                <a:gd name="T17" fmla="*/ 0 h 325"/>
                <a:gd name="T18" fmla="*/ 103 w 235"/>
                <a:gd name="T19" fmla="*/ 0 h 325"/>
                <a:gd name="T20" fmla="*/ 77 w 235"/>
                <a:gd name="T21" fmla="*/ 5 h 325"/>
                <a:gd name="T22" fmla="*/ 56 w 235"/>
                <a:gd name="T23" fmla="*/ 13 h 325"/>
                <a:gd name="T24" fmla="*/ 39 w 235"/>
                <a:gd name="T25" fmla="*/ 26 h 325"/>
                <a:gd name="T26" fmla="*/ 22 w 235"/>
                <a:gd name="T27" fmla="*/ 39 h 325"/>
                <a:gd name="T28" fmla="*/ 13 w 235"/>
                <a:gd name="T29" fmla="*/ 56 h 325"/>
                <a:gd name="T30" fmla="*/ 5 w 235"/>
                <a:gd name="T31" fmla="*/ 73 h 325"/>
                <a:gd name="T32" fmla="*/ 0 w 235"/>
                <a:gd name="T33" fmla="*/ 94 h 325"/>
                <a:gd name="T34" fmla="*/ 0 w 235"/>
                <a:gd name="T35" fmla="*/ 116 h 325"/>
                <a:gd name="T36" fmla="*/ 0 w 235"/>
                <a:gd name="T37" fmla="*/ 116 h 325"/>
                <a:gd name="T38" fmla="*/ 5 w 235"/>
                <a:gd name="T39" fmla="*/ 154 h 325"/>
                <a:gd name="T40" fmla="*/ 9 w 235"/>
                <a:gd name="T41" fmla="*/ 184 h 325"/>
                <a:gd name="T42" fmla="*/ 13 w 235"/>
                <a:gd name="T43" fmla="*/ 214 h 325"/>
                <a:gd name="T44" fmla="*/ 22 w 235"/>
                <a:gd name="T45" fmla="*/ 235 h 325"/>
                <a:gd name="T46" fmla="*/ 34 w 235"/>
                <a:gd name="T47" fmla="*/ 257 h 325"/>
                <a:gd name="T48" fmla="*/ 43 w 235"/>
                <a:gd name="T49" fmla="*/ 274 h 325"/>
                <a:gd name="T50" fmla="*/ 64 w 235"/>
                <a:gd name="T51" fmla="*/ 300 h 325"/>
                <a:gd name="T52" fmla="*/ 86 w 235"/>
                <a:gd name="T53" fmla="*/ 312 h 325"/>
                <a:gd name="T54" fmla="*/ 107 w 235"/>
                <a:gd name="T55" fmla="*/ 321 h 325"/>
                <a:gd name="T56" fmla="*/ 133 w 235"/>
                <a:gd name="T57" fmla="*/ 325 h 325"/>
                <a:gd name="T58" fmla="*/ 133 w 235"/>
                <a:gd name="T59" fmla="*/ 325 h 325"/>
                <a:gd name="T60" fmla="*/ 141 w 235"/>
                <a:gd name="T61" fmla="*/ 321 h 325"/>
                <a:gd name="T62" fmla="*/ 158 w 235"/>
                <a:gd name="T63" fmla="*/ 312 h 325"/>
                <a:gd name="T64" fmla="*/ 180 w 235"/>
                <a:gd name="T65" fmla="*/ 300 h 325"/>
                <a:gd name="T66" fmla="*/ 197 w 235"/>
                <a:gd name="T67" fmla="*/ 274 h 325"/>
                <a:gd name="T68" fmla="*/ 214 w 235"/>
                <a:gd name="T69" fmla="*/ 244 h 325"/>
                <a:gd name="T70" fmla="*/ 227 w 235"/>
                <a:gd name="T71" fmla="*/ 205 h 325"/>
                <a:gd name="T72" fmla="*/ 235 w 235"/>
                <a:gd name="T73" fmla="*/ 158 h 325"/>
                <a:gd name="T74" fmla="*/ 231 w 235"/>
                <a:gd name="T75" fmla="*/ 129 h 325"/>
                <a:gd name="T76" fmla="*/ 227 w 235"/>
                <a:gd name="T77" fmla="*/ 94 h 325"/>
                <a:gd name="T78" fmla="*/ 227 w 235"/>
                <a:gd name="T79" fmla="*/ 94 h 3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5"/>
                <a:gd name="T121" fmla="*/ 0 h 325"/>
                <a:gd name="T122" fmla="*/ 235 w 235"/>
                <a:gd name="T123" fmla="*/ 325 h 3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5" h="325">
                  <a:moveTo>
                    <a:pt x="227" y="94"/>
                  </a:moveTo>
                  <a:lnTo>
                    <a:pt x="227" y="94"/>
                  </a:lnTo>
                  <a:lnTo>
                    <a:pt x="218" y="69"/>
                  </a:lnTo>
                  <a:lnTo>
                    <a:pt x="210" y="52"/>
                  </a:lnTo>
                  <a:lnTo>
                    <a:pt x="193" y="35"/>
                  </a:lnTo>
                  <a:lnTo>
                    <a:pt x="176" y="17"/>
                  </a:lnTo>
                  <a:lnTo>
                    <a:pt x="154" y="5"/>
                  </a:lnTo>
                  <a:lnTo>
                    <a:pt x="128" y="0"/>
                  </a:lnTo>
                  <a:lnTo>
                    <a:pt x="103" y="0"/>
                  </a:lnTo>
                  <a:lnTo>
                    <a:pt x="77" y="5"/>
                  </a:lnTo>
                  <a:lnTo>
                    <a:pt x="56" y="13"/>
                  </a:lnTo>
                  <a:lnTo>
                    <a:pt x="39" y="26"/>
                  </a:lnTo>
                  <a:lnTo>
                    <a:pt x="22" y="39"/>
                  </a:lnTo>
                  <a:lnTo>
                    <a:pt x="13" y="56"/>
                  </a:lnTo>
                  <a:lnTo>
                    <a:pt x="5" y="7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5" y="154"/>
                  </a:lnTo>
                  <a:lnTo>
                    <a:pt x="9" y="184"/>
                  </a:lnTo>
                  <a:lnTo>
                    <a:pt x="13" y="214"/>
                  </a:lnTo>
                  <a:lnTo>
                    <a:pt x="22" y="235"/>
                  </a:lnTo>
                  <a:lnTo>
                    <a:pt x="34" y="257"/>
                  </a:lnTo>
                  <a:lnTo>
                    <a:pt x="43" y="274"/>
                  </a:lnTo>
                  <a:lnTo>
                    <a:pt x="64" y="300"/>
                  </a:lnTo>
                  <a:lnTo>
                    <a:pt x="86" y="312"/>
                  </a:lnTo>
                  <a:lnTo>
                    <a:pt x="107" y="321"/>
                  </a:lnTo>
                  <a:lnTo>
                    <a:pt x="133" y="325"/>
                  </a:lnTo>
                  <a:lnTo>
                    <a:pt x="141" y="321"/>
                  </a:lnTo>
                  <a:lnTo>
                    <a:pt x="158" y="312"/>
                  </a:lnTo>
                  <a:lnTo>
                    <a:pt x="180" y="300"/>
                  </a:lnTo>
                  <a:lnTo>
                    <a:pt x="197" y="274"/>
                  </a:lnTo>
                  <a:lnTo>
                    <a:pt x="214" y="244"/>
                  </a:lnTo>
                  <a:lnTo>
                    <a:pt x="227" y="205"/>
                  </a:lnTo>
                  <a:lnTo>
                    <a:pt x="235" y="158"/>
                  </a:lnTo>
                  <a:lnTo>
                    <a:pt x="231" y="129"/>
                  </a:lnTo>
                  <a:lnTo>
                    <a:pt x="227" y="9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7" name="Freeform 36"/>
            <p:cNvSpPr>
              <a:spLocks/>
            </p:cNvSpPr>
            <p:nvPr/>
          </p:nvSpPr>
          <p:spPr bwMode="auto">
            <a:xfrm>
              <a:off x="1317" y="2482"/>
              <a:ext cx="107" cy="137"/>
            </a:xfrm>
            <a:custGeom>
              <a:avLst/>
              <a:gdLst>
                <a:gd name="T0" fmla="*/ 35 w 107"/>
                <a:gd name="T1" fmla="*/ 4 h 137"/>
                <a:gd name="T2" fmla="*/ 35 w 107"/>
                <a:gd name="T3" fmla="*/ 4 h 137"/>
                <a:gd name="T4" fmla="*/ 43 w 107"/>
                <a:gd name="T5" fmla="*/ 0 h 137"/>
                <a:gd name="T6" fmla="*/ 60 w 107"/>
                <a:gd name="T7" fmla="*/ 0 h 137"/>
                <a:gd name="T8" fmla="*/ 86 w 107"/>
                <a:gd name="T9" fmla="*/ 0 h 137"/>
                <a:gd name="T10" fmla="*/ 95 w 107"/>
                <a:gd name="T11" fmla="*/ 9 h 137"/>
                <a:gd name="T12" fmla="*/ 107 w 107"/>
                <a:gd name="T13" fmla="*/ 17 h 137"/>
                <a:gd name="T14" fmla="*/ 107 w 107"/>
                <a:gd name="T15" fmla="*/ 17 h 137"/>
                <a:gd name="T16" fmla="*/ 103 w 107"/>
                <a:gd name="T17" fmla="*/ 13 h 137"/>
                <a:gd name="T18" fmla="*/ 82 w 107"/>
                <a:gd name="T19" fmla="*/ 9 h 137"/>
                <a:gd name="T20" fmla="*/ 60 w 107"/>
                <a:gd name="T21" fmla="*/ 4 h 137"/>
                <a:gd name="T22" fmla="*/ 48 w 107"/>
                <a:gd name="T23" fmla="*/ 9 h 137"/>
                <a:gd name="T24" fmla="*/ 39 w 107"/>
                <a:gd name="T25" fmla="*/ 13 h 137"/>
                <a:gd name="T26" fmla="*/ 39 w 107"/>
                <a:gd name="T27" fmla="*/ 13 h 137"/>
                <a:gd name="T28" fmla="*/ 26 w 107"/>
                <a:gd name="T29" fmla="*/ 21 h 137"/>
                <a:gd name="T30" fmla="*/ 22 w 107"/>
                <a:gd name="T31" fmla="*/ 30 h 137"/>
                <a:gd name="T32" fmla="*/ 13 w 107"/>
                <a:gd name="T33" fmla="*/ 43 h 137"/>
                <a:gd name="T34" fmla="*/ 9 w 107"/>
                <a:gd name="T35" fmla="*/ 56 h 137"/>
                <a:gd name="T36" fmla="*/ 9 w 107"/>
                <a:gd name="T37" fmla="*/ 73 h 137"/>
                <a:gd name="T38" fmla="*/ 13 w 107"/>
                <a:gd name="T39" fmla="*/ 90 h 137"/>
                <a:gd name="T40" fmla="*/ 22 w 107"/>
                <a:gd name="T41" fmla="*/ 111 h 137"/>
                <a:gd name="T42" fmla="*/ 39 w 107"/>
                <a:gd name="T43" fmla="*/ 128 h 137"/>
                <a:gd name="T44" fmla="*/ 0 w 107"/>
                <a:gd name="T45" fmla="*/ 137 h 137"/>
                <a:gd name="T46" fmla="*/ 30 w 107"/>
                <a:gd name="T47" fmla="*/ 128 h 137"/>
                <a:gd name="T48" fmla="*/ 30 w 107"/>
                <a:gd name="T49" fmla="*/ 128 h 137"/>
                <a:gd name="T50" fmla="*/ 22 w 107"/>
                <a:gd name="T51" fmla="*/ 115 h 137"/>
                <a:gd name="T52" fmla="*/ 13 w 107"/>
                <a:gd name="T53" fmla="*/ 107 h 137"/>
                <a:gd name="T54" fmla="*/ 9 w 107"/>
                <a:gd name="T55" fmla="*/ 90 h 137"/>
                <a:gd name="T56" fmla="*/ 5 w 107"/>
                <a:gd name="T57" fmla="*/ 73 h 137"/>
                <a:gd name="T58" fmla="*/ 9 w 107"/>
                <a:gd name="T59" fmla="*/ 51 h 137"/>
                <a:gd name="T60" fmla="*/ 18 w 107"/>
                <a:gd name="T61" fmla="*/ 30 h 137"/>
                <a:gd name="T62" fmla="*/ 35 w 107"/>
                <a:gd name="T63" fmla="*/ 4 h 137"/>
                <a:gd name="T64" fmla="*/ 35 w 107"/>
                <a:gd name="T65" fmla="*/ 4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137"/>
                <a:gd name="T101" fmla="*/ 107 w 10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137">
                  <a:moveTo>
                    <a:pt x="35" y="4"/>
                  </a:moveTo>
                  <a:lnTo>
                    <a:pt x="35" y="4"/>
                  </a:lnTo>
                  <a:lnTo>
                    <a:pt x="43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95" y="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82" y="9"/>
                  </a:lnTo>
                  <a:lnTo>
                    <a:pt x="60" y="4"/>
                  </a:lnTo>
                  <a:lnTo>
                    <a:pt x="48" y="9"/>
                  </a:lnTo>
                  <a:lnTo>
                    <a:pt x="39" y="13"/>
                  </a:lnTo>
                  <a:lnTo>
                    <a:pt x="26" y="21"/>
                  </a:lnTo>
                  <a:lnTo>
                    <a:pt x="22" y="30"/>
                  </a:lnTo>
                  <a:lnTo>
                    <a:pt x="13" y="43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3" y="90"/>
                  </a:lnTo>
                  <a:lnTo>
                    <a:pt x="22" y="111"/>
                  </a:lnTo>
                  <a:lnTo>
                    <a:pt x="39" y="128"/>
                  </a:lnTo>
                  <a:lnTo>
                    <a:pt x="0" y="137"/>
                  </a:lnTo>
                  <a:lnTo>
                    <a:pt x="30" y="128"/>
                  </a:lnTo>
                  <a:lnTo>
                    <a:pt x="22" y="115"/>
                  </a:lnTo>
                  <a:lnTo>
                    <a:pt x="13" y="107"/>
                  </a:lnTo>
                  <a:lnTo>
                    <a:pt x="9" y="90"/>
                  </a:lnTo>
                  <a:lnTo>
                    <a:pt x="5" y="73"/>
                  </a:lnTo>
                  <a:lnTo>
                    <a:pt x="9" y="51"/>
                  </a:lnTo>
                  <a:lnTo>
                    <a:pt x="18" y="30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8" name="Freeform 37"/>
            <p:cNvSpPr>
              <a:spLocks/>
            </p:cNvSpPr>
            <p:nvPr/>
          </p:nvSpPr>
          <p:spPr bwMode="auto">
            <a:xfrm>
              <a:off x="1335" y="2482"/>
              <a:ext cx="89" cy="30"/>
            </a:xfrm>
            <a:custGeom>
              <a:avLst/>
              <a:gdLst>
                <a:gd name="T0" fmla="*/ 17 w 89"/>
                <a:gd name="T1" fmla="*/ 4 h 30"/>
                <a:gd name="T2" fmla="*/ 17 w 89"/>
                <a:gd name="T3" fmla="*/ 4 h 30"/>
                <a:gd name="T4" fmla="*/ 30 w 89"/>
                <a:gd name="T5" fmla="*/ 0 h 30"/>
                <a:gd name="T6" fmla="*/ 47 w 89"/>
                <a:gd name="T7" fmla="*/ 0 h 30"/>
                <a:gd name="T8" fmla="*/ 68 w 89"/>
                <a:gd name="T9" fmla="*/ 4 h 30"/>
                <a:gd name="T10" fmla="*/ 81 w 89"/>
                <a:gd name="T11" fmla="*/ 9 h 30"/>
                <a:gd name="T12" fmla="*/ 89 w 89"/>
                <a:gd name="T13" fmla="*/ 17 h 30"/>
                <a:gd name="T14" fmla="*/ 89 w 89"/>
                <a:gd name="T15" fmla="*/ 17 h 30"/>
                <a:gd name="T16" fmla="*/ 85 w 89"/>
                <a:gd name="T17" fmla="*/ 13 h 30"/>
                <a:gd name="T18" fmla="*/ 68 w 89"/>
                <a:gd name="T19" fmla="*/ 9 h 30"/>
                <a:gd name="T20" fmla="*/ 42 w 89"/>
                <a:gd name="T21" fmla="*/ 4 h 30"/>
                <a:gd name="T22" fmla="*/ 34 w 89"/>
                <a:gd name="T23" fmla="*/ 4 h 30"/>
                <a:gd name="T24" fmla="*/ 21 w 89"/>
                <a:gd name="T25" fmla="*/ 13 h 30"/>
                <a:gd name="T26" fmla="*/ 21 w 89"/>
                <a:gd name="T27" fmla="*/ 13 h 30"/>
                <a:gd name="T28" fmla="*/ 4 w 89"/>
                <a:gd name="T29" fmla="*/ 26 h 30"/>
                <a:gd name="T30" fmla="*/ 4 w 89"/>
                <a:gd name="T31" fmla="*/ 26 h 30"/>
                <a:gd name="T32" fmla="*/ 0 w 89"/>
                <a:gd name="T33" fmla="*/ 30 h 30"/>
                <a:gd name="T34" fmla="*/ 0 w 89"/>
                <a:gd name="T35" fmla="*/ 26 h 30"/>
                <a:gd name="T36" fmla="*/ 0 w 89"/>
                <a:gd name="T37" fmla="*/ 26 h 30"/>
                <a:gd name="T38" fmla="*/ 8 w 89"/>
                <a:gd name="T39" fmla="*/ 13 h 30"/>
                <a:gd name="T40" fmla="*/ 17 w 89"/>
                <a:gd name="T41" fmla="*/ 4 h 30"/>
                <a:gd name="T42" fmla="*/ 17 w 89"/>
                <a:gd name="T43" fmla="*/ 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9"/>
                <a:gd name="T67" fmla="*/ 0 h 30"/>
                <a:gd name="T68" fmla="*/ 89 w 89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9" h="30">
                  <a:moveTo>
                    <a:pt x="17" y="4"/>
                  </a:moveTo>
                  <a:lnTo>
                    <a:pt x="17" y="4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68" y="4"/>
                  </a:lnTo>
                  <a:lnTo>
                    <a:pt x="81" y="9"/>
                  </a:lnTo>
                  <a:lnTo>
                    <a:pt x="89" y="17"/>
                  </a:lnTo>
                  <a:lnTo>
                    <a:pt x="85" y="13"/>
                  </a:lnTo>
                  <a:lnTo>
                    <a:pt x="68" y="9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21" y="13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8" y="13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9" name="Freeform 38"/>
            <p:cNvSpPr>
              <a:spLocks/>
            </p:cNvSpPr>
            <p:nvPr/>
          </p:nvSpPr>
          <p:spPr bwMode="auto">
            <a:xfrm>
              <a:off x="1202" y="2482"/>
              <a:ext cx="94" cy="26"/>
            </a:xfrm>
            <a:custGeom>
              <a:avLst/>
              <a:gdLst>
                <a:gd name="T0" fmla="*/ 73 w 94"/>
                <a:gd name="T1" fmla="*/ 4 h 26"/>
                <a:gd name="T2" fmla="*/ 73 w 94"/>
                <a:gd name="T3" fmla="*/ 4 h 26"/>
                <a:gd name="T4" fmla="*/ 64 w 94"/>
                <a:gd name="T5" fmla="*/ 0 h 26"/>
                <a:gd name="T6" fmla="*/ 43 w 94"/>
                <a:gd name="T7" fmla="*/ 0 h 26"/>
                <a:gd name="T8" fmla="*/ 21 w 94"/>
                <a:gd name="T9" fmla="*/ 4 h 26"/>
                <a:gd name="T10" fmla="*/ 13 w 94"/>
                <a:gd name="T11" fmla="*/ 13 h 26"/>
                <a:gd name="T12" fmla="*/ 0 w 94"/>
                <a:gd name="T13" fmla="*/ 21 h 26"/>
                <a:gd name="T14" fmla="*/ 0 w 94"/>
                <a:gd name="T15" fmla="*/ 21 h 26"/>
                <a:gd name="T16" fmla="*/ 9 w 94"/>
                <a:gd name="T17" fmla="*/ 17 h 26"/>
                <a:gd name="T18" fmla="*/ 26 w 94"/>
                <a:gd name="T19" fmla="*/ 9 h 26"/>
                <a:gd name="T20" fmla="*/ 47 w 94"/>
                <a:gd name="T21" fmla="*/ 4 h 26"/>
                <a:gd name="T22" fmla="*/ 60 w 94"/>
                <a:gd name="T23" fmla="*/ 9 h 26"/>
                <a:gd name="T24" fmla="*/ 68 w 94"/>
                <a:gd name="T25" fmla="*/ 13 h 26"/>
                <a:gd name="T26" fmla="*/ 68 w 94"/>
                <a:gd name="T27" fmla="*/ 13 h 26"/>
                <a:gd name="T28" fmla="*/ 86 w 94"/>
                <a:gd name="T29" fmla="*/ 26 h 26"/>
                <a:gd name="T30" fmla="*/ 86 w 94"/>
                <a:gd name="T31" fmla="*/ 26 h 26"/>
                <a:gd name="T32" fmla="*/ 90 w 94"/>
                <a:gd name="T33" fmla="*/ 26 h 26"/>
                <a:gd name="T34" fmla="*/ 94 w 94"/>
                <a:gd name="T35" fmla="*/ 21 h 26"/>
                <a:gd name="T36" fmla="*/ 94 w 94"/>
                <a:gd name="T37" fmla="*/ 21 h 26"/>
                <a:gd name="T38" fmla="*/ 86 w 94"/>
                <a:gd name="T39" fmla="*/ 13 h 26"/>
                <a:gd name="T40" fmla="*/ 73 w 94"/>
                <a:gd name="T41" fmla="*/ 4 h 26"/>
                <a:gd name="T42" fmla="*/ 73 w 94"/>
                <a:gd name="T43" fmla="*/ 4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4"/>
                <a:gd name="T67" fmla="*/ 0 h 26"/>
                <a:gd name="T68" fmla="*/ 94 w 94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4" h="26">
                  <a:moveTo>
                    <a:pt x="73" y="4"/>
                  </a:moveTo>
                  <a:lnTo>
                    <a:pt x="73" y="4"/>
                  </a:lnTo>
                  <a:lnTo>
                    <a:pt x="64" y="0"/>
                  </a:lnTo>
                  <a:lnTo>
                    <a:pt x="43" y="0"/>
                  </a:lnTo>
                  <a:lnTo>
                    <a:pt x="21" y="4"/>
                  </a:lnTo>
                  <a:lnTo>
                    <a:pt x="13" y="13"/>
                  </a:lnTo>
                  <a:lnTo>
                    <a:pt x="0" y="21"/>
                  </a:lnTo>
                  <a:lnTo>
                    <a:pt x="9" y="17"/>
                  </a:lnTo>
                  <a:lnTo>
                    <a:pt x="26" y="9"/>
                  </a:lnTo>
                  <a:lnTo>
                    <a:pt x="47" y="4"/>
                  </a:lnTo>
                  <a:lnTo>
                    <a:pt x="60" y="9"/>
                  </a:lnTo>
                  <a:lnTo>
                    <a:pt x="68" y="13"/>
                  </a:lnTo>
                  <a:lnTo>
                    <a:pt x="86" y="26"/>
                  </a:lnTo>
                  <a:lnTo>
                    <a:pt x="90" y="26"/>
                  </a:lnTo>
                  <a:lnTo>
                    <a:pt x="94" y="21"/>
                  </a:lnTo>
                  <a:lnTo>
                    <a:pt x="86" y="13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0" name="Freeform 39"/>
            <p:cNvSpPr>
              <a:spLocks/>
            </p:cNvSpPr>
            <p:nvPr/>
          </p:nvSpPr>
          <p:spPr bwMode="auto">
            <a:xfrm>
              <a:off x="1262" y="2375"/>
              <a:ext cx="175" cy="364"/>
            </a:xfrm>
            <a:custGeom>
              <a:avLst/>
              <a:gdLst>
                <a:gd name="T0" fmla="*/ 4 w 175"/>
                <a:gd name="T1" fmla="*/ 0 h 364"/>
                <a:gd name="T2" fmla="*/ 4 w 175"/>
                <a:gd name="T3" fmla="*/ 0 h 364"/>
                <a:gd name="T4" fmla="*/ 0 w 175"/>
                <a:gd name="T5" fmla="*/ 0 h 364"/>
                <a:gd name="T6" fmla="*/ 0 w 175"/>
                <a:gd name="T7" fmla="*/ 0 h 364"/>
                <a:gd name="T8" fmla="*/ 4 w 175"/>
                <a:gd name="T9" fmla="*/ 5 h 364"/>
                <a:gd name="T10" fmla="*/ 4 w 175"/>
                <a:gd name="T11" fmla="*/ 5 h 364"/>
                <a:gd name="T12" fmla="*/ 55 w 175"/>
                <a:gd name="T13" fmla="*/ 5 h 364"/>
                <a:gd name="T14" fmla="*/ 73 w 175"/>
                <a:gd name="T15" fmla="*/ 9 h 364"/>
                <a:gd name="T16" fmla="*/ 94 w 175"/>
                <a:gd name="T17" fmla="*/ 13 h 364"/>
                <a:gd name="T18" fmla="*/ 107 w 175"/>
                <a:gd name="T19" fmla="*/ 22 h 364"/>
                <a:gd name="T20" fmla="*/ 124 w 175"/>
                <a:gd name="T21" fmla="*/ 30 h 364"/>
                <a:gd name="T22" fmla="*/ 145 w 175"/>
                <a:gd name="T23" fmla="*/ 60 h 364"/>
                <a:gd name="T24" fmla="*/ 145 w 175"/>
                <a:gd name="T25" fmla="*/ 60 h 364"/>
                <a:gd name="T26" fmla="*/ 158 w 175"/>
                <a:gd name="T27" fmla="*/ 77 h 364"/>
                <a:gd name="T28" fmla="*/ 167 w 175"/>
                <a:gd name="T29" fmla="*/ 94 h 364"/>
                <a:gd name="T30" fmla="*/ 171 w 175"/>
                <a:gd name="T31" fmla="*/ 120 h 364"/>
                <a:gd name="T32" fmla="*/ 171 w 175"/>
                <a:gd name="T33" fmla="*/ 141 h 364"/>
                <a:gd name="T34" fmla="*/ 171 w 175"/>
                <a:gd name="T35" fmla="*/ 193 h 364"/>
                <a:gd name="T36" fmla="*/ 162 w 175"/>
                <a:gd name="T37" fmla="*/ 240 h 364"/>
                <a:gd name="T38" fmla="*/ 150 w 175"/>
                <a:gd name="T39" fmla="*/ 287 h 364"/>
                <a:gd name="T40" fmla="*/ 137 w 175"/>
                <a:gd name="T41" fmla="*/ 325 h 364"/>
                <a:gd name="T42" fmla="*/ 124 w 175"/>
                <a:gd name="T43" fmla="*/ 359 h 364"/>
                <a:gd name="T44" fmla="*/ 124 w 175"/>
                <a:gd name="T45" fmla="*/ 359 h 364"/>
                <a:gd name="T46" fmla="*/ 128 w 175"/>
                <a:gd name="T47" fmla="*/ 364 h 364"/>
                <a:gd name="T48" fmla="*/ 128 w 175"/>
                <a:gd name="T49" fmla="*/ 364 h 364"/>
                <a:gd name="T50" fmla="*/ 128 w 175"/>
                <a:gd name="T51" fmla="*/ 364 h 364"/>
                <a:gd name="T52" fmla="*/ 128 w 175"/>
                <a:gd name="T53" fmla="*/ 364 h 364"/>
                <a:gd name="T54" fmla="*/ 141 w 175"/>
                <a:gd name="T55" fmla="*/ 325 h 364"/>
                <a:gd name="T56" fmla="*/ 154 w 175"/>
                <a:gd name="T57" fmla="*/ 287 h 364"/>
                <a:gd name="T58" fmla="*/ 167 w 175"/>
                <a:gd name="T59" fmla="*/ 240 h 364"/>
                <a:gd name="T60" fmla="*/ 175 w 175"/>
                <a:gd name="T61" fmla="*/ 193 h 364"/>
                <a:gd name="T62" fmla="*/ 175 w 175"/>
                <a:gd name="T63" fmla="*/ 141 h 364"/>
                <a:gd name="T64" fmla="*/ 175 w 175"/>
                <a:gd name="T65" fmla="*/ 116 h 364"/>
                <a:gd name="T66" fmla="*/ 171 w 175"/>
                <a:gd name="T67" fmla="*/ 94 h 364"/>
                <a:gd name="T68" fmla="*/ 162 w 175"/>
                <a:gd name="T69" fmla="*/ 73 h 364"/>
                <a:gd name="T70" fmla="*/ 150 w 175"/>
                <a:gd name="T71" fmla="*/ 56 h 364"/>
                <a:gd name="T72" fmla="*/ 150 w 175"/>
                <a:gd name="T73" fmla="*/ 56 h 364"/>
                <a:gd name="T74" fmla="*/ 124 w 175"/>
                <a:gd name="T75" fmla="*/ 26 h 364"/>
                <a:gd name="T76" fmla="*/ 111 w 175"/>
                <a:gd name="T77" fmla="*/ 17 h 364"/>
                <a:gd name="T78" fmla="*/ 94 w 175"/>
                <a:gd name="T79" fmla="*/ 9 h 364"/>
                <a:gd name="T80" fmla="*/ 77 w 175"/>
                <a:gd name="T81" fmla="*/ 5 h 364"/>
                <a:gd name="T82" fmla="*/ 55 w 175"/>
                <a:gd name="T83" fmla="*/ 0 h 364"/>
                <a:gd name="T84" fmla="*/ 4 w 175"/>
                <a:gd name="T85" fmla="*/ 0 h 364"/>
                <a:gd name="T86" fmla="*/ 4 w 175"/>
                <a:gd name="T87" fmla="*/ 0 h 3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5"/>
                <a:gd name="T133" fmla="*/ 0 h 364"/>
                <a:gd name="T134" fmla="*/ 175 w 175"/>
                <a:gd name="T135" fmla="*/ 364 h 3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5" h="36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55" y="5"/>
                  </a:lnTo>
                  <a:lnTo>
                    <a:pt x="73" y="9"/>
                  </a:lnTo>
                  <a:lnTo>
                    <a:pt x="94" y="13"/>
                  </a:lnTo>
                  <a:lnTo>
                    <a:pt x="107" y="22"/>
                  </a:lnTo>
                  <a:lnTo>
                    <a:pt x="124" y="30"/>
                  </a:lnTo>
                  <a:lnTo>
                    <a:pt x="145" y="60"/>
                  </a:lnTo>
                  <a:lnTo>
                    <a:pt x="158" y="77"/>
                  </a:lnTo>
                  <a:lnTo>
                    <a:pt x="167" y="94"/>
                  </a:lnTo>
                  <a:lnTo>
                    <a:pt x="171" y="120"/>
                  </a:lnTo>
                  <a:lnTo>
                    <a:pt x="171" y="141"/>
                  </a:lnTo>
                  <a:lnTo>
                    <a:pt x="171" y="193"/>
                  </a:lnTo>
                  <a:lnTo>
                    <a:pt x="162" y="240"/>
                  </a:lnTo>
                  <a:lnTo>
                    <a:pt x="150" y="287"/>
                  </a:lnTo>
                  <a:lnTo>
                    <a:pt x="137" y="325"/>
                  </a:lnTo>
                  <a:lnTo>
                    <a:pt x="124" y="359"/>
                  </a:lnTo>
                  <a:lnTo>
                    <a:pt x="128" y="364"/>
                  </a:lnTo>
                  <a:lnTo>
                    <a:pt x="141" y="325"/>
                  </a:lnTo>
                  <a:lnTo>
                    <a:pt x="154" y="287"/>
                  </a:lnTo>
                  <a:lnTo>
                    <a:pt x="167" y="240"/>
                  </a:lnTo>
                  <a:lnTo>
                    <a:pt x="175" y="193"/>
                  </a:lnTo>
                  <a:lnTo>
                    <a:pt x="175" y="141"/>
                  </a:lnTo>
                  <a:lnTo>
                    <a:pt x="175" y="116"/>
                  </a:lnTo>
                  <a:lnTo>
                    <a:pt x="171" y="94"/>
                  </a:lnTo>
                  <a:lnTo>
                    <a:pt x="162" y="73"/>
                  </a:lnTo>
                  <a:lnTo>
                    <a:pt x="150" y="56"/>
                  </a:lnTo>
                  <a:lnTo>
                    <a:pt x="124" y="26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77" y="5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1" name="Freeform 40"/>
            <p:cNvSpPr>
              <a:spLocks/>
            </p:cNvSpPr>
            <p:nvPr/>
          </p:nvSpPr>
          <p:spPr bwMode="auto">
            <a:xfrm>
              <a:off x="1245" y="2354"/>
              <a:ext cx="209" cy="376"/>
            </a:xfrm>
            <a:custGeom>
              <a:avLst/>
              <a:gdLst>
                <a:gd name="T0" fmla="*/ 4 w 209"/>
                <a:gd name="T1" fmla="*/ 0 h 376"/>
                <a:gd name="T2" fmla="*/ 4 w 209"/>
                <a:gd name="T3" fmla="*/ 0 h 376"/>
                <a:gd name="T4" fmla="*/ 0 w 209"/>
                <a:gd name="T5" fmla="*/ 0 h 376"/>
                <a:gd name="T6" fmla="*/ 0 w 209"/>
                <a:gd name="T7" fmla="*/ 0 h 376"/>
                <a:gd name="T8" fmla="*/ 4 w 209"/>
                <a:gd name="T9" fmla="*/ 4 h 376"/>
                <a:gd name="T10" fmla="*/ 4 w 209"/>
                <a:gd name="T11" fmla="*/ 4 h 376"/>
                <a:gd name="T12" fmla="*/ 55 w 209"/>
                <a:gd name="T13" fmla="*/ 4 h 376"/>
                <a:gd name="T14" fmla="*/ 102 w 209"/>
                <a:gd name="T15" fmla="*/ 13 h 376"/>
                <a:gd name="T16" fmla="*/ 120 w 209"/>
                <a:gd name="T17" fmla="*/ 21 h 376"/>
                <a:gd name="T18" fmla="*/ 141 w 209"/>
                <a:gd name="T19" fmla="*/ 30 h 376"/>
                <a:gd name="T20" fmla="*/ 154 w 209"/>
                <a:gd name="T21" fmla="*/ 43 h 376"/>
                <a:gd name="T22" fmla="*/ 171 w 209"/>
                <a:gd name="T23" fmla="*/ 60 h 376"/>
                <a:gd name="T24" fmla="*/ 171 w 209"/>
                <a:gd name="T25" fmla="*/ 60 h 376"/>
                <a:gd name="T26" fmla="*/ 184 w 209"/>
                <a:gd name="T27" fmla="*/ 77 h 376"/>
                <a:gd name="T28" fmla="*/ 192 w 209"/>
                <a:gd name="T29" fmla="*/ 98 h 376"/>
                <a:gd name="T30" fmla="*/ 201 w 209"/>
                <a:gd name="T31" fmla="*/ 120 h 376"/>
                <a:gd name="T32" fmla="*/ 205 w 209"/>
                <a:gd name="T33" fmla="*/ 145 h 376"/>
                <a:gd name="T34" fmla="*/ 205 w 209"/>
                <a:gd name="T35" fmla="*/ 196 h 376"/>
                <a:gd name="T36" fmla="*/ 201 w 209"/>
                <a:gd name="T37" fmla="*/ 248 h 376"/>
                <a:gd name="T38" fmla="*/ 192 w 209"/>
                <a:gd name="T39" fmla="*/ 295 h 376"/>
                <a:gd name="T40" fmla="*/ 184 w 209"/>
                <a:gd name="T41" fmla="*/ 338 h 376"/>
                <a:gd name="T42" fmla="*/ 175 w 209"/>
                <a:gd name="T43" fmla="*/ 376 h 376"/>
                <a:gd name="T44" fmla="*/ 175 w 209"/>
                <a:gd name="T45" fmla="*/ 376 h 376"/>
                <a:gd name="T46" fmla="*/ 175 w 209"/>
                <a:gd name="T47" fmla="*/ 376 h 376"/>
                <a:gd name="T48" fmla="*/ 175 w 209"/>
                <a:gd name="T49" fmla="*/ 376 h 376"/>
                <a:gd name="T50" fmla="*/ 179 w 209"/>
                <a:gd name="T51" fmla="*/ 376 h 376"/>
                <a:gd name="T52" fmla="*/ 179 w 209"/>
                <a:gd name="T53" fmla="*/ 376 h 376"/>
                <a:gd name="T54" fmla="*/ 188 w 209"/>
                <a:gd name="T55" fmla="*/ 338 h 376"/>
                <a:gd name="T56" fmla="*/ 196 w 209"/>
                <a:gd name="T57" fmla="*/ 295 h 376"/>
                <a:gd name="T58" fmla="*/ 205 w 209"/>
                <a:gd name="T59" fmla="*/ 248 h 376"/>
                <a:gd name="T60" fmla="*/ 209 w 209"/>
                <a:gd name="T61" fmla="*/ 196 h 376"/>
                <a:gd name="T62" fmla="*/ 209 w 209"/>
                <a:gd name="T63" fmla="*/ 141 h 376"/>
                <a:gd name="T64" fmla="*/ 205 w 209"/>
                <a:gd name="T65" fmla="*/ 115 h 376"/>
                <a:gd name="T66" fmla="*/ 196 w 209"/>
                <a:gd name="T67" fmla="*/ 94 h 376"/>
                <a:gd name="T68" fmla="*/ 188 w 209"/>
                <a:gd name="T69" fmla="*/ 73 h 376"/>
                <a:gd name="T70" fmla="*/ 175 w 209"/>
                <a:gd name="T71" fmla="*/ 55 h 376"/>
                <a:gd name="T72" fmla="*/ 175 w 209"/>
                <a:gd name="T73" fmla="*/ 55 h 376"/>
                <a:gd name="T74" fmla="*/ 158 w 209"/>
                <a:gd name="T75" fmla="*/ 38 h 376"/>
                <a:gd name="T76" fmla="*/ 141 w 209"/>
                <a:gd name="T77" fmla="*/ 26 h 376"/>
                <a:gd name="T78" fmla="*/ 124 w 209"/>
                <a:gd name="T79" fmla="*/ 17 h 376"/>
                <a:gd name="T80" fmla="*/ 102 w 209"/>
                <a:gd name="T81" fmla="*/ 8 h 376"/>
                <a:gd name="T82" fmla="*/ 81 w 209"/>
                <a:gd name="T83" fmla="*/ 4 h 376"/>
                <a:gd name="T84" fmla="*/ 55 w 209"/>
                <a:gd name="T85" fmla="*/ 0 h 376"/>
                <a:gd name="T86" fmla="*/ 4 w 209"/>
                <a:gd name="T87" fmla="*/ 0 h 376"/>
                <a:gd name="T88" fmla="*/ 4 w 209"/>
                <a:gd name="T89" fmla="*/ 0 h 3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9"/>
                <a:gd name="T136" fmla="*/ 0 h 376"/>
                <a:gd name="T137" fmla="*/ 209 w 209"/>
                <a:gd name="T138" fmla="*/ 376 h 3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9" h="376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55" y="4"/>
                  </a:lnTo>
                  <a:lnTo>
                    <a:pt x="102" y="13"/>
                  </a:lnTo>
                  <a:lnTo>
                    <a:pt x="120" y="21"/>
                  </a:lnTo>
                  <a:lnTo>
                    <a:pt x="141" y="30"/>
                  </a:lnTo>
                  <a:lnTo>
                    <a:pt x="154" y="43"/>
                  </a:lnTo>
                  <a:lnTo>
                    <a:pt x="171" y="60"/>
                  </a:lnTo>
                  <a:lnTo>
                    <a:pt x="184" y="77"/>
                  </a:lnTo>
                  <a:lnTo>
                    <a:pt x="192" y="98"/>
                  </a:lnTo>
                  <a:lnTo>
                    <a:pt x="201" y="120"/>
                  </a:lnTo>
                  <a:lnTo>
                    <a:pt x="205" y="145"/>
                  </a:lnTo>
                  <a:lnTo>
                    <a:pt x="205" y="196"/>
                  </a:lnTo>
                  <a:lnTo>
                    <a:pt x="201" y="248"/>
                  </a:lnTo>
                  <a:lnTo>
                    <a:pt x="192" y="295"/>
                  </a:lnTo>
                  <a:lnTo>
                    <a:pt x="184" y="338"/>
                  </a:lnTo>
                  <a:lnTo>
                    <a:pt x="175" y="376"/>
                  </a:lnTo>
                  <a:lnTo>
                    <a:pt x="179" y="376"/>
                  </a:lnTo>
                  <a:lnTo>
                    <a:pt x="188" y="338"/>
                  </a:lnTo>
                  <a:lnTo>
                    <a:pt x="196" y="295"/>
                  </a:lnTo>
                  <a:lnTo>
                    <a:pt x="205" y="248"/>
                  </a:lnTo>
                  <a:lnTo>
                    <a:pt x="209" y="196"/>
                  </a:lnTo>
                  <a:lnTo>
                    <a:pt x="209" y="141"/>
                  </a:lnTo>
                  <a:lnTo>
                    <a:pt x="205" y="115"/>
                  </a:lnTo>
                  <a:lnTo>
                    <a:pt x="196" y="94"/>
                  </a:lnTo>
                  <a:lnTo>
                    <a:pt x="188" y="73"/>
                  </a:lnTo>
                  <a:lnTo>
                    <a:pt x="175" y="55"/>
                  </a:lnTo>
                  <a:lnTo>
                    <a:pt x="158" y="38"/>
                  </a:lnTo>
                  <a:lnTo>
                    <a:pt x="141" y="26"/>
                  </a:lnTo>
                  <a:lnTo>
                    <a:pt x="124" y="17"/>
                  </a:lnTo>
                  <a:lnTo>
                    <a:pt x="102" y="8"/>
                  </a:lnTo>
                  <a:lnTo>
                    <a:pt x="81" y="4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2" name="Freeform 41"/>
            <p:cNvSpPr>
              <a:spLocks/>
            </p:cNvSpPr>
            <p:nvPr/>
          </p:nvSpPr>
          <p:spPr bwMode="auto">
            <a:xfrm>
              <a:off x="1211" y="2508"/>
              <a:ext cx="85" cy="34"/>
            </a:xfrm>
            <a:custGeom>
              <a:avLst/>
              <a:gdLst>
                <a:gd name="T0" fmla="*/ 47 w 85"/>
                <a:gd name="T1" fmla="*/ 21 h 34"/>
                <a:gd name="T2" fmla="*/ 47 w 85"/>
                <a:gd name="T3" fmla="*/ 21 h 34"/>
                <a:gd name="T4" fmla="*/ 64 w 85"/>
                <a:gd name="T5" fmla="*/ 25 h 34"/>
                <a:gd name="T6" fmla="*/ 77 w 85"/>
                <a:gd name="T7" fmla="*/ 30 h 34"/>
                <a:gd name="T8" fmla="*/ 85 w 85"/>
                <a:gd name="T9" fmla="*/ 34 h 34"/>
                <a:gd name="T10" fmla="*/ 85 w 85"/>
                <a:gd name="T11" fmla="*/ 34 h 34"/>
                <a:gd name="T12" fmla="*/ 77 w 85"/>
                <a:gd name="T13" fmla="*/ 25 h 34"/>
                <a:gd name="T14" fmla="*/ 59 w 85"/>
                <a:gd name="T15" fmla="*/ 8 h 34"/>
                <a:gd name="T16" fmla="*/ 51 w 85"/>
                <a:gd name="T17" fmla="*/ 4 h 34"/>
                <a:gd name="T18" fmla="*/ 34 w 85"/>
                <a:gd name="T19" fmla="*/ 0 h 34"/>
                <a:gd name="T20" fmla="*/ 21 w 85"/>
                <a:gd name="T21" fmla="*/ 4 h 34"/>
                <a:gd name="T22" fmla="*/ 0 w 85"/>
                <a:gd name="T23" fmla="*/ 17 h 34"/>
                <a:gd name="T24" fmla="*/ 0 w 85"/>
                <a:gd name="T25" fmla="*/ 17 h 34"/>
                <a:gd name="T26" fmla="*/ 47 w 85"/>
                <a:gd name="T27" fmla="*/ 21 h 34"/>
                <a:gd name="T28" fmla="*/ 47 w 85"/>
                <a:gd name="T29" fmla="*/ 21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34"/>
                <a:gd name="T47" fmla="*/ 85 w 8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34">
                  <a:moveTo>
                    <a:pt x="47" y="21"/>
                  </a:moveTo>
                  <a:lnTo>
                    <a:pt x="47" y="21"/>
                  </a:lnTo>
                  <a:lnTo>
                    <a:pt x="64" y="25"/>
                  </a:lnTo>
                  <a:lnTo>
                    <a:pt x="77" y="30"/>
                  </a:lnTo>
                  <a:lnTo>
                    <a:pt x="85" y="34"/>
                  </a:lnTo>
                  <a:lnTo>
                    <a:pt x="77" y="25"/>
                  </a:lnTo>
                  <a:lnTo>
                    <a:pt x="59" y="8"/>
                  </a:lnTo>
                  <a:lnTo>
                    <a:pt x="51" y="4"/>
                  </a:lnTo>
                  <a:lnTo>
                    <a:pt x="34" y="0"/>
                  </a:lnTo>
                  <a:lnTo>
                    <a:pt x="21" y="4"/>
                  </a:lnTo>
                  <a:lnTo>
                    <a:pt x="0" y="17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3" name="Freeform 42"/>
            <p:cNvSpPr>
              <a:spLocks/>
            </p:cNvSpPr>
            <p:nvPr/>
          </p:nvSpPr>
          <p:spPr bwMode="auto">
            <a:xfrm>
              <a:off x="1206" y="2508"/>
              <a:ext cx="86" cy="30"/>
            </a:xfrm>
            <a:custGeom>
              <a:avLst/>
              <a:gdLst>
                <a:gd name="T0" fmla="*/ 0 w 86"/>
                <a:gd name="T1" fmla="*/ 13 h 30"/>
                <a:gd name="T2" fmla="*/ 0 w 86"/>
                <a:gd name="T3" fmla="*/ 13 h 30"/>
                <a:gd name="T4" fmla="*/ 9 w 86"/>
                <a:gd name="T5" fmla="*/ 8 h 30"/>
                <a:gd name="T6" fmla="*/ 30 w 86"/>
                <a:gd name="T7" fmla="*/ 0 h 30"/>
                <a:gd name="T8" fmla="*/ 43 w 86"/>
                <a:gd name="T9" fmla="*/ 0 h 30"/>
                <a:gd name="T10" fmla="*/ 56 w 86"/>
                <a:gd name="T11" fmla="*/ 4 h 30"/>
                <a:gd name="T12" fmla="*/ 73 w 86"/>
                <a:gd name="T13" fmla="*/ 13 h 30"/>
                <a:gd name="T14" fmla="*/ 86 w 86"/>
                <a:gd name="T15" fmla="*/ 30 h 30"/>
                <a:gd name="T16" fmla="*/ 86 w 86"/>
                <a:gd name="T17" fmla="*/ 30 h 30"/>
                <a:gd name="T18" fmla="*/ 82 w 86"/>
                <a:gd name="T19" fmla="*/ 25 h 30"/>
                <a:gd name="T20" fmla="*/ 64 w 86"/>
                <a:gd name="T21" fmla="*/ 13 h 30"/>
                <a:gd name="T22" fmla="*/ 52 w 86"/>
                <a:gd name="T23" fmla="*/ 8 h 30"/>
                <a:gd name="T24" fmla="*/ 39 w 86"/>
                <a:gd name="T25" fmla="*/ 4 h 30"/>
                <a:gd name="T26" fmla="*/ 22 w 86"/>
                <a:gd name="T27" fmla="*/ 8 h 30"/>
                <a:gd name="T28" fmla="*/ 9 w 86"/>
                <a:gd name="T29" fmla="*/ 17 h 30"/>
                <a:gd name="T30" fmla="*/ 0 w 86"/>
                <a:gd name="T31" fmla="*/ 13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6"/>
                <a:gd name="T49" fmla="*/ 0 h 30"/>
                <a:gd name="T50" fmla="*/ 86 w 86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6" h="30">
                  <a:moveTo>
                    <a:pt x="0" y="13"/>
                  </a:moveTo>
                  <a:lnTo>
                    <a:pt x="0" y="13"/>
                  </a:lnTo>
                  <a:lnTo>
                    <a:pt x="9" y="8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4"/>
                  </a:lnTo>
                  <a:lnTo>
                    <a:pt x="73" y="13"/>
                  </a:lnTo>
                  <a:lnTo>
                    <a:pt x="86" y="30"/>
                  </a:lnTo>
                  <a:lnTo>
                    <a:pt x="82" y="25"/>
                  </a:lnTo>
                  <a:lnTo>
                    <a:pt x="64" y="13"/>
                  </a:lnTo>
                  <a:lnTo>
                    <a:pt x="52" y="8"/>
                  </a:lnTo>
                  <a:lnTo>
                    <a:pt x="39" y="4"/>
                  </a:lnTo>
                  <a:lnTo>
                    <a:pt x="22" y="8"/>
                  </a:lnTo>
                  <a:lnTo>
                    <a:pt x="9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4" name="Freeform 43"/>
            <p:cNvSpPr>
              <a:spLocks/>
            </p:cNvSpPr>
            <p:nvPr/>
          </p:nvSpPr>
          <p:spPr bwMode="auto">
            <a:xfrm>
              <a:off x="1211" y="2521"/>
              <a:ext cx="85" cy="29"/>
            </a:xfrm>
            <a:custGeom>
              <a:avLst/>
              <a:gdLst>
                <a:gd name="T0" fmla="*/ 21 w 85"/>
                <a:gd name="T1" fmla="*/ 21 h 29"/>
                <a:gd name="T2" fmla="*/ 21 w 85"/>
                <a:gd name="T3" fmla="*/ 21 h 29"/>
                <a:gd name="T4" fmla="*/ 38 w 85"/>
                <a:gd name="T5" fmla="*/ 25 h 29"/>
                <a:gd name="T6" fmla="*/ 51 w 85"/>
                <a:gd name="T7" fmla="*/ 29 h 29"/>
                <a:gd name="T8" fmla="*/ 85 w 85"/>
                <a:gd name="T9" fmla="*/ 21 h 29"/>
                <a:gd name="T10" fmla="*/ 85 w 85"/>
                <a:gd name="T11" fmla="*/ 21 h 29"/>
                <a:gd name="T12" fmla="*/ 51 w 85"/>
                <a:gd name="T13" fmla="*/ 8 h 29"/>
                <a:gd name="T14" fmla="*/ 25 w 85"/>
                <a:gd name="T15" fmla="*/ 0 h 29"/>
                <a:gd name="T16" fmla="*/ 12 w 85"/>
                <a:gd name="T17" fmla="*/ 4 h 29"/>
                <a:gd name="T18" fmla="*/ 4 w 85"/>
                <a:gd name="T19" fmla="*/ 8 h 29"/>
                <a:gd name="T20" fmla="*/ 4 w 85"/>
                <a:gd name="T21" fmla="*/ 8 h 29"/>
                <a:gd name="T22" fmla="*/ 0 w 85"/>
                <a:gd name="T23" fmla="*/ 12 h 29"/>
                <a:gd name="T24" fmla="*/ 8 w 85"/>
                <a:gd name="T25" fmla="*/ 17 h 29"/>
                <a:gd name="T26" fmla="*/ 21 w 85"/>
                <a:gd name="T27" fmla="*/ 21 h 29"/>
                <a:gd name="T28" fmla="*/ 21 w 85"/>
                <a:gd name="T29" fmla="*/ 21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29"/>
                <a:gd name="T47" fmla="*/ 85 w 85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29">
                  <a:moveTo>
                    <a:pt x="21" y="21"/>
                  </a:moveTo>
                  <a:lnTo>
                    <a:pt x="21" y="21"/>
                  </a:lnTo>
                  <a:lnTo>
                    <a:pt x="38" y="25"/>
                  </a:lnTo>
                  <a:lnTo>
                    <a:pt x="51" y="29"/>
                  </a:lnTo>
                  <a:lnTo>
                    <a:pt x="85" y="21"/>
                  </a:lnTo>
                  <a:lnTo>
                    <a:pt x="51" y="8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5" name="Freeform 44"/>
            <p:cNvSpPr>
              <a:spLocks/>
            </p:cNvSpPr>
            <p:nvPr/>
          </p:nvSpPr>
          <p:spPr bwMode="auto">
            <a:xfrm>
              <a:off x="1253" y="2529"/>
              <a:ext cx="22" cy="17"/>
            </a:xfrm>
            <a:custGeom>
              <a:avLst/>
              <a:gdLst>
                <a:gd name="T0" fmla="*/ 0 w 22"/>
                <a:gd name="T1" fmla="*/ 9 h 17"/>
                <a:gd name="T2" fmla="*/ 0 w 22"/>
                <a:gd name="T3" fmla="*/ 9 h 17"/>
                <a:gd name="T4" fmla="*/ 5 w 22"/>
                <a:gd name="T5" fmla="*/ 17 h 17"/>
                <a:gd name="T6" fmla="*/ 13 w 22"/>
                <a:gd name="T7" fmla="*/ 17 h 17"/>
                <a:gd name="T8" fmla="*/ 13 w 22"/>
                <a:gd name="T9" fmla="*/ 17 h 17"/>
                <a:gd name="T10" fmla="*/ 22 w 22"/>
                <a:gd name="T11" fmla="*/ 17 h 17"/>
                <a:gd name="T12" fmla="*/ 22 w 22"/>
                <a:gd name="T13" fmla="*/ 9 h 17"/>
                <a:gd name="T14" fmla="*/ 22 w 22"/>
                <a:gd name="T15" fmla="*/ 9 h 17"/>
                <a:gd name="T16" fmla="*/ 22 w 22"/>
                <a:gd name="T17" fmla="*/ 4 h 17"/>
                <a:gd name="T18" fmla="*/ 13 w 22"/>
                <a:gd name="T19" fmla="*/ 0 h 17"/>
                <a:gd name="T20" fmla="*/ 13 w 22"/>
                <a:gd name="T21" fmla="*/ 0 h 17"/>
                <a:gd name="T22" fmla="*/ 5 w 22"/>
                <a:gd name="T23" fmla="*/ 0 h 17"/>
                <a:gd name="T24" fmla="*/ 0 w 22"/>
                <a:gd name="T25" fmla="*/ 9 h 17"/>
                <a:gd name="T26" fmla="*/ 0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22" y="17"/>
                  </a:lnTo>
                  <a:lnTo>
                    <a:pt x="22" y="9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6" name="Freeform 45"/>
            <p:cNvSpPr>
              <a:spLocks/>
            </p:cNvSpPr>
            <p:nvPr/>
          </p:nvSpPr>
          <p:spPr bwMode="auto">
            <a:xfrm>
              <a:off x="1266" y="2533"/>
              <a:ext cx="9" cy="9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5 h 9"/>
                <a:gd name="T4" fmla="*/ 4 w 9"/>
                <a:gd name="T5" fmla="*/ 9 h 9"/>
                <a:gd name="T6" fmla="*/ 4 w 9"/>
                <a:gd name="T7" fmla="*/ 9 h 9"/>
                <a:gd name="T8" fmla="*/ 0 w 9"/>
                <a:gd name="T9" fmla="*/ 5 h 9"/>
                <a:gd name="T10" fmla="*/ 0 w 9"/>
                <a:gd name="T11" fmla="*/ 5 h 9"/>
                <a:gd name="T12" fmla="*/ 4 w 9"/>
                <a:gd name="T13" fmla="*/ 0 h 9"/>
                <a:gd name="T14" fmla="*/ 4 w 9"/>
                <a:gd name="T15" fmla="*/ 0 h 9"/>
                <a:gd name="T16" fmla="*/ 9 w 9"/>
                <a:gd name="T17" fmla="*/ 5 h 9"/>
                <a:gd name="T18" fmla="*/ 9 w 9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9" y="5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7" name="Freeform 46"/>
            <p:cNvSpPr>
              <a:spLocks/>
            </p:cNvSpPr>
            <p:nvPr/>
          </p:nvSpPr>
          <p:spPr bwMode="auto">
            <a:xfrm>
              <a:off x="1181" y="2392"/>
              <a:ext cx="98" cy="355"/>
            </a:xfrm>
            <a:custGeom>
              <a:avLst/>
              <a:gdLst>
                <a:gd name="T0" fmla="*/ 21 w 98"/>
                <a:gd name="T1" fmla="*/ 35 h 355"/>
                <a:gd name="T2" fmla="*/ 21 w 98"/>
                <a:gd name="T3" fmla="*/ 35 h 355"/>
                <a:gd name="T4" fmla="*/ 30 w 98"/>
                <a:gd name="T5" fmla="*/ 17 h 355"/>
                <a:gd name="T6" fmla="*/ 42 w 98"/>
                <a:gd name="T7" fmla="*/ 5 h 355"/>
                <a:gd name="T8" fmla="*/ 68 w 98"/>
                <a:gd name="T9" fmla="*/ 0 h 355"/>
                <a:gd name="T10" fmla="*/ 98 w 98"/>
                <a:gd name="T11" fmla="*/ 0 h 355"/>
                <a:gd name="T12" fmla="*/ 98 w 98"/>
                <a:gd name="T13" fmla="*/ 0 h 355"/>
                <a:gd name="T14" fmla="*/ 89 w 98"/>
                <a:gd name="T15" fmla="*/ 17 h 355"/>
                <a:gd name="T16" fmla="*/ 72 w 98"/>
                <a:gd name="T17" fmla="*/ 56 h 355"/>
                <a:gd name="T18" fmla="*/ 51 w 98"/>
                <a:gd name="T19" fmla="*/ 116 h 355"/>
                <a:gd name="T20" fmla="*/ 47 w 98"/>
                <a:gd name="T21" fmla="*/ 146 h 355"/>
                <a:gd name="T22" fmla="*/ 42 w 98"/>
                <a:gd name="T23" fmla="*/ 176 h 355"/>
                <a:gd name="T24" fmla="*/ 42 w 98"/>
                <a:gd name="T25" fmla="*/ 176 h 355"/>
                <a:gd name="T26" fmla="*/ 47 w 98"/>
                <a:gd name="T27" fmla="*/ 223 h 355"/>
                <a:gd name="T28" fmla="*/ 55 w 98"/>
                <a:gd name="T29" fmla="*/ 261 h 355"/>
                <a:gd name="T30" fmla="*/ 60 w 98"/>
                <a:gd name="T31" fmla="*/ 291 h 355"/>
                <a:gd name="T32" fmla="*/ 68 w 98"/>
                <a:gd name="T33" fmla="*/ 317 h 355"/>
                <a:gd name="T34" fmla="*/ 85 w 98"/>
                <a:gd name="T35" fmla="*/ 347 h 355"/>
                <a:gd name="T36" fmla="*/ 89 w 98"/>
                <a:gd name="T37" fmla="*/ 355 h 355"/>
                <a:gd name="T38" fmla="*/ 51 w 98"/>
                <a:gd name="T39" fmla="*/ 351 h 355"/>
                <a:gd name="T40" fmla="*/ 51 w 98"/>
                <a:gd name="T41" fmla="*/ 351 h 355"/>
                <a:gd name="T42" fmla="*/ 38 w 98"/>
                <a:gd name="T43" fmla="*/ 321 h 355"/>
                <a:gd name="T44" fmla="*/ 25 w 98"/>
                <a:gd name="T45" fmla="*/ 291 h 355"/>
                <a:gd name="T46" fmla="*/ 13 w 98"/>
                <a:gd name="T47" fmla="*/ 248 h 355"/>
                <a:gd name="T48" fmla="*/ 4 w 98"/>
                <a:gd name="T49" fmla="*/ 201 h 355"/>
                <a:gd name="T50" fmla="*/ 0 w 98"/>
                <a:gd name="T51" fmla="*/ 146 h 355"/>
                <a:gd name="T52" fmla="*/ 4 w 98"/>
                <a:gd name="T53" fmla="*/ 90 h 355"/>
                <a:gd name="T54" fmla="*/ 8 w 98"/>
                <a:gd name="T55" fmla="*/ 64 h 355"/>
                <a:gd name="T56" fmla="*/ 21 w 98"/>
                <a:gd name="T57" fmla="*/ 35 h 355"/>
                <a:gd name="T58" fmla="*/ 21 w 98"/>
                <a:gd name="T59" fmla="*/ 35 h 3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355"/>
                <a:gd name="T92" fmla="*/ 98 w 98"/>
                <a:gd name="T93" fmla="*/ 355 h 3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355">
                  <a:moveTo>
                    <a:pt x="21" y="35"/>
                  </a:moveTo>
                  <a:lnTo>
                    <a:pt x="21" y="35"/>
                  </a:lnTo>
                  <a:lnTo>
                    <a:pt x="30" y="17"/>
                  </a:lnTo>
                  <a:lnTo>
                    <a:pt x="42" y="5"/>
                  </a:lnTo>
                  <a:lnTo>
                    <a:pt x="68" y="0"/>
                  </a:lnTo>
                  <a:lnTo>
                    <a:pt x="98" y="0"/>
                  </a:lnTo>
                  <a:lnTo>
                    <a:pt x="89" y="17"/>
                  </a:lnTo>
                  <a:lnTo>
                    <a:pt x="72" y="56"/>
                  </a:lnTo>
                  <a:lnTo>
                    <a:pt x="51" y="116"/>
                  </a:lnTo>
                  <a:lnTo>
                    <a:pt x="47" y="146"/>
                  </a:lnTo>
                  <a:lnTo>
                    <a:pt x="42" y="176"/>
                  </a:lnTo>
                  <a:lnTo>
                    <a:pt x="47" y="223"/>
                  </a:lnTo>
                  <a:lnTo>
                    <a:pt x="55" y="261"/>
                  </a:lnTo>
                  <a:lnTo>
                    <a:pt x="60" y="291"/>
                  </a:lnTo>
                  <a:lnTo>
                    <a:pt x="68" y="317"/>
                  </a:lnTo>
                  <a:lnTo>
                    <a:pt x="85" y="347"/>
                  </a:lnTo>
                  <a:lnTo>
                    <a:pt x="89" y="355"/>
                  </a:lnTo>
                  <a:lnTo>
                    <a:pt x="51" y="351"/>
                  </a:lnTo>
                  <a:lnTo>
                    <a:pt x="38" y="321"/>
                  </a:lnTo>
                  <a:lnTo>
                    <a:pt x="25" y="291"/>
                  </a:lnTo>
                  <a:lnTo>
                    <a:pt x="13" y="248"/>
                  </a:lnTo>
                  <a:lnTo>
                    <a:pt x="4" y="201"/>
                  </a:lnTo>
                  <a:lnTo>
                    <a:pt x="0" y="146"/>
                  </a:lnTo>
                  <a:lnTo>
                    <a:pt x="4" y="90"/>
                  </a:lnTo>
                  <a:lnTo>
                    <a:pt x="8" y="64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8" name="Freeform 47"/>
            <p:cNvSpPr>
              <a:spLocks/>
            </p:cNvSpPr>
            <p:nvPr/>
          </p:nvSpPr>
          <p:spPr bwMode="auto">
            <a:xfrm>
              <a:off x="1151" y="2354"/>
              <a:ext cx="94" cy="380"/>
            </a:xfrm>
            <a:custGeom>
              <a:avLst/>
              <a:gdLst>
                <a:gd name="T0" fmla="*/ 90 w 94"/>
                <a:gd name="T1" fmla="*/ 0 h 380"/>
                <a:gd name="T2" fmla="*/ 90 w 94"/>
                <a:gd name="T3" fmla="*/ 0 h 380"/>
                <a:gd name="T4" fmla="*/ 64 w 94"/>
                <a:gd name="T5" fmla="*/ 17 h 380"/>
                <a:gd name="T6" fmla="*/ 43 w 94"/>
                <a:gd name="T7" fmla="*/ 38 h 380"/>
                <a:gd name="T8" fmla="*/ 25 w 94"/>
                <a:gd name="T9" fmla="*/ 64 h 380"/>
                <a:gd name="T10" fmla="*/ 17 w 94"/>
                <a:gd name="T11" fmla="*/ 90 h 380"/>
                <a:gd name="T12" fmla="*/ 8 w 94"/>
                <a:gd name="T13" fmla="*/ 124 h 380"/>
                <a:gd name="T14" fmla="*/ 4 w 94"/>
                <a:gd name="T15" fmla="*/ 154 h 380"/>
                <a:gd name="T16" fmla="*/ 0 w 94"/>
                <a:gd name="T17" fmla="*/ 218 h 380"/>
                <a:gd name="T18" fmla="*/ 8 w 94"/>
                <a:gd name="T19" fmla="*/ 278 h 380"/>
                <a:gd name="T20" fmla="*/ 17 w 94"/>
                <a:gd name="T21" fmla="*/ 329 h 380"/>
                <a:gd name="T22" fmla="*/ 25 w 94"/>
                <a:gd name="T23" fmla="*/ 376 h 380"/>
                <a:gd name="T24" fmla="*/ 25 w 94"/>
                <a:gd name="T25" fmla="*/ 376 h 380"/>
                <a:gd name="T26" fmla="*/ 30 w 94"/>
                <a:gd name="T27" fmla="*/ 380 h 380"/>
                <a:gd name="T28" fmla="*/ 30 w 94"/>
                <a:gd name="T29" fmla="*/ 380 h 380"/>
                <a:gd name="T30" fmla="*/ 30 w 94"/>
                <a:gd name="T31" fmla="*/ 376 h 380"/>
                <a:gd name="T32" fmla="*/ 30 w 94"/>
                <a:gd name="T33" fmla="*/ 376 h 380"/>
                <a:gd name="T34" fmla="*/ 21 w 94"/>
                <a:gd name="T35" fmla="*/ 329 h 380"/>
                <a:gd name="T36" fmla="*/ 13 w 94"/>
                <a:gd name="T37" fmla="*/ 278 h 380"/>
                <a:gd name="T38" fmla="*/ 4 w 94"/>
                <a:gd name="T39" fmla="*/ 222 h 380"/>
                <a:gd name="T40" fmla="*/ 8 w 94"/>
                <a:gd name="T41" fmla="*/ 158 h 380"/>
                <a:gd name="T42" fmla="*/ 13 w 94"/>
                <a:gd name="T43" fmla="*/ 124 h 380"/>
                <a:gd name="T44" fmla="*/ 21 w 94"/>
                <a:gd name="T45" fmla="*/ 94 h 380"/>
                <a:gd name="T46" fmla="*/ 30 w 94"/>
                <a:gd name="T47" fmla="*/ 68 h 380"/>
                <a:gd name="T48" fmla="*/ 47 w 94"/>
                <a:gd name="T49" fmla="*/ 43 h 380"/>
                <a:gd name="T50" fmla="*/ 64 w 94"/>
                <a:gd name="T51" fmla="*/ 21 h 380"/>
                <a:gd name="T52" fmla="*/ 90 w 94"/>
                <a:gd name="T53" fmla="*/ 4 h 380"/>
                <a:gd name="T54" fmla="*/ 90 w 94"/>
                <a:gd name="T55" fmla="*/ 4 h 380"/>
                <a:gd name="T56" fmla="*/ 94 w 94"/>
                <a:gd name="T57" fmla="*/ 0 h 380"/>
                <a:gd name="T58" fmla="*/ 94 w 94"/>
                <a:gd name="T59" fmla="*/ 0 h 380"/>
                <a:gd name="T60" fmla="*/ 90 w 94"/>
                <a:gd name="T61" fmla="*/ 0 h 380"/>
                <a:gd name="T62" fmla="*/ 90 w 94"/>
                <a:gd name="T63" fmla="*/ 0 h 3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380"/>
                <a:gd name="T98" fmla="*/ 94 w 94"/>
                <a:gd name="T99" fmla="*/ 380 h 3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380">
                  <a:moveTo>
                    <a:pt x="90" y="0"/>
                  </a:moveTo>
                  <a:lnTo>
                    <a:pt x="90" y="0"/>
                  </a:lnTo>
                  <a:lnTo>
                    <a:pt x="64" y="17"/>
                  </a:lnTo>
                  <a:lnTo>
                    <a:pt x="43" y="38"/>
                  </a:lnTo>
                  <a:lnTo>
                    <a:pt x="25" y="64"/>
                  </a:lnTo>
                  <a:lnTo>
                    <a:pt x="17" y="90"/>
                  </a:lnTo>
                  <a:lnTo>
                    <a:pt x="8" y="124"/>
                  </a:lnTo>
                  <a:lnTo>
                    <a:pt x="4" y="154"/>
                  </a:lnTo>
                  <a:lnTo>
                    <a:pt x="0" y="218"/>
                  </a:lnTo>
                  <a:lnTo>
                    <a:pt x="8" y="278"/>
                  </a:lnTo>
                  <a:lnTo>
                    <a:pt x="17" y="329"/>
                  </a:lnTo>
                  <a:lnTo>
                    <a:pt x="25" y="376"/>
                  </a:lnTo>
                  <a:lnTo>
                    <a:pt x="30" y="380"/>
                  </a:lnTo>
                  <a:lnTo>
                    <a:pt x="30" y="376"/>
                  </a:lnTo>
                  <a:lnTo>
                    <a:pt x="21" y="329"/>
                  </a:lnTo>
                  <a:lnTo>
                    <a:pt x="13" y="278"/>
                  </a:lnTo>
                  <a:lnTo>
                    <a:pt x="4" y="222"/>
                  </a:lnTo>
                  <a:lnTo>
                    <a:pt x="8" y="158"/>
                  </a:lnTo>
                  <a:lnTo>
                    <a:pt x="13" y="124"/>
                  </a:lnTo>
                  <a:lnTo>
                    <a:pt x="21" y="94"/>
                  </a:lnTo>
                  <a:lnTo>
                    <a:pt x="30" y="68"/>
                  </a:lnTo>
                  <a:lnTo>
                    <a:pt x="47" y="43"/>
                  </a:lnTo>
                  <a:lnTo>
                    <a:pt x="64" y="21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9" name="Freeform 48"/>
            <p:cNvSpPr>
              <a:spLocks/>
            </p:cNvSpPr>
            <p:nvPr/>
          </p:nvSpPr>
          <p:spPr bwMode="auto">
            <a:xfrm>
              <a:off x="1185" y="2362"/>
              <a:ext cx="68" cy="377"/>
            </a:xfrm>
            <a:custGeom>
              <a:avLst/>
              <a:gdLst>
                <a:gd name="T0" fmla="*/ 64 w 68"/>
                <a:gd name="T1" fmla="*/ 0 h 377"/>
                <a:gd name="T2" fmla="*/ 64 w 68"/>
                <a:gd name="T3" fmla="*/ 0 h 377"/>
                <a:gd name="T4" fmla="*/ 47 w 68"/>
                <a:gd name="T5" fmla="*/ 18 h 377"/>
                <a:gd name="T6" fmla="*/ 30 w 68"/>
                <a:gd name="T7" fmla="*/ 43 h 377"/>
                <a:gd name="T8" fmla="*/ 17 w 68"/>
                <a:gd name="T9" fmla="*/ 69 h 377"/>
                <a:gd name="T10" fmla="*/ 9 w 68"/>
                <a:gd name="T11" fmla="*/ 94 h 377"/>
                <a:gd name="T12" fmla="*/ 0 w 68"/>
                <a:gd name="T13" fmla="*/ 159 h 377"/>
                <a:gd name="T14" fmla="*/ 0 w 68"/>
                <a:gd name="T15" fmla="*/ 218 h 377"/>
                <a:gd name="T16" fmla="*/ 0 w 68"/>
                <a:gd name="T17" fmla="*/ 278 h 377"/>
                <a:gd name="T18" fmla="*/ 4 w 68"/>
                <a:gd name="T19" fmla="*/ 325 h 377"/>
                <a:gd name="T20" fmla="*/ 13 w 68"/>
                <a:gd name="T21" fmla="*/ 372 h 377"/>
                <a:gd name="T22" fmla="*/ 13 w 68"/>
                <a:gd name="T23" fmla="*/ 372 h 377"/>
                <a:gd name="T24" fmla="*/ 17 w 68"/>
                <a:gd name="T25" fmla="*/ 377 h 377"/>
                <a:gd name="T26" fmla="*/ 17 w 68"/>
                <a:gd name="T27" fmla="*/ 377 h 377"/>
                <a:gd name="T28" fmla="*/ 17 w 68"/>
                <a:gd name="T29" fmla="*/ 372 h 377"/>
                <a:gd name="T30" fmla="*/ 17 w 68"/>
                <a:gd name="T31" fmla="*/ 372 h 377"/>
                <a:gd name="T32" fmla="*/ 9 w 68"/>
                <a:gd name="T33" fmla="*/ 325 h 377"/>
                <a:gd name="T34" fmla="*/ 4 w 68"/>
                <a:gd name="T35" fmla="*/ 278 h 377"/>
                <a:gd name="T36" fmla="*/ 4 w 68"/>
                <a:gd name="T37" fmla="*/ 218 h 377"/>
                <a:gd name="T38" fmla="*/ 4 w 68"/>
                <a:gd name="T39" fmla="*/ 159 h 377"/>
                <a:gd name="T40" fmla="*/ 13 w 68"/>
                <a:gd name="T41" fmla="*/ 99 h 377"/>
                <a:gd name="T42" fmla="*/ 21 w 68"/>
                <a:gd name="T43" fmla="*/ 69 h 377"/>
                <a:gd name="T44" fmla="*/ 34 w 68"/>
                <a:gd name="T45" fmla="*/ 43 h 377"/>
                <a:gd name="T46" fmla="*/ 47 w 68"/>
                <a:gd name="T47" fmla="*/ 22 h 377"/>
                <a:gd name="T48" fmla="*/ 68 w 68"/>
                <a:gd name="T49" fmla="*/ 5 h 377"/>
                <a:gd name="T50" fmla="*/ 68 w 68"/>
                <a:gd name="T51" fmla="*/ 5 h 377"/>
                <a:gd name="T52" fmla="*/ 68 w 68"/>
                <a:gd name="T53" fmla="*/ 0 h 377"/>
                <a:gd name="T54" fmla="*/ 68 w 68"/>
                <a:gd name="T55" fmla="*/ 0 h 377"/>
                <a:gd name="T56" fmla="*/ 64 w 68"/>
                <a:gd name="T57" fmla="*/ 0 h 377"/>
                <a:gd name="T58" fmla="*/ 64 w 68"/>
                <a:gd name="T59" fmla="*/ 0 h 3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377"/>
                <a:gd name="T92" fmla="*/ 68 w 68"/>
                <a:gd name="T93" fmla="*/ 377 h 3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377">
                  <a:moveTo>
                    <a:pt x="64" y="0"/>
                  </a:moveTo>
                  <a:lnTo>
                    <a:pt x="64" y="0"/>
                  </a:lnTo>
                  <a:lnTo>
                    <a:pt x="47" y="18"/>
                  </a:lnTo>
                  <a:lnTo>
                    <a:pt x="30" y="43"/>
                  </a:lnTo>
                  <a:lnTo>
                    <a:pt x="17" y="69"/>
                  </a:lnTo>
                  <a:lnTo>
                    <a:pt x="9" y="94"/>
                  </a:lnTo>
                  <a:lnTo>
                    <a:pt x="0" y="159"/>
                  </a:lnTo>
                  <a:lnTo>
                    <a:pt x="0" y="218"/>
                  </a:lnTo>
                  <a:lnTo>
                    <a:pt x="0" y="278"/>
                  </a:lnTo>
                  <a:lnTo>
                    <a:pt x="4" y="325"/>
                  </a:lnTo>
                  <a:lnTo>
                    <a:pt x="13" y="372"/>
                  </a:lnTo>
                  <a:lnTo>
                    <a:pt x="17" y="377"/>
                  </a:lnTo>
                  <a:lnTo>
                    <a:pt x="17" y="372"/>
                  </a:lnTo>
                  <a:lnTo>
                    <a:pt x="9" y="325"/>
                  </a:lnTo>
                  <a:lnTo>
                    <a:pt x="4" y="278"/>
                  </a:lnTo>
                  <a:lnTo>
                    <a:pt x="4" y="218"/>
                  </a:lnTo>
                  <a:lnTo>
                    <a:pt x="4" y="159"/>
                  </a:lnTo>
                  <a:lnTo>
                    <a:pt x="13" y="99"/>
                  </a:lnTo>
                  <a:lnTo>
                    <a:pt x="21" y="69"/>
                  </a:lnTo>
                  <a:lnTo>
                    <a:pt x="34" y="43"/>
                  </a:lnTo>
                  <a:lnTo>
                    <a:pt x="47" y="22"/>
                  </a:lnTo>
                  <a:lnTo>
                    <a:pt x="68" y="5"/>
                  </a:lnTo>
                  <a:lnTo>
                    <a:pt x="6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0" name="Freeform 49"/>
            <p:cNvSpPr>
              <a:spLocks/>
            </p:cNvSpPr>
            <p:nvPr/>
          </p:nvSpPr>
          <p:spPr bwMode="auto">
            <a:xfrm>
              <a:off x="1202" y="2375"/>
              <a:ext cx="60" cy="368"/>
            </a:xfrm>
            <a:custGeom>
              <a:avLst/>
              <a:gdLst>
                <a:gd name="T0" fmla="*/ 60 w 60"/>
                <a:gd name="T1" fmla="*/ 0 h 368"/>
                <a:gd name="T2" fmla="*/ 60 w 60"/>
                <a:gd name="T3" fmla="*/ 0 h 368"/>
                <a:gd name="T4" fmla="*/ 39 w 60"/>
                <a:gd name="T5" fmla="*/ 17 h 368"/>
                <a:gd name="T6" fmla="*/ 26 w 60"/>
                <a:gd name="T7" fmla="*/ 39 h 368"/>
                <a:gd name="T8" fmla="*/ 17 w 60"/>
                <a:gd name="T9" fmla="*/ 64 h 368"/>
                <a:gd name="T10" fmla="*/ 9 w 60"/>
                <a:gd name="T11" fmla="*/ 94 h 368"/>
                <a:gd name="T12" fmla="*/ 4 w 60"/>
                <a:gd name="T13" fmla="*/ 124 h 368"/>
                <a:gd name="T14" fmla="*/ 0 w 60"/>
                <a:gd name="T15" fmla="*/ 154 h 368"/>
                <a:gd name="T16" fmla="*/ 0 w 60"/>
                <a:gd name="T17" fmla="*/ 214 h 368"/>
                <a:gd name="T18" fmla="*/ 9 w 60"/>
                <a:gd name="T19" fmla="*/ 274 h 368"/>
                <a:gd name="T20" fmla="*/ 13 w 60"/>
                <a:gd name="T21" fmla="*/ 321 h 368"/>
                <a:gd name="T22" fmla="*/ 26 w 60"/>
                <a:gd name="T23" fmla="*/ 368 h 368"/>
                <a:gd name="T24" fmla="*/ 26 w 60"/>
                <a:gd name="T25" fmla="*/ 368 h 368"/>
                <a:gd name="T26" fmla="*/ 30 w 60"/>
                <a:gd name="T27" fmla="*/ 368 h 368"/>
                <a:gd name="T28" fmla="*/ 30 w 60"/>
                <a:gd name="T29" fmla="*/ 368 h 368"/>
                <a:gd name="T30" fmla="*/ 30 w 60"/>
                <a:gd name="T31" fmla="*/ 364 h 368"/>
                <a:gd name="T32" fmla="*/ 30 w 60"/>
                <a:gd name="T33" fmla="*/ 364 h 368"/>
                <a:gd name="T34" fmla="*/ 17 w 60"/>
                <a:gd name="T35" fmla="*/ 321 h 368"/>
                <a:gd name="T36" fmla="*/ 13 w 60"/>
                <a:gd name="T37" fmla="*/ 274 h 368"/>
                <a:gd name="T38" fmla="*/ 4 w 60"/>
                <a:gd name="T39" fmla="*/ 214 h 368"/>
                <a:gd name="T40" fmla="*/ 4 w 60"/>
                <a:gd name="T41" fmla="*/ 154 h 368"/>
                <a:gd name="T42" fmla="*/ 9 w 60"/>
                <a:gd name="T43" fmla="*/ 124 h 368"/>
                <a:gd name="T44" fmla="*/ 13 w 60"/>
                <a:gd name="T45" fmla="*/ 94 h 368"/>
                <a:gd name="T46" fmla="*/ 17 w 60"/>
                <a:gd name="T47" fmla="*/ 69 h 368"/>
                <a:gd name="T48" fmla="*/ 30 w 60"/>
                <a:gd name="T49" fmla="*/ 43 h 368"/>
                <a:gd name="T50" fmla="*/ 43 w 60"/>
                <a:gd name="T51" fmla="*/ 22 h 368"/>
                <a:gd name="T52" fmla="*/ 60 w 60"/>
                <a:gd name="T53" fmla="*/ 5 h 368"/>
                <a:gd name="T54" fmla="*/ 60 w 60"/>
                <a:gd name="T55" fmla="*/ 5 h 368"/>
                <a:gd name="T56" fmla="*/ 60 w 60"/>
                <a:gd name="T57" fmla="*/ 0 h 368"/>
                <a:gd name="T58" fmla="*/ 60 w 60"/>
                <a:gd name="T59" fmla="*/ 0 h 368"/>
                <a:gd name="T60" fmla="*/ 60 w 60"/>
                <a:gd name="T61" fmla="*/ 0 h 368"/>
                <a:gd name="T62" fmla="*/ 60 w 60"/>
                <a:gd name="T63" fmla="*/ 0 h 3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368"/>
                <a:gd name="T98" fmla="*/ 60 w 60"/>
                <a:gd name="T99" fmla="*/ 368 h 3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368">
                  <a:moveTo>
                    <a:pt x="60" y="0"/>
                  </a:moveTo>
                  <a:lnTo>
                    <a:pt x="60" y="0"/>
                  </a:lnTo>
                  <a:lnTo>
                    <a:pt x="39" y="17"/>
                  </a:lnTo>
                  <a:lnTo>
                    <a:pt x="26" y="39"/>
                  </a:lnTo>
                  <a:lnTo>
                    <a:pt x="17" y="64"/>
                  </a:lnTo>
                  <a:lnTo>
                    <a:pt x="9" y="94"/>
                  </a:lnTo>
                  <a:lnTo>
                    <a:pt x="4" y="124"/>
                  </a:lnTo>
                  <a:lnTo>
                    <a:pt x="0" y="154"/>
                  </a:lnTo>
                  <a:lnTo>
                    <a:pt x="0" y="214"/>
                  </a:lnTo>
                  <a:lnTo>
                    <a:pt x="9" y="274"/>
                  </a:lnTo>
                  <a:lnTo>
                    <a:pt x="13" y="321"/>
                  </a:lnTo>
                  <a:lnTo>
                    <a:pt x="26" y="368"/>
                  </a:lnTo>
                  <a:lnTo>
                    <a:pt x="30" y="368"/>
                  </a:lnTo>
                  <a:lnTo>
                    <a:pt x="30" y="364"/>
                  </a:lnTo>
                  <a:lnTo>
                    <a:pt x="17" y="321"/>
                  </a:lnTo>
                  <a:lnTo>
                    <a:pt x="13" y="274"/>
                  </a:lnTo>
                  <a:lnTo>
                    <a:pt x="4" y="214"/>
                  </a:lnTo>
                  <a:lnTo>
                    <a:pt x="4" y="154"/>
                  </a:lnTo>
                  <a:lnTo>
                    <a:pt x="9" y="124"/>
                  </a:lnTo>
                  <a:lnTo>
                    <a:pt x="13" y="94"/>
                  </a:lnTo>
                  <a:lnTo>
                    <a:pt x="17" y="69"/>
                  </a:lnTo>
                  <a:lnTo>
                    <a:pt x="30" y="43"/>
                  </a:lnTo>
                  <a:lnTo>
                    <a:pt x="43" y="22"/>
                  </a:lnTo>
                  <a:lnTo>
                    <a:pt x="60" y="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1" name="Freeform 50"/>
            <p:cNvSpPr>
              <a:spLocks/>
            </p:cNvSpPr>
            <p:nvPr/>
          </p:nvSpPr>
          <p:spPr bwMode="auto">
            <a:xfrm>
              <a:off x="1223" y="2392"/>
              <a:ext cx="56" cy="355"/>
            </a:xfrm>
            <a:custGeom>
              <a:avLst/>
              <a:gdLst>
                <a:gd name="T0" fmla="*/ 52 w 56"/>
                <a:gd name="T1" fmla="*/ 0 h 355"/>
                <a:gd name="T2" fmla="*/ 52 w 56"/>
                <a:gd name="T3" fmla="*/ 0 h 355"/>
                <a:gd name="T4" fmla="*/ 35 w 56"/>
                <a:gd name="T5" fmla="*/ 35 h 355"/>
                <a:gd name="T6" fmla="*/ 22 w 56"/>
                <a:gd name="T7" fmla="*/ 69 h 355"/>
                <a:gd name="T8" fmla="*/ 13 w 56"/>
                <a:gd name="T9" fmla="*/ 103 h 355"/>
                <a:gd name="T10" fmla="*/ 5 w 56"/>
                <a:gd name="T11" fmla="*/ 137 h 355"/>
                <a:gd name="T12" fmla="*/ 0 w 56"/>
                <a:gd name="T13" fmla="*/ 167 h 355"/>
                <a:gd name="T14" fmla="*/ 0 w 56"/>
                <a:gd name="T15" fmla="*/ 193 h 355"/>
                <a:gd name="T16" fmla="*/ 5 w 56"/>
                <a:gd name="T17" fmla="*/ 248 h 355"/>
                <a:gd name="T18" fmla="*/ 18 w 56"/>
                <a:gd name="T19" fmla="*/ 291 h 355"/>
                <a:gd name="T20" fmla="*/ 30 w 56"/>
                <a:gd name="T21" fmla="*/ 325 h 355"/>
                <a:gd name="T22" fmla="*/ 43 w 56"/>
                <a:gd name="T23" fmla="*/ 355 h 355"/>
                <a:gd name="T24" fmla="*/ 43 w 56"/>
                <a:gd name="T25" fmla="*/ 355 h 355"/>
                <a:gd name="T26" fmla="*/ 47 w 56"/>
                <a:gd name="T27" fmla="*/ 355 h 355"/>
                <a:gd name="T28" fmla="*/ 47 w 56"/>
                <a:gd name="T29" fmla="*/ 355 h 355"/>
                <a:gd name="T30" fmla="*/ 47 w 56"/>
                <a:gd name="T31" fmla="*/ 351 h 355"/>
                <a:gd name="T32" fmla="*/ 47 w 56"/>
                <a:gd name="T33" fmla="*/ 351 h 355"/>
                <a:gd name="T34" fmla="*/ 30 w 56"/>
                <a:gd name="T35" fmla="*/ 321 h 355"/>
                <a:gd name="T36" fmla="*/ 22 w 56"/>
                <a:gd name="T37" fmla="*/ 287 h 355"/>
                <a:gd name="T38" fmla="*/ 13 w 56"/>
                <a:gd name="T39" fmla="*/ 244 h 355"/>
                <a:gd name="T40" fmla="*/ 5 w 56"/>
                <a:gd name="T41" fmla="*/ 188 h 355"/>
                <a:gd name="T42" fmla="*/ 9 w 56"/>
                <a:gd name="T43" fmla="*/ 163 h 355"/>
                <a:gd name="T44" fmla="*/ 9 w 56"/>
                <a:gd name="T45" fmla="*/ 133 h 355"/>
                <a:gd name="T46" fmla="*/ 18 w 56"/>
                <a:gd name="T47" fmla="*/ 99 h 355"/>
                <a:gd name="T48" fmla="*/ 26 w 56"/>
                <a:gd name="T49" fmla="*/ 69 h 355"/>
                <a:gd name="T50" fmla="*/ 39 w 56"/>
                <a:gd name="T51" fmla="*/ 35 h 355"/>
                <a:gd name="T52" fmla="*/ 56 w 56"/>
                <a:gd name="T53" fmla="*/ 0 h 355"/>
                <a:gd name="T54" fmla="*/ 56 w 56"/>
                <a:gd name="T55" fmla="*/ 0 h 355"/>
                <a:gd name="T56" fmla="*/ 56 w 56"/>
                <a:gd name="T57" fmla="*/ 0 h 355"/>
                <a:gd name="T58" fmla="*/ 56 w 56"/>
                <a:gd name="T59" fmla="*/ 0 h 355"/>
                <a:gd name="T60" fmla="*/ 52 w 56"/>
                <a:gd name="T61" fmla="*/ 0 h 355"/>
                <a:gd name="T62" fmla="*/ 52 w 56"/>
                <a:gd name="T63" fmla="*/ 0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"/>
                <a:gd name="T97" fmla="*/ 0 h 355"/>
                <a:gd name="T98" fmla="*/ 56 w 5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" h="355">
                  <a:moveTo>
                    <a:pt x="52" y="0"/>
                  </a:moveTo>
                  <a:lnTo>
                    <a:pt x="52" y="0"/>
                  </a:lnTo>
                  <a:lnTo>
                    <a:pt x="35" y="35"/>
                  </a:lnTo>
                  <a:lnTo>
                    <a:pt x="22" y="69"/>
                  </a:lnTo>
                  <a:lnTo>
                    <a:pt x="13" y="103"/>
                  </a:lnTo>
                  <a:lnTo>
                    <a:pt x="5" y="137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5" y="248"/>
                  </a:lnTo>
                  <a:lnTo>
                    <a:pt x="18" y="291"/>
                  </a:lnTo>
                  <a:lnTo>
                    <a:pt x="30" y="325"/>
                  </a:lnTo>
                  <a:lnTo>
                    <a:pt x="43" y="355"/>
                  </a:lnTo>
                  <a:lnTo>
                    <a:pt x="47" y="355"/>
                  </a:lnTo>
                  <a:lnTo>
                    <a:pt x="47" y="351"/>
                  </a:lnTo>
                  <a:lnTo>
                    <a:pt x="30" y="321"/>
                  </a:lnTo>
                  <a:lnTo>
                    <a:pt x="22" y="287"/>
                  </a:lnTo>
                  <a:lnTo>
                    <a:pt x="13" y="244"/>
                  </a:lnTo>
                  <a:lnTo>
                    <a:pt x="5" y="188"/>
                  </a:lnTo>
                  <a:lnTo>
                    <a:pt x="9" y="163"/>
                  </a:lnTo>
                  <a:lnTo>
                    <a:pt x="9" y="133"/>
                  </a:lnTo>
                  <a:lnTo>
                    <a:pt x="18" y="99"/>
                  </a:lnTo>
                  <a:lnTo>
                    <a:pt x="26" y="69"/>
                  </a:lnTo>
                  <a:lnTo>
                    <a:pt x="39" y="35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2" name="Freeform 51"/>
            <p:cNvSpPr>
              <a:spLocks/>
            </p:cNvSpPr>
            <p:nvPr/>
          </p:nvSpPr>
          <p:spPr bwMode="auto">
            <a:xfrm>
              <a:off x="1241" y="2350"/>
              <a:ext cx="38" cy="42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0 h 42"/>
                <a:gd name="T4" fmla="*/ 0 w 38"/>
                <a:gd name="T5" fmla="*/ 4 h 42"/>
                <a:gd name="T6" fmla="*/ 38 w 38"/>
                <a:gd name="T7" fmla="*/ 42 h 42"/>
                <a:gd name="T8" fmla="*/ 38 w 38"/>
                <a:gd name="T9" fmla="*/ 42 h 42"/>
                <a:gd name="T10" fmla="*/ 38 w 38"/>
                <a:gd name="T11" fmla="*/ 42 h 42"/>
                <a:gd name="T12" fmla="*/ 38 w 38"/>
                <a:gd name="T13" fmla="*/ 42 h 42"/>
                <a:gd name="T14" fmla="*/ 38 w 38"/>
                <a:gd name="T15" fmla="*/ 42 h 42"/>
                <a:gd name="T16" fmla="*/ 4 w 38"/>
                <a:gd name="T17" fmla="*/ 4 h 42"/>
                <a:gd name="T18" fmla="*/ 4 w 38"/>
                <a:gd name="T19" fmla="*/ 4 h 42"/>
                <a:gd name="T20" fmla="*/ 0 w 38"/>
                <a:gd name="T21" fmla="*/ 0 h 42"/>
                <a:gd name="T22" fmla="*/ 0 w 38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2"/>
                <a:gd name="T38" fmla="*/ 38 w 38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8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3" name="Freeform 52"/>
            <p:cNvSpPr>
              <a:spLocks/>
            </p:cNvSpPr>
            <p:nvPr/>
          </p:nvSpPr>
          <p:spPr bwMode="auto">
            <a:xfrm>
              <a:off x="1198" y="2512"/>
              <a:ext cx="98" cy="30"/>
            </a:xfrm>
            <a:custGeom>
              <a:avLst/>
              <a:gdLst>
                <a:gd name="T0" fmla="*/ 98 w 98"/>
                <a:gd name="T1" fmla="*/ 30 h 30"/>
                <a:gd name="T2" fmla="*/ 98 w 98"/>
                <a:gd name="T3" fmla="*/ 30 h 30"/>
                <a:gd name="T4" fmla="*/ 94 w 98"/>
                <a:gd name="T5" fmla="*/ 26 h 30"/>
                <a:gd name="T6" fmla="*/ 81 w 98"/>
                <a:gd name="T7" fmla="*/ 17 h 30"/>
                <a:gd name="T8" fmla="*/ 60 w 98"/>
                <a:gd name="T9" fmla="*/ 13 h 30"/>
                <a:gd name="T10" fmla="*/ 25 w 98"/>
                <a:gd name="T11" fmla="*/ 9 h 30"/>
                <a:gd name="T12" fmla="*/ 25 w 98"/>
                <a:gd name="T13" fmla="*/ 9 h 30"/>
                <a:gd name="T14" fmla="*/ 13 w 98"/>
                <a:gd name="T15" fmla="*/ 9 h 30"/>
                <a:gd name="T16" fmla="*/ 8 w 98"/>
                <a:gd name="T17" fmla="*/ 4 h 30"/>
                <a:gd name="T18" fmla="*/ 0 w 98"/>
                <a:gd name="T19" fmla="*/ 0 h 30"/>
                <a:gd name="T20" fmla="*/ 0 w 98"/>
                <a:gd name="T21" fmla="*/ 0 h 30"/>
                <a:gd name="T22" fmla="*/ 4 w 98"/>
                <a:gd name="T23" fmla="*/ 9 h 30"/>
                <a:gd name="T24" fmla="*/ 13 w 98"/>
                <a:gd name="T25" fmla="*/ 13 h 30"/>
                <a:gd name="T26" fmla="*/ 25 w 98"/>
                <a:gd name="T27" fmla="*/ 17 h 30"/>
                <a:gd name="T28" fmla="*/ 25 w 98"/>
                <a:gd name="T29" fmla="*/ 17 h 30"/>
                <a:gd name="T30" fmla="*/ 55 w 98"/>
                <a:gd name="T31" fmla="*/ 17 h 30"/>
                <a:gd name="T32" fmla="*/ 77 w 98"/>
                <a:gd name="T33" fmla="*/ 26 h 30"/>
                <a:gd name="T34" fmla="*/ 98 w 98"/>
                <a:gd name="T35" fmla="*/ 30 h 30"/>
                <a:gd name="T36" fmla="*/ 98 w 98"/>
                <a:gd name="T37" fmla="*/ 3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8"/>
                <a:gd name="T58" fmla="*/ 0 h 30"/>
                <a:gd name="T59" fmla="*/ 98 w 98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8" h="30">
                  <a:moveTo>
                    <a:pt x="98" y="30"/>
                  </a:moveTo>
                  <a:lnTo>
                    <a:pt x="98" y="30"/>
                  </a:lnTo>
                  <a:lnTo>
                    <a:pt x="94" y="26"/>
                  </a:lnTo>
                  <a:lnTo>
                    <a:pt x="81" y="17"/>
                  </a:lnTo>
                  <a:lnTo>
                    <a:pt x="60" y="13"/>
                  </a:lnTo>
                  <a:lnTo>
                    <a:pt x="25" y="9"/>
                  </a:lnTo>
                  <a:lnTo>
                    <a:pt x="13" y="9"/>
                  </a:lnTo>
                  <a:lnTo>
                    <a:pt x="8" y="4"/>
                  </a:lnTo>
                  <a:lnTo>
                    <a:pt x="0" y="0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25" y="17"/>
                  </a:lnTo>
                  <a:lnTo>
                    <a:pt x="55" y="17"/>
                  </a:lnTo>
                  <a:lnTo>
                    <a:pt x="77" y="26"/>
                  </a:lnTo>
                  <a:lnTo>
                    <a:pt x="9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4" name="Freeform 53"/>
            <p:cNvSpPr>
              <a:spLocks/>
            </p:cNvSpPr>
            <p:nvPr/>
          </p:nvSpPr>
          <p:spPr bwMode="auto">
            <a:xfrm>
              <a:off x="1206" y="2521"/>
              <a:ext cx="43" cy="25"/>
            </a:xfrm>
            <a:custGeom>
              <a:avLst/>
              <a:gdLst>
                <a:gd name="T0" fmla="*/ 9 w 43"/>
                <a:gd name="T1" fmla="*/ 4 h 25"/>
                <a:gd name="T2" fmla="*/ 9 w 43"/>
                <a:gd name="T3" fmla="*/ 4 h 25"/>
                <a:gd name="T4" fmla="*/ 9 w 43"/>
                <a:gd name="T5" fmla="*/ 8 h 25"/>
                <a:gd name="T6" fmla="*/ 13 w 43"/>
                <a:gd name="T7" fmla="*/ 12 h 25"/>
                <a:gd name="T8" fmla="*/ 22 w 43"/>
                <a:gd name="T9" fmla="*/ 21 h 25"/>
                <a:gd name="T10" fmla="*/ 43 w 43"/>
                <a:gd name="T11" fmla="*/ 25 h 25"/>
                <a:gd name="T12" fmla="*/ 43 w 43"/>
                <a:gd name="T13" fmla="*/ 25 h 25"/>
                <a:gd name="T14" fmla="*/ 22 w 43"/>
                <a:gd name="T15" fmla="*/ 25 h 25"/>
                <a:gd name="T16" fmla="*/ 9 w 43"/>
                <a:gd name="T17" fmla="*/ 17 h 25"/>
                <a:gd name="T18" fmla="*/ 5 w 43"/>
                <a:gd name="T19" fmla="*/ 8 h 25"/>
                <a:gd name="T20" fmla="*/ 0 w 43"/>
                <a:gd name="T21" fmla="*/ 0 h 25"/>
                <a:gd name="T22" fmla="*/ 9 w 43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25"/>
                <a:gd name="T38" fmla="*/ 43 w 43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25">
                  <a:moveTo>
                    <a:pt x="9" y="4"/>
                  </a:moveTo>
                  <a:lnTo>
                    <a:pt x="9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22" y="21"/>
                  </a:lnTo>
                  <a:lnTo>
                    <a:pt x="43" y="25"/>
                  </a:lnTo>
                  <a:lnTo>
                    <a:pt x="22" y="25"/>
                  </a:lnTo>
                  <a:lnTo>
                    <a:pt x="9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5" name="Freeform 54"/>
            <p:cNvSpPr>
              <a:spLocks/>
            </p:cNvSpPr>
            <p:nvPr/>
          </p:nvSpPr>
          <p:spPr bwMode="auto">
            <a:xfrm>
              <a:off x="1527" y="3076"/>
              <a:ext cx="111" cy="51"/>
            </a:xfrm>
            <a:custGeom>
              <a:avLst/>
              <a:gdLst>
                <a:gd name="T0" fmla="*/ 107 w 111"/>
                <a:gd name="T1" fmla="*/ 4 h 51"/>
                <a:gd name="T2" fmla="*/ 21 w 111"/>
                <a:gd name="T3" fmla="*/ 0 h 51"/>
                <a:gd name="T4" fmla="*/ 21 w 111"/>
                <a:gd name="T5" fmla="*/ 0 h 51"/>
                <a:gd name="T6" fmla="*/ 0 w 111"/>
                <a:gd name="T7" fmla="*/ 51 h 51"/>
                <a:gd name="T8" fmla="*/ 0 w 111"/>
                <a:gd name="T9" fmla="*/ 51 h 51"/>
                <a:gd name="T10" fmla="*/ 81 w 111"/>
                <a:gd name="T11" fmla="*/ 39 h 51"/>
                <a:gd name="T12" fmla="*/ 81 w 111"/>
                <a:gd name="T13" fmla="*/ 39 h 51"/>
                <a:gd name="T14" fmla="*/ 103 w 111"/>
                <a:gd name="T15" fmla="*/ 26 h 51"/>
                <a:gd name="T16" fmla="*/ 111 w 111"/>
                <a:gd name="T17" fmla="*/ 17 h 51"/>
                <a:gd name="T18" fmla="*/ 111 w 111"/>
                <a:gd name="T19" fmla="*/ 13 h 51"/>
                <a:gd name="T20" fmla="*/ 107 w 111"/>
                <a:gd name="T21" fmla="*/ 4 h 51"/>
                <a:gd name="T22" fmla="*/ 107 w 111"/>
                <a:gd name="T23" fmla="*/ 4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1"/>
                <a:gd name="T37" fmla="*/ 0 h 51"/>
                <a:gd name="T38" fmla="*/ 111 w 111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1" h="51">
                  <a:moveTo>
                    <a:pt x="107" y="4"/>
                  </a:moveTo>
                  <a:lnTo>
                    <a:pt x="21" y="0"/>
                  </a:lnTo>
                  <a:lnTo>
                    <a:pt x="0" y="51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11" y="17"/>
                  </a:lnTo>
                  <a:lnTo>
                    <a:pt x="111" y="13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6" name="Freeform 55"/>
            <p:cNvSpPr>
              <a:spLocks/>
            </p:cNvSpPr>
            <p:nvPr/>
          </p:nvSpPr>
          <p:spPr bwMode="auto">
            <a:xfrm>
              <a:off x="1574" y="3033"/>
              <a:ext cx="231" cy="82"/>
            </a:xfrm>
            <a:custGeom>
              <a:avLst/>
              <a:gdLst>
                <a:gd name="T0" fmla="*/ 34 w 231"/>
                <a:gd name="T1" fmla="*/ 43 h 82"/>
                <a:gd name="T2" fmla="*/ 34 w 231"/>
                <a:gd name="T3" fmla="*/ 43 h 82"/>
                <a:gd name="T4" fmla="*/ 43 w 231"/>
                <a:gd name="T5" fmla="*/ 30 h 82"/>
                <a:gd name="T6" fmla="*/ 56 w 231"/>
                <a:gd name="T7" fmla="*/ 22 h 82"/>
                <a:gd name="T8" fmla="*/ 81 w 231"/>
                <a:gd name="T9" fmla="*/ 9 h 82"/>
                <a:gd name="T10" fmla="*/ 107 w 231"/>
                <a:gd name="T11" fmla="*/ 0 h 82"/>
                <a:gd name="T12" fmla="*/ 179 w 231"/>
                <a:gd name="T13" fmla="*/ 9 h 82"/>
                <a:gd name="T14" fmla="*/ 231 w 231"/>
                <a:gd name="T15" fmla="*/ 35 h 82"/>
                <a:gd name="T16" fmla="*/ 231 w 231"/>
                <a:gd name="T17" fmla="*/ 35 h 82"/>
                <a:gd name="T18" fmla="*/ 226 w 231"/>
                <a:gd name="T19" fmla="*/ 39 h 82"/>
                <a:gd name="T20" fmla="*/ 222 w 231"/>
                <a:gd name="T21" fmla="*/ 39 h 82"/>
                <a:gd name="T22" fmla="*/ 214 w 231"/>
                <a:gd name="T23" fmla="*/ 39 h 82"/>
                <a:gd name="T24" fmla="*/ 214 w 231"/>
                <a:gd name="T25" fmla="*/ 39 h 82"/>
                <a:gd name="T26" fmla="*/ 184 w 231"/>
                <a:gd name="T27" fmla="*/ 35 h 82"/>
                <a:gd name="T28" fmla="*/ 162 w 231"/>
                <a:gd name="T29" fmla="*/ 35 h 82"/>
                <a:gd name="T30" fmla="*/ 115 w 231"/>
                <a:gd name="T31" fmla="*/ 43 h 82"/>
                <a:gd name="T32" fmla="*/ 115 w 231"/>
                <a:gd name="T33" fmla="*/ 43 h 82"/>
                <a:gd name="T34" fmla="*/ 111 w 231"/>
                <a:gd name="T35" fmla="*/ 52 h 82"/>
                <a:gd name="T36" fmla="*/ 98 w 231"/>
                <a:gd name="T37" fmla="*/ 65 h 82"/>
                <a:gd name="T38" fmla="*/ 90 w 231"/>
                <a:gd name="T39" fmla="*/ 73 h 82"/>
                <a:gd name="T40" fmla="*/ 77 w 231"/>
                <a:gd name="T41" fmla="*/ 77 h 82"/>
                <a:gd name="T42" fmla="*/ 64 w 231"/>
                <a:gd name="T43" fmla="*/ 82 h 82"/>
                <a:gd name="T44" fmla="*/ 47 w 231"/>
                <a:gd name="T45" fmla="*/ 82 h 82"/>
                <a:gd name="T46" fmla="*/ 47 w 231"/>
                <a:gd name="T47" fmla="*/ 82 h 82"/>
                <a:gd name="T48" fmla="*/ 47 w 231"/>
                <a:gd name="T49" fmla="*/ 82 h 82"/>
                <a:gd name="T50" fmla="*/ 47 w 231"/>
                <a:gd name="T51" fmla="*/ 82 h 82"/>
                <a:gd name="T52" fmla="*/ 34 w 231"/>
                <a:gd name="T53" fmla="*/ 82 h 82"/>
                <a:gd name="T54" fmla="*/ 34 w 231"/>
                <a:gd name="T55" fmla="*/ 82 h 82"/>
                <a:gd name="T56" fmla="*/ 30 w 231"/>
                <a:gd name="T57" fmla="*/ 73 h 82"/>
                <a:gd name="T58" fmla="*/ 17 w 231"/>
                <a:gd name="T59" fmla="*/ 65 h 82"/>
                <a:gd name="T60" fmla="*/ 8 w 231"/>
                <a:gd name="T61" fmla="*/ 56 h 82"/>
                <a:gd name="T62" fmla="*/ 0 w 231"/>
                <a:gd name="T63" fmla="*/ 47 h 82"/>
                <a:gd name="T64" fmla="*/ 34 w 231"/>
                <a:gd name="T65" fmla="*/ 43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1"/>
                <a:gd name="T100" fmla="*/ 0 h 82"/>
                <a:gd name="T101" fmla="*/ 231 w 231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1" h="82">
                  <a:moveTo>
                    <a:pt x="34" y="43"/>
                  </a:moveTo>
                  <a:lnTo>
                    <a:pt x="34" y="43"/>
                  </a:lnTo>
                  <a:lnTo>
                    <a:pt x="43" y="30"/>
                  </a:lnTo>
                  <a:lnTo>
                    <a:pt x="56" y="22"/>
                  </a:lnTo>
                  <a:lnTo>
                    <a:pt x="81" y="9"/>
                  </a:lnTo>
                  <a:lnTo>
                    <a:pt x="107" y="0"/>
                  </a:lnTo>
                  <a:lnTo>
                    <a:pt x="179" y="9"/>
                  </a:lnTo>
                  <a:lnTo>
                    <a:pt x="231" y="35"/>
                  </a:lnTo>
                  <a:lnTo>
                    <a:pt x="226" y="39"/>
                  </a:lnTo>
                  <a:lnTo>
                    <a:pt x="222" y="39"/>
                  </a:lnTo>
                  <a:lnTo>
                    <a:pt x="214" y="39"/>
                  </a:lnTo>
                  <a:lnTo>
                    <a:pt x="184" y="35"/>
                  </a:lnTo>
                  <a:lnTo>
                    <a:pt x="162" y="35"/>
                  </a:lnTo>
                  <a:lnTo>
                    <a:pt x="115" y="43"/>
                  </a:lnTo>
                  <a:lnTo>
                    <a:pt x="111" y="52"/>
                  </a:lnTo>
                  <a:lnTo>
                    <a:pt x="98" y="65"/>
                  </a:lnTo>
                  <a:lnTo>
                    <a:pt x="90" y="73"/>
                  </a:lnTo>
                  <a:lnTo>
                    <a:pt x="77" y="77"/>
                  </a:lnTo>
                  <a:lnTo>
                    <a:pt x="64" y="82"/>
                  </a:lnTo>
                  <a:lnTo>
                    <a:pt x="47" y="82"/>
                  </a:lnTo>
                  <a:lnTo>
                    <a:pt x="34" y="82"/>
                  </a:lnTo>
                  <a:lnTo>
                    <a:pt x="30" y="73"/>
                  </a:lnTo>
                  <a:lnTo>
                    <a:pt x="17" y="65"/>
                  </a:lnTo>
                  <a:lnTo>
                    <a:pt x="8" y="56"/>
                  </a:lnTo>
                  <a:lnTo>
                    <a:pt x="0" y="47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7" name="Freeform 56"/>
            <p:cNvSpPr>
              <a:spLocks/>
            </p:cNvSpPr>
            <p:nvPr/>
          </p:nvSpPr>
          <p:spPr bwMode="auto">
            <a:xfrm>
              <a:off x="1655" y="3085"/>
              <a:ext cx="81" cy="21"/>
            </a:xfrm>
            <a:custGeom>
              <a:avLst/>
              <a:gdLst>
                <a:gd name="T0" fmla="*/ 26 w 81"/>
                <a:gd name="T1" fmla="*/ 0 h 21"/>
                <a:gd name="T2" fmla="*/ 51 w 81"/>
                <a:gd name="T3" fmla="*/ 4 h 21"/>
                <a:gd name="T4" fmla="*/ 51 w 81"/>
                <a:gd name="T5" fmla="*/ 4 h 21"/>
                <a:gd name="T6" fmla="*/ 60 w 81"/>
                <a:gd name="T7" fmla="*/ 4 h 21"/>
                <a:gd name="T8" fmla="*/ 73 w 81"/>
                <a:gd name="T9" fmla="*/ 4 h 21"/>
                <a:gd name="T10" fmla="*/ 73 w 81"/>
                <a:gd name="T11" fmla="*/ 4 h 21"/>
                <a:gd name="T12" fmla="*/ 81 w 81"/>
                <a:gd name="T13" fmla="*/ 13 h 21"/>
                <a:gd name="T14" fmla="*/ 81 w 81"/>
                <a:gd name="T15" fmla="*/ 13 h 21"/>
                <a:gd name="T16" fmla="*/ 69 w 81"/>
                <a:gd name="T17" fmla="*/ 21 h 21"/>
                <a:gd name="T18" fmla="*/ 51 w 81"/>
                <a:gd name="T19" fmla="*/ 21 h 21"/>
                <a:gd name="T20" fmla="*/ 34 w 81"/>
                <a:gd name="T21" fmla="*/ 21 h 21"/>
                <a:gd name="T22" fmla="*/ 0 w 81"/>
                <a:gd name="T23" fmla="*/ 21 h 21"/>
                <a:gd name="T24" fmla="*/ 26 w 81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1"/>
                <a:gd name="T40" fmla="*/ 0 h 21"/>
                <a:gd name="T41" fmla="*/ 81 w 81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1" h="21">
                  <a:moveTo>
                    <a:pt x="26" y="0"/>
                  </a:moveTo>
                  <a:lnTo>
                    <a:pt x="51" y="4"/>
                  </a:lnTo>
                  <a:lnTo>
                    <a:pt x="60" y="4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69" y="21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0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8" name="Freeform 57"/>
            <p:cNvSpPr>
              <a:spLocks/>
            </p:cNvSpPr>
            <p:nvPr/>
          </p:nvSpPr>
          <p:spPr bwMode="auto">
            <a:xfrm>
              <a:off x="1501" y="3166"/>
              <a:ext cx="124" cy="34"/>
            </a:xfrm>
            <a:custGeom>
              <a:avLst/>
              <a:gdLst>
                <a:gd name="T0" fmla="*/ 77 w 124"/>
                <a:gd name="T1" fmla="*/ 34 h 34"/>
                <a:gd name="T2" fmla="*/ 94 w 124"/>
                <a:gd name="T3" fmla="*/ 21 h 34"/>
                <a:gd name="T4" fmla="*/ 94 w 124"/>
                <a:gd name="T5" fmla="*/ 21 h 34"/>
                <a:gd name="T6" fmla="*/ 103 w 124"/>
                <a:gd name="T7" fmla="*/ 17 h 34"/>
                <a:gd name="T8" fmla="*/ 116 w 124"/>
                <a:gd name="T9" fmla="*/ 8 h 34"/>
                <a:gd name="T10" fmla="*/ 116 w 124"/>
                <a:gd name="T11" fmla="*/ 8 h 34"/>
                <a:gd name="T12" fmla="*/ 124 w 124"/>
                <a:gd name="T13" fmla="*/ 0 h 34"/>
                <a:gd name="T14" fmla="*/ 124 w 124"/>
                <a:gd name="T15" fmla="*/ 0 h 34"/>
                <a:gd name="T16" fmla="*/ 94 w 124"/>
                <a:gd name="T17" fmla="*/ 4 h 34"/>
                <a:gd name="T18" fmla="*/ 73 w 124"/>
                <a:gd name="T19" fmla="*/ 4 h 34"/>
                <a:gd name="T20" fmla="*/ 56 w 124"/>
                <a:gd name="T21" fmla="*/ 8 h 34"/>
                <a:gd name="T22" fmla="*/ 0 w 124"/>
                <a:gd name="T23" fmla="*/ 34 h 34"/>
                <a:gd name="T24" fmla="*/ 77 w 124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34"/>
                <a:gd name="T41" fmla="*/ 124 w 124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34">
                  <a:moveTo>
                    <a:pt x="77" y="34"/>
                  </a:moveTo>
                  <a:lnTo>
                    <a:pt x="94" y="21"/>
                  </a:lnTo>
                  <a:lnTo>
                    <a:pt x="103" y="17"/>
                  </a:lnTo>
                  <a:lnTo>
                    <a:pt x="116" y="8"/>
                  </a:lnTo>
                  <a:lnTo>
                    <a:pt x="124" y="0"/>
                  </a:lnTo>
                  <a:lnTo>
                    <a:pt x="94" y="4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0" y="34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9" name="Freeform 58"/>
            <p:cNvSpPr>
              <a:spLocks/>
            </p:cNvSpPr>
            <p:nvPr/>
          </p:nvSpPr>
          <p:spPr bwMode="auto">
            <a:xfrm>
              <a:off x="1100" y="2777"/>
              <a:ext cx="346" cy="444"/>
            </a:xfrm>
            <a:custGeom>
              <a:avLst/>
              <a:gdLst>
                <a:gd name="T0" fmla="*/ 188 w 346"/>
                <a:gd name="T1" fmla="*/ 329 h 444"/>
                <a:gd name="T2" fmla="*/ 72 w 346"/>
                <a:gd name="T3" fmla="*/ 13 h 444"/>
                <a:gd name="T4" fmla="*/ 72 w 346"/>
                <a:gd name="T5" fmla="*/ 13 h 444"/>
                <a:gd name="T6" fmla="*/ 59 w 346"/>
                <a:gd name="T7" fmla="*/ 0 h 444"/>
                <a:gd name="T8" fmla="*/ 59 w 346"/>
                <a:gd name="T9" fmla="*/ 0 h 444"/>
                <a:gd name="T10" fmla="*/ 51 w 346"/>
                <a:gd name="T11" fmla="*/ 0 h 444"/>
                <a:gd name="T12" fmla="*/ 42 w 346"/>
                <a:gd name="T13" fmla="*/ 0 h 444"/>
                <a:gd name="T14" fmla="*/ 29 w 346"/>
                <a:gd name="T15" fmla="*/ 9 h 444"/>
                <a:gd name="T16" fmla="*/ 21 w 346"/>
                <a:gd name="T17" fmla="*/ 21 h 444"/>
                <a:gd name="T18" fmla="*/ 21 w 346"/>
                <a:gd name="T19" fmla="*/ 21 h 444"/>
                <a:gd name="T20" fmla="*/ 8 w 346"/>
                <a:gd name="T21" fmla="*/ 38 h 444"/>
                <a:gd name="T22" fmla="*/ 4 w 346"/>
                <a:gd name="T23" fmla="*/ 60 h 444"/>
                <a:gd name="T24" fmla="*/ 0 w 346"/>
                <a:gd name="T25" fmla="*/ 85 h 444"/>
                <a:gd name="T26" fmla="*/ 0 w 346"/>
                <a:gd name="T27" fmla="*/ 111 h 444"/>
                <a:gd name="T28" fmla="*/ 115 w 346"/>
                <a:gd name="T29" fmla="*/ 402 h 444"/>
                <a:gd name="T30" fmla="*/ 115 w 346"/>
                <a:gd name="T31" fmla="*/ 402 h 444"/>
                <a:gd name="T32" fmla="*/ 329 w 346"/>
                <a:gd name="T33" fmla="*/ 444 h 444"/>
                <a:gd name="T34" fmla="*/ 329 w 346"/>
                <a:gd name="T35" fmla="*/ 444 h 444"/>
                <a:gd name="T36" fmla="*/ 341 w 346"/>
                <a:gd name="T37" fmla="*/ 423 h 444"/>
                <a:gd name="T38" fmla="*/ 346 w 346"/>
                <a:gd name="T39" fmla="*/ 397 h 444"/>
                <a:gd name="T40" fmla="*/ 188 w 346"/>
                <a:gd name="T41" fmla="*/ 329 h 4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6"/>
                <a:gd name="T64" fmla="*/ 0 h 444"/>
                <a:gd name="T65" fmla="*/ 346 w 346"/>
                <a:gd name="T66" fmla="*/ 444 h 4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6" h="444">
                  <a:moveTo>
                    <a:pt x="188" y="329"/>
                  </a:moveTo>
                  <a:lnTo>
                    <a:pt x="72" y="13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29" y="9"/>
                  </a:lnTo>
                  <a:lnTo>
                    <a:pt x="21" y="21"/>
                  </a:lnTo>
                  <a:lnTo>
                    <a:pt x="8" y="38"/>
                  </a:lnTo>
                  <a:lnTo>
                    <a:pt x="4" y="60"/>
                  </a:lnTo>
                  <a:lnTo>
                    <a:pt x="0" y="85"/>
                  </a:lnTo>
                  <a:lnTo>
                    <a:pt x="0" y="111"/>
                  </a:lnTo>
                  <a:lnTo>
                    <a:pt x="115" y="402"/>
                  </a:lnTo>
                  <a:lnTo>
                    <a:pt x="329" y="444"/>
                  </a:lnTo>
                  <a:lnTo>
                    <a:pt x="341" y="423"/>
                  </a:lnTo>
                  <a:lnTo>
                    <a:pt x="346" y="397"/>
                  </a:lnTo>
                  <a:lnTo>
                    <a:pt x="188" y="329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0" name="Freeform 59"/>
            <p:cNvSpPr>
              <a:spLocks/>
            </p:cNvSpPr>
            <p:nvPr/>
          </p:nvSpPr>
          <p:spPr bwMode="auto">
            <a:xfrm>
              <a:off x="1429" y="3174"/>
              <a:ext cx="273" cy="73"/>
            </a:xfrm>
            <a:custGeom>
              <a:avLst/>
              <a:gdLst>
                <a:gd name="T0" fmla="*/ 252 w 273"/>
                <a:gd name="T1" fmla="*/ 56 h 73"/>
                <a:gd name="T2" fmla="*/ 162 w 273"/>
                <a:gd name="T3" fmla="*/ 5 h 73"/>
                <a:gd name="T4" fmla="*/ 162 w 273"/>
                <a:gd name="T5" fmla="*/ 5 h 73"/>
                <a:gd name="T6" fmla="*/ 132 w 273"/>
                <a:gd name="T7" fmla="*/ 5 h 73"/>
                <a:gd name="T8" fmla="*/ 106 w 273"/>
                <a:gd name="T9" fmla="*/ 13 h 73"/>
                <a:gd name="T10" fmla="*/ 89 w 273"/>
                <a:gd name="T11" fmla="*/ 18 h 73"/>
                <a:gd name="T12" fmla="*/ 81 w 273"/>
                <a:gd name="T13" fmla="*/ 26 h 73"/>
                <a:gd name="T14" fmla="*/ 17 w 273"/>
                <a:gd name="T15" fmla="*/ 0 h 73"/>
                <a:gd name="T16" fmla="*/ 17 w 273"/>
                <a:gd name="T17" fmla="*/ 0 h 73"/>
                <a:gd name="T18" fmla="*/ 12 w 273"/>
                <a:gd name="T19" fmla="*/ 26 h 73"/>
                <a:gd name="T20" fmla="*/ 0 w 273"/>
                <a:gd name="T21" fmla="*/ 47 h 73"/>
                <a:gd name="T22" fmla="*/ 0 w 273"/>
                <a:gd name="T23" fmla="*/ 47 h 73"/>
                <a:gd name="T24" fmla="*/ 81 w 273"/>
                <a:gd name="T25" fmla="*/ 65 h 73"/>
                <a:gd name="T26" fmla="*/ 81 w 273"/>
                <a:gd name="T27" fmla="*/ 65 h 73"/>
                <a:gd name="T28" fmla="*/ 81 w 273"/>
                <a:gd name="T29" fmla="*/ 65 h 73"/>
                <a:gd name="T30" fmla="*/ 98 w 273"/>
                <a:gd name="T31" fmla="*/ 69 h 73"/>
                <a:gd name="T32" fmla="*/ 111 w 273"/>
                <a:gd name="T33" fmla="*/ 69 h 73"/>
                <a:gd name="T34" fmla="*/ 124 w 273"/>
                <a:gd name="T35" fmla="*/ 69 h 73"/>
                <a:gd name="T36" fmla="*/ 136 w 273"/>
                <a:gd name="T37" fmla="*/ 65 h 73"/>
                <a:gd name="T38" fmla="*/ 153 w 273"/>
                <a:gd name="T39" fmla="*/ 56 h 73"/>
                <a:gd name="T40" fmla="*/ 158 w 273"/>
                <a:gd name="T41" fmla="*/ 47 h 73"/>
                <a:gd name="T42" fmla="*/ 205 w 273"/>
                <a:gd name="T43" fmla="*/ 52 h 73"/>
                <a:gd name="T44" fmla="*/ 205 w 273"/>
                <a:gd name="T45" fmla="*/ 52 h 73"/>
                <a:gd name="T46" fmla="*/ 226 w 273"/>
                <a:gd name="T47" fmla="*/ 60 h 73"/>
                <a:gd name="T48" fmla="*/ 256 w 273"/>
                <a:gd name="T49" fmla="*/ 69 h 73"/>
                <a:gd name="T50" fmla="*/ 256 w 273"/>
                <a:gd name="T51" fmla="*/ 69 h 73"/>
                <a:gd name="T52" fmla="*/ 260 w 273"/>
                <a:gd name="T53" fmla="*/ 73 h 73"/>
                <a:gd name="T54" fmla="*/ 269 w 273"/>
                <a:gd name="T55" fmla="*/ 73 h 73"/>
                <a:gd name="T56" fmla="*/ 273 w 273"/>
                <a:gd name="T57" fmla="*/ 69 h 73"/>
                <a:gd name="T58" fmla="*/ 252 w 273"/>
                <a:gd name="T59" fmla="*/ 56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3"/>
                <a:gd name="T91" fmla="*/ 0 h 73"/>
                <a:gd name="T92" fmla="*/ 273 w 273"/>
                <a:gd name="T93" fmla="*/ 73 h 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3" h="73">
                  <a:moveTo>
                    <a:pt x="252" y="56"/>
                  </a:moveTo>
                  <a:lnTo>
                    <a:pt x="162" y="5"/>
                  </a:lnTo>
                  <a:lnTo>
                    <a:pt x="132" y="5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81" y="26"/>
                  </a:lnTo>
                  <a:lnTo>
                    <a:pt x="17" y="0"/>
                  </a:lnTo>
                  <a:lnTo>
                    <a:pt x="12" y="26"/>
                  </a:lnTo>
                  <a:lnTo>
                    <a:pt x="0" y="47"/>
                  </a:lnTo>
                  <a:lnTo>
                    <a:pt x="81" y="65"/>
                  </a:lnTo>
                  <a:lnTo>
                    <a:pt x="98" y="69"/>
                  </a:lnTo>
                  <a:lnTo>
                    <a:pt x="111" y="69"/>
                  </a:lnTo>
                  <a:lnTo>
                    <a:pt x="124" y="69"/>
                  </a:lnTo>
                  <a:lnTo>
                    <a:pt x="136" y="65"/>
                  </a:lnTo>
                  <a:lnTo>
                    <a:pt x="153" y="56"/>
                  </a:lnTo>
                  <a:lnTo>
                    <a:pt x="158" y="47"/>
                  </a:lnTo>
                  <a:lnTo>
                    <a:pt x="205" y="52"/>
                  </a:lnTo>
                  <a:lnTo>
                    <a:pt x="226" y="60"/>
                  </a:lnTo>
                  <a:lnTo>
                    <a:pt x="256" y="69"/>
                  </a:lnTo>
                  <a:lnTo>
                    <a:pt x="260" y="73"/>
                  </a:lnTo>
                  <a:lnTo>
                    <a:pt x="269" y="73"/>
                  </a:lnTo>
                  <a:lnTo>
                    <a:pt x="273" y="69"/>
                  </a:lnTo>
                  <a:lnTo>
                    <a:pt x="252" y="5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1" name="Freeform 60"/>
            <p:cNvSpPr>
              <a:spLocks/>
            </p:cNvSpPr>
            <p:nvPr/>
          </p:nvSpPr>
          <p:spPr bwMode="auto">
            <a:xfrm>
              <a:off x="1612" y="3192"/>
              <a:ext cx="90" cy="29"/>
            </a:xfrm>
            <a:custGeom>
              <a:avLst/>
              <a:gdLst>
                <a:gd name="T0" fmla="*/ 0 w 90"/>
                <a:gd name="T1" fmla="*/ 0 h 29"/>
                <a:gd name="T2" fmla="*/ 60 w 90"/>
                <a:gd name="T3" fmla="*/ 8 h 29"/>
                <a:gd name="T4" fmla="*/ 90 w 90"/>
                <a:gd name="T5" fmla="*/ 25 h 29"/>
                <a:gd name="T6" fmla="*/ 90 w 90"/>
                <a:gd name="T7" fmla="*/ 25 h 29"/>
                <a:gd name="T8" fmla="*/ 77 w 90"/>
                <a:gd name="T9" fmla="*/ 29 h 29"/>
                <a:gd name="T10" fmla="*/ 69 w 90"/>
                <a:gd name="T11" fmla="*/ 25 h 29"/>
                <a:gd name="T12" fmla="*/ 60 w 90"/>
                <a:gd name="T13" fmla="*/ 21 h 29"/>
                <a:gd name="T14" fmla="*/ 26 w 90"/>
                <a:gd name="T15" fmla="*/ 21 h 29"/>
                <a:gd name="T16" fmla="*/ 0 w 90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29"/>
                <a:gd name="T29" fmla="*/ 90 w 90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29">
                  <a:moveTo>
                    <a:pt x="0" y="0"/>
                  </a:moveTo>
                  <a:lnTo>
                    <a:pt x="60" y="8"/>
                  </a:lnTo>
                  <a:lnTo>
                    <a:pt x="90" y="25"/>
                  </a:lnTo>
                  <a:lnTo>
                    <a:pt x="77" y="29"/>
                  </a:lnTo>
                  <a:lnTo>
                    <a:pt x="69" y="25"/>
                  </a:lnTo>
                  <a:lnTo>
                    <a:pt x="60" y="21"/>
                  </a:lnTo>
                  <a:lnTo>
                    <a:pt x="26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2" name="Freeform 61"/>
            <p:cNvSpPr>
              <a:spLocks/>
            </p:cNvSpPr>
            <p:nvPr/>
          </p:nvSpPr>
          <p:spPr bwMode="auto">
            <a:xfrm>
              <a:off x="1565" y="3217"/>
              <a:ext cx="86" cy="26"/>
            </a:xfrm>
            <a:custGeom>
              <a:avLst/>
              <a:gdLst>
                <a:gd name="T0" fmla="*/ 0 w 86"/>
                <a:gd name="T1" fmla="*/ 0 h 26"/>
                <a:gd name="T2" fmla="*/ 60 w 86"/>
                <a:gd name="T3" fmla="*/ 9 h 26"/>
                <a:gd name="T4" fmla="*/ 86 w 86"/>
                <a:gd name="T5" fmla="*/ 26 h 26"/>
                <a:gd name="T6" fmla="*/ 86 w 86"/>
                <a:gd name="T7" fmla="*/ 26 h 26"/>
                <a:gd name="T8" fmla="*/ 77 w 86"/>
                <a:gd name="T9" fmla="*/ 26 h 26"/>
                <a:gd name="T10" fmla="*/ 65 w 86"/>
                <a:gd name="T11" fmla="*/ 26 h 26"/>
                <a:gd name="T12" fmla="*/ 56 w 86"/>
                <a:gd name="T13" fmla="*/ 17 h 26"/>
                <a:gd name="T14" fmla="*/ 9 w 86"/>
                <a:gd name="T15" fmla="*/ 13 h 26"/>
                <a:gd name="T16" fmla="*/ 0 w 86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6"/>
                <a:gd name="T29" fmla="*/ 86 w 86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6">
                  <a:moveTo>
                    <a:pt x="0" y="0"/>
                  </a:moveTo>
                  <a:lnTo>
                    <a:pt x="60" y="9"/>
                  </a:lnTo>
                  <a:lnTo>
                    <a:pt x="86" y="26"/>
                  </a:lnTo>
                  <a:lnTo>
                    <a:pt x="77" y="26"/>
                  </a:lnTo>
                  <a:lnTo>
                    <a:pt x="65" y="26"/>
                  </a:lnTo>
                  <a:lnTo>
                    <a:pt x="56" y="17"/>
                  </a:lnTo>
                  <a:lnTo>
                    <a:pt x="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3" name="Freeform 62"/>
            <p:cNvSpPr>
              <a:spLocks/>
            </p:cNvSpPr>
            <p:nvPr/>
          </p:nvSpPr>
          <p:spPr bwMode="auto">
            <a:xfrm>
              <a:off x="1582" y="3174"/>
              <a:ext cx="95" cy="22"/>
            </a:xfrm>
            <a:custGeom>
              <a:avLst/>
              <a:gdLst>
                <a:gd name="T0" fmla="*/ 0 w 95"/>
                <a:gd name="T1" fmla="*/ 5 h 22"/>
                <a:gd name="T2" fmla="*/ 65 w 95"/>
                <a:gd name="T3" fmla="*/ 0 h 22"/>
                <a:gd name="T4" fmla="*/ 95 w 95"/>
                <a:gd name="T5" fmla="*/ 18 h 22"/>
                <a:gd name="T6" fmla="*/ 95 w 95"/>
                <a:gd name="T7" fmla="*/ 18 h 22"/>
                <a:gd name="T8" fmla="*/ 82 w 95"/>
                <a:gd name="T9" fmla="*/ 18 h 22"/>
                <a:gd name="T10" fmla="*/ 73 w 95"/>
                <a:gd name="T11" fmla="*/ 18 h 22"/>
                <a:gd name="T12" fmla="*/ 65 w 95"/>
                <a:gd name="T13" fmla="*/ 13 h 22"/>
                <a:gd name="T14" fmla="*/ 30 w 95"/>
                <a:gd name="T15" fmla="*/ 22 h 22"/>
                <a:gd name="T16" fmla="*/ 0 w 95"/>
                <a:gd name="T17" fmla="*/ 5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"/>
                <a:gd name="T28" fmla="*/ 0 h 22"/>
                <a:gd name="T29" fmla="*/ 95 w 9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" h="22">
                  <a:moveTo>
                    <a:pt x="0" y="5"/>
                  </a:moveTo>
                  <a:lnTo>
                    <a:pt x="65" y="0"/>
                  </a:lnTo>
                  <a:lnTo>
                    <a:pt x="95" y="18"/>
                  </a:lnTo>
                  <a:lnTo>
                    <a:pt x="82" y="18"/>
                  </a:lnTo>
                  <a:lnTo>
                    <a:pt x="73" y="18"/>
                  </a:lnTo>
                  <a:lnTo>
                    <a:pt x="65" y="13"/>
                  </a:lnTo>
                  <a:lnTo>
                    <a:pt x="30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4" name="Freeform 63"/>
            <p:cNvSpPr>
              <a:spLocks/>
            </p:cNvSpPr>
            <p:nvPr/>
          </p:nvSpPr>
          <p:spPr bwMode="auto">
            <a:xfrm>
              <a:off x="1288" y="2645"/>
              <a:ext cx="72" cy="29"/>
            </a:xfrm>
            <a:custGeom>
              <a:avLst/>
              <a:gdLst>
                <a:gd name="T0" fmla="*/ 0 w 72"/>
                <a:gd name="T1" fmla="*/ 4 h 29"/>
                <a:gd name="T2" fmla="*/ 0 w 72"/>
                <a:gd name="T3" fmla="*/ 4 h 29"/>
                <a:gd name="T4" fmla="*/ 4 w 72"/>
                <a:gd name="T5" fmla="*/ 8 h 29"/>
                <a:gd name="T6" fmla="*/ 21 w 72"/>
                <a:gd name="T7" fmla="*/ 21 h 29"/>
                <a:gd name="T8" fmla="*/ 29 w 72"/>
                <a:gd name="T9" fmla="*/ 25 h 29"/>
                <a:gd name="T10" fmla="*/ 42 w 72"/>
                <a:gd name="T11" fmla="*/ 29 h 29"/>
                <a:gd name="T12" fmla="*/ 55 w 72"/>
                <a:gd name="T13" fmla="*/ 25 h 29"/>
                <a:gd name="T14" fmla="*/ 72 w 72"/>
                <a:gd name="T15" fmla="*/ 17 h 29"/>
                <a:gd name="T16" fmla="*/ 72 w 72"/>
                <a:gd name="T17" fmla="*/ 17 h 29"/>
                <a:gd name="T18" fmla="*/ 72 w 72"/>
                <a:gd name="T19" fmla="*/ 12 h 29"/>
                <a:gd name="T20" fmla="*/ 72 w 72"/>
                <a:gd name="T21" fmla="*/ 8 h 29"/>
                <a:gd name="T22" fmla="*/ 72 w 72"/>
                <a:gd name="T23" fmla="*/ 4 h 29"/>
                <a:gd name="T24" fmla="*/ 64 w 72"/>
                <a:gd name="T25" fmla="*/ 0 h 29"/>
                <a:gd name="T26" fmla="*/ 51 w 72"/>
                <a:gd name="T27" fmla="*/ 0 h 29"/>
                <a:gd name="T28" fmla="*/ 29 w 72"/>
                <a:gd name="T29" fmla="*/ 0 h 29"/>
                <a:gd name="T30" fmla="*/ 0 w 72"/>
                <a:gd name="T31" fmla="*/ 4 h 29"/>
                <a:gd name="T32" fmla="*/ 0 w 72"/>
                <a:gd name="T33" fmla="*/ 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9"/>
                <a:gd name="T53" fmla="*/ 72 w 7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9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21" y="21"/>
                  </a:lnTo>
                  <a:lnTo>
                    <a:pt x="29" y="25"/>
                  </a:lnTo>
                  <a:lnTo>
                    <a:pt x="42" y="29"/>
                  </a:lnTo>
                  <a:lnTo>
                    <a:pt x="55" y="25"/>
                  </a:lnTo>
                  <a:lnTo>
                    <a:pt x="72" y="17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4" y="0"/>
                  </a:lnTo>
                  <a:lnTo>
                    <a:pt x="51" y="0"/>
                  </a:lnTo>
                  <a:lnTo>
                    <a:pt x="2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A5B5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5" name="Freeform 64"/>
            <p:cNvSpPr>
              <a:spLocks/>
            </p:cNvSpPr>
            <p:nvPr/>
          </p:nvSpPr>
          <p:spPr bwMode="auto">
            <a:xfrm>
              <a:off x="1313" y="2662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4 w 13"/>
                <a:gd name="T5" fmla="*/ 8 h 8"/>
                <a:gd name="T6" fmla="*/ 4 w 13"/>
                <a:gd name="T7" fmla="*/ 8 h 8"/>
                <a:gd name="T8" fmla="*/ 0 w 13"/>
                <a:gd name="T9" fmla="*/ 0 h 8"/>
                <a:gd name="T10" fmla="*/ 0 w 13"/>
                <a:gd name="T11" fmla="*/ 0 h 8"/>
                <a:gd name="T12" fmla="*/ 4 w 13"/>
                <a:gd name="T13" fmla="*/ 0 h 8"/>
                <a:gd name="T14" fmla="*/ 4 w 13"/>
                <a:gd name="T15" fmla="*/ 0 h 8"/>
                <a:gd name="T16" fmla="*/ 13 w 13"/>
                <a:gd name="T17" fmla="*/ 4 h 8"/>
                <a:gd name="T18" fmla="*/ 13 w 13"/>
                <a:gd name="T19" fmla="*/ 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8"/>
                <a:gd name="T32" fmla="*/ 13 w 1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4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CBFB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6" name="Freeform 65"/>
            <p:cNvSpPr>
              <a:spLocks/>
            </p:cNvSpPr>
            <p:nvPr/>
          </p:nvSpPr>
          <p:spPr bwMode="auto">
            <a:xfrm>
              <a:off x="1275" y="2388"/>
              <a:ext cx="154" cy="359"/>
            </a:xfrm>
            <a:custGeom>
              <a:avLst/>
              <a:gdLst>
                <a:gd name="T0" fmla="*/ 0 w 154"/>
                <a:gd name="T1" fmla="*/ 4 h 359"/>
                <a:gd name="T2" fmla="*/ 0 w 154"/>
                <a:gd name="T3" fmla="*/ 4 h 359"/>
                <a:gd name="T4" fmla="*/ 4 w 154"/>
                <a:gd name="T5" fmla="*/ 9 h 359"/>
                <a:gd name="T6" fmla="*/ 4 w 154"/>
                <a:gd name="T7" fmla="*/ 9 h 359"/>
                <a:gd name="T8" fmla="*/ 13 w 154"/>
                <a:gd name="T9" fmla="*/ 9 h 359"/>
                <a:gd name="T10" fmla="*/ 30 w 154"/>
                <a:gd name="T11" fmla="*/ 4 h 359"/>
                <a:gd name="T12" fmla="*/ 55 w 154"/>
                <a:gd name="T13" fmla="*/ 9 h 359"/>
                <a:gd name="T14" fmla="*/ 72 w 154"/>
                <a:gd name="T15" fmla="*/ 13 h 359"/>
                <a:gd name="T16" fmla="*/ 85 w 154"/>
                <a:gd name="T17" fmla="*/ 21 h 359"/>
                <a:gd name="T18" fmla="*/ 85 w 154"/>
                <a:gd name="T19" fmla="*/ 21 h 359"/>
                <a:gd name="T20" fmla="*/ 107 w 154"/>
                <a:gd name="T21" fmla="*/ 39 h 359"/>
                <a:gd name="T22" fmla="*/ 124 w 154"/>
                <a:gd name="T23" fmla="*/ 64 h 359"/>
                <a:gd name="T24" fmla="*/ 137 w 154"/>
                <a:gd name="T25" fmla="*/ 90 h 359"/>
                <a:gd name="T26" fmla="*/ 145 w 154"/>
                <a:gd name="T27" fmla="*/ 128 h 359"/>
                <a:gd name="T28" fmla="*/ 145 w 154"/>
                <a:gd name="T29" fmla="*/ 128 h 359"/>
                <a:gd name="T30" fmla="*/ 149 w 154"/>
                <a:gd name="T31" fmla="*/ 154 h 359"/>
                <a:gd name="T32" fmla="*/ 149 w 154"/>
                <a:gd name="T33" fmla="*/ 180 h 359"/>
                <a:gd name="T34" fmla="*/ 141 w 154"/>
                <a:gd name="T35" fmla="*/ 222 h 359"/>
                <a:gd name="T36" fmla="*/ 128 w 154"/>
                <a:gd name="T37" fmla="*/ 265 h 359"/>
                <a:gd name="T38" fmla="*/ 111 w 154"/>
                <a:gd name="T39" fmla="*/ 295 h 359"/>
                <a:gd name="T40" fmla="*/ 90 w 154"/>
                <a:gd name="T41" fmla="*/ 321 h 359"/>
                <a:gd name="T42" fmla="*/ 72 w 154"/>
                <a:gd name="T43" fmla="*/ 338 h 359"/>
                <a:gd name="T44" fmla="*/ 55 w 154"/>
                <a:gd name="T45" fmla="*/ 355 h 359"/>
                <a:gd name="T46" fmla="*/ 55 w 154"/>
                <a:gd name="T47" fmla="*/ 355 h 359"/>
                <a:gd name="T48" fmla="*/ 55 w 154"/>
                <a:gd name="T49" fmla="*/ 359 h 359"/>
                <a:gd name="T50" fmla="*/ 55 w 154"/>
                <a:gd name="T51" fmla="*/ 359 h 359"/>
                <a:gd name="T52" fmla="*/ 60 w 154"/>
                <a:gd name="T53" fmla="*/ 359 h 359"/>
                <a:gd name="T54" fmla="*/ 60 w 154"/>
                <a:gd name="T55" fmla="*/ 359 h 359"/>
                <a:gd name="T56" fmla="*/ 77 w 154"/>
                <a:gd name="T57" fmla="*/ 342 h 359"/>
                <a:gd name="T58" fmla="*/ 94 w 154"/>
                <a:gd name="T59" fmla="*/ 325 h 359"/>
                <a:gd name="T60" fmla="*/ 115 w 154"/>
                <a:gd name="T61" fmla="*/ 299 h 359"/>
                <a:gd name="T62" fmla="*/ 132 w 154"/>
                <a:gd name="T63" fmla="*/ 265 h 359"/>
                <a:gd name="T64" fmla="*/ 145 w 154"/>
                <a:gd name="T65" fmla="*/ 227 h 359"/>
                <a:gd name="T66" fmla="*/ 154 w 154"/>
                <a:gd name="T67" fmla="*/ 180 h 359"/>
                <a:gd name="T68" fmla="*/ 154 w 154"/>
                <a:gd name="T69" fmla="*/ 154 h 359"/>
                <a:gd name="T70" fmla="*/ 149 w 154"/>
                <a:gd name="T71" fmla="*/ 124 h 359"/>
                <a:gd name="T72" fmla="*/ 149 w 154"/>
                <a:gd name="T73" fmla="*/ 124 h 359"/>
                <a:gd name="T74" fmla="*/ 141 w 154"/>
                <a:gd name="T75" fmla="*/ 90 h 359"/>
                <a:gd name="T76" fmla="*/ 128 w 154"/>
                <a:gd name="T77" fmla="*/ 60 h 359"/>
                <a:gd name="T78" fmla="*/ 111 w 154"/>
                <a:gd name="T79" fmla="*/ 34 h 359"/>
                <a:gd name="T80" fmla="*/ 90 w 154"/>
                <a:gd name="T81" fmla="*/ 17 h 359"/>
                <a:gd name="T82" fmla="*/ 90 w 154"/>
                <a:gd name="T83" fmla="*/ 17 h 359"/>
                <a:gd name="T84" fmla="*/ 72 w 154"/>
                <a:gd name="T85" fmla="*/ 9 h 359"/>
                <a:gd name="T86" fmla="*/ 60 w 154"/>
                <a:gd name="T87" fmla="*/ 4 h 359"/>
                <a:gd name="T88" fmla="*/ 30 w 154"/>
                <a:gd name="T89" fmla="*/ 0 h 359"/>
                <a:gd name="T90" fmla="*/ 8 w 154"/>
                <a:gd name="T91" fmla="*/ 0 h 359"/>
                <a:gd name="T92" fmla="*/ 0 w 154"/>
                <a:gd name="T93" fmla="*/ 4 h 359"/>
                <a:gd name="T94" fmla="*/ 0 w 154"/>
                <a:gd name="T95" fmla="*/ 4 h 359"/>
                <a:gd name="T96" fmla="*/ 0 w 154"/>
                <a:gd name="T97" fmla="*/ 4 h 359"/>
                <a:gd name="T98" fmla="*/ 0 w 154"/>
                <a:gd name="T99" fmla="*/ 4 h 3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4"/>
                <a:gd name="T151" fmla="*/ 0 h 359"/>
                <a:gd name="T152" fmla="*/ 154 w 154"/>
                <a:gd name="T153" fmla="*/ 359 h 3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4" h="359">
                  <a:moveTo>
                    <a:pt x="0" y="4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13" y="9"/>
                  </a:lnTo>
                  <a:lnTo>
                    <a:pt x="30" y="4"/>
                  </a:lnTo>
                  <a:lnTo>
                    <a:pt x="55" y="9"/>
                  </a:lnTo>
                  <a:lnTo>
                    <a:pt x="72" y="13"/>
                  </a:lnTo>
                  <a:lnTo>
                    <a:pt x="85" y="21"/>
                  </a:lnTo>
                  <a:lnTo>
                    <a:pt x="107" y="39"/>
                  </a:lnTo>
                  <a:lnTo>
                    <a:pt x="124" y="64"/>
                  </a:lnTo>
                  <a:lnTo>
                    <a:pt x="137" y="90"/>
                  </a:lnTo>
                  <a:lnTo>
                    <a:pt x="145" y="128"/>
                  </a:lnTo>
                  <a:lnTo>
                    <a:pt x="149" y="154"/>
                  </a:lnTo>
                  <a:lnTo>
                    <a:pt x="149" y="180"/>
                  </a:lnTo>
                  <a:lnTo>
                    <a:pt x="141" y="222"/>
                  </a:lnTo>
                  <a:lnTo>
                    <a:pt x="128" y="265"/>
                  </a:lnTo>
                  <a:lnTo>
                    <a:pt x="111" y="295"/>
                  </a:lnTo>
                  <a:lnTo>
                    <a:pt x="90" y="321"/>
                  </a:lnTo>
                  <a:lnTo>
                    <a:pt x="72" y="338"/>
                  </a:lnTo>
                  <a:lnTo>
                    <a:pt x="55" y="355"/>
                  </a:lnTo>
                  <a:lnTo>
                    <a:pt x="55" y="359"/>
                  </a:lnTo>
                  <a:lnTo>
                    <a:pt x="60" y="359"/>
                  </a:lnTo>
                  <a:lnTo>
                    <a:pt x="77" y="342"/>
                  </a:lnTo>
                  <a:lnTo>
                    <a:pt x="94" y="325"/>
                  </a:lnTo>
                  <a:lnTo>
                    <a:pt x="115" y="299"/>
                  </a:lnTo>
                  <a:lnTo>
                    <a:pt x="132" y="265"/>
                  </a:lnTo>
                  <a:lnTo>
                    <a:pt x="145" y="227"/>
                  </a:lnTo>
                  <a:lnTo>
                    <a:pt x="154" y="180"/>
                  </a:lnTo>
                  <a:lnTo>
                    <a:pt x="154" y="154"/>
                  </a:lnTo>
                  <a:lnTo>
                    <a:pt x="149" y="124"/>
                  </a:lnTo>
                  <a:lnTo>
                    <a:pt x="141" y="90"/>
                  </a:lnTo>
                  <a:lnTo>
                    <a:pt x="128" y="60"/>
                  </a:lnTo>
                  <a:lnTo>
                    <a:pt x="111" y="34"/>
                  </a:lnTo>
                  <a:lnTo>
                    <a:pt x="90" y="17"/>
                  </a:lnTo>
                  <a:lnTo>
                    <a:pt x="72" y="9"/>
                  </a:lnTo>
                  <a:lnTo>
                    <a:pt x="60" y="4"/>
                  </a:lnTo>
                  <a:lnTo>
                    <a:pt x="30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7" name="Freeform 66"/>
            <p:cNvSpPr>
              <a:spLocks/>
            </p:cNvSpPr>
            <p:nvPr/>
          </p:nvSpPr>
          <p:spPr bwMode="auto">
            <a:xfrm>
              <a:off x="1339" y="2525"/>
              <a:ext cx="81" cy="30"/>
            </a:xfrm>
            <a:custGeom>
              <a:avLst/>
              <a:gdLst>
                <a:gd name="T0" fmla="*/ 60 w 81"/>
                <a:gd name="T1" fmla="*/ 25 h 30"/>
                <a:gd name="T2" fmla="*/ 60 w 81"/>
                <a:gd name="T3" fmla="*/ 25 h 30"/>
                <a:gd name="T4" fmla="*/ 43 w 81"/>
                <a:gd name="T5" fmla="*/ 30 h 30"/>
                <a:gd name="T6" fmla="*/ 30 w 81"/>
                <a:gd name="T7" fmla="*/ 25 h 30"/>
                <a:gd name="T8" fmla="*/ 0 w 81"/>
                <a:gd name="T9" fmla="*/ 17 h 30"/>
                <a:gd name="T10" fmla="*/ 0 w 81"/>
                <a:gd name="T11" fmla="*/ 17 h 30"/>
                <a:gd name="T12" fmla="*/ 8 w 81"/>
                <a:gd name="T13" fmla="*/ 13 h 30"/>
                <a:gd name="T14" fmla="*/ 34 w 81"/>
                <a:gd name="T15" fmla="*/ 4 h 30"/>
                <a:gd name="T16" fmla="*/ 47 w 81"/>
                <a:gd name="T17" fmla="*/ 0 h 30"/>
                <a:gd name="T18" fmla="*/ 60 w 81"/>
                <a:gd name="T19" fmla="*/ 0 h 30"/>
                <a:gd name="T20" fmla="*/ 73 w 81"/>
                <a:gd name="T21" fmla="*/ 4 h 30"/>
                <a:gd name="T22" fmla="*/ 81 w 81"/>
                <a:gd name="T23" fmla="*/ 13 h 30"/>
                <a:gd name="T24" fmla="*/ 81 w 81"/>
                <a:gd name="T25" fmla="*/ 13 h 30"/>
                <a:gd name="T26" fmla="*/ 81 w 81"/>
                <a:gd name="T27" fmla="*/ 17 h 30"/>
                <a:gd name="T28" fmla="*/ 77 w 81"/>
                <a:gd name="T29" fmla="*/ 21 h 30"/>
                <a:gd name="T30" fmla="*/ 60 w 81"/>
                <a:gd name="T31" fmla="*/ 25 h 30"/>
                <a:gd name="T32" fmla="*/ 60 w 81"/>
                <a:gd name="T33" fmla="*/ 25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30"/>
                <a:gd name="T53" fmla="*/ 81 w 8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30">
                  <a:moveTo>
                    <a:pt x="60" y="25"/>
                  </a:moveTo>
                  <a:lnTo>
                    <a:pt x="60" y="25"/>
                  </a:lnTo>
                  <a:lnTo>
                    <a:pt x="43" y="30"/>
                  </a:lnTo>
                  <a:lnTo>
                    <a:pt x="30" y="25"/>
                  </a:lnTo>
                  <a:lnTo>
                    <a:pt x="0" y="17"/>
                  </a:lnTo>
                  <a:lnTo>
                    <a:pt x="8" y="13"/>
                  </a:lnTo>
                  <a:lnTo>
                    <a:pt x="34" y="4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81" y="17"/>
                  </a:lnTo>
                  <a:lnTo>
                    <a:pt x="77" y="21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8" name="Freeform 67"/>
            <p:cNvSpPr>
              <a:spLocks/>
            </p:cNvSpPr>
            <p:nvPr/>
          </p:nvSpPr>
          <p:spPr bwMode="auto">
            <a:xfrm>
              <a:off x="1339" y="2516"/>
              <a:ext cx="81" cy="26"/>
            </a:xfrm>
            <a:custGeom>
              <a:avLst/>
              <a:gdLst>
                <a:gd name="T0" fmla="*/ 38 w 81"/>
                <a:gd name="T1" fmla="*/ 17 h 26"/>
                <a:gd name="T2" fmla="*/ 38 w 81"/>
                <a:gd name="T3" fmla="*/ 17 h 26"/>
                <a:gd name="T4" fmla="*/ 17 w 81"/>
                <a:gd name="T5" fmla="*/ 22 h 26"/>
                <a:gd name="T6" fmla="*/ 4 w 81"/>
                <a:gd name="T7" fmla="*/ 22 h 26"/>
                <a:gd name="T8" fmla="*/ 0 w 81"/>
                <a:gd name="T9" fmla="*/ 26 h 26"/>
                <a:gd name="T10" fmla="*/ 0 w 81"/>
                <a:gd name="T11" fmla="*/ 26 h 26"/>
                <a:gd name="T12" fmla="*/ 4 w 81"/>
                <a:gd name="T13" fmla="*/ 17 h 26"/>
                <a:gd name="T14" fmla="*/ 21 w 81"/>
                <a:gd name="T15" fmla="*/ 5 h 26"/>
                <a:gd name="T16" fmla="*/ 34 w 81"/>
                <a:gd name="T17" fmla="*/ 0 h 26"/>
                <a:gd name="T18" fmla="*/ 51 w 81"/>
                <a:gd name="T19" fmla="*/ 0 h 26"/>
                <a:gd name="T20" fmla="*/ 64 w 81"/>
                <a:gd name="T21" fmla="*/ 5 h 26"/>
                <a:gd name="T22" fmla="*/ 81 w 81"/>
                <a:gd name="T23" fmla="*/ 17 h 26"/>
                <a:gd name="T24" fmla="*/ 81 w 81"/>
                <a:gd name="T25" fmla="*/ 17 h 26"/>
                <a:gd name="T26" fmla="*/ 38 w 81"/>
                <a:gd name="T27" fmla="*/ 17 h 26"/>
                <a:gd name="T28" fmla="*/ 38 w 81"/>
                <a:gd name="T29" fmla="*/ 1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1"/>
                <a:gd name="T46" fmla="*/ 0 h 26"/>
                <a:gd name="T47" fmla="*/ 81 w 81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1" h="26">
                  <a:moveTo>
                    <a:pt x="38" y="17"/>
                  </a:moveTo>
                  <a:lnTo>
                    <a:pt x="38" y="17"/>
                  </a:lnTo>
                  <a:lnTo>
                    <a:pt x="17" y="22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4" y="17"/>
                  </a:lnTo>
                  <a:lnTo>
                    <a:pt x="21" y="5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64" y="5"/>
                  </a:lnTo>
                  <a:lnTo>
                    <a:pt x="81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9" name="Freeform 68"/>
            <p:cNvSpPr>
              <a:spLocks/>
            </p:cNvSpPr>
            <p:nvPr/>
          </p:nvSpPr>
          <p:spPr bwMode="auto">
            <a:xfrm>
              <a:off x="1390" y="2533"/>
              <a:ext cx="22" cy="17"/>
            </a:xfrm>
            <a:custGeom>
              <a:avLst/>
              <a:gdLst>
                <a:gd name="T0" fmla="*/ 22 w 22"/>
                <a:gd name="T1" fmla="*/ 9 h 17"/>
                <a:gd name="T2" fmla="*/ 22 w 22"/>
                <a:gd name="T3" fmla="*/ 9 h 17"/>
                <a:gd name="T4" fmla="*/ 17 w 22"/>
                <a:gd name="T5" fmla="*/ 13 h 17"/>
                <a:gd name="T6" fmla="*/ 9 w 22"/>
                <a:gd name="T7" fmla="*/ 17 h 17"/>
                <a:gd name="T8" fmla="*/ 9 w 22"/>
                <a:gd name="T9" fmla="*/ 17 h 17"/>
                <a:gd name="T10" fmla="*/ 0 w 22"/>
                <a:gd name="T11" fmla="*/ 13 h 17"/>
                <a:gd name="T12" fmla="*/ 0 w 22"/>
                <a:gd name="T13" fmla="*/ 5 h 17"/>
                <a:gd name="T14" fmla="*/ 0 w 22"/>
                <a:gd name="T15" fmla="*/ 5 h 17"/>
                <a:gd name="T16" fmla="*/ 0 w 22"/>
                <a:gd name="T17" fmla="*/ 0 h 17"/>
                <a:gd name="T18" fmla="*/ 13 w 22"/>
                <a:gd name="T19" fmla="*/ 0 h 17"/>
                <a:gd name="T20" fmla="*/ 13 w 22"/>
                <a:gd name="T21" fmla="*/ 0 h 17"/>
                <a:gd name="T22" fmla="*/ 17 w 22"/>
                <a:gd name="T23" fmla="*/ 0 h 17"/>
                <a:gd name="T24" fmla="*/ 22 w 22"/>
                <a:gd name="T25" fmla="*/ 9 h 17"/>
                <a:gd name="T26" fmla="*/ 22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22" y="9"/>
                  </a:moveTo>
                  <a:lnTo>
                    <a:pt x="22" y="9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0" name="Freeform 69"/>
            <p:cNvSpPr>
              <a:spLocks/>
            </p:cNvSpPr>
            <p:nvPr/>
          </p:nvSpPr>
          <p:spPr bwMode="auto">
            <a:xfrm>
              <a:off x="1403" y="2538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1" name="Freeform 70"/>
            <p:cNvSpPr>
              <a:spLocks/>
            </p:cNvSpPr>
            <p:nvPr/>
          </p:nvSpPr>
          <p:spPr bwMode="auto">
            <a:xfrm>
              <a:off x="1339" y="2512"/>
              <a:ext cx="90" cy="30"/>
            </a:xfrm>
            <a:custGeom>
              <a:avLst/>
              <a:gdLst>
                <a:gd name="T0" fmla="*/ 90 w 90"/>
                <a:gd name="T1" fmla="*/ 21 h 30"/>
                <a:gd name="T2" fmla="*/ 90 w 90"/>
                <a:gd name="T3" fmla="*/ 21 h 30"/>
                <a:gd name="T4" fmla="*/ 81 w 90"/>
                <a:gd name="T5" fmla="*/ 13 h 30"/>
                <a:gd name="T6" fmla="*/ 60 w 90"/>
                <a:gd name="T7" fmla="*/ 4 h 30"/>
                <a:gd name="T8" fmla="*/ 47 w 90"/>
                <a:gd name="T9" fmla="*/ 0 h 30"/>
                <a:gd name="T10" fmla="*/ 34 w 90"/>
                <a:gd name="T11" fmla="*/ 4 h 30"/>
                <a:gd name="T12" fmla="*/ 17 w 90"/>
                <a:gd name="T13" fmla="*/ 13 h 30"/>
                <a:gd name="T14" fmla="*/ 0 w 90"/>
                <a:gd name="T15" fmla="*/ 30 h 30"/>
                <a:gd name="T16" fmla="*/ 0 w 90"/>
                <a:gd name="T17" fmla="*/ 30 h 30"/>
                <a:gd name="T18" fmla="*/ 8 w 90"/>
                <a:gd name="T19" fmla="*/ 21 h 30"/>
                <a:gd name="T20" fmla="*/ 26 w 90"/>
                <a:gd name="T21" fmla="*/ 9 h 30"/>
                <a:gd name="T22" fmla="*/ 38 w 90"/>
                <a:gd name="T23" fmla="*/ 9 h 30"/>
                <a:gd name="T24" fmla="*/ 51 w 90"/>
                <a:gd name="T25" fmla="*/ 4 h 30"/>
                <a:gd name="T26" fmla="*/ 68 w 90"/>
                <a:gd name="T27" fmla="*/ 13 h 30"/>
                <a:gd name="T28" fmla="*/ 81 w 90"/>
                <a:gd name="T29" fmla="*/ 21 h 30"/>
                <a:gd name="T30" fmla="*/ 90 w 90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30"/>
                <a:gd name="T50" fmla="*/ 90 w 90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30">
                  <a:moveTo>
                    <a:pt x="90" y="21"/>
                  </a:moveTo>
                  <a:lnTo>
                    <a:pt x="90" y="21"/>
                  </a:lnTo>
                  <a:lnTo>
                    <a:pt x="81" y="13"/>
                  </a:lnTo>
                  <a:lnTo>
                    <a:pt x="60" y="4"/>
                  </a:lnTo>
                  <a:lnTo>
                    <a:pt x="47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0"/>
                  </a:lnTo>
                  <a:lnTo>
                    <a:pt x="8" y="21"/>
                  </a:lnTo>
                  <a:lnTo>
                    <a:pt x="26" y="9"/>
                  </a:lnTo>
                  <a:lnTo>
                    <a:pt x="38" y="9"/>
                  </a:lnTo>
                  <a:lnTo>
                    <a:pt x="51" y="4"/>
                  </a:lnTo>
                  <a:lnTo>
                    <a:pt x="68" y="13"/>
                  </a:lnTo>
                  <a:lnTo>
                    <a:pt x="81" y="21"/>
                  </a:lnTo>
                  <a:lnTo>
                    <a:pt x="90" y="21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2" name="Freeform 71"/>
            <p:cNvSpPr>
              <a:spLocks/>
            </p:cNvSpPr>
            <p:nvPr/>
          </p:nvSpPr>
          <p:spPr bwMode="auto">
            <a:xfrm>
              <a:off x="1382" y="2533"/>
              <a:ext cx="47" cy="22"/>
            </a:xfrm>
            <a:custGeom>
              <a:avLst/>
              <a:gdLst>
                <a:gd name="T0" fmla="*/ 38 w 47"/>
                <a:gd name="T1" fmla="*/ 0 h 22"/>
                <a:gd name="T2" fmla="*/ 38 w 47"/>
                <a:gd name="T3" fmla="*/ 0 h 22"/>
                <a:gd name="T4" fmla="*/ 38 w 47"/>
                <a:gd name="T5" fmla="*/ 5 h 22"/>
                <a:gd name="T6" fmla="*/ 34 w 47"/>
                <a:gd name="T7" fmla="*/ 9 h 22"/>
                <a:gd name="T8" fmla="*/ 21 w 47"/>
                <a:gd name="T9" fmla="*/ 17 h 22"/>
                <a:gd name="T10" fmla="*/ 0 w 47"/>
                <a:gd name="T11" fmla="*/ 22 h 22"/>
                <a:gd name="T12" fmla="*/ 0 w 47"/>
                <a:gd name="T13" fmla="*/ 22 h 22"/>
                <a:gd name="T14" fmla="*/ 21 w 47"/>
                <a:gd name="T15" fmla="*/ 17 h 22"/>
                <a:gd name="T16" fmla="*/ 34 w 47"/>
                <a:gd name="T17" fmla="*/ 13 h 22"/>
                <a:gd name="T18" fmla="*/ 42 w 47"/>
                <a:gd name="T19" fmla="*/ 9 h 22"/>
                <a:gd name="T20" fmla="*/ 47 w 47"/>
                <a:gd name="T21" fmla="*/ 0 h 22"/>
                <a:gd name="T22" fmla="*/ 38 w 47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22"/>
                <a:gd name="T38" fmla="*/ 47 w 47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22">
                  <a:moveTo>
                    <a:pt x="38" y="0"/>
                  </a:moveTo>
                  <a:lnTo>
                    <a:pt x="38" y="0"/>
                  </a:lnTo>
                  <a:lnTo>
                    <a:pt x="38" y="5"/>
                  </a:lnTo>
                  <a:lnTo>
                    <a:pt x="34" y="9"/>
                  </a:lnTo>
                  <a:lnTo>
                    <a:pt x="21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7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3" name="Freeform 72"/>
            <p:cNvSpPr>
              <a:spLocks/>
            </p:cNvSpPr>
            <p:nvPr/>
          </p:nvSpPr>
          <p:spPr bwMode="auto">
            <a:xfrm>
              <a:off x="1339" y="2521"/>
              <a:ext cx="94" cy="21"/>
            </a:xfrm>
            <a:custGeom>
              <a:avLst/>
              <a:gdLst>
                <a:gd name="T0" fmla="*/ 0 w 94"/>
                <a:gd name="T1" fmla="*/ 21 h 21"/>
                <a:gd name="T2" fmla="*/ 0 w 94"/>
                <a:gd name="T3" fmla="*/ 21 h 21"/>
                <a:gd name="T4" fmla="*/ 4 w 94"/>
                <a:gd name="T5" fmla="*/ 17 h 21"/>
                <a:gd name="T6" fmla="*/ 17 w 94"/>
                <a:gd name="T7" fmla="*/ 12 h 21"/>
                <a:gd name="T8" fmla="*/ 38 w 94"/>
                <a:gd name="T9" fmla="*/ 8 h 21"/>
                <a:gd name="T10" fmla="*/ 73 w 94"/>
                <a:gd name="T11" fmla="*/ 8 h 21"/>
                <a:gd name="T12" fmla="*/ 73 w 94"/>
                <a:gd name="T13" fmla="*/ 8 h 21"/>
                <a:gd name="T14" fmla="*/ 81 w 94"/>
                <a:gd name="T15" fmla="*/ 8 h 21"/>
                <a:gd name="T16" fmla="*/ 90 w 94"/>
                <a:gd name="T17" fmla="*/ 4 h 21"/>
                <a:gd name="T18" fmla="*/ 94 w 94"/>
                <a:gd name="T19" fmla="*/ 0 h 21"/>
                <a:gd name="T20" fmla="*/ 94 w 94"/>
                <a:gd name="T21" fmla="*/ 0 h 21"/>
                <a:gd name="T22" fmla="*/ 94 w 94"/>
                <a:gd name="T23" fmla="*/ 8 h 21"/>
                <a:gd name="T24" fmla="*/ 85 w 94"/>
                <a:gd name="T25" fmla="*/ 12 h 21"/>
                <a:gd name="T26" fmla="*/ 68 w 94"/>
                <a:gd name="T27" fmla="*/ 12 h 21"/>
                <a:gd name="T28" fmla="*/ 68 w 94"/>
                <a:gd name="T29" fmla="*/ 12 h 21"/>
                <a:gd name="T30" fmla="*/ 43 w 94"/>
                <a:gd name="T31" fmla="*/ 12 h 21"/>
                <a:gd name="T32" fmla="*/ 17 w 94"/>
                <a:gd name="T33" fmla="*/ 17 h 21"/>
                <a:gd name="T34" fmla="*/ 0 w 94"/>
                <a:gd name="T35" fmla="*/ 21 h 21"/>
                <a:gd name="T36" fmla="*/ 0 w 94"/>
                <a:gd name="T37" fmla="*/ 21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"/>
                <a:gd name="T58" fmla="*/ 0 h 21"/>
                <a:gd name="T59" fmla="*/ 94 w 94"/>
                <a:gd name="T60" fmla="*/ 21 h 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" h="21">
                  <a:moveTo>
                    <a:pt x="0" y="21"/>
                  </a:moveTo>
                  <a:lnTo>
                    <a:pt x="0" y="21"/>
                  </a:lnTo>
                  <a:lnTo>
                    <a:pt x="4" y="17"/>
                  </a:lnTo>
                  <a:lnTo>
                    <a:pt x="17" y="12"/>
                  </a:lnTo>
                  <a:lnTo>
                    <a:pt x="38" y="8"/>
                  </a:lnTo>
                  <a:lnTo>
                    <a:pt x="73" y="8"/>
                  </a:lnTo>
                  <a:lnTo>
                    <a:pt x="81" y="8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4" y="8"/>
                  </a:lnTo>
                  <a:lnTo>
                    <a:pt x="85" y="12"/>
                  </a:lnTo>
                  <a:lnTo>
                    <a:pt x="68" y="12"/>
                  </a:lnTo>
                  <a:lnTo>
                    <a:pt x="43" y="12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4" name="Freeform 73"/>
            <p:cNvSpPr>
              <a:spLocks/>
            </p:cNvSpPr>
            <p:nvPr/>
          </p:nvSpPr>
          <p:spPr bwMode="auto">
            <a:xfrm>
              <a:off x="1121" y="2345"/>
              <a:ext cx="346" cy="385"/>
            </a:xfrm>
            <a:custGeom>
              <a:avLst/>
              <a:gdLst>
                <a:gd name="T0" fmla="*/ 26 w 346"/>
                <a:gd name="T1" fmla="*/ 69 h 385"/>
                <a:gd name="T2" fmla="*/ 8 w 346"/>
                <a:gd name="T3" fmla="*/ 116 h 385"/>
                <a:gd name="T4" fmla="*/ 4 w 346"/>
                <a:gd name="T5" fmla="*/ 218 h 385"/>
                <a:gd name="T6" fmla="*/ 21 w 346"/>
                <a:gd name="T7" fmla="*/ 312 h 385"/>
                <a:gd name="T8" fmla="*/ 43 w 346"/>
                <a:gd name="T9" fmla="*/ 385 h 385"/>
                <a:gd name="T10" fmla="*/ 47 w 346"/>
                <a:gd name="T11" fmla="*/ 385 h 385"/>
                <a:gd name="T12" fmla="*/ 47 w 346"/>
                <a:gd name="T13" fmla="*/ 381 h 385"/>
                <a:gd name="T14" fmla="*/ 38 w 346"/>
                <a:gd name="T15" fmla="*/ 347 h 385"/>
                <a:gd name="T16" fmla="*/ 17 w 346"/>
                <a:gd name="T17" fmla="*/ 265 h 385"/>
                <a:gd name="T18" fmla="*/ 8 w 346"/>
                <a:gd name="T19" fmla="*/ 167 h 385"/>
                <a:gd name="T20" fmla="*/ 21 w 346"/>
                <a:gd name="T21" fmla="*/ 94 h 385"/>
                <a:gd name="T22" fmla="*/ 30 w 346"/>
                <a:gd name="T23" fmla="*/ 73 h 385"/>
                <a:gd name="T24" fmla="*/ 64 w 346"/>
                <a:gd name="T25" fmla="*/ 30 h 385"/>
                <a:gd name="T26" fmla="*/ 120 w 346"/>
                <a:gd name="T27" fmla="*/ 9 h 385"/>
                <a:gd name="T28" fmla="*/ 171 w 346"/>
                <a:gd name="T29" fmla="*/ 5 h 385"/>
                <a:gd name="T30" fmla="*/ 235 w 346"/>
                <a:gd name="T31" fmla="*/ 13 h 385"/>
                <a:gd name="T32" fmla="*/ 269 w 346"/>
                <a:gd name="T33" fmla="*/ 30 h 385"/>
                <a:gd name="T34" fmla="*/ 286 w 346"/>
                <a:gd name="T35" fmla="*/ 43 h 385"/>
                <a:gd name="T36" fmla="*/ 312 w 346"/>
                <a:gd name="T37" fmla="*/ 86 h 385"/>
                <a:gd name="T38" fmla="*/ 329 w 346"/>
                <a:gd name="T39" fmla="*/ 129 h 385"/>
                <a:gd name="T40" fmla="*/ 329 w 346"/>
                <a:gd name="T41" fmla="*/ 223 h 385"/>
                <a:gd name="T42" fmla="*/ 325 w 346"/>
                <a:gd name="T43" fmla="*/ 282 h 385"/>
                <a:gd name="T44" fmla="*/ 329 w 346"/>
                <a:gd name="T45" fmla="*/ 355 h 385"/>
                <a:gd name="T46" fmla="*/ 338 w 346"/>
                <a:gd name="T47" fmla="*/ 372 h 385"/>
                <a:gd name="T48" fmla="*/ 346 w 346"/>
                <a:gd name="T49" fmla="*/ 372 h 385"/>
                <a:gd name="T50" fmla="*/ 342 w 346"/>
                <a:gd name="T51" fmla="*/ 368 h 385"/>
                <a:gd name="T52" fmla="*/ 338 w 346"/>
                <a:gd name="T53" fmla="*/ 364 h 385"/>
                <a:gd name="T54" fmla="*/ 329 w 346"/>
                <a:gd name="T55" fmla="*/ 347 h 385"/>
                <a:gd name="T56" fmla="*/ 329 w 346"/>
                <a:gd name="T57" fmla="*/ 304 h 385"/>
                <a:gd name="T58" fmla="*/ 338 w 346"/>
                <a:gd name="T59" fmla="*/ 223 h 385"/>
                <a:gd name="T60" fmla="*/ 338 w 346"/>
                <a:gd name="T61" fmla="*/ 176 h 385"/>
                <a:gd name="T62" fmla="*/ 325 w 346"/>
                <a:gd name="T63" fmla="*/ 103 h 385"/>
                <a:gd name="T64" fmla="*/ 303 w 346"/>
                <a:gd name="T65" fmla="*/ 60 h 385"/>
                <a:gd name="T66" fmla="*/ 286 w 346"/>
                <a:gd name="T67" fmla="*/ 39 h 385"/>
                <a:gd name="T68" fmla="*/ 256 w 346"/>
                <a:gd name="T69" fmla="*/ 17 h 385"/>
                <a:gd name="T70" fmla="*/ 218 w 346"/>
                <a:gd name="T71" fmla="*/ 5 h 385"/>
                <a:gd name="T72" fmla="*/ 120 w 346"/>
                <a:gd name="T73" fmla="*/ 5 h 385"/>
                <a:gd name="T74" fmla="*/ 90 w 346"/>
                <a:gd name="T75" fmla="*/ 13 h 385"/>
                <a:gd name="T76" fmla="*/ 43 w 346"/>
                <a:gd name="T77" fmla="*/ 43 h 385"/>
                <a:gd name="T78" fmla="*/ 26 w 346"/>
                <a:gd name="T79" fmla="*/ 69 h 3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6"/>
                <a:gd name="T121" fmla="*/ 0 h 385"/>
                <a:gd name="T122" fmla="*/ 346 w 346"/>
                <a:gd name="T123" fmla="*/ 385 h 3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6" h="385">
                  <a:moveTo>
                    <a:pt x="26" y="69"/>
                  </a:moveTo>
                  <a:lnTo>
                    <a:pt x="26" y="69"/>
                  </a:lnTo>
                  <a:lnTo>
                    <a:pt x="13" y="90"/>
                  </a:lnTo>
                  <a:lnTo>
                    <a:pt x="8" y="116"/>
                  </a:lnTo>
                  <a:lnTo>
                    <a:pt x="0" y="163"/>
                  </a:lnTo>
                  <a:lnTo>
                    <a:pt x="4" y="218"/>
                  </a:lnTo>
                  <a:lnTo>
                    <a:pt x="8" y="265"/>
                  </a:lnTo>
                  <a:lnTo>
                    <a:pt x="21" y="312"/>
                  </a:lnTo>
                  <a:lnTo>
                    <a:pt x="30" y="351"/>
                  </a:lnTo>
                  <a:lnTo>
                    <a:pt x="43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38" y="347"/>
                  </a:lnTo>
                  <a:lnTo>
                    <a:pt x="26" y="312"/>
                  </a:lnTo>
                  <a:lnTo>
                    <a:pt x="17" y="265"/>
                  </a:lnTo>
                  <a:lnTo>
                    <a:pt x="8" y="218"/>
                  </a:lnTo>
                  <a:lnTo>
                    <a:pt x="8" y="167"/>
                  </a:lnTo>
                  <a:lnTo>
                    <a:pt x="13" y="116"/>
                  </a:lnTo>
                  <a:lnTo>
                    <a:pt x="21" y="94"/>
                  </a:lnTo>
                  <a:lnTo>
                    <a:pt x="30" y="73"/>
                  </a:lnTo>
                  <a:lnTo>
                    <a:pt x="47" y="47"/>
                  </a:lnTo>
                  <a:lnTo>
                    <a:pt x="64" y="30"/>
                  </a:lnTo>
                  <a:lnTo>
                    <a:pt x="90" y="17"/>
                  </a:lnTo>
                  <a:lnTo>
                    <a:pt x="120" y="9"/>
                  </a:lnTo>
                  <a:lnTo>
                    <a:pt x="171" y="5"/>
                  </a:lnTo>
                  <a:lnTo>
                    <a:pt x="214" y="9"/>
                  </a:lnTo>
                  <a:lnTo>
                    <a:pt x="235" y="13"/>
                  </a:lnTo>
                  <a:lnTo>
                    <a:pt x="252" y="22"/>
                  </a:lnTo>
                  <a:lnTo>
                    <a:pt x="269" y="30"/>
                  </a:lnTo>
                  <a:lnTo>
                    <a:pt x="286" y="43"/>
                  </a:lnTo>
                  <a:lnTo>
                    <a:pt x="299" y="64"/>
                  </a:lnTo>
                  <a:lnTo>
                    <a:pt x="312" y="86"/>
                  </a:lnTo>
                  <a:lnTo>
                    <a:pt x="320" y="107"/>
                  </a:lnTo>
                  <a:lnTo>
                    <a:pt x="329" y="129"/>
                  </a:lnTo>
                  <a:lnTo>
                    <a:pt x="333" y="176"/>
                  </a:lnTo>
                  <a:lnTo>
                    <a:pt x="329" y="223"/>
                  </a:lnTo>
                  <a:lnTo>
                    <a:pt x="325" y="282"/>
                  </a:lnTo>
                  <a:lnTo>
                    <a:pt x="325" y="325"/>
                  </a:lnTo>
                  <a:lnTo>
                    <a:pt x="329" y="355"/>
                  </a:lnTo>
                  <a:lnTo>
                    <a:pt x="333" y="368"/>
                  </a:lnTo>
                  <a:lnTo>
                    <a:pt x="338" y="372"/>
                  </a:lnTo>
                  <a:lnTo>
                    <a:pt x="346" y="372"/>
                  </a:lnTo>
                  <a:lnTo>
                    <a:pt x="342" y="368"/>
                  </a:lnTo>
                  <a:lnTo>
                    <a:pt x="338" y="364"/>
                  </a:lnTo>
                  <a:lnTo>
                    <a:pt x="333" y="359"/>
                  </a:lnTo>
                  <a:lnTo>
                    <a:pt x="329" y="347"/>
                  </a:lnTo>
                  <a:lnTo>
                    <a:pt x="329" y="329"/>
                  </a:lnTo>
                  <a:lnTo>
                    <a:pt x="329" y="304"/>
                  </a:lnTo>
                  <a:lnTo>
                    <a:pt x="329" y="270"/>
                  </a:lnTo>
                  <a:lnTo>
                    <a:pt x="338" y="223"/>
                  </a:lnTo>
                  <a:lnTo>
                    <a:pt x="338" y="176"/>
                  </a:lnTo>
                  <a:lnTo>
                    <a:pt x="333" y="129"/>
                  </a:lnTo>
                  <a:lnTo>
                    <a:pt x="325" y="103"/>
                  </a:lnTo>
                  <a:lnTo>
                    <a:pt x="316" y="82"/>
                  </a:lnTo>
                  <a:lnTo>
                    <a:pt x="303" y="60"/>
                  </a:lnTo>
                  <a:lnTo>
                    <a:pt x="286" y="39"/>
                  </a:lnTo>
                  <a:lnTo>
                    <a:pt x="273" y="26"/>
                  </a:lnTo>
                  <a:lnTo>
                    <a:pt x="256" y="17"/>
                  </a:lnTo>
                  <a:lnTo>
                    <a:pt x="239" y="9"/>
                  </a:lnTo>
                  <a:lnTo>
                    <a:pt x="218" y="5"/>
                  </a:lnTo>
                  <a:lnTo>
                    <a:pt x="171" y="0"/>
                  </a:lnTo>
                  <a:lnTo>
                    <a:pt x="120" y="5"/>
                  </a:lnTo>
                  <a:lnTo>
                    <a:pt x="90" y="13"/>
                  </a:lnTo>
                  <a:lnTo>
                    <a:pt x="64" y="26"/>
                  </a:lnTo>
                  <a:lnTo>
                    <a:pt x="43" y="43"/>
                  </a:lnTo>
                  <a:lnTo>
                    <a:pt x="26" y="69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5" name="Freeform 74"/>
            <p:cNvSpPr>
              <a:spLocks/>
            </p:cNvSpPr>
            <p:nvPr/>
          </p:nvSpPr>
          <p:spPr bwMode="auto">
            <a:xfrm>
              <a:off x="1198" y="3568"/>
              <a:ext cx="64" cy="389"/>
            </a:xfrm>
            <a:custGeom>
              <a:avLst/>
              <a:gdLst>
                <a:gd name="T0" fmla="*/ 55 w 64"/>
                <a:gd name="T1" fmla="*/ 389 h 389"/>
                <a:gd name="T2" fmla="*/ 0 w 64"/>
                <a:gd name="T3" fmla="*/ 384 h 389"/>
                <a:gd name="T4" fmla="*/ 8 w 64"/>
                <a:gd name="T5" fmla="*/ 0 h 389"/>
                <a:gd name="T6" fmla="*/ 64 w 64"/>
                <a:gd name="T7" fmla="*/ 0 h 389"/>
                <a:gd name="T8" fmla="*/ 55 w 64"/>
                <a:gd name="T9" fmla="*/ 389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89"/>
                <a:gd name="T17" fmla="*/ 64 w 64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89">
                  <a:moveTo>
                    <a:pt x="55" y="389"/>
                  </a:moveTo>
                  <a:lnTo>
                    <a:pt x="0" y="384"/>
                  </a:lnTo>
                  <a:lnTo>
                    <a:pt x="8" y="0"/>
                  </a:lnTo>
                  <a:lnTo>
                    <a:pt x="64" y="0"/>
                  </a:lnTo>
                  <a:lnTo>
                    <a:pt x="55" y="38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6" name="Rectangle 75"/>
            <p:cNvSpPr>
              <a:spLocks noChangeArrowheads="1"/>
            </p:cNvSpPr>
            <p:nvPr/>
          </p:nvSpPr>
          <p:spPr bwMode="auto">
            <a:xfrm>
              <a:off x="886" y="3482"/>
              <a:ext cx="55" cy="466"/>
            </a:xfrm>
            <a:prstGeom prst="rect">
              <a:avLst/>
            </a:prstGeom>
            <a:solidFill>
              <a:srgbClr val="483421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7" name="Freeform 76"/>
            <p:cNvSpPr>
              <a:spLocks/>
            </p:cNvSpPr>
            <p:nvPr/>
          </p:nvSpPr>
          <p:spPr bwMode="auto">
            <a:xfrm>
              <a:off x="715" y="3435"/>
              <a:ext cx="577" cy="274"/>
            </a:xfrm>
            <a:custGeom>
              <a:avLst/>
              <a:gdLst>
                <a:gd name="T0" fmla="*/ 564 w 577"/>
                <a:gd name="T1" fmla="*/ 81 h 274"/>
                <a:gd name="T2" fmla="*/ 564 w 577"/>
                <a:gd name="T3" fmla="*/ 81 h 274"/>
                <a:gd name="T4" fmla="*/ 551 w 577"/>
                <a:gd name="T5" fmla="*/ 77 h 274"/>
                <a:gd name="T6" fmla="*/ 205 w 577"/>
                <a:gd name="T7" fmla="*/ 4 h 274"/>
                <a:gd name="T8" fmla="*/ 205 w 577"/>
                <a:gd name="T9" fmla="*/ 4 h 274"/>
                <a:gd name="T10" fmla="*/ 188 w 577"/>
                <a:gd name="T11" fmla="*/ 0 h 274"/>
                <a:gd name="T12" fmla="*/ 167 w 577"/>
                <a:gd name="T13" fmla="*/ 4 h 274"/>
                <a:gd name="T14" fmla="*/ 145 w 577"/>
                <a:gd name="T15" fmla="*/ 9 h 274"/>
                <a:gd name="T16" fmla="*/ 124 w 577"/>
                <a:gd name="T17" fmla="*/ 22 h 274"/>
                <a:gd name="T18" fmla="*/ 81 w 577"/>
                <a:gd name="T19" fmla="*/ 47 h 274"/>
                <a:gd name="T20" fmla="*/ 60 w 577"/>
                <a:gd name="T21" fmla="*/ 64 h 274"/>
                <a:gd name="T22" fmla="*/ 38 w 577"/>
                <a:gd name="T23" fmla="*/ 86 h 274"/>
                <a:gd name="T24" fmla="*/ 38 w 577"/>
                <a:gd name="T25" fmla="*/ 86 h 274"/>
                <a:gd name="T26" fmla="*/ 17 w 577"/>
                <a:gd name="T27" fmla="*/ 111 h 274"/>
                <a:gd name="T28" fmla="*/ 4 w 577"/>
                <a:gd name="T29" fmla="*/ 141 h 274"/>
                <a:gd name="T30" fmla="*/ 4 w 577"/>
                <a:gd name="T31" fmla="*/ 141 h 274"/>
                <a:gd name="T32" fmla="*/ 0 w 577"/>
                <a:gd name="T33" fmla="*/ 163 h 274"/>
                <a:gd name="T34" fmla="*/ 4 w 577"/>
                <a:gd name="T35" fmla="*/ 180 h 274"/>
                <a:gd name="T36" fmla="*/ 13 w 577"/>
                <a:gd name="T37" fmla="*/ 193 h 274"/>
                <a:gd name="T38" fmla="*/ 26 w 577"/>
                <a:gd name="T39" fmla="*/ 197 h 274"/>
                <a:gd name="T40" fmla="*/ 376 w 577"/>
                <a:gd name="T41" fmla="*/ 274 h 274"/>
                <a:gd name="T42" fmla="*/ 376 w 577"/>
                <a:gd name="T43" fmla="*/ 274 h 274"/>
                <a:gd name="T44" fmla="*/ 393 w 577"/>
                <a:gd name="T45" fmla="*/ 274 h 274"/>
                <a:gd name="T46" fmla="*/ 410 w 577"/>
                <a:gd name="T47" fmla="*/ 269 h 274"/>
                <a:gd name="T48" fmla="*/ 432 w 577"/>
                <a:gd name="T49" fmla="*/ 265 h 274"/>
                <a:gd name="T50" fmla="*/ 453 w 577"/>
                <a:gd name="T51" fmla="*/ 257 h 274"/>
                <a:gd name="T52" fmla="*/ 496 w 577"/>
                <a:gd name="T53" fmla="*/ 227 h 274"/>
                <a:gd name="T54" fmla="*/ 517 w 577"/>
                <a:gd name="T55" fmla="*/ 210 h 274"/>
                <a:gd name="T56" fmla="*/ 538 w 577"/>
                <a:gd name="T57" fmla="*/ 188 h 274"/>
                <a:gd name="T58" fmla="*/ 538 w 577"/>
                <a:gd name="T59" fmla="*/ 188 h 274"/>
                <a:gd name="T60" fmla="*/ 564 w 577"/>
                <a:gd name="T61" fmla="*/ 154 h 274"/>
                <a:gd name="T62" fmla="*/ 573 w 577"/>
                <a:gd name="T63" fmla="*/ 137 h 274"/>
                <a:gd name="T64" fmla="*/ 577 w 577"/>
                <a:gd name="T65" fmla="*/ 124 h 274"/>
                <a:gd name="T66" fmla="*/ 577 w 577"/>
                <a:gd name="T67" fmla="*/ 111 h 274"/>
                <a:gd name="T68" fmla="*/ 577 w 577"/>
                <a:gd name="T69" fmla="*/ 99 h 274"/>
                <a:gd name="T70" fmla="*/ 573 w 577"/>
                <a:gd name="T71" fmla="*/ 90 h 274"/>
                <a:gd name="T72" fmla="*/ 564 w 577"/>
                <a:gd name="T73" fmla="*/ 81 h 274"/>
                <a:gd name="T74" fmla="*/ 564 w 577"/>
                <a:gd name="T75" fmla="*/ 81 h 2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7"/>
                <a:gd name="T115" fmla="*/ 0 h 274"/>
                <a:gd name="T116" fmla="*/ 577 w 577"/>
                <a:gd name="T117" fmla="*/ 274 h 27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7" h="274">
                  <a:moveTo>
                    <a:pt x="564" y="81"/>
                  </a:moveTo>
                  <a:lnTo>
                    <a:pt x="564" y="81"/>
                  </a:lnTo>
                  <a:lnTo>
                    <a:pt x="551" y="77"/>
                  </a:lnTo>
                  <a:lnTo>
                    <a:pt x="205" y="4"/>
                  </a:lnTo>
                  <a:lnTo>
                    <a:pt x="188" y="0"/>
                  </a:lnTo>
                  <a:lnTo>
                    <a:pt x="167" y="4"/>
                  </a:lnTo>
                  <a:lnTo>
                    <a:pt x="145" y="9"/>
                  </a:lnTo>
                  <a:lnTo>
                    <a:pt x="124" y="22"/>
                  </a:lnTo>
                  <a:lnTo>
                    <a:pt x="81" y="47"/>
                  </a:lnTo>
                  <a:lnTo>
                    <a:pt x="60" y="64"/>
                  </a:lnTo>
                  <a:lnTo>
                    <a:pt x="38" y="86"/>
                  </a:lnTo>
                  <a:lnTo>
                    <a:pt x="17" y="111"/>
                  </a:lnTo>
                  <a:lnTo>
                    <a:pt x="4" y="141"/>
                  </a:lnTo>
                  <a:lnTo>
                    <a:pt x="0" y="163"/>
                  </a:lnTo>
                  <a:lnTo>
                    <a:pt x="4" y="180"/>
                  </a:lnTo>
                  <a:lnTo>
                    <a:pt x="13" y="193"/>
                  </a:lnTo>
                  <a:lnTo>
                    <a:pt x="26" y="197"/>
                  </a:lnTo>
                  <a:lnTo>
                    <a:pt x="376" y="274"/>
                  </a:lnTo>
                  <a:lnTo>
                    <a:pt x="393" y="274"/>
                  </a:lnTo>
                  <a:lnTo>
                    <a:pt x="410" y="269"/>
                  </a:lnTo>
                  <a:lnTo>
                    <a:pt x="432" y="265"/>
                  </a:lnTo>
                  <a:lnTo>
                    <a:pt x="453" y="257"/>
                  </a:lnTo>
                  <a:lnTo>
                    <a:pt x="496" y="227"/>
                  </a:lnTo>
                  <a:lnTo>
                    <a:pt x="517" y="210"/>
                  </a:lnTo>
                  <a:lnTo>
                    <a:pt x="538" y="188"/>
                  </a:lnTo>
                  <a:lnTo>
                    <a:pt x="564" y="154"/>
                  </a:lnTo>
                  <a:lnTo>
                    <a:pt x="573" y="137"/>
                  </a:lnTo>
                  <a:lnTo>
                    <a:pt x="577" y="124"/>
                  </a:lnTo>
                  <a:lnTo>
                    <a:pt x="577" y="111"/>
                  </a:lnTo>
                  <a:lnTo>
                    <a:pt x="577" y="99"/>
                  </a:lnTo>
                  <a:lnTo>
                    <a:pt x="573" y="90"/>
                  </a:lnTo>
                  <a:lnTo>
                    <a:pt x="564" y="8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8" name="Freeform 77"/>
            <p:cNvSpPr>
              <a:spLocks/>
            </p:cNvSpPr>
            <p:nvPr/>
          </p:nvSpPr>
          <p:spPr bwMode="auto">
            <a:xfrm>
              <a:off x="753" y="3230"/>
              <a:ext cx="163" cy="363"/>
            </a:xfrm>
            <a:custGeom>
              <a:avLst/>
              <a:gdLst>
                <a:gd name="T0" fmla="*/ 22 w 163"/>
                <a:gd name="T1" fmla="*/ 363 h 363"/>
                <a:gd name="T2" fmla="*/ 163 w 163"/>
                <a:gd name="T3" fmla="*/ 286 h 363"/>
                <a:gd name="T4" fmla="*/ 141 w 163"/>
                <a:gd name="T5" fmla="*/ 0 h 363"/>
                <a:gd name="T6" fmla="*/ 0 w 163"/>
                <a:gd name="T7" fmla="*/ 77 h 363"/>
                <a:gd name="T8" fmla="*/ 22 w 163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363"/>
                <a:gd name="T17" fmla="*/ 163 w 163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363">
                  <a:moveTo>
                    <a:pt x="22" y="363"/>
                  </a:moveTo>
                  <a:lnTo>
                    <a:pt x="163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2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9" name="Freeform 78"/>
            <p:cNvSpPr>
              <a:spLocks/>
            </p:cNvSpPr>
            <p:nvPr/>
          </p:nvSpPr>
          <p:spPr bwMode="auto">
            <a:xfrm>
              <a:off x="642" y="3025"/>
              <a:ext cx="355" cy="380"/>
            </a:xfrm>
            <a:custGeom>
              <a:avLst/>
              <a:gdLst>
                <a:gd name="T0" fmla="*/ 355 w 355"/>
                <a:gd name="T1" fmla="*/ 120 h 380"/>
                <a:gd name="T2" fmla="*/ 355 w 355"/>
                <a:gd name="T3" fmla="*/ 120 h 380"/>
                <a:gd name="T4" fmla="*/ 346 w 355"/>
                <a:gd name="T5" fmla="*/ 85 h 380"/>
                <a:gd name="T6" fmla="*/ 338 w 355"/>
                <a:gd name="T7" fmla="*/ 60 h 380"/>
                <a:gd name="T8" fmla="*/ 321 w 355"/>
                <a:gd name="T9" fmla="*/ 34 h 380"/>
                <a:gd name="T10" fmla="*/ 304 w 355"/>
                <a:gd name="T11" fmla="*/ 17 h 380"/>
                <a:gd name="T12" fmla="*/ 287 w 355"/>
                <a:gd name="T13" fmla="*/ 4 h 380"/>
                <a:gd name="T14" fmla="*/ 265 w 355"/>
                <a:gd name="T15" fmla="*/ 0 h 380"/>
                <a:gd name="T16" fmla="*/ 240 w 355"/>
                <a:gd name="T17" fmla="*/ 0 h 380"/>
                <a:gd name="T18" fmla="*/ 214 w 355"/>
                <a:gd name="T19" fmla="*/ 4 h 380"/>
                <a:gd name="T20" fmla="*/ 133 w 355"/>
                <a:gd name="T21" fmla="*/ 38 h 380"/>
                <a:gd name="T22" fmla="*/ 103 w 355"/>
                <a:gd name="T23" fmla="*/ 51 h 380"/>
                <a:gd name="T24" fmla="*/ 103 w 355"/>
                <a:gd name="T25" fmla="*/ 51 h 380"/>
                <a:gd name="T26" fmla="*/ 77 w 355"/>
                <a:gd name="T27" fmla="*/ 68 h 380"/>
                <a:gd name="T28" fmla="*/ 56 w 355"/>
                <a:gd name="T29" fmla="*/ 85 h 380"/>
                <a:gd name="T30" fmla="*/ 39 w 355"/>
                <a:gd name="T31" fmla="*/ 107 h 380"/>
                <a:gd name="T32" fmla="*/ 26 w 355"/>
                <a:gd name="T33" fmla="*/ 137 h 380"/>
                <a:gd name="T34" fmla="*/ 13 w 355"/>
                <a:gd name="T35" fmla="*/ 167 h 380"/>
                <a:gd name="T36" fmla="*/ 4 w 355"/>
                <a:gd name="T37" fmla="*/ 196 h 380"/>
                <a:gd name="T38" fmla="*/ 0 w 355"/>
                <a:gd name="T39" fmla="*/ 231 h 380"/>
                <a:gd name="T40" fmla="*/ 0 w 355"/>
                <a:gd name="T41" fmla="*/ 265 h 380"/>
                <a:gd name="T42" fmla="*/ 0 w 355"/>
                <a:gd name="T43" fmla="*/ 265 h 380"/>
                <a:gd name="T44" fmla="*/ 9 w 355"/>
                <a:gd name="T45" fmla="*/ 295 h 380"/>
                <a:gd name="T46" fmla="*/ 17 w 355"/>
                <a:gd name="T47" fmla="*/ 325 h 380"/>
                <a:gd name="T48" fmla="*/ 34 w 355"/>
                <a:gd name="T49" fmla="*/ 346 h 380"/>
                <a:gd name="T50" fmla="*/ 51 w 355"/>
                <a:gd name="T51" fmla="*/ 363 h 380"/>
                <a:gd name="T52" fmla="*/ 69 w 355"/>
                <a:gd name="T53" fmla="*/ 376 h 380"/>
                <a:gd name="T54" fmla="*/ 90 w 355"/>
                <a:gd name="T55" fmla="*/ 380 h 380"/>
                <a:gd name="T56" fmla="*/ 116 w 355"/>
                <a:gd name="T57" fmla="*/ 380 h 380"/>
                <a:gd name="T58" fmla="*/ 141 w 355"/>
                <a:gd name="T59" fmla="*/ 376 h 380"/>
                <a:gd name="T60" fmla="*/ 252 w 355"/>
                <a:gd name="T61" fmla="*/ 329 h 380"/>
                <a:gd name="T62" fmla="*/ 252 w 355"/>
                <a:gd name="T63" fmla="*/ 329 h 380"/>
                <a:gd name="T64" fmla="*/ 269 w 355"/>
                <a:gd name="T65" fmla="*/ 320 h 380"/>
                <a:gd name="T66" fmla="*/ 282 w 355"/>
                <a:gd name="T67" fmla="*/ 308 h 380"/>
                <a:gd name="T68" fmla="*/ 282 w 355"/>
                <a:gd name="T69" fmla="*/ 308 h 380"/>
                <a:gd name="T70" fmla="*/ 299 w 355"/>
                <a:gd name="T71" fmla="*/ 291 h 380"/>
                <a:gd name="T72" fmla="*/ 316 w 355"/>
                <a:gd name="T73" fmla="*/ 273 h 380"/>
                <a:gd name="T74" fmla="*/ 329 w 355"/>
                <a:gd name="T75" fmla="*/ 248 h 380"/>
                <a:gd name="T76" fmla="*/ 338 w 355"/>
                <a:gd name="T77" fmla="*/ 226 h 380"/>
                <a:gd name="T78" fmla="*/ 346 w 355"/>
                <a:gd name="T79" fmla="*/ 201 h 380"/>
                <a:gd name="T80" fmla="*/ 351 w 355"/>
                <a:gd name="T81" fmla="*/ 171 h 380"/>
                <a:gd name="T82" fmla="*/ 355 w 355"/>
                <a:gd name="T83" fmla="*/ 145 h 380"/>
                <a:gd name="T84" fmla="*/ 355 w 355"/>
                <a:gd name="T85" fmla="*/ 120 h 380"/>
                <a:gd name="T86" fmla="*/ 355 w 355"/>
                <a:gd name="T87" fmla="*/ 120 h 3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0"/>
                <a:gd name="T134" fmla="*/ 355 w 355"/>
                <a:gd name="T135" fmla="*/ 380 h 3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0">
                  <a:moveTo>
                    <a:pt x="355" y="120"/>
                  </a:moveTo>
                  <a:lnTo>
                    <a:pt x="355" y="120"/>
                  </a:lnTo>
                  <a:lnTo>
                    <a:pt x="346" y="85"/>
                  </a:lnTo>
                  <a:lnTo>
                    <a:pt x="338" y="60"/>
                  </a:lnTo>
                  <a:lnTo>
                    <a:pt x="321" y="34"/>
                  </a:lnTo>
                  <a:lnTo>
                    <a:pt x="304" y="17"/>
                  </a:lnTo>
                  <a:lnTo>
                    <a:pt x="287" y="4"/>
                  </a:lnTo>
                  <a:lnTo>
                    <a:pt x="265" y="0"/>
                  </a:lnTo>
                  <a:lnTo>
                    <a:pt x="240" y="0"/>
                  </a:lnTo>
                  <a:lnTo>
                    <a:pt x="214" y="4"/>
                  </a:lnTo>
                  <a:lnTo>
                    <a:pt x="133" y="38"/>
                  </a:lnTo>
                  <a:lnTo>
                    <a:pt x="103" y="51"/>
                  </a:lnTo>
                  <a:lnTo>
                    <a:pt x="77" y="68"/>
                  </a:lnTo>
                  <a:lnTo>
                    <a:pt x="56" y="85"/>
                  </a:lnTo>
                  <a:lnTo>
                    <a:pt x="39" y="107"/>
                  </a:lnTo>
                  <a:lnTo>
                    <a:pt x="26" y="137"/>
                  </a:lnTo>
                  <a:lnTo>
                    <a:pt x="13" y="167"/>
                  </a:lnTo>
                  <a:lnTo>
                    <a:pt x="4" y="196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9" y="295"/>
                  </a:lnTo>
                  <a:lnTo>
                    <a:pt x="17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69" y="376"/>
                  </a:lnTo>
                  <a:lnTo>
                    <a:pt x="90" y="380"/>
                  </a:lnTo>
                  <a:lnTo>
                    <a:pt x="116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2" y="308"/>
                  </a:lnTo>
                  <a:lnTo>
                    <a:pt x="299" y="291"/>
                  </a:lnTo>
                  <a:lnTo>
                    <a:pt x="316" y="273"/>
                  </a:lnTo>
                  <a:lnTo>
                    <a:pt x="329" y="248"/>
                  </a:lnTo>
                  <a:lnTo>
                    <a:pt x="338" y="226"/>
                  </a:lnTo>
                  <a:lnTo>
                    <a:pt x="346" y="201"/>
                  </a:lnTo>
                  <a:lnTo>
                    <a:pt x="351" y="171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0" name="Freeform 79"/>
            <p:cNvSpPr>
              <a:spLocks/>
            </p:cNvSpPr>
            <p:nvPr/>
          </p:nvSpPr>
          <p:spPr bwMode="auto">
            <a:xfrm>
              <a:off x="676" y="3098"/>
              <a:ext cx="231" cy="269"/>
            </a:xfrm>
            <a:custGeom>
              <a:avLst/>
              <a:gdLst>
                <a:gd name="T0" fmla="*/ 82 w 231"/>
                <a:gd name="T1" fmla="*/ 8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2 w 231"/>
                <a:gd name="T9" fmla="*/ 29 h 269"/>
                <a:gd name="T10" fmla="*/ 65 w 231"/>
                <a:gd name="T11" fmla="*/ 64 h 269"/>
                <a:gd name="T12" fmla="*/ 52 w 231"/>
                <a:gd name="T13" fmla="*/ 106 h 269"/>
                <a:gd name="T14" fmla="*/ 52 w 231"/>
                <a:gd name="T15" fmla="*/ 128 h 269"/>
                <a:gd name="T16" fmla="*/ 52 w 231"/>
                <a:gd name="T17" fmla="*/ 149 h 269"/>
                <a:gd name="T18" fmla="*/ 52 w 231"/>
                <a:gd name="T19" fmla="*/ 149 h 269"/>
                <a:gd name="T20" fmla="*/ 56 w 231"/>
                <a:gd name="T21" fmla="*/ 175 h 269"/>
                <a:gd name="T22" fmla="*/ 65 w 231"/>
                <a:gd name="T23" fmla="*/ 196 h 269"/>
                <a:gd name="T24" fmla="*/ 77 w 231"/>
                <a:gd name="T25" fmla="*/ 213 h 269"/>
                <a:gd name="T26" fmla="*/ 90 w 231"/>
                <a:gd name="T27" fmla="*/ 226 h 269"/>
                <a:gd name="T28" fmla="*/ 107 w 231"/>
                <a:gd name="T29" fmla="*/ 239 h 269"/>
                <a:gd name="T30" fmla="*/ 124 w 231"/>
                <a:gd name="T31" fmla="*/ 243 h 269"/>
                <a:gd name="T32" fmla="*/ 146 w 231"/>
                <a:gd name="T33" fmla="*/ 243 h 269"/>
                <a:gd name="T34" fmla="*/ 163 w 231"/>
                <a:gd name="T35" fmla="*/ 239 h 269"/>
                <a:gd name="T36" fmla="*/ 231 w 231"/>
                <a:gd name="T37" fmla="*/ 209 h 269"/>
                <a:gd name="T38" fmla="*/ 231 w 231"/>
                <a:gd name="T39" fmla="*/ 209 h 269"/>
                <a:gd name="T40" fmla="*/ 206 w 231"/>
                <a:gd name="T41" fmla="*/ 226 h 269"/>
                <a:gd name="T42" fmla="*/ 112 w 231"/>
                <a:gd name="T43" fmla="*/ 265 h 269"/>
                <a:gd name="T44" fmla="*/ 112 w 231"/>
                <a:gd name="T45" fmla="*/ 265 h 269"/>
                <a:gd name="T46" fmla="*/ 94 w 231"/>
                <a:gd name="T47" fmla="*/ 269 h 269"/>
                <a:gd name="T48" fmla="*/ 73 w 231"/>
                <a:gd name="T49" fmla="*/ 269 h 269"/>
                <a:gd name="T50" fmla="*/ 56 w 231"/>
                <a:gd name="T51" fmla="*/ 265 h 269"/>
                <a:gd name="T52" fmla="*/ 39 w 231"/>
                <a:gd name="T53" fmla="*/ 252 h 269"/>
                <a:gd name="T54" fmla="*/ 26 w 231"/>
                <a:gd name="T55" fmla="*/ 239 h 269"/>
                <a:gd name="T56" fmla="*/ 13 w 231"/>
                <a:gd name="T57" fmla="*/ 222 h 269"/>
                <a:gd name="T58" fmla="*/ 5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5 w 231"/>
                <a:gd name="T67" fmla="*/ 123 h 269"/>
                <a:gd name="T68" fmla="*/ 9 w 231"/>
                <a:gd name="T69" fmla="*/ 98 h 269"/>
                <a:gd name="T70" fmla="*/ 17 w 231"/>
                <a:gd name="T71" fmla="*/ 72 h 269"/>
                <a:gd name="T72" fmla="*/ 30 w 231"/>
                <a:gd name="T73" fmla="*/ 51 h 269"/>
                <a:gd name="T74" fmla="*/ 47 w 231"/>
                <a:gd name="T75" fmla="*/ 34 h 269"/>
                <a:gd name="T76" fmla="*/ 65 w 231"/>
                <a:gd name="T77" fmla="*/ 21 h 269"/>
                <a:gd name="T78" fmla="*/ 82 w 231"/>
                <a:gd name="T79" fmla="*/ 8 h 269"/>
                <a:gd name="T80" fmla="*/ 82 w 231"/>
                <a:gd name="T81" fmla="*/ 8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2" y="8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2" y="29"/>
                  </a:lnTo>
                  <a:lnTo>
                    <a:pt x="65" y="64"/>
                  </a:lnTo>
                  <a:lnTo>
                    <a:pt x="52" y="106"/>
                  </a:lnTo>
                  <a:lnTo>
                    <a:pt x="52" y="128"/>
                  </a:lnTo>
                  <a:lnTo>
                    <a:pt x="52" y="149"/>
                  </a:lnTo>
                  <a:lnTo>
                    <a:pt x="56" y="175"/>
                  </a:lnTo>
                  <a:lnTo>
                    <a:pt x="65" y="196"/>
                  </a:lnTo>
                  <a:lnTo>
                    <a:pt x="77" y="213"/>
                  </a:lnTo>
                  <a:lnTo>
                    <a:pt x="90" y="226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6" y="243"/>
                  </a:lnTo>
                  <a:lnTo>
                    <a:pt x="163" y="239"/>
                  </a:lnTo>
                  <a:lnTo>
                    <a:pt x="231" y="209"/>
                  </a:lnTo>
                  <a:lnTo>
                    <a:pt x="206" y="226"/>
                  </a:lnTo>
                  <a:lnTo>
                    <a:pt x="112" y="265"/>
                  </a:lnTo>
                  <a:lnTo>
                    <a:pt x="94" y="269"/>
                  </a:lnTo>
                  <a:lnTo>
                    <a:pt x="73" y="269"/>
                  </a:lnTo>
                  <a:lnTo>
                    <a:pt x="56" y="265"/>
                  </a:lnTo>
                  <a:lnTo>
                    <a:pt x="39" y="252"/>
                  </a:lnTo>
                  <a:lnTo>
                    <a:pt x="26" y="239"/>
                  </a:lnTo>
                  <a:lnTo>
                    <a:pt x="13" y="222"/>
                  </a:lnTo>
                  <a:lnTo>
                    <a:pt x="5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5" y="123"/>
                  </a:lnTo>
                  <a:lnTo>
                    <a:pt x="9" y="98"/>
                  </a:lnTo>
                  <a:lnTo>
                    <a:pt x="17" y="72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5" y="21"/>
                  </a:lnTo>
                  <a:lnTo>
                    <a:pt x="82" y="8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1" name="Freeform 80"/>
            <p:cNvSpPr>
              <a:spLocks/>
            </p:cNvSpPr>
            <p:nvPr/>
          </p:nvSpPr>
          <p:spPr bwMode="auto">
            <a:xfrm>
              <a:off x="728" y="3063"/>
              <a:ext cx="235" cy="278"/>
            </a:xfrm>
            <a:custGeom>
              <a:avLst/>
              <a:gdLst>
                <a:gd name="T0" fmla="*/ 0 w 235"/>
                <a:gd name="T1" fmla="*/ 184 h 278"/>
                <a:gd name="T2" fmla="*/ 0 w 235"/>
                <a:gd name="T3" fmla="*/ 184 h 278"/>
                <a:gd name="T4" fmla="*/ 0 w 235"/>
                <a:gd name="T5" fmla="*/ 163 h 278"/>
                <a:gd name="T6" fmla="*/ 0 w 235"/>
                <a:gd name="T7" fmla="*/ 141 h 278"/>
                <a:gd name="T8" fmla="*/ 13 w 235"/>
                <a:gd name="T9" fmla="*/ 99 h 278"/>
                <a:gd name="T10" fmla="*/ 30 w 235"/>
                <a:gd name="T11" fmla="*/ 64 h 278"/>
                <a:gd name="T12" fmla="*/ 42 w 235"/>
                <a:gd name="T13" fmla="*/ 47 h 278"/>
                <a:gd name="T14" fmla="*/ 55 w 235"/>
                <a:gd name="T15" fmla="*/ 35 h 278"/>
                <a:gd name="T16" fmla="*/ 124 w 235"/>
                <a:gd name="T17" fmla="*/ 9 h 278"/>
                <a:gd name="T18" fmla="*/ 124 w 235"/>
                <a:gd name="T19" fmla="*/ 9 h 278"/>
                <a:gd name="T20" fmla="*/ 141 w 235"/>
                <a:gd name="T21" fmla="*/ 0 h 278"/>
                <a:gd name="T22" fmla="*/ 162 w 235"/>
                <a:gd name="T23" fmla="*/ 0 h 278"/>
                <a:gd name="T24" fmla="*/ 179 w 235"/>
                <a:gd name="T25" fmla="*/ 9 h 278"/>
                <a:gd name="T26" fmla="*/ 196 w 235"/>
                <a:gd name="T27" fmla="*/ 17 h 278"/>
                <a:gd name="T28" fmla="*/ 209 w 235"/>
                <a:gd name="T29" fmla="*/ 30 h 278"/>
                <a:gd name="T30" fmla="*/ 222 w 235"/>
                <a:gd name="T31" fmla="*/ 47 h 278"/>
                <a:gd name="T32" fmla="*/ 230 w 235"/>
                <a:gd name="T33" fmla="*/ 69 h 278"/>
                <a:gd name="T34" fmla="*/ 235 w 235"/>
                <a:gd name="T35" fmla="*/ 94 h 278"/>
                <a:gd name="T36" fmla="*/ 235 w 235"/>
                <a:gd name="T37" fmla="*/ 94 h 278"/>
                <a:gd name="T38" fmla="*/ 235 w 235"/>
                <a:gd name="T39" fmla="*/ 116 h 278"/>
                <a:gd name="T40" fmla="*/ 235 w 235"/>
                <a:gd name="T41" fmla="*/ 137 h 278"/>
                <a:gd name="T42" fmla="*/ 222 w 235"/>
                <a:gd name="T43" fmla="*/ 180 h 278"/>
                <a:gd name="T44" fmla="*/ 205 w 235"/>
                <a:gd name="T45" fmla="*/ 218 h 278"/>
                <a:gd name="T46" fmla="*/ 192 w 235"/>
                <a:gd name="T47" fmla="*/ 231 h 278"/>
                <a:gd name="T48" fmla="*/ 179 w 235"/>
                <a:gd name="T49" fmla="*/ 244 h 278"/>
                <a:gd name="T50" fmla="*/ 111 w 235"/>
                <a:gd name="T51" fmla="*/ 274 h 278"/>
                <a:gd name="T52" fmla="*/ 111 w 235"/>
                <a:gd name="T53" fmla="*/ 274 h 278"/>
                <a:gd name="T54" fmla="*/ 94 w 235"/>
                <a:gd name="T55" fmla="*/ 278 h 278"/>
                <a:gd name="T56" fmla="*/ 72 w 235"/>
                <a:gd name="T57" fmla="*/ 278 h 278"/>
                <a:gd name="T58" fmla="*/ 55 w 235"/>
                <a:gd name="T59" fmla="*/ 274 h 278"/>
                <a:gd name="T60" fmla="*/ 38 w 235"/>
                <a:gd name="T61" fmla="*/ 261 h 278"/>
                <a:gd name="T62" fmla="*/ 25 w 235"/>
                <a:gd name="T63" fmla="*/ 248 h 278"/>
                <a:gd name="T64" fmla="*/ 13 w 235"/>
                <a:gd name="T65" fmla="*/ 231 h 278"/>
                <a:gd name="T66" fmla="*/ 4 w 235"/>
                <a:gd name="T67" fmla="*/ 210 h 278"/>
                <a:gd name="T68" fmla="*/ 0 w 235"/>
                <a:gd name="T69" fmla="*/ 184 h 278"/>
                <a:gd name="T70" fmla="*/ 0 w 235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278"/>
                <a:gd name="T110" fmla="*/ 235 w 235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278">
                  <a:moveTo>
                    <a:pt x="0" y="184"/>
                  </a:moveTo>
                  <a:lnTo>
                    <a:pt x="0" y="184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13" y="99"/>
                  </a:lnTo>
                  <a:lnTo>
                    <a:pt x="30" y="64"/>
                  </a:lnTo>
                  <a:lnTo>
                    <a:pt x="42" y="47"/>
                  </a:lnTo>
                  <a:lnTo>
                    <a:pt x="55" y="35"/>
                  </a:lnTo>
                  <a:lnTo>
                    <a:pt x="124" y="9"/>
                  </a:lnTo>
                  <a:lnTo>
                    <a:pt x="141" y="0"/>
                  </a:lnTo>
                  <a:lnTo>
                    <a:pt x="162" y="0"/>
                  </a:lnTo>
                  <a:lnTo>
                    <a:pt x="179" y="9"/>
                  </a:lnTo>
                  <a:lnTo>
                    <a:pt x="196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0" y="69"/>
                  </a:lnTo>
                  <a:lnTo>
                    <a:pt x="235" y="94"/>
                  </a:lnTo>
                  <a:lnTo>
                    <a:pt x="235" y="116"/>
                  </a:lnTo>
                  <a:lnTo>
                    <a:pt x="235" y="137"/>
                  </a:lnTo>
                  <a:lnTo>
                    <a:pt x="222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79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2" y="278"/>
                  </a:lnTo>
                  <a:lnTo>
                    <a:pt x="55" y="274"/>
                  </a:lnTo>
                  <a:lnTo>
                    <a:pt x="38" y="261"/>
                  </a:lnTo>
                  <a:lnTo>
                    <a:pt x="25" y="248"/>
                  </a:lnTo>
                  <a:lnTo>
                    <a:pt x="13" y="231"/>
                  </a:lnTo>
                  <a:lnTo>
                    <a:pt x="4" y="210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2" name="Freeform 81"/>
            <p:cNvSpPr>
              <a:spLocks/>
            </p:cNvSpPr>
            <p:nvPr/>
          </p:nvSpPr>
          <p:spPr bwMode="auto">
            <a:xfrm>
              <a:off x="753" y="3418"/>
              <a:ext cx="535" cy="235"/>
            </a:xfrm>
            <a:custGeom>
              <a:avLst/>
              <a:gdLst>
                <a:gd name="T0" fmla="*/ 5 w 535"/>
                <a:gd name="T1" fmla="*/ 120 h 235"/>
                <a:gd name="T2" fmla="*/ 5 w 535"/>
                <a:gd name="T3" fmla="*/ 120 h 235"/>
                <a:gd name="T4" fmla="*/ 17 w 535"/>
                <a:gd name="T5" fmla="*/ 98 h 235"/>
                <a:gd name="T6" fmla="*/ 39 w 535"/>
                <a:gd name="T7" fmla="*/ 73 h 235"/>
                <a:gd name="T8" fmla="*/ 39 w 535"/>
                <a:gd name="T9" fmla="*/ 73 h 235"/>
                <a:gd name="T10" fmla="*/ 73 w 535"/>
                <a:gd name="T11" fmla="*/ 43 h 235"/>
                <a:gd name="T12" fmla="*/ 116 w 535"/>
                <a:gd name="T13" fmla="*/ 17 h 235"/>
                <a:gd name="T14" fmla="*/ 154 w 535"/>
                <a:gd name="T15" fmla="*/ 4 h 235"/>
                <a:gd name="T16" fmla="*/ 171 w 535"/>
                <a:gd name="T17" fmla="*/ 0 h 235"/>
                <a:gd name="T18" fmla="*/ 188 w 535"/>
                <a:gd name="T19" fmla="*/ 4 h 235"/>
                <a:gd name="T20" fmla="*/ 509 w 535"/>
                <a:gd name="T21" fmla="*/ 64 h 235"/>
                <a:gd name="T22" fmla="*/ 509 w 535"/>
                <a:gd name="T23" fmla="*/ 64 h 235"/>
                <a:gd name="T24" fmla="*/ 517 w 535"/>
                <a:gd name="T25" fmla="*/ 68 h 235"/>
                <a:gd name="T26" fmla="*/ 517 w 535"/>
                <a:gd name="T27" fmla="*/ 68 h 235"/>
                <a:gd name="T28" fmla="*/ 526 w 535"/>
                <a:gd name="T29" fmla="*/ 77 h 235"/>
                <a:gd name="T30" fmla="*/ 530 w 535"/>
                <a:gd name="T31" fmla="*/ 86 h 235"/>
                <a:gd name="T32" fmla="*/ 535 w 535"/>
                <a:gd name="T33" fmla="*/ 94 h 235"/>
                <a:gd name="T34" fmla="*/ 530 w 535"/>
                <a:gd name="T35" fmla="*/ 107 h 235"/>
                <a:gd name="T36" fmla="*/ 522 w 535"/>
                <a:gd name="T37" fmla="*/ 133 h 235"/>
                <a:gd name="T38" fmla="*/ 496 w 535"/>
                <a:gd name="T39" fmla="*/ 163 h 235"/>
                <a:gd name="T40" fmla="*/ 496 w 535"/>
                <a:gd name="T41" fmla="*/ 163 h 235"/>
                <a:gd name="T42" fmla="*/ 458 w 535"/>
                <a:gd name="T43" fmla="*/ 197 h 235"/>
                <a:gd name="T44" fmla="*/ 419 w 535"/>
                <a:gd name="T45" fmla="*/ 218 h 235"/>
                <a:gd name="T46" fmla="*/ 381 w 535"/>
                <a:gd name="T47" fmla="*/ 231 h 235"/>
                <a:gd name="T48" fmla="*/ 359 w 535"/>
                <a:gd name="T49" fmla="*/ 235 h 235"/>
                <a:gd name="T50" fmla="*/ 347 w 535"/>
                <a:gd name="T51" fmla="*/ 235 h 235"/>
                <a:gd name="T52" fmla="*/ 26 w 535"/>
                <a:gd name="T53" fmla="*/ 171 h 235"/>
                <a:gd name="T54" fmla="*/ 26 w 535"/>
                <a:gd name="T55" fmla="*/ 171 h 235"/>
                <a:gd name="T56" fmla="*/ 9 w 535"/>
                <a:gd name="T57" fmla="*/ 167 h 235"/>
                <a:gd name="T58" fmla="*/ 0 w 535"/>
                <a:gd name="T59" fmla="*/ 154 h 235"/>
                <a:gd name="T60" fmla="*/ 0 w 535"/>
                <a:gd name="T61" fmla="*/ 137 h 235"/>
                <a:gd name="T62" fmla="*/ 5 w 535"/>
                <a:gd name="T63" fmla="*/ 120 h 235"/>
                <a:gd name="T64" fmla="*/ 5 w 535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5"/>
                <a:gd name="T100" fmla="*/ 0 h 235"/>
                <a:gd name="T101" fmla="*/ 535 w 535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5" h="235">
                  <a:moveTo>
                    <a:pt x="5" y="120"/>
                  </a:moveTo>
                  <a:lnTo>
                    <a:pt x="5" y="120"/>
                  </a:lnTo>
                  <a:lnTo>
                    <a:pt x="17" y="98"/>
                  </a:lnTo>
                  <a:lnTo>
                    <a:pt x="39" y="73"/>
                  </a:lnTo>
                  <a:lnTo>
                    <a:pt x="73" y="43"/>
                  </a:lnTo>
                  <a:lnTo>
                    <a:pt x="116" y="17"/>
                  </a:lnTo>
                  <a:lnTo>
                    <a:pt x="154" y="4"/>
                  </a:lnTo>
                  <a:lnTo>
                    <a:pt x="171" y="0"/>
                  </a:lnTo>
                  <a:lnTo>
                    <a:pt x="188" y="4"/>
                  </a:lnTo>
                  <a:lnTo>
                    <a:pt x="509" y="64"/>
                  </a:lnTo>
                  <a:lnTo>
                    <a:pt x="517" y="68"/>
                  </a:lnTo>
                  <a:lnTo>
                    <a:pt x="526" y="77"/>
                  </a:lnTo>
                  <a:lnTo>
                    <a:pt x="530" y="86"/>
                  </a:lnTo>
                  <a:lnTo>
                    <a:pt x="535" y="94"/>
                  </a:lnTo>
                  <a:lnTo>
                    <a:pt x="530" y="107"/>
                  </a:lnTo>
                  <a:lnTo>
                    <a:pt x="522" y="133"/>
                  </a:lnTo>
                  <a:lnTo>
                    <a:pt x="496" y="163"/>
                  </a:lnTo>
                  <a:lnTo>
                    <a:pt x="458" y="197"/>
                  </a:lnTo>
                  <a:lnTo>
                    <a:pt x="419" y="218"/>
                  </a:lnTo>
                  <a:lnTo>
                    <a:pt x="381" y="231"/>
                  </a:lnTo>
                  <a:lnTo>
                    <a:pt x="359" y="235"/>
                  </a:lnTo>
                  <a:lnTo>
                    <a:pt x="347" y="235"/>
                  </a:lnTo>
                  <a:lnTo>
                    <a:pt x="26" y="171"/>
                  </a:lnTo>
                  <a:lnTo>
                    <a:pt x="9" y="167"/>
                  </a:lnTo>
                  <a:lnTo>
                    <a:pt x="0" y="154"/>
                  </a:lnTo>
                  <a:lnTo>
                    <a:pt x="0" y="137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3" name="Freeform 82"/>
            <p:cNvSpPr>
              <a:spLocks/>
            </p:cNvSpPr>
            <p:nvPr/>
          </p:nvSpPr>
          <p:spPr bwMode="auto">
            <a:xfrm>
              <a:off x="753" y="3486"/>
              <a:ext cx="535" cy="167"/>
            </a:xfrm>
            <a:custGeom>
              <a:avLst/>
              <a:gdLst>
                <a:gd name="T0" fmla="*/ 334 w 535"/>
                <a:gd name="T1" fmla="*/ 120 h 167"/>
                <a:gd name="T2" fmla="*/ 334 w 535"/>
                <a:gd name="T3" fmla="*/ 120 h 167"/>
                <a:gd name="T4" fmla="*/ 351 w 535"/>
                <a:gd name="T5" fmla="*/ 120 h 167"/>
                <a:gd name="T6" fmla="*/ 368 w 535"/>
                <a:gd name="T7" fmla="*/ 120 h 167"/>
                <a:gd name="T8" fmla="*/ 406 w 535"/>
                <a:gd name="T9" fmla="*/ 103 h 167"/>
                <a:gd name="T10" fmla="*/ 449 w 535"/>
                <a:gd name="T11" fmla="*/ 82 h 167"/>
                <a:gd name="T12" fmla="*/ 488 w 535"/>
                <a:gd name="T13" fmla="*/ 48 h 167"/>
                <a:gd name="T14" fmla="*/ 488 w 535"/>
                <a:gd name="T15" fmla="*/ 48 h 167"/>
                <a:gd name="T16" fmla="*/ 505 w 535"/>
                <a:gd name="T17" fmla="*/ 26 h 167"/>
                <a:gd name="T18" fmla="*/ 517 w 535"/>
                <a:gd name="T19" fmla="*/ 0 h 167"/>
                <a:gd name="T20" fmla="*/ 517 w 535"/>
                <a:gd name="T21" fmla="*/ 0 h 167"/>
                <a:gd name="T22" fmla="*/ 526 w 535"/>
                <a:gd name="T23" fmla="*/ 9 h 167"/>
                <a:gd name="T24" fmla="*/ 530 w 535"/>
                <a:gd name="T25" fmla="*/ 18 h 167"/>
                <a:gd name="T26" fmla="*/ 535 w 535"/>
                <a:gd name="T27" fmla="*/ 26 h 167"/>
                <a:gd name="T28" fmla="*/ 530 w 535"/>
                <a:gd name="T29" fmla="*/ 39 h 167"/>
                <a:gd name="T30" fmla="*/ 522 w 535"/>
                <a:gd name="T31" fmla="*/ 65 h 167"/>
                <a:gd name="T32" fmla="*/ 496 w 535"/>
                <a:gd name="T33" fmla="*/ 95 h 167"/>
                <a:gd name="T34" fmla="*/ 496 w 535"/>
                <a:gd name="T35" fmla="*/ 95 h 167"/>
                <a:gd name="T36" fmla="*/ 458 w 535"/>
                <a:gd name="T37" fmla="*/ 129 h 167"/>
                <a:gd name="T38" fmla="*/ 419 w 535"/>
                <a:gd name="T39" fmla="*/ 150 h 167"/>
                <a:gd name="T40" fmla="*/ 381 w 535"/>
                <a:gd name="T41" fmla="*/ 163 h 167"/>
                <a:gd name="T42" fmla="*/ 359 w 535"/>
                <a:gd name="T43" fmla="*/ 167 h 167"/>
                <a:gd name="T44" fmla="*/ 347 w 535"/>
                <a:gd name="T45" fmla="*/ 167 h 167"/>
                <a:gd name="T46" fmla="*/ 26 w 535"/>
                <a:gd name="T47" fmla="*/ 103 h 167"/>
                <a:gd name="T48" fmla="*/ 26 w 535"/>
                <a:gd name="T49" fmla="*/ 103 h 167"/>
                <a:gd name="T50" fmla="*/ 9 w 535"/>
                <a:gd name="T51" fmla="*/ 99 h 167"/>
                <a:gd name="T52" fmla="*/ 0 w 535"/>
                <a:gd name="T53" fmla="*/ 86 h 167"/>
                <a:gd name="T54" fmla="*/ 0 w 535"/>
                <a:gd name="T55" fmla="*/ 69 h 167"/>
                <a:gd name="T56" fmla="*/ 5 w 535"/>
                <a:gd name="T57" fmla="*/ 52 h 167"/>
                <a:gd name="T58" fmla="*/ 5 w 535"/>
                <a:gd name="T59" fmla="*/ 52 h 167"/>
                <a:gd name="T60" fmla="*/ 13 w 535"/>
                <a:gd name="T61" fmla="*/ 56 h 167"/>
                <a:gd name="T62" fmla="*/ 334 w 535"/>
                <a:gd name="T63" fmla="*/ 120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5"/>
                <a:gd name="T97" fmla="*/ 0 h 167"/>
                <a:gd name="T98" fmla="*/ 535 w 535"/>
                <a:gd name="T99" fmla="*/ 167 h 1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5" h="167">
                  <a:moveTo>
                    <a:pt x="334" y="120"/>
                  </a:moveTo>
                  <a:lnTo>
                    <a:pt x="334" y="120"/>
                  </a:lnTo>
                  <a:lnTo>
                    <a:pt x="351" y="120"/>
                  </a:lnTo>
                  <a:lnTo>
                    <a:pt x="368" y="120"/>
                  </a:lnTo>
                  <a:lnTo>
                    <a:pt x="406" y="103"/>
                  </a:lnTo>
                  <a:lnTo>
                    <a:pt x="449" y="82"/>
                  </a:lnTo>
                  <a:lnTo>
                    <a:pt x="488" y="48"/>
                  </a:lnTo>
                  <a:lnTo>
                    <a:pt x="505" y="26"/>
                  </a:lnTo>
                  <a:lnTo>
                    <a:pt x="517" y="0"/>
                  </a:lnTo>
                  <a:lnTo>
                    <a:pt x="526" y="9"/>
                  </a:lnTo>
                  <a:lnTo>
                    <a:pt x="530" y="18"/>
                  </a:lnTo>
                  <a:lnTo>
                    <a:pt x="535" y="26"/>
                  </a:lnTo>
                  <a:lnTo>
                    <a:pt x="530" y="39"/>
                  </a:lnTo>
                  <a:lnTo>
                    <a:pt x="522" y="65"/>
                  </a:lnTo>
                  <a:lnTo>
                    <a:pt x="496" y="95"/>
                  </a:lnTo>
                  <a:lnTo>
                    <a:pt x="458" y="129"/>
                  </a:lnTo>
                  <a:lnTo>
                    <a:pt x="419" y="150"/>
                  </a:lnTo>
                  <a:lnTo>
                    <a:pt x="381" y="163"/>
                  </a:lnTo>
                  <a:lnTo>
                    <a:pt x="359" y="167"/>
                  </a:lnTo>
                  <a:lnTo>
                    <a:pt x="347" y="167"/>
                  </a:lnTo>
                  <a:lnTo>
                    <a:pt x="26" y="103"/>
                  </a:lnTo>
                  <a:lnTo>
                    <a:pt x="9" y="99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5" y="52"/>
                  </a:lnTo>
                  <a:lnTo>
                    <a:pt x="13" y="56"/>
                  </a:lnTo>
                  <a:lnTo>
                    <a:pt x="334" y="120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4" name="Freeform 83"/>
            <p:cNvSpPr>
              <a:spLocks/>
            </p:cNvSpPr>
            <p:nvPr/>
          </p:nvSpPr>
          <p:spPr bwMode="auto">
            <a:xfrm>
              <a:off x="758" y="3418"/>
              <a:ext cx="512" cy="188"/>
            </a:xfrm>
            <a:custGeom>
              <a:avLst/>
              <a:gdLst>
                <a:gd name="T0" fmla="*/ 183 w 512"/>
                <a:gd name="T1" fmla="*/ 4 h 188"/>
                <a:gd name="T2" fmla="*/ 504 w 512"/>
                <a:gd name="T3" fmla="*/ 64 h 188"/>
                <a:gd name="T4" fmla="*/ 504 w 512"/>
                <a:gd name="T5" fmla="*/ 64 h 188"/>
                <a:gd name="T6" fmla="*/ 512 w 512"/>
                <a:gd name="T7" fmla="*/ 68 h 188"/>
                <a:gd name="T8" fmla="*/ 512 w 512"/>
                <a:gd name="T9" fmla="*/ 68 h 188"/>
                <a:gd name="T10" fmla="*/ 500 w 512"/>
                <a:gd name="T11" fmla="*/ 94 h 188"/>
                <a:gd name="T12" fmla="*/ 483 w 512"/>
                <a:gd name="T13" fmla="*/ 116 h 188"/>
                <a:gd name="T14" fmla="*/ 483 w 512"/>
                <a:gd name="T15" fmla="*/ 116 h 188"/>
                <a:gd name="T16" fmla="*/ 444 w 512"/>
                <a:gd name="T17" fmla="*/ 150 h 188"/>
                <a:gd name="T18" fmla="*/ 401 w 512"/>
                <a:gd name="T19" fmla="*/ 171 h 188"/>
                <a:gd name="T20" fmla="*/ 363 w 512"/>
                <a:gd name="T21" fmla="*/ 188 h 188"/>
                <a:gd name="T22" fmla="*/ 346 w 512"/>
                <a:gd name="T23" fmla="*/ 188 h 188"/>
                <a:gd name="T24" fmla="*/ 329 w 512"/>
                <a:gd name="T25" fmla="*/ 188 h 188"/>
                <a:gd name="T26" fmla="*/ 8 w 512"/>
                <a:gd name="T27" fmla="*/ 124 h 188"/>
                <a:gd name="T28" fmla="*/ 8 w 512"/>
                <a:gd name="T29" fmla="*/ 124 h 188"/>
                <a:gd name="T30" fmla="*/ 0 w 512"/>
                <a:gd name="T31" fmla="*/ 120 h 188"/>
                <a:gd name="T32" fmla="*/ 0 w 512"/>
                <a:gd name="T33" fmla="*/ 120 h 188"/>
                <a:gd name="T34" fmla="*/ 12 w 512"/>
                <a:gd name="T35" fmla="*/ 98 h 188"/>
                <a:gd name="T36" fmla="*/ 34 w 512"/>
                <a:gd name="T37" fmla="*/ 73 h 188"/>
                <a:gd name="T38" fmla="*/ 34 w 512"/>
                <a:gd name="T39" fmla="*/ 73 h 188"/>
                <a:gd name="T40" fmla="*/ 68 w 512"/>
                <a:gd name="T41" fmla="*/ 43 h 188"/>
                <a:gd name="T42" fmla="*/ 111 w 512"/>
                <a:gd name="T43" fmla="*/ 17 h 188"/>
                <a:gd name="T44" fmla="*/ 149 w 512"/>
                <a:gd name="T45" fmla="*/ 4 h 188"/>
                <a:gd name="T46" fmla="*/ 166 w 512"/>
                <a:gd name="T47" fmla="*/ 0 h 188"/>
                <a:gd name="T48" fmla="*/ 183 w 512"/>
                <a:gd name="T49" fmla="*/ 4 h 188"/>
                <a:gd name="T50" fmla="*/ 183 w 512"/>
                <a:gd name="T51" fmla="*/ 4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2"/>
                <a:gd name="T79" fmla="*/ 0 h 188"/>
                <a:gd name="T80" fmla="*/ 512 w 512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2" h="188">
                  <a:moveTo>
                    <a:pt x="183" y="4"/>
                  </a:moveTo>
                  <a:lnTo>
                    <a:pt x="504" y="64"/>
                  </a:lnTo>
                  <a:lnTo>
                    <a:pt x="512" y="68"/>
                  </a:lnTo>
                  <a:lnTo>
                    <a:pt x="500" y="94"/>
                  </a:lnTo>
                  <a:lnTo>
                    <a:pt x="483" y="116"/>
                  </a:lnTo>
                  <a:lnTo>
                    <a:pt x="444" y="150"/>
                  </a:lnTo>
                  <a:lnTo>
                    <a:pt x="401" y="171"/>
                  </a:lnTo>
                  <a:lnTo>
                    <a:pt x="363" y="188"/>
                  </a:lnTo>
                  <a:lnTo>
                    <a:pt x="346" y="188"/>
                  </a:lnTo>
                  <a:lnTo>
                    <a:pt x="329" y="188"/>
                  </a:lnTo>
                  <a:lnTo>
                    <a:pt x="8" y="124"/>
                  </a:lnTo>
                  <a:lnTo>
                    <a:pt x="0" y="120"/>
                  </a:lnTo>
                  <a:lnTo>
                    <a:pt x="12" y="98"/>
                  </a:lnTo>
                  <a:lnTo>
                    <a:pt x="34" y="73"/>
                  </a:lnTo>
                  <a:lnTo>
                    <a:pt x="68" y="43"/>
                  </a:lnTo>
                  <a:lnTo>
                    <a:pt x="111" y="17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83" y="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5" name="Freeform 84"/>
            <p:cNvSpPr>
              <a:spLocks/>
            </p:cNvSpPr>
            <p:nvPr/>
          </p:nvSpPr>
          <p:spPr bwMode="auto">
            <a:xfrm>
              <a:off x="758" y="3619"/>
              <a:ext cx="59" cy="312"/>
            </a:xfrm>
            <a:custGeom>
              <a:avLst/>
              <a:gdLst>
                <a:gd name="T0" fmla="*/ 59 w 59"/>
                <a:gd name="T1" fmla="*/ 312 h 312"/>
                <a:gd name="T2" fmla="*/ 0 w 59"/>
                <a:gd name="T3" fmla="*/ 312 h 312"/>
                <a:gd name="T4" fmla="*/ 0 w 59"/>
                <a:gd name="T5" fmla="*/ 0 h 312"/>
                <a:gd name="T6" fmla="*/ 55 w 59"/>
                <a:gd name="T7" fmla="*/ 0 h 312"/>
                <a:gd name="T8" fmla="*/ 59 w 59"/>
                <a:gd name="T9" fmla="*/ 31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12"/>
                <a:gd name="T17" fmla="*/ 59 w 59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12">
                  <a:moveTo>
                    <a:pt x="59" y="312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9" y="31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6" name="Freeform 85"/>
            <p:cNvSpPr>
              <a:spLocks/>
            </p:cNvSpPr>
            <p:nvPr/>
          </p:nvSpPr>
          <p:spPr bwMode="auto">
            <a:xfrm>
              <a:off x="1035" y="3687"/>
              <a:ext cx="56" cy="261"/>
            </a:xfrm>
            <a:custGeom>
              <a:avLst/>
              <a:gdLst>
                <a:gd name="T0" fmla="*/ 52 w 56"/>
                <a:gd name="T1" fmla="*/ 257 h 261"/>
                <a:gd name="T2" fmla="*/ 0 w 56"/>
                <a:gd name="T3" fmla="*/ 261 h 261"/>
                <a:gd name="T4" fmla="*/ 0 w 56"/>
                <a:gd name="T5" fmla="*/ 0 h 261"/>
                <a:gd name="T6" fmla="*/ 56 w 56"/>
                <a:gd name="T7" fmla="*/ 0 h 261"/>
                <a:gd name="T8" fmla="*/ 52 w 56"/>
                <a:gd name="T9" fmla="*/ 257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261"/>
                <a:gd name="T17" fmla="*/ 56 w 56"/>
                <a:gd name="T18" fmla="*/ 261 h 2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261">
                  <a:moveTo>
                    <a:pt x="52" y="257"/>
                  </a:moveTo>
                  <a:lnTo>
                    <a:pt x="0" y="26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2" y="25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7" name="Freeform 86"/>
            <p:cNvSpPr>
              <a:spLocks/>
            </p:cNvSpPr>
            <p:nvPr/>
          </p:nvSpPr>
          <p:spPr bwMode="auto">
            <a:xfrm>
              <a:off x="847" y="2905"/>
              <a:ext cx="479" cy="329"/>
            </a:xfrm>
            <a:custGeom>
              <a:avLst/>
              <a:gdLst>
                <a:gd name="T0" fmla="*/ 475 w 479"/>
                <a:gd name="T1" fmla="*/ 214 h 329"/>
                <a:gd name="T2" fmla="*/ 218 w 479"/>
                <a:gd name="T3" fmla="*/ 282 h 329"/>
                <a:gd name="T4" fmla="*/ 39 w 479"/>
                <a:gd name="T5" fmla="*/ 0 h 329"/>
                <a:gd name="T6" fmla="*/ 39 w 479"/>
                <a:gd name="T7" fmla="*/ 0 h 329"/>
                <a:gd name="T8" fmla="*/ 0 w 479"/>
                <a:gd name="T9" fmla="*/ 34 h 329"/>
                <a:gd name="T10" fmla="*/ 206 w 479"/>
                <a:gd name="T11" fmla="*/ 329 h 329"/>
                <a:gd name="T12" fmla="*/ 445 w 479"/>
                <a:gd name="T13" fmla="*/ 244 h 329"/>
                <a:gd name="T14" fmla="*/ 445 w 479"/>
                <a:gd name="T15" fmla="*/ 244 h 329"/>
                <a:gd name="T16" fmla="*/ 470 w 479"/>
                <a:gd name="T17" fmla="*/ 235 h 329"/>
                <a:gd name="T18" fmla="*/ 479 w 479"/>
                <a:gd name="T19" fmla="*/ 231 h 329"/>
                <a:gd name="T20" fmla="*/ 479 w 479"/>
                <a:gd name="T21" fmla="*/ 222 h 329"/>
                <a:gd name="T22" fmla="*/ 475 w 479"/>
                <a:gd name="T23" fmla="*/ 214 h 329"/>
                <a:gd name="T24" fmla="*/ 475 w 479"/>
                <a:gd name="T25" fmla="*/ 214 h 3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9"/>
                <a:gd name="T40" fmla="*/ 0 h 329"/>
                <a:gd name="T41" fmla="*/ 479 w 479"/>
                <a:gd name="T42" fmla="*/ 329 h 3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9" h="329">
                  <a:moveTo>
                    <a:pt x="475" y="214"/>
                  </a:moveTo>
                  <a:lnTo>
                    <a:pt x="218" y="282"/>
                  </a:lnTo>
                  <a:lnTo>
                    <a:pt x="39" y="0"/>
                  </a:lnTo>
                  <a:lnTo>
                    <a:pt x="0" y="34"/>
                  </a:lnTo>
                  <a:lnTo>
                    <a:pt x="206" y="329"/>
                  </a:lnTo>
                  <a:lnTo>
                    <a:pt x="445" y="244"/>
                  </a:lnTo>
                  <a:lnTo>
                    <a:pt x="470" y="235"/>
                  </a:lnTo>
                  <a:lnTo>
                    <a:pt x="479" y="231"/>
                  </a:lnTo>
                  <a:lnTo>
                    <a:pt x="479" y="222"/>
                  </a:lnTo>
                  <a:lnTo>
                    <a:pt x="475" y="21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8" name="Freeform 87"/>
            <p:cNvSpPr>
              <a:spLocks/>
            </p:cNvSpPr>
            <p:nvPr/>
          </p:nvSpPr>
          <p:spPr bwMode="auto">
            <a:xfrm>
              <a:off x="655" y="2341"/>
              <a:ext cx="427" cy="654"/>
            </a:xfrm>
            <a:custGeom>
              <a:avLst/>
              <a:gdLst>
                <a:gd name="T0" fmla="*/ 26 w 427"/>
                <a:gd name="T1" fmla="*/ 457 h 654"/>
                <a:gd name="T2" fmla="*/ 26 w 427"/>
                <a:gd name="T3" fmla="*/ 457 h 654"/>
                <a:gd name="T4" fmla="*/ 21 w 427"/>
                <a:gd name="T5" fmla="*/ 351 h 654"/>
                <a:gd name="T6" fmla="*/ 17 w 427"/>
                <a:gd name="T7" fmla="*/ 286 h 654"/>
                <a:gd name="T8" fmla="*/ 13 w 427"/>
                <a:gd name="T9" fmla="*/ 239 h 654"/>
                <a:gd name="T10" fmla="*/ 17 w 427"/>
                <a:gd name="T11" fmla="*/ 184 h 654"/>
                <a:gd name="T12" fmla="*/ 17 w 427"/>
                <a:gd name="T13" fmla="*/ 184 h 654"/>
                <a:gd name="T14" fmla="*/ 26 w 427"/>
                <a:gd name="T15" fmla="*/ 141 h 654"/>
                <a:gd name="T16" fmla="*/ 34 w 427"/>
                <a:gd name="T17" fmla="*/ 103 h 654"/>
                <a:gd name="T18" fmla="*/ 51 w 427"/>
                <a:gd name="T19" fmla="*/ 64 h 654"/>
                <a:gd name="T20" fmla="*/ 64 w 427"/>
                <a:gd name="T21" fmla="*/ 47 h 654"/>
                <a:gd name="T22" fmla="*/ 81 w 427"/>
                <a:gd name="T23" fmla="*/ 30 h 654"/>
                <a:gd name="T24" fmla="*/ 81 w 427"/>
                <a:gd name="T25" fmla="*/ 30 h 654"/>
                <a:gd name="T26" fmla="*/ 98 w 427"/>
                <a:gd name="T27" fmla="*/ 17 h 654"/>
                <a:gd name="T28" fmla="*/ 124 w 427"/>
                <a:gd name="T29" fmla="*/ 4 h 654"/>
                <a:gd name="T30" fmla="*/ 154 w 427"/>
                <a:gd name="T31" fmla="*/ 0 h 654"/>
                <a:gd name="T32" fmla="*/ 184 w 427"/>
                <a:gd name="T33" fmla="*/ 0 h 654"/>
                <a:gd name="T34" fmla="*/ 184 w 427"/>
                <a:gd name="T35" fmla="*/ 0 h 654"/>
                <a:gd name="T36" fmla="*/ 214 w 427"/>
                <a:gd name="T37" fmla="*/ 4 h 654"/>
                <a:gd name="T38" fmla="*/ 239 w 427"/>
                <a:gd name="T39" fmla="*/ 13 h 654"/>
                <a:gd name="T40" fmla="*/ 239 w 427"/>
                <a:gd name="T41" fmla="*/ 13 h 654"/>
                <a:gd name="T42" fmla="*/ 286 w 427"/>
                <a:gd name="T43" fmla="*/ 64 h 654"/>
                <a:gd name="T44" fmla="*/ 329 w 427"/>
                <a:gd name="T45" fmla="*/ 115 h 654"/>
                <a:gd name="T46" fmla="*/ 359 w 427"/>
                <a:gd name="T47" fmla="*/ 171 h 654"/>
                <a:gd name="T48" fmla="*/ 389 w 427"/>
                <a:gd name="T49" fmla="*/ 231 h 654"/>
                <a:gd name="T50" fmla="*/ 410 w 427"/>
                <a:gd name="T51" fmla="*/ 299 h 654"/>
                <a:gd name="T52" fmla="*/ 423 w 427"/>
                <a:gd name="T53" fmla="*/ 376 h 654"/>
                <a:gd name="T54" fmla="*/ 427 w 427"/>
                <a:gd name="T55" fmla="*/ 470 h 654"/>
                <a:gd name="T56" fmla="*/ 427 w 427"/>
                <a:gd name="T57" fmla="*/ 581 h 654"/>
                <a:gd name="T58" fmla="*/ 427 w 427"/>
                <a:gd name="T59" fmla="*/ 581 h 654"/>
                <a:gd name="T60" fmla="*/ 325 w 427"/>
                <a:gd name="T61" fmla="*/ 620 h 654"/>
                <a:gd name="T62" fmla="*/ 274 w 427"/>
                <a:gd name="T63" fmla="*/ 637 h 654"/>
                <a:gd name="T64" fmla="*/ 222 w 427"/>
                <a:gd name="T65" fmla="*/ 650 h 654"/>
                <a:gd name="T66" fmla="*/ 167 w 427"/>
                <a:gd name="T67" fmla="*/ 654 h 654"/>
                <a:gd name="T68" fmla="*/ 115 w 427"/>
                <a:gd name="T69" fmla="*/ 650 h 654"/>
                <a:gd name="T70" fmla="*/ 86 w 427"/>
                <a:gd name="T71" fmla="*/ 641 h 654"/>
                <a:gd name="T72" fmla="*/ 60 w 427"/>
                <a:gd name="T73" fmla="*/ 633 h 654"/>
                <a:gd name="T74" fmla="*/ 30 w 427"/>
                <a:gd name="T75" fmla="*/ 620 h 654"/>
                <a:gd name="T76" fmla="*/ 0 w 427"/>
                <a:gd name="T77" fmla="*/ 603 h 654"/>
                <a:gd name="T78" fmla="*/ 0 w 427"/>
                <a:gd name="T79" fmla="*/ 603 h 654"/>
                <a:gd name="T80" fmla="*/ 9 w 427"/>
                <a:gd name="T81" fmla="*/ 590 h 654"/>
                <a:gd name="T82" fmla="*/ 17 w 427"/>
                <a:gd name="T83" fmla="*/ 560 h 654"/>
                <a:gd name="T84" fmla="*/ 21 w 427"/>
                <a:gd name="T85" fmla="*/ 517 h 654"/>
                <a:gd name="T86" fmla="*/ 26 w 427"/>
                <a:gd name="T87" fmla="*/ 457 h 654"/>
                <a:gd name="T88" fmla="*/ 26 w 427"/>
                <a:gd name="T89" fmla="*/ 457 h 6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654"/>
                <a:gd name="T137" fmla="*/ 427 w 427"/>
                <a:gd name="T138" fmla="*/ 654 h 6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654">
                  <a:moveTo>
                    <a:pt x="26" y="457"/>
                  </a:moveTo>
                  <a:lnTo>
                    <a:pt x="26" y="457"/>
                  </a:lnTo>
                  <a:lnTo>
                    <a:pt x="21" y="351"/>
                  </a:lnTo>
                  <a:lnTo>
                    <a:pt x="17" y="286"/>
                  </a:lnTo>
                  <a:lnTo>
                    <a:pt x="13" y="239"/>
                  </a:lnTo>
                  <a:lnTo>
                    <a:pt x="17" y="184"/>
                  </a:lnTo>
                  <a:lnTo>
                    <a:pt x="26" y="141"/>
                  </a:lnTo>
                  <a:lnTo>
                    <a:pt x="34" y="103"/>
                  </a:lnTo>
                  <a:lnTo>
                    <a:pt x="51" y="64"/>
                  </a:lnTo>
                  <a:lnTo>
                    <a:pt x="64" y="47"/>
                  </a:lnTo>
                  <a:lnTo>
                    <a:pt x="81" y="30"/>
                  </a:lnTo>
                  <a:lnTo>
                    <a:pt x="98" y="17"/>
                  </a:lnTo>
                  <a:lnTo>
                    <a:pt x="124" y="4"/>
                  </a:lnTo>
                  <a:lnTo>
                    <a:pt x="154" y="0"/>
                  </a:lnTo>
                  <a:lnTo>
                    <a:pt x="184" y="0"/>
                  </a:lnTo>
                  <a:lnTo>
                    <a:pt x="214" y="4"/>
                  </a:lnTo>
                  <a:lnTo>
                    <a:pt x="239" y="13"/>
                  </a:lnTo>
                  <a:lnTo>
                    <a:pt x="286" y="64"/>
                  </a:lnTo>
                  <a:lnTo>
                    <a:pt x="329" y="115"/>
                  </a:lnTo>
                  <a:lnTo>
                    <a:pt x="359" y="171"/>
                  </a:lnTo>
                  <a:lnTo>
                    <a:pt x="389" y="231"/>
                  </a:lnTo>
                  <a:lnTo>
                    <a:pt x="410" y="299"/>
                  </a:lnTo>
                  <a:lnTo>
                    <a:pt x="423" y="376"/>
                  </a:lnTo>
                  <a:lnTo>
                    <a:pt x="427" y="470"/>
                  </a:lnTo>
                  <a:lnTo>
                    <a:pt x="427" y="581"/>
                  </a:lnTo>
                  <a:lnTo>
                    <a:pt x="325" y="620"/>
                  </a:lnTo>
                  <a:lnTo>
                    <a:pt x="274" y="637"/>
                  </a:lnTo>
                  <a:lnTo>
                    <a:pt x="222" y="650"/>
                  </a:lnTo>
                  <a:lnTo>
                    <a:pt x="167" y="654"/>
                  </a:lnTo>
                  <a:lnTo>
                    <a:pt x="115" y="650"/>
                  </a:lnTo>
                  <a:lnTo>
                    <a:pt x="86" y="641"/>
                  </a:lnTo>
                  <a:lnTo>
                    <a:pt x="60" y="633"/>
                  </a:lnTo>
                  <a:lnTo>
                    <a:pt x="30" y="620"/>
                  </a:lnTo>
                  <a:lnTo>
                    <a:pt x="0" y="603"/>
                  </a:lnTo>
                  <a:lnTo>
                    <a:pt x="9" y="590"/>
                  </a:lnTo>
                  <a:lnTo>
                    <a:pt x="17" y="560"/>
                  </a:lnTo>
                  <a:lnTo>
                    <a:pt x="21" y="517"/>
                  </a:lnTo>
                  <a:lnTo>
                    <a:pt x="26" y="457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9" name="Freeform 88"/>
            <p:cNvSpPr>
              <a:spLocks/>
            </p:cNvSpPr>
            <p:nvPr/>
          </p:nvSpPr>
          <p:spPr bwMode="auto">
            <a:xfrm>
              <a:off x="788" y="2815"/>
              <a:ext cx="98" cy="124"/>
            </a:xfrm>
            <a:custGeom>
              <a:avLst/>
              <a:gdLst>
                <a:gd name="T0" fmla="*/ 98 w 98"/>
                <a:gd name="T1" fmla="*/ 90 h 124"/>
                <a:gd name="T2" fmla="*/ 42 w 98"/>
                <a:gd name="T3" fmla="*/ 0 h 124"/>
                <a:gd name="T4" fmla="*/ 42 w 98"/>
                <a:gd name="T5" fmla="*/ 0 h 124"/>
                <a:gd name="T6" fmla="*/ 29 w 98"/>
                <a:gd name="T7" fmla="*/ 5 h 124"/>
                <a:gd name="T8" fmla="*/ 21 w 98"/>
                <a:gd name="T9" fmla="*/ 18 h 124"/>
                <a:gd name="T10" fmla="*/ 8 w 98"/>
                <a:gd name="T11" fmla="*/ 30 h 124"/>
                <a:gd name="T12" fmla="*/ 0 w 98"/>
                <a:gd name="T13" fmla="*/ 39 h 124"/>
                <a:gd name="T14" fmla="*/ 59 w 98"/>
                <a:gd name="T15" fmla="*/ 124 h 124"/>
                <a:gd name="T16" fmla="*/ 59 w 98"/>
                <a:gd name="T17" fmla="*/ 124 h 124"/>
                <a:gd name="T18" fmla="*/ 98 w 98"/>
                <a:gd name="T19" fmla="*/ 90 h 124"/>
                <a:gd name="T20" fmla="*/ 98 w 98"/>
                <a:gd name="T21" fmla="*/ 9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8"/>
                <a:gd name="T34" fmla="*/ 0 h 124"/>
                <a:gd name="T35" fmla="*/ 98 w 98"/>
                <a:gd name="T36" fmla="*/ 124 h 1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8" h="124">
                  <a:moveTo>
                    <a:pt x="98" y="90"/>
                  </a:moveTo>
                  <a:lnTo>
                    <a:pt x="42" y="0"/>
                  </a:lnTo>
                  <a:lnTo>
                    <a:pt x="29" y="5"/>
                  </a:lnTo>
                  <a:lnTo>
                    <a:pt x="21" y="18"/>
                  </a:lnTo>
                  <a:lnTo>
                    <a:pt x="8" y="30"/>
                  </a:lnTo>
                  <a:lnTo>
                    <a:pt x="0" y="39"/>
                  </a:lnTo>
                  <a:lnTo>
                    <a:pt x="59" y="124"/>
                  </a:lnTo>
                  <a:lnTo>
                    <a:pt x="98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0" name="Freeform 89"/>
            <p:cNvSpPr>
              <a:spLocks/>
            </p:cNvSpPr>
            <p:nvPr/>
          </p:nvSpPr>
          <p:spPr bwMode="auto">
            <a:xfrm>
              <a:off x="1309" y="2999"/>
              <a:ext cx="162" cy="141"/>
            </a:xfrm>
            <a:custGeom>
              <a:avLst/>
              <a:gdLst>
                <a:gd name="T0" fmla="*/ 162 w 162"/>
                <a:gd name="T1" fmla="*/ 47 h 141"/>
                <a:gd name="T2" fmla="*/ 162 w 162"/>
                <a:gd name="T3" fmla="*/ 47 h 141"/>
                <a:gd name="T4" fmla="*/ 158 w 162"/>
                <a:gd name="T5" fmla="*/ 47 h 141"/>
                <a:gd name="T6" fmla="*/ 154 w 162"/>
                <a:gd name="T7" fmla="*/ 47 h 141"/>
                <a:gd name="T8" fmla="*/ 141 w 162"/>
                <a:gd name="T9" fmla="*/ 56 h 141"/>
                <a:gd name="T10" fmla="*/ 128 w 162"/>
                <a:gd name="T11" fmla="*/ 69 h 141"/>
                <a:gd name="T12" fmla="*/ 94 w 162"/>
                <a:gd name="T13" fmla="*/ 77 h 141"/>
                <a:gd name="T14" fmla="*/ 120 w 162"/>
                <a:gd name="T15" fmla="*/ 56 h 141"/>
                <a:gd name="T16" fmla="*/ 124 w 162"/>
                <a:gd name="T17" fmla="*/ 13 h 141"/>
                <a:gd name="T18" fmla="*/ 124 w 162"/>
                <a:gd name="T19" fmla="*/ 13 h 141"/>
                <a:gd name="T20" fmla="*/ 120 w 162"/>
                <a:gd name="T21" fmla="*/ 13 h 141"/>
                <a:gd name="T22" fmla="*/ 115 w 162"/>
                <a:gd name="T23" fmla="*/ 17 h 141"/>
                <a:gd name="T24" fmla="*/ 111 w 162"/>
                <a:gd name="T25" fmla="*/ 30 h 141"/>
                <a:gd name="T26" fmla="*/ 107 w 162"/>
                <a:gd name="T27" fmla="*/ 47 h 141"/>
                <a:gd name="T28" fmla="*/ 85 w 162"/>
                <a:gd name="T29" fmla="*/ 64 h 141"/>
                <a:gd name="T30" fmla="*/ 98 w 162"/>
                <a:gd name="T31" fmla="*/ 43 h 141"/>
                <a:gd name="T32" fmla="*/ 81 w 162"/>
                <a:gd name="T33" fmla="*/ 0 h 141"/>
                <a:gd name="T34" fmla="*/ 81 w 162"/>
                <a:gd name="T35" fmla="*/ 0 h 141"/>
                <a:gd name="T36" fmla="*/ 77 w 162"/>
                <a:gd name="T37" fmla="*/ 13 h 141"/>
                <a:gd name="T38" fmla="*/ 77 w 162"/>
                <a:gd name="T39" fmla="*/ 26 h 141"/>
                <a:gd name="T40" fmla="*/ 81 w 162"/>
                <a:gd name="T41" fmla="*/ 39 h 141"/>
                <a:gd name="T42" fmla="*/ 81 w 162"/>
                <a:gd name="T43" fmla="*/ 39 h 141"/>
                <a:gd name="T44" fmla="*/ 68 w 162"/>
                <a:gd name="T45" fmla="*/ 56 h 141"/>
                <a:gd name="T46" fmla="*/ 56 w 162"/>
                <a:gd name="T47" fmla="*/ 64 h 141"/>
                <a:gd name="T48" fmla="*/ 56 w 162"/>
                <a:gd name="T49" fmla="*/ 64 h 141"/>
                <a:gd name="T50" fmla="*/ 21 w 162"/>
                <a:gd name="T51" fmla="*/ 64 h 141"/>
                <a:gd name="T52" fmla="*/ 21 w 162"/>
                <a:gd name="T53" fmla="*/ 64 h 141"/>
                <a:gd name="T54" fmla="*/ 17 w 162"/>
                <a:gd name="T55" fmla="*/ 69 h 141"/>
                <a:gd name="T56" fmla="*/ 17 w 162"/>
                <a:gd name="T57" fmla="*/ 69 h 141"/>
                <a:gd name="T58" fmla="*/ 13 w 162"/>
                <a:gd name="T59" fmla="*/ 73 h 141"/>
                <a:gd name="T60" fmla="*/ 4 w 162"/>
                <a:gd name="T61" fmla="*/ 86 h 141"/>
                <a:gd name="T62" fmla="*/ 0 w 162"/>
                <a:gd name="T63" fmla="*/ 107 h 141"/>
                <a:gd name="T64" fmla="*/ 0 w 162"/>
                <a:gd name="T65" fmla="*/ 137 h 141"/>
                <a:gd name="T66" fmla="*/ 0 w 162"/>
                <a:gd name="T67" fmla="*/ 137 h 141"/>
                <a:gd name="T68" fmla="*/ 17 w 162"/>
                <a:gd name="T69" fmla="*/ 141 h 141"/>
                <a:gd name="T70" fmla="*/ 30 w 162"/>
                <a:gd name="T71" fmla="*/ 141 h 141"/>
                <a:gd name="T72" fmla="*/ 43 w 162"/>
                <a:gd name="T73" fmla="*/ 141 h 141"/>
                <a:gd name="T74" fmla="*/ 56 w 162"/>
                <a:gd name="T75" fmla="*/ 133 h 141"/>
                <a:gd name="T76" fmla="*/ 77 w 162"/>
                <a:gd name="T77" fmla="*/ 124 h 141"/>
                <a:gd name="T78" fmla="*/ 85 w 162"/>
                <a:gd name="T79" fmla="*/ 116 h 141"/>
                <a:gd name="T80" fmla="*/ 115 w 162"/>
                <a:gd name="T81" fmla="*/ 107 h 141"/>
                <a:gd name="T82" fmla="*/ 115 w 162"/>
                <a:gd name="T83" fmla="*/ 107 h 141"/>
                <a:gd name="T84" fmla="*/ 145 w 162"/>
                <a:gd name="T85" fmla="*/ 94 h 141"/>
                <a:gd name="T86" fmla="*/ 145 w 162"/>
                <a:gd name="T87" fmla="*/ 94 h 141"/>
                <a:gd name="T88" fmla="*/ 141 w 162"/>
                <a:gd name="T89" fmla="*/ 90 h 141"/>
                <a:gd name="T90" fmla="*/ 132 w 162"/>
                <a:gd name="T91" fmla="*/ 90 h 141"/>
                <a:gd name="T92" fmla="*/ 115 w 162"/>
                <a:gd name="T93" fmla="*/ 99 h 141"/>
                <a:gd name="T94" fmla="*/ 115 w 162"/>
                <a:gd name="T95" fmla="*/ 99 h 141"/>
                <a:gd name="T96" fmla="*/ 107 w 162"/>
                <a:gd name="T97" fmla="*/ 99 h 141"/>
                <a:gd name="T98" fmla="*/ 98 w 162"/>
                <a:gd name="T99" fmla="*/ 99 h 141"/>
                <a:gd name="T100" fmla="*/ 90 w 162"/>
                <a:gd name="T101" fmla="*/ 99 h 141"/>
                <a:gd name="T102" fmla="*/ 132 w 162"/>
                <a:gd name="T103" fmla="*/ 77 h 141"/>
                <a:gd name="T104" fmla="*/ 132 w 162"/>
                <a:gd name="T105" fmla="*/ 77 h 141"/>
                <a:gd name="T106" fmla="*/ 162 w 162"/>
                <a:gd name="T107" fmla="*/ 47 h 141"/>
                <a:gd name="T108" fmla="*/ 162 w 162"/>
                <a:gd name="T109" fmla="*/ 47 h 1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2"/>
                <a:gd name="T166" fmla="*/ 0 h 141"/>
                <a:gd name="T167" fmla="*/ 162 w 162"/>
                <a:gd name="T168" fmla="*/ 141 h 14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2" h="141">
                  <a:moveTo>
                    <a:pt x="162" y="47"/>
                  </a:moveTo>
                  <a:lnTo>
                    <a:pt x="162" y="47"/>
                  </a:lnTo>
                  <a:lnTo>
                    <a:pt x="158" y="47"/>
                  </a:lnTo>
                  <a:lnTo>
                    <a:pt x="154" y="47"/>
                  </a:lnTo>
                  <a:lnTo>
                    <a:pt x="141" y="56"/>
                  </a:lnTo>
                  <a:lnTo>
                    <a:pt x="128" y="69"/>
                  </a:lnTo>
                  <a:lnTo>
                    <a:pt x="94" y="77"/>
                  </a:lnTo>
                  <a:lnTo>
                    <a:pt x="120" y="56"/>
                  </a:lnTo>
                  <a:lnTo>
                    <a:pt x="124" y="13"/>
                  </a:lnTo>
                  <a:lnTo>
                    <a:pt x="120" y="13"/>
                  </a:lnTo>
                  <a:lnTo>
                    <a:pt x="115" y="17"/>
                  </a:lnTo>
                  <a:lnTo>
                    <a:pt x="111" y="30"/>
                  </a:lnTo>
                  <a:lnTo>
                    <a:pt x="107" y="47"/>
                  </a:lnTo>
                  <a:lnTo>
                    <a:pt x="85" y="64"/>
                  </a:lnTo>
                  <a:lnTo>
                    <a:pt x="98" y="43"/>
                  </a:lnTo>
                  <a:lnTo>
                    <a:pt x="81" y="0"/>
                  </a:lnTo>
                  <a:lnTo>
                    <a:pt x="77" y="13"/>
                  </a:lnTo>
                  <a:lnTo>
                    <a:pt x="77" y="26"/>
                  </a:lnTo>
                  <a:lnTo>
                    <a:pt x="81" y="39"/>
                  </a:lnTo>
                  <a:lnTo>
                    <a:pt x="68" y="56"/>
                  </a:lnTo>
                  <a:lnTo>
                    <a:pt x="56" y="64"/>
                  </a:lnTo>
                  <a:lnTo>
                    <a:pt x="21" y="64"/>
                  </a:lnTo>
                  <a:lnTo>
                    <a:pt x="17" y="69"/>
                  </a:lnTo>
                  <a:lnTo>
                    <a:pt x="13" y="73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7"/>
                  </a:lnTo>
                  <a:lnTo>
                    <a:pt x="17" y="141"/>
                  </a:lnTo>
                  <a:lnTo>
                    <a:pt x="30" y="141"/>
                  </a:lnTo>
                  <a:lnTo>
                    <a:pt x="43" y="141"/>
                  </a:lnTo>
                  <a:lnTo>
                    <a:pt x="56" y="133"/>
                  </a:lnTo>
                  <a:lnTo>
                    <a:pt x="77" y="124"/>
                  </a:lnTo>
                  <a:lnTo>
                    <a:pt x="85" y="116"/>
                  </a:lnTo>
                  <a:lnTo>
                    <a:pt x="115" y="107"/>
                  </a:lnTo>
                  <a:lnTo>
                    <a:pt x="145" y="94"/>
                  </a:lnTo>
                  <a:lnTo>
                    <a:pt x="141" y="90"/>
                  </a:lnTo>
                  <a:lnTo>
                    <a:pt x="132" y="90"/>
                  </a:lnTo>
                  <a:lnTo>
                    <a:pt x="115" y="99"/>
                  </a:lnTo>
                  <a:lnTo>
                    <a:pt x="107" y="99"/>
                  </a:lnTo>
                  <a:lnTo>
                    <a:pt x="98" y="99"/>
                  </a:lnTo>
                  <a:lnTo>
                    <a:pt x="90" y="99"/>
                  </a:lnTo>
                  <a:lnTo>
                    <a:pt x="132" y="77"/>
                  </a:lnTo>
                  <a:lnTo>
                    <a:pt x="162" y="47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1" name="Freeform 90"/>
            <p:cNvSpPr>
              <a:spLocks/>
            </p:cNvSpPr>
            <p:nvPr/>
          </p:nvSpPr>
          <p:spPr bwMode="auto">
            <a:xfrm>
              <a:off x="1313" y="3008"/>
              <a:ext cx="60" cy="85"/>
            </a:xfrm>
            <a:custGeom>
              <a:avLst/>
              <a:gdLst>
                <a:gd name="T0" fmla="*/ 47 w 60"/>
                <a:gd name="T1" fmla="*/ 30 h 85"/>
                <a:gd name="T2" fmla="*/ 47 w 60"/>
                <a:gd name="T3" fmla="*/ 30 h 85"/>
                <a:gd name="T4" fmla="*/ 60 w 60"/>
                <a:gd name="T5" fmla="*/ 13 h 85"/>
                <a:gd name="T6" fmla="*/ 60 w 60"/>
                <a:gd name="T7" fmla="*/ 4 h 85"/>
                <a:gd name="T8" fmla="*/ 60 w 60"/>
                <a:gd name="T9" fmla="*/ 0 h 85"/>
                <a:gd name="T10" fmla="*/ 60 w 60"/>
                <a:gd name="T11" fmla="*/ 0 h 85"/>
                <a:gd name="T12" fmla="*/ 39 w 60"/>
                <a:gd name="T13" fmla="*/ 21 h 85"/>
                <a:gd name="T14" fmla="*/ 39 w 60"/>
                <a:gd name="T15" fmla="*/ 21 h 85"/>
                <a:gd name="T16" fmla="*/ 17 w 60"/>
                <a:gd name="T17" fmla="*/ 43 h 85"/>
                <a:gd name="T18" fmla="*/ 17 w 60"/>
                <a:gd name="T19" fmla="*/ 43 h 85"/>
                <a:gd name="T20" fmla="*/ 9 w 60"/>
                <a:gd name="T21" fmla="*/ 55 h 85"/>
                <a:gd name="T22" fmla="*/ 4 w 60"/>
                <a:gd name="T23" fmla="*/ 68 h 85"/>
                <a:gd name="T24" fmla="*/ 0 w 60"/>
                <a:gd name="T25" fmla="*/ 85 h 85"/>
                <a:gd name="T26" fmla="*/ 0 w 60"/>
                <a:gd name="T27" fmla="*/ 85 h 85"/>
                <a:gd name="T28" fmla="*/ 13 w 60"/>
                <a:gd name="T29" fmla="*/ 81 h 85"/>
                <a:gd name="T30" fmla="*/ 30 w 60"/>
                <a:gd name="T31" fmla="*/ 72 h 85"/>
                <a:gd name="T32" fmla="*/ 47 w 60"/>
                <a:gd name="T33" fmla="*/ 60 h 85"/>
                <a:gd name="T34" fmla="*/ 56 w 60"/>
                <a:gd name="T35" fmla="*/ 55 h 85"/>
                <a:gd name="T36" fmla="*/ 56 w 60"/>
                <a:gd name="T37" fmla="*/ 55 h 85"/>
                <a:gd name="T38" fmla="*/ 52 w 60"/>
                <a:gd name="T39" fmla="*/ 51 h 85"/>
                <a:gd name="T40" fmla="*/ 47 w 60"/>
                <a:gd name="T41" fmla="*/ 43 h 85"/>
                <a:gd name="T42" fmla="*/ 47 w 60"/>
                <a:gd name="T43" fmla="*/ 34 h 85"/>
                <a:gd name="T44" fmla="*/ 47 w 60"/>
                <a:gd name="T45" fmla="*/ 30 h 85"/>
                <a:gd name="T46" fmla="*/ 47 w 60"/>
                <a:gd name="T47" fmla="*/ 3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"/>
                <a:gd name="T73" fmla="*/ 0 h 85"/>
                <a:gd name="T74" fmla="*/ 60 w 60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" h="85">
                  <a:moveTo>
                    <a:pt x="47" y="30"/>
                  </a:moveTo>
                  <a:lnTo>
                    <a:pt x="47" y="30"/>
                  </a:lnTo>
                  <a:lnTo>
                    <a:pt x="60" y="13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39" y="21"/>
                  </a:lnTo>
                  <a:lnTo>
                    <a:pt x="17" y="43"/>
                  </a:lnTo>
                  <a:lnTo>
                    <a:pt x="9" y="55"/>
                  </a:lnTo>
                  <a:lnTo>
                    <a:pt x="4" y="68"/>
                  </a:lnTo>
                  <a:lnTo>
                    <a:pt x="0" y="85"/>
                  </a:lnTo>
                  <a:lnTo>
                    <a:pt x="13" y="81"/>
                  </a:lnTo>
                  <a:lnTo>
                    <a:pt x="30" y="72"/>
                  </a:lnTo>
                  <a:lnTo>
                    <a:pt x="47" y="60"/>
                  </a:lnTo>
                  <a:lnTo>
                    <a:pt x="56" y="55"/>
                  </a:lnTo>
                  <a:lnTo>
                    <a:pt x="52" y="51"/>
                  </a:lnTo>
                  <a:lnTo>
                    <a:pt x="47" y="43"/>
                  </a:lnTo>
                  <a:lnTo>
                    <a:pt x="47" y="34"/>
                  </a:lnTo>
                  <a:lnTo>
                    <a:pt x="47" y="3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2" name="Freeform 91"/>
            <p:cNvSpPr>
              <a:spLocks/>
            </p:cNvSpPr>
            <p:nvPr/>
          </p:nvSpPr>
          <p:spPr bwMode="auto">
            <a:xfrm>
              <a:off x="864" y="2354"/>
              <a:ext cx="35" cy="64"/>
            </a:xfrm>
            <a:custGeom>
              <a:avLst/>
              <a:gdLst>
                <a:gd name="T0" fmla="*/ 35 w 35"/>
                <a:gd name="T1" fmla="*/ 0 h 64"/>
                <a:gd name="T2" fmla="*/ 35 w 35"/>
                <a:gd name="T3" fmla="*/ 0 h 64"/>
                <a:gd name="T4" fmla="*/ 35 w 35"/>
                <a:gd name="T5" fmla="*/ 4 h 64"/>
                <a:gd name="T6" fmla="*/ 18 w 35"/>
                <a:gd name="T7" fmla="*/ 64 h 64"/>
                <a:gd name="T8" fmla="*/ 18 w 35"/>
                <a:gd name="T9" fmla="*/ 64 h 64"/>
                <a:gd name="T10" fmla="*/ 0 w 35"/>
                <a:gd name="T11" fmla="*/ 64 h 64"/>
                <a:gd name="T12" fmla="*/ 30 w 35"/>
                <a:gd name="T13" fmla="*/ 0 h 64"/>
                <a:gd name="T14" fmla="*/ 30 w 35"/>
                <a:gd name="T15" fmla="*/ 0 h 64"/>
                <a:gd name="T16" fmla="*/ 30 w 35"/>
                <a:gd name="T17" fmla="*/ 0 h 64"/>
                <a:gd name="T18" fmla="*/ 35 w 35"/>
                <a:gd name="T19" fmla="*/ 0 h 64"/>
                <a:gd name="T20" fmla="*/ 35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64"/>
                <a:gd name="T35" fmla="*/ 35 w 35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64">
                  <a:moveTo>
                    <a:pt x="35" y="0"/>
                  </a:moveTo>
                  <a:lnTo>
                    <a:pt x="35" y="0"/>
                  </a:lnTo>
                  <a:lnTo>
                    <a:pt x="35" y="4"/>
                  </a:lnTo>
                  <a:lnTo>
                    <a:pt x="18" y="64"/>
                  </a:lnTo>
                  <a:lnTo>
                    <a:pt x="0" y="64"/>
                  </a:lnTo>
                  <a:lnTo>
                    <a:pt x="3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3" name="Freeform 92"/>
            <p:cNvSpPr>
              <a:spLocks/>
            </p:cNvSpPr>
            <p:nvPr/>
          </p:nvSpPr>
          <p:spPr bwMode="auto">
            <a:xfrm>
              <a:off x="894" y="2354"/>
              <a:ext cx="197" cy="573"/>
            </a:xfrm>
            <a:custGeom>
              <a:avLst/>
              <a:gdLst>
                <a:gd name="T0" fmla="*/ 0 w 197"/>
                <a:gd name="T1" fmla="*/ 0 h 573"/>
                <a:gd name="T2" fmla="*/ 0 w 197"/>
                <a:gd name="T3" fmla="*/ 0 h 573"/>
                <a:gd name="T4" fmla="*/ 43 w 197"/>
                <a:gd name="T5" fmla="*/ 34 h 573"/>
                <a:gd name="T6" fmla="*/ 77 w 197"/>
                <a:gd name="T7" fmla="*/ 73 h 573"/>
                <a:gd name="T8" fmla="*/ 107 w 197"/>
                <a:gd name="T9" fmla="*/ 115 h 573"/>
                <a:gd name="T10" fmla="*/ 133 w 197"/>
                <a:gd name="T11" fmla="*/ 162 h 573"/>
                <a:gd name="T12" fmla="*/ 150 w 197"/>
                <a:gd name="T13" fmla="*/ 209 h 573"/>
                <a:gd name="T14" fmla="*/ 167 w 197"/>
                <a:gd name="T15" fmla="*/ 256 h 573"/>
                <a:gd name="T16" fmla="*/ 180 w 197"/>
                <a:gd name="T17" fmla="*/ 303 h 573"/>
                <a:gd name="T18" fmla="*/ 184 w 197"/>
                <a:gd name="T19" fmla="*/ 350 h 573"/>
                <a:gd name="T20" fmla="*/ 193 w 197"/>
                <a:gd name="T21" fmla="*/ 436 h 573"/>
                <a:gd name="T22" fmla="*/ 197 w 197"/>
                <a:gd name="T23" fmla="*/ 504 h 573"/>
                <a:gd name="T24" fmla="*/ 193 w 197"/>
                <a:gd name="T25" fmla="*/ 573 h 573"/>
                <a:gd name="T26" fmla="*/ 193 w 197"/>
                <a:gd name="T27" fmla="*/ 573 h 573"/>
                <a:gd name="T28" fmla="*/ 188 w 197"/>
                <a:gd name="T29" fmla="*/ 573 h 573"/>
                <a:gd name="T30" fmla="*/ 184 w 197"/>
                <a:gd name="T31" fmla="*/ 568 h 573"/>
                <a:gd name="T32" fmla="*/ 184 w 197"/>
                <a:gd name="T33" fmla="*/ 568 h 573"/>
                <a:gd name="T34" fmla="*/ 188 w 197"/>
                <a:gd name="T35" fmla="*/ 508 h 573"/>
                <a:gd name="T36" fmla="*/ 188 w 197"/>
                <a:gd name="T37" fmla="*/ 440 h 573"/>
                <a:gd name="T38" fmla="*/ 180 w 197"/>
                <a:gd name="T39" fmla="*/ 359 h 573"/>
                <a:gd name="T40" fmla="*/ 171 w 197"/>
                <a:gd name="T41" fmla="*/ 316 h 573"/>
                <a:gd name="T42" fmla="*/ 163 w 197"/>
                <a:gd name="T43" fmla="*/ 269 h 573"/>
                <a:gd name="T44" fmla="*/ 146 w 197"/>
                <a:gd name="T45" fmla="*/ 222 h 573"/>
                <a:gd name="T46" fmla="*/ 129 w 197"/>
                <a:gd name="T47" fmla="*/ 175 h 573"/>
                <a:gd name="T48" fmla="*/ 103 w 197"/>
                <a:gd name="T49" fmla="*/ 132 h 573"/>
                <a:gd name="T50" fmla="*/ 77 w 197"/>
                <a:gd name="T51" fmla="*/ 85 h 573"/>
                <a:gd name="T52" fmla="*/ 43 w 197"/>
                <a:gd name="T53" fmla="*/ 43 h 573"/>
                <a:gd name="T54" fmla="*/ 0 w 197"/>
                <a:gd name="T55" fmla="*/ 4 h 573"/>
                <a:gd name="T56" fmla="*/ 0 w 197"/>
                <a:gd name="T57" fmla="*/ 4 h 573"/>
                <a:gd name="T58" fmla="*/ 0 w 197"/>
                <a:gd name="T59" fmla="*/ 0 h 573"/>
                <a:gd name="T60" fmla="*/ 0 w 197"/>
                <a:gd name="T61" fmla="*/ 0 h 573"/>
                <a:gd name="T62" fmla="*/ 0 w 197"/>
                <a:gd name="T63" fmla="*/ 0 h 573"/>
                <a:gd name="T64" fmla="*/ 0 w 197"/>
                <a:gd name="T65" fmla="*/ 0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573"/>
                <a:gd name="T101" fmla="*/ 197 w 197"/>
                <a:gd name="T102" fmla="*/ 573 h 5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573">
                  <a:moveTo>
                    <a:pt x="0" y="0"/>
                  </a:moveTo>
                  <a:lnTo>
                    <a:pt x="0" y="0"/>
                  </a:lnTo>
                  <a:lnTo>
                    <a:pt x="43" y="34"/>
                  </a:lnTo>
                  <a:lnTo>
                    <a:pt x="77" y="73"/>
                  </a:lnTo>
                  <a:lnTo>
                    <a:pt x="107" y="115"/>
                  </a:lnTo>
                  <a:lnTo>
                    <a:pt x="133" y="162"/>
                  </a:lnTo>
                  <a:lnTo>
                    <a:pt x="150" y="209"/>
                  </a:lnTo>
                  <a:lnTo>
                    <a:pt x="167" y="256"/>
                  </a:lnTo>
                  <a:lnTo>
                    <a:pt x="180" y="303"/>
                  </a:lnTo>
                  <a:lnTo>
                    <a:pt x="184" y="350"/>
                  </a:lnTo>
                  <a:lnTo>
                    <a:pt x="193" y="436"/>
                  </a:lnTo>
                  <a:lnTo>
                    <a:pt x="197" y="504"/>
                  </a:lnTo>
                  <a:lnTo>
                    <a:pt x="193" y="573"/>
                  </a:lnTo>
                  <a:lnTo>
                    <a:pt x="188" y="573"/>
                  </a:lnTo>
                  <a:lnTo>
                    <a:pt x="184" y="568"/>
                  </a:lnTo>
                  <a:lnTo>
                    <a:pt x="188" y="508"/>
                  </a:lnTo>
                  <a:lnTo>
                    <a:pt x="188" y="440"/>
                  </a:lnTo>
                  <a:lnTo>
                    <a:pt x="180" y="359"/>
                  </a:lnTo>
                  <a:lnTo>
                    <a:pt x="171" y="316"/>
                  </a:lnTo>
                  <a:lnTo>
                    <a:pt x="163" y="269"/>
                  </a:lnTo>
                  <a:lnTo>
                    <a:pt x="146" y="222"/>
                  </a:lnTo>
                  <a:lnTo>
                    <a:pt x="129" y="175"/>
                  </a:lnTo>
                  <a:lnTo>
                    <a:pt x="103" y="132"/>
                  </a:lnTo>
                  <a:lnTo>
                    <a:pt x="77" y="85"/>
                  </a:lnTo>
                  <a:lnTo>
                    <a:pt x="43" y="4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4" name="Freeform 93"/>
            <p:cNvSpPr>
              <a:spLocks/>
            </p:cNvSpPr>
            <p:nvPr/>
          </p:nvSpPr>
          <p:spPr bwMode="auto">
            <a:xfrm>
              <a:off x="993" y="3636"/>
              <a:ext cx="350" cy="312"/>
            </a:xfrm>
            <a:custGeom>
              <a:avLst/>
              <a:gdLst>
                <a:gd name="T0" fmla="*/ 149 w 350"/>
                <a:gd name="T1" fmla="*/ 124 h 312"/>
                <a:gd name="T2" fmla="*/ 149 w 350"/>
                <a:gd name="T3" fmla="*/ 124 h 312"/>
                <a:gd name="T4" fmla="*/ 81 w 350"/>
                <a:gd name="T5" fmla="*/ 205 h 312"/>
                <a:gd name="T6" fmla="*/ 0 w 350"/>
                <a:gd name="T7" fmla="*/ 312 h 312"/>
                <a:gd name="T8" fmla="*/ 81 w 350"/>
                <a:gd name="T9" fmla="*/ 312 h 312"/>
                <a:gd name="T10" fmla="*/ 81 w 350"/>
                <a:gd name="T11" fmla="*/ 312 h 312"/>
                <a:gd name="T12" fmla="*/ 171 w 350"/>
                <a:gd name="T13" fmla="*/ 235 h 312"/>
                <a:gd name="T14" fmla="*/ 252 w 350"/>
                <a:gd name="T15" fmla="*/ 167 h 312"/>
                <a:gd name="T16" fmla="*/ 252 w 350"/>
                <a:gd name="T17" fmla="*/ 167 h 312"/>
                <a:gd name="T18" fmla="*/ 350 w 350"/>
                <a:gd name="T19" fmla="*/ 81 h 312"/>
                <a:gd name="T20" fmla="*/ 350 w 350"/>
                <a:gd name="T21" fmla="*/ 81 h 312"/>
                <a:gd name="T22" fmla="*/ 303 w 350"/>
                <a:gd name="T23" fmla="*/ 0 h 312"/>
                <a:gd name="T24" fmla="*/ 303 w 350"/>
                <a:gd name="T25" fmla="*/ 0 h 312"/>
                <a:gd name="T26" fmla="*/ 273 w 350"/>
                <a:gd name="T27" fmla="*/ 21 h 312"/>
                <a:gd name="T28" fmla="*/ 235 w 350"/>
                <a:gd name="T29" fmla="*/ 47 h 312"/>
                <a:gd name="T30" fmla="*/ 196 w 350"/>
                <a:gd name="T31" fmla="*/ 81 h 312"/>
                <a:gd name="T32" fmla="*/ 149 w 350"/>
                <a:gd name="T33" fmla="*/ 124 h 312"/>
                <a:gd name="T34" fmla="*/ 149 w 350"/>
                <a:gd name="T35" fmla="*/ 124 h 3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0"/>
                <a:gd name="T55" fmla="*/ 0 h 312"/>
                <a:gd name="T56" fmla="*/ 350 w 350"/>
                <a:gd name="T57" fmla="*/ 312 h 3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0" h="312">
                  <a:moveTo>
                    <a:pt x="149" y="124"/>
                  </a:moveTo>
                  <a:lnTo>
                    <a:pt x="149" y="124"/>
                  </a:lnTo>
                  <a:lnTo>
                    <a:pt x="81" y="205"/>
                  </a:lnTo>
                  <a:lnTo>
                    <a:pt x="0" y="312"/>
                  </a:lnTo>
                  <a:lnTo>
                    <a:pt x="81" y="312"/>
                  </a:lnTo>
                  <a:lnTo>
                    <a:pt x="171" y="235"/>
                  </a:lnTo>
                  <a:lnTo>
                    <a:pt x="252" y="167"/>
                  </a:lnTo>
                  <a:lnTo>
                    <a:pt x="350" y="81"/>
                  </a:lnTo>
                  <a:lnTo>
                    <a:pt x="303" y="0"/>
                  </a:lnTo>
                  <a:lnTo>
                    <a:pt x="273" y="21"/>
                  </a:lnTo>
                  <a:lnTo>
                    <a:pt x="235" y="47"/>
                  </a:lnTo>
                  <a:lnTo>
                    <a:pt x="196" y="81"/>
                  </a:lnTo>
                  <a:lnTo>
                    <a:pt x="149" y="12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5" name="Freeform 94"/>
            <p:cNvSpPr>
              <a:spLocks/>
            </p:cNvSpPr>
            <p:nvPr/>
          </p:nvSpPr>
          <p:spPr bwMode="auto">
            <a:xfrm>
              <a:off x="997" y="3619"/>
              <a:ext cx="338" cy="329"/>
            </a:xfrm>
            <a:custGeom>
              <a:avLst/>
              <a:gdLst>
                <a:gd name="T0" fmla="*/ 338 w 338"/>
                <a:gd name="T1" fmla="*/ 21 h 329"/>
                <a:gd name="T2" fmla="*/ 338 w 338"/>
                <a:gd name="T3" fmla="*/ 21 h 329"/>
                <a:gd name="T4" fmla="*/ 338 w 338"/>
                <a:gd name="T5" fmla="*/ 13 h 329"/>
                <a:gd name="T6" fmla="*/ 333 w 338"/>
                <a:gd name="T7" fmla="*/ 9 h 329"/>
                <a:gd name="T8" fmla="*/ 325 w 338"/>
                <a:gd name="T9" fmla="*/ 4 h 329"/>
                <a:gd name="T10" fmla="*/ 316 w 338"/>
                <a:gd name="T11" fmla="*/ 0 h 329"/>
                <a:gd name="T12" fmla="*/ 291 w 338"/>
                <a:gd name="T13" fmla="*/ 0 h 329"/>
                <a:gd name="T14" fmla="*/ 278 w 338"/>
                <a:gd name="T15" fmla="*/ 4 h 329"/>
                <a:gd name="T16" fmla="*/ 278 w 338"/>
                <a:gd name="T17" fmla="*/ 4 h 329"/>
                <a:gd name="T18" fmla="*/ 261 w 338"/>
                <a:gd name="T19" fmla="*/ 9 h 329"/>
                <a:gd name="T20" fmla="*/ 239 w 338"/>
                <a:gd name="T21" fmla="*/ 17 h 329"/>
                <a:gd name="T22" fmla="*/ 214 w 338"/>
                <a:gd name="T23" fmla="*/ 34 h 329"/>
                <a:gd name="T24" fmla="*/ 179 w 338"/>
                <a:gd name="T25" fmla="*/ 60 h 329"/>
                <a:gd name="T26" fmla="*/ 141 w 338"/>
                <a:gd name="T27" fmla="*/ 98 h 329"/>
                <a:gd name="T28" fmla="*/ 98 w 338"/>
                <a:gd name="T29" fmla="*/ 154 h 329"/>
                <a:gd name="T30" fmla="*/ 56 w 338"/>
                <a:gd name="T31" fmla="*/ 222 h 329"/>
                <a:gd name="T32" fmla="*/ 56 w 338"/>
                <a:gd name="T33" fmla="*/ 222 h 329"/>
                <a:gd name="T34" fmla="*/ 26 w 338"/>
                <a:gd name="T35" fmla="*/ 269 h 329"/>
                <a:gd name="T36" fmla="*/ 0 w 338"/>
                <a:gd name="T37" fmla="*/ 329 h 329"/>
                <a:gd name="T38" fmla="*/ 90 w 338"/>
                <a:gd name="T39" fmla="*/ 329 h 329"/>
                <a:gd name="T40" fmla="*/ 90 w 338"/>
                <a:gd name="T41" fmla="*/ 329 h 329"/>
                <a:gd name="T42" fmla="*/ 120 w 338"/>
                <a:gd name="T43" fmla="*/ 291 h 329"/>
                <a:gd name="T44" fmla="*/ 120 w 338"/>
                <a:gd name="T45" fmla="*/ 291 h 329"/>
                <a:gd name="T46" fmla="*/ 248 w 338"/>
                <a:gd name="T47" fmla="*/ 132 h 329"/>
                <a:gd name="T48" fmla="*/ 299 w 338"/>
                <a:gd name="T49" fmla="*/ 68 h 329"/>
                <a:gd name="T50" fmla="*/ 338 w 338"/>
                <a:gd name="T51" fmla="*/ 21 h 329"/>
                <a:gd name="T52" fmla="*/ 338 w 338"/>
                <a:gd name="T53" fmla="*/ 21 h 3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8"/>
                <a:gd name="T82" fmla="*/ 0 h 329"/>
                <a:gd name="T83" fmla="*/ 338 w 338"/>
                <a:gd name="T84" fmla="*/ 329 h 3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8" h="329">
                  <a:moveTo>
                    <a:pt x="338" y="21"/>
                  </a:moveTo>
                  <a:lnTo>
                    <a:pt x="338" y="21"/>
                  </a:lnTo>
                  <a:lnTo>
                    <a:pt x="338" y="13"/>
                  </a:lnTo>
                  <a:lnTo>
                    <a:pt x="333" y="9"/>
                  </a:lnTo>
                  <a:lnTo>
                    <a:pt x="325" y="4"/>
                  </a:lnTo>
                  <a:lnTo>
                    <a:pt x="316" y="0"/>
                  </a:lnTo>
                  <a:lnTo>
                    <a:pt x="291" y="0"/>
                  </a:lnTo>
                  <a:lnTo>
                    <a:pt x="278" y="4"/>
                  </a:lnTo>
                  <a:lnTo>
                    <a:pt x="261" y="9"/>
                  </a:lnTo>
                  <a:lnTo>
                    <a:pt x="239" y="17"/>
                  </a:lnTo>
                  <a:lnTo>
                    <a:pt x="214" y="34"/>
                  </a:lnTo>
                  <a:lnTo>
                    <a:pt x="179" y="60"/>
                  </a:lnTo>
                  <a:lnTo>
                    <a:pt x="141" y="98"/>
                  </a:lnTo>
                  <a:lnTo>
                    <a:pt x="98" y="154"/>
                  </a:lnTo>
                  <a:lnTo>
                    <a:pt x="56" y="222"/>
                  </a:lnTo>
                  <a:lnTo>
                    <a:pt x="26" y="269"/>
                  </a:lnTo>
                  <a:lnTo>
                    <a:pt x="0" y="329"/>
                  </a:lnTo>
                  <a:lnTo>
                    <a:pt x="90" y="329"/>
                  </a:lnTo>
                  <a:lnTo>
                    <a:pt x="120" y="291"/>
                  </a:lnTo>
                  <a:lnTo>
                    <a:pt x="248" y="132"/>
                  </a:lnTo>
                  <a:lnTo>
                    <a:pt x="299" y="68"/>
                  </a:lnTo>
                  <a:lnTo>
                    <a:pt x="338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6" name="Freeform 95"/>
            <p:cNvSpPr>
              <a:spLocks/>
            </p:cNvSpPr>
            <p:nvPr/>
          </p:nvSpPr>
          <p:spPr bwMode="auto">
            <a:xfrm>
              <a:off x="711" y="2388"/>
              <a:ext cx="256" cy="351"/>
            </a:xfrm>
            <a:custGeom>
              <a:avLst/>
              <a:gdLst>
                <a:gd name="T0" fmla="*/ 252 w 256"/>
                <a:gd name="T1" fmla="*/ 107 h 351"/>
                <a:gd name="T2" fmla="*/ 252 w 256"/>
                <a:gd name="T3" fmla="*/ 107 h 351"/>
                <a:gd name="T4" fmla="*/ 252 w 256"/>
                <a:gd name="T5" fmla="*/ 94 h 351"/>
                <a:gd name="T6" fmla="*/ 243 w 256"/>
                <a:gd name="T7" fmla="*/ 77 h 351"/>
                <a:gd name="T8" fmla="*/ 230 w 256"/>
                <a:gd name="T9" fmla="*/ 56 h 351"/>
                <a:gd name="T10" fmla="*/ 213 w 256"/>
                <a:gd name="T11" fmla="*/ 34 h 351"/>
                <a:gd name="T12" fmla="*/ 196 w 256"/>
                <a:gd name="T13" fmla="*/ 17 h 351"/>
                <a:gd name="T14" fmla="*/ 171 w 256"/>
                <a:gd name="T15" fmla="*/ 4 h 351"/>
                <a:gd name="T16" fmla="*/ 141 w 256"/>
                <a:gd name="T17" fmla="*/ 0 h 351"/>
                <a:gd name="T18" fmla="*/ 111 w 256"/>
                <a:gd name="T19" fmla="*/ 0 h 351"/>
                <a:gd name="T20" fmla="*/ 111 w 256"/>
                <a:gd name="T21" fmla="*/ 0 h 351"/>
                <a:gd name="T22" fmla="*/ 81 w 256"/>
                <a:gd name="T23" fmla="*/ 9 h 351"/>
                <a:gd name="T24" fmla="*/ 59 w 256"/>
                <a:gd name="T25" fmla="*/ 17 h 351"/>
                <a:gd name="T26" fmla="*/ 38 w 256"/>
                <a:gd name="T27" fmla="*/ 30 h 351"/>
                <a:gd name="T28" fmla="*/ 21 w 256"/>
                <a:gd name="T29" fmla="*/ 47 h 351"/>
                <a:gd name="T30" fmla="*/ 12 w 256"/>
                <a:gd name="T31" fmla="*/ 64 h 351"/>
                <a:gd name="T32" fmla="*/ 4 w 256"/>
                <a:gd name="T33" fmla="*/ 86 h 351"/>
                <a:gd name="T34" fmla="*/ 0 w 256"/>
                <a:gd name="T35" fmla="*/ 107 h 351"/>
                <a:gd name="T36" fmla="*/ 0 w 256"/>
                <a:gd name="T37" fmla="*/ 133 h 351"/>
                <a:gd name="T38" fmla="*/ 0 w 256"/>
                <a:gd name="T39" fmla="*/ 133 h 351"/>
                <a:gd name="T40" fmla="*/ 4 w 256"/>
                <a:gd name="T41" fmla="*/ 167 h 351"/>
                <a:gd name="T42" fmla="*/ 8 w 256"/>
                <a:gd name="T43" fmla="*/ 192 h 351"/>
                <a:gd name="T44" fmla="*/ 17 w 256"/>
                <a:gd name="T45" fmla="*/ 222 h 351"/>
                <a:gd name="T46" fmla="*/ 25 w 256"/>
                <a:gd name="T47" fmla="*/ 244 h 351"/>
                <a:gd name="T48" fmla="*/ 51 w 256"/>
                <a:gd name="T49" fmla="*/ 282 h 351"/>
                <a:gd name="T50" fmla="*/ 77 w 256"/>
                <a:gd name="T51" fmla="*/ 308 h 351"/>
                <a:gd name="T52" fmla="*/ 102 w 256"/>
                <a:gd name="T53" fmla="*/ 329 h 351"/>
                <a:gd name="T54" fmla="*/ 124 w 256"/>
                <a:gd name="T55" fmla="*/ 342 h 351"/>
                <a:gd name="T56" fmla="*/ 145 w 256"/>
                <a:gd name="T57" fmla="*/ 351 h 351"/>
                <a:gd name="T58" fmla="*/ 145 w 256"/>
                <a:gd name="T59" fmla="*/ 351 h 351"/>
                <a:gd name="T60" fmla="*/ 171 w 256"/>
                <a:gd name="T61" fmla="*/ 333 h 351"/>
                <a:gd name="T62" fmla="*/ 188 w 256"/>
                <a:gd name="T63" fmla="*/ 312 h 351"/>
                <a:gd name="T64" fmla="*/ 209 w 256"/>
                <a:gd name="T65" fmla="*/ 286 h 351"/>
                <a:gd name="T66" fmla="*/ 230 w 256"/>
                <a:gd name="T67" fmla="*/ 252 h 351"/>
                <a:gd name="T68" fmla="*/ 247 w 256"/>
                <a:gd name="T69" fmla="*/ 209 h 351"/>
                <a:gd name="T70" fmla="*/ 256 w 256"/>
                <a:gd name="T71" fmla="*/ 162 h 351"/>
                <a:gd name="T72" fmla="*/ 256 w 256"/>
                <a:gd name="T73" fmla="*/ 137 h 351"/>
                <a:gd name="T74" fmla="*/ 252 w 256"/>
                <a:gd name="T75" fmla="*/ 107 h 351"/>
                <a:gd name="T76" fmla="*/ 252 w 256"/>
                <a:gd name="T77" fmla="*/ 107 h 3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6"/>
                <a:gd name="T118" fmla="*/ 0 h 351"/>
                <a:gd name="T119" fmla="*/ 256 w 256"/>
                <a:gd name="T120" fmla="*/ 351 h 3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6" h="351">
                  <a:moveTo>
                    <a:pt x="252" y="107"/>
                  </a:moveTo>
                  <a:lnTo>
                    <a:pt x="252" y="107"/>
                  </a:lnTo>
                  <a:lnTo>
                    <a:pt x="252" y="94"/>
                  </a:lnTo>
                  <a:lnTo>
                    <a:pt x="243" y="77"/>
                  </a:lnTo>
                  <a:lnTo>
                    <a:pt x="230" y="56"/>
                  </a:lnTo>
                  <a:lnTo>
                    <a:pt x="213" y="34"/>
                  </a:lnTo>
                  <a:lnTo>
                    <a:pt x="196" y="17"/>
                  </a:lnTo>
                  <a:lnTo>
                    <a:pt x="171" y="4"/>
                  </a:lnTo>
                  <a:lnTo>
                    <a:pt x="141" y="0"/>
                  </a:lnTo>
                  <a:lnTo>
                    <a:pt x="111" y="0"/>
                  </a:lnTo>
                  <a:lnTo>
                    <a:pt x="81" y="9"/>
                  </a:lnTo>
                  <a:lnTo>
                    <a:pt x="59" y="17"/>
                  </a:lnTo>
                  <a:lnTo>
                    <a:pt x="38" y="30"/>
                  </a:lnTo>
                  <a:lnTo>
                    <a:pt x="21" y="47"/>
                  </a:lnTo>
                  <a:lnTo>
                    <a:pt x="12" y="64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3"/>
                  </a:lnTo>
                  <a:lnTo>
                    <a:pt x="4" y="167"/>
                  </a:lnTo>
                  <a:lnTo>
                    <a:pt x="8" y="192"/>
                  </a:lnTo>
                  <a:lnTo>
                    <a:pt x="17" y="222"/>
                  </a:lnTo>
                  <a:lnTo>
                    <a:pt x="25" y="244"/>
                  </a:lnTo>
                  <a:lnTo>
                    <a:pt x="51" y="282"/>
                  </a:lnTo>
                  <a:lnTo>
                    <a:pt x="77" y="308"/>
                  </a:lnTo>
                  <a:lnTo>
                    <a:pt x="102" y="329"/>
                  </a:lnTo>
                  <a:lnTo>
                    <a:pt x="124" y="342"/>
                  </a:lnTo>
                  <a:lnTo>
                    <a:pt x="145" y="351"/>
                  </a:lnTo>
                  <a:lnTo>
                    <a:pt x="171" y="333"/>
                  </a:lnTo>
                  <a:lnTo>
                    <a:pt x="188" y="312"/>
                  </a:lnTo>
                  <a:lnTo>
                    <a:pt x="209" y="286"/>
                  </a:lnTo>
                  <a:lnTo>
                    <a:pt x="230" y="252"/>
                  </a:lnTo>
                  <a:lnTo>
                    <a:pt x="247" y="209"/>
                  </a:lnTo>
                  <a:lnTo>
                    <a:pt x="256" y="162"/>
                  </a:lnTo>
                  <a:lnTo>
                    <a:pt x="256" y="137"/>
                  </a:lnTo>
                  <a:lnTo>
                    <a:pt x="252" y="10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7" name="Freeform 96"/>
            <p:cNvSpPr>
              <a:spLocks/>
            </p:cNvSpPr>
            <p:nvPr/>
          </p:nvSpPr>
          <p:spPr bwMode="auto">
            <a:xfrm>
              <a:off x="852" y="2461"/>
              <a:ext cx="111" cy="162"/>
            </a:xfrm>
            <a:custGeom>
              <a:avLst/>
              <a:gdLst>
                <a:gd name="T0" fmla="*/ 25 w 111"/>
                <a:gd name="T1" fmla="*/ 13 h 162"/>
                <a:gd name="T2" fmla="*/ 25 w 111"/>
                <a:gd name="T3" fmla="*/ 13 h 162"/>
                <a:gd name="T4" fmla="*/ 38 w 111"/>
                <a:gd name="T5" fmla="*/ 4 h 162"/>
                <a:gd name="T6" fmla="*/ 55 w 111"/>
                <a:gd name="T7" fmla="*/ 0 h 162"/>
                <a:gd name="T8" fmla="*/ 68 w 111"/>
                <a:gd name="T9" fmla="*/ 0 h 162"/>
                <a:gd name="T10" fmla="*/ 81 w 111"/>
                <a:gd name="T11" fmla="*/ 0 h 162"/>
                <a:gd name="T12" fmla="*/ 94 w 111"/>
                <a:gd name="T13" fmla="*/ 8 h 162"/>
                <a:gd name="T14" fmla="*/ 111 w 111"/>
                <a:gd name="T15" fmla="*/ 17 h 162"/>
                <a:gd name="T16" fmla="*/ 111 w 111"/>
                <a:gd name="T17" fmla="*/ 17 h 162"/>
                <a:gd name="T18" fmla="*/ 102 w 111"/>
                <a:gd name="T19" fmla="*/ 13 h 162"/>
                <a:gd name="T20" fmla="*/ 81 w 111"/>
                <a:gd name="T21" fmla="*/ 8 h 162"/>
                <a:gd name="T22" fmla="*/ 55 w 111"/>
                <a:gd name="T23" fmla="*/ 8 h 162"/>
                <a:gd name="T24" fmla="*/ 42 w 111"/>
                <a:gd name="T25" fmla="*/ 13 h 162"/>
                <a:gd name="T26" fmla="*/ 30 w 111"/>
                <a:gd name="T27" fmla="*/ 17 h 162"/>
                <a:gd name="T28" fmla="*/ 30 w 111"/>
                <a:gd name="T29" fmla="*/ 17 h 162"/>
                <a:gd name="T30" fmla="*/ 21 w 111"/>
                <a:gd name="T31" fmla="*/ 30 h 162"/>
                <a:gd name="T32" fmla="*/ 12 w 111"/>
                <a:gd name="T33" fmla="*/ 42 h 162"/>
                <a:gd name="T34" fmla="*/ 8 w 111"/>
                <a:gd name="T35" fmla="*/ 55 h 162"/>
                <a:gd name="T36" fmla="*/ 8 w 111"/>
                <a:gd name="T37" fmla="*/ 72 h 162"/>
                <a:gd name="T38" fmla="*/ 8 w 111"/>
                <a:gd name="T39" fmla="*/ 89 h 162"/>
                <a:gd name="T40" fmla="*/ 12 w 111"/>
                <a:gd name="T41" fmla="*/ 111 h 162"/>
                <a:gd name="T42" fmla="*/ 25 w 111"/>
                <a:gd name="T43" fmla="*/ 128 h 162"/>
                <a:gd name="T44" fmla="*/ 47 w 111"/>
                <a:gd name="T45" fmla="*/ 149 h 162"/>
                <a:gd name="T46" fmla="*/ 4 w 111"/>
                <a:gd name="T47" fmla="*/ 162 h 162"/>
                <a:gd name="T48" fmla="*/ 34 w 111"/>
                <a:gd name="T49" fmla="*/ 149 h 162"/>
                <a:gd name="T50" fmla="*/ 34 w 111"/>
                <a:gd name="T51" fmla="*/ 149 h 162"/>
                <a:gd name="T52" fmla="*/ 25 w 111"/>
                <a:gd name="T53" fmla="*/ 136 h 162"/>
                <a:gd name="T54" fmla="*/ 17 w 111"/>
                <a:gd name="T55" fmla="*/ 124 h 162"/>
                <a:gd name="T56" fmla="*/ 8 w 111"/>
                <a:gd name="T57" fmla="*/ 107 h 162"/>
                <a:gd name="T58" fmla="*/ 0 w 111"/>
                <a:gd name="T59" fmla="*/ 89 h 162"/>
                <a:gd name="T60" fmla="*/ 0 w 111"/>
                <a:gd name="T61" fmla="*/ 64 h 162"/>
                <a:gd name="T62" fmla="*/ 8 w 111"/>
                <a:gd name="T63" fmla="*/ 38 h 162"/>
                <a:gd name="T64" fmla="*/ 25 w 111"/>
                <a:gd name="T65" fmla="*/ 13 h 162"/>
                <a:gd name="T66" fmla="*/ 25 w 111"/>
                <a:gd name="T67" fmla="*/ 13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162"/>
                <a:gd name="T104" fmla="*/ 111 w 111"/>
                <a:gd name="T105" fmla="*/ 162 h 1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162">
                  <a:moveTo>
                    <a:pt x="25" y="13"/>
                  </a:moveTo>
                  <a:lnTo>
                    <a:pt x="25" y="13"/>
                  </a:lnTo>
                  <a:lnTo>
                    <a:pt x="38" y="4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94" y="8"/>
                  </a:lnTo>
                  <a:lnTo>
                    <a:pt x="111" y="17"/>
                  </a:lnTo>
                  <a:lnTo>
                    <a:pt x="102" y="13"/>
                  </a:lnTo>
                  <a:lnTo>
                    <a:pt x="81" y="8"/>
                  </a:lnTo>
                  <a:lnTo>
                    <a:pt x="55" y="8"/>
                  </a:lnTo>
                  <a:lnTo>
                    <a:pt x="42" y="13"/>
                  </a:lnTo>
                  <a:lnTo>
                    <a:pt x="30" y="17"/>
                  </a:lnTo>
                  <a:lnTo>
                    <a:pt x="21" y="30"/>
                  </a:lnTo>
                  <a:lnTo>
                    <a:pt x="12" y="42"/>
                  </a:lnTo>
                  <a:lnTo>
                    <a:pt x="8" y="55"/>
                  </a:lnTo>
                  <a:lnTo>
                    <a:pt x="8" y="72"/>
                  </a:lnTo>
                  <a:lnTo>
                    <a:pt x="8" y="89"/>
                  </a:lnTo>
                  <a:lnTo>
                    <a:pt x="12" y="111"/>
                  </a:lnTo>
                  <a:lnTo>
                    <a:pt x="25" y="128"/>
                  </a:lnTo>
                  <a:lnTo>
                    <a:pt x="47" y="149"/>
                  </a:lnTo>
                  <a:lnTo>
                    <a:pt x="4" y="162"/>
                  </a:lnTo>
                  <a:lnTo>
                    <a:pt x="34" y="149"/>
                  </a:lnTo>
                  <a:lnTo>
                    <a:pt x="25" y="136"/>
                  </a:lnTo>
                  <a:lnTo>
                    <a:pt x="17" y="124"/>
                  </a:lnTo>
                  <a:lnTo>
                    <a:pt x="8" y="107"/>
                  </a:lnTo>
                  <a:lnTo>
                    <a:pt x="0" y="89"/>
                  </a:lnTo>
                  <a:lnTo>
                    <a:pt x="0" y="64"/>
                  </a:lnTo>
                  <a:lnTo>
                    <a:pt x="8" y="3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8" name="Freeform 97"/>
            <p:cNvSpPr>
              <a:spLocks/>
            </p:cNvSpPr>
            <p:nvPr/>
          </p:nvSpPr>
          <p:spPr bwMode="auto">
            <a:xfrm>
              <a:off x="860" y="2461"/>
              <a:ext cx="103" cy="38"/>
            </a:xfrm>
            <a:custGeom>
              <a:avLst/>
              <a:gdLst>
                <a:gd name="T0" fmla="*/ 17 w 103"/>
                <a:gd name="T1" fmla="*/ 13 h 38"/>
                <a:gd name="T2" fmla="*/ 17 w 103"/>
                <a:gd name="T3" fmla="*/ 13 h 38"/>
                <a:gd name="T4" fmla="*/ 30 w 103"/>
                <a:gd name="T5" fmla="*/ 4 h 38"/>
                <a:gd name="T6" fmla="*/ 51 w 103"/>
                <a:gd name="T7" fmla="*/ 0 h 38"/>
                <a:gd name="T8" fmla="*/ 60 w 103"/>
                <a:gd name="T9" fmla="*/ 0 h 38"/>
                <a:gd name="T10" fmla="*/ 73 w 103"/>
                <a:gd name="T11" fmla="*/ 0 h 38"/>
                <a:gd name="T12" fmla="*/ 90 w 103"/>
                <a:gd name="T13" fmla="*/ 8 h 38"/>
                <a:gd name="T14" fmla="*/ 103 w 103"/>
                <a:gd name="T15" fmla="*/ 17 h 38"/>
                <a:gd name="T16" fmla="*/ 103 w 103"/>
                <a:gd name="T17" fmla="*/ 17 h 38"/>
                <a:gd name="T18" fmla="*/ 94 w 103"/>
                <a:gd name="T19" fmla="*/ 13 h 38"/>
                <a:gd name="T20" fmla="*/ 73 w 103"/>
                <a:gd name="T21" fmla="*/ 8 h 38"/>
                <a:gd name="T22" fmla="*/ 47 w 103"/>
                <a:gd name="T23" fmla="*/ 8 h 38"/>
                <a:gd name="T24" fmla="*/ 34 w 103"/>
                <a:gd name="T25" fmla="*/ 13 h 38"/>
                <a:gd name="T26" fmla="*/ 22 w 103"/>
                <a:gd name="T27" fmla="*/ 17 h 38"/>
                <a:gd name="T28" fmla="*/ 22 w 103"/>
                <a:gd name="T29" fmla="*/ 17 h 38"/>
                <a:gd name="T30" fmla="*/ 9 w 103"/>
                <a:gd name="T31" fmla="*/ 38 h 38"/>
                <a:gd name="T32" fmla="*/ 9 w 103"/>
                <a:gd name="T33" fmla="*/ 38 h 38"/>
                <a:gd name="T34" fmla="*/ 4 w 103"/>
                <a:gd name="T35" fmla="*/ 38 h 38"/>
                <a:gd name="T36" fmla="*/ 0 w 103"/>
                <a:gd name="T37" fmla="*/ 34 h 38"/>
                <a:gd name="T38" fmla="*/ 0 w 103"/>
                <a:gd name="T39" fmla="*/ 34 h 38"/>
                <a:gd name="T40" fmla="*/ 9 w 103"/>
                <a:gd name="T41" fmla="*/ 21 h 38"/>
                <a:gd name="T42" fmla="*/ 17 w 103"/>
                <a:gd name="T43" fmla="*/ 13 h 38"/>
                <a:gd name="T44" fmla="*/ 17 w 103"/>
                <a:gd name="T45" fmla="*/ 13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38"/>
                <a:gd name="T71" fmla="*/ 103 w 10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38">
                  <a:moveTo>
                    <a:pt x="17" y="13"/>
                  </a:moveTo>
                  <a:lnTo>
                    <a:pt x="17" y="13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8"/>
                  </a:lnTo>
                  <a:lnTo>
                    <a:pt x="103" y="17"/>
                  </a:lnTo>
                  <a:lnTo>
                    <a:pt x="94" y="13"/>
                  </a:lnTo>
                  <a:lnTo>
                    <a:pt x="73" y="8"/>
                  </a:lnTo>
                  <a:lnTo>
                    <a:pt x="47" y="8"/>
                  </a:lnTo>
                  <a:lnTo>
                    <a:pt x="34" y="13"/>
                  </a:lnTo>
                  <a:lnTo>
                    <a:pt x="22" y="17"/>
                  </a:lnTo>
                  <a:lnTo>
                    <a:pt x="9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9" y="21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9" name="Freeform 98"/>
            <p:cNvSpPr>
              <a:spLocks/>
            </p:cNvSpPr>
            <p:nvPr/>
          </p:nvSpPr>
          <p:spPr bwMode="auto">
            <a:xfrm>
              <a:off x="711" y="2469"/>
              <a:ext cx="106" cy="30"/>
            </a:xfrm>
            <a:custGeom>
              <a:avLst/>
              <a:gdLst>
                <a:gd name="T0" fmla="*/ 81 w 106"/>
                <a:gd name="T1" fmla="*/ 9 h 30"/>
                <a:gd name="T2" fmla="*/ 81 w 106"/>
                <a:gd name="T3" fmla="*/ 9 h 30"/>
                <a:gd name="T4" fmla="*/ 68 w 106"/>
                <a:gd name="T5" fmla="*/ 5 h 30"/>
                <a:gd name="T6" fmla="*/ 51 w 106"/>
                <a:gd name="T7" fmla="*/ 0 h 30"/>
                <a:gd name="T8" fmla="*/ 38 w 106"/>
                <a:gd name="T9" fmla="*/ 5 h 30"/>
                <a:gd name="T10" fmla="*/ 25 w 106"/>
                <a:gd name="T11" fmla="*/ 9 h 30"/>
                <a:gd name="T12" fmla="*/ 12 w 106"/>
                <a:gd name="T13" fmla="*/ 13 h 30"/>
                <a:gd name="T14" fmla="*/ 0 w 106"/>
                <a:gd name="T15" fmla="*/ 26 h 30"/>
                <a:gd name="T16" fmla="*/ 0 w 106"/>
                <a:gd name="T17" fmla="*/ 26 h 30"/>
                <a:gd name="T18" fmla="*/ 8 w 106"/>
                <a:gd name="T19" fmla="*/ 22 h 30"/>
                <a:gd name="T20" fmla="*/ 25 w 106"/>
                <a:gd name="T21" fmla="*/ 13 h 30"/>
                <a:gd name="T22" fmla="*/ 51 w 106"/>
                <a:gd name="T23" fmla="*/ 9 h 30"/>
                <a:gd name="T24" fmla="*/ 64 w 106"/>
                <a:gd name="T25" fmla="*/ 9 h 30"/>
                <a:gd name="T26" fmla="*/ 77 w 106"/>
                <a:gd name="T27" fmla="*/ 13 h 30"/>
                <a:gd name="T28" fmla="*/ 77 w 106"/>
                <a:gd name="T29" fmla="*/ 13 h 30"/>
                <a:gd name="T30" fmla="*/ 98 w 106"/>
                <a:gd name="T31" fmla="*/ 30 h 30"/>
                <a:gd name="T32" fmla="*/ 98 w 106"/>
                <a:gd name="T33" fmla="*/ 30 h 30"/>
                <a:gd name="T34" fmla="*/ 102 w 106"/>
                <a:gd name="T35" fmla="*/ 30 h 30"/>
                <a:gd name="T36" fmla="*/ 106 w 106"/>
                <a:gd name="T37" fmla="*/ 26 h 30"/>
                <a:gd name="T38" fmla="*/ 106 w 106"/>
                <a:gd name="T39" fmla="*/ 26 h 30"/>
                <a:gd name="T40" fmla="*/ 94 w 106"/>
                <a:gd name="T41" fmla="*/ 17 h 30"/>
                <a:gd name="T42" fmla="*/ 81 w 106"/>
                <a:gd name="T43" fmla="*/ 9 h 30"/>
                <a:gd name="T44" fmla="*/ 81 w 106"/>
                <a:gd name="T45" fmla="*/ 9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30"/>
                <a:gd name="T71" fmla="*/ 106 w 106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30">
                  <a:moveTo>
                    <a:pt x="81" y="9"/>
                  </a:moveTo>
                  <a:lnTo>
                    <a:pt x="81" y="9"/>
                  </a:lnTo>
                  <a:lnTo>
                    <a:pt x="68" y="5"/>
                  </a:lnTo>
                  <a:lnTo>
                    <a:pt x="51" y="0"/>
                  </a:lnTo>
                  <a:lnTo>
                    <a:pt x="38" y="5"/>
                  </a:lnTo>
                  <a:lnTo>
                    <a:pt x="25" y="9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8" y="22"/>
                  </a:lnTo>
                  <a:lnTo>
                    <a:pt x="25" y="13"/>
                  </a:lnTo>
                  <a:lnTo>
                    <a:pt x="51" y="9"/>
                  </a:lnTo>
                  <a:lnTo>
                    <a:pt x="64" y="9"/>
                  </a:lnTo>
                  <a:lnTo>
                    <a:pt x="77" y="13"/>
                  </a:lnTo>
                  <a:lnTo>
                    <a:pt x="98" y="30"/>
                  </a:lnTo>
                  <a:lnTo>
                    <a:pt x="102" y="30"/>
                  </a:lnTo>
                  <a:lnTo>
                    <a:pt x="106" y="26"/>
                  </a:lnTo>
                  <a:lnTo>
                    <a:pt x="94" y="17"/>
                  </a:lnTo>
                  <a:lnTo>
                    <a:pt x="81" y="9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0" name="Freeform 99"/>
            <p:cNvSpPr>
              <a:spLocks/>
            </p:cNvSpPr>
            <p:nvPr/>
          </p:nvSpPr>
          <p:spPr bwMode="auto">
            <a:xfrm>
              <a:off x="869" y="2512"/>
              <a:ext cx="94" cy="34"/>
            </a:xfrm>
            <a:custGeom>
              <a:avLst/>
              <a:gdLst>
                <a:gd name="T0" fmla="*/ 72 w 94"/>
                <a:gd name="T1" fmla="*/ 30 h 34"/>
                <a:gd name="T2" fmla="*/ 72 w 94"/>
                <a:gd name="T3" fmla="*/ 30 h 34"/>
                <a:gd name="T4" fmla="*/ 51 w 94"/>
                <a:gd name="T5" fmla="*/ 34 h 34"/>
                <a:gd name="T6" fmla="*/ 34 w 94"/>
                <a:gd name="T7" fmla="*/ 34 h 34"/>
                <a:gd name="T8" fmla="*/ 0 w 94"/>
                <a:gd name="T9" fmla="*/ 26 h 34"/>
                <a:gd name="T10" fmla="*/ 0 w 94"/>
                <a:gd name="T11" fmla="*/ 26 h 34"/>
                <a:gd name="T12" fmla="*/ 13 w 94"/>
                <a:gd name="T13" fmla="*/ 17 h 34"/>
                <a:gd name="T14" fmla="*/ 38 w 94"/>
                <a:gd name="T15" fmla="*/ 9 h 34"/>
                <a:gd name="T16" fmla="*/ 55 w 94"/>
                <a:gd name="T17" fmla="*/ 4 h 34"/>
                <a:gd name="T18" fmla="*/ 72 w 94"/>
                <a:gd name="T19" fmla="*/ 0 h 34"/>
                <a:gd name="T20" fmla="*/ 85 w 94"/>
                <a:gd name="T21" fmla="*/ 4 h 34"/>
                <a:gd name="T22" fmla="*/ 94 w 94"/>
                <a:gd name="T23" fmla="*/ 13 h 34"/>
                <a:gd name="T24" fmla="*/ 94 w 94"/>
                <a:gd name="T25" fmla="*/ 13 h 34"/>
                <a:gd name="T26" fmla="*/ 94 w 94"/>
                <a:gd name="T27" fmla="*/ 17 h 34"/>
                <a:gd name="T28" fmla="*/ 94 w 94"/>
                <a:gd name="T29" fmla="*/ 21 h 34"/>
                <a:gd name="T30" fmla="*/ 85 w 94"/>
                <a:gd name="T31" fmla="*/ 26 h 34"/>
                <a:gd name="T32" fmla="*/ 72 w 94"/>
                <a:gd name="T33" fmla="*/ 30 h 34"/>
                <a:gd name="T34" fmla="*/ 72 w 94"/>
                <a:gd name="T35" fmla="*/ 30 h 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4"/>
                <a:gd name="T55" fmla="*/ 0 h 34"/>
                <a:gd name="T56" fmla="*/ 94 w 94"/>
                <a:gd name="T57" fmla="*/ 34 h 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4" h="34">
                  <a:moveTo>
                    <a:pt x="72" y="30"/>
                  </a:moveTo>
                  <a:lnTo>
                    <a:pt x="72" y="30"/>
                  </a:lnTo>
                  <a:lnTo>
                    <a:pt x="51" y="34"/>
                  </a:lnTo>
                  <a:lnTo>
                    <a:pt x="34" y="34"/>
                  </a:lnTo>
                  <a:lnTo>
                    <a:pt x="0" y="26"/>
                  </a:lnTo>
                  <a:lnTo>
                    <a:pt x="13" y="17"/>
                  </a:lnTo>
                  <a:lnTo>
                    <a:pt x="38" y="9"/>
                  </a:lnTo>
                  <a:lnTo>
                    <a:pt x="55" y="4"/>
                  </a:lnTo>
                  <a:lnTo>
                    <a:pt x="72" y="0"/>
                  </a:lnTo>
                  <a:lnTo>
                    <a:pt x="85" y="4"/>
                  </a:lnTo>
                  <a:lnTo>
                    <a:pt x="94" y="13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85" y="26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1" name="Freeform 100"/>
            <p:cNvSpPr>
              <a:spLocks/>
            </p:cNvSpPr>
            <p:nvPr/>
          </p:nvSpPr>
          <p:spPr bwMode="auto">
            <a:xfrm>
              <a:off x="869" y="2503"/>
              <a:ext cx="94" cy="35"/>
            </a:xfrm>
            <a:custGeom>
              <a:avLst/>
              <a:gdLst>
                <a:gd name="T0" fmla="*/ 42 w 94"/>
                <a:gd name="T1" fmla="*/ 22 h 35"/>
                <a:gd name="T2" fmla="*/ 42 w 94"/>
                <a:gd name="T3" fmla="*/ 22 h 35"/>
                <a:gd name="T4" fmla="*/ 21 w 94"/>
                <a:gd name="T5" fmla="*/ 26 h 35"/>
                <a:gd name="T6" fmla="*/ 8 w 94"/>
                <a:gd name="T7" fmla="*/ 30 h 35"/>
                <a:gd name="T8" fmla="*/ 0 w 94"/>
                <a:gd name="T9" fmla="*/ 35 h 35"/>
                <a:gd name="T10" fmla="*/ 0 w 94"/>
                <a:gd name="T11" fmla="*/ 35 h 35"/>
                <a:gd name="T12" fmla="*/ 8 w 94"/>
                <a:gd name="T13" fmla="*/ 26 h 35"/>
                <a:gd name="T14" fmla="*/ 17 w 94"/>
                <a:gd name="T15" fmla="*/ 13 h 35"/>
                <a:gd name="T16" fmla="*/ 30 w 94"/>
                <a:gd name="T17" fmla="*/ 9 h 35"/>
                <a:gd name="T18" fmla="*/ 42 w 94"/>
                <a:gd name="T19" fmla="*/ 0 h 35"/>
                <a:gd name="T20" fmla="*/ 55 w 94"/>
                <a:gd name="T21" fmla="*/ 0 h 35"/>
                <a:gd name="T22" fmla="*/ 77 w 94"/>
                <a:gd name="T23" fmla="*/ 5 h 35"/>
                <a:gd name="T24" fmla="*/ 94 w 94"/>
                <a:gd name="T25" fmla="*/ 22 h 35"/>
                <a:gd name="T26" fmla="*/ 94 w 94"/>
                <a:gd name="T27" fmla="*/ 22 h 35"/>
                <a:gd name="T28" fmla="*/ 42 w 94"/>
                <a:gd name="T29" fmla="*/ 22 h 35"/>
                <a:gd name="T30" fmla="*/ 42 w 94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35"/>
                <a:gd name="T50" fmla="*/ 94 w 94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35">
                  <a:moveTo>
                    <a:pt x="42" y="22"/>
                  </a:moveTo>
                  <a:lnTo>
                    <a:pt x="42" y="22"/>
                  </a:lnTo>
                  <a:lnTo>
                    <a:pt x="21" y="26"/>
                  </a:lnTo>
                  <a:lnTo>
                    <a:pt x="8" y="30"/>
                  </a:lnTo>
                  <a:lnTo>
                    <a:pt x="0" y="35"/>
                  </a:lnTo>
                  <a:lnTo>
                    <a:pt x="8" y="26"/>
                  </a:lnTo>
                  <a:lnTo>
                    <a:pt x="17" y="13"/>
                  </a:lnTo>
                  <a:lnTo>
                    <a:pt x="30" y="9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77" y="5"/>
                  </a:lnTo>
                  <a:lnTo>
                    <a:pt x="94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2" name="Freeform 101"/>
            <p:cNvSpPr>
              <a:spLocks/>
            </p:cNvSpPr>
            <p:nvPr/>
          </p:nvSpPr>
          <p:spPr bwMode="auto">
            <a:xfrm>
              <a:off x="929" y="2525"/>
              <a:ext cx="25" cy="17"/>
            </a:xfrm>
            <a:custGeom>
              <a:avLst/>
              <a:gdLst>
                <a:gd name="T0" fmla="*/ 25 w 25"/>
                <a:gd name="T1" fmla="*/ 4 h 17"/>
                <a:gd name="T2" fmla="*/ 25 w 25"/>
                <a:gd name="T3" fmla="*/ 4 h 17"/>
                <a:gd name="T4" fmla="*/ 21 w 25"/>
                <a:gd name="T5" fmla="*/ 13 h 17"/>
                <a:gd name="T6" fmla="*/ 12 w 25"/>
                <a:gd name="T7" fmla="*/ 17 h 17"/>
                <a:gd name="T8" fmla="*/ 12 w 25"/>
                <a:gd name="T9" fmla="*/ 17 h 17"/>
                <a:gd name="T10" fmla="*/ 4 w 25"/>
                <a:gd name="T11" fmla="*/ 13 h 17"/>
                <a:gd name="T12" fmla="*/ 0 w 25"/>
                <a:gd name="T13" fmla="*/ 4 h 17"/>
                <a:gd name="T14" fmla="*/ 0 w 25"/>
                <a:gd name="T15" fmla="*/ 4 h 17"/>
                <a:gd name="T16" fmla="*/ 0 w 25"/>
                <a:gd name="T17" fmla="*/ 0 h 17"/>
                <a:gd name="T18" fmla="*/ 12 w 25"/>
                <a:gd name="T19" fmla="*/ 0 h 17"/>
                <a:gd name="T20" fmla="*/ 12 w 25"/>
                <a:gd name="T21" fmla="*/ 0 h 17"/>
                <a:gd name="T22" fmla="*/ 21 w 25"/>
                <a:gd name="T23" fmla="*/ 0 h 17"/>
                <a:gd name="T24" fmla="*/ 25 w 25"/>
                <a:gd name="T25" fmla="*/ 4 h 17"/>
                <a:gd name="T26" fmla="*/ 25 w 25"/>
                <a:gd name="T27" fmla="*/ 4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25" y="4"/>
                  </a:moveTo>
                  <a:lnTo>
                    <a:pt x="25" y="4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3" name="Freeform 102"/>
            <p:cNvSpPr>
              <a:spLocks/>
            </p:cNvSpPr>
            <p:nvPr/>
          </p:nvSpPr>
          <p:spPr bwMode="auto">
            <a:xfrm>
              <a:off x="946" y="2525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4 h 4"/>
                <a:gd name="T18" fmla="*/ 0 w 4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4" name="Freeform 103"/>
            <p:cNvSpPr>
              <a:spLocks/>
            </p:cNvSpPr>
            <p:nvPr/>
          </p:nvSpPr>
          <p:spPr bwMode="auto">
            <a:xfrm>
              <a:off x="873" y="2499"/>
              <a:ext cx="98" cy="34"/>
            </a:xfrm>
            <a:custGeom>
              <a:avLst/>
              <a:gdLst>
                <a:gd name="T0" fmla="*/ 98 w 98"/>
                <a:gd name="T1" fmla="*/ 22 h 34"/>
                <a:gd name="T2" fmla="*/ 98 w 98"/>
                <a:gd name="T3" fmla="*/ 22 h 34"/>
                <a:gd name="T4" fmla="*/ 85 w 98"/>
                <a:gd name="T5" fmla="*/ 13 h 34"/>
                <a:gd name="T6" fmla="*/ 77 w 98"/>
                <a:gd name="T7" fmla="*/ 9 h 34"/>
                <a:gd name="T8" fmla="*/ 64 w 98"/>
                <a:gd name="T9" fmla="*/ 4 h 34"/>
                <a:gd name="T10" fmla="*/ 51 w 98"/>
                <a:gd name="T11" fmla="*/ 0 h 34"/>
                <a:gd name="T12" fmla="*/ 34 w 98"/>
                <a:gd name="T13" fmla="*/ 4 h 34"/>
                <a:gd name="T14" fmla="*/ 17 w 98"/>
                <a:gd name="T15" fmla="*/ 13 h 34"/>
                <a:gd name="T16" fmla="*/ 0 w 98"/>
                <a:gd name="T17" fmla="*/ 34 h 34"/>
                <a:gd name="T18" fmla="*/ 0 w 98"/>
                <a:gd name="T19" fmla="*/ 34 h 34"/>
                <a:gd name="T20" fmla="*/ 9 w 98"/>
                <a:gd name="T21" fmla="*/ 26 h 34"/>
                <a:gd name="T22" fmla="*/ 26 w 98"/>
                <a:gd name="T23" fmla="*/ 13 h 34"/>
                <a:gd name="T24" fmla="*/ 43 w 98"/>
                <a:gd name="T25" fmla="*/ 9 h 34"/>
                <a:gd name="T26" fmla="*/ 56 w 98"/>
                <a:gd name="T27" fmla="*/ 9 h 34"/>
                <a:gd name="T28" fmla="*/ 73 w 98"/>
                <a:gd name="T29" fmla="*/ 13 h 34"/>
                <a:gd name="T30" fmla="*/ 90 w 98"/>
                <a:gd name="T31" fmla="*/ 26 h 34"/>
                <a:gd name="T32" fmla="*/ 98 w 98"/>
                <a:gd name="T33" fmla="*/ 2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98" y="22"/>
                  </a:moveTo>
                  <a:lnTo>
                    <a:pt x="98" y="22"/>
                  </a:lnTo>
                  <a:lnTo>
                    <a:pt x="85" y="13"/>
                  </a:lnTo>
                  <a:lnTo>
                    <a:pt x="77" y="9"/>
                  </a:lnTo>
                  <a:lnTo>
                    <a:pt x="64" y="4"/>
                  </a:lnTo>
                  <a:lnTo>
                    <a:pt x="51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4"/>
                  </a:lnTo>
                  <a:lnTo>
                    <a:pt x="9" y="26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56" y="9"/>
                  </a:lnTo>
                  <a:lnTo>
                    <a:pt x="73" y="13"/>
                  </a:lnTo>
                  <a:lnTo>
                    <a:pt x="90" y="26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5" name="Freeform 104"/>
            <p:cNvSpPr>
              <a:spLocks/>
            </p:cNvSpPr>
            <p:nvPr/>
          </p:nvSpPr>
          <p:spPr bwMode="auto">
            <a:xfrm>
              <a:off x="920" y="2521"/>
              <a:ext cx="51" cy="25"/>
            </a:xfrm>
            <a:custGeom>
              <a:avLst/>
              <a:gdLst>
                <a:gd name="T0" fmla="*/ 43 w 51"/>
                <a:gd name="T1" fmla="*/ 4 h 25"/>
                <a:gd name="T2" fmla="*/ 43 w 51"/>
                <a:gd name="T3" fmla="*/ 4 h 25"/>
                <a:gd name="T4" fmla="*/ 43 w 51"/>
                <a:gd name="T5" fmla="*/ 4 h 25"/>
                <a:gd name="T6" fmla="*/ 38 w 51"/>
                <a:gd name="T7" fmla="*/ 12 h 25"/>
                <a:gd name="T8" fmla="*/ 26 w 51"/>
                <a:gd name="T9" fmla="*/ 21 h 25"/>
                <a:gd name="T10" fmla="*/ 0 w 51"/>
                <a:gd name="T11" fmla="*/ 25 h 25"/>
                <a:gd name="T12" fmla="*/ 0 w 51"/>
                <a:gd name="T13" fmla="*/ 25 h 25"/>
                <a:gd name="T14" fmla="*/ 21 w 51"/>
                <a:gd name="T15" fmla="*/ 21 h 25"/>
                <a:gd name="T16" fmla="*/ 38 w 51"/>
                <a:gd name="T17" fmla="*/ 17 h 25"/>
                <a:gd name="T18" fmla="*/ 47 w 51"/>
                <a:gd name="T19" fmla="*/ 8 h 25"/>
                <a:gd name="T20" fmla="*/ 51 w 51"/>
                <a:gd name="T21" fmla="*/ 0 h 25"/>
                <a:gd name="T22" fmla="*/ 43 w 51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5"/>
                <a:gd name="T38" fmla="*/ 51 w 51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5">
                  <a:moveTo>
                    <a:pt x="43" y="4"/>
                  </a:moveTo>
                  <a:lnTo>
                    <a:pt x="43" y="4"/>
                  </a:lnTo>
                  <a:lnTo>
                    <a:pt x="38" y="12"/>
                  </a:lnTo>
                  <a:lnTo>
                    <a:pt x="26" y="21"/>
                  </a:lnTo>
                  <a:lnTo>
                    <a:pt x="0" y="25"/>
                  </a:lnTo>
                  <a:lnTo>
                    <a:pt x="21" y="21"/>
                  </a:lnTo>
                  <a:lnTo>
                    <a:pt x="38" y="17"/>
                  </a:lnTo>
                  <a:lnTo>
                    <a:pt x="47" y="8"/>
                  </a:lnTo>
                  <a:lnTo>
                    <a:pt x="51" y="0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6" name="Freeform 105"/>
            <p:cNvSpPr>
              <a:spLocks/>
            </p:cNvSpPr>
            <p:nvPr/>
          </p:nvSpPr>
          <p:spPr bwMode="auto">
            <a:xfrm>
              <a:off x="869" y="2508"/>
              <a:ext cx="111" cy="30"/>
            </a:xfrm>
            <a:custGeom>
              <a:avLst/>
              <a:gdLst>
                <a:gd name="T0" fmla="*/ 0 w 111"/>
                <a:gd name="T1" fmla="*/ 30 h 30"/>
                <a:gd name="T2" fmla="*/ 0 w 111"/>
                <a:gd name="T3" fmla="*/ 30 h 30"/>
                <a:gd name="T4" fmla="*/ 4 w 111"/>
                <a:gd name="T5" fmla="*/ 25 h 30"/>
                <a:gd name="T6" fmla="*/ 21 w 111"/>
                <a:gd name="T7" fmla="*/ 17 h 30"/>
                <a:gd name="T8" fmla="*/ 47 w 111"/>
                <a:gd name="T9" fmla="*/ 8 h 30"/>
                <a:gd name="T10" fmla="*/ 81 w 111"/>
                <a:gd name="T11" fmla="*/ 8 h 30"/>
                <a:gd name="T12" fmla="*/ 81 w 111"/>
                <a:gd name="T13" fmla="*/ 8 h 30"/>
                <a:gd name="T14" fmla="*/ 94 w 111"/>
                <a:gd name="T15" fmla="*/ 8 h 30"/>
                <a:gd name="T16" fmla="*/ 102 w 111"/>
                <a:gd name="T17" fmla="*/ 4 h 30"/>
                <a:gd name="T18" fmla="*/ 111 w 111"/>
                <a:gd name="T19" fmla="*/ 0 h 30"/>
                <a:gd name="T20" fmla="*/ 111 w 111"/>
                <a:gd name="T21" fmla="*/ 0 h 30"/>
                <a:gd name="T22" fmla="*/ 111 w 111"/>
                <a:gd name="T23" fmla="*/ 4 h 30"/>
                <a:gd name="T24" fmla="*/ 107 w 111"/>
                <a:gd name="T25" fmla="*/ 8 h 30"/>
                <a:gd name="T26" fmla="*/ 98 w 111"/>
                <a:gd name="T27" fmla="*/ 17 h 30"/>
                <a:gd name="T28" fmla="*/ 81 w 111"/>
                <a:gd name="T29" fmla="*/ 17 h 30"/>
                <a:gd name="T30" fmla="*/ 81 w 111"/>
                <a:gd name="T31" fmla="*/ 17 h 30"/>
                <a:gd name="T32" fmla="*/ 47 w 111"/>
                <a:gd name="T33" fmla="*/ 17 h 30"/>
                <a:gd name="T34" fmla="*/ 21 w 111"/>
                <a:gd name="T35" fmla="*/ 21 h 30"/>
                <a:gd name="T36" fmla="*/ 0 w 111"/>
                <a:gd name="T37" fmla="*/ 30 h 30"/>
                <a:gd name="T38" fmla="*/ 0 w 111"/>
                <a:gd name="T39" fmla="*/ 30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1"/>
                <a:gd name="T61" fmla="*/ 0 h 30"/>
                <a:gd name="T62" fmla="*/ 111 w 111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1" h="30">
                  <a:moveTo>
                    <a:pt x="0" y="30"/>
                  </a:moveTo>
                  <a:lnTo>
                    <a:pt x="0" y="30"/>
                  </a:lnTo>
                  <a:lnTo>
                    <a:pt x="4" y="25"/>
                  </a:lnTo>
                  <a:lnTo>
                    <a:pt x="21" y="17"/>
                  </a:lnTo>
                  <a:lnTo>
                    <a:pt x="47" y="8"/>
                  </a:lnTo>
                  <a:lnTo>
                    <a:pt x="81" y="8"/>
                  </a:lnTo>
                  <a:lnTo>
                    <a:pt x="94" y="8"/>
                  </a:lnTo>
                  <a:lnTo>
                    <a:pt x="102" y="4"/>
                  </a:lnTo>
                  <a:lnTo>
                    <a:pt x="111" y="0"/>
                  </a:lnTo>
                  <a:lnTo>
                    <a:pt x="111" y="4"/>
                  </a:lnTo>
                  <a:lnTo>
                    <a:pt x="107" y="8"/>
                  </a:lnTo>
                  <a:lnTo>
                    <a:pt x="98" y="17"/>
                  </a:lnTo>
                  <a:lnTo>
                    <a:pt x="81" y="17"/>
                  </a:lnTo>
                  <a:lnTo>
                    <a:pt x="47" y="17"/>
                  </a:lnTo>
                  <a:lnTo>
                    <a:pt x="21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7" name="Freeform 106"/>
            <p:cNvSpPr>
              <a:spLocks/>
            </p:cNvSpPr>
            <p:nvPr/>
          </p:nvSpPr>
          <p:spPr bwMode="auto">
            <a:xfrm>
              <a:off x="736" y="2503"/>
              <a:ext cx="99" cy="35"/>
            </a:xfrm>
            <a:custGeom>
              <a:avLst/>
              <a:gdLst>
                <a:gd name="T0" fmla="*/ 52 w 99"/>
                <a:gd name="T1" fmla="*/ 22 h 35"/>
                <a:gd name="T2" fmla="*/ 52 w 99"/>
                <a:gd name="T3" fmla="*/ 22 h 35"/>
                <a:gd name="T4" fmla="*/ 77 w 99"/>
                <a:gd name="T5" fmla="*/ 26 h 35"/>
                <a:gd name="T6" fmla="*/ 90 w 99"/>
                <a:gd name="T7" fmla="*/ 26 h 35"/>
                <a:gd name="T8" fmla="*/ 99 w 99"/>
                <a:gd name="T9" fmla="*/ 35 h 35"/>
                <a:gd name="T10" fmla="*/ 99 w 99"/>
                <a:gd name="T11" fmla="*/ 35 h 35"/>
                <a:gd name="T12" fmla="*/ 90 w 99"/>
                <a:gd name="T13" fmla="*/ 22 h 35"/>
                <a:gd name="T14" fmla="*/ 81 w 99"/>
                <a:gd name="T15" fmla="*/ 13 h 35"/>
                <a:gd name="T16" fmla="*/ 69 w 99"/>
                <a:gd name="T17" fmla="*/ 9 h 35"/>
                <a:gd name="T18" fmla="*/ 56 w 99"/>
                <a:gd name="T19" fmla="*/ 0 h 35"/>
                <a:gd name="T20" fmla="*/ 39 w 99"/>
                <a:gd name="T21" fmla="*/ 0 h 35"/>
                <a:gd name="T22" fmla="*/ 22 w 99"/>
                <a:gd name="T23" fmla="*/ 5 h 35"/>
                <a:gd name="T24" fmla="*/ 0 w 99"/>
                <a:gd name="T25" fmla="*/ 22 h 35"/>
                <a:gd name="T26" fmla="*/ 0 w 99"/>
                <a:gd name="T27" fmla="*/ 22 h 35"/>
                <a:gd name="T28" fmla="*/ 52 w 99"/>
                <a:gd name="T29" fmla="*/ 22 h 35"/>
                <a:gd name="T30" fmla="*/ 52 w 99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9"/>
                <a:gd name="T49" fmla="*/ 0 h 35"/>
                <a:gd name="T50" fmla="*/ 99 w 99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9" h="35">
                  <a:moveTo>
                    <a:pt x="52" y="22"/>
                  </a:moveTo>
                  <a:lnTo>
                    <a:pt x="52" y="22"/>
                  </a:lnTo>
                  <a:lnTo>
                    <a:pt x="77" y="26"/>
                  </a:lnTo>
                  <a:lnTo>
                    <a:pt x="90" y="26"/>
                  </a:lnTo>
                  <a:lnTo>
                    <a:pt x="99" y="35"/>
                  </a:lnTo>
                  <a:lnTo>
                    <a:pt x="90" y="22"/>
                  </a:lnTo>
                  <a:lnTo>
                    <a:pt x="81" y="13"/>
                  </a:lnTo>
                  <a:lnTo>
                    <a:pt x="69" y="9"/>
                  </a:lnTo>
                  <a:lnTo>
                    <a:pt x="56" y="0"/>
                  </a:lnTo>
                  <a:lnTo>
                    <a:pt x="39" y="0"/>
                  </a:lnTo>
                  <a:lnTo>
                    <a:pt x="22" y="5"/>
                  </a:lnTo>
                  <a:lnTo>
                    <a:pt x="0" y="22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8" name="Freeform 107"/>
            <p:cNvSpPr>
              <a:spLocks/>
            </p:cNvSpPr>
            <p:nvPr/>
          </p:nvSpPr>
          <p:spPr bwMode="auto">
            <a:xfrm>
              <a:off x="732" y="2499"/>
              <a:ext cx="98" cy="34"/>
            </a:xfrm>
            <a:custGeom>
              <a:avLst/>
              <a:gdLst>
                <a:gd name="T0" fmla="*/ 0 w 98"/>
                <a:gd name="T1" fmla="*/ 26 h 34"/>
                <a:gd name="T2" fmla="*/ 0 w 98"/>
                <a:gd name="T3" fmla="*/ 26 h 34"/>
                <a:gd name="T4" fmla="*/ 9 w 98"/>
                <a:gd name="T5" fmla="*/ 17 h 34"/>
                <a:gd name="T6" fmla="*/ 21 w 98"/>
                <a:gd name="T7" fmla="*/ 9 h 34"/>
                <a:gd name="T8" fmla="*/ 30 w 98"/>
                <a:gd name="T9" fmla="*/ 4 h 34"/>
                <a:gd name="T10" fmla="*/ 47 w 98"/>
                <a:gd name="T11" fmla="*/ 0 h 34"/>
                <a:gd name="T12" fmla="*/ 64 w 98"/>
                <a:gd name="T13" fmla="*/ 4 h 34"/>
                <a:gd name="T14" fmla="*/ 81 w 98"/>
                <a:gd name="T15" fmla="*/ 13 h 34"/>
                <a:gd name="T16" fmla="*/ 98 w 98"/>
                <a:gd name="T17" fmla="*/ 34 h 34"/>
                <a:gd name="T18" fmla="*/ 98 w 98"/>
                <a:gd name="T19" fmla="*/ 34 h 34"/>
                <a:gd name="T20" fmla="*/ 90 w 98"/>
                <a:gd name="T21" fmla="*/ 26 h 34"/>
                <a:gd name="T22" fmla="*/ 68 w 98"/>
                <a:gd name="T23" fmla="*/ 13 h 34"/>
                <a:gd name="T24" fmla="*/ 56 w 98"/>
                <a:gd name="T25" fmla="*/ 9 h 34"/>
                <a:gd name="T26" fmla="*/ 43 w 98"/>
                <a:gd name="T27" fmla="*/ 9 h 34"/>
                <a:gd name="T28" fmla="*/ 26 w 98"/>
                <a:gd name="T29" fmla="*/ 13 h 34"/>
                <a:gd name="T30" fmla="*/ 9 w 98"/>
                <a:gd name="T31" fmla="*/ 26 h 34"/>
                <a:gd name="T32" fmla="*/ 0 w 98"/>
                <a:gd name="T33" fmla="*/ 26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0" y="26"/>
                  </a:moveTo>
                  <a:lnTo>
                    <a:pt x="0" y="26"/>
                  </a:lnTo>
                  <a:lnTo>
                    <a:pt x="9" y="17"/>
                  </a:lnTo>
                  <a:lnTo>
                    <a:pt x="21" y="9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1" y="13"/>
                  </a:lnTo>
                  <a:lnTo>
                    <a:pt x="98" y="34"/>
                  </a:lnTo>
                  <a:lnTo>
                    <a:pt x="90" y="26"/>
                  </a:lnTo>
                  <a:lnTo>
                    <a:pt x="68" y="13"/>
                  </a:lnTo>
                  <a:lnTo>
                    <a:pt x="56" y="9"/>
                  </a:lnTo>
                  <a:lnTo>
                    <a:pt x="43" y="9"/>
                  </a:lnTo>
                  <a:lnTo>
                    <a:pt x="26" y="13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9" name="Freeform 108"/>
            <p:cNvSpPr>
              <a:spLocks/>
            </p:cNvSpPr>
            <p:nvPr/>
          </p:nvSpPr>
          <p:spPr bwMode="auto">
            <a:xfrm>
              <a:off x="741" y="2521"/>
              <a:ext cx="94" cy="25"/>
            </a:xfrm>
            <a:custGeom>
              <a:avLst/>
              <a:gdLst>
                <a:gd name="T0" fmla="*/ 21 w 94"/>
                <a:gd name="T1" fmla="*/ 25 h 25"/>
                <a:gd name="T2" fmla="*/ 21 w 94"/>
                <a:gd name="T3" fmla="*/ 25 h 25"/>
                <a:gd name="T4" fmla="*/ 42 w 94"/>
                <a:gd name="T5" fmla="*/ 25 h 25"/>
                <a:gd name="T6" fmla="*/ 59 w 94"/>
                <a:gd name="T7" fmla="*/ 25 h 25"/>
                <a:gd name="T8" fmla="*/ 94 w 94"/>
                <a:gd name="T9" fmla="*/ 17 h 25"/>
                <a:gd name="T10" fmla="*/ 94 w 94"/>
                <a:gd name="T11" fmla="*/ 17 h 25"/>
                <a:gd name="T12" fmla="*/ 81 w 94"/>
                <a:gd name="T13" fmla="*/ 12 h 25"/>
                <a:gd name="T14" fmla="*/ 55 w 94"/>
                <a:gd name="T15" fmla="*/ 4 h 25"/>
                <a:gd name="T16" fmla="*/ 25 w 94"/>
                <a:gd name="T17" fmla="*/ 0 h 25"/>
                <a:gd name="T18" fmla="*/ 12 w 94"/>
                <a:gd name="T19" fmla="*/ 0 h 25"/>
                <a:gd name="T20" fmla="*/ 0 w 94"/>
                <a:gd name="T21" fmla="*/ 8 h 25"/>
                <a:gd name="T22" fmla="*/ 0 w 94"/>
                <a:gd name="T23" fmla="*/ 8 h 25"/>
                <a:gd name="T24" fmla="*/ 0 w 94"/>
                <a:gd name="T25" fmla="*/ 8 h 25"/>
                <a:gd name="T26" fmla="*/ 0 w 94"/>
                <a:gd name="T27" fmla="*/ 12 h 25"/>
                <a:gd name="T28" fmla="*/ 8 w 94"/>
                <a:gd name="T29" fmla="*/ 17 h 25"/>
                <a:gd name="T30" fmla="*/ 21 w 94"/>
                <a:gd name="T31" fmla="*/ 25 h 25"/>
                <a:gd name="T32" fmla="*/ 21 w 94"/>
                <a:gd name="T33" fmla="*/ 25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5"/>
                <a:gd name="T53" fmla="*/ 94 w 9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5">
                  <a:moveTo>
                    <a:pt x="21" y="25"/>
                  </a:moveTo>
                  <a:lnTo>
                    <a:pt x="21" y="25"/>
                  </a:lnTo>
                  <a:lnTo>
                    <a:pt x="42" y="25"/>
                  </a:lnTo>
                  <a:lnTo>
                    <a:pt x="59" y="25"/>
                  </a:lnTo>
                  <a:lnTo>
                    <a:pt x="94" y="17"/>
                  </a:lnTo>
                  <a:lnTo>
                    <a:pt x="81" y="12"/>
                  </a:lnTo>
                  <a:lnTo>
                    <a:pt x="55" y="4"/>
                  </a:lnTo>
                  <a:lnTo>
                    <a:pt x="25" y="0"/>
                  </a:lnTo>
                  <a:lnTo>
                    <a:pt x="12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0" name="Freeform 109"/>
            <p:cNvSpPr>
              <a:spLocks/>
            </p:cNvSpPr>
            <p:nvPr/>
          </p:nvSpPr>
          <p:spPr bwMode="auto">
            <a:xfrm>
              <a:off x="788" y="2525"/>
              <a:ext cx="25" cy="21"/>
            </a:xfrm>
            <a:custGeom>
              <a:avLst/>
              <a:gdLst>
                <a:gd name="T0" fmla="*/ 0 w 25"/>
                <a:gd name="T1" fmla="*/ 8 h 21"/>
                <a:gd name="T2" fmla="*/ 0 w 25"/>
                <a:gd name="T3" fmla="*/ 8 h 21"/>
                <a:gd name="T4" fmla="*/ 4 w 25"/>
                <a:gd name="T5" fmla="*/ 17 h 21"/>
                <a:gd name="T6" fmla="*/ 12 w 25"/>
                <a:gd name="T7" fmla="*/ 21 h 21"/>
                <a:gd name="T8" fmla="*/ 12 w 25"/>
                <a:gd name="T9" fmla="*/ 21 h 21"/>
                <a:gd name="T10" fmla="*/ 21 w 25"/>
                <a:gd name="T11" fmla="*/ 17 h 21"/>
                <a:gd name="T12" fmla="*/ 25 w 25"/>
                <a:gd name="T13" fmla="*/ 8 h 21"/>
                <a:gd name="T14" fmla="*/ 25 w 25"/>
                <a:gd name="T15" fmla="*/ 8 h 21"/>
                <a:gd name="T16" fmla="*/ 21 w 25"/>
                <a:gd name="T17" fmla="*/ 4 h 21"/>
                <a:gd name="T18" fmla="*/ 12 w 25"/>
                <a:gd name="T19" fmla="*/ 0 h 21"/>
                <a:gd name="T20" fmla="*/ 12 w 25"/>
                <a:gd name="T21" fmla="*/ 0 h 21"/>
                <a:gd name="T22" fmla="*/ 4 w 25"/>
                <a:gd name="T23" fmla="*/ 4 h 21"/>
                <a:gd name="T24" fmla="*/ 0 w 25"/>
                <a:gd name="T25" fmla="*/ 8 h 21"/>
                <a:gd name="T26" fmla="*/ 0 w 25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21"/>
                <a:gd name="T44" fmla="*/ 25 w 25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21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1" name="Freeform 110"/>
            <p:cNvSpPr>
              <a:spLocks/>
            </p:cNvSpPr>
            <p:nvPr/>
          </p:nvSpPr>
          <p:spPr bwMode="auto">
            <a:xfrm>
              <a:off x="800" y="2529"/>
              <a:ext cx="9" cy="4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5 w 9"/>
                <a:gd name="T5" fmla="*/ 4 h 4"/>
                <a:gd name="T6" fmla="*/ 5 w 9"/>
                <a:gd name="T7" fmla="*/ 4 h 4"/>
                <a:gd name="T8" fmla="*/ 0 w 9"/>
                <a:gd name="T9" fmla="*/ 4 h 4"/>
                <a:gd name="T10" fmla="*/ 0 w 9"/>
                <a:gd name="T11" fmla="*/ 4 h 4"/>
                <a:gd name="T12" fmla="*/ 5 w 9"/>
                <a:gd name="T13" fmla="*/ 0 h 4"/>
                <a:gd name="T14" fmla="*/ 5 w 9"/>
                <a:gd name="T15" fmla="*/ 0 h 4"/>
                <a:gd name="T16" fmla="*/ 9 w 9"/>
                <a:gd name="T17" fmla="*/ 4 h 4"/>
                <a:gd name="T18" fmla="*/ 9 w 9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4"/>
                <a:gd name="T32" fmla="*/ 9 w 9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5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2" name="Freeform 111"/>
            <p:cNvSpPr>
              <a:spLocks/>
            </p:cNvSpPr>
            <p:nvPr/>
          </p:nvSpPr>
          <p:spPr bwMode="auto">
            <a:xfrm>
              <a:off x="723" y="2512"/>
              <a:ext cx="112" cy="26"/>
            </a:xfrm>
            <a:custGeom>
              <a:avLst/>
              <a:gdLst>
                <a:gd name="T0" fmla="*/ 112 w 112"/>
                <a:gd name="T1" fmla="*/ 26 h 26"/>
                <a:gd name="T2" fmla="*/ 112 w 112"/>
                <a:gd name="T3" fmla="*/ 26 h 26"/>
                <a:gd name="T4" fmla="*/ 103 w 112"/>
                <a:gd name="T5" fmla="*/ 21 h 26"/>
                <a:gd name="T6" fmla="*/ 90 w 112"/>
                <a:gd name="T7" fmla="*/ 13 h 26"/>
                <a:gd name="T8" fmla="*/ 65 w 112"/>
                <a:gd name="T9" fmla="*/ 4 h 26"/>
                <a:gd name="T10" fmla="*/ 26 w 112"/>
                <a:gd name="T11" fmla="*/ 9 h 26"/>
                <a:gd name="T12" fmla="*/ 26 w 112"/>
                <a:gd name="T13" fmla="*/ 9 h 26"/>
                <a:gd name="T14" fmla="*/ 13 w 112"/>
                <a:gd name="T15" fmla="*/ 9 h 26"/>
                <a:gd name="T16" fmla="*/ 5 w 112"/>
                <a:gd name="T17" fmla="*/ 4 h 26"/>
                <a:gd name="T18" fmla="*/ 0 w 112"/>
                <a:gd name="T19" fmla="*/ 0 h 26"/>
                <a:gd name="T20" fmla="*/ 0 w 112"/>
                <a:gd name="T21" fmla="*/ 0 h 26"/>
                <a:gd name="T22" fmla="*/ 0 w 112"/>
                <a:gd name="T23" fmla="*/ 4 h 26"/>
                <a:gd name="T24" fmla="*/ 5 w 112"/>
                <a:gd name="T25" fmla="*/ 9 h 26"/>
                <a:gd name="T26" fmla="*/ 13 w 112"/>
                <a:gd name="T27" fmla="*/ 13 h 26"/>
                <a:gd name="T28" fmla="*/ 30 w 112"/>
                <a:gd name="T29" fmla="*/ 13 h 26"/>
                <a:gd name="T30" fmla="*/ 30 w 112"/>
                <a:gd name="T31" fmla="*/ 13 h 26"/>
                <a:gd name="T32" fmla="*/ 60 w 112"/>
                <a:gd name="T33" fmla="*/ 13 h 26"/>
                <a:gd name="T34" fmla="*/ 86 w 112"/>
                <a:gd name="T35" fmla="*/ 17 h 26"/>
                <a:gd name="T36" fmla="*/ 112 w 112"/>
                <a:gd name="T37" fmla="*/ 26 h 26"/>
                <a:gd name="T38" fmla="*/ 112 w 112"/>
                <a:gd name="T39" fmla="*/ 26 h 2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2"/>
                <a:gd name="T61" fmla="*/ 0 h 26"/>
                <a:gd name="T62" fmla="*/ 112 w 112"/>
                <a:gd name="T63" fmla="*/ 26 h 2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2" h="26">
                  <a:moveTo>
                    <a:pt x="112" y="26"/>
                  </a:moveTo>
                  <a:lnTo>
                    <a:pt x="112" y="26"/>
                  </a:lnTo>
                  <a:lnTo>
                    <a:pt x="103" y="21"/>
                  </a:lnTo>
                  <a:lnTo>
                    <a:pt x="90" y="13"/>
                  </a:lnTo>
                  <a:lnTo>
                    <a:pt x="65" y="4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13" y="13"/>
                  </a:lnTo>
                  <a:lnTo>
                    <a:pt x="30" y="13"/>
                  </a:lnTo>
                  <a:lnTo>
                    <a:pt x="60" y="13"/>
                  </a:lnTo>
                  <a:lnTo>
                    <a:pt x="86" y="17"/>
                  </a:lnTo>
                  <a:lnTo>
                    <a:pt x="112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3" name="Freeform 112"/>
            <p:cNvSpPr>
              <a:spLocks/>
            </p:cNvSpPr>
            <p:nvPr/>
          </p:nvSpPr>
          <p:spPr bwMode="auto">
            <a:xfrm>
              <a:off x="732" y="2525"/>
              <a:ext cx="51" cy="21"/>
            </a:xfrm>
            <a:custGeom>
              <a:avLst/>
              <a:gdLst>
                <a:gd name="T0" fmla="*/ 9 w 51"/>
                <a:gd name="T1" fmla="*/ 0 h 21"/>
                <a:gd name="T2" fmla="*/ 9 w 51"/>
                <a:gd name="T3" fmla="*/ 0 h 21"/>
                <a:gd name="T4" fmla="*/ 9 w 51"/>
                <a:gd name="T5" fmla="*/ 4 h 21"/>
                <a:gd name="T6" fmla="*/ 13 w 51"/>
                <a:gd name="T7" fmla="*/ 8 h 21"/>
                <a:gd name="T8" fmla="*/ 26 w 51"/>
                <a:gd name="T9" fmla="*/ 17 h 21"/>
                <a:gd name="T10" fmla="*/ 51 w 51"/>
                <a:gd name="T11" fmla="*/ 21 h 21"/>
                <a:gd name="T12" fmla="*/ 51 w 51"/>
                <a:gd name="T13" fmla="*/ 21 h 21"/>
                <a:gd name="T14" fmla="*/ 30 w 51"/>
                <a:gd name="T15" fmla="*/ 21 h 21"/>
                <a:gd name="T16" fmla="*/ 9 w 51"/>
                <a:gd name="T17" fmla="*/ 13 h 21"/>
                <a:gd name="T18" fmla="*/ 4 w 51"/>
                <a:gd name="T19" fmla="*/ 8 h 21"/>
                <a:gd name="T20" fmla="*/ 0 w 51"/>
                <a:gd name="T21" fmla="*/ 0 h 21"/>
                <a:gd name="T22" fmla="*/ 9 w 51"/>
                <a:gd name="T23" fmla="*/ 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1"/>
                <a:gd name="T38" fmla="*/ 51 w 51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1">
                  <a:moveTo>
                    <a:pt x="9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26" y="17"/>
                  </a:lnTo>
                  <a:lnTo>
                    <a:pt x="51" y="21"/>
                  </a:lnTo>
                  <a:lnTo>
                    <a:pt x="30" y="21"/>
                  </a:lnTo>
                  <a:lnTo>
                    <a:pt x="9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4" name="Freeform 113"/>
            <p:cNvSpPr>
              <a:spLocks/>
            </p:cNvSpPr>
            <p:nvPr/>
          </p:nvSpPr>
          <p:spPr bwMode="auto">
            <a:xfrm>
              <a:off x="839" y="2529"/>
              <a:ext cx="30" cy="13"/>
            </a:xfrm>
            <a:custGeom>
              <a:avLst/>
              <a:gdLst>
                <a:gd name="T0" fmla="*/ 0 w 30"/>
                <a:gd name="T1" fmla="*/ 4 h 13"/>
                <a:gd name="T2" fmla="*/ 0 w 30"/>
                <a:gd name="T3" fmla="*/ 4 h 13"/>
                <a:gd name="T4" fmla="*/ 0 w 30"/>
                <a:gd name="T5" fmla="*/ 13 h 13"/>
                <a:gd name="T6" fmla="*/ 4 w 30"/>
                <a:gd name="T7" fmla="*/ 9 h 13"/>
                <a:gd name="T8" fmla="*/ 4 w 30"/>
                <a:gd name="T9" fmla="*/ 9 h 13"/>
                <a:gd name="T10" fmla="*/ 17 w 30"/>
                <a:gd name="T11" fmla="*/ 9 h 13"/>
                <a:gd name="T12" fmla="*/ 25 w 30"/>
                <a:gd name="T13" fmla="*/ 9 h 13"/>
                <a:gd name="T14" fmla="*/ 30 w 30"/>
                <a:gd name="T15" fmla="*/ 9 h 13"/>
                <a:gd name="T16" fmla="*/ 30 w 30"/>
                <a:gd name="T17" fmla="*/ 4 h 13"/>
                <a:gd name="T18" fmla="*/ 30 w 30"/>
                <a:gd name="T19" fmla="*/ 0 h 13"/>
                <a:gd name="T20" fmla="*/ 30 w 30"/>
                <a:gd name="T21" fmla="*/ 0 h 13"/>
                <a:gd name="T22" fmla="*/ 17 w 30"/>
                <a:gd name="T23" fmla="*/ 0 h 13"/>
                <a:gd name="T24" fmla="*/ 8 w 30"/>
                <a:gd name="T25" fmla="*/ 0 h 13"/>
                <a:gd name="T26" fmla="*/ 0 w 30"/>
                <a:gd name="T27" fmla="*/ 4 h 13"/>
                <a:gd name="T28" fmla="*/ 0 w 30"/>
                <a:gd name="T29" fmla="*/ 4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3"/>
                <a:gd name="T47" fmla="*/ 30 w 30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3">
                  <a:moveTo>
                    <a:pt x="0" y="4"/>
                  </a:moveTo>
                  <a:lnTo>
                    <a:pt x="0" y="4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30" y="9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5" name="Freeform 114"/>
            <p:cNvSpPr>
              <a:spLocks noEditPoints="1"/>
            </p:cNvSpPr>
            <p:nvPr/>
          </p:nvSpPr>
          <p:spPr bwMode="auto">
            <a:xfrm>
              <a:off x="860" y="2499"/>
              <a:ext cx="116" cy="69"/>
            </a:xfrm>
            <a:custGeom>
              <a:avLst/>
              <a:gdLst>
                <a:gd name="T0" fmla="*/ 77 w 116"/>
                <a:gd name="T1" fmla="*/ 0 h 69"/>
                <a:gd name="T2" fmla="*/ 26 w 116"/>
                <a:gd name="T3" fmla="*/ 4 h 69"/>
                <a:gd name="T4" fmla="*/ 17 w 116"/>
                <a:gd name="T5" fmla="*/ 9 h 69"/>
                <a:gd name="T6" fmla="*/ 4 w 116"/>
                <a:gd name="T7" fmla="*/ 22 h 69"/>
                <a:gd name="T8" fmla="*/ 0 w 116"/>
                <a:gd name="T9" fmla="*/ 30 h 69"/>
                <a:gd name="T10" fmla="*/ 0 w 116"/>
                <a:gd name="T11" fmla="*/ 39 h 69"/>
                <a:gd name="T12" fmla="*/ 0 w 116"/>
                <a:gd name="T13" fmla="*/ 39 h 69"/>
                <a:gd name="T14" fmla="*/ 0 w 116"/>
                <a:gd name="T15" fmla="*/ 39 h 69"/>
                <a:gd name="T16" fmla="*/ 0 w 116"/>
                <a:gd name="T17" fmla="*/ 43 h 69"/>
                <a:gd name="T18" fmla="*/ 4 w 116"/>
                <a:gd name="T19" fmla="*/ 43 h 69"/>
                <a:gd name="T20" fmla="*/ 22 w 116"/>
                <a:gd name="T21" fmla="*/ 64 h 69"/>
                <a:gd name="T22" fmla="*/ 30 w 116"/>
                <a:gd name="T23" fmla="*/ 69 h 69"/>
                <a:gd name="T24" fmla="*/ 64 w 116"/>
                <a:gd name="T25" fmla="*/ 69 h 69"/>
                <a:gd name="T26" fmla="*/ 90 w 116"/>
                <a:gd name="T27" fmla="*/ 60 h 69"/>
                <a:gd name="T28" fmla="*/ 111 w 116"/>
                <a:gd name="T29" fmla="*/ 43 h 69"/>
                <a:gd name="T30" fmla="*/ 116 w 116"/>
                <a:gd name="T31" fmla="*/ 34 h 69"/>
                <a:gd name="T32" fmla="*/ 116 w 116"/>
                <a:gd name="T33" fmla="*/ 22 h 69"/>
                <a:gd name="T34" fmla="*/ 103 w 116"/>
                <a:gd name="T35" fmla="*/ 4 h 69"/>
                <a:gd name="T36" fmla="*/ 77 w 116"/>
                <a:gd name="T37" fmla="*/ 0 h 69"/>
                <a:gd name="T38" fmla="*/ 9 w 116"/>
                <a:gd name="T39" fmla="*/ 39 h 69"/>
                <a:gd name="T40" fmla="*/ 9 w 116"/>
                <a:gd name="T41" fmla="*/ 30 h 69"/>
                <a:gd name="T42" fmla="*/ 13 w 116"/>
                <a:gd name="T43" fmla="*/ 17 h 69"/>
                <a:gd name="T44" fmla="*/ 26 w 116"/>
                <a:gd name="T45" fmla="*/ 13 h 69"/>
                <a:gd name="T46" fmla="*/ 43 w 116"/>
                <a:gd name="T47" fmla="*/ 9 h 69"/>
                <a:gd name="T48" fmla="*/ 77 w 116"/>
                <a:gd name="T49" fmla="*/ 4 h 69"/>
                <a:gd name="T50" fmla="*/ 98 w 116"/>
                <a:gd name="T51" fmla="*/ 13 h 69"/>
                <a:gd name="T52" fmla="*/ 107 w 116"/>
                <a:gd name="T53" fmla="*/ 30 h 69"/>
                <a:gd name="T54" fmla="*/ 107 w 116"/>
                <a:gd name="T55" fmla="*/ 39 h 69"/>
                <a:gd name="T56" fmla="*/ 90 w 116"/>
                <a:gd name="T57" fmla="*/ 51 h 69"/>
                <a:gd name="T58" fmla="*/ 64 w 116"/>
                <a:gd name="T59" fmla="*/ 60 h 69"/>
                <a:gd name="T60" fmla="*/ 22 w 116"/>
                <a:gd name="T61" fmla="*/ 60 h 69"/>
                <a:gd name="T62" fmla="*/ 13 w 116"/>
                <a:gd name="T63" fmla="*/ 51 h 69"/>
                <a:gd name="T64" fmla="*/ 9 w 116"/>
                <a:gd name="T65" fmla="*/ 39 h 69"/>
                <a:gd name="T66" fmla="*/ 9 w 116"/>
                <a:gd name="T67" fmla="*/ 39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"/>
                <a:gd name="T103" fmla="*/ 0 h 69"/>
                <a:gd name="T104" fmla="*/ 116 w 116"/>
                <a:gd name="T105" fmla="*/ 69 h 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" h="69">
                  <a:moveTo>
                    <a:pt x="77" y="0"/>
                  </a:moveTo>
                  <a:lnTo>
                    <a:pt x="77" y="0"/>
                  </a:lnTo>
                  <a:lnTo>
                    <a:pt x="43" y="0"/>
                  </a:lnTo>
                  <a:lnTo>
                    <a:pt x="26" y="4"/>
                  </a:lnTo>
                  <a:lnTo>
                    <a:pt x="17" y="9"/>
                  </a:lnTo>
                  <a:lnTo>
                    <a:pt x="9" y="13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9" y="56"/>
                  </a:lnTo>
                  <a:lnTo>
                    <a:pt x="22" y="64"/>
                  </a:lnTo>
                  <a:lnTo>
                    <a:pt x="30" y="69"/>
                  </a:lnTo>
                  <a:lnTo>
                    <a:pt x="43" y="69"/>
                  </a:lnTo>
                  <a:lnTo>
                    <a:pt x="64" y="69"/>
                  </a:lnTo>
                  <a:lnTo>
                    <a:pt x="90" y="60"/>
                  </a:lnTo>
                  <a:lnTo>
                    <a:pt x="107" y="51"/>
                  </a:lnTo>
                  <a:lnTo>
                    <a:pt x="111" y="43"/>
                  </a:lnTo>
                  <a:lnTo>
                    <a:pt x="116" y="34"/>
                  </a:lnTo>
                  <a:lnTo>
                    <a:pt x="116" y="22"/>
                  </a:lnTo>
                  <a:lnTo>
                    <a:pt x="107" y="13"/>
                  </a:lnTo>
                  <a:lnTo>
                    <a:pt x="103" y="4"/>
                  </a:lnTo>
                  <a:lnTo>
                    <a:pt x="90" y="0"/>
                  </a:lnTo>
                  <a:lnTo>
                    <a:pt x="77" y="0"/>
                  </a:lnTo>
                  <a:close/>
                  <a:moveTo>
                    <a:pt x="9" y="39"/>
                  </a:moveTo>
                  <a:lnTo>
                    <a:pt x="9" y="39"/>
                  </a:lnTo>
                  <a:lnTo>
                    <a:pt x="9" y="30"/>
                  </a:lnTo>
                  <a:lnTo>
                    <a:pt x="13" y="17"/>
                  </a:lnTo>
                  <a:lnTo>
                    <a:pt x="22" y="13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77" y="4"/>
                  </a:lnTo>
                  <a:lnTo>
                    <a:pt x="90" y="9"/>
                  </a:lnTo>
                  <a:lnTo>
                    <a:pt x="98" y="13"/>
                  </a:lnTo>
                  <a:lnTo>
                    <a:pt x="103" y="22"/>
                  </a:lnTo>
                  <a:lnTo>
                    <a:pt x="107" y="30"/>
                  </a:lnTo>
                  <a:lnTo>
                    <a:pt x="107" y="39"/>
                  </a:lnTo>
                  <a:lnTo>
                    <a:pt x="103" y="43"/>
                  </a:lnTo>
                  <a:lnTo>
                    <a:pt x="90" y="51"/>
                  </a:lnTo>
                  <a:lnTo>
                    <a:pt x="64" y="60"/>
                  </a:lnTo>
                  <a:lnTo>
                    <a:pt x="43" y="60"/>
                  </a:lnTo>
                  <a:lnTo>
                    <a:pt x="22" y="60"/>
                  </a:lnTo>
                  <a:lnTo>
                    <a:pt x="13" y="51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6" name="Freeform 115"/>
            <p:cNvSpPr>
              <a:spLocks/>
            </p:cNvSpPr>
            <p:nvPr/>
          </p:nvSpPr>
          <p:spPr bwMode="auto">
            <a:xfrm>
              <a:off x="864" y="2538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5 w 5"/>
                <a:gd name="T9" fmla="*/ 0 h 1"/>
                <a:gd name="T10" fmla="*/ 5 w 5"/>
                <a:gd name="T11" fmla="*/ 0 h 1"/>
                <a:gd name="T12" fmla="*/ 5 w 5"/>
                <a:gd name="T13" fmla="*/ 0 h 1"/>
                <a:gd name="T14" fmla="*/ 5 w 5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1"/>
                <a:gd name="T26" fmla="*/ 5 w 5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7" name="Freeform 116"/>
            <p:cNvSpPr>
              <a:spLocks noEditPoints="1"/>
            </p:cNvSpPr>
            <p:nvPr/>
          </p:nvSpPr>
          <p:spPr bwMode="auto">
            <a:xfrm>
              <a:off x="732" y="2495"/>
              <a:ext cx="111" cy="73"/>
            </a:xfrm>
            <a:custGeom>
              <a:avLst/>
              <a:gdLst>
                <a:gd name="T0" fmla="*/ 0 w 111"/>
                <a:gd name="T1" fmla="*/ 26 h 73"/>
                <a:gd name="T2" fmla="*/ 0 w 111"/>
                <a:gd name="T3" fmla="*/ 34 h 73"/>
                <a:gd name="T4" fmla="*/ 4 w 111"/>
                <a:gd name="T5" fmla="*/ 51 h 73"/>
                <a:gd name="T6" fmla="*/ 21 w 111"/>
                <a:gd name="T7" fmla="*/ 60 h 73"/>
                <a:gd name="T8" fmla="*/ 68 w 111"/>
                <a:gd name="T9" fmla="*/ 73 h 73"/>
                <a:gd name="T10" fmla="*/ 90 w 111"/>
                <a:gd name="T11" fmla="*/ 73 h 73"/>
                <a:gd name="T12" fmla="*/ 103 w 111"/>
                <a:gd name="T13" fmla="*/ 64 h 73"/>
                <a:gd name="T14" fmla="*/ 111 w 111"/>
                <a:gd name="T15" fmla="*/ 47 h 73"/>
                <a:gd name="T16" fmla="*/ 111 w 111"/>
                <a:gd name="T17" fmla="*/ 47 h 73"/>
                <a:gd name="T18" fmla="*/ 111 w 111"/>
                <a:gd name="T19" fmla="*/ 47 h 73"/>
                <a:gd name="T20" fmla="*/ 111 w 111"/>
                <a:gd name="T21" fmla="*/ 43 h 73"/>
                <a:gd name="T22" fmla="*/ 111 w 111"/>
                <a:gd name="T23" fmla="*/ 43 h 73"/>
                <a:gd name="T24" fmla="*/ 111 w 111"/>
                <a:gd name="T25" fmla="*/ 38 h 73"/>
                <a:gd name="T26" fmla="*/ 111 w 111"/>
                <a:gd name="T27" fmla="*/ 38 h 73"/>
                <a:gd name="T28" fmla="*/ 107 w 111"/>
                <a:gd name="T29" fmla="*/ 17 h 73"/>
                <a:gd name="T30" fmla="*/ 85 w 111"/>
                <a:gd name="T31" fmla="*/ 8 h 73"/>
                <a:gd name="T32" fmla="*/ 90 w 111"/>
                <a:gd name="T33" fmla="*/ 8 h 73"/>
                <a:gd name="T34" fmla="*/ 38 w 111"/>
                <a:gd name="T35" fmla="*/ 0 h 73"/>
                <a:gd name="T36" fmla="*/ 26 w 111"/>
                <a:gd name="T37" fmla="*/ 4 h 73"/>
                <a:gd name="T38" fmla="*/ 4 w 111"/>
                <a:gd name="T39" fmla="*/ 17 h 73"/>
                <a:gd name="T40" fmla="*/ 0 w 111"/>
                <a:gd name="T41" fmla="*/ 26 h 73"/>
                <a:gd name="T42" fmla="*/ 26 w 111"/>
                <a:gd name="T43" fmla="*/ 55 h 73"/>
                <a:gd name="T44" fmla="*/ 9 w 111"/>
                <a:gd name="T45" fmla="*/ 38 h 73"/>
                <a:gd name="T46" fmla="*/ 4 w 111"/>
                <a:gd name="T47" fmla="*/ 30 h 73"/>
                <a:gd name="T48" fmla="*/ 17 w 111"/>
                <a:gd name="T49" fmla="*/ 13 h 73"/>
                <a:gd name="T50" fmla="*/ 34 w 111"/>
                <a:gd name="T51" fmla="*/ 8 h 73"/>
                <a:gd name="T52" fmla="*/ 73 w 111"/>
                <a:gd name="T53" fmla="*/ 13 h 73"/>
                <a:gd name="T54" fmla="*/ 85 w 111"/>
                <a:gd name="T55" fmla="*/ 17 h 73"/>
                <a:gd name="T56" fmla="*/ 98 w 111"/>
                <a:gd name="T57" fmla="*/ 26 h 73"/>
                <a:gd name="T58" fmla="*/ 103 w 111"/>
                <a:gd name="T59" fmla="*/ 38 h 73"/>
                <a:gd name="T60" fmla="*/ 103 w 111"/>
                <a:gd name="T61" fmla="*/ 38 h 73"/>
                <a:gd name="T62" fmla="*/ 103 w 111"/>
                <a:gd name="T63" fmla="*/ 43 h 73"/>
                <a:gd name="T64" fmla="*/ 103 w 111"/>
                <a:gd name="T65" fmla="*/ 47 h 73"/>
                <a:gd name="T66" fmla="*/ 90 w 111"/>
                <a:gd name="T67" fmla="*/ 64 h 73"/>
                <a:gd name="T68" fmla="*/ 68 w 111"/>
                <a:gd name="T69" fmla="*/ 64 h 73"/>
                <a:gd name="T70" fmla="*/ 26 w 111"/>
                <a:gd name="T71" fmla="*/ 55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"/>
                <a:gd name="T109" fmla="*/ 0 h 73"/>
                <a:gd name="T110" fmla="*/ 111 w 111"/>
                <a:gd name="T111" fmla="*/ 73 h 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" h="73">
                  <a:moveTo>
                    <a:pt x="0" y="26"/>
                  </a:moveTo>
                  <a:lnTo>
                    <a:pt x="0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4" y="51"/>
                  </a:lnTo>
                  <a:lnTo>
                    <a:pt x="21" y="60"/>
                  </a:lnTo>
                  <a:lnTo>
                    <a:pt x="47" y="68"/>
                  </a:lnTo>
                  <a:lnTo>
                    <a:pt x="68" y="73"/>
                  </a:lnTo>
                  <a:lnTo>
                    <a:pt x="81" y="73"/>
                  </a:lnTo>
                  <a:lnTo>
                    <a:pt x="90" y="73"/>
                  </a:lnTo>
                  <a:lnTo>
                    <a:pt x="103" y="64"/>
                  </a:lnTo>
                  <a:lnTo>
                    <a:pt x="111" y="47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26"/>
                  </a:lnTo>
                  <a:lnTo>
                    <a:pt x="107" y="17"/>
                  </a:lnTo>
                  <a:lnTo>
                    <a:pt x="98" y="13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68" y="4"/>
                  </a:lnTo>
                  <a:lnTo>
                    <a:pt x="38" y="0"/>
                  </a:lnTo>
                  <a:lnTo>
                    <a:pt x="26" y="4"/>
                  </a:lnTo>
                  <a:lnTo>
                    <a:pt x="13" y="8"/>
                  </a:lnTo>
                  <a:lnTo>
                    <a:pt x="4" y="17"/>
                  </a:lnTo>
                  <a:lnTo>
                    <a:pt x="0" y="26"/>
                  </a:lnTo>
                  <a:close/>
                  <a:moveTo>
                    <a:pt x="26" y="55"/>
                  </a:moveTo>
                  <a:lnTo>
                    <a:pt x="26" y="55"/>
                  </a:lnTo>
                  <a:lnTo>
                    <a:pt x="13" y="47"/>
                  </a:lnTo>
                  <a:lnTo>
                    <a:pt x="9" y="38"/>
                  </a:lnTo>
                  <a:lnTo>
                    <a:pt x="4" y="30"/>
                  </a:lnTo>
                  <a:lnTo>
                    <a:pt x="9" y="21"/>
                  </a:lnTo>
                  <a:lnTo>
                    <a:pt x="17" y="13"/>
                  </a:lnTo>
                  <a:lnTo>
                    <a:pt x="26" y="8"/>
                  </a:lnTo>
                  <a:lnTo>
                    <a:pt x="34" y="8"/>
                  </a:lnTo>
                  <a:lnTo>
                    <a:pt x="73" y="13"/>
                  </a:lnTo>
                  <a:lnTo>
                    <a:pt x="85" y="17"/>
                  </a:lnTo>
                  <a:lnTo>
                    <a:pt x="94" y="17"/>
                  </a:lnTo>
                  <a:lnTo>
                    <a:pt x="98" y="26"/>
                  </a:lnTo>
                  <a:lnTo>
                    <a:pt x="103" y="38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98" y="55"/>
                  </a:lnTo>
                  <a:lnTo>
                    <a:pt x="90" y="64"/>
                  </a:lnTo>
                  <a:lnTo>
                    <a:pt x="68" y="64"/>
                  </a:lnTo>
                  <a:lnTo>
                    <a:pt x="51" y="64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8" name="Freeform 117"/>
            <p:cNvSpPr>
              <a:spLocks/>
            </p:cNvSpPr>
            <p:nvPr/>
          </p:nvSpPr>
          <p:spPr bwMode="auto">
            <a:xfrm>
              <a:off x="711" y="2371"/>
              <a:ext cx="171" cy="278"/>
            </a:xfrm>
            <a:custGeom>
              <a:avLst/>
              <a:gdLst>
                <a:gd name="T0" fmla="*/ 171 w 171"/>
                <a:gd name="T1" fmla="*/ 21 h 278"/>
                <a:gd name="T2" fmla="*/ 171 w 171"/>
                <a:gd name="T3" fmla="*/ 21 h 278"/>
                <a:gd name="T4" fmla="*/ 149 w 171"/>
                <a:gd name="T5" fmla="*/ 26 h 278"/>
                <a:gd name="T6" fmla="*/ 124 w 171"/>
                <a:gd name="T7" fmla="*/ 38 h 278"/>
                <a:gd name="T8" fmla="*/ 98 w 171"/>
                <a:gd name="T9" fmla="*/ 60 h 278"/>
                <a:gd name="T10" fmla="*/ 72 w 171"/>
                <a:gd name="T11" fmla="*/ 94 h 278"/>
                <a:gd name="T12" fmla="*/ 59 w 171"/>
                <a:gd name="T13" fmla="*/ 115 h 278"/>
                <a:gd name="T14" fmla="*/ 47 w 171"/>
                <a:gd name="T15" fmla="*/ 137 h 278"/>
                <a:gd name="T16" fmla="*/ 38 w 171"/>
                <a:gd name="T17" fmla="*/ 167 h 278"/>
                <a:gd name="T18" fmla="*/ 30 w 171"/>
                <a:gd name="T19" fmla="*/ 201 h 278"/>
                <a:gd name="T20" fmla="*/ 25 w 171"/>
                <a:gd name="T21" fmla="*/ 239 h 278"/>
                <a:gd name="T22" fmla="*/ 25 w 171"/>
                <a:gd name="T23" fmla="*/ 278 h 278"/>
                <a:gd name="T24" fmla="*/ 25 w 171"/>
                <a:gd name="T25" fmla="*/ 278 h 278"/>
                <a:gd name="T26" fmla="*/ 21 w 171"/>
                <a:gd name="T27" fmla="*/ 274 h 278"/>
                <a:gd name="T28" fmla="*/ 8 w 171"/>
                <a:gd name="T29" fmla="*/ 252 h 278"/>
                <a:gd name="T30" fmla="*/ 4 w 171"/>
                <a:gd name="T31" fmla="*/ 235 h 278"/>
                <a:gd name="T32" fmla="*/ 0 w 171"/>
                <a:gd name="T33" fmla="*/ 209 h 278"/>
                <a:gd name="T34" fmla="*/ 0 w 171"/>
                <a:gd name="T35" fmla="*/ 184 h 278"/>
                <a:gd name="T36" fmla="*/ 0 w 171"/>
                <a:gd name="T37" fmla="*/ 150 h 278"/>
                <a:gd name="T38" fmla="*/ 0 w 171"/>
                <a:gd name="T39" fmla="*/ 150 h 278"/>
                <a:gd name="T40" fmla="*/ 4 w 171"/>
                <a:gd name="T41" fmla="*/ 120 h 278"/>
                <a:gd name="T42" fmla="*/ 8 w 171"/>
                <a:gd name="T43" fmla="*/ 94 h 278"/>
                <a:gd name="T44" fmla="*/ 17 w 171"/>
                <a:gd name="T45" fmla="*/ 68 h 278"/>
                <a:gd name="T46" fmla="*/ 25 w 171"/>
                <a:gd name="T47" fmla="*/ 51 h 278"/>
                <a:gd name="T48" fmla="*/ 38 w 171"/>
                <a:gd name="T49" fmla="*/ 34 h 278"/>
                <a:gd name="T50" fmla="*/ 47 w 171"/>
                <a:gd name="T51" fmla="*/ 26 h 278"/>
                <a:gd name="T52" fmla="*/ 59 w 171"/>
                <a:gd name="T53" fmla="*/ 13 h 278"/>
                <a:gd name="T54" fmla="*/ 72 w 171"/>
                <a:gd name="T55" fmla="*/ 9 h 278"/>
                <a:gd name="T56" fmla="*/ 102 w 171"/>
                <a:gd name="T57" fmla="*/ 0 h 278"/>
                <a:gd name="T58" fmla="*/ 128 w 171"/>
                <a:gd name="T59" fmla="*/ 4 h 278"/>
                <a:gd name="T60" fmla="*/ 153 w 171"/>
                <a:gd name="T61" fmla="*/ 9 h 278"/>
                <a:gd name="T62" fmla="*/ 171 w 171"/>
                <a:gd name="T63" fmla="*/ 21 h 278"/>
                <a:gd name="T64" fmla="*/ 171 w 171"/>
                <a:gd name="T65" fmla="*/ 21 h 2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"/>
                <a:gd name="T100" fmla="*/ 0 h 278"/>
                <a:gd name="T101" fmla="*/ 171 w 171"/>
                <a:gd name="T102" fmla="*/ 278 h 2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" h="278">
                  <a:moveTo>
                    <a:pt x="171" y="21"/>
                  </a:moveTo>
                  <a:lnTo>
                    <a:pt x="171" y="21"/>
                  </a:lnTo>
                  <a:lnTo>
                    <a:pt x="149" y="26"/>
                  </a:lnTo>
                  <a:lnTo>
                    <a:pt x="124" y="38"/>
                  </a:lnTo>
                  <a:lnTo>
                    <a:pt x="98" y="60"/>
                  </a:lnTo>
                  <a:lnTo>
                    <a:pt x="72" y="94"/>
                  </a:lnTo>
                  <a:lnTo>
                    <a:pt x="59" y="115"/>
                  </a:lnTo>
                  <a:lnTo>
                    <a:pt x="47" y="137"/>
                  </a:lnTo>
                  <a:lnTo>
                    <a:pt x="38" y="167"/>
                  </a:lnTo>
                  <a:lnTo>
                    <a:pt x="30" y="201"/>
                  </a:lnTo>
                  <a:lnTo>
                    <a:pt x="25" y="239"/>
                  </a:lnTo>
                  <a:lnTo>
                    <a:pt x="25" y="278"/>
                  </a:lnTo>
                  <a:lnTo>
                    <a:pt x="21" y="274"/>
                  </a:lnTo>
                  <a:lnTo>
                    <a:pt x="8" y="252"/>
                  </a:lnTo>
                  <a:lnTo>
                    <a:pt x="4" y="235"/>
                  </a:lnTo>
                  <a:lnTo>
                    <a:pt x="0" y="209"/>
                  </a:lnTo>
                  <a:lnTo>
                    <a:pt x="0" y="184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8" y="94"/>
                  </a:lnTo>
                  <a:lnTo>
                    <a:pt x="17" y="68"/>
                  </a:lnTo>
                  <a:lnTo>
                    <a:pt x="25" y="51"/>
                  </a:lnTo>
                  <a:lnTo>
                    <a:pt x="38" y="34"/>
                  </a:lnTo>
                  <a:lnTo>
                    <a:pt x="47" y="26"/>
                  </a:lnTo>
                  <a:lnTo>
                    <a:pt x="59" y="13"/>
                  </a:lnTo>
                  <a:lnTo>
                    <a:pt x="72" y="9"/>
                  </a:lnTo>
                  <a:lnTo>
                    <a:pt x="102" y="0"/>
                  </a:lnTo>
                  <a:lnTo>
                    <a:pt x="128" y="4"/>
                  </a:lnTo>
                  <a:lnTo>
                    <a:pt x="153" y="9"/>
                  </a:lnTo>
                  <a:lnTo>
                    <a:pt x="171" y="21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9" name="Freeform 118"/>
            <p:cNvSpPr>
              <a:spLocks/>
            </p:cNvSpPr>
            <p:nvPr/>
          </p:nvSpPr>
          <p:spPr bwMode="auto">
            <a:xfrm>
              <a:off x="672" y="2337"/>
              <a:ext cx="227" cy="624"/>
            </a:xfrm>
            <a:custGeom>
              <a:avLst/>
              <a:gdLst>
                <a:gd name="T0" fmla="*/ 222 w 227"/>
                <a:gd name="T1" fmla="*/ 13 h 624"/>
                <a:gd name="T2" fmla="*/ 222 w 227"/>
                <a:gd name="T3" fmla="*/ 13 h 624"/>
                <a:gd name="T4" fmla="*/ 192 w 227"/>
                <a:gd name="T5" fmla="*/ 4 h 624"/>
                <a:gd name="T6" fmla="*/ 158 w 227"/>
                <a:gd name="T7" fmla="*/ 0 h 624"/>
                <a:gd name="T8" fmla="*/ 120 w 227"/>
                <a:gd name="T9" fmla="*/ 0 h 624"/>
                <a:gd name="T10" fmla="*/ 120 w 227"/>
                <a:gd name="T11" fmla="*/ 0 h 624"/>
                <a:gd name="T12" fmla="*/ 103 w 227"/>
                <a:gd name="T13" fmla="*/ 4 h 624"/>
                <a:gd name="T14" fmla="*/ 81 w 227"/>
                <a:gd name="T15" fmla="*/ 17 h 624"/>
                <a:gd name="T16" fmla="*/ 60 w 227"/>
                <a:gd name="T17" fmla="*/ 30 h 624"/>
                <a:gd name="T18" fmla="*/ 43 w 227"/>
                <a:gd name="T19" fmla="*/ 51 h 624"/>
                <a:gd name="T20" fmla="*/ 43 w 227"/>
                <a:gd name="T21" fmla="*/ 51 h 624"/>
                <a:gd name="T22" fmla="*/ 30 w 227"/>
                <a:gd name="T23" fmla="*/ 72 h 624"/>
                <a:gd name="T24" fmla="*/ 21 w 227"/>
                <a:gd name="T25" fmla="*/ 94 h 624"/>
                <a:gd name="T26" fmla="*/ 13 w 227"/>
                <a:gd name="T27" fmla="*/ 119 h 624"/>
                <a:gd name="T28" fmla="*/ 9 w 227"/>
                <a:gd name="T29" fmla="*/ 149 h 624"/>
                <a:gd name="T30" fmla="*/ 0 w 227"/>
                <a:gd name="T31" fmla="*/ 218 h 624"/>
                <a:gd name="T32" fmla="*/ 0 w 227"/>
                <a:gd name="T33" fmla="*/ 295 h 624"/>
                <a:gd name="T34" fmla="*/ 9 w 227"/>
                <a:gd name="T35" fmla="*/ 376 h 624"/>
                <a:gd name="T36" fmla="*/ 9 w 227"/>
                <a:gd name="T37" fmla="*/ 376 h 624"/>
                <a:gd name="T38" fmla="*/ 13 w 227"/>
                <a:gd name="T39" fmla="*/ 444 h 624"/>
                <a:gd name="T40" fmla="*/ 17 w 227"/>
                <a:gd name="T41" fmla="*/ 508 h 624"/>
                <a:gd name="T42" fmla="*/ 17 w 227"/>
                <a:gd name="T43" fmla="*/ 568 h 624"/>
                <a:gd name="T44" fmla="*/ 9 w 227"/>
                <a:gd name="T45" fmla="*/ 624 h 624"/>
                <a:gd name="T46" fmla="*/ 9 w 227"/>
                <a:gd name="T47" fmla="*/ 624 h 624"/>
                <a:gd name="T48" fmla="*/ 13 w 227"/>
                <a:gd name="T49" fmla="*/ 624 h 624"/>
                <a:gd name="T50" fmla="*/ 13 w 227"/>
                <a:gd name="T51" fmla="*/ 624 h 624"/>
                <a:gd name="T52" fmla="*/ 21 w 227"/>
                <a:gd name="T53" fmla="*/ 568 h 624"/>
                <a:gd name="T54" fmla="*/ 21 w 227"/>
                <a:gd name="T55" fmla="*/ 508 h 624"/>
                <a:gd name="T56" fmla="*/ 17 w 227"/>
                <a:gd name="T57" fmla="*/ 444 h 624"/>
                <a:gd name="T58" fmla="*/ 13 w 227"/>
                <a:gd name="T59" fmla="*/ 376 h 624"/>
                <a:gd name="T60" fmla="*/ 9 w 227"/>
                <a:gd name="T61" fmla="*/ 299 h 624"/>
                <a:gd name="T62" fmla="*/ 9 w 227"/>
                <a:gd name="T63" fmla="*/ 299 h 624"/>
                <a:gd name="T64" fmla="*/ 4 w 227"/>
                <a:gd name="T65" fmla="*/ 222 h 624"/>
                <a:gd name="T66" fmla="*/ 13 w 227"/>
                <a:gd name="T67" fmla="*/ 154 h 624"/>
                <a:gd name="T68" fmla="*/ 17 w 227"/>
                <a:gd name="T69" fmla="*/ 124 h 624"/>
                <a:gd name="T70" fmla="*/ 26 w 227"/>
                <a:gd name="T71" fmla="*/ 98 h 624"/>
                <a:gd name="T72" fmla="*/ 34 w 227"/>
                <a:gd name="T73" fmla="*/ 77 h 624"/>
                <a:gd name="T74" fmla="*/ 47 w 227"/>
                <a:gd name="T75" fmla="*/ 60 h 624"/>
                <a:gd name="T76" fmla="*/ 47 w 227"/>
                <a:gd name="T77" fmla="*/ 60 h 624"/>
                <a:gd name="T78" fmla="*/ 64 w 227"/>
                <a:gd name="T79" fmla="*/ 38 h 624"/>
                <a:gd name="T80" fmla="*/ 86 w 227"/>
                <a:gd name="T81" fmla="*/ 21 h 624"/>
                <a:gd name="T82" fmla="*/ 107 w 227"/>
                <a:gd name="T83" fmla="*/ 13 h 624"/>
                <a:gd name="T84" fmla="*/ 128 w 227"/>
                <a:gd name="T85" fmla="*/ 8 h 624"/>
                <a:gd name="T86" fmla="*/ 128 w 227"/>
                <a:gd name="T87" fmla="*/ 8 h 624"/>
                <a:gd name="T88" fmla="*/ 163 w 227"/>
                <a:gd name="T89" fmla="*/ 8 h 624"/>
                <a:gd name="T90" fmla="*/ 192 w 227"/>
                <a:gd name="T91" fmla="*/ 13 h 624"/>
                <a:gd name="T92" fmla="*/ 222 w 227"/>
                <a:gd name="T93" fmla="*/ 21 h 624"/>
                <a:gd name="T94" fmla="*/ 222 w 227"/>
                <a:gd name="T95" fmla="*/ 21 h 624"/>
                <a:gd name="T96" fmla="*/ 227 w 227"/>
                <a:gd name="T97" fmla="*/ 21 h 624"/>
                <a:gd name="T98" fmla="*/ 227 w 227"/>
                <a:gd name="T99" fmla="*/ 21 h 624"/>
                <a:gd name="T100" fmla="*/ 222 w 227"/>
                <a:gd name="T101" fmla="*/ 13 h 624"/>
                <a:gd name="T102" fmla="*/ 222 w 227"/>
                <a:gd name="T103" fmla="*/ 13 h 6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624"/>
                <a:gd name="T158" fmla="*/ 227 w 227"/>
                <a:gd name="T159" fmla="*/ 624 h 6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624">
                  <a:moveTo>
                    <a:pt x="222" y="13"/>
                  </a:moveTo>
                  <a:lnTo>
                    <a:pt x="222" y="13"/>
                  </a:lnTo>
                  <a:lnTo>
                    <a:pt x="192" y="4"/>
                  </a:lnTo>
                  <a:lnTo>
                    <a:pt x="158" y="0"/>
                  </a:lnTo>
                  <a:lnTo>
                    <a:pt x="120" y="0"/>
                  </a:lnTo>
                  <a:lnTo>
                    <a:pt x="103" y="4"/>
                  </a:lnTo>
                  <a:lnTo>
                    <a:pt x="81" y="17"/>
                  </a:lnTo>
                  <a:lnTo>
                    <a:pt x="60" y="30"/>
                  </a:lnTo>
                  <a:lnTo>
                    <a:pt x="43" y="51"/>
                  </a:lnTo>
                  <a:lnTo>
                    <a:pt x="30" y="72"/>
                  </a:lnTo>
                  <a:lnTo>
                    <a:pt x="21" y="94"/>
                  </a:lnTo>
                  <a:lnTo>
                    <a:pt x="13" y="119"/>
                  </a:lnTo>
                  <a:lnTo>
                    <a:pt x="9" y="149"/>
                  </a:lnTo>
                  <a:lnTo>
                    <a:pt x="0" y="218"/>
                  </a:lnTo>
                  <a:lnTo>
                    <a:pt x="0" y="295"/>
                  </a:lnTo>
                  <a:lnTo>
                    <a:pt x="9" y="376"/>
                  </a:lnTo>
                  <a:lnTo>
                    <a:pt x="13" y="444"/>
                  </a:lnTo>
                  <a:lnTo>
                    <a:pt x="17" y="508"/>
                  </a:lnTo>
                  <a:lnTo>
                    <a:pt x="17" y="568"/>
                  </a:lnTo>
                  <a:lnTo>
                    <a:pt x="9" y="624"/>
                  </a:lnTo>
                  <a:lnTo>
                    <a:pt x="13" y="624"/>
                  </a:lnTo>
                  <a:lnTo>
                    <a:pt x="21" y="568"/>
                  </a:lnTo>
                  <a:lnTo>
                    <a:pt x="21" y="508"/>
                  </a:lnTo>
                  <a:lnTo>
                    <a:pt x="17" y="444"/>
                  </a:lnTo>
                  <a:lnTo>
                    <a:pt x="13" y="376"/>
                  </a:lnTo>
                  <a:lnTo>
                    <a:pt x="9" y="299"/>
                  </a:lnTo>
                  <a:lnTo>
                    <a:pt x="4" y="222"/>
                  </a:lnTo>
                  <a:lnTo>
                    <a:pt x="13" y="154"/>
                  </a:lnTo>
                  <a:lnTo>
                    <a:pt x="17" y="124"/>
                  </a:lnTo>
                  <a:lnTo>
                    <a:pt x="26" y="98"/>
                  </a:lnTo>
                  <a:lnTo>
                    <a:pt x="34" y="77"/>
                  </a:lnTo>
                  <a:lnTo>
                    <a:pt x="47" y="60"/>
                  </a:lnTo>
                  <a:lnTo>
                    <a:pt x="64" y="38"/>
                  </a:lnTo>
                  <a:lnTo>
                    <a:pt x="86" y="21"/>
                  </a:lnTo>
                  <a:lnTo>
                    <a:pt x="107" y="13"/>
                  </a:lnTo>
                  <a:lnTo>
                    <a:pt x="128" y="8"/>
                  </a:lnTo>
                  <a:lnTo>
                    <a:pt x="163" y="8"/>
                  </a:lnTo>
                  <a:lnTo>
                    <a:pt x="192" y="13"/>
                  </a:lnTo>
                  <a:lnTo>
                    <a:pt x="222" y="21"/>
                  </a:lnTo>
                  <a:lnTo>
                    <a:pt x="227" y="21"/>
                  </a:lnTo>
                  <a:lnTo>
                    <a:pt x="222" y="13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0" name="Freeform 119"/>
            <p:cNvSpPr>
              <a:spLocks/>
            </p:cNvSpPr>
            <p:nvPr/>
          </p:nvSpPr>
          <p:spPr bwMode="auto">
            <a:xfrm>
              <a:off x="715" y="2388"/>
              <a:ext cx="171" cy="603"/>
            </a:xfrm>
            <a:custGeom>
              <a:avLst/>
              <a:gdLst>
                <a:gd name="T0" fmla="*/ 13 w 171"/>
                <a:gd name="T1" fmla="*/ 128 h 603"/>
                <a:gd name="T2" fmla="*/ 13 w 171"/>
                <a:gd name="T3" fmla="*/ 128 h 603"/>
                <a:gd name="T4" fmla="*/ 8 w 171"/>
                <a:gd name="T5" fmla="*/ 162 h 603"/>
                <a:gd name="T6" fmla="*/ 4 w 171"/>
                <a:gd name="T7" fmla="*/ 201 h 603"/>
                <a:gd name="T8" fmla="*/ 0 w 171"/>
                <a:gd name="T9" fmla="*/ 278 h 603"/>
                <a:gd name="T10" fmla="*/ 4 w 171"/>
                <a:gd name="T11" fmla="*/ 355 h 603"/>
                <a:gd name="T12" fmla="*/ 17 w 171"/>
                <a:gd name="T13" fmla="*/ 427 h 603"/>
                <a:gd name="T14" fmla="*/ 30 w 171"/>
                <a:gd name="T15" fmla="*/ 496 h 603"/>
                <a:gd name="T16" fmla="*/ 43 w 171"/>
                <a:gd name="T17" fmla="*/ 547 h 603"/>
                <a:gd name="T18" fmla="*/ 51 w 171"/>
                <a:gd name="T19" fmla="*/ 586 h 603"/>
                <a:gd name="T20" fmla="*/ 60 w 171"/>
                <a:gd name="T21" fmla="*/ 603 h 603"/>
                <a:gd name="T22" fmla="*/ 60 w 171"/>
                <a:gd name="T23" fmla="*/ 603 h 603"/>
                <a:gd name="T24" fmla="*/ 64 w 171"/>
                <a:gd name="T25" fmla="*/ 603 h 603"/>
                <a:gd name="T26" fmla="*/ 64 w 171"/>
                <a:gd name="T27" fmla="*/ 603 h 603"/>
                <a:gd name="T28" fmla="*/ 47 w 171"/>
                <a:gd name="T29" fmla="*/ 539 h 603"/>
                <a:gd name="T30" fmla="*/ 34 w 171"/>
                <a:gd name="T31" fmla="*/ 487 h 603"/>
                <a:gd name="T32" fmla="*/ 21 w 171"/>
                <a:gd name="T33" fmla="*/ 419 h 603"/>
                <a:gd name="T34" fmla="*/ 13 w 171"/>
                <a:gd name="T35" fmla="*/ 346 h 603"/>
                <a:gd name="T36" fmla="*/ 8 w 171"/>
                <a:gd name="T37" fmla="*/ 274 h 603"/>
                <a:gd name="T38" fmla="*/ 8 w 171"/>
                <a:gd name="T39" fmla="*/ 201 h 603"/>
                <a:gd name="T40" fmla="*/ 13 w 171"/>
                <a:gd name="T41" fmla="*/ 167 h 603"/>
                <a:gd name="T42" fmla="*/ 17 w 171"/>
                <a:gd name="T43" fmla="*/ 133 h 603"/>
                <a:gd name="T44" fmla="*/ 17 w 171"/>
                <a:gd name="T45" fmla="*/ 133 h 603"/>
                <a:gd name="T46" fmla="*/ 30 w 171"/>
                <a:gd name="T47" fmla="*/ 103 h 603"/>
                <a:gd name="T48" fmla="*/ 38 w 171"/>
                <a:gd name="T49" fmla="*/ 77 h 603"/>
                <a:gd name="T50" fmla="*/ 51 w 171"/>
                <a:gd name="T51" fmla="*/ 56 h 603"/>
                <a:gd name="T52" fmla="*/ 68 w 171"/>
                <a:gd name="T53" fmla="*/ 39 h 603"/>
                <a:gd name="T54" fmla="*/ 90 w 171"/>
                <a:gd name="T55" fmla="*/ 21 h 603"/>
                <a:gd name="T56" fmla="*/ 111 w 171"/>
                <a:gd name="T57" fmla="*/ 13 h 603"/>
                <a:gd name="T58" fmla="*/ 137 w 171"/>
                <a:gd name="T59" fmla="*/ 9 h 603"/>
                <a:gd name="T60" fmla="*/ 171 w 171"/>
                <a:gd name="T61" fmla="*/ 9 h 603"/>
                <a:gd name="T62" fmla="*/ 171 w 171"/>
                <a:gd name="T63" fmla="*/ 9 h 603"/>
                <a:gd name="T64" fmla="*/ 171 w 171"/>
                <a:gd name="T65" fmla="*/ 4 h 603"/>
                <a:gd name="T66" fmla="*/ 171 w 171"/>
                <a:gd name="T67" fmla="*/ 4 h 603"/>
                <a:gd name="T68" fmla="*/ 167 w 171"/>
                <a:gd name="T69" fmla="*/ 0 h 603"/>
                <a:gd name="T70" fmla="*/ 167 w 171"/>
                <a:gd name="T71" fmla="*/ 0 h 603"/>
                <a:gd name="T72" fmla="*/ 137 w 171"/>
                <a:gd name="T73" fmla="*/ 0 h 603"/>
                <a:gd name="T74" fmla="*/ 111 w 171"/>
                <a:gd name="T75" fmla="*/ 4 h 603"/>
                <a:gd name="T76" fmla="*/ 85 w 171"/>
                <a:gd name="T77" fmla="*/ 17 h 603"/>
                <a:gd name="T78" fmla="*/ 64 w 171"/>
                <a:gd name="T79" fmla="*/ 30 h 603"/>
                <a:gd name="T80" fmla="*/ 47 w 171"/>
                <a:gd name="T81" fmla="*/ 47 h 603"/>
                <a:gd name="T82" fmla="*/ 34 w 171"/>
                <a:gd name="T83" fmla="*/ 68 h 603"/>
                <a:gd name="T84" fmla="*/ 21 w 171"/>
                <a:gd name="T85" fmla="*/ 98 h 603"/>
                <a:gd name="T86" fmla="*/ 13 w 171"/>
                <a:gd name="T87" fmla="*/ 128 h 603"/>
                <a:gd name="T88" fmla="*/ 13 w 171"/>
                <a:gd name="T89" fmla="*/ 128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1"/>
                <a:gd name="T136" fmla="*/ 0 h 603"/>
                <a:gd name="T137" fmla="*/ 171 w 171"/>
                <a:gd name="T138" fmla="*/ 603 h 6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1" h="603">
                  <a:moveTo>
                    <a:pt x="13" y="128"/>
                  </a:moveTo>
                  <a:lnTo>
                    <a:pt x="13" y="128"/>
                  </a:lnTo>
                  <a:lnTo>
                    <a:pt x="8" y="162"/>
                  </a:lnTo>
                  <a:lnTo>
                    <a:pt x="4" y="201"/>
                  </a:lnTo>
                  <a:lnTo>
                    <a:pt x="0" y="278"/>
                  </a:lnTo>
                  <a:lnTo>
                    <a:pt x="4" y="355"/>
                  </a:lnTo>
                  <a:lnTo>
                    <a:pt x="17" y="427"/>
                  </a:lnTo>
                  <a:lnTo>
                    <a:pt x="30" y="496"/>
                  </a:lnTo>
                  <a:lnTo>
                    <a:pt x="43" y="547"/>
                  </a:lnTo>
                  <a:lnTo>
                    <a:pt x="51" y="586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7" y="539"/>
                  </a:lnTo>
                  <a:lnTo>
                    <a:pt x="34" y="487"/>
                  </a:lnTo>
                  <a:lnTo>
                    <a:pt x="21" y="419"/>
                  </a:lnTo>
                  <a:lnTo>
                    <a:pt x="13" y="346"/>
                  </a:lnTo>
                  <a:lnTo>
                    <a:pt x="8" y="274"/>
                  </a:lnTo>
                  <a:lnTo>
                    <a:pt x="8" y="201"/>
                  </a:lnTo>
                  <a:lnTo>
                    <a:pt x="13" y="167"/>
                  </a:lnTo>
                  <a:lnTo>
                    <a:pt x="17" y="133"/>
                  </a:lnTo>
                  <a:lnTo>
                    <a:pt x="30" y="103"/>
                  </a:lnTo>
                  <a:lnTo>
                    <a:pt x="38" y="77"/>
                  </a:lnTo>
                  <a:lnTo>
                    <a:pt x="51" y="56"/>
                  </a:lnTo>
                  <a:lnTo>
                    <a:pt x="68" y="39"/>
                  </a:lnTo>
                  <a:lnTo>
                    <a:pt x="90" y="21"/>
                  </a:lnTo>
                  <a:lnTo>
                    <a:pt x="111" y="13"/>
                  </a:lnTo>
                  <a:lnTo>
                    <a:pt x="137" y="9"/>
                  </a:lnTo>
                  <a:lnTo>
                    <a:pt x="171" y="9"/>
                  </a:lnTo>
                  <a:lnTo>
                    <a:pt x="171" y="4"/>
                  </a:lnTo>
                  <a:lnTo>
                    <a:pt x="167" y="0"/>
                  </a:lnTo>
                  <a:lnTo>
                    <a:pt x="137" y="0"/>
                  </a:lnTo>
                  <a:lnTo>
                    <a:pt x="111" y="4"/>
                  </a:lnTo>
                  <a:lnTo>
                    <a:pt x="85" y="17"/>
                  </a:lnTo>
                  <a:lnTo>
                    <a:pt x="64" y="30"/>
                  </a:lnTo>
                  <a:lnTo>
                    <a:pt x="47" y="47"/>
                  </a:lnTo>
                  <a:lnTo>
                    <a:pt x="34" y="68"/>
                  </a:lnTo>
                  <a:lnTo>
                    <a:pt x="21" y="98"/>
                  </a:lnTo>
                  <a:lnTo>
                    <a:pt x="13" y="12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1" name="Freeform 120"/>
            <p:cNvSpPr>
              <a:spLocks/>
            </p:cNvSpPr>
            <p:nvPr/>
          </p:nvSpPr>
          <p:spPr bwMode="auto">
            <a:xfrm>
              <a:off x="693" y="2371"/>
              <a:ext cx="197" cy="611"/>
            </a:xfrm>
            <a:custGeom>
              <a:avLst/>
              <a:gdLst>
                <a:gd name="T0" fmla="*/ 22 w 197"/>
                <a:gd name="T1" fmla="*/ 98 h 611"/>
                <a:gd name="T2" fmla="*/ 22 w 197"/>
                <a:gd name="T3" fmla="*/ 98 h 611"/>
                <a:gd name="T4" fmla="*/ 13 w 197"/>
                <a:gd name="T5" fmla="*/ 132 h 611"/>
                <a:gd name="T6" fmla="*/ 5 w 197"/>
                <a:gd name="T7" fmla="*/ 171 h 611"/>
                <a:gd name="T8" fmla="*/ 0 w 197"/>
                <a:gd name="T9" fmla="*/ 252 h 611"/>
                <a:gd name="T10" fmla="*/ 5 w 197"/>
                <a:gd name="T11" fmla="*/ 333 h 611"/>
                <a:gd name="T12" fmla="*/ 13 w 197"/>
                <a:gd name="T13" fmla="*/ 415 h 611"/>
                <a:gd name="T14" fmla="*/ 22 w 197"/>
                <a:gd name="T15" fmla="*/ 487 h 611"/>
                <a:gd name="T16" fmla="*/ 35 w 197"/>
                <a:gd name="T17" fmla="*/ 547 h 611"/>
                <a:gd name="T18" fmla="*/ 48 w 197"/>
                <a:gd name="T19" fmla="*/ 611 h 611"/>
                <a:gd name="T20" fmla="*/ 48 w 197"/>
                <a:gd name="T21" fmla="*/ 611 h 611"/>
                <a:gd name="T22" fmla="*/ 60 w 197"/>
                <a:gd name="T23" fmla="*/ 611 h 611"/>
                <a:gd name="T24" fmla="*/ 60 w 197"/>
                <a:gd name="T25" fmla="*/ 611 h 611"/>
                <a:gd name="T26" fmla="*/ 43 w 197"/>
                <a:gd name="T27" fmla="*/ 543 h 611"/>
                <a:gd name="T28" fmla="*/ 30 w 197"/>
                <a:gd name="T29" fmla="*/ 483 h 611"/>
                <a:gd name="T30" fmla="*/ 22 w 197"/>
                <a:gd name="T31" fmla="*/ 410 h 611"/>
                <a:gd name="T32" fmla="*/ 13 w 197"/>
                <a:gd name="T33" fmla="*/ 329 h 611"/>
                <a:gd name="T34" fmla="*/ 9 w 197"/>
                <a:gd name="T35" fmla="*/ 248 h 611"/>
                <a:gd name="T36" fmla="*/ 13 w 197"/>
                <a:gd name="T37" fmla="*/ 171 h 611"/>
                <a:gd name="T38" fmla="*/ 22 w 197"/>
                <a:gd name="T39" fmla="*/ 132 h 611"/>
                <a:gd name="T40" fmla="*/ 30 w 197"/>
                <a:gd name="T41" fmla="*/ 103 h 611"/>
                <a:gd name="T42" fmla="*/ 30 w 197"/>
                <a:gd name="T43" fmla="*/ 103 h 611"/>
                <a:gd name="T44" fmla="*/ 43 w 197"/>
                <a:gd name="T45" fmla="*/ 73 h 611"/>
                <a:gd name="T46" fmla="*/ 56 w 197"/>
                <a:gd name="T47" fmla="*/ 47 h 611"/>
                <a:gd name="T48" fmla="*/ 73 w 197"/>
                <a:gd name="T49" fmla="*/ 30 h 611"/>
                <a:gd name="T50" fmla="*/ 90 w 197"/>
                <a:gd name="T51" fmla="*/ 21 h 611"/>
                <a:gd name="T52" fmla="*/ 112 w 197"/>
                <a:gd name="T53" fmla="*/ 13 h 611"/>
                <a:gd name="T54" fmla="*/ 137 w 197"/>
                <a:gd name="T55" fmla="*/ 9 h 611"/>
                <a:gd name="T56" fmla="*/ 163 w 197"/>
                <a:gd name="T57" fmla="*/ 9 h 611"/>
                <a:gd name="T58" fmla="*/ 193 w 197"/>
                <a:gd name="T59" fmla="*/ 9 h 611"/>
                <a:gd name="T60" fmla="*/ 193 w 197"/>
                <a:gd name="T61" fmla="*/ 9 h 611"/>
                <a:gd name="T62" fmla="*/ 197 w 197"/>
                <a:gd name="T63" fmla="*/ 4 h 611"/>
                <a:gd name="T64" fmla="*/ 197 w 197"/>
                <a:gd name="T65" fmla="*/ 4 h 611"/>
                <a:gd name="T66" fmla="*/ 193 w 197"/>
                <a:gd name="T67" fmla="*/ 0 h 611"/>
                <a:gd name="T68" fmla="*/ 193 w 197"/>
                <a:gd name="T69" fmla="*/ 0 h 611"/>
                <a:gd name="T70" fmla="*/ 163 w 197"/>
                <a:gd name="T71" fmla="*/ 0 h 611"/>
                <a:gd name="T72" fmla="*/ 133 w 197"/>
                <a:gd name="T73" fmla="*/ 0 h 611"/>
                <a:gd name="T74" fmla="*/ 107 w 197"/>
                <a:gd name="T75" fmla="*/ 4 h 611"/>
                <a:gd name="T76" fmla="*/ 86 w 197"/>
                <a:gd name="T77" fmla="*/ 13 h 611"/>
                <a:gd name="T78" fmla="*/ 65 w 197"/>
                <a:gd name="T79" fmla="*/ 26 h 611"/>
                <a:gd name="T80" fmla="*/ 48 w 197"/>
                <a:gd name="T81" fmla="*/ 43 h 611"/>
                <a:gd name="T82" fmla="*/ 35 w 197"/>
                <a:gd name="T83" fmla="*/ 68 h 611"/>
                <a:gd name="T84" fmla="*/ 22 w 197"/>
                <a:gd name="T85" fmla="*/ 98 h 611"/>
                <a:gd name="T86" fmla="*/ 22 w 197"/>
                <a:gd name="T87" fmla="*/ 98 h 6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7"/>
                <a:gd name="T133" fmla="*/ 0 h 611"/>
                <a:gd name="T134" fmla="*/ 197 w 197"/>
                <a:gd name="T135" fmla="*/ 611 h 6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7" h="611">
                  <a:moveTo>
                    <a:pt x="22" y="98"/>
                  </a:moveTo>
                  <a:lnTo>
                    <a:pt x="22" y="98"/>
                  </a:lnTo>
                  <a:lnTo>
                    <a:pt x="13" y="132"/>
                  </a:lnTo>
                  <a:lnTo>
                    <a:pt x="5" y="171"/>
                  </a:lnTo>
                  <a:lnTo>
                    <a:pt x="0" y="252"/>
                  </a:lnTo>
                  <a:lnTo>
                    <a:pt x="5" y="333"/>
                  </a:lnTo>
                  <a:lnTo>
                    <a:pt x="13" y="415"/>
                  </a:lnTo>
                  <a:lnTo>
                    <a:pt x="22" y="487"/>
                  </a:lnTo>
                  <a:lnTo>
                    <a:pt x="35" y="547"/>
                  </a:lnTo>
                  <a:lnTo>
                    <a:pt x="48" y="611"/>
                  </a:lnTo>
                  <a:lnTo>
                    <a:pt x="60" y="611"/>
                  </a:lnTo>
                  <a:lnTo>
                    <a:pt x="43" y="543"/>
                  </a:lnTo>
                  <a:lnTo>
                    <a:pt x="30" y="483"/>
                  </a:lnTo>
                  <a:lnTo>
                    <a:pt x="22" y="410"/>
                  </a:lnTo>
                  <a:lnTo>
                    <a:pt x="13" y="329"/>
                  </a:lnTo>
                  <a:lnTo>
                    <a:pt x="9" y="248"/>
                  </a:lnTo>
                  <a:lnTo>
                    <a:pt x="13" y="171"/>
                  </a:lnTo>
                  <a:lnTo>
                    <a:pt x="22" y="132"/>
                  </a:lnTo>
                  <a:lnTo>
                    <a:pt x="30" y="103"/>
                  </a:lnTo>
                  <a:lnTo>
                    <a:pt x="43" y="73"/>
                  </a:lnTo>
                  <a:lnTo>
                    <a:pt x="56" y="47"/>
                  </a:lnTo>
                  <a:lnTo>
                    <a:pt x="73" y="30"/>
                  </a:lnTo>
                  <a:lnTo>
                    <a:pt x="90" y="21"/>
                  </a:lnTo>
                  <a:lnTo>
                    <a:pt x="112" y="13"/>
                  </a:lnTo>
                  <a:lnTo>
                    <a:pt x="137" y="9"/>
                  </a:lnTo>
                  <a:lnTo>
                    <a:pt x="163" y="9"/>
                  </a:lnTo>
                  <a:lnTo>
                    <a:pt x="193" y="9"/>
                  </a:lnTo>
                  <a:lnTo>
                    <a:pt x="197" y="4"/>
                  </a:lnTo>
                  <a:lnTo>
                    <a:pt x="193" y="0"/>
                  </a:lnTo>
                  <a:lnTo>
                    <a:pt x="163" y="0"/>
                  </a:lnTo>
                  <a:lnTo>
                    <a:pt x="133" y="0"/>
                  </a:lnTo>
                  <a:lnTo>
                    <a:pt x="107" y="4"/>
                  </a:lnTo>
                  <a:lnTo>
                    <a:pt x="86" y="13"/>
                  </a:lnTo>
                  <a:lnTo>
                    <a:pt x="65" y="26"/>
                  </a:lnTo>
                  <a:lnTo>
                    <a:pt x="48" y="43"/>
                  </a:lnTo>
                  <a:lnTo>
                    <a:pt x="35" y="68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2" name="Freeform 121"/>
            <p:cNvSpPr>
              <a:spLocks/>
            </p:cNvSpPr>
            <p:nvPr/>
          </p:nvSpPr>
          <p:spPr bwMode="auto">
            <a:xfrm>
              <a:off x="736" y="2388"/>
              <a:ext cx="150" cy="603"/>
            </a:xfrm>
            <a:custGeom>
              <a:avLst/>
              <a:gdLst>
                <a:gd name="T0" fmla="*/ 146 w 150"/>
                <a:gd name="T1" fmla="*/ 0 h 603"/>
                <a:gd name="T2" fmla="*/ 146 w 150"/>
                <a:gd name="T3" fmla="*/ 0 h 603"/>
                <a:gd name="T4" fmla="*/ 124 w 150"/>
                <a:gd name="T5" fmla="*/ 9 h 603"/>
                <a:gd name="T6" fmla="*/ 99 w 150"/>
                <a:gd name="T7" fmla="*/ 17 h 603"/>
                <a:gd name="T8" fmla="*/ 77 w 150"/>
                <a:gd name="T9" fmla="*/ 34 h 603"/>
                <a:gd name="T10" fmla="*/ 60 w 150"/>
                <a:gd name="T11" fmla="*/ 51 h 603"/>
                <a:gd name="T12" fmla="*/ 43 w 150"/>
                <a:gd name="T13" fmla="*/ 73 h 603"/>
                <a:gd name="T14" fmla="*/ 30 w 150"/>
                <a:gd name="T15" fmla="*/ 98 h 603"/>
                <a:gd name="T16" fmla="*/ 17 w 150"/>
                <a:gd name="T17" fmla="*/ 124 h 603"/>
                <a:gd name="T18" fmla="*/ 9 w 150"/>
                <a:gd name="T19" fmla="*/ 154 h 603"/>
                <a:gd name="T20" fmla="*/ 9 w 150"/>
                <a:gd name="T21" fmla="*/ 154 h 603"/>
                <a:gd name="T22" fmla="*/ 0 w 150"/>
                <a:gd name="T23" fmla="*/ 218 h 603"/>
                <a:gd name="T24" fmla="*/ 0 w 150"/>
                <a:gd name="T25" fmla="*/ 282 h 603"/>
                <a:gd name="T26" fmla="*/ 5 w 150"/>
                <a:gd name="T27" fmla="*/ 351 h 603"/>
                <a:gd name="T28" fmla="*/ 13 w 150"/>
                <a:gd name="T29" fmla="*/ 415 h 603"/>
                <a:gd name="T30" fmla="*/ 26 w 150"/>
                <a:gd name="T31" fmla="*/ 479 h 603"/>
                <a:gd name="T32" fmla="*/ 39 w 150"/>
                <a:gd name="T33" fmla="*/ 530 h 603"/>
                <a:gd name="T34" fmla="*/ 60 w 150"/>
                <a:gd name="T35" fmla="*/ 603 h 603"/>
                <a:gd name="T36" fmla="*/ 60 w 150"/>
                <a:gd name="T37" fmla="*/ 603 h 603"/>
                <a:gd name="T38" fmla="*/ 64 w 150"/>
                <a:gd name="T39" fmla="*/ 603 h 603"/>
                <a:gd name="T40" fmla="*/ 64 w 150"/>
                <a:gd name="T41" fmla="*/ 603 h 603"/>
                <a:gd name="T42" fmla="*/ 43 w 150"/>
                <a:gd name="T43" fmla="*/ 534 h 603"/>
                <a:gd name="T44" fmla="*/ 30 w 150"/>
                <a:gd name="T45" fmla="*/ 483 h 603"/>
                <a:gd name="T46" fmla="*/ 22 w 150"/>
                <a:gd name="T47" fmla="*/ 423 h 603"/>
                <a:gd name="T48" fmla="*/ 9 w 150"/>
                <a:gd name="T49" fmla="*/ 355 h 603"/>
                <a:gd name="T50" fmla="*/ 5 w 150"/>
                <a:gd name="T51" fmla="*/ 286 h 603"/>
                <a:gd name="T52" fmla="*/ 5 w 150"/>
                <a:gd name="T53" fmla="*/ 222 h 603"/>
                <a:gd name="T54" fmla="*/ 13 w 150"/>
                <a:gd name="T55" fmla="*/ 158 h 603"/>
                <a:gd name="T56" fmla="*/ 13 w 150"/>
                <a:gd name="T57" fmla="*/ 158 h 603"/>
                <a:gd name="T58" fmla="*/ 22 w 150"/>
                <a:gd name="T59" fmla="*/ 128 h 603"/>
                <a:gd name="T60" fmla="*/ 34 w 150"/>
                <a:gd name="T61" fmla="*/ 103 h 603"/>
                <a:gd name="T62" fmla="*/ 47 w 150"/>
                <a:gd name="T63" fmla="*/ 77 h 603"/>
                <a:gd name="T64" fmla="*/ 64 w 150"/>
                <a:gd name="T65" fmla="*/ 60 h 603"/>
                <a:gd name="T66" fmla="*/ 81 w 150"/>
                <a:gd name="T67" fmla="*/ 39 h 603"/>
                <a:gd name="T68" fmla="*/ 103 w 150"/>
                <a:gd name="T69" fmla="*/ 26 h 603"/>
                <a:gd name="T70" fmla="*/ 124 w 150"/>
                <a:gd name="T71" fmla="*/ 17 h 603"/>
                <a:gd name="T72" fmla="*/ 150 w 150"/>
                <a:gd name="T73" fmla="*/ 9 h 603"/>
                <a:gd name="T74" fmla="*/ 150 w 150"/>
                <a:gd name="T75" fmla="*/ 9 h 603"/>
                <a:gd name="T76" fmla="*/ 150 w 150"/>
                <a:gd name="T77" fmla="*/ 4 h 603"/>
                <a:gd name="T78" fmla="*/ 150 w 150"/>
                <a:gd name="T79" fmla="*/ 4 h 603"/>
                <a:gd name="T80" fmla="*/ 146 w 150"/>
                <a:gd name="T81" fmla="*/ 0 h 603"/>
                <a:gd name="T82" fmla="*/ 146 w 150"/>
                <a:gd name="T83" fmla="*/ 0 h 6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"/>
                <a:gd name="T127" fmla="*/ 0 h 603"/>
                <a:gd name="T128" fmla="*/ 150 w 150"/>
                <a:gd name="T129" fmla="*/ 603 h 6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" h="603">
                  <a:moveTo>
                    <a:pt x="146" y="0"/>
                  </a:moveTo>
                  <a:lnTo>
                    <a:pt x="146" y="0"/>
                  </a:lnTo>
                  <a:lnTo>
                    <a:pt x="124" y="9"/>
                  </a:lnTo>
                  <a:lnTo>
                    <a:pt x="99" y="17"/>
                  </a:lnTo>
                  <a:lnTo>
                    <a:pt x="77" y="34"/>
                  </a:lnTo>
                  <a:lnTo>
                    <a:pt x="60" y="51"/>
                  </a:lnTo>
                  <a:lnTo>
                    <a:pt x="43" y="73"/>
                  </a:lnTo>
                  <a:lnTo>
                    <a:pt x="30" y="98"/>
                  </a:lnTo>
                  <a:lnTo>
                    <a:pt x="17" y="124"/>
                  </a:lnTo>
                  <a:lnTo>
                    <a:pt x="9" y="154"/>
                  </a:lnTo>
                  <a:lnTo>
                    <a:pt x="0" y="218"/>
                  </a:lnTo>
                  <a:lnTo>
                    <a:pt x="0" y="282"/>
                  </a:lnTo>
                  <a:lnTo>
                    <a:pt x="5" y="351"/>
                  </a:lnTo>
                  <a:lnTo>
                    <a:pt x="13" y="415"/>
                  </a:lnTo>
                  <a:lnTo>
                    <a:pt x="26" y="479"/>
                  </a:lnTo>
                  <a:lnTo>
                    <a:pt x="39" y="530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3" y="534"/>
                  </a:lnTo>
                  <a:lnTo>
                    <a:pt x="30" y="483"/>
                  </a:lnTo>
                  <a:lnTo>
                    <a:pt x="22" y="423"/>
                  </a:lnTo>
                  <a:lnTo>
                    <a:pt x="9" y="355"/>
                  </a:lnTo>
                  <a:lnTo>
                    <a:pt x="5" y="286"/>
                  </a:lnTo>
                  <a:lnTo>
                    <a:pt x="5" y="222"/>
                  </a:lnTo>
                  <a:lnTo>
                    <a:pt x="13" y="158"/>
                  </a:lnTo>
                  <a:lnTo>
                    <a:pt x="22" y="128"/>
                  </a:lnTo>
                  <a:lnTo>
                    <a:pt x="34" y="103"/>
                  </a:lnTo>
                  <a:lnTo>
                    <a:pt x="47" y="77"/>
                  </a:lnTo>
                  <a:lnTo>
                    <a:pt x="64" y="60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24" y="17"/>
                  </a:lnTo>
                  <a:lnTo>
                    <a:pt x="150" y="9"/>
                  </a:lnTo>
                  <a:lnTo>
                    <a:pt x="150" y="4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3" name="Freeform 122"/>
            <p:cNvSpPr>
              <a:spLocks/>
            </p:cNvSpPr>
            <p:nvPr/>
          </p:nvSpPr>
          <p:spPr bwMode="auto">
            <a:xfrm>
              <a:off x="890" y="2371"/>
              <a:ext cx="167" cy="577"/>
            </a:xfrm>
            <a:custGeom>
              <a:avLst/>
              <a:gdLst>
                <a:gd name="T0" fmla="*/ 4 w 167"/>
                <a:gd name="T1" fmla="*/ 0 h 577"/>
                <a:gd name="T2" fmla="*/ 4 w 167"/>
                <a:gd name="T3" fmla="*/ 0 h 577"/>
                <a:gd name="T4" fmla="*/ 47 w 167"/>
                <a:gd name="T5" fmla="*/ 47 h 577"/>
                <a:gd name="T6" fmla="*/ 81 w 167"/>
                <a:gd name="T7" fmla="*/ 94 h 577"/>
                <a:gd name="T8" fmla="*/ 111 w 167"/>
                <a:gd name="T9" fmla="*/ 141 h 577"/>
                <a:gd name="T10" fmla="*/ 133 w 167"/>
                <a:gd name="T11" fmla="*/ 192 h 577"/>
                <a:gd name="T12" fmla="*/ 150 w 167"/>
                <a:gd name="T13" fmla="*/ 239 h 577"/>
                <a:gd name="T14" fmla="*/ 158 w 167"/>
                <a:gd name="T15" fmla="*/ 286 h 577"/>
                <a:gd name="T16" fmla="*/ 163 w 167"/>
                <a:gd name="T17" fmla="*/ 333 h 577"/>
                <a:gd name="T18" fmla="*/ 167 w 167"/>
                <a:gd name="T19" fmla="*/ 376 h 577"/>
                <a:gd name="T20" fmla="*/ 163 w 167"/>
                <a:gd name="T21" fmla="*/ 419 h 577"/>
                <a:gd name="T22" fmla="*/ 158 w 167"/>
                <a:gd name="T23" fmla="*/ 457 h 577"/>
                <a:gd name="T24" fmla="*/ 150 w 167"/>
                <a:gd name="T25" fmla="*/ 517 h 577"/>
                <a:gd name="T26" fmla="*/ 137 w 167"/>
                <a:gd name="T27" fmla="*/ 560 h 577"/>
                <a:gd name="T28" fmla="*/ 133 w 167"/>
                <a:gd name="T29" fmla="*/ 577 h 577"/>
                <a:gd name="T30" fmla="*/ 133 w 167"/>
                <a:gd name="T31" fmla="*/ 577 h 577"/>
                <a:gd name="T32" fmla="*/ 128 w 167"/>
                <a:gd name="T33" fmla="*/ 577 h 577"/>
                <a:gd name="T34" fmla="*/ 128 w 167"/>
                <a:gd name="T35" fmla="*/ 577 h 577"/>
                <a:gd name="T36" fmla="*/ 128 w 167"/>
                <a:gd name="T37" fmla="*/ 573 h 577"/>
                <a:gd name="T38" fmla="*/ 128 w 167"/>
                <a:gd name="T39" fmla="*/ 573 h 577"/>
                <a:gd name="T40" fmla="*/ 141 w 167"/>
                <a:gd name="T41" fmla="*/ 513 h 577"/>
                <a:gd name="T42" fmla="*/ 154 w 167"/>
                <a:gd name="T43" fmla="*/ 453 h 577"/>
                <a:gd name="T44" fmla="*/ 154 w 167"/>
                <a:gd name="T45" fmla="*/ 372 h 577"/>
                <a:gd name="T46" fmla="*/ 154 w 167"/>
                <a:gd name="T47" fmla="*/ 329 h 577"/>
                <a:gd name="T48" fmla="*/ 150 w 167"/>
                <a:gd name="T49" fmla="*/ 282 h 577"/>
                <a:gd name="T50" fmla="*/ 137 w 167"/>
                <a:gd name="T51" fmla="*/ 239 h 577"/>
                <a:gd name="T52" fmla="*/ 124 w 167"/>
                <a:gd name="T53" fmla="*/ 188 h 577"/>
                <a:gd name="T54" fmla="*/ 103 w 167"/>
                <a:gd name="T55" fmla="*/ 141 h 577"/>
                <a:gd name="T56" fmla="*/ 77 w 167"/>
                <a:gd name="T57" fmla="*/ 94 h 577"/>
                <a:gd name="T58" fmla="*/ 43 w 167"/>
                <a:gd name="T59" fmla="*/ 51 h 577"/>
                <a:gd name="T60" fmla="*/ 0 w 167"/>
                <a:gd name="T61" fmla="*/ 4 h 577"/>
                <a:gd name="T62" fmla="*/ 0 w 167"/>
                <a:gd name="T63" fmla="*/ 4 h 577"/>
                <a:gd name="T64" fmla="*/ 0 w 167"/>
                <a:gd name="T65" fmla="*/ 0 h 577"/>
                <a:gd name="T66" fmla="*/ 0 w 167"/>
                <a:gd name="T67" fmla="*/ 0 h 577"/>
                <a:gd name="T68" fmla="*/ 4 w 167"/>
                <a:gd name="T69" fmla="*/ 0 h 577"/>
                <a:gd name="T70" fmla="*/ 4 w 167"/>
                <a:gd name="T71" fmla="*/ 0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67"/>
                <a:gd name="T109" fmla="*/ 0 h 577"/>
                <a:gd name="T110" fmla="*/ 167 w 167"/>
                <a:gd name="T111" fmla="*/ 577 h 57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67" h="577">
                  <a:moveTo>
                    <a:pt x="4" y="0"/>
                  </a:moveTo>
                  <a:lnTo>
                    <a:pt x="4" y="0"/>
                  </a:lnTo>
                  <a:lnTo>
                    <a:pt x="47" y="47"/>
                  </a:lnTo>
                  <a:lnTo>
                    <a:pt x="81" y="94"/>
                  </a:lnTo>
                  <a:lnTo>
                    <a:pt x="111" y="141"/>
                  </a:lnTo>
                  <a:lnTo>
                    <a:pt x="133" y="192"/>
                  </a:lnTo>
                  <a:lnTo>
                    <a:pt x="150" y="239"/>
                  </a:lnTo>
                  <a:lnTo>
                    <a:pt x="158" y="286"/>
                  </a:lnTo>
                  <a:lnTo>
                    <a:pt x="163" y="333"/>
                  </a:lnTo>
                  <a:lnTo>
                    <a:pt x="167" y="376"/>
                  </a:lnTo>
                  <a:lnTo>
                    <a:pt x="163" y="419"/>
                  </a:lnTo>
                  <a:lnTo>
                    <a:pt x="158" y="457"/>
                  </a:lnTo>
                  <a:lnTo>
                    <a:pt x="150" y="517"/>
                  </a:lnTo>
                  <a:lnTo>
                    <a:pt x="137" y="560"/>
                  </a:lnTo>
                  <a:lnTo>
                    <a:pt x="133" y="577"/>
                  </a:lnTo>
                  <a:lnTo>
                    <a:pt x="128" y="577"/>
                  </a:lnTo>
                  <a:lnTo>
                    <a:pt x="128" y="573"/>
                  </a:lnTo>
                  <a:lnTo>
                    <a:pt x="141" y="513"/>
                  </a:lnTo>
                  <a:lnTo>
                    <a:pt x="154" y="453"/>
                  </a:lnTo>
                  <a:lnTo>
                    <a:pt x="154" y="372"/>
                  </a:lnTo>
                  <a:lnTo>
                    <a:pt x="154" y="329"/>
                  </a:lnTo>
                  <a:lnTo>
                    <a:pt x="150" y="282"/>
                  </a:lnTo>
                  <a:lnTo>
                    <a:pt x="137" y="239"/>
                  </a:lnTo>
                  <a:lnTo>
                    <a:pt x="124" y="188"/>
                  </a:lnTo>
                  <a:lnTo>
                    <a:pt x="103" y="141"/>
                  </a:lnTo>
                  <a:lnTo>
                    <a:pt x="77" y="94"/>
                  </a:lnTo>
                  <a:lnTo>
                    <a:pt x="43" y="5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4" name="Freeform 123"/>
            <p:cNvSpPr>
              <a:spLocks/>
            </p:cNvSpPr>
            <p:nvPr/>
          </p:nvSpPr>
          <p:spPr bwMode="auto">
            <a:xfrm>
              <a:off x="882" y="2388"/>
              <a:ext cx="141" cy="564"/>
            </a:xfrm>
            <a:custGeom>
              <a:avLst/>
              <a:gdLst>
                <a:gd name="T0" fmla="*/ 4 w 141"/>
                <a:gd name="T1" fmla="*/ 0 h 564"/>
                <a:gd name="T2" fmla="*/ 4 w 141"/>
                <a:gd name="T3" fmla="*/ 0 h 564"/>
                <a:gd name="T4" fmla="*/ 38 w 141"/>
                <a:gd name="T5" fmla="*/ 30 h 564"/>
                <a:gd name="T6" fmla="*/ 68 w 141"/>
                <a:gd name="T7" fmla="*/ 64 h 564"/>
                <a:gd name="T8" fmla="*/ 89 w 141"/>
                <a:gd name="T9" fmla="*/ 103 h 564"/>
                <a:gd name="T10" fmla="*/ 106 w 141"/>
                <a:gd name="T11" fmla="*/ 145 h 564"/>
                <a:gd name="T12" fmla="*/ 119 w 141"/>
                <a:gd name="T13" fmla="*/ 188 h 564"/>
                <a:gd name="T14" fmla="*/ 128 w 141"/>
                <a:gd name="T15" fmla="*/ 235 h 564"/>
                <a:gd name="T16" fmla="*/ 136 w 141"/>
                <a:gd name="T17" fmla="*/ 282 h 564"/>
                <a:gd name="T18" fmla="*/ 141 w 141"/>
                <a:gd name="T19" fmla="*/ 329 h 564"/>
                <a:gd name="T20" fmla="*/ 141 w 141"/>
                <a:gd name="T21" fmla="*/ 415 h 564"/>
                <a:gd name="T22" fmla="*/ 136 w 141"/>
                <a:gd name="T23" fmla="*/ 487 h 564"/>
                <a:gd name="T24" fmla="*/ 128 w 141"/>
                <a:gd name="T25" fmla="*/ 556 h 564"/>
                <a:gd name="T26" fmla="*/ 128 w 141"/>
                <a:gd name="T27" fmla="*/ 556 h 564"/>
                <a:gd name="T28" fmla="*/ 123 w 141"/>
                <a:gd name="T29" fmla="*/ 564 h 564"/>
                <a:gd name="T30" fmla="*/ 123 w 141"/>
                <a:gd name="T31" fmla="*/ 564 h 564"/>
                <a:gd name="T32" fmla="*/ 119 w 141"/>
                <a:gd name="T33" fmla="*/ 564 h 564"/>
                <a:gd name="T34" fmla="*/ 119 w 141"/>
                <a:gd name="T35" fmla="*/ 564 h 564"/>
                <a:gd name="T36" fmla="*/ 128 w 141"/>
                <a:gd name="T37" fmla="*/ 492 h 564"/>
                <a:gd name="T38" fmla="*/ 132 w 141"/>
                <a:gd name="T39" fmla="*/ 415 h 564"/>
                <a:gd name="T40" fmla="*/ 132 w 141"/>
                <a:gd name="T41" fmla="*/ 329 h 564"/>
                <a:gd name="T42" fmla="*/ 128 w 141"/>
                <a:gd name="T43" fmla="*/ 278 h 564"/>
                <a:gd name="T44" fmla="*/ 123 w 141"/>
                <a:gd name="T45" fmla="*/ 231 h 564"/>
                <a:gd name="T46" fmla="*/ 115 w 141"/>
                <a:gd name="T47" fmla="*/ 188 h 564"/>
                <a:gd name="T48" fmla="*/ 98 w 141"/>
                <a:gd name="T49" fmla="*/ 141 h 564"/>
                <a:gd name="T50" fmla="*/ 81 w 141"/>
                <a:gd name="T51" fmla="*/ 103 h 564"/>
                <a:gd name="T52" fmla="*/ 59 w 141"/>
                <a:gd name="T53" fmla="*/ 64 h 564"/>
                <a:gd name="T54" fmla="*/ 34 w 141"/>
                <a:gd name="T55" fmla="*/ 34 h 564"/>
                <a:gd name="T56" fmla="*/ 0 w 141"/>
                <a:gd name="T57" fmla="*/ 9 h 564"/>
                <a:gd name="T58" fmla="*/ 0 w 141"/>
                <a:gd name="T59" fmla="*/ 9 h 564"/>
                <a:gd name="T60" fmla="*/ 4 w 141"/>
                <a:gd name="T61" fmla="*/ 0 h 564"/>
                <a:gd name="T62" fmla="*/ 4 w 141"/>
                <a:gd name="T63" fmla="*/ 0 h 5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1"/>
                <a:gd name="T97" fmla="*/ 0 h 564"/>
                <a:gd name="T98" fmla="*/ 141 w 141"/>
                <a:gd name="T99" fmla="*/ 564 h 5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1" h="564">
                  <a:moveTo>
                    <a:pt x="4" y="0"/>
                  </a:moveTo>
                  <a:lnTo>
                    <a:pt x="4" y="0"/>
                  </a:lnTo>
                  <a:lnTo>
                    <a:pt x="38" y="30"/>
                  </a:lnTo>
                  <a:lnTo>
                    <a:pt x="68" y="64"/>
                  </a:lnTo>
                  <a:lnTo>
                    <a:pt x="89" y="103"/>
                  </a:lnTo>
                  <a:lnTo>
                    <a:pt x="106" y="145"/>
                  </a:lnTo>
                  <a:lnTo>
                    <a:pt x="119" y="188"/>
                  </a:lnTo>
                  <a:lnTo>
                    <a:pt x="128" y="235"/>
                  </a:lnTo>
                  <a:lnTo>
                    <a:pt x="136" y="282"/>
                  </a:lnTo>
                  <a:lnTo>
                    <a:pt x="141" y="329"/>
                  </a:lnTo>
                  <a:lnTo>
                    <a:pt x="141" y="415"/>
                  </a:lnTo>
                  <a:lnTo>
                    <a:pt x="136" y="487"/>
                  </a:lnTo>
                  <a:lnTo>
                    <a:pt x="128" y="556"/>
                  </a:lnTo>
                  <a:lnTo>
                    <a:pt x="123" y="564"/>
                  </a:lnTo>
                  <a:lnTo>
                    <a:pt x="119" y="564"/>
                  </a:lnTo>
                  <a:lnTo>
                    <a:pt x="128" y="492"/>
                  </a:lnTo>
                  <a:lnTo>
                    <a:pt x="132" y="415"/>
                  </a:lnTo>
                  <a:lnTo>
                    <a:pt x="132" y="329"/>
                  </a:lnTo>
                  <a:lnTo>
                    <a:pt x="128" y="278"/>
                  </a:lnTo>
                  <a:lnTo>
                    <a:pt x="123" y="231"/>
                  </a:lnTo>
                  <a:lnTo>
                    <a:pt x="115" y="188"/>
                  </a:lnTo>
                  <a:lnTo>
                    <a:pt x="98" y="141"/>
                  </a:lnTo>
                  <a:lnTo>
                    <a:pt x="81" y="103"/>
                  </a:lnTo>
                  <a:lnTo>
                    <a:pt x="59" y="64"/>
                  </a:lnTo>
                  <a:lnTo>
                    <a:pt x="34" y="34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5" name="Freeform 124"/>
            <p:cNvSpPr>
              <a:spLocks/>
            </p:cNvSpPr>
            <p:nvPr/>
          </p:nvSpPr>
          <p:spPr bwMode="auto">
            <a:xfrm>
              <a:off x="685" y="3384"/>
              <a:ext cx="1021" cy="385"/>
            </a:xfrm>
            <a:custGeom>
              <a:avLst/>
              <a:gdLst>
                <a:gd name="T0" fmla="*/ 1021 w 1021"/>
                <a:gd name="T1" fmla="*/ 162 h 385"/>
                <a:gd name="T2" fmla="*/ 1021 w 1021"/>
                <a:gd name="T3" fmla="*/ 162 h 385"/>
                <a:gd name="T4" fmla="*/ 906 w 1021"/>
                <a:gd name="T5" fmla="*/ 137 h 385"/>
                <a:gd name="T6" fmla="*/ 641 w 1021"/>
                <a:gd name="T7" fmla="*/ 81 h 385"/>
                <a:gd name="T8" fmla="*/ 483 w 1021"/>
                <a:gd name="T9" fmla="*/ 51 h 385"/>
                <a:gd name="T10" fmla="*/ 333 w 1021"/>
                <a:gd name="T11" fmla="*/ 26 h 385"/>
                <a:gd name="T12" fmla="*/ 201 w 1021"/>
                <a:gd name="T13" fmla="*/ 8 h 385"/>
                <a:gd name="T14" fmla="*/ 98 w 1021"/>
                <a:gd name="T15" fmla="*/ 0 h 385"/>
                <a:gd name="T16" fmla="*/ 98 w 1021"/>
                <a:gd name="T17" fmla="*/ 0 h 385"/>
                <a:gd name="T18" fmla="*/ 90 w 1021"/>
                <a:gd name="T19" fmla="*/ 0 h 385"/>
                <a:gd name="T20" fmla="*/ 90 w 1021"/>
                <a:gd name="T21" fmla="*/ 0 h 385"/>
                <a:gd name="T22" fmla="*/ 68 w 1021"/>
                <a:gd name="T23" fmla="*/ 13 h 385"/>
                <a:gd name="T24" fmla="*/ 47 w 1021"/>
                <a:gd name="T25" fmla="*/ 30 h 385"/>
                <a:gd name="T26" fmla="*/ 30 w 1021"/>
                <a:gd name="T27" fmla="*/ 51 h 385"/>
                <a:gd name="T28" fmla="*/ 17 w 1021"/>
                <a:gd name="T29" fmla="*/ 68 h 385"/>
                <a:gd name="T30" fmla="*/ 8 w 1021"/>
                <a:gd name="T31" fmla="*/ 85 h 385"/>
                <a:gd name="T32" fmla="*/ 4 w 1021"/>
                <a:gd name="T33" fmla="*/ 107 h 385"/>
                <a:gd name="T34" fmla="*/ 0 w 1021"/>
                <a:gd name="T35" fmla="*/ 141 h 385"/>
                <a:gd name="T36" fmla="*/ 4 w 1021"/>
                <a:gd name="T37" fmla="*/ 179 h 385"/>
                <a:gd name="T38" fmla="*/ 13 w 1021"/>
                <a:gd name="T39" fmla="*/ 205 h 385"/>
                <a:gd name="T40" fmla="*/ 30 w 1021"/>
                <a:gd name="T41" fmla="*/ 231 h 385"/>
                <a:gd name="T42" fmla="*/ 43 w 1021"/>
                <a:gd name="T43" fmla="*/ 244 h 385"/>
                <a:gd name="T44" fmla="*/ 43 w 1021"/>
                <a:gd name="T45" fmla="*/ 244 h 385"/>
                <a:gd name="T46" fmla="*/ 107 w 1021"/>
                <a:gd name="T47" fmla="*/ 269 h 385"/>
                <a:gd name="T48" fmla="*/ 171 w 1021"/>
                <a:gd name="T49" fmla="*/ 282 h 385"/>
                <a:gd name="T50" fmla="*/ 226 w 1021"/>
                <a:gd name="T51" fmla="*/ 286 h 385"/>
                <a:gd name="T52" fmla="*/ 282 w 1021"/>
                <a:gd name="T53" fmla="*/ 291 h 385"/>
                <a:gd name="T54" fmla="*/ 389 w 1021"/>
                <a:gd name="T55" fmla="*/ 295 h 385"/>
                <a:gd name="T56" fmla="*/ 440 w 1021"/>
                <a:gd name="T57" fmla="*/ 299 h 385"/>
                <a:gd name="T58" fmla="*/ 500 w 1021"/>
                <a:gd name="T59" fmla="*/ 312 h 385"/>
                <a:gd name="T60" fmla="*/ 645 w 1021"/>
                <a:gd name="T61" fmla="*/ 385 h 385"/>
                <a:gd name="T62" fmla="*/ 714 w 1021"/>
                <a:gd name="T63" fmla="*/ 265 h 385"/>
                <a:gd name="T64" fmla="*/ 799 w 1021"/>
                <a:gd name="T65" fmla="*/ 286 h 385"/>
                <a:gd name="T66" fmla="*/ 1021 w 1021"/>
                <a:gd name="T67" fmla="*/ 162 h 3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1"/>
                <a:gd name="T103" fmla="*/ 0 h 385"/>
                <a:gd name="T104" fmla="*/ 1021 w 1021"/>
                <a:gd name="T105" fmla="*/ 385 h 38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1" h="385">
                  <a:moveTo>
                    <a:pt x="1021" y="162"/>
                  </a:moveTo>
                  <a:lnTo>
                    <a:pt x="1021" y="162"/>
                  </a:lnTo>
                  <a:lnTo>
                    <a:pt x="906" y="137"/>
                  </a:lnTo>
                  <a:lnTo>
                    <a:pt x="641" y="81"/>
                  </a:lnTo>
                  <a:lnTo>
                    <a:pt x="483" y="51"/>
                  </a:lnTo>
                  <a:lnTo>
                    <a:pt x="333" y="26"/>
                  </a:lnTo>
                  <a:lnTo>
                    <a:pt x="201" y="8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68" y="13"/>
                  </a:lnTo>
                  <a:lnTo>
                    <a:pt x="47" y="30"/>
                  </a:lnTo>
                  <a:lnTo>
                    <a:pt x="30" y="51"/>
                  </a:lnTo>
                  <a:lnTo>
                    <a:pt x="17" y="68"/>
                  </a:lnTo>
                  <a:lnTo>
                    <a:pt x="8" y="85"/>
                  </a:lnTo>
                  <a:lnTo>
                    <a:pt x="4" y="107"/>
                  </a:lnTo>
                  <a:lnTo>
                    <a:pt x="0" y="141"/>
                  </a:lnTo>
                  <a:lnTo>
                    <a:pt x="4" y="179"/>
                  </a:lnTo>
                  <a:lnTo>
                    <a:pt x="13" y="205"/>
                  </a:lnTo>
                  <a:lnTo>
                    <a:pt x="30" y="231"/>
                  </a:lnTo>
                  <a:lnTo>
                    <a:pt x="43" y="244"/>
                  </a:lnTo>
                  <a:lnTo>
                    <a:pt x="107" y="269"/>
                  </a:lnTo>
                  <a:lnTo>
                    <a:pt x="171" y="282"/>
                  </a:lnTo>
                  <a:lnTo>
                    <a:pt x="226" y="286"/>
                  </a:lnTo>
                  <a:lnTo>
                    <a:pt x="282" y="291"/>
                  </a:lnTo>
                  <a:lnTo>
                    <a:pt x="389" y="295"/>
                  </a:lnTo>
                  <a:lnTo>
                    <a:pt x="440" y="299"/>
                  </a:lnTo>
                  <a:lnTo>
                    <a:pt x="500" y="312"/>
                  </a:lnTo>
                  <a:lnTo>
                    <a:pt x="645" y="385"/>
                  </a:lnTo>
                  <a:lnTo>
                    <a:pt x="714" y="265"/>
                  </a:lnTo>
                  <a:lnTo>
                    <a:pt x="799" y="286"/>
                  </a:lnTo>
                  <a:lnTo>
                    <a:pt x="1021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6" name="Freeform 125"/>
            <p:cNvSpPr>
              <a:spLocks/>
            </p:cNvSpPr>
            <p:nvPr/>
          </p:nvSpPr>
          <p:spPr bwMode="auto">
            <a:xfrm>
              <a:off x="719" y="2811"/>
              <a:ext cx="308" cy="633"/>
            </a:xfrm>
            <a:custGeom>
              <a:avLst/>
              <a:gdLst>
                <a:gd name="T0" fmla="*/ 308 w 308"/>
                <a:gd name="T1" fmla="*/ 603 h 633"/>
                <a:gd name="T2" fmla="*/ 308 w 308"/>
                <a:gd name="T3" fmla="*/ 603 h 633"/>
                <a:gd name="T4" fmla="*/ 154 w 308"/>
                <a:gd name="T5" fmla="*/ 539 h 633"/>
                <a:gd name="T6" fmla="*/ 133 w 308"/>
                <a:gd name="T7" fmla="*/ 299 h 633"/>
                <a:gd name="T8" fmla="*/ 175 w 308"/>
                <a:gd name="T9" fmla="*/ 107 h 633"/>
                <a:gd name="T10" fmla="*/ 175 w 308"/>
                <a:gd name="T11" fmla="*/ 107 h 633"/>
                <a:gd name="T12" fmla="*/ 175 w 308"/>
                <a:gd name="T13" fmla="*/ 90 h 633"/>
                <a:gd name="T14" fmla="*/ 171 w 308"/>
                <a:gd name="T15" fmla="*/ 56 h 633"/>
                <a:gd name="T16" fmla="*/ 163 w 308"/>
                <a:gd name="T17" fmla="*/ 39 h 633"/>
                <a:gd name="T18" fmla="*/ 154 w 308"/>
                <a:gd name="T19" fmla="*/ 22 h 633"/>
                <a:gd name="T20" fmla="*/ 141 w 308"/>
                <a:gd name="T21" fmla="*/ 9 h 633"/>
                <a:gd name="T22" fmla="*/ 128 w 308"/>
                <a:gd name="T23" fmla="*/ 0 h 633"/>
                <a:gd name="T24" fmla="*/ 128 w 308"/>
                <a:gd name="T25" fmla="*/ 0 h 633"/>
                <a:gd name="T26" fmla="*/ 98 w 308"/>
                <a:gd name="T27" fmla="*/ 0 h 633"/>
                <a:gd name="T28" fmla="*/ 81 w 308"/>
                <a:gd name="T29" fmla="*/ 4 h 633"/>
                <a:gd name="T30" fmla="*/ 73 w 308"/>
                <a:gd name="T31" fmla="*/ 9 h 633"/>
                <a:gd name="T32" fmla="*/ 69 w 308"/>
                <a:gd name="T33" fmla="*/ 13 h 633"/>
                <a:gd name="T34" fmla="*/ 69 w 308"/>
                <a:gd name="T35" fmla="*/ 13 h 633"/>
                <a:gd name="T36" fmla="*/ 60 w 308"/>
                <a:gd name="T37" fmla="*/ 30 h 633"/>
                <a:gd name="T38" fmla="*/ 51 w 308"/>
                <a:gd name="T39" fmla="*/ 47 h 633"/>
                <a:gd name="T40" fmla="*/ 43 w 308"/>
                <a:gd name="T41" fmla="*/ 81 h 633"/>
                <a:gd name="T42" fmla="*/ 34 w 308"/>
                <a:gd name="T43" fmla="*/ 120 h 633"/>
                <a:gd name="T44" fmla="*/ 30 w 308"/>
                <a:gd name="T45" fmla="*/ 175 h 633"/>
                <a:gd name="T46" fmla="*/ 26 w 308"/>
                <a:gd name="T47" fmla="*/ 244 h 633"/>
                <a:gd name="T48" fmla="*/ 26 w 308"/>
                <a:gd name="T49" fmla="*/ 325 h 633"/>
                <a:gd name="T50" fmla="*/ 26 w 308"/>
                <a:gd name="T51" fmla="*/ 325 h 633"/>
                <a:gd name="T52" fmla="*/ 30 w 308"/>
                <a:gd name="T53" fmla="*/ 355 h 633"/>
                <a:gd name="T54" fmla="*/ 30 w 308"/>
                <a:gd name="T55" fmla="*/ 432 h 633"/>
                <a:gd name="T56" fmla="*/ 30 w 308"/>
                <a:gd name="T57" fmla="*/ 479 h 633"/>
                <a:gd name="T58" fmla="*/ 26 w 308"/>
                <a:gd name="T59" fmla="*/ 530 h 633"/>
                <a:gd name="T60" fmla="*/ 17 w 308"/>
                <a:gd name="T61" fmla="*/ 581 h 633"/>
                <a:gd name="T62" fmla="*/ 0 w 308"/>
                <a:gd name="T63" fmla="*/ 633 h 633"/>
                <a:gd name="T64" fmla="*/ 0 w 308"/>
                <a:gd name="T65" fmla="*/ 633 h 633"/>
                <a:gd name="T66" fmla="*/ 308 w 308"/>
                <a:gd name="T67" fmla="*/ 603 h 633"/>
                <a:gd name="T68" fmla="*/ 308 w 308"/>
                <a:gd name="T69" fmla="*/ 603 h 6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8"/>
                <a:gd name="T106" fmla="*/ 0 h 633"/>
                <a:gd name="T107" fmla="*/ 308 w 308"/>
                <a:gd name="T108" fmla="*/ 633 h 6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8" h="633">
                  <a:moveTo>
                    <a:pt x="308" y="603"/>
                  </a:moveTo>
                  <a:lnTo>
                    <a:pt x="308" y="603"/>
                  </a:lnTo>
                  <a:lnTo>
                    <a:pt x="154" y="539"/>
                  </a:lnTo>
                  <a:lnTo>
                    <a:pt x="133" y="299"/>
                  </a:lnTo>
                  <a:lnTo>
                    <a:pt x="175" y="107"/>
                  </a:lnTo>
                  <a:lnTo>
                    <a:pt x="175" y="90"/>
                  </a:lnTo>
                  <a:lnTo>
                    <a:pt x="171" y="56"/>
                  </a:lnTo>
                  <a:lnTo>
                    <a:pt x="163" y="39"/>
                  </a:lnTo>
                  <a:lnTo>
                    <a:pt x="154" y="22"/>
                  </a:lnTo>
                  <a:lnTo>
                    <a:pt x="141" y="9"/>
                  </a:lnTo>
                  <a:lnTo>
                    <a:pt x="128" y="0"/>
                  </a:lnTo>
                  <a:lnTo>
                    <a:pt x="98" y="0"/>
                  </a:lnTo>
                  <a:lnTo>
                    <a:pt x="81" y="4"/>
                  </a:lnTo>
                  <a:lnTo>
                    <a:pt x="73" y="9"/>
                  </a:lnTo>
                  <a:lnTo>
                    <a:pt x="69" y="13"/>
                  </a:lnTo>
                  <a:lnTo>
                    <a:pt x="60" y="30"/>
                  </a:lnTo>
                  <a:lnTo>
                    <a:pt x="51" y="47"/>
                  </a:lnTo>
                  <a:lnTo>
                    <a:pt x="43" y="81"/>
                  </a:lnTo>
                  <a:lnTo>
                    <a:pt x="34" y="120"/>
                  </a:lnTo>
                  <a:lnTo>
                    <a:pt x="30" y="175"/>
                  </a:lnTo>
                  <a:lnTo>
                    <a:pt x="26" y="244"/>
                  </a:lnTo>
                  <a:lnTo>
                    <a:pt x="26" y="325"/>
                  </a:lnTo>
                  <a:lnTo>
                    <a:pt x="30" y="355"/>
                  </a:lnTo>
                  <a:lnTo>
                    <a:pt x="30" y="432"/>
                  </a:lnTo>
                  <a:lnTo>
                    <a:pt x="30" y="479"/>
                  </a:lnTo>
                  <a:lnTo>
                    <a:pt x="26" y="530"/>
                  </a:lnTo>
                  <a:lnTo>
                    <a:pt x="17" y="581"/>
                  </a:lnTo>
                  <a:lnTo>
                    <a:pt x="0" y="633"/>
                  </a:lnTo>
                  <a:lnTo>
                    <a:pt x="308" y="6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7" name="Freeform 126"/>
            <p:cNvSpPr>
              <a:spLocks/>
            </p:cNvSpPr>
            <p:nvPr/>
          </p:nvSpPr>
          <p:spPr bwMode="auto">
            <a:xfrm>
              <a:off x="843" y="2905"/>
              <a:ext cx="81" cy="99"/>
            </a:xfrm>
            <a:custGeom>
              <a:avLst/>
              <a:gdLst>
                <a:gd name="T0" fmla="*/ 60 w 81"/>
                <a:gd name="T1" fmla="*/ 17 h 99"/>
                <a:gd name="T2" fmla="*/ 60 w 81"/>
                <a:gd name="T3" fmla="*/ 17 h 99"/>
                <a:gd name="T4" fmla="*/ 68 w 81"/>
                <a:gd name="T5" fmla="*/ 26 h 99"/>
                <a:gd name="T6" fmla="*/ 73 w 81"/>
                <a:gd name="T7" fmla="*/ 34 h 99"/>
                <a:gd name="T8" fmla="*/ 81 w 81"/>
                <a:gd name="T9" fmla="*/ 47 h 99"/>
                <a:gd name="T10" fmla="*/ 81 w 81"/>
                <a:gd name="T11" fmla="*/ 60 h 99"/>
                <a:gd name="T12" fmla="*/ 81 w 81"/>
                <a:gd name="T13" fmla="*/ 73 h 99"/>
                <a:gd name="T14" fmla="*/ 68 w 81"/>
                <a:gd name="T15" fmla="*/ 86 h 99"/>
                <a:gd name="T16" fmla="*/ 47 w 81"/>
                <a:gd name="T17" fmla="*/ 94 h 99"/>
                <a:gd name="T18" fmla="*/ 47 w 81"/>
                <a:gd name="T19" fmla="*/ 94 h 99"/>
                <a:gd name="T20" fmla="*/ 34 w 81"/>
                <a:gd name="T21" fmla="*/ 99 h 99"/>
                <a:gd name="T22" fmla="*/ 21 w 81"/>
                <a:gd name="T23" fmla="*/ 99 h 99"/>
                <a:gd name="T24" fmla="*/ 13 w 81"/>
                <a:gd name="T25" fmla="*/ 90 h 99"/>
                <a:gd name="T26" fmla="*/ 9 w 81"/>
                <a:gd name="T27" fmla="*/ 86 h 99"/>
                <a:gd name="T28" fmla="*/ 0 w 81"/>
                <a:gd name="T29" fmla="*/ 64 h 99"/>
                <a:gd name="T30" fmla="*/ 0 w 81"/>
                <a:gd name="T31" fmla="*/ 39 h 99"/>
                <a:gd name="T32" fmla="*/ 9 w 81"/>
                <a:gd name="T33" fmla="*/ 17 h 99"/>
                <a:gd name="T34" fmla="*/ 13 w 81"/>
                <a:gd name="T35" fmla="*/ 9 h 99"/>
                <a:gd name="T36" fmla="*/ 21 w 81"/>
                <a:gd name="T37" fmla="*/ 4 h 99"/>
                <a:gd name="T38" fmla="*/ 30 w 81"/>
                <a:gd name="T39" fmla="*/ 0 h 99"/>
                <a:gd name="T40" fmla="*/ 39 w 81"/>
                <a:gd name="T41" fmla="*/ 0 h 99"/>
                <a:gd name="T42" fmla="*/ 47 w 81"/>
                <a:gd name="T43" fmla="*/ 9 h 99"/>
                <a:gd name="T44" fmla="*/ 60 w 81"/>
                <a:gd name="T45" fmla="*/ 17 h 99"/>
                <a:gd name="T46" fmla="*/ 60 w 81"/>
                <a:gd name="T47" fmla="*/ 17 h 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99"/>
                <a:gd name="T74" fmla="*/ 81 w 81"/>
                <a:gd name="T75" fmla="*/ 99 h 9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99">
                  <a:moveTo>
                    <a:pt x="60" y="17"/>
                  </a:moveTo>
                  <a:lnTo>
                    <a:pt x="60" y="17"/>
                  </a:lnTo>
                  <a:lnTo>
                    <a:pt x="68" y="26"/>
                  </a:lnTo>
                  <a:lnTo>
                    <a:pt x="73" y="34"/>
                  </a:lnTo>
                  <a:lnTo>
                    <a:pt x="81" y="47"/>
                  </a:lnTo>
                  <a:lnTo>
                    <a:pt x="81" y="60"/>
                  </a:lnTo>
                  <a:lnTo>
                    <a:pt x="81" y="73"/>
                  </a:lnTo>
                  <a:lnTo>
                    <a:pt x="68" y="86"/>
                  </a:lnTo>
                  <a:lnTo>
                    <a:pt x="47" y="94"/>
                  </a:lnTo>
                  <a:lnTo>
                    <a:pt x="34" y="99"/>
                  </a:lnTo>
                  <a:lnTo>
                    <a:pt x="21" y="99"/>
                  </a:lnTo>
                  <a:lnTo>
                    <a:pt x="13" y="90"/>
                  </a:lnTo>
                  <a:lnTo>
                    <a:pt x="9" y="86"/>
                  </a:lnTo>
                  <a:lnTo>
                    <a:pt x="0" y="64"/>
                  </a:lnTo>
                  <a:lnTo>
                    <a:pt x="0" y="39"/>
                  </a:lnTo>
                  <a:lnTo>
                    <a:pt x="9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9"/>
                  </a:lnTo>
                  <a:lnTo>
                    <a:pt x="6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8" name="Freeform 127"/>
            <p:cNvSpPr>
              <a:spLocks/>
            </p:cNvSpPr>
            <p:nvPr/>
          </p:nvSpPr>
          <p:spPr bwMode="auto">
            <a:xfrm>
              <a:off x="796" y="2709"/>
              <a:ext cx="60" cy="162"/>
            </a:xfrm>
            <a:custGeom>
              <a:avLst/>
              <a:gdLst>
                <a:gd name="T0" fmla="*/ 43 w 60"/>
                <a:gd name="T1" fmla="*/ 25 h 162"/>
                <a:gd name="T2" fmla="*/ 43 w 60"/>
                <a:gd name="T3" fmla="*/ 25 h 162"/>
                <a:gd name="T4" fmla="*/ 21 w 60"/>
                <a:gd name="T5" fmla="*/ 12 h 162"/>
                <a:gd name="T6" fmla="*/ 0 w 60"/>
                <a:gd name="T7" fmla="*/ 0 h 162"/>
                <a:gd name="T8" fmla="*/ 0 w 60"/>
                <a:gd name="T9" fmla="*/ 0 h 162"/>
                <a:gd name="T10" fmla="*/ 9 w 60"/>
                <a:gd name="T11" fmla="*/ 30 h 162"/>
                <a:gd name="T12" fmla="*/ 9 w 60"/>
                <a:gd name="T13" fmla="*/ 59 h 162"/>
                <a:gd name="T14" fmla="*/ 4 w 60"/>
                <a:gd name="T15" fmla="*/ 115 h 162"/>
                <a:gd name="T16" fmla="*/ 4 w 60"/>
                <a:gd name="T17" fmla="*/ 115 h 162"/>
                <a:gd name="T18" fmla="*/ 13 w 60"/>
                <a:gd name="T19" fmla="*/ 115 h 162"/>
                <a:gd name="T20" fmla="*/ 21 w 60"/>
                <a:gd name="T21" fmla="*/ 124 h 162"/>
                <a:gd name="T22" fmla="*/ 34 w 60"/>
                <a:gd name="T23" fmla="*/ 141 h 162"/>
                <a:gd name="T24" fmla="*/ 47 w 60"/>
                <a:gd name="T25" fmla="*/ 158 h 162"/>
                <a:gd name="T26" fmla="*/ 56 w 60"/>
                <a:gd name="T27" fmla="*/ 162 h 162"/>
                <a:gd name="T28" fmla="*/ 60 w 60"/>
                <a:gd name="T29" fmla="*/ 162 h 162"/>
                <a:gd name="T30" fmla="*/ 60 w 60"/>
                <a:gd name="T31" fmla="*/ 162 h 162"/>
                <a:gd name="T32" fmla="*/ 51 w 60"/>
                <a:gd name="T33" fmla="*/ 119 h 162"/>
                <a:gd name="T34" fmla="*/ 47 w 60"/>
                <a:gd name="T35" fmla="*/ 81 h 162"/>
                <a:gd name="T36" fmla="*/ 43 w 60"/>
                <a:gd name="T37" fmla="*/ 25 h 162"/>
                <a:gd name="T38" fmla="*/ 43 w 60"/>
                <a:gd name="T39" fmla="*/ 25 h 1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162"/>
                <a:gd name="T62" fmla="*/ 60 w 60"/>
                <a:gd name="T63" fmla="*/ 162 h 1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162">
                  <a:moveTo>
                    <a:pt x="43" y="25"/>
                  </a:moveTo>
                  <a:lnTo>
                    <a:pt x="43" y="25"/>
                  </a:lnTo>
                  <a:lnTo>
                    <a:pt x="21" y="12"/>
                  </a:lnTo>
                  <a:lnTo>
                    <a:pt x="0" y="0"/>
                  </a:lnTo>
                  <a:lnTo>
                    <a:pt x="9" y="30"/>
                  </a:lnTo>
                  <a:lnTo>
                    <a:pt x="9" y="59"/>
                  </a:lnTo>
                  <a:lnTo>
                    <a:pt x="4" y="115"/>
                  </a:lnTo>
                  <a:lnTo>
                    <a:pt x="13" y="115"/>
                  </a:lnTo>
                  <a:lnTo>
                    <a:pt x="21" y="124"/>
                  </a:lnTo>
                  <a:lnTo>
                    <a:pt x="34" y="141"/>
                  </a:lnTo>
                  <a:lnTo>
                    <a:pt x="47" y="158"/>
                  </a:lnTo>
                  <a:lnTo>
                    <a:pt x="56" y="162"/>
                  </a:lnTo>
                  <a:lnTo>
                    <a:pt x="60" y="162"/>
                  </a:lnTo>
                  <a:lnTo>
                    <a:pt x="51" y="119"/>
                  </a:lnTo>
                  <a:lnTo>
                    <a:pt x="47" y="81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9" name="Freeform 128"/>
            <p:cNvSpPr>
              <a:spLocks/>
            </p:cNvSpPr>
            <p:nvPr/>
          </p:nvSpPr>
          <p:spPr bwMode="auto">
            <a:xfrm>
              <a:off x="783" y="2632"/>
              <a:ext cx="128" cy="81"/>
            </a:xfrm>
            <a:custGeom>
              <a:avLst/>
              <a:gdLst>
                <a:gd name="T0" fmla="*/ 0 w 128"/>
                <a:gd name="T1" fmla="*/ 8 h 81"/>
                <a:gd name="T2" fmla="*/ 0 w 128"/>
                <a:gd name="T3" fmla="*/ 8 h 81"/>
                <a:gd name="T4" fmla="*/ 9 w 128"/>
                <a:gd name="T5" fmla="*/ 34 h 81"/>
                <a:gd name="T6" fmla="*/ 22 w 128"/>
                <a:gd name="T7" fmla="*/ 51 h 81"/>
                <a:gd name="T8" fmla="*/ 39 w 128"/>
                <a:gd name="T9" fmla="*/ 72 h 81"/>
                <a:gd name="T10" fmla="*/ 52 w 128"/>
                <a:gd name="T11" fmla="*/ 77 h 81"/>
                <a:gd name="T12" fmla="*/ 60 w 128"/>
                <a:gd name="T13" fmla="*/ 81 h 81"/>
                <a:gd name="T14" fmla="*/ 69 w 128"/>
                <a:gd name="T15" fmla="*/ 81 h 81"/>
                <a:gd name="T16" fmla="*/ 81 w 128"/>
                <a:gd name="T17" fmla="*/ 77 h 81"/>
                <a:gd name="T18" fmla="*/ 94 w 128"/>
                <a:gd name="T19" fmla="*/ 68 h 81"/>
                <a:gd name="T20" fmla="*/ 103 w 128"/>
                <a:gd name="T21" fmla="*/ 55 h 81"/>
                <a:gd name="T22" fmla="*/ 116 w 128"/>
                <a:gd name="T23" fmla="*/ 34 h 81"/>
                <a:gd name="T24" fmla="*/ 128 w 128"/>
                <a:gd name="T25" fmla="*/ 4 h 81"/>
                <a:gd name="T26" fmla="*/ 128 w 128"/>
                <a:gd name="T27" fmla="*/ 4 h 81"/>
                <a:gd name="T28" fmla="*/ 90 w 128"/>
                <a:gd name="T29" fmla="*/ 0 h 81"/>
                <a:gd name="T30" fmla="*/ 47 w 128"/>
                <a:gd name="T31" fmla="*/ 0 h 81"/>
                <a:gd name="T32" fmla="*/ 0 w 128"/>
                <a:gd name="T33" fmla="*/ 8 h 81"/>
                <a:gd name="T34" fmla="*/ 0 w 128"/>
                <a:gd name="T35" fmla="*/ 8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8"/>
                <a:gd name="T55" fmla="*/ 0 h 81"/>
                <a:gd name="T56" fmla="*/ 128 w 128"/>
                <a:gd name="T57" fmla="*/ 81 h 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8" h="81">
                  <a:moveTo>
                    <a:pt x="0" y="8"/>
                  </a:moveTo>
                  <a:lnTo>
                    <a:pt x="0" y="8"/>
                  </a:lnTo>
                  <a:lnTo>
                    <a:pt x="9" y="34"/>
                  </a:lnTo>
                  <a:lnTo>
                    <a:pt x="22" y="51"/>
                  </a:lnTo>
                  <a:lnTo>
                    <a:pt x="39" y="72"/>
                  </a:lnTo>
                  <a:lnTo>
                    <a:pt x="52" y="77"/>
                  </a:lnTo>
                  <a:lnTo>
                    <a:pt x="60" y="81"/>
                  </a:lnTo>
                  <a:lnTo>
                    <a:pt x="69" y="81"/>
                  </a:lnTo>
                  <a:lnTo>
                    <a:pt x="81" y="77"/>
                  </a:lnTo>
                  <a:lnTo>
                    <a:pt x="94" y="68"/>
                  </a:lnTo>
                  <a:lnTo>
                    <a:pt x="103" y="55"/>
                  </a:lnTo>
                  <a:lnTo>
                    <a:pt x="116" y="34"/>
                  </a:lnTo>
                  <a:lnTo>
                    <a:pt x="128" y="4"/>
                  </a:lnTo>
                  <a:lnTo>
                    <a:pt x="90" y="0"/>
                  </a:lnTo>
                  <a:lnTo>
                    <a:pt x="4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0" name="Freeform 129"/>
            <p:cNvSpPr>
              <a:spLocks/>
            </p:cNvSpPr>
            <p:nvPr/>
          </p:nvSpPr>
          <p:spPr bwMode="auto">
            <a:xfrm>
              <a:off x="788" y="2636"/>
              <a:ext cx="119" cy="64"/>
            </a:xfrm>
            <a:custGeom>
              <a:avLst/>
              <a:gdLst>
                <a:gd name="T0" fmla="*/ 0 w 119"/>
                <a:gd name="T1" fmla="*/ 9 h 64"/>
                <a:gd name="T2" fmla="*/ 0 w 119"/>
                <a:gd name="T3" fmla="*/ 9 h 64"/>
                <a:gd name="T4" fmla="*/ 8 w 119"/>
                <a:gd name="T5" fmla="*/ 26 h 64"/>
                <a:gd name="T6" fmla="*/ 21 w 119"/>
                <a:gd name="T7" fmla="*/ 43 h 64"/>
                <a:gd name="T8" fmla="*/ 38 w 119"/>
                <a:gd name="T9" fmla="*/ 56 h 64"/>
                <a:gd name="T10" fmla="*/ 55 w 119"/>
                <a:gd name="T11" fmla="*/ 64 h 64"/>
                <a:gd name="T12" fmla="*/ 64 w 119"/>
                <a:gd name="T13" fmla="*/ 64 h 64"/>
                <a:gd name="T14" fmla="*/ 76 w 119"/>
                <a:gd name="T15" fmla="*/ 60 h 64"/>
                <a:gd name="T16" fmla="*/ 85 w 119"/>
                <a:gd name="T17" fmla="*/ 56 h 64"/>
                <a:gd name="T18" fmla="*/ 98 w 119"/>
                <a:gd name="T19" fmla="*/ 43 h 64"/>
                <a:gd name="T20" fmla="*/ 106 w 119"/>
                <a:gd name="T21" fmla="*/ 26 h 64"/>
                <a:gd name="T22" fmla="*/ 119 w 119"/>
                <a:gd name="T23" fmla="*/ 0 h 64"/>
                <a:gd name="T24" fmla="*/ 119 w 119"/>
                <a:gd name="T25" fmla="*/ 0 h 64"/>
                <a:gd name="T26" fmla="*/ 76 w 119"/>
                <a:gd name="T27" fmla="*/ 4 h 64"/>
                <a:gd name="T28" fmla="*/ 38 w 119"/>
                <a:gd name="T29" fmla="*/ 9 h 64"/>
                <a:gd name="T30" fmla="*/ 0 w 119"/>
                <a:gd name="T31" fmla="*/ 9 h 64"/>
                <a:gd name="T32" fmla="*/ 0 w 119"/>
                <a:gd name="T33" fmla="*/ 9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64"/>
                <a:gd name="T53" fmla="*/ 119 w 119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64">
                  <a:moveTo>
                    <a:pt x="0" y="9"/>
                  </a:moveTo>
                  <a:lnTo>
                    <a:pt x="0" y="9"/>
                  </a:lnTo>
                  <a:lnTo>
                    <a:pt x="8" y="26"/>
                  </a:lnTo>
                  <a:lnTo>
                    <a:pt x="21" y="43"/>
                  </a:lnTo>
                  <a:lnTo>
                    <a:pt x="38" y="56"/>
                  </a:lnTo>
                  <a:lnTo>
                    <a:pt x="55" y="64"/>
                  </a:lnTo>
                  <a:lnTo>
                    <a:pt x="64" y="64"/>
                  </a:lnTo>
                  <a:lnTo>
                    <a:pt x="76" y="60"/>
                  </a:lnTo>
                  <a:lnTo>
                    <a:pt x="85" y="56"/>
                  </a:lnTo>
                  <a:lnTo>
                    <a:pt x="98" y="43"/>
                  </a:lnTo>
                  <a:lnTo>
                    <a:pt x="106" y="26"/>
                  </a:lnTo>
                  <a:lnTo>
                    <a:pt x="119" y="0"/>
                  </a:lnTo>
                  <a:lnTo>
                    <a:pt x="76" y="4"/>
                  </a:lnTo>
                  <a:lnTo>
                    <a:pt x="38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1" name="Freeform 130"/>
            <p:cNvSpPr>
              <a:spLocks/>
            </p:cNvSpPr>
            <p:nvPr/>
          </p:nvSpPr>
          <p:spPr bwMode="auto">
            <a:xfrm>
              <a:off x="847" y="2704"/>
              <a:ext cx="17" cy="5"/>
            </a:xfrm>
            <a:custGeom>
              <a:avLst/>
              <a:gdLst>
                <a:gd name="T0" fmla="*/ 17 w 17"/>
                <a:gd name="T1" fmla="*/ 5 h 5"/>
                <a:gd name="T2" fmla="*/ 17 w 17"/>
                <a:gd name="T3" fmla="*/ 5 h 5"/>
                <a:gd name="T4" fmla="*/ 9 w 17"/>
                <a:gd name="T5" fmla="*/ 5 h 5"/>
                <a:gd name="T6" fmla="*/ 9 w 17"/>
                <a:gd name="T7" fmla="*/ 5 h 5"/>
                <a:gd name="T8" fmla="*/ 0 w 17"/>
                <a:gd name="T9" fmla="*/ 5 h 5"/>
                <a:gd name="T10" fmla="*/ 0 w 17"/>
                <a:gd name="T11" fmla="*/ 5 h 5"/>
                <a:gd name="T12" fmla="*/ 9 w 17"/>
                <a:gd name="T13" fmla="*/ 0 h 5"/>
                <a:gd name="T14" fmla="*/ 9 w 17"/>
                <a:gd name="T15" fmla="*/ 0 h 5"/>
                <a:gd name="T16" fmla="*/ 17 w 17"/>
                <a:gd name="T17" fmla="*/ 5 h 5"/>
                <a:gd name="T18" fmla="*/ 17 w 17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5"/>
                <a:gd name="T32" fmla="*/ 17 w 17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5">
                  <a:moveTo>
                    <a:pt x="17" y="5"/>
                  </a:moveTo>
                  <a:lnTo>
                    <a:pt x="17" y="5"/>
                  </a:lnTo>
                  <a:lnTo>
                    <a:pt x="9" y="5"/>
                  </a:lnTo>
                  <a:lnTo>
                    <a:pt x="0" y="5"/>
                  </a:lnTo>
                  <a:lnTo>
                    <a:pt x="9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1997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2" name="Freeform 131"/>
            <p:cNvSpPr>
              <a:spLocks/>
            </p:cNvSpPr>
            <p:nvPr/>
          </p:nvSpPr>
          <p:spPr bwMode="auto">
            <a:xfrm>
              <a:off x="1330" y="2986"/>
              <a:ext cx="60" cy="65"/>
            </a:xfrm>
            <a:custGeom>
              <a:avLst/>
              <a:gdLst>
                <a:gd name="T0" fmla="*/ 22 w 60"/>
                <a:gd name="T1" fmla="*/ 13 h 65"/>
                <a:gd name="T2" fmla="*/ 22 w 60"/>
                <a:gd name="T3" fmla="*/ 13 h 65"/>
                <a:gd name="T4" fmla="*/ 22 w 60"/>
                <a:gd name="T5" fmla="*/ 5 h 65"/>
                <a:gd name="T6" fmla="*/ 22 w 60"/>
                <a:gd name="T7" fmla="*/ 0 h 65"/>
                <a:gd name="T8" fmla="*/ 22 w 60"/>
                <a:gd name="T9" fmla="*/ 0 h 65"/>
                <a:gd name="T10" fmla="*/ 39 w 60"/>
                <a:gd name="T11" fmla="*/ 0 h 65"/>
                <a:gd name="T12" fmla="*/ 47 w 60"/>
                <a:gd name="T13" fmla="*/ 5 h 65"/>
                <a:gd name="T14" fmla="*/ 52 w 60"/>
                <a:gd name="T15" fmla="*/ 9 h 65"/>
                <a:gd name="T16" fmla="*/ 52 w 60"/>
                <a:gd name="T17" fmla="*/ 9 h 65"/>
                <a:gd name="T18" fmla="*/ 56 w 60"/>
                <a:gd name="T19" fmla="*/ 13 h 65"/>
                <a:gd name="T20" fmla="*/ 60 w 60"/>
                <a:gd name="T21" fmla="*/ 22 h 65"/>
                <a:gd name="T22" fmla="*/ 60 w 60"/>
                <a:gd name="T23" fmla="*/ 22 h 65"/>
                <a:gd name="T24" fmla="*/ 56 w 60"/>
                <a:gd name="T25" fmla="*/ 30 h 65"/>
                <a:gd name="T26" fmla="*/ 52 w 60"/>
                <a:gd name="T27" fmla="*/ 39 h 65"/>
                <a:gd name="T28" fmla="*/ 35 w 60"/>
                <a:gd name="T29" fmla="*/ 52 h 65"/>
                <a:gd name="T30" fmla="*/ 17 w 60"/>
                <a:gd name="T31" fmla="*/ 60 h 65"/>
                <a:gd name="T32" fmla="*/ 0 w 60"/>
                <a:gd name="T33" fmla="*/ 65 h 65"/>
                <a:gd name="T34" fmla="*/ 0 w 60"/>
                <a:gd name="T35" fmla="*/ 65 h 65"/>
                <a:gd name="T36" fmla="*/ 9 w 60"/>
                <a:gd name="T37" fmla="*/ 47 h 65"/>
                <a:gd name="T38" fmla="*/ 9 w 60"/>
                <a:gd name="T39" fmla="*/ 47 h 65"/>
                <a:gd name="T40" fmla="*/ 22 w 60"/>
                <a:gd name="T41" fmla="*/ 47 h 65"/>
                <a:gd name="T42" fmla="*/ 35 w 60"/>
                <a:gd name="T43" fmla="*/ 43 h 65"/>
                <a:gd name="T44" fmla="*/ 43 w 60"/>
                <a:gd name="T45" fmla="*/ 35 h 65"/>
                <a:gd name="T46" fmla="*/ 47 w 60"/>
                <a:gd name="T47" fmla="*/ 26 h 65"/>
                <a:gd name="T48" fmla="*/ 47 w 60"/>
                <a:gd name="T49" fmla="*/ 18 h 65"/>
                <a:gd name="T50" fmla="*/ 43 w 60"/>
                <a:gd name="T51" fmla="*/ 13 h 65"/>
                <a:gd name="T52" fmla="*/ 35 w 60"/>
                <a:gd name="T53" fmla="*/ 9 h 65"/>
                <a:gd name="T54" fmla="*/ 22 w 60"/>
                <a:gd name="T55" fmla="*/ 13 h 65"/>
                <a:gd name="T56" fmla="*/ 22 w 60"/>
                <a:gd name="T57" fmla="*/ 13 h 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5"/>
                <a:gd name="T89" fmla="*/ 60 w 60"/>
                <a:gd name="T90" fmla="*/ 65 h 6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5">
                  <a:moveTo>
                    <a:pt x="22" y="13"/>
                  </a:moveTo>
                  <a:lnTo>
                    <a:pt x="22" y="13"/>
                  </a:lnTo>
                  <a:lnTo>
                    <a:pt x="22" y="5"/>
                  </a:lnTo>
                  <a:lnTo>
                    <a:pt x="22" y="0"/>
                  </a:lnTo>
                  <a:lnTo>
                    <a:pt x="39" y="0"/>
                  </a:lnTo>
                  <a:lnTo>
                    <a:pt x="47" y="5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22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2"/>
                  </a:lnTo>
                  <a:lnTo>
                    <a:pt x="17" y="60"/>
                  </a:lnTo>
                  <a:lnTo>
                    <a:pt x="0" y="65"/>
                  </a:lnTo>
                  <a:lnTo>
                    <a:pt x="9" y="47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5"/>
                  </a:lnTo>
                  <a:lnTo>
                    <a:pt x="47" y="26"/>
                  </a:lnTo>
                  <a:lnTo>
                    <a:pt x="47" y="18"/>
                  </a:lnTo>
                  <a:lnTo>
                    <a:pt x="43" y="13"/>
                  </a:lnTo>
                  <a:lnTo>
                    <a:pt x="35" y="9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3" name="Freeform 132"/>
            <p:cNvSpPr>
              <a:spLocks/>
            </p:cNvSpPr>
            <p:nvPr/>
          </p:nvSpPr>
          <p:spPr bwMode="auto">
            <a:xfrm>
              <a:off x="1253" y="2978"/>
              <a:ext cx="103" cy="98"/>
            </a:xfrm>
            <a:custGeom>
              <a:avLst/>
              <a:gdLst>
                <a:gd name="T0" fmla="*/ 0 w 103"/>
                <a:gd name="T1" fmla="*/ 0 h 98"/>
                <a:gd name="T2" fmla="*/ 103 w 103"/>
                <a:gd name="T3" fmla="*/ 0 h 98"/>
                <a:gd name="T4" fmla="*/ 103 w 103"/>
                <a:gd name="T5" fmla="*/ 0 h 98"/>
                <a:gd name="T6" fmla="*/ 103 w 103"/>
                <a:gd name="T7" fmla="*/ 13 h 98"/>
                <a:gd name="T8" fmla="*/ 103 w 103"/>
                <a:gd name="T9" fmla="*/ 38 h 98"/>
                <a:gd name="T10" fmla="*/ 99 w 103"/>
                <a:gd name="T11" fmla="*/ 51 h 98"/>
                <a:gd name="T12" fmla="*/ 94 w 103"/>
                <a:gd name="T13" fmla="*/ 64 h 98"/>
                <a:gd name="T14" fmla="*/ 82 w 103"/>
                <a:gd name="T15" fmla="*/ 77 h 98"/>
                <a:gd name="T16" fmla="*/ 73 w 103"/>
                <a:gd name="T17" fmla="*/ 85 h 98"/>
                <a:gd name="T18" fmla="*/ 73 w 103"/>
                <a:gd name="T19" fmla="*/ 98 h 98"/>
                <a:gd name="T20" fmla="*/ 30 w 103"/>
                <a:gd name="T21" fmla="*/ 98 h 98"/>
                <a:gd name="T22" fmla="*/ 30 w 103"/>
                <a:gd name="T23" fmla="*/ 90 h 98"/>
                <a:gd name="T24" fmla="*/ 30 w 103"/>
                <a:gd name="T25" fmla="*/ 90 h 98"/>
                <a:gd name="T26" fmla="*/ 22 w 103"/>
                <a:gd name="T27" fmla="*/ 77 h 98"/>
                <a:gd name="T28" fmla="*/ 13 w 103"/>
                <a:gd name="T29" fmla="*/ 68 h 98"/>
                <a:gd name="T30" fmla="*/ 5 w 103"/>
                <a:gd name="T31" fmla="*/ 38 h 98"/>
                <a:gd name="T32" fmla="*/ 0 w 103"/>
                <a:gd name="T33" fmla="*/ 0 h 98"/>
                <a:gd name="T34" fmla="*/ 0 w 103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8"/>
                <a:gd name="T56" fmla="*/ 103 w 103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8">
                  <a:moveTo>
                    <a:pt x="0" y="0"/>
                  </a:moveTo>
                  <a:lnTo>
                    <a:pt x="103" y="0"/>
                  </a:lnTo>
                  <a:lnTo>
                    <a:pt x="103" y="13"/>
                  </a:lnTo>
                  <a:lnTo>
                    <a:pt x="103" y="38"/>
                  </a:lnTo>
                  <a:lnTo>
                    <a:pt x="99" y="51"/>
                  </a:lnTo>
                  <a:lnTo>
                    <a:pt x="94" y="64"/>
                  </a:lnTo>
                  <a:lnTo>
                    <a:pt x="82" y="77"/>
                  </a:lnTo>
                  <a:lnTo>
                    <a:pt x="73" y="85"/>
                  </a:lnTo>
                  <a:lnTo>
                    <a:pt x="73" y="98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22" y="77"/>
                  </a:lnTo>
                  <a:lnTo>
                    <a:pt x="13" y="68"/>
                  </a:lnTo>
                  <a:lnTo>
                    <a:pt x="5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4" name="Freeform 133"/>
            <p:cNvSpPr>
              <a:spLocks/>
            </p:cNvSpPr>
            <p:nvPr/>
          </p:nvSpPr>
          <p:spPr bwMode="auto">
            <a:xfrm>
              <a:off x="822" y="3679"/>
              <a:ext cx="55" cy="265"/>
            </a:xfrm>
            <a:custGeom>
              <a:avLst/>
              <a:gdLst>
                <a:gd name="T0" fmla="*/ 55 w 55"/>
                <a:gd name="T1" fmla="*/ 265 h 265"/>
                <a:gd name="T2" fmla="*/ 4 w 55"/>
                <a:gd name="T3" fmla="*/ 265 h 265"/>
                <a:gd name="T4" fmla="*/ 0 w 55"/>
                <a:gd name="T5" fmla="*/ 0 h 265"/>
                <a:gd name="T6" fmla="*/ 55 w 55"/>
                <a:gd name="T7" fmla="*/ 0 h 265"/>
                <a:gd name="T8" fmla="*/ 55 w 55"/>
                <a:gd name="T9" fmla="*/ 265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65"/>
                <a:gd name="T17" fmla="*/ 55 w 55"/>
                <a:gd name="T18" fmla="*/ 265 h 2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65">
                  <a:moveTo>
                    <a:pt x="55" y="265"/>
                  </a:moveTo>
                  <a:lnTo>
                    <a:pt x="4" y="265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265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5" name="Freeform 134"/>
            <p:cNvSpPr>
              <a:spLocks/>
            </p:cNvSpPr>
            <p:nvPr/>
          </p:nvSpPr>
          <p:spPr bwMode="auto">
            <a:xfrm>
              <a:off x="493" y="3593"/>
              <a:ext cx="55" cy="304"/>
            </a:xfrm>
            <a:custGeom>
              <a:avLst/>
              <a:gdLst>
                <a:gd name="T0" fmla="*/ 51 w 55"/>
                <a:gd name="T1" fmla="*/ 304 h 304"/>
                <a:gd name="T2" fmla="*/ 0 w 55"/>
                <a:gd name="T3" fmla="*/ 287 h 304"/>
                <a:gd name="T4" fmla="*/ 0 w 55"/>
                <a:gd name="T5" fmla="*/ 0 h 304"/>
                <a:gd name="T6" fmla="*/ 55 w 55"/>
                <a:gd name="T7" fmla="*/ 0 h 304"/>
                <a:gd name="T8" fmla="*/ 51 w 55"/>
                <a:gd name="T9" fmla="*/ 304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04"/>
                <a:gd name="T17" fmla="*/ 55 w 55"/>
                <a:gd name="T18" fmla="*/ 304 h 3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04">
                  <a:moveTo>
                    <a:pt x="51" y="304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1" y="304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6" name="Freeform 135"/>
            <p:cNvSpPr>
              <a:spLocks/>
            </p:cNvSpPr>
            <p:nvPr/>
          </p:nvSpPr>
          <p:spPr bwMode="auto">
            <a:xfrm>
              <a:off x="334" y="3546"/>
              <a:ext cx="565" cy="274"/>
            </a:xfrm>
            <a:custGeom>
              <a:avLst/>
              <a:gdLst>
                <a:gd name="T0" fmla="*/ 548 w 565"/>
                <a:gd name="T1" fmla="*/ 82 h 274"/>
                <a:gd name="T2" fmla="*/ 548 w 565"/>
                <a:gd name="T3" fmla="*/ 82 h 274"/>
                <a:gd name="T4" fmla="*/ 535 w 565"/>
                <a:gd name="T5" fmla="*/ 77 h 274"/>
                <a:gd name="T6" fmla="*/ 189 w 565"/>
                <a:gd name="T7" fmla="*/ 5 h 274"/>
                <a:gd name="T8" fmla="*/ 189 w 565"/>
                <a:gd name="T9" fmla="*/ 5 h 274"/>
                <a:gd name="T10" fmla="*/ 171 w 565"/>
                <a:gd name="T11" fmla="*/ 0 h 274"/>
                <a:gd name="T12" fmla="*/ 150 w 565"/>
                <a:gd name="T13" fmla="*/ 5 h 274"/>
                <a:gd name="T14" fmla="*/ 129 w 565"/>
                <a:gd name="T15" fmla="*/ 9 h 274"/>
                <a:gd name="T16" fmla="*/ 107 w 565"/>
                <a:gd name="T17" fmla="*/ 22 h 274"/>
                <a:gd name="T18" fmla="*/ 65 w 565"/>
                <a:gd name="T19" fmla="*/ 47 h 274"/>
                <a:gd name="T20" fmla="*/ 43 w 565"/>
                <a:gd name="T21" fmla="*/ 64 h 274"/>
                <a:gd name="T22" fmla="*/ 26 w 565"/>
                <a:gd name="T23" fmla="*/ 86 h 274"/>
                <a:gd name="T24" fmla="*/ 26 w 565"/>
                <a:gd name="T25" fmla="*/ 86 h 274"/>
                <a:gd name="T26" fmla="*/ 5 w 565"/>
                <a:gd name="T27" fmla="*/ 111 h 274"/>
                <a:gd name="T28" fmla="*/ 0 w 565"/>
                <a:gd name="T29" fmla="*/ 124 h 274"/>
                <a:gd name="T30" fmla="*/ 0 w 565"/>
                <a:gd name="T31" fmla="*/ 137 h 274"/>
                <a:gd name="T32" fmla="*/ 0 w 565"/>
                <a:gd name="T33" fmla="*/ 137 h 274"/>
                <a:gd name="T34" fmla="*/ 0 w 565"/>
                <a:gd name="T35" fmla="*/ 167 h 274"/>
                <a:gd name="T36" fmla="*/ 5 w 565"/>
                <a:gd name="T37" fmla="*/ 188 h 274"/>
                <a:gd name="T38" fmla="*/ 13 w 565"/>
                <a:gd name="T39" fmla="*/ 193 h 274"/>
                <a:gd name="T40" fmla="*/ 18 w 565"/>
                <a:gd name="T41" fmla="*/ 197 h 274"/>
                <a:gd name="T42" fmla="*/ 43 w 565"/>
                <a:gd name="T43" fmla="*/ 201 h 274"/>
                <a:gd name="T44" fmla="*/ 359 w 565"/>
                <a:gd name="T45" fmla="*/ 274 h 274"/>
                <a:gd name="T46" fmla="*/ 359 w 565"/>
                <a:gd name="T47" fmla="*/ 274 h 274"/>
                <a:gd name="T48" fmla="*/ 377 w 565"/>
                <a:gd name="T49" fmla="*/ 274 h 274"/>
                <a:gd name="T50" fmla="*/ 394 w 565"/>
                <a:gd name="T51" fmla="*/ 270 h 274"/>
                <a:gd name="T52" fmla="*/ 415 w 565"/>
                <a:gd name="T53" fmla="*/ 265 h 274"/>
                <a:gd name="T54" fmla="*/ 436 w 565"/>
                <a:gd name="T55" fmla="*/ 257 h 274"/>
                <a:gd name="T56" fmla="*/ 483 w 565"/>
                <a:gd name="T57" fmla="*/ 227 h 274"/>
                <a:gd name="T58" fmla="*/ 505 w 565"/>
                <a:gd name="T59" fmla="*/ 210 h 274"/>
                <a:gd name="T60" fmla="*/ 522 w 565"/>
                <a:gd name="T61" fmla="*/ 188 h 274"/>
                <a:gd name="T62" fmla="*/ 522 w 565"/>
                <a:gd name="T63" fmla="*/ 188 h 274"/>
                <a:gd name="T64" fmla="*/ 548 w 565"/>
                <a:gd name="T65" fmla="*/ 154 h 274"/>
                <a:gd name="T66" fmla="*/ 556 w 565"/>
                <a:gd name="T67" fmla="*/ 137 h 274"/>
                <a:gd name="T68" fmla="*/ 560 w 565"/>
                <a:gd name="T69" fmla="*/ 124 h 274"/>
                <a:gd name="T70" fmla="*/ 565 w 565"/>
                <a:gd name="T71" fmla="*/ 111 h 274"/>
                <a:gd name="T72" fmla="*/ 560 w 565"/>
                <a:gd name="T73" fmla="*/ 99 h 274"/>
                <a:gd name="T74" fmla="*/ 556 w 565"/>
                <a:gd name="T75" fmla="*/ 90 h 274"/>
                <a:gd name="T76" fmla="*/ 548 w 565"/>
                <a:gd name="T77" fmla="*/ 82 h 274"/>
                <a:gd name="T78" fmla="*/ 548 w 565"/>
                <a:gd name="T79" fmla="*/ 82 h 2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5"/>
                <a:gd name="T121" fmla="*/ 0 h 274"/>
                <a:gd name="T122" fmla="*/ 565 w 565"/>
                <a:gd name="T123" fmla="*/ 274 h 2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5" h="274">
                  <a:moveTo>
                    <a:pt x="548" y="82"/>
                  </a:moveTo>
                  <a:lnTo>
                    <a:pt x="548" y="82"/>
                  </a:lnTo>
                  <a:lnTo>
                    <a:pt x="535" y="77"/>
                  </a:lnTo>
                  <a:lnTo>
                    <a:pt x="189" y="5"/>
                  </a:lnTo>
                  <a:lnTo>
                    <a:pt x="171" y="0"/>
                  </a:lnTo>
                  <a:lnTo>
                    <a:pt x="150" y="5"/>
                  </a:lnTo>
                  <a:lnTo>
                    <a:pt x="129" y="9"/>
                  </a:lnTo>
                  <a:lnTo>
                    <a:pt x="107" y="22"/>
                  </a:lnTo>
                  <a:lnTo>
                    <a:pt x="65" y="47"/>
                  </a:lnTo>
                  <a:lnTo>
                    <a:pt x="43" y="64"/>
                  </a:lnTo>
                  <a:lnTo>
                    <a:pt x="26" y="86"/>
                  </a:lnTo>
                  <a:lnTo>
                    <a:pt x="5" y="111"/>
                  </a:lnTo>
                  <a:lnTo>
                    <a:pt x="0" y="124"/>
                  </a:lnTo>
                  <a:lnTo>
                    <a:pt x="0" y="137"/>
                  </a:lnTo>
                  <a:lnTo>
                    <a:pt x="0" y="167"/>
                  </a:lnTo>
                  <a:lnTo>
                    <a:pt x="5" y="188"/>
                  </a:lnTo>
                  <a:lnTo>
                    <a:pt x="13" y="193"/>
                  </a:lnTo>
                  <a:lnTo>
                    <a:pt x="18" y="197"/>
                  </a:lnTo>
                  <a:lnTo>
                    <a:pt x="43" y="201"/>
                  </a:lnTo>
                  <a:lnTo>
                    <a:pt x="359" y="274"/>
                  </a:lnTo>
                  <a:lnTo>
                    <a:pt x="377" y="274"/>
                  </a:lnTo>
                  <a:lnTo>
                    <a:pt x="394" y="270"/>
                  </a:lnTo>
                  <a:lnTo>
                    <a:pt x="415" y="265"/>
                  </a:lnTo>
                  <a:lnTo>
                    <a:pt x="436" y="257"/>
                  </a:lnTo>
                  <a:lnTo>
                    <a:pt x="483" y="227"/>
                  </a:lnTo>
                  <a:lnTo>
                    <a:pt x="505" y="210"/>
                  </a:lnTo>
                  <a:lnTo>
                    <a:pt x="522" y="188"/>
                  </a:lnTo>
                  <a:lnTo>
                    <a:pt x="548" y="154"/>
                  </a:lnTo>
                  <a:lnTo>
                    <a:pt x="556" y="137"/>
                  </a:lnTo>
                  <a:lnTo>
                    <a:pt x="560" y="124"/>
                  </a:lnTo>
                  <a:lnTo>
                    <a:pt x="565" y="111"/>
                  </a:lnTo>
                  <a:lnTo>
                    <a:pt x="560" y="99"/>
                  </a:lnTo>
                  <a:lnTo>
                    <a:pt x="556" y="90"/>
                  </a:lnTo>
                  <a:lnTo>
                    <a:pt x="548" y="8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7" name="Freeform 136"/>
            <p:cNvSpPr>
              <a:spLocks/>
            </p:cNvSpPr>
            <p:nvPr/>
          </p:nvSpPr>
          <p:spPr bwMode="auto">
            <a:xfrm>
              <a:off x="369" y="3303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77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8" name="Freeform 137"/>
            <p:cNvSpPr>
              <a:spLocks/>
            </p:cNvSpPr>
            <p:nvPr/>
          </p:nvSpPr>
          <p:spPr bwMode="auto">
            <a:xfrm>
              <a:off x="258" y="3098"/>
              <a:ext cx="354" cy="384"/>
            </a:xfrm>
            <a:custGeom>
              <a:avLst/>
              <a:gdLst>
                <a:gd name="T0" fmla="*/ 354 w 354"/>
                <a:gd name="T1" fmla="*/ 119 h 384"/>
                <a:gd name="T2" fmla="*/ 354 w 354"/>
                <a:gd name="T3" fmla="*/ 119 h 384"/>
                <a:gd name="T4" fmla="*/ 346 w 354"/>
                <a:gd name="T5" fmla="*/ 85 h 384"/>
                <a:gd name="T6" fmla="*/ 337 w 354"/>
                <a:gd name="T7" fmla="*/ 59 h 384"/>
                <a:gd name="T8" fmla="*/ 324 w 354"/>
                <a:gd name="T9" fmla="*/ 34 h 384"/>
                <a:gd name="T10" fmla="*/ 307 w 354"/>
                <a:gd name="T11" fmla="*/ 17 h 384"/>
                <a:gd name="T12" fmla="*/ 286 w 354"/>
                <a:gd name="T13" fmla="*/ 4 h 384"/>
                <a:gd name="T14" fmla="*/ 265 w 354"/>
                <a:gd name="T15" fmla="*/ 0 h 384"/>
                <a:gd name="T16" fmla="*/ 239 w 354"/>
                <a:gd name="T17" fmla="*/ 0 h 384"/>
                <a:gd name="T18" fmla="*/ 218 w 354"/>
                <a:gd name="T19" fmla="*/ 4 h 384"/>
                <a:gd name="T20" fmla="*/ 136 w 354"/>
                <a:gd name="T21" fmla="*/ 38 h 384"/>
                <a:gd name="T22" fmla="*/ 102 w 354"/>
                <a:gd name="T23" fmla="*/ 51 h 384"/>
                <a:gd name="T24" fmla="*/ 102 w 354"/>
                <a:gd name="T25" fmla="*/ 51 h 384"/>
                <a:gd name="T26" fmla="*/ 81 w 354"/>
                <a:gd name="T27" fmla="*/ 68 h 384"/>
                <a:gd name="T28" fmla="*/ 59 w 354"/>
                <a:gd name="T29" fmla="*/ 85 h 384"/>
                <a:gd name="T30" fmla="*/ 38 w 354"/>
                <a:gd name="T31" fmla="*/ 111 h 384"/>
                <a:gd name="T32" fmla="*/ 25 w 354"/>
                <a:gd name="T33" fmla="*/ 136 h 384"/>
                <a:gd name="T34" fmla="*/ 25 w 354"/>
                <a:gd name="T35" fmla="*/ 136 h 384"/>
                <a:gd name="T36" fmla="*/ 12 w 354"/>
                <a:gd name="T37" fmla="*/ 171 h 384"/>
                <a:gd name="T38" fmla="*/ 4 w 354"/>
                <a:gd name="T39" fmla="*/ 205 h 384"/>
                <a:gd name="T40" fmla="*/ 4 w 354"/>
                <a:gd name="T41" fmla="*/ 205 h 384"/>
                <a:gd name="T42" fmla="*/ 0 w 354"/>
                <a:gd name="T43" fmla="*/ 239 h 384"/>
                <a:gd name="T44" fmla="*/ 0 w 354"/>
                <a:gd name="T45" fmla="*/ 239 h 384"/>
                <a:gd name="T46" fmla="*/ 4 w 354"/>
                <a:gd name="T47" fmla="*/ 265 h 384"/>
                <a:gd name="T48" fmla="*/ 4 w 354"/>
                <a:gd name="T49" fmla="*/ 265 h 384"/>
                <a:gd name="T50" fmla="*/ 8 w 354"/>
                <a:gd name="T51" fmla="*/ 286 h 384"/>
                <a:gd name="T52" fmla="*/ 12 w 354"/>
                <a:gd name="T53" fmla="*/ 307 h 384"/>
                <a:gd name="T54" fmla="*/ 12 w 354"/>
                <a:gd name="T55" fmla="*/ 307 h 384"/>
                <a:gd name="T56" fmla="*/ 21 w 354"/>
                <a:gd name="T57" fmla="*/ 329 h 384"/>
                <a:gd name="T58" fmla="*/ 34 w 354"/>
                <a:gd name="T59" fmla="*/ 346 h 384"/>
                <a:gd name="T60" fmla="*/ 34 w 354"/>
                <a:gd name="T61" fmla="*/ 346 h 384"/>
                <a:gd name="T62" fmla="*/ 51 w 354"/>
                <a:gd name="T63" fmla="*/ 363 h 384"/>
                <a:gd name="T64" fmla="*/ 72 w 354"/>
                <a:gd name="T65" fmla="*/ 376 h 384"/>
                <a:gd name="T66" fmla="*/ 72 w 354"/>
                <a:gd name="T67" fmla="*/ 376 h 384"/>
                <a:gd name="T68" fmla="*/ 85 w 354"/>
                <a:gd name="T69" fmla="*/ 380 h 384"/>
                <a:gd name="T70" fmla="*/ 102 w 354"/>
                <a:gd name="T71" fmla="*/ 384 h 384"/>
                <a:gd name="T72" fmla="*/ 123 w 354"/>
                <a:gd name="T73" fmla="*/ 380 h 384"/>
                <a:gd name="T74" fmla="*/ 141 w 354"/>
                <a:gd name="T75" fmla="*/ 376 h 384"/>
                <a:gd name="T76" fmla="*/ 252 w 354"/>
                <a:gd name="T77" fmla="*/ 329 h 384"/>
                <a:gd name="T78" fmla="*/ 252 w 354"/>
                <a:gd name="T79" fmla="*/ 329 h 384"/>
                <a:gd name="T80" fmla="*/ 269 w 354"/>
                <a:gd name="T81" fmla="*/ 320 h 384"/>
                <a:gd name="T82" fmla="*/ 286 w 354"/>
                <a:gd name="T83" fmla="*/ 307 h 384"/>
                <a:gd name="T84" fmla="*/ 286 w 354"/>
                <a:gd name="T85" fmla="*/ 307 h 384"/>
                <a:gd name="T86" fmla="*/ 303 w 354"/>
                <a:gd name="T87" fmla="*/ 290 h 384"/>
                <a:gd name="T88" fmla="*/ 316 w 354"/>
                <a:gd name="T89" fmla="*/ 273 h 384"/>
                <a:gd name="T90" fmla="*/ 329 w 354"/>
                <a:gd name="T91" fmla="*/ 247 h 384"/>
                <a:gd name="T92" fmla="*/ 341 w 354"/>
                <a:gd name="T93" fmla="*/ 226 h 384"/>
                <a:gd name="T94" fmla="*/ 350 w 354"/>
                <a:gd name="T95" fmla="*/ 200 h 384"/>
                <a:gd name="T96" fmla="*/ 354 w 354"/>
                <a:gd name="T97" fmla="*/ 171 h 384"/>
                <a:gd name="T98" fmla="*/ 354 w 354"/>
                <a:gd name="T99" fmla="*/ 145 h 384"/>
                <a:gd name="T100" fmla="*/ 354 w 354"/>
                <a:gd name="T101" fmla="*/ 119 h 384"/>
                <a:gd name="T102" fmla="*/ 354 w 354"/>
                <a:gd name="T103" fmla="*/ 119 h 3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4"/>
                <a:gd name="T157" fmla="*/ 0 h 384"/>
                <a:gd name="T158" fmla="*/ 354 w 354"/>
                <a:gd name="T159" fmla="*/ 384 h 3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4" h="384">
                  <a:moveTo>
                    <a:pt x="354" y="119"/>
                  </a:moveTo>
                  <a:lnTo>
                    <a:pt x="354" y="119"/>
                  </a:lnTo>
                  <a:lnTo>
                    <a:pt x="346" y="85"/>
                  </a:lnTo>
                  <a:lnTo>
                    <a:pt x="337" y="59"/>
                  </a:lnTo>
                  <a:lnTo>
                    <a:pt x="324" y="34"/>
                  </a:lnTo>
                  <a:lnTo>
                    <a:pt x="307" y="17"/>
                  </a:lnTo>
                  <a:lnTo>
                    <a:pt x="286" y="4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4"/>
                  </a:lnTo>
                  <a:lnTo>
                    <a:pt x="136" y="38"/>
                  </a:lnTo>
                  <a:lnTo>
                    <a:pt x="102" y="51"/>
                  </a:lnTo>
                  <a:lnTo>
                    <a:pt x="81" y="68"/>
                  </a:lnTo>
                  <a:lnTo>
                    <a:pt x="59" y="85"/>
                  </a:lnTo>
                  <a:lnTo>
                    <a:pt x="38" y="111"/>
                  </a:lnTo>
                  <a:lnTo>
                    <a:pt x="25" y="136"/>
                  </a:lnTo>
                  <a:lnTo>
                    <a:pt x="12" y="171"/>
                  </a:lnTo>
                  <a:lnTo>
                    <a:pt x="4" y="205"/>
                  </a:lnTo>
                  <a:lnTo>
                    <a:pt x="0" y="239"/>
                  </a:lnTo>
                  <a:lnTo>
                    <a:pt x="4" y="265"/>
                  </a:lnTo>
                  <a:lnTo>
                    <a:pt x="8" y="286"/>
                  </a:lnTo>
                  <a:lnTo>
                    <a:pt x="12" y="307"/>
                  </a:lnTo>
                  <a:lnTo>
                    <a:pt x="21" y="329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2" y="376"/>
                  </a:lnTo>
                  <a:lnTo>
                    <a:pt x="85" y="380"/>
                  </a:lnTo>
                  <a:lnTo>
                    <a:pt x="102" y="384"/>
                  </a:lnTo>
                  <a:lnTo>
                    <a:pt x="123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07"/>
                  </a:lnTo>
                  <a:lnTo>
                    <a:pt x="303" y="290"/>
                  </a:lnTo>
                  <a:lnTo>
                    <a:pt x="316" y="273"/>
                  </a:lnTo>
                  <a:lnTo>
                    <a:pt x="329" y="247"/>
                  </a:lnTo>
                  <a:lnTo>
                    <a:pt x="341" y="226"/>
                  </a:lnTo>
                  <a:lnTo>
                    <a:pt x="350" y="200"/>
                  </a:lnTo>
                  <a:lnTo>
                    <a:pt x="354" y="171"/>
                  </a:lnTo>
                  <a:lnTo>
                    <a:pt x="354" y="145"/>
                  </a:lnTo>
                  <a:lnTo>
                    <a:pt x="354" y="11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9" name="Freeform 138"/>
            <p:cNvSpPr>
              <a:spLocks/>
            </p:cNvSpPr>
            <p:nvPr/>
          </p:nvSpPr>
          <p:spPr bwMode="auto">
            <a:xfrm>
              <a:off x="292" y="3170"/>
              <a:ext cx="231" cy="269"/>
            </a:xfrm>
            <a:custGeom>
              <a:avLst/>
              <a:gdLst>
                <a:gd name="T0" fmla="*/ 85 w 231"/>
                <a:gd name="T1" fmla="*/ 9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3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7 h 269"/>
                <a:gd name="T14" fmla="*/ 51 w 231"/>
                <a:gd name="T15" fmla="*/ 128 h 269"/>
                <a:gd name="T16" fmla="*/ 51 w 231"/>
                <a:gd name="T17" fmla="*/ 150 h 269"/>
                <a:gd name="T18" fmla="*/ 51 w 231"/>
                <a:gd name="T19" fmla="*/ 150 h 269"/>
                <a:gd name="T20" fmla="*/ 55 w 231"/>
                <a:gd name="T21" fmla="*/ 175 h 269"/>
                <a:gd name="T22" fmla="*/ 64 w 231"/>
                <a:gd name="T23" fmla="*/ 197 h 269"/>
                <a:gd name="T24" fmla="*/ 77 w 231"/>
                <a:gd name="T25" fmla="*/ 214 h 269"/>
                <a:gd name="T26" fmla="*/ 89 w 231"/>
                <a:gd name="T27" fmla="*/ 227 h 269"/>
                <a:gd name="T28" fmla="*/ 107 w 231"/>
                <a:gd name="T29" fmla="*/ 240 h 269"/>
                <a:gd name="T30" fmla="*/ 124 w 231"/>
                <a:gd name="T31" fmla="*/ 244 h 269"/>
                <a:gd name="T32" fmla="*/ 145 w 231"/>
                <a:gd name="T33" fmla="*/ 244 h 269"/>
                <a:gd name="T34" fmla="*/ 162 w 231"/>
                <a:gd name="T35" fmla="*/ 240 h 269"/>
                <a:gd name="T36" fmla="*/ 231 w 231"/>
                <a:gd name="T37" fmla="*/ 210 h 269"/>
                <a:gd name="T38" fmla="*/ 231 w 231"/>
                <a:gd name="T39" fmla="*/ 210 h 269"/>
                <a:gd name="T40" fmla="*/ 205 w 231"/>
                <a:gd name="T41" fmla="*/ 227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2 w 231"/>
                <a:gd name="T49" fmla="*/ 269 h 269"/>
                <a:gd name="T50" fmla="*/ 55 w 231"/>
                <a:gd name="T51" fmla="*/ 265 h 269"/>
                <a:gd name="T52" fmla="*/ 42 w 231"/>
                <a:gd name="T53" fmla="*/ 252 h 269"/>
                <a:gd name="T54" fmla="*/ 25 w 231"/>
                <a:gd name="T55" fmla="*/ 240 h 269"/>
                <a:gd name="T56" fmla="*/ 17 w 231"/>
                <a:gd name="T57" fmla="*/ 222 h 269"/>
                <a:gd name="T58" fmla="*/ 8 w 231"/>
                <a:gd name="T59" fmla="*/ 201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50 h 269"/>
                <a:gd name="T66" fmla="*/ 4 w 231"/>
                <a:gd name="T67" fmla="*/ 124 h 269"/>
                <a:gd name="T68" fmla="*/ 8 w 231"/>
                <a:gd name="T69" fmla="*/ 99 h 269"/>
                <a:gd name="T70" fmla="*/ 21 w 231"/>
                <a:gd name="T71" fmla="*/ 73 h 269"/>
                <a:gd name="T72" fmla="*/ 30 w 231"/>
                <a:gd name="T73" fmla="*/ 51 h 269"/>
                <a:gd name="T74" fmla="*/ 47 w 231"/>
                <a:gd name="T75" fmla="*/ 34 h 269"/>
                <a:gd name="T76" fmla="*/ 64 w 231"/>
                <a:gd name="T77" fmla="*/ 22 h 269"/>
                <a:gd name="T78" fmla="*/ 85 w 231"/>
                <a:gd name="T79" fmla="*/ 9 h 269"/>
                <a:gd name="T80" fmla="*/ 85 w 231"/>
                <a:gd name="T81" fmla="*/ 9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5" y="9"/>
                  </a:moveTo>
                  <a:lnTo>
                    <a:pt x="107" y="0"/>
                  </a:lnTo>
                  <a:lnTo>
                    <a:pt x="94" y="13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7"/>
                  </a:lnTo>
                  <a:lnTo>
                    <a:pt x="51" y="128"/>
                  </a:lnTo>
                  <a:lnTo>
                    <a:pt x="51" y="150"/>
                  </a:lnTo>
                  <a:lnTo>
                    <a:pt x="55" y="175"/>
                  </a:lnTo>
                  <a:lnTo>
                    <a:pt x="64" y="197"/>
                  </a:lnTo>
                  <a:lnTo>
                    <a:pt x="77" y="214"/>
                  </a:lnTo>
                  <a:lnTo>
                    <a:pt x="89" y="227"/>
                  </a:lnTo>
                  <a:lnTo>
                    <a:pt x="107" y="240"/>
                  </a:lnTo>
                  <a:lnTo>
                    <a:pt x="124" y="244"/>
                  </a:lnTo>
                  <a:lnTo>
                    <a:pt x="145" y="244"/>
                  </a:lnTo>
                  <a:lnTo>
                    <a:pt x="162" y="240"/>
                  </a:lnTo>
                  <a:lnTo>
                    <a:pt x="231" y="210"/>
                  </a:lnTo>
                  <a:lnTo>
                    <a:pt x="205" y="227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2" y="269"/>
                  </a:lnTo>
                  <a:lnTo>
                    <a:pt x="55" y="265"/>
                  </a:lnTo>
                  <a:lnTo>
                    <a:pt x="42" y="252"/>
                  </a:lnTo>
                  <a:lnTo>
                    <a:pt x="25" y="240"/>
                  </a:lnTo>
                  <a:lnTo>
                    <a:pt x="17" y="222"/>
                  </a:lnTo>
                  <a:lnTo>
                    <a:pt x="8" y="201"/>
                  </a:lnTo>
                  <a:lnTo>
                    <a:pt x="0" y="175"/>
                  </a:lnTo>
                  <a:lnTo>
                    <a:pt x="0" y="150"/>
                  </a:lnTo>
                  <a:lnTo>
                    <a:pt x="4" y="124"/>
                  </a:lnTo>
                  <a:lnTo>
                    <a:pt x="8" y="99"/>
                  </a:lnTo>
                  <a:lnTo>
                    <a:pt x="21" y="73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4" y="22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0" name="Freeform 139"/>
            <p:cNvSpPr>
              <a:spLocks/>
            </p:cNvSpPr>
            <p:nvPr/>
          </p:nvSpPr>
          <p:spPr bwMode="auto">
            <a:xfrm>
              <a:off x="343" y="3136"/>
              <a:ext cx="239" cy="278"/>
            </a:xfrm>
            <a:custGeom>
              <a:avLst/>
              <a:gdLst>
                <a:gd name="T0" fmla="*/ 0 w 239"/>
                <a:gd name="T1" fmla="*/ 184 h 278"/>
                <a:gd name="T2" fmla="*/ 0 w 239"/>
                <a:gd name="T3" fmla="*/ 184 h 278"/>
                <a:gd name="T4" fmla="*/ 0 w 239"/>
                <a:gd name="T5" fmla="*/ 162 h 278"/>
                <a:gd name="T6" fmla="*/ 0 w 239"/>
                <a:gd name="T7" fmla="*/ 141 h 278"/>
                <a:gd name="T8" fmla="*/ 13 w 239"/>
                <a:gd name="T9" fmla="*/ 98 h 278"/>
                <a:gd name="T10" fmla="*/ 30 w 239"/>
                <a:gd name="T11" fmla="*/ 64 h 278"/>
                <a:gd name="T12" fmla="*/ 43 w 239"/>
                <a:gd name="T13" fmla="*/ 47 h 278"/>
                <a:gd name="T14" fmla="*/ 56 w 239"/>
                <a:gd name="T15" fmla="*/ 34 h 278"/>
                <a:gd name="T16" fmla="*/ 124 w 239"/>
                <a:gd name="T17" fmla="*/ 9 h 278"/>
                <a:gd name="T18" fmla="*/ 124 w 239"/>
                <a:gd name="T19" fmla="*/ 9 h 278"/>
                <a:gd name="T20" fmla="*/ 145 w 239"/>
                <a:gd name="T21" fmla="*/ 0 h 278"/>
                <a:gd name="T22" fmla="*/ 162 w 239"/>
                <a:gd name="T23" fmla="*/ 0 h 278"/>
                <a:gd name="T24" fmla="*/ 180 w 239"/>
                <a:gd name="T25" fmla="*/ 9 h 278"/>
                <a:gd name="T26" fmla="*/ 197 w 239"/>
                <a:gd name="T27" fmla="*/ 17 h 278"/>
                <a:gd name="T28" fmla="*/ 209 w 239"/>
                <a:gd name="T29" fmla="*/ 30 h 278"/>
                <a:gd name="T30" fmla="*/ 222 w 239"/>
                <a:gd name="T31" fmla="*/ 47 h 278"/>
                <a:gd name="T32" fmla="*/ 231 w 239"/>
                <a:gd name="T33" fmla="*/ 68 h 278"/>
                <a:gd name="T34" fmla="*/ 235 w 239"/>
                <a:gd name="T35" fmla="*/ 94 h 278"/>
                <a:gd name="T36" fmla="*/ 235 w 239"/>
                <a:gd name="T37" fmla="*/ 94 h 278"/>
                <a:gd name="T38" fmla="*/ 239 w 239"/>
                <a:gd name="T39" fmla="*/ 115 h 278"/>
                <a:gd name="T40" fmla="*/ 235 w 239"/>
                <a:gd name="T41" fmla="*/ 137 h 278"/>
                <a:gd name="T42" fmla="*/ 227 w 239"/>
                <a:gd name="T43" fmla="*/ 180 h 278"/>
                <a:gd name="T44" fmla="*/ 205 w 239"/>
                <a:gd name="T45" fmla="*/ 218 h 278"/>
                <a:gd name="T46" fmla="*/ 192 w 239"/>
                <a:gd name="T47" fmla="*/ 231 h 278"/>
                <a:gd name="T48" fmla="*/ 180 w 239"/>
                <a:gd name="T49" fmla="*/ 244 h 278"/>
                <a:gd name="T50" fmla="*/ 111 w 239"/>
                <a:gd name="T51" fmla="*/ 274 h 278"/>
                <a:gd name="T52" fmla="*/ 111 w 239"/>
                <a:gd name="T53" fmla="*/ 274 h 278"/>
                <a:gd name="T54" fmla="*/ 94 w 239"/>
                <a:gd name="T55" fmla="*/ 278 h 278"/>
                <a:gd name="T56" fmla="*/ 73 w 239"/>
                <a:gd name="T57" fmla="*/ 278 h 278"/>
                <a:gd name="T58" fmla="*/ 56 w 239"/>
                <a:gd name="T59" fmla="*/ 274 h 278"/>
                <a:gd name="T60" fmla="*/ 38 w 239"/>
                <a:gd name="T61" fmla="*/ 261 h 278"/>
                <a:gd name="T62" fmla="*/ 26 w 239"/>
                <a:gd name="T63" fmla="*/ 248 h 278"/>
                <a:gd name="T64" fmla="*/ 13 w 239"/>
                <a:gd name="T65" fmla="*/ 231 h 278"/>
                <a:gd name="T66" fmla="*/ 4 w 239"/>
                <a:gd name="T67" fmla="*/ 209 h 278"/>
                <a:gd name="T68" fmla="*/ 0 w 239"/>
                <a:gd name="T69" fmla="*/ 184 h 278"/>
                <a:gd name="T70" fmla="*/ 0 w 239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9"/>
                <a:gd name="T109" fmla="*/ 0 h 278"/>
                <a:gd name="T110" fmla="*/ 239 w 239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9" h="278">
                  <a:moveTo>
                    <a:pt x="0" y="184"/>
                  </a:moveTo>
                  <a:lnTo>
                    <a:pt x="0" y="184"/>
                  </a:lnTo>
                  <a:lnTo>
                    <a:pt x="0" y="162"/>
                  </a:lnTo>
                  <a:lnTo>
                    <a:pt x="0" y="141"/>
                  </a:lnTo>
                  <a:lnTo>
                    <a:pt x="13" y="98"/>
                  </a:lnTo>
                  <a:lnTo>
                    <a:pt x="30" y="64"/>
                  </a:lnTo>
                  <a:lnTo>
                    <a:pt x="43" y="47"/>
                  </a:lnTo>
                  <a:lnTo>
                    <a:pt x="56" y="34"/>
                  </a:lnTo>
                  <a:lnTo>
                    <a:pt x="124" y="9"/>
                  </a:lnTo>
                  <a:lnTo>
                    <a:pt x="145" y="0"/>
                  </a:lnTo>
                  <a:lnTo>
                    <a:pt x="162" y="0"/>
                  </a:lnTo>
                  <a:lnTo>
                    <a:pt x="180" y="9"/>
                  </a:lnTo>
                  <a:lnTo>
                    <a:pt x="197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39" y="115"/>
                  </a:lnTo>
                  <a:lnTo>
                    <a:pt x="235" y="137"/>
                  </a:lnTo>
                  <a:lnTo>
                    <a:pt x="227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80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3" y="278"/>
                  </a:lnTo>
                  <a:lnTo>
                    <a:pt x="56" y="274"/>
                  </a:lnTo>
                  <a:lnTo>
                    <a:pt x="38" y="261"/>
                  </a:lnTo>
                  <a:lnTo>
                    <a:pt x="26" y="248"/>
                  </a:lnTo>
                  <a:lnTo>
                    <a:pt x="13" y="231"/>
                  </a:lnTo>
                  <a:lnTo>
                    <a:pt x="4" y="209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1" name="Freeform 140"/>
            <p:cNvSpPr>
              <a:spLocks/>
            </p:cNvSpPr>
            <p:nvPr/>
          </p:nvSpPr>
          <p:spPr bwMode="auto">
            <a:xfrm>
              <a:off x="356" y="3529"/>
              <a:ext cx="534" cy="235"/>
            </a:xfrm>
            <a:custGeom>
              <a:avLst/>
              <a:gdLst>
                <a:gd name="T0" fmla="*/ 4 w 534"/>
                <a:gd name="T1" fmla="*/ 120 h 235"/>
                <a:gd name="T2" fmla="*/ 4 w 534"/>
                <a:gd name="T3" fmla="*/ 120 h 235"/>
                <a:gd name="T4" fmla="*/ 17 w 534"/>
                <a:gd name="T5" fmla="*/ 99 h 235"/>
                <a:gd name="T6" fmla="*/ 38 w 534"/>
                <a:gd name="T7" fmla="*/ 73 h 235"/>
                <a:gd name="T8" fmla="*/ 38 w 534"/>
                <a:gd name="T9" fmla="*/ 73 h 235"/>
                <a:gd name="T10" fmla="*/ 73 w 534"/>
                <a:gd name="T11" fmla="*/ 43 h 235"/>
                <a:gd name="T12" fmla="*/ 115 w 534"/>
                <a:gd name="T13" fmla="*/ 17 h 235"/>
                <a:gd name="T14" fmla="*/ 154 w 534"/>
                <a:gd name="T15" fmla="*/ 5 h 235"/>
                <a:gd name="T16" fmla="*/ 171 w 534"/>
                <a:gd name="T17" fmla="*/ 0 h 235"/>
                <a:gd name="T18" fmla="*/ 188 w 534"/>
                <a:gd name="T19" fmla="*/ 5 h 235"/>
                <a:gd name="T20" fmla="*/ 508 w 534"/>
                <a:gd name="T21" fmla="*/ 64 h 235"/>
                <a:gd name="T22" fmla="*/ 508 w 534"/>
                <a:gd name="T23" fmla="*/ 64 h 235"/>
                <a:gd name="T24" fmla="*/ 521 w 534"/>
                <a:gd name="T25" fmla="*/ 69 h 235"/>
                <a:gd name="T26" fmla="*/ 521 w 534"/>
                <a:gd name="T27" fmla="*/ 69 h 235"/>
                <a:gd name="T28" fmla="*/ 526 w 534"/>
                <a:gd name="T29" fmla="*/ 77 h 235"/>
                <a:gd name="T30" fmla="*/ 534 w 534"/>
                <a:gd name="T31" fmla="*/ 86 h 235"/>
                <a:gd name="T32" fmla="*/ 534 w 534"/>
                <a:gd name="T33" fmla="*/ 94 h 235"/>
                <a:gd name="T34" fmla="*/ 534 w 534"/>
                <a:gd name="T35" fmla="*/ 107 h 235"/>
                <a:gd name="T36" fmla="*/ 521 w 534"/>
                <a:gd name="T37" fmla="*/ 133 h 235"/>
                <a:gd name="T38" fmla="*/ 496 w 534"/>
                <a:gd name="T39" fmla="*/ 163 h 235"/>
                <a:gd name="T40" fmla="*/ 496 w 534"/>
                <a:gd name="T41" fmla="*/ 163 h 235"/>
                <a:gd name="T42" fmla="*/ 461 w 534"/>
                <a:gd name="T43" fmla="*/ 197 h 235"/>
                <a:gd name="T44" fmla="*/ 419 w 534"/>
                <a:gd name="T45" fmla="*/ 218 h 235"/>
                <a:gd name="T46" fmla="*/ 380 w 534"/>
                <a:gd name="T47" fmla="*/ 231 h 235"/>
                <a:gd name="T48" fmla="*/ 363 w 534"/>
                <a:gd name="T49" fmla="*/ 235 h 235"/>
                <a:gd name="T50" fmla="*/ 346 w 534"/>
                <a:gd name="T51" fmla="*/ 235 h 235"/>
                <a:gd name="T52" fmla="*/ 25 w 534"/>
                <a:gd name="T53" fmla="*/ 171 h 235"/>
                <a:gd name="T54" fmla="*/ 25 w 534"/>
                <a:gd name="T55" fmla="*/ 171 h 235"/>
                <a:gd name="T56" fmla="*/ 13 w 534"/>
                <a:gd name="T57" fmla="*/ 167 h 235"/>
                <a:gd name="T58" fmla="*/ 4 w 534"/>
                <a:gd name="T59" fmla="*/ 154 h 235"/>
                <a:gd name="T60" fmla="*/ 0 w 534"/>
                <a:gd name="T61" fmla="*/ 137 h 235"/>
                <a:gd name="T62" fmla="*/ 4 w 534"/>
                <a:gd name="T63" fmla="*/ 120 h 235"/>
                <a:gd name="T64" fmla="*/ 4 w 534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5"/>
                <a:gd name="T101" fmla="*/ 534 w 534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5">
                  <a:moveTo>
                    <a:pt x="4" y="120"/>
                  </a:moveTo>
                  <a:lnTo>
                    <a:pt x="4" y="120"/>
                  </a:lnTo>
                  <a:lnTo>
                    <a:pt x="17" y="99"/>
                  </a:lnTo>
                  <a:lnTo>
                    <a:pt x="38" y="73"/>
                  </a:lnTo>
                  <a:lnTo>
                    <a:pt x="73" y="43"/>
                  </a:lnTo>
                  <a:lnTo>
                    <a:pt x="115" y="17"/>
                  </a:lnTo>
                  <a:lnTo>
                    <a:pt x="154" y="5"/>
                  </a:lnTo>
                  <a:lnTo>
                    <a:pt x="171" y="0"/>
                  </a:lnTo>
                  <a:lnTo>
                    <a:pt x="188" y="5"/>
                  </a:lnTo>
                  <a:lnTo>
                    <a:pt x="508" y="64"/>
                  </a:lnTo>
                  <a:lnTo>
                    <a:pt x="521" y="69"/>
                  </a:lnTo>
                  <a:lnTo>
                    <a:pt x="526" y="77"/>
                  </a:lnTo>
                  <a:lnTo>
                    <a:pt x="534" y="86"/>
                  </a:lnTo>
                  <a:lnTo>
                    <a:pt x="534" y="94"/>
                  </a:lnTo>
                  <a:lnTo>
                    <a:pt x="534" y="107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1" y="197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5"/>
                  </a:lnTo>
                  <a:lnTo>
                    <a:pt x="346" y="235"/>
                  </a:lnTo>
                  <a:lnTo>
                    <a:pt x="25" y="171"/>
                  </a:lnTo>
                  <a:lnTo>
                    <a:pt x="13" y="167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2" name="Freeform 141"/>
            <p:cNvSpPr>
              <a:spLocks/>
            </p:cNvSpPr>
            <p:nvPr/>
          </p:nvSpPr>
          <p:spPr bwMode="auto">
            <a:xfrm>
              <a:off x="356" y="3598"/>
              <a:ext cx="534" cy="166"/>
            </a:xfrm>
            <a:custGeom>
              <a:avLst/>
              <a:gdLst>
                <a:gd name="T0" fmla="*/ 337 w 534"/>
                <a:gd name="T1" fmla="*/ 119 h 166"/>
                <a:gd name="T2" fmla="*/ 337 w 534"/>
                <a:gd name="T3" fmla="*/ 119 h 166"/>
                <a:gd name="T4" fmla="*/ 350 w 534"/>
                <a:gd name="T5" fmla="*/ 119 h 166"/>
                <a:gd name="T6" fmla="*/ 372 w 534"/>
                <a:gd name="T7" fmla="*/ 119 h 166"/>
                <a:gd name="T8" fmla="*/ 410 w 534"/>
                <a:gd name="T9" fmla="*/ 102 h 166"/>
                <a:gd name="T10" fmla="*/ 449 w 534"/>
                <a:gd name="T11" fmla="*/ 81 h 166"/>
                <a:gd name="T12" fmla="*/ 487 w 534"/>
                <a:gd name="T13" fmla="*/ 47 h 166"/>
                <a:gd name="T14" fmla="*/ 487 w 534"/>
                <a:gd name="T15" fmla="*/ 47 h 166"/>
                <a:gd name="T16" fmla="*/ 508 w 534"/>
                <a:gd name="T17" fmla="*/ 25 h 166"/>
                <a:gd name="T18" fmla="*/ 521 w 534"/>
                <a:gd name="T19" fmla="*/ 0 h 166"/>
                <a:gd name="T20" fmla="*/ 521 w 534"/>
                <a:gd name="T21" fmla="*/ 0 h 166"/>
                <a:gd name="T22" fmla="*/ 526 w 534"/>
                <a:gd name="T23" fmla="*/ 8 h 166"/>
                <a:gd name="T24" fmla="*/ 534 w 534"/>
                <a:gd name="T25" fmla="*/ 17 h 166"/>
                <a:gd name="T26" fmla="*/ 534 w 534"/>
                <a:gd name="T27" fmla="*/ 25 h 166"/>
                <a:gd name="T28" fmla="*/ 534 w 534"/>
                <a:gd name="T29" fmla="*/ 38 h 166"/>
                <a:gd name="T30" fmla="*/ 521 w 534"/>
                <a:gd name="T31" fmla="*/ 64 h 166"/>
                <a:gd name="T32" fmla="*/ 496 w 534"/>
                <a:gd name="T33" fmla="*/ 94 h 166"/>
                <a:gd name="T34" fmla="*/ 496 w 534"/>
                <a:gd name="T35" fmla="*/ 94 h 166"/>
                <a:gd name="T36" fmla="*/ 461 w 534"/>
                <a:gd name="T37" fmla="*/ 128 h 166"/>
                <a:gd name="T38" fmla="*/ 419 w 534"/>
                <a:gd name="T39" fmla="*/ 149 h 166"/>
                <a:gd name="T40" fmla="*/ 380 w 534"/>
                <a:gd name="T41" fmla="*/ 162 h 166"/>
                <a:gd name="T42" fmla="*/ 363 w 534"/>
                <a:gd name="T43" fmla="*/ 166 h 166"/>
                <a:gd name="T44" fmla="*/ 346 w 534"/>
                <a:gd name="T45" fmla="*/ 166 h 166"/>
                <a:gd name="T46" fmla="*/ 25 w 534"/>
                <a:gd name="T47" fmla="*/ 102 h 166"/>
                <a:gd name="T48" fmla="*/ 25 w 534"/>
                <a:gd name="T49" fmla="*/ 102 h 166"/>
                <a:gd name="T50" fmla="*/ 13 w 534"/>
                <a:gd name="T51" fmla="*/ 98 h 166"/>
                <a:gd name="T52" fmla="*/ 4 w 534"/>
                <a:gd name="T53" fmla="*/ 85 h 166"/>
                <a:gd name="T54" fmla="*/ 0 w 534"/>
                <a:gd name="T55" fmla="*/ 68 h 166"/>
                <a:gd name="T56" fmla="*/ 4 w 534"/>
                <a:gd name="T57" fmla="*/ 51 h 166"/>
                <a:gd name="T58" fmla="*/ 4 w 534"/>
                <a:gd name="T59" fmla="*/ 51 h 166"/>
                <a:gd name="T60" fmla="*/ 17 w 534"/>
                <a:gd name="T61" fmla="*/ 55 h 166"/>
                <a:gd name="T62" fmla="*/ 337 w 534"/>
                <a:gd name="T63" fmla="*/ 119 h 1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6"/>
                <a:gd name="T98" fmla="*/ 534 w 534"/>
                <a:gd name="T99" fmla="*/ 166 h 1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6">
                  <a:moveTo>
                    <a:pt x="337" y="119"/>
                  </a:moveTo>
                  <a:lnTo>
                    <a:pt x="337" y="119"/>
                  </a:lnTo>
                  <a:lnTo>
                    <a:pt x="350" y="119"/>
                  </a:lnTo>
                  <a:lnTo>
                    <a:pt x="372" y="119"/>
                  </a:lnTo>
                  <a:lnTo>
                    <a:pt x="410" y="102"/>
                  </a:lnTo>
                  <a:lnTo>
                    <a:pt x="449" y="81"/>
                  </a:lnTo>
                  <a:lnTo>
                    <a:pt x="487" y="47"/>
                  </a:lnTo>
                  <a:lnTo>
                    <a:pt x="508" y="25"/>
                  </a:lnTo>
                  <a:lnTo>
                    <a:pt x="521" y="0"/>
                  </a:lnTo>
                  <a:lnTo>
                    <a:pt x="526" y="8"/>
                  </a:lnTo>
                  <a:lnTo>
                    <a:pt x="534" y="17"/>
                  </a:lnTo>
                  <a:lnTo>
                    <a:pt x="534" y="25"/>
                  </a:lnTo>
                  <a:lnTo>
                    <a:pt x="534" y="38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1" y="128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6"/>
                  </a:lnTo>
                  <a:lnTo>
                    <a:pt x="346" y="166"/>
                  </a:lnTo>
                  <a:lnTo>
                    <a:pt x="25" y="102"/>
                  </a:lnTo>
                  <a:lnTo>
                    <a:pt x="13" y="98"/>
                  </a:lnTo>
                  <a:lnTo>
                    <a:pt x="4" y="85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5"/>
                  </a:lnTo>
                  <a:lnTo>
                    <a:pt x="337" y="11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3" name="Freeform 142"/>
            <p:cNvSpPr>
              <a:spLocks/>
            </p:cNvSpPr>
            <p:nvPr/>
          </p:nvSpPr>
          <p:spPr bwMode="auto">
            <a:xfrm>
              <a:off x="360" y="3529"/>
              <a:ext cx="517" cy="188"/>
            </a:xfrm>
            <a:custGeom>
              <a:avLst/>
              <a:gdLst>
                <a:gd name="T0" fmla="*/ 184 w 517"/>
                <a:gd name="T1" fmla="*/ 5 h 188"/>
                <a:gd name="T2" fmla="*/ 504 w 517"/>
                <a:gd name="T3" fmla="*/ 64 h 188"/>
                <a:gd name="T4" fmla="*/ 504 w 517"/>
                <a:gd name="T5" fmla="*/ 64 h 188"/>
                <a:gd name="T6" fmla="*/ 517 w 517"/>
                <a:gd name="T7" fmla="*/ 69 h 188"/>
                <a:gd name="T8" fmla="*/ 517 w 517"/>
                <a:gd name="T9" fmla="*/ 69 h 188"/>
                <a:gd name="T10" fmla="*/ 504 w 517"/>
                <a:gd name="T11" fmla="*/ 94 h 188"/>
                <a:gd name="T12" fmla="*/ 483 w 517"/>
                <a:gd name="T13" fmla="*/ 116 h 188"/>
                <a:gd name="T14" fmla="*/ 483 w 517"/>
                <a:gd name="T15" fmla="*/ 116 h 188"/>
                <a:gd name="T16" fmla="*/ 445 w 517"/>
                <a:gd name="T17" fmla="*/ 150 h 188"/>
                <a:gd name="T18" fmla="*/ 406 w 517"/>
                <a:gd name="T19" fmla="*/ 171 h 188"/>
                <a:gd name="T20" fmla="*/ 368 w 517"/>
                <a:gd name="T21" fmla="*/ 188 h 188"/>
                <a:gd name="T22" fmla="*/ 346 w 517"/>
                <a:gd name="T23" fmla="*/ 188 h 188"/>
                <a:gd name="T24" fmla="*/ 333 w 517"/>
                <a:gd name="T25" fmla="*/ 188 h 188"/>
                <a:gd name="T26" fmla="*/ 13 w 517"/>
                <a:gd name="T27" fmla="*/ 124 h 188"/>
                <a:gd name="T28" fmla="*/ 13 w 517"/>
                <a:gd name="T29" fmla="*/ 124 h 188"/>
                <a:gd name="T30" fmla="*/ 0 w 517"/>
                <a:gd name="T31" fmla="*/ 120 h 188"/>
                <a:gd name="T32" fmla="*/ 0 w 517"/>
                <a:gd name="T33" fmla="*/ 120 h 188"/>
                <a:gd name="T34" fmla="*/ 13 w 517"/>
                <a:gd name="T35" fmla="*/ 99 h 188"/>
                <a:gd name="T36" fmla="*/ 34 w 517"/>
                <a:gd name="T37" fmla="*/ 73 h 188"/>
                <a:gd name="T38" fmla="*/ 34 w 517"/>
                <a:gd name="T39" fmla="*/ 73 h 188"/>
                <a:gd name="T40" fmla="*/ 69 w 517"/>
                <a:gd name="T41" fmla="*/ 43 h 188"/>
                <a:gd name="T42" fmla="*/ 111 w 517"/>
                <a:gd name="T43" fmla="*/ 17 h 188"/>
                <a:gd name="T44" fmla="*/ 150 w 517"/>
                <a:gd name="T45" fmla="*/ 5 h 188"/>
                <a:gd name="T46" fmla="*/ 167 w 517"/>
                <a:gd name="T47" fmla="*/ 0 h 188"/>
                <a:gd name="T48" fmla="*/ 184 w 517"/>
                <a:gd name="T49" fmla="*/ 5 h 188"/>
                <a:gd name="T50" fmla="*/ 184 w 517"/>
                <a:gd name="T51" fmla="*/ 5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8"/>
                <a:gd name="T80" fmla="*/ 517 w 517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8">
                  <a:moveTo>
                    <a:pt x="184" y="5"/>
                  </a:moveTo>
                  <a:lnTo>
                    <a:pt x="504" y="64"/>
                  </a:lnTo>
                  <a:lnTo>
                    <a:pt x="517" y="69"/>
                  </a:lnTo>
                  <a:lnTo>
                    <a:pt x="504" y="94"/>
                  </a:lnTo>
                  <a:lnTo>
                    <a:pt x="483" y="116"/>
                  </a:lnTo>
                  <a:lnTo>
                    <a:pt x="445" y="150"/>
                  </a:lnTo>
                  <a:lnTo>
                    <a:pt x="406" y="171"/>
                  </a:lnTo>
                  <a:lnTo>
                    <a:pt x="368" y="188"/>
                  </a:lnTo>
                  <a:lnTo>
                    <a:pt x="346" y="188"/>
                  </a:lnTo>
                  <a:lnTo>
                    <a:pt x="333" y="188"/>
                  </a:lnTo>
                  <a:lnTo>
                    <a:pt x="13" y="124"/>
                  </a:lnTo>
                  <a:lnTo>
                    <a:pt x="0" y="120"/>
                  </a:lnTo>
                  <a:lnTo>
                    <a:pt x="13" y="99"/>
                  </a:lnTo>
                  <a:lnTo>
                    <a:pt x="34" y="73"/>
                  </a:lnTo>
                  <a:lnTo>
                    <a:pt x="69" y="43"/>
                  </a:lnTo>
                  <a:lnTo>
                    <a:pt x="111" y="17"/>
                  </a:lnTo>
                  <a:lnTo>
                    <a:pt x="150" y="5"/>
                  </a:lnTo>
                  <a:lnTo>
                    <a:pt x="167" y="0"/>
                  </a:lnTo>
                  <a:lnTo>
                    <a:pt x="184" y="5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4" name="Freeform 143"/>
            <p:cNvSpPr>
              <a:spLocks/>
            </p:cNvSpPr>
            <p:nvPr/>
          </p:nvSpPr>
          <p:spPr bwMode="auto">
            <a:xfrm>
              <a:off x="364" y="3730"/>
              <a:ext cx="60" cy="111"/>
            </a:xfrm>
            <a:custGeom>
              <a:avLst/>
              <a:gdLst>
                <a:gd name="T0" fmla="*/ 60 w 60"/>
                <a:gd name="T1" fmla="*/ 111 h 111"/>
                <a:gd name="T2" fmla="*/ 5 w 60"/>
                <a:gd name="T3" fmla="*/ 77 h 111"/>
                <a:gd name="T4" fmla="*/ 0 w 60"/>
                <a:gd name="T5" fmla="*/ 0 h 111"/>
                <a:gd name="T6" fmla="*/ 56 w 60"/>
                <a:gd name="T7" fmla="*/ 0 h 111"/>
                <a:gd name="T8" fmla="*/ 60 w 60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11"/>
                <a:gd name="T17" fmla="*/ 60 w 60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11">
                  <a:moveTo>
                    <a:pt x="60" y="111"/>
                  </a:moveTo>
                  <a:lnTo>
                    <a:pt x="5" y="77"/>
                  </a:lnTo>
                  <a:lnTo>
                    <a:pt x="0" y="0"/>
                  </a:lnTo>
                  <a:lnTo>
                    <a:pt x="56" y="0"/>
                  </a:lnTo>
                  <a:lnTo>
                    <a:pt x="60" y="11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5" name="Freeform 144"/>
            <p:cNvSpPr>
              <a:spLocks/>
            </p:cNvSpPr>
            <p:nvPr/>
          </p:nvSpPr>
          <p:spPr bwMode="auto">
            <a:xfrm>
              <a:off x="638" y="3798"/>
              <a:ext cx="60" cy="129"/>
            </a:xfrm>
            <a:custGeom>
              <a:avLst/>
              <a:gdLst>
                <a:gd name="T0" fmla="*/ 60 w 60"/>
                <a:gd name="T1" fmla="*/ 129 h 129"/>
                <a:gd name="T2" fmla="*/ 4 w 60"/>
                <a:gd name="T3" fmla="*/ 120 h 129"/>
                <a:gd name="T4" fmla="*/ 0 w 60"/>
                <a:gd name="T5" fmla="*/ 0 h 129"/>
                <a:gd name="T6" fmla="*/ 60 w 60"/>
                <a:gd name="T7" fmla="*/ 0 h 129"/>
                <a:gd name="T8" fmla="*/ 60 w 60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29"/>
                <a:gd name="T17" fmla="*/ 60 w 60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29">
                  <a:moveTo>
                    <a:pt x="60" y="129"/>
                  </a:moveTo>
                  <a:lnTo>
                    <a:pt x="4" y="120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12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6" name="Freeform 145"/>
            <p:cNvSpPr>
              <a:spLocks/>
            </p:cNvSpPr>
            <p:nvPr/>
          </p:nvSpPr>
          <p:spPr bwMode="auto">
            <a:xfrm>
              <a:off x="745" y="3589"/>
              <a:ext cx="376" cy="355"/>
            </a:xfrm>
            <a:custGeom>
              <a:avLst/>
              <a:gdLst>
                <a:gd name="T0" fmla="*/ 342 w 376"/>
                <a:gd name="T1" fmla="*/ 154 h 355"/>
                <a:gd name="T2" fmla="*/ 342 w 376"/>
                <a:gd name="T3" fmla="*/ 154 h 355"/>
                <a:gd name="T4" fmla="*/ 355 w 376"/>
                <a:gd name="T5" fmla="*/ 128 h 355"/>
                <a:gd name="T6" fmla="*/ 363 w 376"/>
                <a:gd name="T7" fmla="*/ 111 h 355"/>
                <a:gd name="T8" fmla="*/ 372 w 376"/>
                <a:gd name="T9" fmla="*/ 98 h 355"/>
                <a:gd name="T10" fmla="*/ 376 w 376"/>
                <a:gd name="T11" fmla="*/ 77 h 355"/>
                <a:gd name="T12" fmla="*/ 376 w 376"/>
                <a:gd name="T13" fmla="*/ 77 h 355"/>
                <a:gd name="T14" fmla="*/ 376 w 376"/>
                <a:gd name="T15" fmla="*/ 34 h 355"/>
                <a:gd name="T16" fmla="*/ 376 w 376"/>
                <a:gd name="T17" fmla="*/ 0 h 355"/>
                <a:gd name="T18" fmla="*/ 376 w 376"/>
                <a:gd name="T19" fmla="*/ 0 h 355"/>
                <a:gd name="T20" fmla="*/ 363 w 376"/>
                <a:gd name="T21" fmla="*/ 0 h 355"/>
                <a:gd name="T22" fmla="*/ 350 w 376"/>
                <a:gd name="T23" fmla="*/ 4 h 355"/>
                <a:gd name="T24" fmla="*/ 329 w 376"/>
                <a:gd name="T25" fmla="*/ 9 h 355"/>
                <a:gd name="T26" fmla="*/ 303 w 376"/>
                <a:gd name="T27" fmla="*/ 21 h 355"/>
                <a:gd name="T28" fmla="*/ 278 w 376"/>
                <a:gd name="T29" fmla="*/ 43 h 355"/>
                <a:gd name="T30" fmla="*/ 243 w 376"/>
                <a:gd name="T31" fmla="*/ 68 h 355"/>
                <a:gd name="T32" fmla="*/ 201 w 376"/>
                <a:gd name="T33" fmla="*/ 103 h 355"/>
                <a:gd name="T34" fmla="*/ 158 w 376"/>
                <a:gd name="T35" fmla="*/ 150 h 355"/>
                <a:gd name="T36" fmla="*/ 158 w 376"/>
                <a:gd name="T37" fmla="*/ 150 h 355"/>
                <a:gd name="T38" fmla="*/ 68 w 376"/>
                <a:gd name="T39" fmla="*/ 252 h 355"/>
                <a:gd name="T40" fmla="*/ 0 w 376"/>
                <a:gd name="T41" fmla="*/ 342 h 355"/>
                <a:gd name="T42" fmla="*/ 0 w 376"/>
                <a:gd name="T43" fmla="*/ 342 h 355"/>
                <a:gd name="T44" fmla="*/ 43 w 376"/>
                <a:gd name="T45" fmla="*/ 351 h 355"/>
                <a:gd name="T46" fmla="*/ 94 w 376"/>
                <a:gd name="T47" fmla="*/ 355 h 355"/>
                <a:gd name="T48" fmla="*/ 94 w 376"/>
                <a:gd name="T49" fmla="*/ 355 h 355"/>
                <a:gd name="T50" fmla="*/ 124 w 376"/>
                <a:gd name="T51" fmla="*/ 329 h 355"/>
                <a:gd name="T52" fmla="*/ 162 w 376"/>
                <a:gd name="T53" fmla="*/ 295 h 355"/>
                <a:gd name="T54" fmla="*/ 235 w 376"/>
                <a:gd name="T55" fmla="*/ 235 h 355"/>
                <a:gd name="T56" fmla="*/ 235 w 376"/>
                <a:gd name="T57" fmla="*/ 235 h 355"/>
                <a:gd name="T58" fmla="*/ 290 w 376"/>
                <a:gd name="T59" fmla="*/ 192 h 355"/>
                <a:gd name="T60" fmla="*/ 342 w 376"/>
                <a:gd name="T61" fmla="*/ 154 h 355"/>
                <a:gd name="T62" fmla="*/ 342 w 376"/>
                <a:gd name="T63" fmla="*/ 154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6"/>
                <a:gd name="T97" fmla="*/ 0 h 355"/>
                <a:gd name="T98" fmla="*/ 376 w 37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6" h="355">
                  <a:moveTo>
                    <a:pt x="342" y="154"/>
                  </a:moveTo>
                  <a:lnTo>
                    <a:pt x="342" y="154"/>
                  </a:lnTo>
                  <a:lnTo>
                    <a:pt x="355" y="128"/>
                  </a:lnTo>
                  <a:lnTo>
                    <a:pt x="363" y="111"/>
                  </a:lnTo>
                  <a:lnTo>
                    <a:pt x="372" y="98"/>
                  </a:lnTo>
                  <a:lnTo>
                    <a:pt x="376" y="77"/>
                  </a:lnTo>
                  <a:lnTo>
                    <a:pt x="376" y="34"/>
                  </a:lnTo>
                  <a:lnTo>
                    <a:pt x="376" y="0"/>
                  </a:lnTo>
                  <a:lnTo>
                    <a:pt x="363" y="0"/>
                  </a:lnTo>
                  <a:lnTo>
                    <a:pt x="350" y="4"/>
                  </a:lnTo>
                  <a:lnTo>
                    <a:pt x="329" y="9"/>
                  </a:lnTo>
                  <a:lnTo>
                    <a:pt x="303" y="21"/>
                  </a:lnTo>
                  <a:lnTo>
                    <a:pt x="278" y="43"/>
                  </a:lnTo>
                  <a:lnTo>
                    <a:pt x="243" y="68"/>
                  </a:lnTo>
                  <a:lnTo>
                    <a:pt x="201" y="103"/>
                  </a:lnTo>
                  <a:lnTo>
                    <a:pt x="158" y="150"/>
                  </a:lnTo>
                  <a:lnTo>
                    <a:pt x="68" y="252"/>
                  </a:lnTo>
                  <a:lnTo>
                    <a:pt x="0" y="342"/>
                  </a:lnTo>
                  <a:lnTo>
                    <a:pt x="43" y="351"/>
                  </a:lnTo>
                  <a:lnTo>
                    <a:pt x="94" y="355"/>
                  </a:lnTo>
                  <a:lnTo>
                    <a:pt x="124" y="329"/>
                  </a:lnTo>
                  <a:lnTo>
                    <a:pt x="162" y="295"/>
                  </a:lnTo>
                  <a:lnTo>
                    <a:pt x="235" y="235"/>
                  </a:lnTo>
                  <a:lnTo>
                    <a:pt x="290" y="192"/>
                  </a:lnTo>
                  <a:lnTo>
                    <a:pt x="342" y="154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7" name="Freeform 146"/>
            <p:cNvSpPr>
              <a:spLocks/>
            </p:cNvSpPr>
            <p:nvPr/>
          </p:nvSpPr>
          <p:spPr bwMode="auto">
            <a:xfrm>
              <a:off x="817" y="3478"/>
              <a:ext cx="419" cy="474"/>
            </a:xfrm>
            <a:custGeom>
              <a:avLst/>
              <a:gdLst>
                <a:gd name="T0" fmla="*/ 330 w 419"/>
                <a:gd name="T1" fmla="*/ 30 h 474"/>
                <a:gd name="T2" fmla="*/ 330 w 419"/>
                <a:gd name="T3" fmla="*/ 30 h 474"/>
                <a:gd name="T4" fmla="*/ 283 w 419"/>
                <a:gd name="T5" fmla="*/ 17 h 474"/>
                <a:gd name="T6" fmla="*/ 231 w 419"/>
                <a:gd name="T7" fmla="*/ 8 h 474"/>
                <a:gd name="T8" fmla="*/ 180 w 419"/>
                <a:gd name="T9" fmla="*/ 0 h 474"/>
                <a:gd name="T10" fmla="*/ 129 w 419"/>
                <a:gd name="T11" fmla="*/ 0 h 474"/>
                <a:gd name="T12" fmla="*/ 129 w 419"/>
                <a:gd name="T13" fmla="*/ 0 h 474"/>
                <a:gd name="T14" fmla="*/ 107 w 419"/>
                <a:gd name="T15" fmla="*/ 30 h 474"/>
                <a:gd name="T16" fmla="*/ 77 w 419"/>
                <a:gd name="T17" fmla="*/ 64 h 474"/>
                <a:gd name="T18" fmla="*/ 47 w 419"/>
                <a:gd name="T19" fmla="*/ 98 h 474"/>
                <a:gd name="T20" fmla="*/ 22 w 419"/>
                <a:gd name="T21" fmla="*/ 132 h 474"/>
                <a:gd name="T22" fmla="*/ 5 w 419"/>
                <a:gd name="T23" fmla="*/ 162 h 474"/>
                <a:gd name="T24" fmla="*/ 0 w 419"/>
                <a:gd name="T25" fmla="*/ 175 h 474"/>
                <a:gd name="T26" fmla="*/ 0 w 419"/>
                <a:gd name="T27" fmla="*/ 188 h 474"/>
                <a:gd name="T28" fmla="*/ 9 w 419"/>
                <a:gd name="T29" fmla="*/ 197 h 474"/>
                <a:gd name="T30" fmla="*/ 18 w 419"/>
                <a:gd name="T31" fmla="*/ 205 h 474"/>
                <a:gd name="T32" fmla="*/ 35 w 419"/>
                <a:gd name="T33" fmla="*/ 209 h 474"/>
                <a:gd name="T34" fmla="*/ 56 w 419"/>
                <a:gd name="T35" fmla="*/ 209 h 474"/>
                <a:gd name="T36" fmla="*/ 56 w 419"/>
                <a:gd name="T37" fmla="*/ 209 h 474"/>
                <a:gd name="T38" fmla="*/ 295 w 419"/>
                <a:gd name="T39" fmla="*/ 214 h 474"/>
                <a:gd name="T40" fmla="*/ 295 w 419"/>
                <a:gd name="T41" fmla="*/ 214 h 474"/>
                <a:gd name="T42" fmla="*/ 283 w 419"/>
                <a:gd name="T43" fmla="*/ 235 h 474"/>
                <a:gd name="T44" fmla="*/ 270 w 419"/>
                <a:gd name="T45" fmla="*/ 265 h 474"/>
                <a:gd name="T46" fmla="*/ 270 w 419"/>
                <a:gd name="T47" fmla="*/ 265 h 474"/>
                <a:gd name="T48" fmla="*/ 257 w 419"/>
                <a:gd name="T49" fmla="*/ 303 h 474"/>
                <a:gd name="T50" fmla="*/ 248 w 419"/>
                <a:gd name="T51" fmla="*/ 363 h 474"/>
                <a:gd name="T52" fmla="*/ 248 w 419"/>
                <a:gd name="T53" fmla="*/ 363 h 474"/>
                <a:gd name="T54" fmla="*/ 244 w 419"/>
                <a:gd name="T55" fmla="*/ 419 h 474"/>
                <a:gd name="T56" fmla="*/ 236 w 419"/>
                <a:gd name="T57" fmla="*/ 470 h 474"/>
                <a:gd name="T58" fmla="*/ 236 w 419"/>
                <a:gd name="T59" fmla="*/ 470 h 474"/>
                <a:gd name="T60" fmla="*/ 261 w 419"/>
                <a:gd name="T61" fmla="*/ 470 h 474"/>
                <a:gd name="T62" fmla="*/ 291 w 419"/>
                <a:gd name="T63" fmla="*/ 470 h 474"/>
                <a:gd name="T64" fmla="*/ 321 w 419"/>
                <a:gd name="T65" fmla="*/ 470 h 474"/>
                <a:gd name="T66" fmla="*/ 347 w 419"/>
                <a:gd name="T67" fmla="*/ 474 h 474"/>
                <a:gd name="T68" fmla="*/ 347 w 419"/>
                <a:gd name="T69" fmla="*/ 474 h 474"/>
                <a:gd name="T70" fmla="*/ 385 w 419"/>
                <a:gd name="T71" fmla="*/ 291 h 474"/>
                <a:gd name="T72" fmla="*/ 406 w 419"/>
                <a:gd name="T73" fmla="*/ 167 h 474"/>
                <a:gd name="T74" fmla="*/ 419 w 419"/>
                <a:gd name="T75" fmla="*/ 85 h 474"/>
                <a:gd name="T76" fmla="*/ 419 w 419"/>
                <a:gd name="T77" fmla="*/ 85 h 474"/>
                <a:gd name="T78" fmla="*/ 415 w 419"/>
                <a:gd name="T79" fmla="*/ 77 h 474"/>
                <a:gd name="T80" fmla="*/ 411 w 419"/>
                <a:gd name="T81" fmla="*/ 68 h 474"/>
                <a:gd name="T82" fmla="*/ 389 w 419"/>
                <a:gd name="T83" fmla="*/ 56 h 474"/>
                <a:gd name="T84" fmla="*/ 359 w 419"/>
                <a:gd name="T85" fmla="*/ 43 h 474"/>
                <a:gd name="T86" fmla="*/ 330 w 419"/>
                <a:gd name="T87" fmla="*/ 30 h 474"/>
                <a:gd name="T88" fmla="*/ 330 w 419"/>
                <a:gd name="T89" fmla="*/ 30 h 4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9"/>
                <a:gd name="T136" fmla="*/ 0 h 474"/>
                <a:gd name="T137" fmla="*/ 419 w 419"/>
                <a:gd name="T138" fmla="*/ 474 h 4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9" h="474">
                  <a:moveTo>
                    <a:pt x="330" y="30"/>
                  </a:moveTo>
                  <a:lnTo>
                    <a:pt x="330" y="30"/>
                  </a:lnTo>
                  <a:lnTo>
                    <a:pt x="283" y="17"/>
                  </a:lnTo>
                  <a:lnTo>
                    <a:pt x="231" y="8"/>
                  </a:lnTo>
                  <a:lnTo>
                    <a:pt x="180" y="0"/>
                  </a:lnTo>
                  <a:lnTo>
                    <a:pt x="129" y="0"/>
                  </a:lnTo>
                  <a:lnTo>
                    <a:pt x="107" y="30"/>
                  </a:lnTo>
                  <a:lnTo>
                    <a:pt x="77" y="64"/>
                  </a:lnTo>
                  <a:lnTo>
                    <a:pt x="47" y="98"/>
                  </a:lnTo>
                  <a:lnTo>
                    <a:pt x="22" y="132"/>
                  </a:lnTo>
                  <a:lnTo>
                    <a:pt x="5" y="162"/>
                  </a:lnTo>
                  <a:lnTo>
                    <a:pt x="0" y="175"/>
                  </a:lnTo>
                  <a:lnTo>
                    <a:pt x="0" y="188"/>
                  </a:lnTo>
                  <a:lnTo>
                    <a:pt x="9" y="197"/>
                  </a:lnTo>
                  <a:lnTo>
                    <a:pt x="18" y="205"/>
                  </a:lnTo>
                  <a:lnTo>
                    <a:pt x="35" y="209"/>
                  </a:lnTo>
                  <a:lnTo>
                    <a:pt x="56" y="209"/>
                  </a:lnTo>
                  <a:lnTo>
                    <a:pt x="295" y="214"/>
                  </a:lnTo>
                  <a:lnTo>
                    <a:pt x="283" y="235"/>
                  </a:lnTo>
                  <a:lnTo>
                    <a:pt x="270" y="265"/>
                  </a:lnTo>
                  <a:lnTo>
                    <a:pt x="257" y="303"/>
                  </a:lnTo>
                  <a:lnTo>
                    <a:pt x="248" y="363"/>
                  </a:lnTo>
                  <a:lnTo>
                    <a:pt x="244" y="419"/>
                  </a:lnTo>
                  <a:lnTo>
                    <a:pt x="236" y="470"/>
                  </a:lnTo>
                  <a:lnTo>
                    <a:pt x="261" y="470"/>
                  </a:lnTo>
                  <a:lnTo>
                    <a:pt x="291" y="470"/>
                  </a:lnTo>
                  <a:lnTo>
                    <a:pt x="321" y="470"/>
                  </a:lnTo>
                  <a:lnTo>
                    <a:pt x="347" y="474"/>
                  </a:lnTo>
                  <a:lnTo>
                    <a:pt x="385" y="291"/>
                  </a:lnTo>
                  <a:lnTo>
                    <a:pt x="406" y="167"/>
                  </a:lnTo>
                  <a:lnTo>
                    <a:pt x="419" y="85"/>
                  </a:lnTo>
                  <a:lnTo>
                    <a:pt x="415" y="77"/>
                  </a:lnTo>
                  <a:lnTo>
                    <a:pt x="411" y="68"/>
                  </a:lnTo>
                  <a:lnTo>
                    <a:pt x="389" y="56"/>
                  </a:lnTo>
                  <a:lnTo>
                    <a:pt x="359" y="43"/>
                  </a:lnTo>
                  <a:lnTo>
                    <a:pt x="330" y="3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8" name="Freeform 147"/>
            <p:cNvSpPr>
              <a:spLocks/>
            </p:cNvSpPr>
            <p:nvPr/>
          </p:nvSpPr>
          <p:spPr bwMode="auto">
            <a:xfrm>
              <a:off x="411" y="3414"/>
              <a:ext cx="667" cy="299"/>
            </a:xfrm>
            <a:custGeom>
              <a:avLst/>
              <a:gdLst>
                <a:gd name="T0" fmla="*/ 300 w 667"/>
                <a:gd name="T1" fmla="*/ 0 h 299"/>
                <a:gd name="T2" fmla="*/ 667 w 667"/>
                <a:gd name="T3" fmla="*/ 30 h 299"/>
                <a:gd name="T4" fmla="*/ 667 w 667"/>
                <a:gd name="T5" fmla="*/ 30 h 299"/>
                <a:gd name="T6" fmla="*/ 637 w 667"/>
                <a:gd name="T7" fmla="*/ 72 h 299"/>
                <a:gd name="T8" fmla="*/ 612 w 667"/>
                <a:gd name="T9" fmla="*/ 115 h 299"/>
                <a:gd name="T10" fmla="*/ 573 w 667"/>
                <a:gd name="T11" fmla="*/ 205 h 299"/>
                <a:gd name="T12" fmla="*/ 547 w 667"/>
                <a:gd name="T13" fmla="*/ 269 h 299"/>
                <a:gd name="T14" fmla="*/ 535 w 667"/>
                <a:gd name="T15" fmla="*/ 295 h 299"/>
                <a:gd name="T16" fmla="*/ 535 w 667"/>
                <a:gd name="T17" fmla="*/ 295 h 299"/>
                <a:gd name="T18" fmla="*/ 364 w 667"/>
                <a:gd name="T19" fmla="*/ 299 h 299"/>
                <a:gd name="T20" fmla="*/ 235 w 667"/>
                <a:gd name="T21" fmla="*/ 299 h 299"/>
                <a:gd name="T22" fmla="*/ 159 w 667"/>
                <a:gd name="T23" fmla="*/ 295 h 299"/>
                <a:gd name="T24" fmla="*/ 159 w 667"/>
                <a:gd name="T25" fmla="*/ 295 h 299"/>
                <a:gd name="T26" fmla="*/ 116 w 667"/>
                <a:gd name="T27" fmla="*/ 282 h 299"/>
                <a:gd name="T28" fmla="*/ 77 w 667"/>
                <a:gd name="T29" fmla="*/ 261 h 299"/>
                <a:gd name="T30" fmla="*/ 47 w 667"/>
                <a:gd name="T31" fmla="*/ 239 h 299"/>
                <a:gd name="T32" fmla="*/ 30 w 667"/>
                <a:gd name="T33" fmla="*/ 222 h 299"/>
                <a:gd name="T34" fmla="*/ 22 w 667"/>
                <a:gd name="T35" fmla="*/ 209 h 299"/>
                <a:gd name="T36" fmla="*/ 13 w 667"/>
                <a:gd name="T37" fmla="*/ 188 h 299"/>
                <a:gd name="T38" fmla="*/ 5 w 667"/>
                <a:gd name="T39" fmla="*/ 171 h 299"/>
                <a:gd name="T40" fmla="*/ 0 w 667"/>
                <a:gd name="T41" fmla="*/ 149 h 299"/>
                <a:gd name="T42" fmla="*/ 0 w 667"/>
                <a:gd name="T43" fmla="*/ 128 h 299"/>
                <a:gd name="T44" fmla="*/ 0 w 667"/>
                <a:gd name="T45" fmla="*/ 102 h 299"/>
                <a:gd name="T46" fmla="*/ 5 w 667"/>
                <a:gd name="T47" fmla="*/ 81 h 299"/>
                <a:gd name="T48" fmla="*/ 13 w 667"/>
                <a:gd name="T49" fmla="*/ 51 h 299"/>
                <a:gd name="T50" fmla="*/ 22 w 667"/>
                <a:gd name="T51" fmla="*/ 25 h 299"/>
                <a:gd name="T52" fmla="*/ 22 w 667"/>
                <a:gd name="T53" fmla="*/ 25 h 299"/>
                <a:gd name="T54" fmla="*/ 56 w 667"/>
                <a:gd name="T55" fmla="*/ 34 h 299"/>
                <a:gd name="T56" fmla="*/ 94 w 667"/>
                <a:gd name="T57" fmla="*/ 43 h 299"/>
                <a:gd name="T58" fmla="*/ 129 w 667"/>
                <a:gd name="T59" fmla="*/ 47 h 299"/>
                <a:gd name="T60" fmla="*/ 167 w 667"/>
                <a:gd name="T61" fmla="*/ 51 h 299"/>
                <a:gd name="T62" fmla="*/ 206 w 667"/>
                <a:gd name="T63" fmla="*/ 47 h 299"/>
                <a:gd name="T64" fmla="*/ 240 w 667"/>
                <a:gd name="T65" fmla="*/ 34 h 299"/>
                <a:gd name="T66" fmla="*/ 270 w 667"/>
                <a:gd name="T67" fmla="*/ 21 h 299"/>
                <a:gd name="T68" fmla="*/ 300 w 667"/>
                <a:gd name="T69" fmla="*/ 0 h 299"/>
                <a:gd name="T70" fmla="*/ 300 w 667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7"/>
                <a:gd name="T109" fmla="*/ 0 h 299"/>
                <a:gd name="T110" fmla="*/ 667 w 667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7" h="299">
                  <a:moveTo>
                    <a:pt x="300" y="0"/>
                  </a:moveTo>
                  <a:lnTo>
                    <a:pt x="667" y="30"/>
                  </a:lnTo>
                  <a:lnTo>
                    <a:pt x="637" y="72"/>
                  </a:lnTo>
                  <a:lnTo>
                    <a:pt x="612" y="115"/>
                  </a:lnTo>
                  <a:lnTo>
                    <a:pt x="573" y="205"/>
                  </a:lnTo>
                  <a:lnTo>
                    <a:pt x="547" y="269"/>
                  </a:lnTo>
                  <a:lnTo>
                    <a:pt x="535" y="295"/>
                  </a:lnTo>
                  <a:lnTo>
                    <a:pt x="364" y="299"/>
                  </a:lnTo>
                  <a:lnTo>
                    <a:pt x="235" y="299"/>
                  </a:lnTo>
                  <a:lnTo>
                    <a:pt x="159" y="295"/>
                  </a:lnTo>
                  <a:lnTo>
                    <a:pt x="116" y="282"/>
                  </a:lnTo>
                  <a:lnTo>
                    <a:pt x="77" y="261"/>
                  </a:lnTo>
                  <a:lnTo>
                    <a:pt x="47" y="239"/>
                  </a:lnTo>
                  <a:lnTo>
                    <a:pt x="30" y="222"/>
                  </a:lnTo>
                  <a:lnTo>
                    <a:pt x="22" y="209"/>
                  </a:lnTo>
                  <a:lnTo>
                    <a:pt x="13" y="188"/>
                  </a:lnTo>
                  <a:lnTo>
                    <a:pt x="5" y="171"/>
                  </a:lnTo>
                  <a:lnTo>
                    <a:pt x="0" y="149"/>
                  </a:lnTo>
                  <a:lnTo>
                    <a:pt x="0" y="128"/>
                  </a:lnTo>
                  <a:lnTo>
                    <a:pt x="0" y="102"/>
                  </a:lnTo>
                  <a:lnTo>
                    <a:pt x="5" y="81"/>
                  </a:lnTo>
                  <a:lnTo>
                    <a:pt x="13" y="51"/>
                  </a:lnTo>
                  <a:lnTo>
                    <a:pt x="22" y="25"/>
                  </a:lnTo>
                  <a:lnTo>
                    <a:pt x="56" y="34"/>
                  </a:lnTo>
                  <a:lnTo>
                    <a:pt x="94" y="43"/>
                  </a:lnTo>
                  <a:lnTo>
                    <a:pt x="129" y="47"/>
                  </a:lnTo>
                  <a:lnTo>
                    <a:pt x="167" y="51"/>
                  </a:lnTo>
                  <a:lnTo>
                    <a:pt x="206" y="47"/>
                  </a:lnTo>
                  <a:lnTo>
                    <a:pt x="240" y="34"/>
                  </a:lnTo>
                  <a:lnTo>
                    <a:pt x="270" y="2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BB515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9" name="Freeform 148"/>
            <p:cNvSpPr>
              <a:spLocks/>
            </p:cNvSpPr>
            <p:nvPr/>
          </p:nvSpPr>
          <p:spPr bwMode="auto">
            <a:xfrm>
              <a:off x="1565" y="3534"/>
              <a:ext cx="253" cy="431"/>
            </a:xfrm>
            <a:custGeom>
              <a:avLst/>
              <a:gdLst>
                <a:gd name="T0" fmla="*/ 94 w 253"/>
                <a:gd name="T1" fmla="*/ 166 h 431"/>
                <a:gd name="T2" fmla="*/ 94 w 253"/>
                <a:gd name="T3" fmla="*/ 166 h 431"/>
                <a:gd name="T4" fmla="*/ 73 w 253"/>
                <a:gd name="T5" fmla="*/ 153 h 431"/>
                <a:gd name="T6" fmla="*/ 56 w 253"/>
                <a:gd name="T7" fmla="*/ 136 h 431"/>
                <a:gd name="T8" fmla="*/ 43 w 253"/>
                <a:gd name="T9" fmla="*/ 111 h 431"/>
                <a:gd name="T10" fmla="*/ 43 w 253"/>
                <a:gd name="T11" fmla="*/ 85 h 431"/>
                <a:gd name="T12" fmla="*/ 43 w 253"/>
                <a:gd name="T13" fmla="*/ 85 h 431"/>
                <a:gd name="T14" fmla="*/ 43 w 253"/>
                <a:gd name="T15" fmla="*/ 68 h 431"/>
                <a:gd name="T16" fmla="*/ 47 w 253"/>
                <a:gd name="T17" fmla="*/ 51 h 431"/>
                <a:gd name="T18" fmla="*/ 56 w 253"/>
                <a:gd name="T19" fmla="*/ 38 h 431"/>
                <a:gd name="T20" fmla="*/ 69 w 253"/>
                <a:gd name="T21" fmla="*/ 25 h 431"/>
                <a:gd name="T22" fmla="*/ 82 w 253"/>
                <a:gd name="T23" fmla="*/ 12 h 431"/>
                <a:gd name="T24" fmla="*/ 94 w 253"/>
                <a:gd name="T25" fmla="*/ 4 h 431"/>
                <a:gd name="T26" fmla="*/ 112 w 253"/>
                <a:gd name="T27" fmla="*/ 0 h 431"/>
                <a:gd name="T28" fmla="*/ 129 w 253"/>
                <a:gd name="T29" fmla="*/ 0 h 431"/>
                <a:gd name="T30" fmla="*/ 129 w 253"/>
                <a:gd name="T31" fmla="*/ 0 h 431"/>
                <a:gd name="T32" fmla="*/ 146 w 253"/>
                <a:gd name="T33" fmla="*/ 0 h 431"/>
                <a:gd name="T34" fmla="*/ 163 w 253"/>
                <a:gd name="T35" fmla="*/ 4 h 431"/>
                <a:gd name="T36" fmla="*/ 176 w 253"/>
                <a:gd name="T37" fmla="*/ 12 h 431"/>
                <a:gd name="T38" fmla="*/ 188 w 253"/>
                <a:gd name="T39" fmla="*/ 25 h 431"/>
                <a:gd name="T40" fmla="*/ 201 w 253"/>
                <a:gd name="T41" fmla="*/ 38 h 431"/>
                <a:gd name="T42" fmla="*/ 210 w 253"/>
                <a:gd name="T43" fmla="*/ 51 h 431"/>
                <a:gd name="T44" fmla="*/ 214 w 253"/>
                <a:gd name="T45" fmla="*/ 68 h 431"/>
                <a:gd name="T46" fmla="*/ 214 w 253"/>
                <a:gd name="T47" fmla="*/ 85 h 431"/>
                <a:gd name="T48" fmla="*/ 214 w 253"/>
                <a:gd name="T49" fmla="*/ 85 h 431"/>
                <a:gd name="T50" fmla="*/ 214 w 253"/>
                <a:gd name="T51" fmla="*/ 111 h 431"/>
                <a:gd name="T52" fmla="*/ 201 w 253"/>
                <a:gd name="T53" fmla="*/ 136 h 431"/>
                <a:gd name="T54" fmla="*/ 184 w 253"/>
                <a:gd name="T55" fmla="*/ 153 h 431"/>
                <a:gd name="T56" fmla="*/ 163 w 253"/>
                <a:gd name="T57" fmla="*/ 166 h 431"/>
                <a:gd name="T58" fmla="*/ 163 w 253"/>
                <a:gd name="T59" fmla="*/ 166 h 431"/>
                <a:gd name="T60" fmla="*/ 180 w 253"/>
                <a:gd name="T61" fmla="*/ 179 h 431"/>
                <a:gd name="T62" fmla="*/ 197 w 253"/>
                <a:gd name="T63" fmla="*/ 200 h 431"/>
                <a:gd name="T64" fmla="*/ 210 w 253"/>
                <a:gd name="T65" fmla="*/ 226 h 431"/>
                <a:gd name="T66" fmla="*/ 223 w 253"/>
                <a:gd name="T67" fmla="*/ 260 h 431"/>
                <a:gd name="T68" fmla="*/ 235 w 253"/>
                <a:gd name="T69" fmla="*/ 294 h 431"/>
                <a:gd name="T70" fmla="*/ 244 w 253"/>
                <a:gd name="T71" fmla="*/ 329 h 431"/>
                <a:gd name="T72" fmla="*/ 248 w 253"/>
                <a:gd name="T73" fmla="*/ 367 h 431"/>
                <a:gd name="T74" fmla="*/ 253 w 253"/>
                <a:gd name="T75" fmla="*/ 406 h 431"/>
                <a:gd name="T76" fmla="*/ 253 w 253"/>
                <a:gd name="T77" fmla="*/ 406 h 431"/>
                <a:gd name="T78" fmla="*/ 141 w 253"/>
                <a:gd name="T79" fmla="*/ 423 h 431"/>
                <a:gd name="T80" fmla="*/ 77 w 253"/>
                <a:gd name="T81" fmla="*/ 431 h 431"/>
                <a:gd name="T82" fmla="*/ 9 w 253"/>
                <a:gd name="T83" fmla="*/ 431 h 431"/>
                <a:gd name="T84" fmla="*/ 0 w 253"/>
                <a:gd name="T85" fmla="*/ 371 h 431"/>
                <a:gd name="T86" fmla="*/ 0 w 253"/>
                <a:gd name="T87" fmla="*/ 371 h 431"/>
                <a:gd name="T88" fmla="*/ 5 w 253"/>
                <a:gd name="T89" fmla="*/ 333 h 431"/>
                <a:gd name="T90" fmla="*/ 13 w 253"/>
                <a:gd name="T91" fmla="*/ 299 h 431"/>
                <a:gd name="T92" fmla="*/ 22 w 253"/>
                <a:gd name="T93" fmla="*/ 269 h 431"/>
                <a:gd name="T94" fmla="*/ 35 w 253"/>
                <a:gd name="T95" fmla="*/ 243 h 431"/>
                <a:gd name="T96" fmla="*/ 47 w 253"/>
                <a:gd name="T97" fmla="*/ 217 h 431"/>
                <a:gd name="T98" fmla="*/ 60 w 253"/>
                <a:gd name="T99" fmla="*/ 196 h 431"/>
                <a:gd name="T100" fmla="*/ 77 w 253"/>
                <a:gd name="T101" fmla="*/ 179 h 431"/>
                <a:gd name="T102" fmla="*/ 94 w 253"/>
                <a:gd name="T103" fmla="*/ 166 h 431"/>
                <a:gd name="T104" fmla="*/ 94 w 253"/>
                <a:gd name="T105" fmla="*/ 166 h 4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3"/>
                <a:gd name="T160" fmla="*/ 0 h 431"/>
                <a:gd name="T161" fmla="*/ 253 w 253"/>
                <a:gd name="T162" fmla="*/ 431 h 4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3" h="431">
                  <a:moveTo>
                    <a:pt x="94" y="166"/>
                  </a:moveTo>
                  <a:lnTo>
                    <a:pt x="94" y="166"/>
                  </a:lnTo>
                  <a:lnTo>
                    <a:pt x="73" y="153"/>
                  </a:lnTo>
                  <a:lnTo>
                    <a:pt x="56" y="136"/>
                  </a:lnTo>
                  <a:lnTo>
                    <a:pt x="43" y="111"/>
                  </a:lnTo>
                  <a:lnTo>
                    <a:pt x="43" y="85"/>
                  </a:lnTo>
                  <a:lnTo>
                    <a:pt x="43" y="68"/>
                  </a:lnTo>
                  <a:lnTo>
                    <a:pt x="47" y="51"/>
                  </a:lnTo>
                  <a:lnTo>
                    <a:pt x="56" y="38"/>
                  </a:lnTo>
                  <a:lnTo>
                    <a:pt x="69" y="25"/>
                  </a:lnTo>
                  <a:lnTo>
                    <a:pt x="82" y="12"/>
                  </a:lnTo>
                  <a:lnTo>
                    <a:pt x="94" y="4"/>
                  </a:lnTo>
                  <a:lnTo>
                    <a:pt x="112" y="0"/>
                  </a:lnTo>
                  <a:lnTo>
                    <a:pt x="129" y="0"/>
                  </a:lnTo>
                  <a:lnTo>
                    <a:pt x="146" y="0"/>
                  </a:lnTo>
                  <a:lnTo>
                    <a:pt x="163" y="4"/>
                  </a:lnTo>
                  <a:lnTo>
                    <a:pt x="176" y="12"/>
                  </a:lnTo>
                  <a:lnTo>
                    <a:pt x="188" y="25"/>
                  </a:lnTo>
                  <a:lnTo>
                    <a:pt x="201" y="38"/>
                  </a:lnTo>
                  <a:lnTo>
                    <a:pt x="210" y="51"/>
                  </a:lnTo>
                  <a:lnTo>
                    <a:pt x="214" y="68"/>
                  </a:lnTo>
                  <a:lnTo>
                    <a:pt x="214" y="85"/>
                  </a:lnTo>
                  <a:lnTo>
                    <a:pt x="214" y="111"/>
                  </a:lnTo>
                  <a:lnTo>
                    <a:pt x="201" y="136"/>
                  </a:lnTo>
                  <a:lnTo>
                    <a:pt x="184" y="153"/>
                  </a:lnTo>
                  <a:lnTo>
                    <a:pt x="163" y="166"/>
                  </a:lnTo>
                  <a:lnTo>
                    <a:pt x="180" y="179"/>
                  </a:lnTo>
                  <a:lnTo>
                    <a:pt x="197" y="200"/>
                  </a:lnTo>
                  <a:lnTo>
                    <a:pt x="210" y="226"/>
                  </a:lnTo>
                  <a:lnTo>
                    <a:pt x="223" y="260"/>
                  </a:lnTo>
                  <a:lnTo>
                    <a:pt x="235" y="294"/>
                  </a:lnTo>
                  <a:lnTo>
                    <a:pt x="244" y="329"/>
                  </a:lnTo>
                  <a:lnTo>
                    <a:pt x="248" y="367"/>
                  </a:lnTo>
                  <a:lnTo>
                    <a:pt x="253" y="406"/>
                  </a:lnTo>
                  <a:lnTo>
                    <a:pt x="141" y="423"/>
                  </a:lnTo>
                  <a:lnTo>
                    <a:pt x="77" y="431"/>
                  </a:lnTo>
                  <a:lnTo>
                    <a:pt x="9" y="431"/>
                  </a:lnTo>
                  <a:lnTo>
                    <a:pt x="0" y="371"/>
                  </a:lnTo>
                  <a:lnTo>
                    <a:pt x="5" y="333"/>
                  </a:lnTo>
                  <a:lnTo>
                    <a:pt x="13" y="299"/>
                  </a:lnTo>
                  <a:lnTo>
                    <a:pt x="22" y="269"/>
                  </a:lnTo>
                  <a:lnTo>
                    <a:pt x="35" y="243"/>
                  </a:lnTo>
                  <a:lnTo>
                    <a:pt x="47" y="217"/>
                  </a:lnTo>
                  <a:lnTo>
                    <a:pt x="60" y="196"/>
                  </a:lnTo>
                  <a:lnTo>
                    <a:pt x="77" y="179"/>
                  </a:lnTo>
                  <a:lnTo>
                    <a:pt x="94" y="16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0" name="Freeform 149"/>
            <p:cNvSpPr>
              <a:spLocks/>
            </p:cNvSpPr>
            <p:nvPr/>
          </p:nvSpPr>
          <p:spPr bwMode="auto">
            <a:xfrm>
              <a:off x="852" y="3397"/>
              <a:ext cx="1684" cy="213"/>
            </a:xfrm>
            <a:custGeom>
              <a:avLst/>
              <a:gdLst>
                <a:gd name="T0" fmla="*/ 833 w 1684"/>
                <a:gd name="T1" fmla="*/ 137 h 213"/>
                <a:gd name="T2" fmla="*/ 833 w 1684"/>
                <a:gd name="T3" fmla="*/ 137 h 213"/>
                <a:gd name="T4" fmla="*/ 679 w 1684"/>
                <a:gd name="T5" fmla="*/ 137 h 213"/>
                <a:gd name="T6" fmla="*/ 538 w 1684"/>
                <a:gd name="T7" fmla="*/ 128 h 213"/>
                <a:gd name="T8" fmla="*/ 410 w 1684"/>
                <a:gd name="T9" fmla="*/ 115 h 213"/>
                <a:gd name="T10" fmla="*/ 295 w 1684"/>
                <a:gd name="T11" fmla="*/ 98 h 213"/>
                <a:gd name="T12" fmla="*/ 196 w 1684"/>
                <a:gd name="T13" fmla="*/ 77 h 213"/>
                <a:gd name="T14" fmla="*/ 119 w 1684"/>
                <a:gd name="T15" fmla="*/ 55 h 213"/>
                <a:gd name="T16" fmla="*/ 55 w 1684"/>
                <a:gd name="T17" fmla="*/ 30 h 213"/>
                <a:gd name="T18" fmla="*/ 34 w 1684"/>
                <a:gd name="T19" fmla="*/ 17 h 213"/>
                <a:gd name="T20" fmla="*/ 17 w 1684"/>
                <a:gd name="T21" fmla="*/ 0 h 213"/>
                <a:gd name="T22" fmla="*/ 17 w 1684"/>
                <a:gd name="T23" fmla="*/ 0 h 213"/>
                <a:gd name="T24" fmla="*/ 4 w 1684"/>
                <a:gd name="T25" fmla="*/ 21 h 213"/>
                <a:gd name="T26" fmla="*/ 0 w 1684"/>
                <a:gd name="T27" fmla="*/ 42 h 213"/>
                <a:gd name="T28" fmla="*/ 0 w 1684"/>
                <a:gd name="T29" fmla="*/ 42 h 213"/>
                <a:gd name="T30" fmla="*/ 4 w 1684"/>
                <a:gd name="T31" fmla="*/ 60 h 213"/>
                <a:gd name="T32" fmla="*/ 12 w 1684"/>
                <a:gd name="T33" fmla="*/ 77 h 213"/>
                <a:gd name="T34" fmla="*/ 34 w 1684"/>
                <a:gd name="T35" fmla="*/ 94 h 213"/>
                <a:gd name="T36" fmla="*/ 59 w 1684"/>
                <a:gd name="T37" fmla="*/ 107 h 213"/>
                <a:gd name="T38" fmla="*/ 94 w 1684"/>
                <a:gd name="T39" fmla="*/ 124 h 213"/>
                <a:gd name="T40" fmla="*/ 132 w 1684"/>
                <a:gd name="T41" fmla="*/ 137 h 213"/>
                <a:gd name="T42" fmla="*/ 230 w 1684"/>
                <a:gd name="T43" fmla="*/ 162 h 213"/>
                <a:gd name="T44" fmla="*/ 350 w 1684"/>
                <a:gd name="T45" fmla="*/ 184 h 213"/>
                <a:gd name="T46" fmla="*/ 495 w 1684"/>
                <a:gd name="T47" fmla="*/ 201 h 213"/>
                <a:gd name="T48" fmla="*/ 654 w 1684"/>
                <a:gd name="T49" fmla="*/ 213 h 213"/>
                <a:gd name="T50" fmla="*/ 833 w 1684"/>
                <a:gd name="T51" fmla="*/ 213 h 213"/>
                <a:gd name="T52" fmla="*/ 833 w 1684"/>
                <a:gd name="T53" fmla="*/ 213 h 213"/>
                <a:gd name="T54" fmla="*/ 1008 w 1684"/>
                <a:gd name="T55" fmla="*/ 213 h 213"/>
                <a:gd name="T56" fmla="*/ 1171 w 1684"/>
                <a:gd name="T57" fmla="*/ 201 h 213"/>
                <a:gd name="T58" fmla="*/ 1316 w 1684"/>
                <a:gd name="T59" fmla="*/ 188 h 213"/>
                <a:gd name="T60" fmla="*/ 1444 w 1684"/>
                <a:gd name="T61" fmla="*/ 166 h 213"/>
                <a:gd name="T62" fmla="*/ 1543 w 1684"/>
                <a:gd name="T63" fmla="*/ 141 h 213"/>
                <a:gd name="T64" fmla="*/ 1585 w 1684"/>
                <a:gd name="T65" fmla="*/ 128 h 213"/>
                <a:gd name="T66" fmla="*/ 1619 w 1684"/>
                <a:gd name="T67" fmla="*/ 115 h 213"/>
                <a:gd name="T68" fmla="*/ 1649 w 1684"/>
                <a:gd name="T69" fmla="*/ 98 h 213"/>
                <a:gd name="T70" fmla="*/ 1666 w 1684"/>
                <a:gd name="T71" fmla="*/ 81 h 213"/>
                <a:gd name="T72" fmla="*/ 1679 w 1684"/>
                <a:gd name="T73" fmla="*/ 64 h 213"/>
                <a:gd name="T74" fmla="*/ 1684 w 1684"/>
                <a:gd name="T75" fmla="*/ 47 h 213"/>
                <a:gd name="T76" fmla="*/ 1684 w 1684"/>
                <a:gd name="T77" fmla="*/ 47 h 213"/>
                <a:gd name="T78" fmla="*/ 1679 w 1684"/>
                <a:gd name="T79" fmla="*/ 30 h 213"/>
                <a:gd name="T80" fmla="*/ 1666 w 1684"/>
                <a:gd name="T81" fmla="*/ 8 h 213"/>
                <a:gd name="T82" fmla="*/ 1666 w 1684"/>
                <a:gd name="T83" fmla="*/ 8 h 213"/>
                <a:gd name="T84" fmla="*/ 1645 w 1684"/>
                <a:gd name="T85" fmla="*/ 21 h 213"/>
                <a:gd name="T86" fmla="*/ 1624 w 1684"/>
                <a:gd name="T87" fmla="*/ 38 h 213"/>
                <a:gd name="T88" fmla="*/ 1560 w 1684"/>
                <a:gd name="T89" fmla="*/ 60 h 213"/>
                <a:gd name="T90" fmla="*/ 1478 w 1684"/>
                <a:gd name="T91" fmla="*/ 85 h 213"/>
                <a:gd name="T92" fmla="*/ 1376 w 1684"/>
                <a:gd name="T93" fmla="*/ 102 h 213"/>
                <a:gd name="T94" fmla="*/ 1260 w 1684"/>
                <a:gd name="T95" fmla="*/ 119 h 213"/>
                <a:gd name="T96" fmla="*/ 1128 w 1684"/>
                <a:gd name="T97" fmla="*/ 128 h 213"/>
                <a:gd name="T98" fmla="*/ 987 w 1684"/>
                <a:gd name="T99" fmla="*/ 137 h 213"/>
                <a:gd name="T100" fmla="*/ 833 w 1684"/>
                <a:gd name="T101" fmla="*/ 137 h 213"/>
                <a:gd name="T102" fmla="*/ 833 w 1684"/>
                <a:gd name="T103" fmla="*/ 137 h 2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4"/>
                <a:gd name="T157" fmla="*/ 0 h 213"/>
                <a:gd name="T158" fmla="*/ 1684 w 1684"/>
                <a:gd name="T159" fmla="*/ 213 h 2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4" h="213">
                  <a:moveTo>
                    <a:pt x="833" y="137"/>
                  </a:moveTo>
                  <a:lnTo>
                    <a:pt x="833" y="137"/>
                  </a:lnTo>
                  <a:lnTo>
                    <a:pt x="679" y="137"/>
                  </a:lnTo>
                  <a:lnTo>
                    <a:pt x="538" y="128"/>
                  </a:lnTo>
                  <a:lnTo>
                    <a:pt x="410" y="115"/>
                  </a:lnTo>
                  <a:lnTo>
                    <a:pt x="295" y="98"/>
                  </a:lnTo>
                  <a:lnTo>
                    <a:pt x="196" y="77"/>
                  </a:lnTo>
                  <a:lnTo>
                    <a:pt x="119" y="55"/>
                  </a:lnTo>
                  <a:lnTo>
                    <a:pt x="55" y="30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4" y="21"/>
                  </a:lnTo>
                  <a:lnTo>
                    <a:pt x="0" y="42"/>
                  </a:lnTo>
                  <a:lnTo>
                    <a:pt x="4" y="60"/>
                  </a:lnTo>
                  <a:lnTo>
                    <a:pt x="12" y="77"/>
                  </a:lnTo>
                  <a:lnTo>
                    <a:pt x="34" y="94"/>
                  </a:lnTo>
                  <a:lnTo>
                    <a:pt x="59" y="107"/>
                  </a:lnTo>
                  <a:lnTo>
                    <a:pt x="94" y="124"/>
                  </a:lnTo>
                  <a:lnTo>
                    <a:pt x="132" y="137"/>
                  </a:lnTo>
                  <a:lnTo>
                    <a:pt x="230" y="162"/>
                  </a:lnTo>
                  <a:lnTo>
                    <a:pt x="350" y="184"/>
                  </a:lnTo>
                  <a:lnTo>
                    <a:pt x="495" y="201"/>
                  </a:lnTo>
                  <a:lnTo>
                    <a:pt x="654" y="213"/>
                  </a:lnTo>
                  <a:lnTo>
                    <a:pt x="833" y="213"/>
                  </a:lnTo>
                  <a:lnTo>
                    <a:pt x="1008" y="213"/>
                  </a:lnTo>
                  <a:lnTo>
                    <a:pt x="1171" y="201"/>
                  </a:lnTo>
                  <a:lnTo>
                    <a:pt x="1316" y="188"/>
                  </a:lnTo>
                  <a:lnTo>
                    <a:pt x="1444" y="166"/>
                  </a:lnTo>
                  <a:lnTo>
                    <a:pt x="1543" y="141"/>
                  </a:lnTo>
                  <a:lnTo>
                    <a:pt x="1585" y="128"/>
                  </a:lnTo>
                  <a:lnTo>
                    <a:pt x="1619" y="115"/>
                  </a:lnTo>
                  <a:lnTo>
                    <a:pt x="1649" y="98"/>
                  </a:lnTo>
                  <a:lnTo>
                    <a:pt x="1666" y="81"/>
                  </a:lnTo>
                  <a:lnTo>
                    <a:pt x="1679" y="64"/>
                  </a:lnTo>
                  <a:lnTo>
                    <a:pt x="1684" y="47"/>
                  </a:lnTo>
                  <a:lnTo>
                    <a:pt x="1679" y="30"/>
                  </a:lnTo>
                  <a:lnTo>
                    <a:pt x="1666" y="8"/>
                  </a:lnTo>
                  <a:lnTo>
                    <a:pt x="1645" y="21"/>
                  </a:lnTo>
                  <a:lnTo>
                    <a:pt x="1624" y="38"/>
                  </a:lnTo>
                  <a:lnTo>
                    <a:pt x="1560" y="60"/>
                  </a:lnTo>
                  <a:lnTo>
                    <a:pt x="1478" y="85"/>
                  </a:lnTo>
                  <a:lnTo>
                    <a:pt x="1376" y="102"/>
                  </a:lnTo>
                  <a:lnTo>
                    <a:pt x="1260" y="119"/>
                  </a:lnTo>
                  <a:lnTo>
                    <a:pt x="1128" y="128"/>
                  </a:lnTo>
                  <a:lnTo>
                    <a:pt x="987" y="137"/>
                  </a:lnTo>
                  <a:lnTo>
                    <a:pt x="833" y="13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1" name="Freeform 150"/>
            <p:cNvSpPr>
              <a:spLocks/>
            </p:cNvSpPr>
            <p:nvPr/>
          </p:nvSpPr>
          <p:spPr bwMode="auto">
            <a:xfrm>
              <a:off x="869" y="3239"/>
              <a:ext cx="1649" cy="329"/>
            </a:xfrm>
            <a:custGeom>
              <a:avLst/>
              <a:gdLst>
                <a:gd name="T0" fmla="*/ 1649 w 1649"/>
                <a:gd name="T1" fmla="*/ 166 h 329"/>
                <a:gd name="T2" fmla="*/ 1649 w 1649"/>
                <a:gd name="T3" fmla="*/ 166 h 329"/>
                <a:gd name="T4" fmla="*/ 1628 w 1649"/>
                <a:gd name="T5" fmla="*/ 149 h 329"/>
                <a:gd name="T6" fmla="*/ 1607 w 1649"/>
                <a:gd name="T7" fmla="*/ 136 h 329"/>
                <a:gd name="T8" fmla="*/ 1543 w 1649"/>
                <a:gd name="T9" fmla="*/ 106 h 329"/>
                <a:gd name="T10" fmla="*/ 1461 w 1649"/>
                <a:gd name="T11" fmla="*/ 77 h 329"/>
                <a:gd name="T12" fmla="*/ 1363 w 1649"/>
                <a:gd name="T13" fmla="*/ 51 h 329"/>
                <a:gd name="T14" fmla="*/ 1248 w 1649"/>
                <a:gd name="T15" fmla="*/ 30 h 329"/>
                <a:gd name="T16" fmla="*/ 1115 w 1649"/>
                <a:gd name="T17" fmla="*/ 12 h 329"/>
                <a:gd name="T18" fmla="*/ 974 w 1649"/>
                <a:gd name="T19" fmla="*/ 4 h 329"/>
                <a:gd name="T20" fmla="*/ 820 w 1649"/>
                <a:gd name="T21" fmla="*/ 0 h 329"/>
                <a:gd name="T22" fmla="*/ 820 w 1649"/>
                <a:gd name="T23" fmla="*/ 0 h 329"/>
                <a:gd name="T24" fmla="*/ 666 w 1649"/>
                <a:gd name="T25" fmla="*/ 4 h 329"/>
                <a:gd name="T26" fmla="*/ 525 w 1649"/>
                <a:gd name="T27" fmla="*/ 12 h 329"/>
                <a:gd name="T28" fmla="*/ 393 w 1649"/>
                <a:gd name="T29" fmla="*/ 30 h 329"/>
                <a:gd name="T30" fmla="*/ 282 w 1649"/>
                <a:gd name="T31" fmla="*/ 47 h 329"/>
                <a:gd name="T32" fmla="*/ 184 w 1649"/>
                <a:gd name="T33" fmla="*/ 72 h 329"/>
                <a:gd name="T34" fmla="*/ 102 w 1649"/>
                <a:gd name="T35" fmla="*/ 98 h 329"/>
                <a:gd name="T36" fmla="*/ 42 w 1649"/>
                <a:gd name="T37" fmla="*/ 128 h 329"/>
                <a:gd name="T38" fmla="*/ 17 w 1649"/>
                <a:gd name="T39" fmla="*/ 145 h 329"/>
                <a:gd name="T40" fmla="*/ 0 w 1649"/>
                <a:gd name="T41" fmla="*/ 158 h 329"/>
                <a:gd name="T42" fmla="*/ 0 w 1649"/>
                <a:gd name="T43" fmla="*/ 158 h 329"/>
                <a:gd name="T44" fmla="*/ 13 w 1649"/>
                <a:gd name="T45" fmla="*/ 183 h 329"/>
                <a:gd name="T46" fmla="*/ 30 w 1649"/>
                <a:gd name="T47" fmla="*/ 205 h 329"/>
                <a:gd name="T48" fmla="*/ 55 w 1649"/>
                <a:gd name="T49" fmla="*/ 222 h 329"/>
                <a:gd name="T50" fmla="*/ 85 w 1649"/>
                <a:gd name="T51" fmla="*/ 239 h 329"/>
                <a:gd name="T52" fmla="*/ 124 w 1649"/>
                <a:gd name="T53" fmla="*/ 256 h 329"/>
                <a:gd name="T54" fmla="*/ 166 w 1649"/>
                <a:gd name="T55" fmla="*/ 269 h 329"/>
                <a:gd name="T56" fmla="*/ 213 w 1649"/>
                <a:gd name="T57" fmla="*/ 282 h 329"/>
                <a:gd name="T58" fmla="*/ 265 w 1649"/>
                <a:gd name="T59" fmla="*/ 290 h 329"/>
                <a:gd name="T60" fmla="*/ 384 w 1649"/>
                <a:gd name="T61" fmla="*/ 307 h 329"/>
                <a:gd name="T62" fmla="*/ 517 w 1649"/>
                <a:gd name="T63" fmla="*/ 320 h 329"/>
                <a:gd name="T64" fmla="*/ 658 w 1649"/>
                <a:gd name="T65" fmla="*/ 324 h 329"/>
                <a:gd name="T66" fmla="*/ 816 w 1649"/>
                <a:gd name="T67" fmla="*/ 329 h 329"/>
                <a:gd name="T68" fmla="*/ 816 w 1649"/>
                <a:gd name="T69" fmla="*/ 329 h 329"/>
                <a:gd name="T70" fmla="*/ 970 w 1649"/>
                <a:gd name="T71" fmla="*/ 324 h 329"/>
                <a:gd name="T72" fmla="*/ 1120 w 1649"/>
                <a:gd name="T73" fmla="*/ 316 h 329"/>
                <a:gd name="T74" fmla="*/ 1256 w 1649"/>
                <a:gd name="T75" fmla="*/ 303 h 329"/>
                <a:gd name="T76" fmla="*/ 1376 w 1649"/>
                <a:gd name="T77" fmla="*/ 286 h 329"/>
                <a:gd name="T78" fmla="*/ 1483 w 1649"/>
                <a:gd name="T79" fmla="*/ 265 h 329"/>
                <a:gd name="T80" fmla="*/ 1526 w 1649"/>
                <a:gd name="T81" fmla="*/ 252 h 329"/>
                <a:gd name="T82" fmla="*/ 1564 w 1649"/>
                <a:gd name="T83" fmla="*/ 235 h 329"/>
                <a:gd name="T84" fmla="*/ 1594 w 1649"/>
                <a:gd name="T85" fmla="*/ 222 h 329"/>
                <a:gd name="T86" fmla="*/ 1620 w 1649"/>
                <a:gd name="T87" fmla="*/ 205 h 329"/>
                <a:gd name="T88" fmla="*/ 1637 w 1649"/>
                <a:gd name="T89" fmla="*/ 188 h 329"/>
                <a:gd name="T90" fmla="*/ 1649 w 1649"/>
                <a:gd name="T91" fmla="*/ 166 h 329"/>
                <a:gd name="T92" fmla="*/ 1649 w 1649"/>
                <a:gd name="T93" fmla="*/ 166 h 32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49"/>
                <a:gd name="T142" fmla="*/ 0 h 329"/>
                <a:gd name="T143" fmla="*/ 1649 w 1649"/>
                <a:gd name="T144" fmla="*/ 329 h 32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49" h="329">
                  <a:moveTo>
                    <a:pt x="1649" y="166"/>
                  </a:moveTo>
                  <a:lnTo>
                    <a:pt x="1649" y="166"/>
                  </a:lnTo>
                  <a:lnTo>
                    <a:pt x="1628" y="149"/>
                  </a:lnTo>
                  <a:lnTo>
                    <a:pt x="1607" y="136"/>
                  </a:lnTo>
                  <a:lnTo>
                    <a:pt x="1543" y="106"/>
                  </a:lnTo>
                  <a:lnTo>
                    <a:pt x="1461" y="77"/>
                  </a:lnTo>
                  <a:lnTo>
                    <a:pt x="1363" y="51"/>
                  </a:lnTo>
                  <a:lnTo>
                    <a:pt x="1248" y="30"/>
                  </a:lnTo>
                  <a:lnTo>
                    <a:pt x="1115" y="12"/>
                  </a:lnTo>
                  <a:lnTo>
                    <a:pt x="974" y="4"/>
                  </a:lnTo>
                  <a:lnTo>
                    <a:pt x="820" y="0"/>
                  </a:lnTo>
                  <a:lnTo>
                    <a:pt x="666" y="4"/>
                  </a:lnTo>
                  <a:lnTo>
                    <a:pt x="525" y="12"/>
                  </a:lnTo>
                  <a:lnTo>
                    <a:pt x="393" y="30"/>
                  </a:lnTo>
                  <a:lnTo>
                    <a:pt x="282" y="47"/>
                  </a:lnTo>
                  <a:lnTo>
                    <a:pt x="184" y="72"/>
                  </a:lnTo>
                  <a:lnTo>
                    <a:pt x="102" y="98"/>
                  </a:lnTo>
                  <a:lnTo>
                    <a:pt x="42" y="128"/>
                  </a:lnTo>
                  <a:lnTo>
                    <a:pt x="17" y="145"/>
                  </a:lnTo>
                  <a:lnTo>
                    <a:pt x="0" y="158"/>
                  </a:lnTo>
                  <a:lnTo>
                    <a:pt x="13" y="183"/>
                  </a:lnTo>
                  <a:lnTo>
                    <a:pt x="30" y="205"/>
                  </a:lnTo>
                  <a:lnTo>
                    <a:pt x="55" y="222"/>
                  </a:lnTo>
                  <a:lnTo>
                    <a:pt x="85" y="239"/>
                  </a:lnTo>
                  <a:lnTo>
                    <a:pt x="124" y="256"/>
                  </a:lnTo>
                  <a:lnTo>
                    <a:pt x="166" y="269"/>
                  </a:lnTo>
                  <a:lnTo>
                    <a:pt x="213" y="282"/>
                  </a:lnTo>
                  <a:lnTo>
                    <a:pt x="265" y="290"/>
                  </a:lnTo>
                  <a:lnTo>
                    <a:pt x="384" y="307"/>
                  </a:lnTo>
                  <a:lnTo>
                    <a:pt x="517" y="320"/>
                  </a:lnTo>
                  <a:lnTo>
                    <a:pt x="658" y="324"/>
                  </a:lnTo>
                  <a:lnTo>
                    <a:pt x="816" y="329"/>
                  </a:lnTo>
                  <a:lnTo>
                    <a:pt x="970" y="324"/>
                  </a:lnTo>
                  <a:lnTo>
                    <a:pt x="1120" y="316"/>
                  </a:lnTo>
                  <a:lnTo>
                    <a:pt x="1256" y="303"/>
                  </a:lnTo>
                  <a:lnTo>
                    <a:pt x="1376" y="286"/>
                  </a:lnTo>
                  <a:lnTo>
                    <a:pt x="1483" y="265"/>
                  </a:lnTo>
                  <a:lnTo>
                    <a:pt x="1526" y="252"/>
                  </a:lnTo>
                  <a:lnTo>
                    <a:pt x="1564" y="235"/>
                  </a:lnTo>
                  <a:lnTo>
                    <a:pt x="1594" y="222"/>
                  </a:lnTo>
                  <a:lnTo>
                    <a:pt x="1620" y="205"/>
                  </a:lnTo>
                  <a:lnTo>
                    <a:pt x="1637" y="188"/>
                  </a:lnTo>
                  <a:lnTo>
                    <a:pt x="1649" y="166"/>
                  </a:lnTo>
                  <a:close/>
                </a:path>
              </a:pathLst>
            </a:custGeom>
            <a:solidFill>
              <a:srgbClr val="77553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2" name="Freeform 151"/>
            <p:cNvSpPr>
              <a:spLocks/>
            </p:cNvSpPr>
            <p:nvPr/>
          </p:nvSpPr>
          <p:spPr bwMode="auto">
            <a:xfrm>
              <a:off x="1856" y="3303"/>
              <a:ext cx="620" cy="231"/>
            </a:xfrm>
            <a:custGeom>
              <a:avLst/>
              <a:gdLst>
                <a:gd name="T0" fmla="*/ 620 w 620"/>
                <a:gd name="T1" fmla="*/ 77 h 231"/>
                <a:gd name="T2" fmla="*/ 620 w 620"/>
                <a:gd name="T3" fmla="*/ 77 h 231"/>
                <a:gd name="T4" fmla="*/ 620 w 620"/>
                <a:gd name="T5" fmla="*/ 89 h 231"/>
                <a:gd name="T6" fmla="*/ 615 w 620"/>
                <a:gd name="T7" fmla="*/ 102 h 231"/>
                <a:gd name="T8" fmla="*/ 607 w 620"/>
                <a:gd name="T9" fmla="*/ 115 h 231"/>
                <a:gd name="T10" fmla="*/ 586 w 620"/>
                <a:gd name="T11" fmla="*/ 128 h 231"/>
                <a:gd name="T12" fmla="*/ 534 w 620"/>
                <a:gd name="T13" fmla="*/ 149 h 231"/>
                <a:gd name="T14" fmla="*/ 457 w 620"/>
                <a:gd name="T15" fmla="*/ 171 h 231"/>
                <a:gd name="T16" fmla="*/ 363 w 620"/>
                <a:gd name="T17" fmla="*/ 192 h 231"/>
                <a:gd name="T18" fmla="*/ 252 w 620"/>
                <a:gd name="T19" fmla="*/ 209 h 231"/>
                <a:gd name="T20" fmla="*/ 133 w 620"/>
                <a:gd name="T21" fmla="*/ 222 h 231"/>
                <a:gd name="T22" fmla="*/ 0 w 620"/>
                <a:gd name="T23" fmla="*/ 231 h 231"/>
                <a:gd name="T24" fmla="*/ 0 w 620"/>
                <a:gd name="T25" fmla="*/ 231 h 231"/>
                <a:gd name="T26" fmla="*/ 201 w 620"/>
                <a:gd name="T27" fmla="*/ 124 h 231"/>
                <a:gd name="T28" fmla="*/ 303 w 620"/>
                <a:gd name="T29" fmla="*/ 64 h 231"/>
                <a:gd name="T30" fmla="*/ 406 w 620"/>
                <a:gd name="T31" fmla="*/ 0 h 231"/>
                <a:gd name="T32" fmla="*/ 406 w 620"/>
                <a:gd name="T33" fmla="*/ 0 h 231"/>
                <a:gd name="T34" fmla="*/ 457 w 620"/>
                <a:gd name="T35" fmla="*/ 8 h 231"/>
                <a:gd name="T36" fmla="*/ 526 w 620"/>
                <a:gd name="T37" fmla="*/ 30 h 231"/>
                <a:gd name="T38" fmla="*/ 586 w 620"/>
                <a:gd name="T39" fmla="*/ 55 h 231"/>
                <a:gd name="T40" fmla="*/ 607 w 620"/>
                <a:gd name="T41" fmla="*/ 68 h 231"/>
                <a:gd name="T42" fmla="*/ 620 w 620"/>
                <a:gd name="T43" fmla="*/ 77 h 231"/>
                <a:gd name="T44" fmla="*/ 620 w 620"/>
                <a:gd name="T45" fmla="*/ 77 h 2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0"/>
                <a:gd name="T70" fmla="*/ 0 h 231"/>
                <a:gd name="T71" fmla="*/ 620 w 620"/>
                <a:gd name="T72" fmla="*/ 231 h 2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0" h="231">
                  <a:moveTo>
                    <a:pt x="620" y="77"/>
                  </a:moveTo>
                  <a:lnTo>
                    <a:pt x="620" y="77"/>
                  </a:lnTo>
                  <a:lnTo>
                    <a:pt x="620" y="89"/>
                  </a:lnTo>
                  <a:lnTo>
                    <a:pt x="615" y="102"/>
                  </a:lnTo>
                  <a:lnTo>
                    <a:pt x="607" y="115"/>
                  </a:lnTo>
                  <a:lnTo>
                    <a:pt x="586" y="128"/>
                  </a:lnTo>
                  <a:lnTo>
                    <a:pt x="534" y="149"/>
                  </a:lnTo>
                  <a:lnTo>
                    <a:pt x="457" y="171"/>
                  </a:lnTo>
                  <a:lnTo>
                    <a:pt x="363" y="192"/>
                  </a:lnTo>
                  <a:lnTo>
                    <a:pt x="252" y="209"/>
                  </a:lnTo>
                  <a:lnTo>
                    <a:pt x="133" y="222"/>
                  </a:lnTo>
                  <a:lnTo>
                    <a:pt x="0" y="231"/>
                  </a:lnTo>
                  <a:lnTo>
                    <a:pt x="201" y="124"/>
                  </a:lnTo>
                  <a:lnTo>
                    <a:pt x="303" y="64"/>
                  </a:lnTo>
                  <a:lnTo>
                    <a:pt x="406" y="0"/>
                  </a:lnTo>
                  <a:lnTo>
                    <a:pt x="457" y="8"/>
                  </a:lnTo>
                  <a:lnTo>
                    <a:pt x="526" y="30"/>
                  </a:lnTo>
                  <a:lnTo>
                    <a:pt x="586" y="55"/>
                  </a:lnTo>
                  <a:lnTo>
                    <a:pt x="607" y="68"/>
                  </a:lnTo>
                  <a:lnTo>
                    <a:pt x="620" y="77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3" name="Freeform 152"/>
            <p:cNvSpPr>
              <a:spLocks/>
            </p:cNvSpPr>
            <p:nvPr/>
          </p:nvSpPr>
          <p:spPr bwMode="auto">
            <a:xfrm>
              <a:off x="1467" y="3256"/>
              <a:ext cx="577" cy="278"/>
            </a:xfrm>
            <a:custGeom>
              <a:avLst/>
              <a:gdLst>
                <a:gd name="T0" fmla="*/ 577 w 577"/>
                <a:gd name="T1" fmla="*/ 8 h 278"/>
                <a:gd name="T2" fmla="*/ 577 w 577"/>
                <a:gd name="T3" fmla="*/ 8 h 278"/>
                <a:gd name="T4" fmla="*/ 470 w 577"/>
                <a:gd name="T5" fmla="*/ 89 h 278"/>
                <a:gd name="T6" fmla="*/ 385 w 577"/>
                <a:gd name="T7" fmla="*/ 158 h 278"/>
                <a:gd name="T8" fmla="*/ 308 w 577"/>
                <a:gd name="T9" fmla="*/ 218 h 278"/>
                <a:gd name="T10" fmla="*/ 227 w 577"/>
                <a:gd name="T11" fmla="*/ 278 h 278"/>
                <a:gd name="T12" fmla="*/ 227 w 577"/>
                <a:gd name="T13" fmla="*/ 278 h 278"/>
                <a:gd name="T14" fmla="*/ 111 w 577"/>
                <a:gd name="T15" fmla="*/ 278 h 278"/>
                <a:gd name="T16" fmla="*/ 0 w 577"/>
                <a:gd name="T17" fmla="*/ 273 h 278"/>
                <a:gd name="T18" fmla="*/ 0 w 577"/>
                <a:gd name="T19" fmla="*/ 273 h 278"/>
                <a:gd name="T20" fmla="*/ 98 w 577"/>
                <a:gd name="T21" fmla="*/ 205 h 278"/>
                <a:gd name="T22" fmla="*/ 197 w 577"/>
                <a:gd name="T23" fmla="*/ 141 h 278"/>
                <a:gd name="T24" fmla="*/ 295 w 577"/>
                <a:gd name="T25" fmla="*/ 72 h 278"/>
                <a:gd name="T26" fmla="*/ 389 w 577"/>
                <a:gd name="T27" fmla="*/ 0 h 278"/>
                <a:gd name="T28" fmla="*/ 389 w 577"/>
                <a:gd name="T29" fmla="*/ 0 h 278"/>
                <a:gd name="T30" fmla="*/ 483 w 577"/>
                <a:gd name="T31" fmla="*/ 4 h 278"/>
                <a:gd name="T32" fmla="*/ 577 w 577"/>
                <a:gd name="T33" fmla="*/ 8 h 278"/>
                <a:gd name="T34" fmla="*/ 577 w 577"/>
                <a:gd name="T35" fmla="*/ 8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7"/>
                <a:gd name="T55" fmla="*/ 0 h 278"/>
                <a:gd name="T56" fmla="*/ 577 w 577"/>
                <a:gd name="T57" fmla="*/ 278 h 27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7" h="278">
                  <a:moveTo>
                    <a:pt x="577" y="8"/>
                  </a:moveTo>
                  <a:lnTo>
                    <a:pt x="577" y="8"/>
                  </a:lnTo>
                  <a:lnTo>
                    <a:pt x="470" y="89"/>
                  </a:lnTo>
                  <a:lnTo>
                    <a:pt x="385" y="158"/>
                  </a:lnTo>
                  <a:lnTo>
                    <a:pt x="308" y="218"/>
                  </a:lnTo>
                  <a:lnTo>
                    <a:pt x="227" y="278"/>
                  </a:lnTo>
                  <a:lnTo>
                    <a:pt x="111" y="278"/>
                  </a:lnTo>
                  <a:lnTo>
                    <a:pt x="0" y="273"/>
                  </a:lnTo>
                  <a:lnTo>
                    <a:pt x="98" y="205"/>
                  </a:lnTo>
                  <a:lnTo>
                    <a:pt x="197" y="141"/>
                  </a:lnTo>
                  <a:lnTo>
                    <a:pt x="295" y="72"/>
                  </a:lnTo>
                  <a:lnTo>
                    <a:pt x="389" y="0"/>
                  </a:lnTo>
                  <a:lnTo>
                    <a:pt x="483" y="4"/>
                  </a:lnTo>
                  <a:lnTo>
                    <a:pt x="577" y="8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4" name="Freeform 153"/>
            <p:cNvSpPr>
              <a:spLocks/>
            </p:cNvSpPr>
            <p:nvPr/>
          </p:nvSpPr>
          <p:spPr bwMode="auto">
            <a:xfrm>
              <a:off x="911" y="3243"/>
              <a:ext cx="693" cy="252"/>
            </a:xfrm>
            <a:custGeom>
              <a:avLst/>
              <a:gdLst>
                <a:gd name="T0" fmla="*/ 0 w 693"/>
                <a:gd name="T1" fmla="*/ 141 h 252"/>
                <a:gd name="T2" fmla="*/ 0 w 693"/>
                <a:gd name="T3" fmla="*/ 141 h 252"/>
                <a:gd name="T4" fmla="*/ 5 w 693"/>
                <a:gd name="T5" fmla="*/ 132 h 252"/>
                <a:gd name="T6" fmla="*/ 18 w 693"/>
                <a:gd name="T7" fmla="*/ 120 h 252"/>
                <a:gd name="T8" fmla="*/ 39 w 693"/>
                <a:gd name="T9" fmla="*/ 107 h 252"/>
                <a:gd name="T10" fmla="*/ 65 w 693"/>
                <a:gd name="T11" fmla="*/ 94 h 252"/>
                <a:gd name="T12" fmla="*/ 137 w 693"/>
                <a:gd name="T13" fmla="*/ 73 h 252"/>
                <a:gd name="T14" fmla="*/ 223 w 693"/>
                <a:gd name="T15" fmla="*/ 51 h 252"/>
                <a:gd name="T16" fmla="*/ 330 w 693"/>
                <a:gd name="T17" fmla="*/ 30 h 252"/>
                <a:gd name="T18" fmla="*/ 445 w 693"/>
                <a:gd name="T19" fmla="*/ 17 h 252"/>
                <a:gd name="T20" fmla="*/ 569 w 693"/>
                <a:gd name="T21" fmla="*/ 4 h 252"/>
                <a:gd name="T22" fmla="*/ 693 w 693"/>
                <a:gd name="T23" fmla="*/ 0 h 252"/>
                <a:gd name="T24" fmla="*/ 693 w 693"/>
                <a:gd name="T25" fmla="*/ 0 h 252"/>
                <a:gd name="T26" fmla="*/ 582 w 693"/>
                <a:gd name="T27" fmla="*/ 64 h 252"/>
                <a:gd name="T28" fmla="*/ 466 w 693"/>
                <a:gd name="T29" fmla="*/ 128 h 252"/>
                <a:gd name="T30" fmla="*/ 240 w 693"/>
                <a:gd name="T31" fmla="*/ 252 h 252"/>
                <a:gd name="T32" fmla="*/ 240 w 693"/>
                <a:gd name="T33" fmla="*/ 252 h 252"/>
                <a:gd name="T34" fmla="*/ 137 w 693"/>
                <a:gd name="T35" fmla="*/ 226 h 252"/>
                <a:gd name="T36" fmla="*/ 94 w 693"/>
                <a:gd name="T37" fmla="*/ 214 h 252"/>
                <a:gd name="T38" fmla="*/ 60 w 693"/>
                <a:gd name="T39" fmla="*/ 201 h 252"/>
                <a:gd name="T40" fmla="*/ 30 w 693"/>
                <a:gd name="T41" fmla="*/ 188 h 252"/>
                <a:gd name="T42" fmla="*/ 13 w 693"/>
                <a:gd name="T43" fmla="*/ 175 h 252"/>
                <a:gd name="T44" fmla="*/ 0 w 693"/>
                <a:gd name="T45" fmla="*/ 158 h 252"/>
                <a:gd name="T46" fmla="*/ 0 w 693"/>
                <a:gd name="T47" fmla="*/ 141 h 252"/>
                <a:gd name="T48" fmla="*/ 0 w 693"/>
                <a:gd name="T49" fmla="*/ 141 h 2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3"/>
                <a:gd name="T76" fmla="*/ 0 h 252"/>
                <a:gd name="T77" fmla="*/ 693 w 693"/>
                <a:gd name="T78" fmla="*/ 252 h 2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3" h="252">
                  <a:moveTo>
                    <a:pt x="0" y="141"/>
                  </a:moveTo>
                  <a:lnTo>
                    <a:pt x="0" y="141"/>
                  </a:lnTo>
                  <a:lnTo>
                    <a:pt x="5" y="132"/>
                  </a:lnTo>
                  <a:lnTo>
                    <a:pt x="18" y="120"/>
                  </a:lnTo>
                  <a:lnTo>
                    <a:pt x="39" y="107"/>
                  </a:lnTo>
                  <a:lnTo>
                    <a:pt x="65" y="94"/>
                  </a:lnTo>
                  <a:lnTo>
                    <a:pt x="137" y="73"/>
                  </a:lnTo>
                  <a:lnTo>
                    <a:pt x="223" y="51"/>
                  </a:lnTo>
                  <a:lnTo>
                    <a:pt x="330" y="30"/>
                  </a:lnTo>
                  <a:lnTo>
                    <a:pt x="445" y="17"/>
                  </a:lnTo>
                  <a:lnTo>
                    <a:pt x="569" y="4"/>
                  </a:lnTo>
                  <a:lnTo>
                    <a:pt x="693" y="0"/>
                  </a:lnTo>
                  <a:lnTo>
                    <a:pt x="582" y="64"/>
                  </a:lnTo>
                  <a:lnTo>
                    <a:pt x="466" y="128"/>
                  </a:lnTo>
                  <a:lnTo>
                    <a:pt x="240" y="252"/>
                  </a:lnTo>
                  <a:lnTo>
                    <a:pt x="137" y="226"/>
                  </a:lnTo>
                  <a:lnTo>
                    <a:pt x="94" y="214"/>
                  </a:lnTo>
                  <a:lnTo>
                    <a:pt x="60" y="201"/>
                  </a:lnTo>
                  <a:lnTo>
                    <a:pt x="30" y="188"/>
                  </a:lnTo>
                  <a:lnTo>
                    <a:pt x="13" y="175"/>
                  </a:lnTo>
                  <a:lnTo>
                    <a:pt x="0" y="15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5" name="Freeform 154"/>
            <p:cNvSpPr>
              <a:spLocks/>
            </p:cNvSpPr>
            <p:nvPr/>
          </p:nvSpPr>
          <p:spPr bwMode="auto">
            <a:xfrm>
              <a:off x="1899" y="2773"/>
              <a:ext cx="72" cy="111"/>
            </a:xfrm>
            <a:custGeom>
              <a:avLst/>
              <a:gdLst>
                <a:gd name="T0" fmla="*/ 0 w 72"/>
                <a:gd name="T1" fmla="*/ 0 h 111"/>
                <a:gd name="T2" fmla="*/ 0 w 72"/>
                <a:gd name="T3" fmla="*/ 60 h 111"/>
                <a:gd name="T4" fmla="*/ 0 w 72"/>
                <a:gd name="T5" fmla="*/ 60 h 111"/>
                <a:gd name="T6" fmla="*/ 0 w 72"/>
                <a:gd name="T7" fmla="*/ 64 h 111"/>
                <a:gd name="T8" fmla="*/ 8 w 72"/>
                <a:gd name="T9" fmla="*/ 81 h 111"/>
                <a:gd name="T10" fmla="*/ 25 w 72"/>
                <a:gd name="T11" fmla="*/ 98 h 111"/>
                <a:gd name="T12" fmla="*/ 38 w 72"/>
                <a:gd name="T13" fmla="*/ 107 h 111"/>
                <a:gd name="T14" fmla="*/ 51 w 72"/>
                <a:gd name="T15" fmla="*/ 111 h 111"/>
                <a:gd name="T16" fmla="*/ 51 w 72"/>
                <a:gd name="T17" fmla="*/ 111 h 111"/>
                <a:gd name="T18" fmla="*/ 55 w 72"/>
                <a:gd name="T19" fmla="*/ 111 h 111"/>
                <a:gd name="T20" fmla="*/ 64 w 72"/>
                <a:gd name="T21" fmla="*/ 107 h 111"/>
                <a:gd name="T22" fmla="*/ 68 w 72"/>
                <a:gd name="T23" fmla="*/ 94 h 111"/>
                <a:gd name="T24" fmla="*/ 72 w 72"/>
                <a:gd name="T25" fmla="*/ 72 h 111"/>
                <a:gd name="T26" fmla="*/ 68 w 72"/>
                <a:gd name="T27" fmla="*/ 51 h 111"/>
                <a:gd name="T28" fmla="*/ 60 w 72"/>
                <a:gd name="T29" fmla="*/ 30 h 111"/>
                <a:gd name="T30" fmla="*/ 43 w 72"/>
                <a:gd name="T31" fmla="*/ 13 h 111"/>
                <a:gd name="T32" fmla="*/ 34 w 72"/>
                <a:gd name="T33" fmla="*/ 4 h 111"/>
                <a:gd name="T34" fmla="*/ 25 w 72"/>
                <a:gd name="T35" fmla="*/ 0 h 111"/>
                <a:gd name="T36" fmla="*/ 13 w 72"/>
                <a:gd name="T37" fmla="*/ 0 h 111"/>
                <a:gd name="T38" fmla="*/ 0 w 72"/>
                <a:gd name="T39" fmla="*/ 0 h 111"/>
                <a:gd name="T40" fmla="*/ 0 w 72"/>
                <a:gd name="T41" fmla="*/ 0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11"/>
                <a:gd name="T65" fmla="*/ 72 w 72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11">
                  <a:moveTo>
                    <a:pt x="0" y="0"/>
                  </a:moveTo>
                  <a:lnTo>
                    <a:pt x="0" y="60"/>
                  </a:lnTo>
                  <a:lnTo>
                    <a:pt x="0" y="64"/>
                  </a:lnTo>
                  <a:lnTo>
                    <a:pt x="8" y="81"/>
                  </a:lnTo>
                  <a:lnTo>
                    <a:pt x="25" y="98"/>
                  </a:lnTo>
                  <a:lnTo>
                    <a:pt x="38" y="107"/>
                  </a:lnTo>
                  <a:lnTo>
                    <a:pt x="51" y="111"/>
                  </a:lnTo>
                  <a:lnTo>
                    <a:pt x="55" y="111"/>
                  </a:lnTo>
                  <a:lnTo>
                    <a:pt x="64" y="107"/>
                  </a:lnTo>
                  <a:lnTo>
                    <a:pt x="68" y="94"/>
                  </a:lnTo>
                  <a:lnTo>
                    <a:pt x="72" y="72"/>
                  </a:lnTo>
                  <a:lnTo>
                    <a:pt x="68" y="51"/>
                  </a:lnTo>
                  <a:lnTo>
                    <a:pt x="60" y="30"/>
                  </a:lnTo>
                  <a:lnTo>
                    <a:pt x="43" y="13"/>
                  </a:lnTo>
                  <a:lnTo>
                    <a:pt x="34" y="4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AA7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6" name="Freeform 155"/>
            <p:cNvSpPr>
              <a:spLocks/>
            </p:cNvSpPr>
            <p:nvPr/>
          </p:nvSpPr>
          <p:spPr bwMode="auto">
            <a:xfrm>
              <a:off x="1916" y="2760"/>
              <a:ext cx="132" cy="51"/>
            </a:xfrm>
            <a:custGeom>
              <a:avLst/>
              <a:gdLst>
                <a:gd name="T0" fmla="*/ 0 w 132"/>
                <a:gd name="T1" fmla="*/ 0 h 51"/>
                <a:gd name="T2" fmla="*/ 0 w 132"/>
                <a:gd name="T3" fmla="*/ 0 h 51"/>
                <a:gd name="T4" fmla="*/ 0 w 132"/>
                <a:gd name="T5" fmla="*/ 8 h 51"/>
                <a:gd name="T6" fmla="*/ 4 w 132"/>
                <a:gd name="T7" fmla="*/ 17 h 51"/>
                <a:gd name="T8" fmla="*/ 13 w 132"/>
                <a:gd name="T9" fmla="*/ 26 h 51"/>
                <a:gd name="T10" fmla="*/ 21 w 132"/>
                <a:gd name="T11" fmla="*/ 30 h 51"/>
                <a:gd name="T12" fmla="*/ 34 w 132"/>
                <a:gd name="T13" fmla="*/ 30 h 51"/>
                <a:gd name="T14" fmla="*/ 51 w 132"/>
                <a:gd name="T15" fmla="*/ 26 h 51"/>
                <a:gd name="T16" fmla="*/ 68 w 132"/>
                <a:gd name="T17" fmla="*/ 47 h 51"/>
                <a:gd name="T18" fmla="*/ 132 w 132"/>
                <a:gd name="T19" fmla="*/ 51 h 51"/>
                <a:gd name="T20" fmla="*/ 64 w 132"/>
                <a:gd name="T21" fmla="*/ 4 h 51"/>
                <a:gd name="T22" fmla="*/ 64 w 132"/>
                <a:gd name="T23" fmla="*/ 4 h 51"/>
                <a:gd name="T24" fmla="*/ 38 w 132"/>
                <a:gd name="T25" fmla="*/ 8 h 51"/>
                <a:gd name="T26" fmla="*/ 21 w 132"/>
                <a:gd name="T27" fmla="*/ 4 h 51"/>
                <a:gd name="T28" fmla="*/ 0 w 132"/>
                <a:gd name="T29" fmla="*/ 0 h 51"/>
                <a:gd name="T30" fmla="*/ 0 w 132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2"/>
                <a:gd name="T49" fmla="*/ 0 h 51"/>
                <a:gd name="T50" fmla="*/ 132 w 132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2" h="51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" y="17"/>
                  </a:lnTo>
                  <a:lnTo>
                    <a:pt x="13" y="26"/>
                  </a:lnTo>
                  <a:lnTo>
                    <a:pt x="21" y="30"/>
                  </a:lnTo>
                  <a:lnTo>
                    <a:pt x="34" y="30"/>
                  </a:lnTo>
                  <a:lnTo>
                    <a:pt x="51" y="26"/>
                  </a:lnTo>
                  <a:lnTo>
                    <a:pt x="68" y="47"/>
                  </a:lnTo>
                  <a:lnTo>
                    <a:pt x="132" y="51"/>
                  </a:lnTo>
                  <a:lnTo>
                    <a:pt x="64" y="4"/>
                  </a:lnTo>
                  <a:lnTo>
                    <a:pt x="38" y="8"/>
                  </a:lnTo>
                  <a:lnTo>
                    <a:pt x="2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7" name="Freeform 156"/>
            <p:cNvSpPr>
              <a:spLocks/>
            </p:cNvSpPr>
            <p:nvPr/>
          </p:nvSpPr>
          <p:spPr bwMode="auto">
            <a:xfrm>
              <a:off x="2318" y="3345"/>
              <a:ext cx="346" cy="445"/>
            </a:xfrm>
            <a:custGeom>
              <a:avLst/>
              <a:gdLst>
                <a:gd name="T0" fmla="*/ 0 w 346"/>
                <a:gd name="T1" fmla="*/ 445 h 445"/>
                <a:gd name="T2" fmla="*/ 0 w 346"/>
                <a:gd name="T3" fmla="*/ 445 h 445"/>
                <a:gd name="T4" fmla="*/ 77 w 346"/>
                <a:gd name="T5" fmla="*/ 330 h 445"/>
                <a:gd name="T6" fmla="*/ 153 w 346"/>
                <a:gd name="T7" fmla="*/ 214 h 445"/>
                <a:gd name="T8" fmla="*/ 239 w 346"/>
                <a:gd name="T9" fmla="*/ 103 h 445"/>
                <a:gd name="T10" fmla="*/ 282 w 346"/>
                <a:gd name="T11" fmla="*/ 47 h 445"/>
                <a:gd name="T12" fmla="*/ 329 w 346"/>
                <a:gd name="T13" fmla="*/ 0 h 445"/>
                <a:gd name="T14" fmla="*/ 329 w 346"/>
                <a:gd name="T15" fmla="*/ 0 h 445"/>
                <a:gd name="T16" fmla="*/ 337 w 346"/>
                <a:gd name="T17" fmla="*/ 30 h 445"/>
                <a:gd name="T18" fmla="*/ 346 w 346"/>
                <a:gd name="T19" fmla="*/ 65 h 445"/>
                <a:gd name="T20" fmla="*/ 346 w 346"/>
                <a:gd name="T21" fmla="*/ 65 h 445"/>
                <a:gd name="T22" fmla="*/ 329 w 346"/>
                <a:gd name="T23" fmla="*/ 120 h 445"/>
                <a:gd name="T24" fmla="*/ 329 w 346"/>
                <a:gd name="T25" fmla="*/ 120 h 445"/>
                <a:gd name="T26" fmla="*/ 312 w 346"/>
                <a:gd name="T27" fmla="*/ 146 h 445"/>
                <a:gd name="T28" fmla="*/ 299 w 346"/>
                <a:gd name="T29" fmla="*/ 176 h 445"/>
                <a:gd name="T30" fmla="*/ 299 w 346"/>
                <a:gd name="T31" fmla="*/ 176 h 445"/>
                <a:gd name="T32" fmla="*/ 260 w 346"/>
                <a:gd name="T33" fmla="*/ 227 h 445"/>
                <a:gd name="T34" fmla="*/ 213 w 346"/>
                <a:gd name="T35" fmla="*/ 278 h 445"/>
                <a:gd name="T36" fmla="*/ 153 w 346"/>
                <a:gd name="T37" fmla="*/ 334 h 445"/>
                <a:gd name="T38" fmla="*/ 81 w 346"/>
                <a:gd name="T39" fmla="*/ 389 h 445"/>
                <a:gd name="T40" fmla="*/ 81 w 346"/>
                <a:gd name="T41" fmla="*/ 389 h 445"/>
                <a:gd name="T42" fmla="*/ 38 w 346"/>
                <a:gd name="T43" fmla="*/ 424 h 445"/>
                <a:gd name="T44" fmla="*/ 38 w 346"/>
                <a:gd name="T45" fmla="*/ 424 h 445"/>
                <a:gd name="T46" fmla="*/ 17 w 346"/>
                <a:gd name="T47" fmla="*/ 436 h 445"/>
                <a:gd name="T48" fmla="*/ 0 w 346"/>
                <a:gd name="T49" fmla="*/ 445 h 445"/>
                <a:gd name="T50" fmla="*/ 0 w 346"/>
                <a:gd name="T51" fmla="*/ 445 h 4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46"/>
                <a:gd name="T79" fmla="*/ 0 h 445"/>
                <a:gd name="T80" fmla="*/ 346 w 346"/>
                <a:gd name="T81" fmla="*/ 445 h 44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46" h="445">
                  <a:moveTo>
                    <a:pt x="0" y="445"/>
                  </a:moveTo>
                  <a:lnTo>
                    <a:pt x="0" y="445"/>
                  </a:lnTo>
                  <a:lnTo>
                    <a:pt x="77" y="330"/>
                  </a:lnTo>
                  <a:lnTo>
                    <a:pt x="153" y="214"/>
                  </a:lnTo>
                  <a:lnTo>
                    <a:pt x="239" y="103"/>
                  </a:lnTo>
                  <a:lnTo>
                    <a:pt x="282" y="47"/>
                  </a:lnTo>
                  <a:lnTo>
                    <a:pt x="329" y="0"/>
                  </a:lnTo>
                  <a:lnTo>
                    <a:pt x="337" y="30"/>
                  </a:lnTo>
                  <a:lnTo>
                    <a:pt x="346" y="65"/>
                  </a:lnTo>
                  <a:lnTo>
                    <a:pt x="329" y="120"/>
                  </a:lnTo>
                  <a:lnTo>
                    <a:pt x="312" y="146"/>
                  </a:lnTo>
                  <a:lnTo>
                    <a:pt x="299" y="176"/>
                  </a:lnTo>
                  <a:lnTo>
                    <a:pt x="260" y="227"/>
                  </a:lnTo>
                  <a:lnTo>
                    <a:pt x="213" y="278"/>
                  </a:lnTo>
                  <a:lnTo>
                    <a:pt x="153" y="334"/>
                  </a:lnTo>
                  <a:lnTo>
                    <a:pt x="81" y="389"/>
                  </a:lnTo>
                  <a:lnTo>
                    <a:pt x="38" y="424"/>
                  </a:lnTo>
                  <a:lnTo>
                    <a:pt x="17" y="436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8" name="Freeform 157"/>
            <p:cNvSpPr>
              <a:spLocks/>
            </p:cNvSpPr>
            <p:nvPr/>
          </p:nvSpPr>
          <p:spPr bwMode="auto">
            <a:xfrm>
              <a:off x="2275" y="3123"/>
              <a:ext cx="325" cy="428"/>
            </a:xfrm>
            <a:custGeom>
              <a:avLst/>
              <a:gdLst>
                <a:gd name="T0" fmla="*/ 278 w 325"/>
                <a:gd name="T1" fmla="*/ 0 h 428"/>
                <a:gd name="T2" fmla="*/ 278 w 325"/>
                <a:gd name="T3" fmla="*/ 0 h 428"/>
                <a:gd name="T4" fmla="*/ 299 w 325"/>
                <a:gd name="T5" fmla="*/ 34 h 428"/>
                <a:gd name="T6" fmla="*/ 325 w 325"/>
                <a:gd name="T7" fmla="*/ 77 h 428"/>
                <a:gd name="T8" fmla="*/ 325 w 325"/>
                <a:gd name="T9" fmla="*/ 77 h 428"/>
                <a:gd name="T10" fmla="*/ 162 w 325"/>
                <a:gd name="T11" fmla="*/ 252 h 428"/>
                <a:gd name="T12" fmla="*/ 0 w 325"/>
                <a:gd name="T13" fmla="*/ 428 h 428"/>
                <a:gd name="T14" fmla="*/ 0 w 325"/>
                <a:gd name="T15" fmla="*/ 428 h 428"/>
                <a:gd name="T16" fmla="*/ 17 w 325"/>
                <a:gd name="T17" fmla="*/ 308 h 428"/>
                <a:gd name="T18" fmla="*/ 17 w 325"/>
                <a:gd name="T19" fmla="*/ 308 h 428"/>
                <a:gd name="T20" fmla="*/ 81 w 325"/>
                <a:gd name="T21" fmla="*/ 231 h 428"/>
                <a:gd name="T22" fmla="*/ 145 w 325"/>
                <a:gd name="T23" fmla="*/ 154 h 428"/>
                <a:gd name="T24" fmla="*/ 209 w 325"/>
                <a:gd name="T25" fmla="*/ 77 h 428"/>
                <a:gd name="T26" fmla="*/ 278 w 325"/>
                <a:gd name="T27" fmla="*/ 0 h 428"/>
                <a:gd name="T28" fmla="*/ 278 w 325"/>
                <a:gd name="T29" fmla="*/ 0 h 4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5"/>
                <a:gd name="T46" fmla="*/ 0 h 428"/>
                <a:gd name="T47" fmla="*/ 325 w 325"/>
                <a:gd name="T48" fmla="*/ 428 h 4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5" h="428">
                  <a:moveTo>
                    <a:pt x="278" y="0"/>
                  </a:moveTo>
                  <a:lnTo>
                    <a:pt x="278" y="0"/>
                  </a:lnTo>
                  <a:lnTo>
                    <a:pt x="299" y="34"/>
                  </a:lnTo>
                  <a:lnTo>
                    <a:pt x="325" y="77"/>
                  </a:lnTo>
                  <a:lnTo>
                    <a:pt x="162" y="252"/>
                  </a:lnTo>
                  <a:lnTo>
                    <a:pt x="0" y="428"/>
                  </a:lnTo>
                  <a:lnTo>
                    <a:pt x="17" y="308"/>
                  </a:lnTo>
                  <a:lnTo>
                    <a:pt x="81" y="231"/>
                  </a:lnTo>
                  <a:lnTo>
                    <a:pt x="145" y="154"/>
                  </a:lnTo>
                  <a:lnTo>
                    <a:pt x="209" y="77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9" name="Freeform 158"/>
            <p:cNvSpPr>
              <a:spLocks/>
            </p:cNvSpPr>
            <p:nvPr/>
          </p:nvSpPr>
          <p:spPr bwMode="auto">
            <a:xfrm>
              <a:off x="2301" y="3072"/>
              <a:ext cx="222" cy="295"/>
            </a:xfrm>
            <a:custGeom>
              <a:avLst/>
              <a:gdLst>
                <a:gd name="T0" fmla="*/ 222 w 222"/>
                <a:gd name="T1" fmla="*/ 26 h 295"/>
                <a:gd name="T2" fmla="*/ 222 w 222"/>
                <a:gd name="T3" fmla="*/ 26 h 295"/>
                <a:gd name="T4" fmla="*/ 115 w 222"/>
                <a:gd name="T5" fmla="*/ 162 h 295"/>
                <a:gd name="T6" fmla="*/ 0 w 222"/>
                <a:gd name="T7" fmla="*/ 295 h 295"/>
                <a:gd name="T8" fmla="*/ 0 w 222"/>
                <a:gd name="T9" fmla="*/ 295 h 295"/>
                <a:gd name="T10" fmla="*/ 17 w 222"/>
                <a:gd name="T11" fmla="*/ 209 h 295"/>
                <a:gd name="T12" fmla="*/ 17 w 222"/>
                <a:gd name="T13" fmla="*/ 209 h 295"/>
                <a:gd name="T14" fmla="*/ 94 w 222"/>
                <a:gd name="T15" fmla="*/ 102 h 295"/>
                <a:gd name="T16" fmla="*/ 166 w 222"/>
                <a:gd name="T17" fmla="*/ 0 h 295"/>
                <a:gd name="T18" fmla="*/ 166 w 222"/>
                <a:gd name="T19" fmla="*/ 0 h 295"/>
                <a:gd name="T20" fmla="*/ 192 w 222"/>
                <a:gd name="T21" fmla="*/ 8 h 295"/>
                <a:gd name="T22" fmla="*/ 222 w 222"/>
                <a:gd name="T23" fmla="*/ 26 h 295"/>
                <a:gd name="T24" fmla="*/ 222 w 222"/>
                <a:gd name="T25" fmla="*/ 26 h 2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295"/>
                <a:gd name="T41" fmla="*/ 222 w 222"/>
                <a:gd name="T42" fmla="*/ 295 h 2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295">
                  <a:moveTo>
                    <a:pt x="222" y="26"/>
                  </a:moveTo>
                  <a:lnTo>
                    <a:pt x="222" y="26"/>
                  </a:lnTo>
                  <a:lnTo>
                    <a:pt x="115" y="162"/>
                  </a:lnTo>
                  <a:lnTo>
                    <a:pt x="0" y="295"/>
                  </a:lnTo>
                  <a:lnTo>
                    <a:pt x="17" y="209"/>
                  </a:lnTo>
                  <a:lnTo>
                    <a:pt x="94" y="102"/>
                  </a:lnTo>
                  <a:lnTo>
                    <a:pt x="166" y="0"/>
                  </a:lnTo>
                  <a:lnTo>
                    <a:pt x="192" y="8"/>
                  </a:lnTo>
                  <a:lnTo>
                    <a:pt x="222" y="26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0" name="Freeform 159"/>
            <p:cNvSpPr>
              <a:spLocks/>
            </p:cNvSpPr>
            <p:nvPr/>
          </p:nvSpPr>
          <p:spPr bwMode="auto">
            <a:xfrm>
              <a:off x="2318" y="3068"/>
              <a:ext cx="149" cy="213"/>
            </a:xfrm>
            <a:custGeom>
              <a:avLst/>
              <a:gdLst>
                <a:gd name="T0" fmla="*/ 94 w 149"/>
                <a:gd name="T1" fmla="*/ 8 h 213"/>
                <a:gd name="T2" fmla="*/ 94 w 149"/>
                <a:gd name="T3" fmla="*/ 8 h 213"/>
                <a:gd name="T4" fmla="*/ 111 w 149"/>
                <a:gd name="T5" fmla="*/ 4 h 213"/>
                <a:gd name="T6" fmla="*/ 128 w 149"/>
                <a:gd name="T7" fmla="*/ 0 h 213"/>
                <a:gd name="T8" fmla="*/ 149 w 149"/>
                <a:gd name="T9" fmla="*/ 4 h 213"/>
                <a:gd name="T10" fmla="*/ 149 w 149"/>
                <a:gd name="T11" fmla="*/ 4 h 213"/>
                <a:gd name="T12" fmla="*/ 77 w 149"/>
                <a:gd name="T13" fmla="*/ 106 h 213"/>
                <a:gd name="T14" fmla="*/ 0 w 149"/>
                <a:gd name="T15" fmla="*/ 213 h 213"/>
                <a:gd name="T16" fmla="*/ 0 w 149"/>
                <a:gd name="T17" fmla="*/ 213 h 213"/>
                <a:gd name="T18" fmla="*/ 21 w 149"/>
                <a:gd name="T19" fmla="*/ 106 h 213"/>
                <a:gd name="T20" fmla="*/ 21 w 149"/>
                <a:gd name="T21" fmla="*/ 106 h 213"/>
                <a:gd name="T22" fmla="*/ 30 w 149"/>
                <a:gd name="T23" fmla="*/ 77 h 213"/>
                <a:gd name="T24" fmla="*/ 42 w 149"/>
                <a:gd name="T25" fmla="*/ 51 h 213"/>
                <a:gd name="T26" fmla="*/ 51 w 149"/>
                <a:gd name="T27" fmla="*/ 34 h 213"/>
                <a:gd name="T28" fmla="*/ 64 w 149"/>
                <a:gd name="T29" fmla="*/ 21 h 213"/>
                <a:gd name="T30" fmla="*/ 85 w 149"/>
                <a:gd name="T31" fmla="*/ 8 h 213"/>
                <a:gd name="T32" fmla="*/ 94 w 149"/>
                <a:gd name="T33" fmla="*/ 8 h 213"/>
                <a:gd name="T34" fmla="*/ 94 w 149"/>
                <a:gd name="T35" fmla="*/ 8 h 2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3"/>
                <a:gd name="T56" fmla="*/ 149 w 149"/>
                <a:gd name="T57" fmla="*/ 213 h 2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3">
                  <a:moveTo>
                    <a:pt x="94" y="8"/>
                  </a:moveTo>
                  <a:lnTo>
                    <a:pt x="94" y="8"/>
                  </a:lnTo>
                  <a:lnTo>
                    <a:pt x="111" y="4"/>
                  </a:lnTo>
                  <a:lnTo>
                    <a:pt x="128" y="0"/>
                  </a:lnTo>
                  <a:lnTo>
                    <a:pt x="149" y="4"/>
                  </a:lnTo>
                  <a:lnTo>
                    <a:pt x="77" y="106"/>
                  </a:lnTo>
                  <a:lnTo>
                    <a:pt x="0" y="213"/>
                  </a:lnTo>
                  <a:lnTo>
                    <a:pt x="21" y="106"/>
                  </a:lnTo>
                  <a:lnTo>
                    <a:pt x="30" y="77"/>
                  </a:lnTo>
                  <a:lnTo>
                    <a:pt x="42" y="51"/>
                  </a:lnTo>
                  <a:lnTo>
                    <a:pt x="51" y="34"/>
                  </a:lnTo>
                  <a:lnTo>
                    <a:pt x="64" y="21"/>
                  </a:lnTo>
                  <a:lnTo>
                    <a:pt x="85" y="8"/>
                  </a:lnTo>
                  <a:lnTo>
                    <a:pt x="94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1" name="Freeform 160"/>
            <p:cNvSpPr>
              <a:spLocks/>
            </p:cNvSpPr>
            <p:nvPr/>
          </p:nvSpPr>
          <p:spPr bwMode="auto">
            <a:xfrm>
              <a:off x="2292" y="3098"/>
              <a:ext cx="261" cy="333"/>
            </a:xfrm>
            <a:custGeom>
              <a:avLst/>
              <a:gdLst>
                <a:gd name="T0" fmla="*/ 231 w 261"/>
                <a:gd name="T1" fmla="*/ 0 h 333"/>
                <a:gd name="T2" fmla="*/ 231 w 261"/>
                <a:gd name="T3" fmla="*/ 0 h 333"/>
                <a:gd name="T4" fmla="*/ 261 w 261"/>
                <a:gd name="T5" fmla="*/ 25 h 333"/>
                <a:gd name="T6" fmla="*/ 261 w 261"/>
                <a:gd name="T7" fmla="*/ 25 h 333"/>
                <a:gd name="T8" fmla="*/ 192 w 261"/>
                <a:gd name="T9" fmla="*/ 102 h 333"/>
                <a:gd name="T10" fmla="*/ 128 w 261"/>
                <a:gd name="T11" fmla="*/ 179 h 333"/>
                <a:gd name="T12" fmla="*/ 64 w 261"/>
                <a:gd name="T13" fmla="*/ 256 h 333"/>
                <a:gd name="T14" fmla="*/ 0 w 261"/>
                <a:gd name="T15" fmla="*/ 333 h 333"/>
                <a:gd name="T16" fmla="*/ 0 w 261"/>
                <a:gd name="T17" fmla="*/ 333 h 333"/>
                <a:gd name="T18" fmla="*/ 9 w 261"/>
                <a:gd name="T19" fmla="*/ 269 h 333"/>
                <a:gd name="T20" fmla="*/ 9 w 261"/>
                <a:gd name="T21" fmla="*/ 269 h 333"/>
                <a:gd name="T22" fmla="*/ 124 w 261"/>
                <a:gd name="T23" fmla="*/ 136 h 333"/>
                <a:gd name="T24" fmla="*/ 231 w 261"/>
                <a:gd name="T25" fmla="*/ 0 h 333"/>
                <a:gd name="T26" fmla="*/ 231 w 261"/>
                <a:gd name="T27" fmla="*/ 0 h 3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1"/>
                <a:gd name="T43" fmla="*/ 0 h 333"/>
                <a:gd name="T44" fmla="*/ 261 w 261"/>
                <a:gd name="T45" fmla="*/ 333 h 3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1" h="333">
                  <a:moveTo>
                    <a:pt x="231" y="0"/>
                  </a:moveTo>
                  <a:lnTo>
                    <a:pt x="231" y="0"/>
                  </a:lnTo>
                  <a:lnTo>
                    <a:pt x="261" y="25"/>
                  </a:lnTo>
                  <a:lnTo>
                    <a:pt x="192" y="102"/>
                  </a:lnTo>
                  <a:lnTo>
                    <a:pt x="128" y="179"/>
                  </a:lnTo>
                  <a:lnTo>
                    <a:pt x="64" y="256"/>
                  </a:lnTo>
                  <a:lnTo>
                    <a:pt x="0" y="333"/>
                  </a:lnTo>
                  <a:lnTo>
                    <a:pt x="9" y="269"/>
                  </a:lnTo>
                  <a:lnTo>
                    <a:pt x="124" y="136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2" name="Freeform 161"/>
            <p:cNvSpPr>
              <a:spLocks/>
            </p:cNvSpPr>
            <p:nvPr/>
          </p:nvSpPr>
          <p:spPr bwMode="auto">
            <a:xfrm>
              <a:off x="2249" y="3200"/>
              <a:ext cx="381" cy="564"/>
            </a:xfrm>
            <a:custGeom>
              <a:avLst/>
              <a:gdLst>
                <a:gd name="T0" fmla="*/ 351 w 381"/>
                <a:gd name="T1" fmla="*/ 0 h 564"/>
                <a:gd name="T2" fmla="*/ 351 w 381"/>
                <a:gd name="T3" fmla="*/ 0 h 564"/>
                <a:gd name="T4" fmla="*/ 351 w 381"/>
                <a:gd name="T5" fmla="*/ 0 h 564"/>
                <a:gd name="T6" fmla="*/ 351 w 381"/>
                <a:gd name="T7" fmla="*/ 0 h 564"/>
                <a:gd name="T8" fmla="*/ 368 w 381"/>
                <a:gd name="T9" fmla="*/ 34 h 564"/>
                <a:gd name="T10" fmla="*/ 381 w 381"/>
                <a:gd name="T11" fmla="*/ 77 h 564"/>
                <a:gd name="T12" fmla="*/ 381 w 381"/>
                <a:gd name="T13" fmla="*/ 77 h 564"/>
                <a:gd name="T14" fmla="*/ 291 w 381"/>
                <a:gd name="T15" fmla="*/ 201 h 564"/>
                <a:gd name="T16" fmla="*/ 197 w 381"/>
                <a:gd name="T17" fmla="*/ 321 h 564"/>
                <a:gd name="T18" fmla="*/ 99 w 381"/>
                <a:gd name="T19" fmla="*/ 445 h 564"/>
                <a:gd name="T20" fmla="*/ 0 w 381"/>
                <a:gd name="T21" fmla="*/ 564 h 564"/>
                <a:gd name="T22" fmla="*/ 0 w 381"/>
                <a:gd name="T23" fmla="*/ 564 h 564"/>
                <a:gd name="T24" fmla="*/ 13 w 381"/>
                <a:gd name="T25" fmla="*/ 453 h 564"/>
                <a:gd name="T26" fmla="*/ 26 w 381"/>
                <a:gd name="T27" fmla="*/ 351 h 564"/>
                <a:gd name="T28" fmla="*/ 26 w 381"/>
                <a:gd name="T29" fmla="*/ 351 h 564"/>
                <a:gd name="T30" fmla="*/ 188 w 381"/>
                <a:gd name="T31" fmla="*/ 175 h 564"/>
                <a:gd name="T32" fmla="*/ 351 w 381"/>
                <a:gd name="T33" fmla="*/ 0 h 564"/>
                <a:gd name="T34" fmla="*/ 351 w 381"/>
                <a:gd name="T35" fmla="*/ 0 h 5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1"/>
                <a:gd name="T55" fmla="*/ 0 h 564"/>
                <a:gd name="T56" fmla="*/ 381 w 381"/>
                <a:gd name="T57" fmla="*/ 564 h 56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1" h="564">
                  <a:moveTo>
                    <a:pt x="351" y="0"/>
                  </a:moveTo>
                  <a:lnTo>
                    <a:pt x="351" y="0"/>
                  </a:lnTo>
                  <a:lnTo>
                    <a:pt x="368" y="34"/>
                  </a:lnTo>
                  <a:lnTo>
                    <a:pt x="381" y="77"/>
                  </a:lnTo>
                  <a:lnTo>
                    <a:pt x="291" y="201"/>
                  </a:lnTo>
                  <a:lnTo>
                    <a:pt x="197" y="321"/>
                  </a:lnTo>
                  <a:lnTo>
                    <a:pt x="99" y="445"/>
                  </a:lnTo>
                  <a:lnTo>
                    <a:pt x="0" y="564"/>
                  </a:lnTo>
                  <a:lnTo>
                    <a:pt x="13" y="453"/>
                  </a:lnTo>
                  <a:lnTo>
                    <a:pt x="26" y="351"/>
                  </a:lnTo>
                  <a:lnTo>
                    <a:pt x="188" y="17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3" name="Freeform 162"/>
            <p:cNvSpPr>
              <a:spLocks/>
            </p:cNvSpPr>
            <p:nvPr/>
          </p:nvSpPr>
          <p:spPr bwMode="auto">
            <a:xfrm>
              <a:off x="2249" y="3277"/>
              <a:ext cx="398" cy="547"/>
            </a:xfrm>
            <a:custGeom>
              <a:avLst/>
              <a:gdLst>
                <a:gd name="T0" fmla="*/ 381 w 398"/>
                <a:gd name="T1" fmla="*/ 0 h 547"/>
                <a:gd name="T2" fmla="*/ 381 w 398"/>
                <a:gd name="T3" fmla="*/ 0 h 547"/>
                <a:gd name="T4" fmla="*/ 398 w 398"/>
                <a:gd name="T5" fmla="*/ 68 h 547"/>
                <a:gd name="T6" fmla="*/ 398 w 398"/>
                <a:gd name="T7" fmla="*/ 68 h 547"/>
                <a:gd name="T8" fmla="*/ 351 w 398"/>
                <a:gd name="T9" fmla="*/ 115 h 547"/>
                <a:gd name="T10" fmla="*/ 308 w 398"/>
                <a:gd name="T11" fmla="*/ 171 h 547"/>
                <a:gd name="T12" fmla="*/ 222 w 398"/>
                <a:gd name="T13" fmla="*/ 282 h 547"/>
                <a:gd name="T14" fmla="*/ 69 w 398"/>
                <a:gd name="T15" fmla="*/ 513 h 547"/>
                <a:gd name="T16" fmla="*/ 69 w 398"/>
                <a:gd name="T17" fmla="*/ 513 h 547"/>
                <a:gd name="T18" fmla="*/ 34 w 398"/>
                <a:gd name="T19" fmla="*/ 530 h 547"/>
                <a:gd name="T20" fmla="*/ 17 w 398"/>
                <a:gd name="T21" fmla="*/ 539 h 547"/>
                <a:gd name="T22" fmla="*/ 0 w 398"/>
                <a:gd name="T23" fmla="*/ 547 h 547"/>
                <a:gd name="T24" fmla="*/ 0 w 398"/>
                <a:gd name="T25" fmla="*/ 547 h 547"/>
                <a:gd name="T26" fmla="*/ 0 w 398"/>
                <a:gd name="T27" fmla="*/ 487 h 547"/>
                <a:gd name="T28" fmla="*/ 0 w 398"/>
                <a:gd name="T29" fmla="*/ 487 h 547"/>
                <a:gd name="T30" fmla="*/ 99 w 398"/>
                <a:gd name="T31" fmla="*/ 368 h 547"/>
                <a:gd name="T32" fmla="*/ 197 w 398"/>
                <a:gd name="T33" fmla="*/ 244 h 547"/>
                <a:gd name="T34" fmla="*/ 291 w 398"/>
                <a:gd name="T35" fmla="*/ 124 h 547"/>
                <a:gd name="T36" fmla="*/ 381 w 398"/>
                <a:gd name="T37" fmla="*/ 0 h 547"/>
                <a:gd name="T38" fmla="*/ 381 w 398"/>
                <a:gd name="T39" fmla="*/ 0 h 5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8"/>
                <a:gd name="T61" fmla="*/ 0 h 547"/>
                <a:gd name="T62" fmla="*/ 398 w 398"/>
                <a:gd name="T63" fmla="*/ 547 h 5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8" h="547">
                  <a:moveTo>
                    <a:pt x="381" y="0"/>
                  </a:moveTo>
                  <a:lnTo>
                    <a:pt x="381" y="0"/>
                  </a:lnTo>
                  <a:lnTo>
                    <a:pt x="398" y="68"/>
                  </a:lnTo>
                  <a:lnTo>
                    <a:pt x="351" y="115"/>
                  </a:lnTo>
                  <a:lnTo>
                    <a:pt x="308" y="171"/>
                  </a:lnTo>
                  <a:lnTo>
                    <a:pt x="222" y="282"/>
                  </a:lnTo>
                  <a:lnTo>
                    <a:pt x="69" y="513"/>
                  </a:lnTo>
                  <a:lnTo>
                    <a:pt x="34" y="530"/>
                  </a:lnTo>
                  <a:lnTo>
                    <a:pt x="17" y="539"/>
                  </a:lnTo>
                  <a:lnTo>
                    <a:pt x="0" y="547"/>
                  </a:lnTo>
                  <a:lnTo>
                    <a:pt x="0" y="487"/>
                  </a:lnTo>
                  <a:lnTo>
                    <a:pt x="99" y="368"/>
                  </a:lnTo>
                  <a:lnTo>
                    <a:pt x="197" y="244"/>
                  </a:lnTo>
                  <a:lnTo>
                    <a:pt x="291" y="124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4" name="Freeform 163"/>
            <p:cNvSpPr>
              <a:spLocks/>
            </p:cNvSpPr>
            <p:nvPr/>
          </p:nvSpPr>
          <p:spPr bwMode="auto">
            <a:xfrm>
              <a:off x="2130" y="2619"/>
              <a:ext cx="354" cy="526"/>
            </a:xfrm>
            <a:custGeom>
              <a:avLst/>
              <a:gdLst>
                <a:gd name="T0" fmla="*/ 12 w 354"/>
                <a:gd name="T1" fmla="*/ 483 h 526"/>
                <a:gd name="T2" fmla="*/ 12 w 354"/>
                <a:gd name="T3" fmla="*/ 483 h 526"/>
                <a:gd name="T4" fmla="*/ 4 w 354"/>
                <a:gd name="T5" fmla="*/ 496 h 526"/>
                <a:gd name="T6" fmla="*/ 0 w 354"/>
                <a:gd name="T7" fmla="*/ 504 h 526"/>
                <a:gd name="T8" fmla="*/ 4 w 354"/>
                <a:gd name="T9" fmla="*/ 508 h 526"/>
                <a:gd name="T10" fmla="*/ 12 w 354"/>
                <a:gd name="T11" fmla="*/ 517 h 526"/>
                <a:gd name="T12" fmla="*/ 12 w 354"/>
                <a:gd name="T13" fmla="*/ 521 h 526"/>
                <a:gd name="T14" fmla="*/ 12 w 354"/>
                <a:gd name="T15" fmla="*/ 521 h 526"/>
                <a:gd name="T16" fmla="*/ 25 w 354"/>
                <a:gd name="T17" fmla="*/ 526 h 526"/>
                <a:gd name="T18" fmla="*/ 29 w 354"/>
                <a:gd name="T19" fmla="*/ 526 h 526"/>
                <a:gd name="T20" fmla="*/ 38 w 354"/>
                <a:gd name="T21" fmla="*/ 521 h 526"/>
                <a:gd name="T22" fmla="*/ 47 w 354"/>
                <a:gd name="T23" fmla="*/ 508 h 526"/>
                <a:gd name="T24" fmla="*/ 329 w 354"/>
                <a:gd name="T25" fmla="*/ 81 h 526"/>
                <a:gd name="T26" fmla="*/ 329 w 354"/>
                <a:gd name="T27" fmla="*/ 81 h 526"/>
                <a:gd name="T28" fmla="*/ 341 w 354"/>
                <a:gd name="T29" fmla="*/ 64 h 526"/>
                <a:gd name="T30" fmla="*/ 350 w 354"/>
                <a:gd name="T31" fmla="*/ 38 h 526"/>
                <a:gd name="T32" fmla="*/ 354 w 354"/>
                <a:gd name="T33" fmla="*/ 17 h 526"/>
                <a:gd name="T34" fmla="*/ 350 w 354"/>
                <a:gd name="T35" fmla="*/ 8 h 526"/>
                <a:gd name="T36" fmla="*/ 346 w 354"/>
                <a:gd name="T37" fmla="*/ 4 h 526"/>
                <a:gd name="T38" fmla="*/ 346 w 354"/>
                <a:gd name="T39" fmla="*/ 4 h 526"/>
                <a:gd name="T40" fmla="*/ 346 w 354"/>
                <a:gd name="T41" fmla="*/ 4 h 526"/>
                <a:gd name="T42" fmla="*/ 329 w 354"/>
                <a:gd name="T43" fmla="*/ 0 h 526"/>
                <a:gd name="T44" fmla="*/ 316 w 354"/>
                <a:gd name="T45" fmla="*/ 0 h 526"/>
                <a:gd name="T46" fmla="*/ 303 w 354"/>
                <a:gd name="T47" fmla="*/ 8 h 526"/>
                <a:gd name="T48" fmla="*/ 290 w 354"/>
                <a:gd name="T49" fmla="*/ 21 h 526"/>
                <a:gd name="T50" fmla="*/ 12 w 354"/>
                <a:gd name="T51" fmla="*/ 483 h 5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4"/>
                <a:gd name="T79" fmla="*/ 0 h 526"/>
                <a:gd name="T80" fmla="*/ 354 w 354"/>
                <a:gd name="T81" fmla="*/ 526 h 5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4" h="526">
                  <a:moveTo>
                    <a:pt x="12" y="483"/>
                  </a:moveTo>
                  <a:lnTo>
                    <a:pt x="12" y="483"/>
                  </a:lnTo>
                  <a:lnTo>
                    <a:pt x="4" y="496"/>
                  </a:lnTo>
                  <a:lnTo>
                    <a:pt x="0" y="504"/>
                  </a:lnTo>
                  <a:lnTo>
                    <a:pt x="4" y="508"/>
                  </a:lnTo>
                  <a:lnTo>
                    <a:pt x="12" y="517"/>
                  </a:lnTo>
                  <a:lnTo>
                    <a:pt x="12" y="521"/>
                  </a:lnTo>
                  <a:lnTo>
                    <a:pt x="25" y="526"/>
                  </a:lnTo>
                  <a:lnTo>
                    <a:pt x="29" y="526"/>
                  </a:lnTo>
                  <a:lnTo>
                    <a:pt x="38" y="521"/>
                  </a:lnTo>
                  <a:lnTo>
                    <a:pt x="47" y="508"/>
                  </a:lnTo>
                  <a:lnTo>
                    <a:pt x="329" y="81"/>
                  </a:lnTo>
                  <a:lnTo>
                    <a:pt x="341" y="64"/>
                  </a:lnTo>
                  <a:lnTo>
                    <a:pt x="350" y="38"/>
                  </a:lnTo>
                  <a:lnTo>
                    <a:pt x="354" y="17"/>
                  </a:lnTo>
                  <a:lnTo>
                    <a:pt x="350" y="8"/>
                  </a:lnTo>
                  <a:lnTo>
                    <a:pt x="346" y="4"/>
                  </a:lnTo>
                  <a:lnTo>
                    <a:pt x="329" y="0"/>
                  </a:lnTo>
                  <a:lnTo>
                    <a:pt x="316" y="0"/>
                  </a:lnTo>
                  <a:lnTo>
                    <a:pt x="303" y="8"/>
                  </a:lnTo>
                  <a:lnTo>
                    <a:pt x="290" y="21"/>
                  </a:lnTo>
                  <a:lnTo>
                    <a:pt x="12" y="4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5" name="Freeform 164"/>
            <p:cNvSpPr>
              <a:spLocks/>
            </p:cNvSpPr>
            <p:nvPr/>
          </p:nvSpPr>
          <p:spPr bwMode="auto">
            <a:xfrm>
              <a:off x="2322" y="2619"/>
              <a:ext cx="338" cy="667"/>
            </a:xfrm>
            <a:custGeom>
              <a:avLst/>
              <a:gdLst>
                <a:gd name="T0" fmla="*/ 338 w 338"/>
                <a:gd name="T1" fmla="*/ 73 h 667"/>
                <a:gd name="T2" fmla="*/ 209 w 338"/>
                <a:gd name="T3" fmla="*/ 457 h 667"/>
                <a:gd name="T4" fmla="*/ 209 w 338"/>
                <a:gd name="T5" fmla="*/ 457 h 667"/>
                <a:gd name="T6" fmla="*/ 222 w 338"/>
                <a:gd name="T7" fmla="*/ 470 h 667"/>
                <a:gd name="T8" fmla="*/ 248 w 338"/>
                <a:gd name="T9" fmla="*/ 504 h 667"/>
                <a:gd name="T10" fmla="*/ 278 w 338"/>
                <a:gd name="T11" fmla="*/ 560 h 667"/>
                <a:gd name="T12" fmla="*/ 295 w 338"/>
                <a:gd name="T13" fmla="*/ 598 h 667"/>
                <a:gd name="T14" fmla="*/ 312 w 338"/>
                <a:gd name="T15" fmla="*/ 641 h 667"/>
                <a:gd name="T16" fmla="*/ 312 w 338"/>
                <a:gd name="T17" fmla="*/ 641 h 667"/>
                <a:gd name="T18" fmla="*/ 286 w 338"/>
                <a:gd name="T19" fmla="*/ 654 h 667"/>
                <a:gd name="T20" fmla="*/ 256 w 338"/>
                <a:gd name="T21" fmla="*/ 662 h 667"/>
                <a:gd name="T22" fmla="*/ 222 w 338"/>
                <a:gd name="T23" fmla="*/ 667 h 667"/>
                <a:gd name="T24" fmla="*/ 175 w 338"/>
                <a:gd name="T25" fmla="*/ 667 h 667"/>
                <a:gd name="T26" fmla="*/ 120 w 338"/>
                <a:gd name="T27" fmla="*/ 662 h 667"/>
                <a:gd name="T28" fmla="*/ 94 w 338"/>
                <a:gd name="T29" fmla="*/ 654 h 667"/>
                <a:gd name="T30" fmla="*/ 64 w 338"/>
                <a:gd name="T31" fmla="*/ 641 h 667"/>
                <a:gd name="T32" fmla="*/ 34 w 338"/>
                <a:gd name="T33" fmla="*/ 628 h 667"/>
                <a:gd name="T34" fmla="*/ 0 w 338"/>
                <a:gd name="T35" fmla="*/ 611 h 667"/>
                <a:gd name="T36" fmla="*/ 149 w 338"/>
                <a:gd name="T37" fmla="*/ 0 h 667"/>
                <a:gd name="T38" fmla="*/ 329 w 338"/>
                <a:gd name="T39" fmla="*/ 21 h 667"/>
                <a:gd name="T40" fmla="*/ 338 w 338"/>
                <a:gd name="T41" fmla="*/ 73 h 6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8"/>
                <a:gd name="T64" fmla="*/ 0 h 667"/>
                <a:gd name="T65" fmla="*/ 338 w 338"/>
                <a:gd name="T66" fmla="*/ 667 h 6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8" h="667">
                  <a:moveTo>
                    <a:pt x="338" y="73"/>
                  </a:moveTo>
                  <a:lnTo>
                    <a:pt x="209" y="457"/>
                  </a:lnTo>
                  <a:lnTo>
                    <a:pt x="222" y="470"/>
                  </a:lnTo>
                  <a:lnTo>
                    <a:pt x="248" y="504"/>
                  </a:lnTo>
                  <a:lnTo>
                    <a:pt x="278" y="560"/>
                  </a:lnTo>
                  <a:lnTo>
                    <a:pt x="295" y="598"/>
                  </a:lnTo>
                  <a:lnTo>
                    <a:pt x="312" y="641"/>
                  </a:lnTo>
                  <a:lnTo>
                    <a:pt x="286" y="654"/>
                  </a:lnTo>
                  <a:lnTo>
                    <a:pt x="256" y="662"/>
                  </a:lnTo>
                  <a:lnTo>
                    <a:pt x="222" y="667"/>
                  </a:lnTo>
                  <a:lnTo>
                    <a:pt x="175" y="667"/>
                  </a:lnTo>
                  <a:lnTo>
                    <a:pt x="120" y="662"/>
                  </a:lnTo>
                  <a:lnTo>
                    <a:pt x="94" y="654"/>
                  </a:lnTo>
                  <a:lnTo>
                    <a:pt x="64" y="641"/>
                  </a:lnTo>
                  <a:lnTo>
                    <a:pt x="34" y="628"/>
                  </a:lnTo>
                  <a:lnTo>
                    <a:pt x="0" y="611"/>
                  </a:lnTo>
                  <a:lnTo>
                    <a:pt x="149" y="0"/>
                  </a:lnTo>
                  <a:lnTo>
                    <a:pt x="329" y="21"/>
                  </a:lnTo>
                  <a:lnTo>
                    <a:pt x="338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6" name="Freeform 165"/>
            <p:cNvSpPr>
              <a:spLocks/>
            </p:cNvSpPr>
            <p:nvPr/>
          </p:nvSpPr>
          <p:spPr bwMode="auto">
            <a:xfrm>
              <a:off x="2386" y="2721"/>
              <a:ext cx="103" cy="112"/>
            </a:xfrm>
            <a:custGeom>
              <a:avLst/>
              <a:gdLst>
                <a:gd name="T0" fmla="*/ 68 w 103"/>
                <a:gd name="T1" fmla="*/ 0 h 112"/>
                <a:gd name="T2" fmla="*/ 68 w 103"/>
                <a:gd name="T3" fmla="*/ 0 h 112"/>
                <a:gd name="T4" fmla="*/ 51 w 103"/>
                <a:gd name="T5" fmla="*/ 0 h 112"/>
                <a:gd name="T6" fmla="*/ 34 w 103"/>
                <a:gd name="T7" fmla="*/ 5 h 112"/>
                <a:gd name="T8" fmla="*/ 21 w 103"/>
                <a:gd name="T9" fmla="*/ 13 h 112"/>
                <a:gd name="T10" fmla="*/ 9 w 103"/>
                <a:gd name="T11" fmla="*/ 22 h 112"/>
                <a:gd name="T12" fmla="*/ 0 w 103"/>
                <a:gd name="T13" fmla="*/ 39 h 112"/>
                <a:gd name="T14" fmla="*/ 0 w 103"/>
                <a:gd name="T15" fmla="*/ 47 h 112"/>
                <a:gd name="T16" fmla="*/ 0 w 103"/>
                <a:gd name="T17" fmla="*/ 60 h 112"/>
                <a:gd name="T18" fmla="*/ 17 w 103"/>
                <a:gd name="T19" fmla="*/ 86 h 112"/>
                <a:gd name="T20" fmla="*/ 17 w 103"/>
                <a:gd name="T21" fmla="*/ 86 h 112"/>
                <a:gd name="T22" fmla="*/ 26 w 103"/>
                <a:gd name="T23" fmla="*/ 99 h 112"/>
                <a:gd name="T24" fmla="*/ 38 w 103"/>
                <a:gd name="T25" fmla="*/ 107 h 112"/>
                <a:gd name="T26" fmla="*/ 47 w 103"/>
                <a:gd name="T27" fmla="*/ 112 h 112"/>
                <a:gd name="T28" fmla="*/ 60 w 103"/>
                <a:gd name="T29" fmla="*/ 112 h 112"/>
                <a:gd name="T30" fmla="*/ 68 w 103"/>
                <a:gd name="T31" fmla="*/ 107 h 112"/>
                <a:gd name="T32" fmla="*/ 77 w 103"/>
                <a:gd name="T33" fmla="*/ 99 h 112"/>
                <a:gd name="T34" fmla="*/ 94 w 103"/>
                <a:gd name="T35" fmla="*/ 82 h 112"/>
                <a:gd name="T36" fmla="*/ 103 w 103"/>
                <a:gd name="T37" fmla="*/ 56 h 112"/>
                <a:gd name="T38" fmla="*/ 103 w 103"/>
                <a:gd name="T39" fmla="*/ 30 h 112"/>
                <a:gd name="T40" fmla="*/ 98 w 103"/>
                <a:gd name="T41" fmla="*/ 22 h 112"/>
                <a:gd name="T42" fmla="*/ 90 w 103"/>
                <a:gd name="T43" fmla="*/ 13 h 112"/>
                <a:gd name="T44" fmla="*/ 81 w 103"/>
                <a:gd name="T45" fmla="*/ 5 h 112"/>
                <a:gd name="T46" fmla="*/ 68 w 103"/>
                <a:gd name="T47" fmla="*/ 0 h 112"/>
                <a:gd name="T48" fmla="*/ 68 w 103"/>
                <a:gd name="T49" fmla="*/ 0 h 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3"/>
                <a:gd name="T76" fmla="*/ 0 h 112"/>
                <a:gd name="T77" fmla="*/ 103 w 103"/>
                <a:gd name="T78" fmla="*/ 112 h 11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3" h="112">
                  <a:moveTo>
                    <a:pt x="68" y="0"/>
                  </a:moveTo>
                  <a:lnTo>
                    <a:pt x="68" y="0"/>
                  </a:lnTo>
                  <a:lnTo>
                    <a:pt x="51" y="0"/>
                  </a:lnTo>
                  <a:lnTo>
                    <a:pt x="34" y="5"/>
                  </a:lnTo>
                  <a:lnTo>
                    <a:pt x="21" y="13"/>
                  </a:lnTo>
                  <a:lnTo>
                    <a:pt x="9" y="22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7" y="86"/>
                  </a:lnTo>
                  <a:lnTo>
                    <a:pt x="26" y="99"/>
                  </a:lnTo>
                  <a:lnTo>
                    <a:pt x="38" y="107"/>
                  </a:lnTo>
                  <a:lnTo>
                    <a:pt x="47" y="112"/>
                  </a:lnTo>
                  <a:lnTo>
                    <a:pt x="60" y="112"/>
                  </a:lnTo>
                  <a:lnTo>
                    <a:pt x="68" y="107"/>
                  </a:lnTo>
                  <a:lnTo>
                    <a:pt x="77" y="99"/>
                  </a:lnTo>
                  <a:lnTo>
                    <a:pt x="94" y="82"/>
                  </a:lnTo>
                  <a:lnTo>
                    <a:pt x="103" y="56"/>
                  </a:lnTo>
                  <a:lnTo>
                    <a:pt x="103" y="30"/>
                  </a:lnTo>
                  <a:lnTo>
                    <a:pt x="98" y="22"/>
                  </a:lnTo>
                  <a:lnTo>
                    <a:pt x="90" y="13"/>
                  </a:lnTo>
                  <a:lnTo>
                    <a:pt x="8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7" name="Freeform 166"/>
            <p:cNvSpPr>
              <a:spLocks/>
            </p:cNvSpPr>
            <p:nvPr/>
          </p:nvSpPr>
          <p:spPr bwMode="auto">
            <a:xfrm>
              <a:off x="2518" y="2640"/>
              <a:ext cx="167" cy="624"/>
            </a:xfrm>
            <a:custGeom>
              <a:avLst/>
              <a:gdLst>
                <a:gd name="T0" fmla="*/ 9 w 167"/>
                <a:gd name="T1" fmla="*/ 573 h 624"/>
                <a:gd name="T2" fmla="*/ 9 w 167"/>
                <a:gd name="T3" fmla="*/ 573 h 624"/>
                <a:gd name="T4" fmla="*/ 0 w 167"/>
                <a:gd name="T5" fmla="*/ 603 h 624"/>
                <a:gd name="T6" fmla="*/ 0 w 167"/>
                <a:gd name="T7" fmla="*/ 616 h 624"/>
                <a:gd name="T8" fmla="*/ 5 w 167"/>
                <a:gd name="T9" fmla="*/ 620 h 624"/>
                <a:gd name="T10" fmla="*/ 9 w 167"/>
                <a:gd name="T11" fmla="*/ 624 h 624"/>
                <a:gd name="T12" fmla="*/ 9 w 167"/>
                <a:gd name="T13" fmla="*/ 624 h 624"/>
                <a:gd name="T14" fmla="*/ 9 w 167"/>
                <a:gd name="T15" fmla="*/ 624 h 624"/>
                <a:gd name="T16" fmla="*/ 18 w 167"/>
                <a:gd name="T17" fmla="*/ 624 h 624"/>
                <a:gd name="T18" fmla="*/ 30 w 167"/>
                <a:gd name="T19" fmla="*/ 620 h 624"/>
                <a:gd name="T20" fmla="*/ 52 w 167"/>
                <a:gd name="T21" fmla="*/ 603 h 624"/>
                <a:gd name="T22" fmla="*/ 69 w 167"/>
                <a:gd name="T23" fmla="*/ 586 h 624"/>
                <a:gd name="T24" fmla="*/ 77 w 167"/>
                <a:gd name="T25" fmla="*/ 573 h 624"/>
                <a:gd name="T26" fmla="*/ 82 w 167"/>
                <a:gd name="T27" fmla="*/ 564 h 624"/>
                <a:gd name="T28" fmla="*/ 163 w 167"/>
                <a:gd name="T29" fmla="*/ 86 h 624"/>
                <a:gd name="T30" fmla="*/ 163 w 167"/>
                <a:gd name="T31" fmla="*/ 86 h 624"/>
                <a:gd name="T32" fmla="*/ 167 w 167"/>
                <a:gd name="T33" fmla="*/ 56 h 624"/>
                <a:gd name="T34" fmla="*/ 167 w 167"/>
                <a:gd name="T35" fmla="*/ 30 h 624"/>
                <a:gd name="T36" fmla="*/ 163 w 167"/>
                <a:gd name="T37" fmla="*/ 17 h 624"/>
                <a:gd name="T38" fmla="*/ 159 w 167"/>
                <a:gd name="T39" fmla="*/ 13 h 624"/>
                <a:gd name="T40" fmla="*/ 146 w 167"/>
                <a:gd name="T41" fmla="*/ 5 h 624"/>
                <a:gd name="T42" fmla="*/ 133 w 167"/>
                <a:gd name="T43" fmla="*/ 0 h 624"/>
                <a:gd name="T44" fmla="*/ 129 w 167"/>
                <a:gd name="T45" fmla="*/ 0 h 624"/>
                <a:gd name="T46" fmla="*/ 129 w 167"/>
                <a:gd name="T47" fmla="*/ 0 h 624"/>
                <a:gd name="T48" fmla="*/ 116 w 167"/>
                <a:gd name="T49" fmla="*/ 0 h 624"/>
                <a:gd name="T50" fmla="*/ 103 w 167"/>
                <a:gd name="T51" fmla="*/ 9 h 624"/>
                <a:gd name="T52" fmla="*/ 95 w 167"/>
                <a:gd name="T53" fmla="*/ 22 h 624"/>
                <a:gd name="T54" fmla="*/ 90 w 167"/>
                <a:gd name="T55" fmla="*/ 39 h 624"/>
                <a:gd name="T56" fmla="*/ 9 w 167"/>
                <a:gd name="T57" fmla="*/ 573 h 6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624"/>
                <a:gd name="T89" fmla="*/ 167 w 167"/>
                <a:gd name="T90" fmla="*/ 624 h 62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624">
                  <a:moveTo>
                    <a:pt x="9" y="573"/>
                  </a:moveTo>
                  <a:lnTo>
                    <a:pt x="9" y="573"/>
                  </a:lnTo>
                  <a:lnTo>
                    <a:pt x="0" y="603"/>
                  </a:lnTo>
                  <a:lnTo>
                    <a:pt x="0" y="616"/>
                  </a:lnTo>
                  <a:lnTo>
                    <a:pt x="5" y="620"/>
                  </a:lnTo>
                  <a:lnTo>
                    <a:pt x="9" y="624"/>
                  </a:lnTo>
                  <a:lnTo>
                    <a:pt x="18" y="624"/>
                  </a:lnTo>
                  <a:lnTo>
                    <a:pt x="30" y="620"/>
                  </a:lnTo>
                  <a:lnTo>
                    <a:pt x="52" y="603"/>
                  </a:lnTo>
                  <a:lnTo>
                    <a:pt x="69" y="586"/>
                  </a:lnTo>
                  <a:lnTo>
                    <a:pt x="77" y="573"/>
                  </a:lnTo>
                  <a:lnTo>
                    <a:pt x="82" y="564"/>
                  </a:lnTo>
                  <a:lnTo>
                    <a:pt x="163" y="86"/>
                  </a:lnTo>
                  <a:lnTo>
                    <a:pt x="167" y="56"/>
                  </a:lnTo>
                  <a:lnTo>
                    <a:pt x="167" y="30"/>
                  </a:lnTo>
                  <a:lnTo>
                    <a:pt x="163" y="17"/>
                  </a:lnTo>
                  <a:lnTo>
                    <a:pt x="159" y="13"/>
                  </a:lnTo>
                  <a:lnTo>
                    <a:pt x="146" y="5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9"/>
                  </a:lnTo>
                  <a:lnTo>
                    <a:pt x="95" y="22"/>
                  </a:lnTo>
                  <a:lnTo>
                    <a:pt x="90" y="39"/>
                  </a:lnTo>
                  <a:lnTo>
                    <a:pt x="9" y="5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8" name="Freeform 167"/>
            <p:cNvSpPr>
              <a:spLocks/>
            </p:cNvSpPr>
            <p:nvPr/>
          </p:nvSpPr>
          <p:spPr bwMode="auto">
            <a:xfrm>
              <a:off x="1847" y="2786"/>
              <a:ext cx="663" cy="457"/>
            </a:xfrm>
            <a:custGeom>
              <a:avLst/>
              <a:gdLst>
                <a:gd name="T0" fmla="*/ 325 w 663"/>
                <a:gd name="T1" fmla="*/ 21 h 457"/>
                <a:gd name="T2" fmla="*/ 325 w 663"/>
                <a:gd name="T3" fmla="*/ 21 h 457"/>
                <a:gd name="T4" fmla="*/ 304 w 663"/>
                <a:gd name="T5" fmla="*/ 17 h 457"/>
                <a:gd name="T6" fmla="*/ 240 w 663"/>
                <a:gd name="T7" fmla="*/ 4 h 457"/>
                <a:gd name="T8" fmla="*/ 197 w 663"/>
                <a:gd name="T9" fmla="*/ 0 h 457"/>
                <a:gd name="T10" fmla="*/ 154 w 663"/>
                <a:gd name="T11" fmla="*/ 0 h 457"/>
                <a:gd name="T12" fmla="*/ 107 w 663"/>
                <a:gd name="T13" fmla="*/ 4 h 457"/>
                <a:gd name="T14" fmla="*/ 60 w 663"/>
                <a:gd name="T15" fmla="*/ 12 h 457"/>
                <a:gd name="T16" fmla="*/ 0 w 663"/>
                <a:gd name="T17" fmla="*/ 359 h 457"/>
                <a:gd name="T18" fmla="*/ 270 w 663"/>
                <a:gd name="T19" fmla="*/ 367 h 457"/>
                <a:gd name="T20" fmla="*/ 599 w 663"/>
                <a:gd name="T21" fmla="*/ 457 h 457"/>
                <a:gd name="T22" fmla="*/ 663 w 663"/>
                <a:gd name="T23" fmla="*/ 42 h 457"/>
                <a:gd name="T24" fmla="*/ 663 w 663"/>
                <a:gd name="T25" fmla="*/ 42 h 457"/>
                <a:gd name="T26" fmla="*/ 629 w 663"/>
                <a:gd name="T27" fmla="*/ 34 h 457"/>
                <a:gd name="T28" fmla="*/ 543 w 663"/>
                <a:gd name="T29" fmla="*/ 17 h 457"/>
                <a:gd name="T30" fmla="*/ 488 w 663"/>
                <a:gd name="T31" fmla="*/ 8 h 457"/>
                <a:gd name="T32" fmla="*/ 432 w 663"/>
                <a:gd name="T33" fmla="*/ 4 h 457"/>
                <a:gd name="T34" fmla="*/ 377 w 663"/>
                <a:gd name="T35" fmla="*/ 8 h 457"/>
                <a:gd name="T36" fmla="*/ 351 w 663"/>
                <a:gd name="T37" fmla="*/ 12 h 457"/>
                <a:gd name="T38" fmla="*/ 325 w 663"/>
                <a:gd name="T39" fmla="*/ 21 h 457"/>
                <a:gd name="T40" fmla="*/ 325 w 663"/>
                <a:gd name="T41" fmla="*/ 21 h 4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3"/>
                <a:gd name="T64" fmla="*/ 0 h 457"/>
                <a:gd name="T65" fmla="*/ 663 w 663"/>
                <a:gd name="T66" fmla="*/ 457 h 4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3" h="457">
                  <a:moveTo>
                    <a:pt x="325" y="21"/>
                  </a:moveTo>
                  <a:lnTo>
                    <a:pt x="325" y="21"/>
                  </a:lnTo>
                  <a:lnTo>
                    <a:pt x="304" y="17"/>
                  </a:lnTo>
                  <a:lnTo>
                    <a:pt x="240" y="4"/>
                  </a:lnTo>
                  <a:lnTo>
                    <a:pt x="197" y="0"/>
                  </a:lnTo>
                  <a:lnTo>
                    <a:pt x="154" y="0"/>
                  </a:lnTo>
                  <a:lnTo>
                    <a:pt x="107" y="4"/>
                  </a:lnTo>
                  <a:lnTo>
                    <a:pt x="60" y="12"/>
                  </a:lnTo>
                  <a:lnTo>
                    <a:pt x="0" y="359"/>
                  </a:lnTo>
                  <a:lnTo>
                    <a:pt x="270" y="367"/>
                  </a:lnTo>
                  <a:lnTo>
                    <a:pt x="599" y="457"/>
                  </a:lnTo>
                  <a:lnTo>
                    <a:pt x="663" y="42"/>
                  </a:lnTo>
                  <a:lnTo>
                    <a:pt x="629" y="34"/>
                  </a:lnTo>
                  <a:lnTo>
                    <a:pt x="543" y="17"/>
                  </a:lnTo>
                  <a:lnTo>
                    <a:pt x="488" y="8"/>
                  </a:lnTo>
                  <a:lnTo>
                    <a:pt x="432" y="4"/>
                  </a:lnTo>
                  <a:lnTo>
                    <a:pt x="377" y="8"/>
                  </a:lnTo>
                  <a:lnTo>
                    <a:pt x="351" y="12"/>
                  </a:lnTo>
                  <a:lnTo>
                    <a:pt x="325" y="2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9" name="Freeform 168"/>
            <p:cNvSpPr>
              <a:spLocks/>
            </p:cNvSpPr>
            <p:nvPr/>
          </p:nvSpPr>
          <p:spPr bwMode="auto">
            <a:xfrm>
              <a:off x="1869" y="2764"/>
              <a:ext cx="598" cy="470"/>
            </a:xfrm>
            <a:custGeom>
              <a:avLst/>
              <a:gdLst>
                <a:gd name="T0" fmla="*/ 303 w 598"/>
                <a:gd name="T1" fmla="*/ 34 h 470"/>
                <a:gd name="T2" fmla="*/ 303 w 598"/>
                <a:gd name="T3" fmla="*/ 34 h 470"/>
                <a:gd name="T4" fmla="*/ 295 w 598"/>
                <a:gd name="T5" fmla="*/ 22 h 470"/>
                <a:gd name="T6" fmla="*/ 282 w 598"/>
                <a:gd name="T7" fmla="*/ 13 h 470"/>
                <a:gd name="T8" fmla="*/ 261 w 598"/>
                <a:gd name="T9" fmla="*/ 4 h 470"/>
                <a:gd name="T10" fmla="*/ 226 w 598"/>
                <a:gd name="T11" fmla="*/ 0 h 470"/>
                <a:gd name="T12" fmla="*/ 184 w 598"/>
                <a:gd name="T13" fmla="*/ 0 h 470"/>
                <a:gd name="T14" fmla="*/ 124 w 598"/>
                <a:gd name="T15" fmla="*/ 9 h 470"/>
                <a:gd name="T16" fmla="*/ 51 w 598"/>
                <a:gd name="T17" fmla="*/ 30 h 470"/>
                <a:gd name="T18" fmla="*/ 0 w 598"/>
                <a:gd name="T19" fmla="*/ 368 h 470"/>
                <a:gd name="T20" fmla="*/ 0 w 598"/>
                <a:gd name="T21" fmla="*/ 368 h 470"/>
                <a:gd name="T22" fmla="*/ 94 w 598"/>
                <a:gd name="T23" fmla="*/ 368 h 470"/>
                <a:gd name="T24" fmla="*/ 167 w 598"/>
                <a:gd name="T25" fmla="*/ 372 h 470"/>
                <a:gd name="T26" fmla="*/ 201 w 598"/>
                <a:gd name="T27" fmla="*/ 372 h 470"/>
                <a:gd name="T28" fmla="*/ 222 w 598"/>
                <a:gd name="T29" fmla="*/ 376 h 470"/>
                <a:gd name="T30" fmla="*/ 222 w 598"/>
                <a:gd name="T31" fmla="*/ 376 h 470"/>
                <a:gd name="T32" fmla="*/ 243 w 598"/>
                <a:gd name="T33" fmla="*/ 389 h 470"/>
                <a:gd name="T34" fmla="*/ 252 w 598"/>
                <a:gd name="T35" fmla="*/ 393 h 470"/>
                <a:gd name="T36" fmla="*/ 256 w 598"/>
                <a:gd name="T37" fmla="*/ 398 h 470"/>
                <a:gd name="T38" fmla="*/ 256 w 598"/>
                <a:gd name="T39" fmla="*/ 402 h 470"/>
                <a:gd name="T40" fmla="*/ 534 w 598"/>
                <a:gd name="T41" fmla="*/ 470 h 470"/>
                <a:gd name="T42" fmla="*/ 598 w 598"/>
                <a:gd name="T43" fmla="*/ 51 h 470"/>
                <a:gd name="T44" fmla="*/ 598 w 598"/>
                <a:gd name="T45" fmla="*/ 51 h 470"/>
                <a:gd name="T46" fmla="*/ 568 w 598"/>
                <a:gd name="T47" fmla="*/ 43 h 470"/>
                <a:gd name="T48" fmla="*/ 491 w 598"/>
                <a:gd name="T49" fmla="*/ 26 h 470"/>
                <a:gd name="T50" fmla="*/ 444 w 598"/>
                <a:gd name="T51" fmla="*/ 17 h 470"/>
                <a:gd name="T52" fmla="*/ 397 w 598"/>
                <a:gd name="T53" fmla="*/ 17 h 470"/>
                <a:gd name="T54" fmla="*/ 346 w 598"/>
                <a:gd name="T55" fmla="*/ 22 h 470"/>
                <a:gd name="T56" fmla="*/ 325 w 598"/>
                <a:gd name="T57" fmla="*/ 26 h 470"/>
                <a:gd name="T58" fmla="*/ 303 w 598"/>
                <a:gd name="T59" fmla="*/ 34 h 470"/>
                <a:gd name="T60" fmla="*/ 303 w 598"/>
                <a:gd name="T61" fmla="*/ 34 h 4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8"/>
                <a:gd name="T94" fmla="*/ 0 h 470"/>
                <a:gd name="T95" fmla="*/ 598 w 598"/>
                <a:gd name="T96" fmla="*/ 470 h 4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8" h="470">
                  <a:moveTo>
                    <a:pt x="303" y="34"/>
                  </a:moveTo>
                  <a:lnTo>
                    <a:pt x="303" y="34"/>
                  </a:lnTo>
                  <a:lnTo>
                    <a:pt x="295" y="22"/>
                  </a:lnTo>
                  <a:lnTo>
                    <a:pt x="282" y="13"/>
                  </a:lnTo>
                  <a:lnTo>
                    <a:pt x="261" y="4"/>
                  </a:lnTo>
                  <a:lnTo>
                    <a:pt x="226" y="0"/>
                  </a:lnTo>
                  <a:lnTo>
                    <a:pt x="184" y="0"/>
                  </a:lnTo>
                  <a:lnTo>
                    <a:pt x="124" y="9"/>
                  </a:lnTo>
                  <a:lnTo>
                    <a:pt x="51" y="30"/>
                  </a:lnTo>
                  <a:lnTo>
                    <a:pt x="0" y="368"/>
                  </a:lnTo>
                  <a:lnTo>
                    <a:pt x="94" y="368"/>
                  </a:lnTo>
                  <a:lnTo>
                    <a:pt x="167" y="372"/>
                  </a:lnTo>
                  <a:lnTo>
                    <a:pt x="201" y="372"/>
                  </a:lnTo>
                  <a:lnTo>
                    <a:pt x="222" y="376"/>
                  </a:lnTo>
                  <a:lnTo>
                    <a:pt x="243" y="389"/>
                  </a:lnTo>
                  <a:lnTo>
                    <a:pt x="252" y="393"/>
                  </a:lnTo>
                  <a:lnTo>
                    <a:pt x="256" y="398"/>
                  </a:lnTo>
                  <a:lnTo>
                    <a:pt x="256" y="402"/>
                  </a:lnTo>
                  <a:lnTo>
                    <a:pt x="534" y="470"/>
                  </a:lnTo>
                  <a:lnTo>
                    <a:pt x="598" y="51"/>
                  </a:lnTo>
                  <a:lnTo>
                    <a:pt x="568" y="43"/>
                  </a:lnTo>
                  <a:lnTo>
                    <a:pt x="491" y="26"/>
                  </a:lnTo>
                  <a:lnTo>
                    <a:pt x="444" y="17"/>
                  </a:lnTo>
                  <a:lnTo>
                    <a:pt x="397" y="17"/>
                  </a:lnTo>
                  <a:lnTo>
                    <a:pt x="346" y="22"/>
                  </a:lnTo>
                  <a:lnTo>
                    <a:pt x="325" y="26"/>
                  </a:lnTo>
                  <a:lnTo>
                    <a:pt x="303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0" name="Freeform 169"/>
            <p:cNvSpPr>
              <a:spLocks/>
            </p:cNvSpPr>
            <p:nvPr/>
          </p:nvSpPr>
          <p:spPr bwMode="auto">
            <a:xfrm>
              <a:off x="2249" y="2119"/>
              <a:ext cx="440" cy="397"/>
            </a:xfrm>
            <a:custGeom>
              <a:avLst/>
              <a:gdLst>
                <a:gd name="T0" fmla="*/ 30 w 440"/>
                <a:gd name="T1" fmla="*/ 303 h 397"/>
                <a:gd name="T2" fmla="*/ 30 w 440"/>
                <a:gd name="T3" fmla="*/ 303 h 397"/>
                <a:gd name="T4" fmla="*/ 34 w 440"/>
                <a:gd name="T5" fmla="*/ 239 h 397"/>
                <a:gd name="T6" fmla="*/ 34 w 440"/>
                <a:gd name="T7" fmla="*/ 201 h 397"/>
                <a:gd name="T8" fmla="*/ 34 w 440"/>
                <a:gd name="T9" fmla="*/ 171 h 397"/>
                <a:gd name="T10" fmla="*/ 43 w 440"/>
                <a:gd name="T11" fmla="*/ 141 h 397"/>
                <a:gd name="T12" fmla="*/ 43 w 440"/>
                <a:gd name="T13" fmla="*/ 141 h 397"/>
                <a:gd name="T14" fmla="*/ 47 w 440"/>
                <a:gd name="T15" fmla="*/ 119 h 397"/>
                <a:gd name="T16" fmla="*/ 60 w 440"/>
                <a:gd name="T17" fmla="*/ 98 h 397"/>
                <a:gd name="T18" fmla="*/ 73 w 440"/>
                <a:gd name="T19" fmla="*/ 77 h 397"/>
                <a:gd name="T20" fmla="*/ 90 w 440"/>
                <a:gd name="T21" fmla="*/ 55 h 397"/>
                <a:gd name="T22" fmla="*/ 116 w 440"/>
                <a:gd name="T23" fmla="*/ 38 h 397"/>
                <a:gd name="T24" fmla="*/ 146 w 440"/>
                <a:gd name="T25" fmla="*/ 21 h 397"/>
                <a:gd name="T26" fmla="*/ 180 w 440"/>
                <a:gd name="T27" fmla="*/ 8 h 397"/>
                <a:gd name="T28" fmla="*/ 227 w 440"/>
                <a:gd name="T29" fmla="*/ 4 h 397"/>
                <a:gd name="T30" fmla="*/ 227 w 440"/>
                <a:gd name="T31" fmla="*/ 4 h 397"/>
                <a:gd name="T32" fmla="*/ 252 w 440"/>
                <a:gd name="T33" fmla="*/ 0 h 397"/>
                <a:gd name="T34" fmla="*/ 282 w 440"/>
                <a:gd name="T35" fmla="*/ 0 h 397"/>
                <a:gd name="T36" fmla="*/ 282 w 440"/>
                <a:gd name="T37" fmla="*/ 0 h 397"/>
                <a:gd name="T38" fmla="*/ 312 w 440"/>
                <a:gd name="T39" fmla="*/ 21 h 397"/>
                <a:gd name="T40" fmla="*/ 342 w 440"/>
                <a:gd name="T41" fmla="*/ 43 h 397"/>
                <a:gd name="T42" fmla="*/ 368 w 440"/>
                <a:gd name="T43" fmla="*/ 68 h 397"/>
                <a:gd name="T44" fmla="*/ 389 w 440"/>
                <a:gd name="T45" fmla="*/ 98 h 397"/>
                <a:gd name="T46" fmla="*/ 406 w 440"/>
                <a:gd name="T47" fmla="*/ 132 h 397"/>
                <a:gd name="T48" fmla="*/ 423 w 440"/>
                <a:gd name="T49" fmla="*/ 166 h 397"/>
                <a:gd name="T50" fmla="*/ 432 w 440"/>
                <a:gd name="T51" fmla="*/ 201 h 397"/>
                <a:gd name="T52" fmla="*/ 436 w 440"/>
                <a:gd name="T53" fmla="*/ 239 h 397"/>
                <a:gd name="T54" fmla="*/ 436 w 440"/>
                <a:gd name="T55" fmla="*/ 239 h 397"/>
                <a:gd name="T56" fmla="*/ 440 w 440"/>
                <a:gd name="T57" fmla="*/ 273 h 397"/>
                <a:gd name="T58" fmla="*/ 440 w 440"/>
                <a:gd name="T59" fmla="*/ 308 h 397"/>
                <a:gd name="T60" fmla="*/ 440 w 440"/>
                <a:gd name="T61" fmla="*/ 308 h 397"/>
                <a:gd name="T62" fmla="*/ 334 w 440"/>
                <a:gd name="T63" fmla="*/ 346 h 397"/>
                <a:gd name="T64" fmla="*/ 278 w 440"/>
                <a:gd name="T65" fmla="*/ 367 h 397"/>
                <a:gd name="T66" fmla="*/ 222 w 440"/>
                <a:gd name="T67" fmla="*/ 380 h 397"/>
                <a:gd name="T68" fmla="*/ 167 w 440"/>
                <a:gd name="T69" fmla="*/ 393 h 397"/>
                <a:gd name="T70" fmla="*/ 111 w 440"/>
                <a:gd name="T71" fmla="*/ 397 h 397"/>
                <a:gd name="T72" fmla="*/ 56 w 440"/>
                <a:gd name="T73" fmla="*/ 397 h 397"/>
                <a:gd name="T74" fmla="*/ 0 w 440"/>
                <a:gd name="T75" fmla="*/ 389 h 397"/>
                <a:gd name="T76" fmla="*/ 0 w 440"/>
                <a:gd name="T77" fmla="*/ 389 h 397"/>
                <a:gd name="T78" fmla="*/ 5 w 440"/>
                <a:gd name="T79" fmla="*/ 380 h 397"/>
                <a:gd name="T80" fmla="*/ 17 w 440"/>
                <a:gd name="T81" fmla="*/ 363 h 397"/>
                <a:gd name="T82" fmla="*/ 26 w 440"/>
                <a:gd name="T83" fmla="*/ 337 h 397"/>
                <a:gd name="T84" fmla="*/ 30 w 440"/>
                <a:gd name="T85" fmla="*/ 303 h 397"/>
                <a:gd name="T86" fmla="*/ 30 w 440"/>
                <a:gd name="T87" fmla="*/ 303 h 3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0"/>
                <a:gd name="T133" fmla="*/ 0 h 397"/>
                <a:gd name="T134" fmla="*/ 440 w 440"/>
                <a:gd name="T135" fmla="*/ 397 h 39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0" h="397">
                  <a:moveTo>
                    <a:pt x="30" y="303"/>
                  </a:moveTo>
                  <a:lnTo>
                    <a:pt x="30" y="303"/>
                  </a:lnTo>
                  <a:lnTo>
                    <a:pt x="34" y="239"/>
                  </a:lnTo>
                  <a:lnTo>
                    <a:pt x="34" y="201"/>
                  </a:lnTo>
                  <a:lnTo>
                    <a:pt x="34" y="171"/>
                  </a:lnTo>
                  <a:lnTo>
                    <a:pt x="43" y="141"/>
                  </a:lnTo>
                  <a:lnTo>
                    <a:pt x="47" y="119"/>
                  </a:lnTo>
                  <a:lnTo>
                    <a:pt x="60" y="98"/>
                  </a:lnTo>
                  <a:lnTo>
                    <a:pt x="73" y="77"/>
                  </a:lnTo>
                  <a:lnTo>
                    <a:pt x="90" y="55"/>
                  </a:lnTo>
                  <a:lnTo>
                    <a:pt x="116" y="38"/>
                  </a:lnTo>
                  <a:lnTo>
                    <a:pt x="146" y="21"/>
                  </a:lnTo>
                  <a:lnTo>
                    <a:pt x="180" y="8"/>
                  </a:lnTo>
                  <a:lnTo>
                    <a:pt x="227" y="4"/>
                  </a:lnTo>
                  <a:lnTo>
                    <a:pt x="252" y="0"/>
                  </a:lnTo>
                  <a:lnTo>
                    <a:pt x="282" y="0"/>
                  </a:lnTo>
                  <a:lnTo>
                    <a:pt x="312" y="21"/>
                  </a:lnTo>
                  <a:lnTo>
                    <a:pt x="342" y="43"/>
                  </a:lnTo>
                  <a:lnTo>
                    <a:pt x="368" y="68"/>
                  </a:lnTo>
                  <a:lnTo>
                    <a:pt x="389" y="98"/>
                  </a:lnTo>
                  <a:lnTo>
                    <a:pt x="406" y="132"/>
                  </a:lnTo>
                  <a:lnTo>
                    <a:pt x="423" y="166"/>
                  </a:lnTo>
                  <a:lnTo>
                    <a:pt x="432" y="201"/>
                  </a:lnTo>
                  <a:lnTo>
                    <a:pt x="436" y="239"/>
                  </a:lnTo>
                  <a:lnTo>
                    <a:pt x="440" y="273"/>
                  </a:lnTo>
                  <a:lnTo>
                    <a:pt x="440" y="308"/>
                  </a:lnTo>
                  <a:lnTo>
                    <a:pt x="334" y="346"/>
                  </a:lnTo>
                  <a:lnTo>
                    <a:pt x="278" y="367"/>
                  </a:lnTo>
                  <a:lnTo>
                    <a:pt x="222" y="380"/>
                  </a:lnTo>
                  <a:lnTo>
                    <a:pt x="167" y="393"/>
                  </a:lnTo>
                  <a:lnTo>
                    <a:pt x="111" y="397"/>
                  </a:lnTo>
                  <a:lnTo>
                    <a:pt x="56" y="397"/>
                  </a:lnTo>
                  <a:lnTo>
                    <a:pt x="0" y="389"/>
                  </a:lnTo>
                  <a:lnTo>
                    <a:pt x="5" y="380"/>
                  </a:lnTo>
                  <a:lnTo>
                    <a:pt x="17" y="363"/>
                  </a:lnTo>
                  <a:lnTo>
                    <a:pt x="26" y="337"/>
                  </a:lnTo>
                  <a:lnTo>
                    <a:pt x="30" y="303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1" name="Freeform 170"/>
            <p:cNvSpPr>
              <a:spLocks/>
            </p:cNvSpPr>
            <p:nvPr/>
          </p:nvSpPr>
          <p:spPr bwMode="auto">
            <a:xfrm>
              <a:off x="2484" y="2444"/>
              <a:ext cx="120" cy="303"/>
            </a:xfrm>
            <a:custGeom>
              <a:avLst/>
              <a:gdLst>
                <a:gd name="T0" fmla="*/ 111 w 120"/>
                <a:gd name="T1" fmla="*/ 0 h 303"/>
                <a:gd name="T2" fmla="*/ 111 w 120"/>
                <a:gd name="T3" fmla="*/ 0 h 303"/>
                <a:gd name="T4" fmla="*/ 116 w 120"/>
                <a:gd name="T5" fmla="*/ 55 h 303"/>
                <a:gd name="T6" fmla="*/ 120 w 120"/>
                <a:gd name="T7" fmla="*/ 196 h 303"/>
                <a:gd name="T8" fmla="*/ 120 w 120"/>
                <a:gd name="T9" fmla="*/ 196 h 303"/>
                <a:gd name="T10" fmla="*/ 107 w 120"/>
                <a:gd name="T11" fmla="*/ 213 h 303"/>
                <a:gd name="T12" fmla="*/ 73 w 120"/>
                <a:gd name="T13" fmla="*/ 252 h 303"/>
                <a:gd name="T14" fmla="*/ 56 w 120"/>
                <a:gd name="T15" fmla="*/ 273 h 303"/>
                <a:gd name="T16" fmla="*/ 34 w 120"/>
                <a:gd name="T17" fmla="*/ 290 h 303"/>
                <a:gd name="T18" fmla="*/ 17 w 120"/>
                <a:gd name="T19" fmla="*/ 303 h 303"/>
                <a:gd name="T20" fmla="*/ 13 w 120"/>
                <a:gd name="T21" fmla="*/ 303 h 303"/>
                <a:gd name="T22" fmla="*/ 5 w 120"/>
                <a:gd name="T23" fmla="*/ 303 h 303"/>
                <a:gd name="T24" fmla="*/ 5 w 120"/>
                <a:gd name="T25" fmla="*/ 303 h 303"/>
                <a:gd name="T26" fmla="*/ 0 w 120"/>
                <a:gd name="T27" fmla="*/ 286 h 303"/>
                <a:gd name="T28" fmla="*/ 0 w 120"/>
                <a:gd name="T29" fmla="*/ 243 h 303"/>
                <a:gd name="T30" fmla="*/ 5 w 120"/>
                <a:gd name="T31" fmla="*/ 179 h 303"/>
                <a:gd name="T32" fmla="*/ 5 w 120"/>
                <a:gd name="T33" fmla="*/ 179 h 303"/>
                <a:gd name="T34" fmla="*/ 17 w 120"/>
                <a:gd name="T35" fmla="*/ 179 h 303"/>
                <a:gd name="T36" fmla="*/ 30 w 120"/>
                <a:gd name="T37" fmla="*/ 171 h 303"/>
                <a:gd name="T38" fmla="*/ 47 w 120"/>
                <a:gd name="T39" fmla="*/ 162 h 303"/>
                <a:gd name="T40" fmla="*/ 60 w 120"/>
                <a:gd name="T41" fmla="*/ 145 h 303"/>
                <a:gd name="T42" fmla="*/ 64 w 120"/>
                <a:gd name="T43" fmla="*/ 115 h 303"/>
                <a:gd name="T44" fmla="*/ 64 w 120"/>
                <a:gd name="T45" fmla="*/ 81 h 303"/>
                <a:gd name="T46" fmla="*/ 56 w 120"/>
                <a:gd name="T47" fmla="*/ 34 h 303"/>
                <a:gd name="T48" fmla="*/ 111 w 120"/>
                <a:gd name="T49" fmla="*/ 0 h 3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0"/>
                <a:gd name="T76" fmla="*/ 0 h 303"/>
                <a:gd name="T77" fmla="*/ 120 w 120"/>
                <a:gd name="T78" fmla="*/ 303 h 3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0" h="303">
                  <a:moveTo>
                    <a:pt x="111" y="0"/>
                  </a:moveTo>
                  <a:lnTo>
                    <a:pt x="111" y="0"/>
                  </a:lnTo>
                  <a:lnTo>
                    <a:pt x="116" y="55"/>
                  </a:lnTo>
                  <a:lnTo>
                    <a:pt x="120" y="196"/>
                  </a:lnTo>
                  <a:lnTo>
                    <a:pt x="107" y="213"/>
                  </a:lnTo>
                  <a:lnTo>
                    <a:pt x="73" y="252"/>
                  </a:lnTo>
                  <a:lnTo>
                    <a:pt x="56" y="273"/>
                  </a:lnTo>
                  <a:lnTo>
                    <a:pt x="34" y="290"/>
                  </a:lnTo>
                  <a:lnTo>
                    <a:pt x="17" y="303"/>
                  </a:lnTo>
                  <a:lnTo>
                    <a:pt x="13" y="303"/>
                  </a:lnTo>
                  <a:lnTo>
                    <a:pt x="5" y="303"/>
                  </a:lnTo>
                  <a:lnTo>
                    <a:pt x="0" y="286"/>
                  </a:lnTo>
                  <a:lnTo>
                    <a:pt x="0" y="243"/>
                  </a:lnTo>
                  <a:lnTo>
                    <a:pt x="5" y="179"/>
                  </a:lnTo>
                  <a:lnTo>
                    <a:pt x="17" y="179"/>
                  </a:lnTo>
                  <a:lnTo>
                    <a:pt x="30" y="171"/>
                  </a:lnTo>
                  <a:lnTo>
                    <a:pt x="47" y="162"/>
                  </a:lnTo>
                  <a:lnTo>
                    <a:pt x="60" y="145"/>
                  </a:lnTo>
                  <a:lnTo>
                    <a:pt x="64" y="115"/>
                  </a:lnTo>
                  <a:lnTo>
                    <a:pt x="64" y="81"/>
                  </a:lnTo>
                  <a:lnTo>
                    <a:pt x="56" y="3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2" name="Freeform 171"/>
            <p:cNvSpPr>
              <a:spLocks/>
            </p:cNvSpPr>
            <p:nvPr/>
          </p:nvSpPr>
          <p:spPr bwMode="auto">
            <a:xfrm>
              <a:off x="2356" y="2174"/>
              <a:ext cx="274" cy="381"/>
            </a:xfrm>
            <a:custGeom>
              <a:avLst/>
              <a:gdLst>
                <a:gd name="T0" fmla="*/ 0 w 274"/>
                <a:gd name="T1" fmla="*/ 141 h 381"/>
                <a:gd name="T2" fmla="*/ 0 w 274"/>
                <a:gd name="T3" fmla="*/ 141 h 381"/>
                <a:gd name="T4" fmla="*/ 4 w 274"/>
                <a:gd name="T5" fmla="*/ 124 h 381"/>
                <a:gd name="T6" fmla="*/ 9 w 274"/>
                <a:gd name="T7" fmla="*/ 107 h 381"/>
                <a:gd name="T8" fmla="*/ 17 w 274"/>
                <a:gd name="T9" fmla="*/ 82 h 381"/>
                <a:gd name="T10" fmla="*/ 30 w 274"/>
                <a:gd name="T11" fmla="*/ 60 h 381"/>
                <a:gd name="T12" fmla="*/ 47 w 274"/>
                <a:gd name="T13" fmla="*/ 39 h 381"/>
                <a:gd name="T14" fmla="*/ 68 w 274"/>
                <a:gd name="T15" fmla="*/ 22 h 381"/>
                <a:gd name="T16" fmla="*/ 94 w 274"/>
                <a:gd name="T17" fmla="*/ 9 h 381"/>
                <a:gd name="T18" fmla="*/ 128 w 274"/>
                <a:gd name="T19" fmla="*/ 0 h 381"/>
                <a:gd name="T20" fmla="*/ 128 w 274"/>
                <a:gd name="T21" fmla="*/ 0 h 381"/>
                <a:gd name="T22" fmla="*/ 158 w 274"/>
                <a:gd name="T23" fmla="*/ 5 h 381"/>
                <a:gd name="T24" fmla="*/ 184 w 274"/>
                <a:gd name="T25" fmla="*/ 9 h 381"/>
                <a:gd name="T26" fmla="*/ 205 w 274"/>
                <a:gd name="T27" fmla="*/ 17 h 381"/>
                <a:gd name="T28" fmla="*/ 227 w 274"/>
                <a:gd name="T29" fmla="*/ 30 h 381"/>
                <a:gd name="T30" fmla="*/ 239 w 274"/>
                <a:gd name="T31" fmla="*/ 47 h 381"/>
                <a:gd name="T32" fmla="*/ 252 w 274"/>
                <a:gd name="T33" fmla="*/ 64 h 381"/>
                <a:gd name="T34" fmla="*/ 261 w 274"/>
                <a:gd name="T35" fmla="*/ 90 h 381"/>
                <a:gd name="T36" fmla="*/ 265 w 274"/>
                <a:gd name="T37" fmla="*/ 116 h 381"/>
                <a:gd name="T38" fmla="*/ 265 w 274"/>
                <a:gd name="T39" fmla="*/ 116 h 381"/>
                <a:gd name="T40" fmla="*/ 269 w 274"/>
                <a:gd name="T41" fmla="*/ 158 h 381"/>
                <a:gd name="T42" fmla="*/ 274 w 274"/>
                <a:gd name="T43" fmla="*/ 197 h 381"/>
                <a:gd name="T44" fmla="*/ 269 w 274"/>
                <a:gd name="T45" fmla="*/ 231 h 381"/>
                <a:gd name="T46" fmla="*/ 265 w 274"/>
                <a:gd name="T47" fmla="*/ 257 h 381"/>
                <a:gd name="T48" fmla="*/ 261 w 274"/>
                <a:gd name="T49" fmla="*/ 282 h 381"/>
                <a:gd name="T50" fmla="*/ 252 w 274"/>
                <a:gd name="T51" fmla="*/ 304 h 381"/>
                <a:gd name="T52" fmla="*/ 239 w 274"/>
                <a:gd name="T53" fmla="*/ 321 h 381"/>
                <a:gd name="T54" fmla="*/ 231 w 274"/>
                <a:gd name="T55" fmla="*/ 338 h 381"/>
                <a:gd name="T56" fmla="*/ 210 w 274"/>
                <a:gd name="T57" fmla="*/ 359 h 381"/>
                <a:gd name="T58" fmla="*/ 188 w 274"/>
                <a:gd name="T59" fmla="*/ 372 h 381"/>
                <a:gd name="T60" fmla="*/ 162 w 274"/>
                <a:gd name="T61" fmla="*/ 381 h 381"/>
                <a:gd name="T62" fmla="*/ 162 w 274"/>
                <a:gd name="T63" fmla="*/ 381 h 381"/>
                <a:gd name="T64" fmla="*/ 145 w 274"/>
                <a:gd name="T65" fmla="*/ 381 h 381"/>
                <a:gd name="T66" fmla="*/ 124 w 274"/>
                <a:gd name="T67" fmla="*/ 372 h 381"/>
                <a:gd name="T68" fmla="*/ 98 w 274"/>
                <a:gd name="T69" fmla="*/ 359 h 381"/>
                <a:gd name="T70" fmla="*/ 73 w 274"/>
                <a:gd name="T71" fmla="*/ 338 h 381"/>
                <a:gd name="T72" fmla="*/ 47 w 274"/>
                <a:gd name="T73" fmla="*/ 308 h 381"/>
                <a:gd name="T74" fmla="*/ 34 w 274"/>
                <a:gd name="T75" fmla="*/ 287 h 381"/>
                <a:gd name="T76" fmla="*/ 26 w 274"/>
                <a:gd name="T77" fmla="*/ 265 h 381"/>
                <a:gd name="T78" fmla="*/ 17 w 274"/>
                <a:gd name="T79" fmla="*/ 240 h 381"/>
                <a:gd name="T80" fmla="*/ 9 w 274"/>
                <a:gd name="T81" fmla="*/ 210 h 381"/>
                <a:gd name="T82" fmla="*/ 4 w 274"/>
                <a:gd name="T83" fmla="*/ 176 h 381"/>
                <a:gd name="T84" fmla="*/ 0 w 274"/>
                <a:gd name="T85" fmla="*/ 141 h 381"/>
                <a:gd name="T86" fmla="*/ 0 w 274"/>
                <a:gd name="T87" fmla="*/ 141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81"/>
                <a:gd name="T134" fmla="*/ 274 w 27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81">
                  <a:moveTo>
                    <a:pt x="0" y="141"/>
                  </a:moveTo>
                  <a:lnTo>
                    <a:pt x="0" y="141"/>
                  </a:lnTo>
                  <a:lnTo>
                    <a:pt x="4" y="124"/>
                  </a:lnTo>
                  <a:lnTo>
                    <a:pt x="9" y="107"/>
                  </a:lnTo>
                  <a:lnTo>
                    <a:pt x="17" y="82"/>
                  </a:lnTo>
                  <a:lnTo>
                    <a:pt x="30" y="60"/>
                  </a:lnTo>
                  <a:lnTo>
                    <a:pt x="47" y="39"/>
                  </a:lnTo>
                  <a:lnTo>
                    <a:pt x="68" y="22"/>
                  </a:lnTo>
                  <a:lnTo>
                    <a:pt x="94" y="9"/>
                  </a:lnTo>
                  <a:lnTo>
                    <a:pt x="128" y="0"/>
                  </a:lnTo>
                  <a:lnTo>
                    <a:pt x="158" y="5"/>
                  </a:lnTo>
                  <a:lnTo>
                    <a:pt x="184" y="9"/>
                  </a:lnTo>
                  <a:lnTo>
                    <a:pt x="205" y="17"/>
                  </a:lnTo>
                  <a:lnTo>
                    <a:pt x="227" y="30"/>
                  </a:lnTo>
                  <a:lnTo>
                    <a:pt x="239" y="47"/>
                  </a:lnTo>
                  <a:lnTo>
                    <a:pt x="252" y="64"/>
                  </a:lnTo>
                  <a:lnTo>
                    <a:pt x="261" y="90"/>
                  </a:lnTo>
                  <a:lnTo>
                    <a:pt x="265" y="116"/>
                  </a:lnTo>
                  <a:lnTo>
                    <a:pt x="269" y="158"/>
                  </a:lnTo>
                  <a:lnTo>
                    <a:pt x="274" y="197"/>
                  </a:lnTo>
                  <a:lnTo>
                    <a:pt x="269" y="231"/>
                  </a:lnTo>
                  <a:lnTo>
                    <a:pt x="265" y="257"/>
                  </a:lnTo>
                  <a:lnTo>
                    <a:pt x="261" y="282"/>
                  </a:lnTo>
                  <a:lnTo>
                    <a:pt x="252" y="304"/>
                  </a:lnTo>
                  <a:lnTo>
                    <a:pt x="239" y="321"/>
                  </a:lnTo>
                  <a:lnTo>
                    <a:pt x="231" y="338"/>
                  </a:lnTo>
                  <a:lnTo>
                    <a:pt x="210" y="359"/>
                  </a:lnTo>
                  <a:lnTo>
                    <a:pt x="188" y="372"/>
                  </a:lnTo>
                  <a:lnTo>
                    <a:pt x="162" y="381"/>
                  </a:lnTo>
                  <a:lnTo>
                    <a:pt x="145" y="381"/>
                  </a:lnTo>
                  <a:lnTo>
                    <a:pt x="124" y="372"/>
                  </a:lnTo>
                  <a:lnTo>
                    <a:pt x="98" y="359"/>
                  </a:lnTo>
                  <a:lnTo>
                    <a:pt x="73" y="338"/>
                  </a:lnTo>
                  <a:lnTo>
                    <a:pt x="47" y="308"/>
                  </a:lnTo>
                  <a:lnTo>
                    <a:pt x="34" y="287"/>
                  </a:lnTo>
                  <a:lnTo>
                    <a:pt x="26" y="265"/>
                  </a:lnTo>
                  <a:lnTo>
                    <a:pt x="17" y="240"/>
                  </a:lnTo>
                  <a:lnTo>
                    <a:pt x="9" y="210"/>
                  </a:lnTo>
                  <a:lnTo>
                    <a:pt x="4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3" name="Freeform 172"/>
            <p:cNvSpPr>
              <a:spLocks/>
            </p:cNvSpPr>
            <p:nvPr/>
          </p:nvSpPr>
          <p:spPr bwMode="auto">
            <a:xfrm>
              <a:off x="2442" y="2427"/>
              <a:ext cx="132" cy="89"/>
            </a:xfrm>
            <a:custGeom>
              <a:avLst/>
              <a:gdLst>
                <a:gd name="T0" fmla="*/ 132 w 132"/>
                <a:gd name="T1" fmla="*/ 0 h 89"/>
                <a:gd name="T2" fmla="*/ 132 w 132"/>
                <a:gd name="T3" fmla="*/ 0 h 89"/>
                <a:gd name="T4" fmla="*/ 124 w 132"/>
                <a:gd name="T5" fmla="*/ 25 h 89"/>
                <a:gd name="T6" fmla="*/ 115 w 132"/>
                <a:gd name="T7" fmla="*/ 51 h 89"/>
                <a:gd name="T8" fmla="*/ 102 w 132"/>
                <a:gd name="T9" fmla="*/ 72 h 89"/>
                <a:gd name="T10" fmla="*/ 94 w 132"/>
                <a:gd name="T11" fmla="*/ 81 h 89"/>
                <a:gd name="T12" fmla="*/ 85 w 132"/>
                <a:gd name="T13" fmla="*/ 85 h 89"/>
                <a:gd name="T14" fmla="*/ 72 w 132"/>
                <a:gd name="T15" fmla="*/ 89 h 89"/>
                <a:gd name="T16" fmla="*/ 59 w 132"/>
                <a:gd name="T17" fmla="*/ 85 h 89"/>
                <a:gd name="T18" fmla="*/ 47 w 132"/>
                <a:gd name="T19" fmla="*/ 81 h 89"/>
                <a:gd name="T20" fmla="*/ 34 w 132"/>
                <a:gd name="T21" fmla="*/ 64 h 89"/>
                <a:gd name="T22" fmla="*/ 17 w 132"/>
                <a:gd name="T23" fmla="*/ 47 h 89"/>
                <a:gd name="T24" fmla="*/ 0 w 132"/>
                <a:gd name="T25" fmla="*/ 17 h 89"/>
                <a:gd name="T26" fmla="*/ 0 w 132"/>
                <a:gd name="T27" fmla="*/ 17 h 89"/>
                <a:gd name="T28" fmla="*/ 38 w 132"/>
                <a:gd name="T29" fmla="*/ 8 h 89"/>
                <a:gd name="T30" fmla="*/ 81 w 132"/>
                <a:gd name="T31" fmla="*/ 0 h 89"/>
                <a:gd name="T32" fmla="*/ 132 w 132"/>
                <a:gd name="T33" fmla="*/ 0 h 89"/>
                <a:gd name="T34" fmla="*/ 132 w 132"/>
                <a:gd name="T35" fmla="*/ 0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89"/>
                <a:gd name="T56" fmla="*/ 132 w 132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89">
                  <a:moveTo>
                    <a:pt x="132" y="0"/>
                  </a:moveTo>
                  <a:lnTo>
                    <a:pt x="132" y="0"/>
                  </a:lnTo>
                  <a:lnTo>
                    <a:pt x="124" y="25"/>
                  </a:lnTo>
                  <a:lnTo>
                    <a:pt x="115" y="51"/>
                  </a:lnTo>
                  <a:lnTo>
                    <a:pt x="102" y="72"/>
                  </a:lnTo>
                  <a:lnTo>
                    <a:pt x="94" y="81"/>
                  </a:lnTo>
                  <a:lnTo>
                    <a:pt x="85" y="85"/>
                  </a:lnTo>
                  <a:lnTo>
                    <a:pt x="72" y="89"/>
                  </a:lnTo>
                  <a:lnTo>
                    <a:pt x="59" y="85"/>
                  </a:lnTo>
                  <a:lnTo>
                    <a:pt x="47" y="81"/>
                  </a:lnTo>
                  <a:lnTo>
                    <a:pt x="34" y="64"/>
                  </a:lnTo>
                  <a:lnTo>
                    <a:pt x="17" y="47"/>
                  </a:lnTo>
                  <a:lnTo>
                    <a:pt x="0" y="17"/>
                  </a:lnTo>
                  <a:lnTo>
                    <a:pt x="38" y="8"/>
                  </a:lnTo>
                  <a:lnTo>
                    <a:pt x="8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A6769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4" name="Freeform 173"/>
            <p:cNvSpPr>
              <a:spLocks/>
            </p:cNvSpPr>
            <p:nvPr/>
          </p:nvSpPr>
          <p:spPr bwMode="auto">
            <a:xfrm>
              <a:off x="2446" y="2431"/>
              <a:ext cx="124" cy="72"/>
            </a:xfrm>
            <a:custGeom>
              <a:avLst/>
              <a:gdLst>
                <a:gd name="T0" fmla="*/ 124 w 124"/>
                <a:gd name="T1" fmla="*/ 0 h 72"/>
                <a:gd name="T2" fmla="*/ 124 w 124"/>
                <a:gd name="T3" fmla="*/ 0 h 72"/>
                <a:gd name="T4" fmla="*/ 115 w 124"/>
                <a:gd name="T5" fmla="*/ 21 h 72"/>
                <a:gd name="T6" fmla="*/ 107 w 124"/>
                <a:gd name="T7" fmla="*/ 38 h 72"/>
                <a:gd name="T8" fmla="*/ 94 w 124"/>
                <a:gd name="T9" fmla="*/ 55 h 72"/>
                <a:gd name="T10" fmla="*/ 77 w 124"/>
                <a:gd name="T11" fmla="*/ 68 h 72"/>
                <a:gd name="T12" fmla="*/ 68 w 124"/>
                <a:gd name="T13" fmla="*/ 72 h 72"/>
                <a:gd name="T14" fmla="*/ 55 w 124"/>
                <a:gd name="T15" fmla="*/ 68 h 72"/>
                <a:gd name="T16" fmla="*/ 43 w 124"/>
                <a:gd name="T17" fmla="*/ 64 h 72"/>
                <a:gd name="T18" fmla="*/ 30 w 124"/>
                <a:gd name="T19" fmla="*/ 55 h 72"/>
                <a:gd name="T20" fmla="*/ 17 w 124"/>
                <a:gd name="T21" fmla="*/ 38 h 72"/>
                <a:gd name="T22" fmla="*/ 0 w 124"/>
                <a:gd name="T23" fmla="*/ 17 h 72"/>
                <a:gd name="T24" fmla="*/ 0 w 124"/>
                <a:gd name="T25" fmla="*/ 17 h 72"/>
                <a:gd name="T26" fmla="*/ 43 w 124"/>
                <a:gd name="T27" fmla="*/ 13 h 72"/>
                <a:gd name="T28" fmla="*/ 81 w 124"/>
                <a:gd name="T29" fmla="*/ 8 h 72"/>
                <a:gd name="T30" fmla="*/ 124 w 124"/>
                <a:gd name="T31" fmla="*/ 0 h 72"/>
                <a:gd name="T32" fmla="*/ 124 w 124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72"/>
                <a:gd name="T53" fmla="*/ 124 w 124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72">
                  <a:moveTo>
                    <a:pt x="124" y="0"/>
                  </a:moveTo>
                  <a:lnTo>
                    <a:pt x="124" y="0"/>
                  </a:lnTo>
                  <a:lnTo>
                    <a:pt x="115" y="21"/>
                  </a:lnTo>
                  <a:lnTo>
                    <a:pt x="107" y="38"/>
                  </a:lnTo>
                  <a:lnTo>
                    <a:pt x="94" y="55"/>
                  </a:lnTo>
                  <a:lnTo>
                    <a:pt x="77" y="68"/>
                  </a:lnTo>
                  <a:lnTo>
                    <a:pt x="68" y="72"/>
                  </a:lnTo>
                  <a:lnTo>
                    <a:pt x="55" y="68"/>
                  </a:lnTo>
                  <a:lnTo>
                    <a:pt x="43" y="64"/>
                  </a:lnTo>
                  <a:lnTo>
                    <a:pt x="30" y="55"/>
                  </a:lnTo>
                  <a:lnTo>
                    <a:pt x="17" y="38"/>
                  </a:lnTo>
                  <a:lnTo>
                    <a:pt x="0" y="17"/>
                  </a:lnTo>
                  <a:lnTo>
                    <a:pt x="43" y="13"/>
                  </a:lnTo>
                  <a:lnTo>
                    <a:pt x="81" y="8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5" name="Freeform 174"/>
            <p:cNvSpPr>
              <a:spLocks/>
            </p:cNvSpPr>
            <p:nvPr/>
          </p:nvSpPr>
          <p:spPr bwMode="auto">
            <a:xfrm>
              <a:off x="2514" y="2503"/>
              <a:ext cx="13" cy="9"/>
            </a:xfrm>
            <a:custGeom>
              <a:avLst/>
              <a:gdLst>
                <a:gd name="T0" fmla="*/ 13 w 13"/>
                <a:gd name="T1" fmla="*/ 5 h 9"/>
                <a:gd name="T2" fmla="*/ 13 w 13"/>
                <a:gd name="T3" fmla="*/ 5 h 9"/>
                <a:gd name="T4" fmla="*/ 4 w 13"/>
                <a:gd name="T5" fmla="*/ 9 h 9"/>
                <a:gd name="T6" fmla="*/ 4 w 13"/>
                <a:gd name="T7" fmla="*/ 9 h 9"/>
                <a:gd name="T8" fmla="*/ 0 w 13"/>
                <a:gd name="T9" fmla="*/ 5 h 9"/>
                <a:gd name="T10" fmla="*/ 0 w 13"/>
                <a:gd name="T11" fmla="*/ 5 h 9"/>
                <a:gd name="T12" fmla="*/ 4 w 13"/>
                <a:gd name="T13" fmla="*/ 0 h 9"/>
                <a:gd name="T14" fmla="*/ 4 w 13"/>
                <a:gd name="T15" fmla="*/ 0 h 9"/>
                <a:gd name="T16" fmla="*/ 13 w 13"/>
                <a:gd name="T17" fmla="*/ 5 h 9"/>
                <a:gd name="T18" fmla="*/ 13 w 13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9"/>
                <a:gd name="T32" fmla="*/ 13 w 13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9">
                  <a:moveTo>
                    <a:pt x="13" y="5"/>
                  </a:moveTo>
                  <a:lnTo>
                    <a:pt x="13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6" name="Freeform 175"/>
            <p:cNvSpPr>
              <a:spLocks/>
            </p:cNvSpPr>
            <p:nvPr/>
          </p:nvSpPr>
          <p:spPr bwMode="auto">
            <a:xfrm>
              <a:off x="2356" y="2268"/>
              <a:ext cx="137" cy="154"/>
            </a:xfrm>
            <a:custGeom>
              <a:avLst/>
              <a:gdLst>
                <a:gd name="T0" fmla="*/ 86 w 137"/>
                <a:gd name="T1" fmla="*/ 5 h 154"/>
                <a:gd name="T2" fmla="*/ 86 w 137"/>
                <a:gd name="T3" fmla="*/ 5 h 154"/>
                <a:gd name="T4" fmla="*/ 73 w 137"/>
                <a:gd name="T5" fmla="*/ 0 h 154"/>
                <a:gd name="T6" fmla="*/ 51 w 137"/>
                <a:gd name="T7" fmla="*/ 0 h 154"/>
                <a:gd name="T8" fmla="*/ 39 w 137"/>
                <a:gd name="T9" fmla="*/ 0 h 154"/>
                <a:gd name="T10" fmla="*/ 26 w 137"/>
                <a:gd name="T11" fmla="*/ 9 h 154"/>
                <a:gd name="T12" fmla="*/ 13 w 137"/>
                <a:gd name="T13" fmla="*/ 13 h 154"/>
                <a:gd name="T14" fmla="*/ 0 w 137"/>
                <a:gd name="T15" fmla="*/ 26 h 154"/>
                <a:gd name="T16" fmla="*/ 0 w 137"/>
                <a:gd name="T17" fmla="*/ 26 h 154"/>
                <a:gd name="T18" fmla="*/ 9 w 137"/>
                <a:gd name="T19" fmla="*/ 22 h 154"/>
                <a:gd name="T20" fmla="*/ 30 w 137"/>
                <a:gd name="T21" fmla="*/ 13 h 154"/>
                <a:gd name="T22" fmla="*/ 56 w 137"/>
                <a:gd name="T23" fmla="*/ 9 h 154"/>
                <a:gd name="T24" fmla="*/ 68 w 137"/>
                <a:gd name="T25" fmla="*/ 9 h 154"/>
                <a:gd name="T26" fmla="*/ 81 w 137"/>
                <a:gd name="T27" fmla="*/ 13 h 154"/>
                <a:gd name="T28" fmla="*/ 81 w 137"/>
                <a:gd name="T29" fmla="*/ 13 h 154"/>
                <a:gd name="T30" fmla="*/ 94 w 137"/>
                <a:gd name="T31" fmla="*/ 22 h 154"/>
                <a:gd name="T32" fmla="*/ 103 w 137"/>
                <a:gd name="T33" fmla="*/ 35 h 154"/>
                <a:gd name="T34" fmla="*/ 111 w 137"/>
                <a:gd name="T35" fmla="*/ 47 h 154"/>
                <a:gd name="T36" fmla="*/ 120 w 137"/>
                <a:gd name="T37" fmla="*/ 64 h 154"/>
                <a:gd name="T38" fmla="*/ 120 w 137"/>
                <a:gd name="T39" fmla="*/ 82 h 154"/>
                <a:gd name="T40" fmla="*/ 115 w 137"/>
                <a:gd name="T41" fmla="*/ 103 h 154"/>
                <a:gd name="T42" fmla="*/ 107 w 137"/>
                <a:gd name="T43" fmla="*/ 124 h 154"/>
                <a:gd name="T44" fmla="*/ 94 w 137"/>
                <a:gd name="T45" fmla="*/ 150 h 154"/>
                <a:gd name="T46" fmla="*/ 137 w 137"/>
                <a:gd name="T47" fmla="*/ 154 h 154"/>
                <a:gd name="T48" fmla="*/ 103 w 137"/>
                <a:gd name="T49" fmla="*/ 146 h 154"/>
                <a:gd name="T50" fmla="*/ 103 w 137"/>
                <a:gd name="T51" fmla="*/ 146 h 154"/>
                <a:gd name="T52" fmla="*/ 111 w 137"/>
                <a:gd name="T53" fmla="*/ 133 h 154"/>
                <a:gd name="T54" fmla="*/ 120 w 137"/>
                <a:gd name="T55" fmla="*/ 120 h 154"/>
                <a:gd name="T56" fmla="*/ 124 w 137"/>
                <a:gd name="T57" fmla="*/ 99 h 154"/>
                <a:gd name="T58" fmla="*/ 124 w 137"/>
                <a:gd name="T59" fmla="*/ 77 h 154"/>
                <a:gd name="T60" fmla="*/ 120 w 137"/>
                <a:gd name="T61" fmla="*/ 56 h 154"/>
                <a:gd name="T62" fmla="*/ 107 w 137"/>
                <a:gd name="T63" fmla="*/ 30 h 154"/>
                <a:gd name="T64" fmla="*/ 86 w 137"/>
                <a:gd name="T65" fmla="*/ 5 h 154"/>
                <a:gd name="T66" fmla="*/ 86 w 137"/>
                <a:gd name="T67" fmla="*/ 5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7"/>
                <a:gd name="T103" fmla="*/ 0 h 154"/>
                <a:gd name="T104" fmla="*/ 137 w 137"/>
                <a:gd name="T105" fmla="*/ 154 h 1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7" h="154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30" y="13"/>
                  </a:lnTo>
                  <a:lnTo>
                    <a:pt x="56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4" y="22"/>
                  </a:lnTo>
                  <a:lnTo>
                    <a:pt x="103" y="35"/>
                  </a:lnTo>
                  <a:lnTo>
                    <a:pt x="111" y="47"/>
                  </a:lnTo>
                  <a:lnTo>
                    <a:pt x="120" y="64"/>
                  </a:lnTo>
                  <a:lnTo>
                    <a:pt x="120" y="82"/>
                  </a:lnTo>
                  <a:lnTo>
                    <a:pt x="115" y="103"/>
                  </a:lnTo>
                  <a:lnTo>
                    <a:pt x="107" y="124"/>
                  </a:lnTo>
                  <a:lnTo>
                    <a:pt x="94" y="150"/>
                  </a:lnTo>
                  <a:lnTo>
                    <a:pt x="137" y="154"/>
                  </a:lnTo>
                  <a:lnTo>
                    <a:pt x="103" y="146"/>
                  </a:lnTo>
                  <a:lnTo>
                    <a:pt x="111" y="133"/>
                  </a:lnTo>
                  <a:lnTo>
                    <a:pt x="120" y="120"/>
                  </a:lnTo>
                  <a:lnTo>
                    <a:pt x="124" y="99"/>
                  </a:lnTo>
                  <a:lnTo>
                    <a:pt x="124" y="77"/>
                  </a:lnTo>
                  <a:lnTo>
                    <a:pt x="120" y="56"/>
                  </a:lnTo>
                  <a:lnTo>
                    <a:pt x="107" y="30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7" name="Freeform 176"/>
            <p:cNvSpPr>
              <a:spLocks/>
            </p:cNvSpPr>
            <p:nvPr/>
          </p:nvSpPr>
          <p:spPr bwMode="auto">
            <a:xfrm>
              <a:off x="2356" y="2268"/>
              <a:ext cx="107" cy="30"/>
            </a:xfrm>
            <a:custGeom>
              <a:avLst/>
              <a:gdLst>
                <a:gd name="T0" fmla="*/ 86 w 107"/>
                <a:gd name="T1" fmla="*/ 5 h 30"/>
                <a:gd name="T2" fmla="*/ 86 w 107"/>
                <a:gd name="T3" fmla="*/ 5 h 30"/>
                <a:gd name="T4" fmla="*/ 73 w 107"/>
                <a:gd name="T5" fmla="*/ 0 h 30"/>
                <a:gd name="T6" fmla="*/ 51 w 107"/>
                <a:gd name="T7" fmla="*/ 0 h 30"/>
                <a:gd name="T8" fmla="*/ 39 w 107"/>
                <a:gd name="T9" fmla="*/ 5 h 30"/>
                <a:gd name="T10" fmla="*/ 26 w 107"/>
                <a:gd name="T11" fmla="*/ 9 h 30"/>
                <a:gd name="T12" fmla="*/ 13 w 107"/>
                <a:gd name="T13" fmla="*/ 13 h 30"/>
                <a:gd name="T14" fmla="*/ 0 w 107"/>
                <a:gd name="T15" fmla="*/ 26 h 30"/>
                <a:gd name="T16" fmla="*/ 0 w 107"/>
                <a:gd name="T17" fmla="*/ 26 h 30"/>
                <a:gd name="T18" fmla="*/ 9 w 107"/>
                <a:gd name="T19" fmla="*/ 22 h 30"/>
                <a:gd name="T20" fmla="*/ 26 w 107"/>
                <a:gd name="T21" fmla="*/ 13 h 30"/>
                <a:gd name="T22" fmla="*/ 51 w 107"/>
                <a:gd name="T23" fmla="*/ 9 h 30"/>
                <a:gd name="T24" fmla="*/ 68 w 107"/>
                <a:gd name="T25" fmla="*/ 9 h 30"/>
                <a:gd name="T26" fmla="*/ 81 w 107"/>
                <a:gd name="T27" fmla="*/ 13 h 30"/>
                <a:gd name="T28" fmla="*/ 81 w 107"/>
                <a:gd name="T29" fmla="*/ 13 h 30"/>
                <a:gd name="T30" fmla="*/ 98 w 107"/>
                <a:gd name="T31" fmla="*/ 30 h 30"/>
                <a:gd name="T32" fmla="*/ 98 w 107"/>
                <a:gd name="T33" fmla="*/ 30 h 30"/>
                <a:gd name="T34" fmla="*/ 107 w 107"/>
                <a:gd name="T35" fmla="*/ 30 h 30"/>
                <a:gd name="T36" fmla="*/ 107 w 107"/>
                <a:gd name="T37" fmla="*/ 26 h 30"/>
                <a:gd name="T38" fmla="*/ 107 w 107"/>
                <a:gd name="T39" fmla="*/ 26 h 30"/>
                <a:gd name="T40" fmla="*/ 98 w 107"/>
                <a:gd name="T41" fmla="*/ 13 h 30"/>
                <a:gd name="T42" fmla="*/ 86 w 107"/>
                <a:gd name="T43" fmla="*/ 5 h 30"/>
                <a:gd name="T44" fmla="*/ 86 w 107"/>
                <a:gd name="T45" fmla="*/ 5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0"/>
                <a:gd name="T71" fmla="*/ 107 w 107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0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5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26" y="13"/>
                  </a:lnTo>
                  <a:lnTo>
                    <a:pt x="51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8" y="30"/>
                  </a:lnTo>
                  <a:lnTo>
                    <a:pt x="107" y="30"/>
                  </a:lnTo>
                  <a:lnTo>
                    <a:pt x="107" y="26"/>
                  </a:lnTo>
                  <a:lnTo>
                    <a:pt x="98" y="13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8" name="Freeform 177"/>
            <p:cNvSpPr>
              <a:spLocks/>
            </p:cNvSpPr>
            <p:nvPr/>
          </p:nvSpPr>
          <p:spPr bwMode="auto">
            <a:xfrm>
              <a:off x="2510" y="2256"/>
              <a:ext cx="107" cy="38"/>
            </a:xfrm>
            <a:custGeom>
              <a:avLst/>
              <a:gdLst>
                <a:gd name="T0" fmla="*/ 21 w 107"/>
                <a:gd name="T1" fmla="*/ 8 h 38"/>
                <a:gd name="T2" fmla="*/ 21 w 107"/>
                <a:gd name="T3" fmla="*/ 8 h 38"/>
                <a:gd name="T4" fmla="*/ 30 w 107"/>
                <a:gd name="T5" fmla="*/ 4 h 38"/>
                <a:gd name="T6" fmla="*/ 51 w 107"/>
                <a:gd name="T7" fmla="*/ 0 h 38"/>
                <a:gd name="T8" fmla="*/ 64 w 107"/>
                <a:gd name="T9" fmla="*/ 0 h 38"/>
                <a:gd name="T10" fmla="*/ 77 w 107"/>
                <a:gd name="T11" fmla="*/ 4 h 38"/>
                <a:gd name="T12" fmla="*/ 94 w 107"/>
                <a:gd name="T13" fmla="*/ 8 h 38"/>
                <a:gd name="T14" fmla="*/ 107 w 107"/>
                <a:gd name="T15" fmla="*/ 21 h 38"/>
                <a:gd name="T16" fmla="*/ 107 w 107"/>
                <a:gd name="T17" fmla="*/ 21 h 38"/>
                <a:gd name="T18" fmla="*/ 98 w 107"/>
                <a:gd name="T19" fmla="*/ 17 h 38"/>
                <a:gd name="T20" fmla="*/ 77 w 107"/>
                <a:gd name="T21" fmla="*/ 8 h 38"/>
                <a:gd name="T22" fmla="*/ 51 w 107"/>
                <a:gd name="T23" fmla="*/ 8 h 38"/>
                <a:gd name="T24" fmla="*/ 38 w 107"/>
                <a:gd name="T25" fmla="*/ 8 h 38"/>
                <a:gd name="T26" fmla="*/ 26 w 107"/>
                <a:gd name="T27" fmla="*/ 17 h 38"/>
                <a:gd name="T28" fmla="*/ 26 w 107"/>
                <a:gd name="T29" fmla="*/ 17 h 38"/>
                <a:gd name="T30" fmla="*/ 8 w 107"/>
                <a:gd name="T31" fmla="*/ 34 h 38"/>
                <a:gd name="T32" fmla="*/ 8 w 107"/>
                <a:gd name="T33" fmla="*/ 34 h 38"/>
                <a:gd name="T34" fmla="*/ 0 w 107"/>
                <a:gd name="T35" fmla="*/ 38 h 38"/>
                <a:gd name="T36" fmla="*/ 0 w 107"/>
                <a:gd name="T37" fmla="*/ 29 h 38"/>
                <a:gd name="T38" fmla="*/ 0 w 107"/>
                <a:gd name="T39" fmla="*/ 29 h 38"/>
                <a:gd name="T40" fmla="*/ 8 w 107"/>
                <a:gd name="T41" fmla="*/ 21 h 38"/>
                <a:gd name="T42" fmla="*/ 21 w 107"/>
                <a:gd name="T43" fmla="*/ 8 h 38"/>
                <a:gd name="T44" fmla="*/ 21 w 107"/>
                <a:gd name="T45" fmla="*/ 8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8"/>
                <a:gd name="T71" fmla="*/ 107 w 107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8">
                  <a:moveTo>
                    <a:pt x="21" y="8"/>
                  </a:moveTo>
                  <a:lnTo>
                    <a:pt x="21" y="8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4"/>
                  </a:lnTo>
                  <a:lnTo>
                    <a:pt x="94" y="8"/>
                  </a:lnTo>
                  <a:lnTo>
                    <a:pt x="107" y="21"/>
                  </a:lnTo>
                  <a:lnTo>
                    <a:pt x="98" y="17"/>
                  </a:lnTo>
                  <a:lnTo>
                    <a:pt x="77" y="8"/>
                  </a:lnTo>
                  <a:lnTo>
                    <a:pt x="51" y="8"/>
                  </a:lnTo>
                  <a:lnTo>
                    <a:pt x="38" y="8"/>
                  </a:lnTo>
                  <a:lnTo>
                    <a:pt x="26" y="17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8" y="21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9" name="Freeform 178"/>
            <p:cNvSpPr>
              <a:spLocks/>
            </p:cNvSpPr>
            <p:nvPr/>
          </p:nvSpPr>
          <p:spPr bwMode="auto">
            <a:xfrm>
              <a:off x="2356" y="2149"/>
              <a:ext cx="154" cy="363"/>
            </a:xfrm>
            <a:custGeom>
              <a:avLst/>
              <a:gdLst>
                <a:gd name="T0" fmla="*/ 154 w 154"/>
                <a:gd name="T1" fmla="*/ 0 h 363"/>
                <a:gd name="T2" fmla="*/ 154 w 154"/>
                <a:gd name="T3" fmla="*/ 0 h 363"/>
                <a:gd name="T4" fmla="*/ 154 w 154"/>
                <a:gd name="T5" fmla="*/ 4 h 363"/>
                <a:gd name="T6" fmla="*/ 154 w 154"/>
                <a:gd name="T7" fmla="*/ 4 h 363"/>
                <a:gd name="T8" fmla="*/ 154 w 154"/>
                <a:gd name="T9" fmla="*/ 4 h 363"/>
                <a:gd name="T10" fmla="*/ 154 w 154"/>
                <a:gd name="T11" fmla="*/ 4 h 363"/>
                <a:gd name="T12" fmla="*/ 107 w 154"/>
                <a:gd name="T13" fmla="*/ 21 h 363"/>
                <a:gd name="T14" fmla="*/ 68 w 154"/>
                <a:gd name="T15" fmla="*/ 47 h 363"/>
                <a:gd name="T16" fmla="*/ 51 w 154"/>
                <a:gd name="T17" fmla="*/ 60 h 363"/>
                <a:gd name="T18" fmla="*/ 39 w 154"/>
                <a:gd name="T19" fmla="*/ 72 h 363"/>
                <a:gd name="T20" fmla="*/ 26 w 154"/>
                <a:gd name="T21" fmla="*/ 89 h 363"/>
                <a:gd name="T22" fmla="*/ 17 w 154"/>
                <a:gd name="T23" fmla="*/ 111 h 363"/>
                <a:gd name="T24" fmla="*/ 17 w 154"/>
                <a:gd name="T25" fmla="*/ 111 h 363"/>
                <a:gd name="T26" fmla="*/ 13 w 154"/>
                <a:gd name="T27" fmla="*/ 128 h 363"/>
                <a:gd name="T28" fmla="*/ 9 w 154"/>
                <a:gd name="T29" fmla="*/ 149 h 363"/>
                <a:gd name="T30" fmla="*/ 4 w 154"/>
                <a:gd name="T31" fmla="*/ 192 h 363"/>
                <a:gd name="T32" fmla="*/ 13 w 154"/>
                <a:gd name="T33" fmla="*/ 235 h 363"/>
                <a:gd name="T34" fmla="*/ 21 w 154"/>
                <a:gd name="T35" fmla="*/ 273 h 363"/>
                <a:gd name="T36" fmla="*/ 34 w 154"/>
                <a:gd name="T37" fmla="*/ 307 h 363"/>
                <a:gd name="T38" fmla="*/ 47 w 154"/>
                <a:gd name="T39" fmla="*/ 333 h 363"/>
                <a:gd name="T40" fmla="*/ 60 w 154"/>
                <a:gd name="T41" fmla="*/ 359 h 363"/>
                <a:gd name="T42" fmla="*/ 60 w 154"/>
                <a:gd name="T43" fmla="*/ 359 h 363"/>
                <a:gd name="T44" fmla="*/ 60 w 154"/>
                <a:gd name="T45" fmla="*/ 363 h 363"/>
                <a:gd name="T46" fmla="*/ 60 w 154"/>
                <a:gd name="T47" fmla="*/ 363 h 363"/>
                <a:gd name="T48" fmla="*/ 56 w 154"/>
                <a:gd name="T49" fmla="*/ 363 h 363"/>
                <a:gd name="T50" fmla="*/ 56 w 154"/>
                <a:gd name="T51" fmla="*/ 363 h 363"/>
                <a:gd name="T52" fmla="*/ 43 w 154"/>
                <a:gd name="T53" fmla="*/ 337 h 363"/>
                <a:gd name="T54" fmla="*/ 30 w 154"/>
                <a:gd name="T55" fmla="*/ 307 h 363"/>
                <a:gd name="T56" fmla="*/ 17 w 154"/>
                <a:gd name="T57" fmla="*/ 273 h 363"/>
                <a:gd name="T58" fmla="*/ 9 w 154"/>
                <a:gd name="T59" fmla="*/ 235 h 363"/>
                <a:gd name="T60" fmla="*/ 0 w 154"/>
                <a:gd name="T61" fmla="*/ 192 h 363"/>
                <a:gd name="T62" fmla="*/ 0 w 154"/>
                <a:gd name="T63" fmla="*/ 149 h 363"/>
                <a:gd name="T64" fmla="*/ 4 w 154"/>
                <a:gd name="T65" fmla="*/ 128 h 363"/>
                <a:gd name="T66" fmla="*/ 13 w 154"/>
                <a:gd name="T67" fmla="*/ 107 h 363"/>
                <a:gd name="T68" fmla="*/ 13 w 154"/>
                <a:gd name="T69" fmla="*/ 107 h 363"/>
                <a:gd name="T70" fmla="*/ 21 w 154"/>
                <a:gd name="T71" fmla="*/ 89 h 363"/>
                <a:gd name="T72" fmla="*/ 34 w 154"/>
                <a:gd name="T73" fmla="*/ 72 h 363"/>
                <a:gd name="T74" fmla="*/ 47 w 154"/>
                <a:gd name="T75" fmla="*/ 55 h 363"/>
                <a:gd name="T76" fmla="*/ 64 w 154"/>
                <a:gd name="T77" fmla="*/ 42 h 363"/>
                <a:gd name="T78" fmla="*/ 103 w 154"/>
                <a:gd name="T79" fmla="*/ 17 h 363"/>
                <a:gd name="T80" fmla="*/ 154 w 154"/>
                <a:gd name="T81" fmla="*/ 0 h 363"/>
                <a:gd name="T82" fmla="*/ 154 w 154"/>
                <a:gd name="T83" fmla="*/ 0 h 3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363"/>
                <a:gd name="T128" fmla="*/ 154 w 154"/>
                <a:gd name="T129" fmla="*/ 363 h 3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363">
                  <a:moveTo>
                    <a:pt x="154" y="0"/>
                  </a:moveTo>
                  <a:lnTo>
                    <a:pt x="154" y="0"/>
                  </a:lnTo>
                  <a:lnTo>
                    <a:pt x="154" y="4"/>
                  </a:lnTo>
                  <a:lnTo>
                    <a:pt x="107" y="21"/>
                  </a:lnTo>
                  <a:lnTo>
                    <a:pt x="68" y="47"/>
                  </a:lnTo>
                  <a:lnTo>
                    <a:pt x="51" y="60"/>
                  </a:lnTo>
                  <a:lnTo>
                    <a:pt x="39" y="72"/>
                  </a:lnTo>
                  <a:lnTo>
                    <a:pt x="26" y="89"/>
                  </a:lnTo>
                  <a:lnTo>
                    <a:pt x="17" y="111"/>
                  </a:lnTo>
                  <a:lnTo>
                    <a:pt x="13" y="128"/>
                  </a:lnTo>
                  <a:lnTo>
                    <a:pt x="9" y="149"/>
                  </a:lnTo>
                  <a:lnTo>
                    <a:pt x="4" y="192"/>
                  </a:lnTo>
                  <a:lnTo>
                    <a:pt x="13" y="235"/>
                  </a:lnTo>
                  <a:lnTo>
                    <a:pt x="21" y="273"/>
                  </a:lnTo>
                  <a:lnTo>
                    <a:pt x="34" y="307"/>
                  </a:lnTo>
                  <a:lnTo>
                    <a:pt x="47" y="333"/>
                  </a:lnTo>
                  <a:lnTo>
                    <a:pt x="60" y="359"/>
                  </a:lnTo>
                  <a:lnTo>
                    <a:pt x="60" y="363"/>
                  </a:lnTo>
                  <a:lnTo>
                    <a:pt x="56" y="363"/>
                  </a:lnTo>
                  <a:lnTo>
                    <a:pt x="43" y="337"/>
                  </a:lnTo>
                  <a:lnTo>
                    <a:pt x="30" y="307"/>
                  </a:lnTo>
                  <a:lnTo>
                    <a:pt x="17" y="273"/>
                  </a:lnTo>
                  <a:lnTo>
                    <a:pt x="9" y="235"/>
                  </a:lnTo>
                  <a:lnTo>
                    <a:pt x="0" y="192"/>
                  </a:lnTo>
                  <a:lnTo>
                    <a:pt x="0" y="149"/>
                  </a:lnTo>
                  <a:lnTo>
                    <a:pt x="4" y="128"/>
                  </a:lnTo>
                  <a:lnTo>
                    <a:pt x="13" y="107"/>
                  </a:lnTo>
                  <a:lnTo>
                    <a:pt x="21" y="89"/>
                  </a:lnTo>
                  <a:lnTo>
                    <a:pt x="34" y="72"/>
                  </a:lnTo>
                  <a:lnTo>
                    <a:pt x="47" y="55"/>
                  </a:lnTo>
                  <a:lnTo>
                    <a:pt x="64" y="42"/>
                  </a:lnTo>
                  <a:lnTo>
                    <a:pt x="103" y="17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0" name="Freeform 179"/>
            <p:cNvSpPr>
              <a:spLocks/>
            </p:cNvSpPr>
            <p:nvPr/>
          </p:nvSpPr>
          <p:spPr bwMode="auto">
            <a:xfrm>
              <a:off x="2322" y="2132"/>
              <a:ext cx="201" cy="384"/>
            </a:xfrm>
            <a:custGeom>
              <a:avLst/>
              <a:gdLst>
                <a:gd name="T0" fmla="*/ 201 w 201"/>
                <a:gd name="T1" fmla="*/ 0 h 384"/>
                <a:gd name="T2" fmla="*/ 201 w 201"/>
                <a:gd name="T3" fmla="*/ 0 h 384"/>
                <a:gd name="T4" fmla="*/ 201 w 201"/>
                <a:gd name="T5" fmla="*/ 0 h 384"/>
                <a:gd name="T6" fmla="*/ 201 w 201"/>
                <a:gd name="T7" fmla="*/ 0 h 384"/>
                <a:gd name="T8" fmla="*/ 201 w 201"/>
                <a:gd name="T9" fmla="*/ 4 h 384"/>
                <a:gd name="T10" fmla="*/ 201 w 201"/>
                <a:gd name="T11" fmla="*/ 4 h 384"/>
                <a:gd name="T12" fmla="*/ 167 w 201"/>
                <a:gd name="T13" fmla="*/ 8 h 384"/>
                <a:gd name="T14" fmla="*/ 137 w 201"/>
                <a:gd name="T15" fmla="*/ 17 h 384"/>
                <a:gd name="T16" fmla="*/ 111 w 201"/>
                <a:gd name="T17" fmla="*/ 25 h 384"/>
                <a:gd name="T18" fmla="*/ 90 w 201"/>
                <a:gd name="T19" fmla="*/ 38 h 384"/>
                <a:gd name="T20" fmla="*/ 68 w 201"/>
                <a:gd name="T21" fmla="*/ 51 h 384"/>
                <a:gd name="T22" fmla="*/ 51 w 201"/>
                <a:gd name="T23" fmla="*/ 68 h 384"/>
                <a:gd name="T24" fmla="*/ 34 w 201"/>
                <a:gd name="T25" fmla="*/ 85 h 384"/>
                <a:gd name="T26" fmla="*/ 21 w 201"/>
                <a:gd name="T27" fmla="*/ 106 h 384"/>
                <a:gd name="T28" fmla="*/ 21 w 201"/>
                <a:gd name="T29" fmla="*/ 106 h 384"/>
                <a:gd name="T30" fmla="*/ 13 w 201"/>
                <a:gd name="T31" fmla="*/ 128 h 384"/>
                <a:gd name="T32" fmla="*/ 8 w 201"/>
                <a:gd name="T33" fmla="*/ 149 h 384"/>
                <a:gd name="T34" fmla="*/ 4 w 201"/>
                <a:gd name="T35" fmla="*/ 196 h 384"/>
                <a:gd name="T36" fmla="*/ 8 w 201"/>
                <a:gd name="T37" fmla="*/ 243 h 384"/>
                <a:gd name="T38" fmla="*/ 17 w 201"/>
                <a:gd name="T39" fmla="*/ 286 h 384"/>
                <a:gd name="T40" fmla="*/ 30 w 201"/>
                <a:gd name="T41" fmla="*/ 324 h 384"/>
                <a:gd name="T42" fmla="*/ 43 w 201"/>
                <a:gd name="T43" fmla="*/ 354 h 384"/>
                <a:gd name="T44" fmla="*/ 55 w 201"/>
                <a:gd name="T45" fmla="*/ 380 h 384"/>
                <a:gd name="T46" fmla="*/ 55 w 201"/>
                <a:gd name="T47" fmla="*/ 380 h 384"/>
                <a:gd name="T48" fmla="*/ 55 w 201"/>
                <a:gd name="T49" fmla="*/ 384 h 384"/>
                <a:gd name="T50" fmla="*/ 55 w 201"/>
                <a:gd name="T51" fmla="*/ 384 h 384"/>
                <a:gd name="T52" fmla="*/ 51 w 201"/>
                <a:gd name="T53" fmla="*/ 384 h 384"/>
                <a:gd name="T54" fmla="*/ 51 w 201"/>
                <a:gd name="T55" fmla="*/ 384 h 384"/>
                <a:gd name="T56" fmla="*/ 38 w 201"/>
                <a:gd name="T57" fmla="*/ 354 h 384"/>
                <a:gd name="T58" fmla="*/ 26 w 201"/>
                <a:gd name="T59" fmla="*/ 324 h 384"/>
                <a:gd name="T60" fmla="*/ 13 w 201"/>
                <a:gd name="T61" fmla="*/ 286 h 384"/>
                <a:gd name="T62" fmla="*/ 4 w 201"/>
                <a:gd name="T63" fmla="*/ 243 h 384"/>
                <a:gd name="T64" fmla="*/ 0 w 201"/>
                <a:gd name="T65" fmla="*/ 196 h 384"/>
                <a:gd name="T66" fmla="*/ 4 w 201"/>
                <a:gd name="T67" fmla="*/ 149 h 384"/>
                <a:gd name="T68" fmla="*/ 8 w 201"/>
                <a:gd name="T69" fmla="*/ 128 h 384"/>
                <a:gd name="T70" fmla="*/ 17 w 201"/>
                <a:gd name="T71" fmla="*/ 102 h 384"/>
                <a:gd name="T72" fmla="*/ 17 w 201"/>
                <a:gd name="T73" fmla="*/ 102 h 384"/>
                <a:gd name="T74" fmla="*/ 30 w 201"/>
                <a:gd name="T75" fmla="*/ 85 h 384"/>
                <a:gd name="T76" fmla="*/ 47 w 201"/>
                <a:gd name="T77" fmla="*/ 64 h 384"/>
                <a:gd name="T78" fmla="*/ 64 w 201"/>
                <a:gd name="T79" fmla="*/ 47 h 384"/>
                <a:gd name="T80" fmla="*/ 85 w 201"/>
                <a:gd name="T81" fmla="*/ 34 h 384"/>
                <a:gd name="T82" fmla="*/ 111 w 201"/>
                <a:gd name="T83" fmla="*/ 21 h 384"/>
                <a:gd name="T84" fmla="*/ 137 w 201"/>
                <a:gd name="T85" fmla="*/ 12 h 384"/>
                <a:gd name="T86" fmla="*/ 167 w 201"/>
                <a:gd name="T87" fmla="*/ 4 h 384"/>
                <a:gd name="T88" fmla="*/ 201 w 201"/>
                <a:gd name="T89" fmla="*/ 0 h 384"/>
                <a:gd name="T90" fmla="*/ 201 w 201"/>
                <a:gd name="T91" fmla="*/ 0 h 3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1"/>
                <a:gd name="T139" fmla="*/ 0 h 384"/>
                <a:gd name="T140" fmla="*/ 201 w 201"/>
                <a:gd name="T141" fmla="*/ 384 h 38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1" h="384">
                  <a:moveTo>
                    <a:pt x="201" y="0"/>
                  </a:moveTo>
                  <a:lnTo>
                    <a:pt x="201" y="0"/>
                  </a:lnTo>
                  <a:lnTo>
                    <a:pt x="201" y="4"/>
                  </a:lnTo>
                  <a:lnTo>
                    <a:pt x="167" y="8"/>
                  </a:lnTo>
                  <a:lnTo>
                    <a:pt x="137" y="17"/>
                  </a:lnTo>
                  <a:lnTo>
                    <a:pt x="111" y="25"/>
                  </a:lnTo>
                  <a:lnTo>
                    <a:pt x="90" y="38"/>
                  </a:lnTo>
                  <a:lnTo>
                    <a:pt x="68" y="51"/>
                  </a:lnTo>
                  <a:lnTo>
                    <a:pt x="51" y="68"/>
                  </a:lnTo>
                  <a:lnTo>
                    <a:pt x="34" y="85"/>
                  </a:lnTo>
                  <a:lnTo>
                    <a:pt x="21" y="106"/>
                  </a:lnTo>
                  <a:lnTo>
                    <a:pt x="13" y="128"/>
                  </a:lnTo>
                  <a:lnTo>
                    <a:pt x="8" y="149"/>
                  </a:lnTo>
                  <a:lnTo>
                    <a:pt x="4" y="196"/>
                  </a:lnTo>
                  <a:lnTo>
                    <a:pt x="8" y="243"/>
                  </a:lnTo>
                  <a:lnTo>
                    <a:pt x="17" y="286"/>
                  </a:lnTo>
                  <a:lnTo>
                    <a:pt x="30" y="324"/>
                  </a:lnTo>
                  <a:lnTo>
                    <a:pt x="43" y="354"/>
                  </a:lnTo>
                  <a:lnTo>
                    <a:pt x="55" y="380"/>
                  </a:lnTo>
                  <a:lnTo>
                    <a:pt x="55" y="384"/>
                  </a:lnTo>
                  <a:lnTo>
                    <a:pt x="51" y="384"/>
                  </a:lnTo>
                  <a:lnTo>
                    <a:pt x="38" y="354"/>
                  </a:lnTo>
                  <a:lnTo>
                    <a:pt x="26" y="324"/>
                  </a:lnTo>
                  <a:lnTo>
                    <a:pt x="13" y="286"/>
                  </a:lnTo>
                  <a:lnTo>
                    <a:pt x="4" y="243"/>
                  </a:lnTo>
                  <a:lnTo>
                    <a:pt x="0" y="196"/>
                  </a:lnTo>
                  <a:lnTo>
                    <a:pt x="4" y="149"/>
                  </a:lnTo>
                  <a:lnTo>
                    <a:pt x="8" y="128"/>
                  </a:lnTo>
                  <a:lnTo>
                    <a:pt x="17" y="102"/>
                  </a:lnTo>
                  <a:lnTo>
                    <a:pt x="30" y="85"/>
                  </a:lnTo>
                  <a:lnTo>
                    <a:pt x="47" y="64"/>
                  </a:lnTo>
                  <a:lnTo>
                    <a:pt x="64" y="47"/>
                  </a:lnTo>
                  <a:lnTo>
                    <a:pt x="85" y="34"/>
                  </a:lnTo>
                  <a:lnTo>
                    <a:pt x="111" y="21"/>
                  </a:lnTo>
                  <a:lnTo>
                    <a:pt x="137" y="12"/>
                  </a:lnTo>
                  <a:lnTo>
                    <a:pt x="167" y="4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1" name="Freeform 180"/>
            <p:cNvSpPr>
              <a:spLocks/>
            </p:cNvSpPr>
            <p:nvPr/>
          </p:nvSpPr>
          <p:spPr bwMode="auto">
            <a:xfrm>
              <a:off x="2309" y="2123"/>
              <a:ext cx="218" cy="393"/>
            </a:xfrm>
            <a:custGeom>
              <a:avLst/>
              <a:gdLst>
                <a:gd name="T0" fmla="*/ 214 w 218"/>
                <a:gd name="T1" fmla="*/ 0 h 393"/>
                <a:gd name="T2" fmla="*/ 214 w 218"/>
                <a:gd name="T3" fmla="*/ 0 h 393"/>
                <a:gd name="T4" fmla="*/ 218 w 218"/>
                <a:gd name="T5" fmla="*/ 4 h 393"/>
                <a:gd name="T6" fmla="*/ 218 w 218"/>
                <a:gd name="T7" fmla="*/ 4 h 393"/>
                <a:gd name="T8" fmla="*/ 218 w 218"/>
                <a:gd name="T9" fmla="*/ 4 h 393"/>
                <a:gd name="T10" fmla="*/ 218 w 218"/>
                <a:gd name="T11" fmla="*/ 4 h 393"/>
                <a:gd name="T12" fmla="*/ 184 w 218"/>
                <a:gd name="T13" fmla="*/ 9 h 393"/>
                <a:gd name="T14" fmla="*/ 158 w 218"/>
                <a:gd name="T15" fmla="*/ 17 h 393"/>
                <a:gd name="T16" fmla="*/ 128 w 218"/>
                <a:gd name="T17" fmla="*/ 26 h 393"/>
                <a:gd name="T18" fmla="*/ 107 w 218"/>
                <a:gd name="T19" fmla="*/ 39 h 393"/>
                <a:gd name="T20" fmla="*/ 86 w 218"/>
                <a:gd name="T21" fmla="*/ 51 h 393"/>
                <a:gd name="T22" fmla="*/ 64 w 218"/>
                <a:gd name="T23" fmla="*/ 64 h 393"/>
                <a:gd name="T24" fmla="*/ 47 w 218"/>
                <a:gd name="T25" fmla="*/ 81 h 393"/>
                <a:gd name="T26" fmla="*/ 34 w 218"/>
                <a:gd name="T27" fmla="*/ 103 h 393"/>
                <a:gd name="T28" fmla="*/ 34 w 218"/>
                <a:gd name="T29" fmla="*/ 103 h 393"/>
                <a:gd name="T30" fmla="*/ 21 w 218"/>
                <a:gd name="T31" fmla="*/ 124 h 393"/>
                <a:gd name="T32" fmla="*/ 13 w 218"/>
                <a:gd name="T33" fmla="*/ 150 h 393"/>
                <a:gd name="T34" fmla="*/ 4 w 218"/>
                <a:gd name="T35" fmla="*/ 197 h 393"/>
                <a:gd name="T36" fmla="*/ 4 w 218"/>
                <a:gd name="T37" fmla="*/ 244 h 393"/>
                <a:gd name="T38" fmla="*/ 9 w 218"/>
                <a:gd name="T39" fmla="*/ 291 h 393"/>
                <a:gd name="T40" fmla="*/ 13 w 218"/>
                <a:gd name="T41" fmla="*/ 329 h 393"/>
                <a:gd name="T42" fmla="*/ 21 w 218"/>
                <a:gd name="T43" fmla="*/ 363 h 393"/>
                <a:gd name="T44" fmla="*/ 30 w 218"/>
                <a:gd name="T45" fmla="*/ 393 h 393"/>
                <a:gd name="T46" fmla="*/ 30 w 218"/>
                <a:gd name="T47" fmla="*/ 393 h 393"/>
                <a:gd name="T48" fmla="*/ 30 w 218"/>
                <a:gd name="T49" fmla="*/ 393 h 393"/>
                <a:gd name="T50" fmla="*/ 30 w 218"/>
                <a:gd name="T51" fmla="*/ 393 h 393"/>
                <a:gd name="T52" fmla="*/ 26 w 218"/>
                <a:gd name="T53" fmla="*/ 393 h 393"/>
                <a:gd name="T54" fmla="*/ 26 w 218"/>
                <a:gd name="T55" fmla="*/ 393 h 393"/>
                <a:gd name="T56" fmla="*/ 17 w 218"/>
                <a:gd name="T57" fmla="*/ 363 h 393"/>
                <a:gd name="T58" fmla="*/ 9 w 218"/>
                <a:gd name="T59" fmla="*/ 329 h 393"/>
                <a:gd name="T60" fmla="*/ 0 w 218"/>
                <a:gd name="T61" fmla="*/ 291 h 393"/>
                <a:gd name="T62" fmla="*/ 0 w 218"/>
                <a:gd name="T63" fmla="*/ 244 h 393"/>
                <a:gd name="T64" fmla="*/ 0 w 218"/>
                <a:gd name="T65" fmla="*/ 197 h 393"/>
                <a:gd name="T66" fmla="*/ 9 w 218"/>
                <a:gd name="T67" fmla="*/ 145 h 393"/>
                <a:gd name="T68" fmla="*/ 17 w 218"/>
                <a:gd name="T69" fmla="*/ 124 h 393"/>
                <a:gd name="T70" fmla="*/ 30 w 218"/>
                <a:gd name="T71" fmla="*/ 98 h 393"/>
                <a:gd name="T72" fmla="*/ 30 w 218"/>
                <a:gd name="T73" fmla="*/ 98 h 393"/>
                <a:gd name="T74" fmla="*/ 47 w 218"/>
                <a:gd name="T75" fmla="*/ 81 h 393"/>
                <a:gd name="T76" fmla="*/ 60 w 218"/>
                <a:gd name="T77" fmla="*/ 60 h 393"/>
                <a:gd name="T78" fmla="*/ 81 w 218"/>
                <a:gd name="T79" fmla="*/ 47 h 393"/>
                <a:gd name="T80" fmla="*/ 103 w 218"/>
                <a:gd name="T81" fmla="*/ 34 h 393"/>
                <a:gd name="T82" fmla="*/ 128 w 218"/>
                <a:gd name="T83" fmla="*/ 21 h 393"/>
                <a:gd name="T84" fmla="*/ 154 w 218"/>
                <a:gd name="T85" fmla="*/ 13 h 393"/>
                <a:gd name="T86" fmla="*/ 184 w 218"/>
                <a:gd name="T87" fmla="*/ 4 h 393"/>
                <a:gd name="T88" fmla="*/ 214 w 218"/>
                <a:gd name="T89" fmla="*/ 0 h 393"/>
                <a:gd name="T90" fmla="*/ 214 w 218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8"/>
                <a:gd name="T139" fmla="*/ 0 h 393"/>
                <a:gd name="T140" fmla="*/ 218 w 218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8" h="393">
                  <a:moveTo>
                    <a:pt x="214" y="0"/>
                  </a:moveTo>
                  <a:lnTo>
                    <a:pt x="214" y="0"/>
                  </a:lnTo>
                  <a:lnTo>
                    <a:pt x="218" y="4"/>
                  </a:lnTo>
                  <a:lnTo>
                    <a:pt x="184" y="9"/>
                  </a:lnTo>
                  <a:lnTo>
                    <a:pt x="158" y="17"/>
                  </a:lnTo>
                  <a:lnTo>
                    <a:pt x="128" y="26"/>
                  </a:lnTo>
                  <a:lnTo>
                    <a:pt x="107" y="39"/>
                  </a:lnTo>
                  <a:lnTo>
                    <a:pt x="86" y="51"/>
                  </a:lnTo>
                  <a:lnTo>
                    <a:pt x="64" y="64"/>
                  </a:lnTo>
                  <a:lnTo>
                    <a:pt x="47" y="81"/>
                  </a:lnTo>
                  <a:lnTo>
                    <a:pt x="34" y="103"/>
                  </a:lnTo>
                  <a:lnTo>
                    <a:pt x="21" y="124"/>
                  </a:lnTo>
                  <a:lnTo>
                    <a:pt x="13" y="150"/>
                  </a:lnTo>
                  <a:lnTo>
                    <a:pt x="4" y="197"/>
                  </a:lnTo>
                  <a:lnTo>
                    <a:pt x="4" y="244"/>
                  </a:lnTo>
                  <a:lnTo>
                    <a:pt x="9" y="291"/>
                  </a:lnTo>
                  <a:lnTo>
                    <a:pt x="13" y="329"/>
                  </a:lnTo>
                  <a:lnTo>
                    <a:pt x="21" y="363"/>
                  </a:lnTo>
                  <a:lnTo>
                    <a:pt x="30" y="393"/>
                  </a:lnTo>
                  <a:lnTo>
                    <a:pt x="26" y="393"/>
                  </a:lnTo>
                  <a:lnTo>
                    <a:pt x="17" y="363"/>
                  </a:lnTo>
                  <a:lnTo>
                    <a:pt x="9" y="329"/>
                  </a:lnTo>
                  <a:lnTo>
                    <a:pt x="0" y="291"/>
                  </a:lnTo>
                  <a:lnTo>
                    <a:pt x="0" y="244"/>
                  </a:lnTo>
                  <a:lnTo>
                    <a:pt x="0" y="197"/>
                  </a:lnTo>
                  <a:lnTo>
                    <a:pt x="9" y="145"/>
                  </a:lnTo>
                  <a:lnTo>
                    <a:pt x="17" y="124"/>
                  </a:lnTo>
                  <a:lnTo>
                    <a:pt x="30" y="98"/>
                  </a:lnTo>
                  <a:lnTo>
                    <a:pt x="47" y="81"/>
                  </a:lnTo>
                  <a:lnTo>
                    <a:pt x="60" y="60"/>
                  </a:lnTo>
                  <a:lnTo>
                    <a:pt x="81" y="47"/>
                  </a:lnTo>
                  <a:lnTo>
                    <a:pt x="103" y="34"/>
                  </a:lnTo>
                  <a:lnTo>
                    <a:pt x="128" y="21"/>
                  </a:lnTo>
                  <a:lnTo>
                    <a:pt x="154" y="13"/>
                  </a:lnTo>
                  <a:lnTo>
                    <a:pt x="184" y="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2" name="Freeform 181"/>
            <p:cNvSpPr>
              <a:spLocks/>
            </p:cNvSpPr>
            <p:nvPr/>
          </p:nvSpPr>
          <p:spPr bwMode="auto">
            <a:xfrm>
              <a:off x="2271" y="2119"/>
              <a:ext cx="260" cy="393"/>
            </a:xfrm>
            <a:custGeom>
              <a:avLst/>
              <a:gdLst>
                <a:gd name="T0" fmla="*/ 260 w 260"/>
                <a:gd name="T1" fmla="*/ 0 h 393"/>
                <a:gd name="T2" fmla="*/ 260 w 260"/>
                <a:gd name="T3" fmla="*/ 0 h 393"/>
                <a:gd name="T4" fmla="*/ 260 w 260"/>
                <a:gd name="T5" fmla="*/ 4 h 393"/>
                <a:gd name="T6" fmla="*/ 260 w 260"/>
                <a:gd name="T7" fmla="*/ 4 h 393"/>
                <a:gd name="T8" fmla="*/ 256 w 260"/>
                <a:gd name="T9" fmla="*/ 4 h 393"/>
                <a:gd name="T10" fmla="*/ 256 w 260"/>
                <a:gd name="T11" fmla="*/ 4 h 393"/>
                <a:gd name="T12" fmla="*/ 239 w 260"/>
                <a:gd name="T13" fmla="*/ 4 h 393"/>
                <a:gd name="T14" fmla="*/ 192 w 260"/>
                <a:gd name="T15" fmla="*/ 8 h 393"/>
                <a:gd name="T16" fmla="*/ 162 w 260"/>
                <a:gd name="T17" fmla="*/ 13 h 393"/>
                <a:gd name="T18" fmla="*/ 132 w 260"/>
                <a:gd name="T19" fmla="*/ 21 h 393"/>
                <a:gd name="T20" fmla="*/ 102 w 260"/>
                <a:gd name="T21" fmla="*/ 34 h 393"/>
                <a:gd name="T22" fmla="*/ 77 w 260"/>
                <a:gd name="T23" fmla="*/ 55 h 393"/>
                <a:gd name="T24" fmla="*/ 77 w 260"/>
                <a:gd name="T25" fmla="*/ 55 h 393"/>
                <a:gd name="T26" fmla="*/ 51 w 260"/>
                <a:gd name="T27" fmla="*/ 85 h 393"/>
                <a:gd name="T28" fmla="*/ 34 w 260"/>
                <a:gd name="T29" fmla="*/ 119 h 393"/>
                <a:gd name="T30" fmla="*/ 21 w 260"/>
                <a:gd name="T31" fmla="*/ 158 h 393"/>
                <a:gd name="T32" fmla="*/ 21 w 260"/>
                <a:gd name="T33" fmla="*/ 205 h 393"/>
                <a:gd name="T34" fmla="*/ 21 w 260"/>
                <a:gd name="T35" fmla="*/ 248 h 393"/>
                <a:gd name="T36" fmla="*/ 21 w 260"/>
                <a:gd name="T37" fmla="*/ 248 h 393"/>
                <a:gd name="T38" fmla="*/ 21 w 260"/>
                <a:gd name="T39" fmla="*/ 286 h 393"/>
                <a:gd name="T40" fmla="*/ 21 w 260"/>
                <a:gd name="T41" fmla="*/ 325 h 393"/>
                <a:gd name="T42" fmla="*/ 17 w 260"/>
                <a:gd name="T43" fmla="*/ 359 h 393"/>
                <a:gd name="T44" fmla="*/ 4 w 260"/>
                <a:gd name="T45" fmla="*/ 393 h 393"/>
                <a:gd name="T46" fmla="*/ 4 w 260"/>
                <a:gd name="T47" fmla="*/ 393 h 393"/>
                <a:gd name="T48" fmla="*/ 0 w 260"/>
                <a:gd name="T49" fmla="*/ 393 h 393"/>
                <a:gd name="T50" fmla="*/ 0 w 260"/>
                <a:gd name="T51" fmla="*/ 393 h 393"/>
                <a:gd name="T52" fmla="*/ 0 w 260"/>
                <a:gd name="T53" fmla="*/ 389 h 393"/>
                <a:gd name="T54" fmla="*/ 0 w 260"/>
                <a:gd name="T55" fmla="*/ 389 h 393"/>
                <a:gd name="T56" fmla="*/ 12 w 260"/>
                <a:gd name="T57" fmla="*/ 359 h 393"/>
                <a:gd name="T58" fmla="*/ 17 w 260"/>
                <a:gd name="T59" fmla="*/ 325 h 393"/>
                <a:gd name="T60" fmla="*/ 17 w 260"/>
                <a:gd name="T61" fmla="*/ 286 h 393"/>
                <a:gd name="T62" fmla="*/ 17 w 260"/>
                <a:gd name="T63" fmla="*/ 248 h 393"/>
                <a:gd name="T64" fmla="*/ 17 w 260"/>
                <a:gd name="T65" fmla="*/ 205 h 393"/>
                <a:gd name="T66" fmla="*/ 17 w 260"/>
                <a:gd name="T67" fmla="*/ 205 h 393"/>
                <a:gd name="T68" fmla="*/ 17 w 260"/>
                <a:gd name="T69" fmla="*/ 158 h 393"/>
                <a:gd name="T70" fmla="*/ 30 w 260"/>
                <a:gd name="T71" fmla="*/ 115 h 393"/>
                <a:gd name="T72" fmla="*/ 47 w 260"/>
                <a:gd name="T73" fmla="*/ 81 h 393"/>
                <a:gd name="T74" fmla="*/ 72 w 260"/>
                <a:gd name="T75" fmla="*/ 51 h 393"/>
                <a:gd name="T76" fmla="*/ 72 w 260"/>
                <a:gd name="T77" fmla="*/ 51 h 393"/>
                <a:gd name="T78" fmla="*/ 102 w 260"/>
                <a:gd name="T79" fmla="*/ 30 h 393"/>
                <a:gd name="T80" fmla="*/ 132 w 260"/>
                <a:gd name="T81" fmla="*/ 17 h 393"/>
                <a:gd name="T82" fmla="*/ 162 w 260"/>
                <a:gd name="T83" fmla="*/ 8 h 393"/>
                <a:gd name="T84" fmla="*/ 192 w 260"/>
                <a:gd name="T85" fmla="*/ 0 h 393"/>
                <a:gd name="T86" fmla="*/ 239 w 260"/>
                <a:gd name="T87" fmla="*/ 0 h 393"/>
                <a:gd name="T88" fmla="*/ 260 w 260"/>
                <a:gd name="T89" fmla="*/ 0 h 393"/>
                <a:gd name="T90" fmla="*/ 260 w 260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393"/>
                <a:gd name="T140" fmla="*/ 260 w 260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393">
                  <a:moveTo>
                    <a:pt x="260" y="0"/>
                  </a:moveTo>
                  <a:lnTo>
                    <a:pt x="260" y="0"/>
                  </a:lnTo>
                  <a:lnTo>
                    <a:pt x="260" y="4"/>
                  </a:lnTo>
                  <a:lnTo>
                    <a:pt x="256" y="4"/>
                  </a:lnTo>
                  <a:lnTo>
                    <a:pt x="239" y="4"/>
                  </a:lnTo>
                  <a:lnTo>
                    <a:pt x="192" y="8"/>
                  </a:lnTo>
                  <a:lnTo>
                    <a:pt x="162" y="13"/>
                  </a:lnTo>
                  <a:lnTo>
                    <a:pt x="132" y="21"/>
                  </a:lnTo>
                  <a:lnTo>
                    <a:pt x="102" y="34"/>
                  </a:lnTo>
                  <a:lnTo>
                    <a:pt x="77" y="55"/>
                  </a:lnTo>
                  <a:lnTo>
                    <a:pt x="51" y="85"/>
                  </a:lnTo>
                  <a:lnTo>
                    <a:pt x="34" y="119"/>
                  </a:lnTo>
                  <a:lnTo>
                    <a:pt x="21" y="158"/>
                  </a:lnTo>
                  <a:lnTo>
                    <a:pt x="21" y="205"/>
                  </a:lnTo>
                  <a:lnTo>
                    <a:pt x="21" y="248"/>
                  </a:lnTo>
                  <a:lnTo>
                    <a:pt x="21" y="286"/>
                  </a:lnTo>
                  <a:lnTo>
                    <a:pt x="21" y="325"/>
                  </a:lnTo>
                  <a:lnTo>
                    <a:pt x="17" y="359"/>
                  </a:lnTo>
                  <a:lnTo>
                    <a:pt x="4" y="393"/>
                  </a:lnTo>
                  <a:lnTo>
                    <a:pt x="0" y="393"/>
                  </a:lnTo>
                  <a:lnTo>
                    <a:pt x="0" y="389"/>
                  </a:lnTo>
                  <a:lnTo>
                    <a:pt x="12" y="359"/>
                  </a:lnTo>
                  <a:lnTo>
                    <a:pt x="17" y="325"/>
                  </a:lnTo>
                  <a:lnTo>
                    <a:pt x="17" y="286"/>
                  </a:lnTo>
                  <a:lnTo>
                    <a:pt x="17" y="248"/>
                  </a:lnTo>
                  <a:lnTo>
                    <a:pt x="17" y="205"/>
                  </a:lnTo>
                  <a:lnTo>
                    <a:pt x="17" y="158"/>
                  </a:lnTo>
                  <a:lnTo>
                    <a:pt x="30" y="115"/>
                  </a:lnTo>
                  <a:lnTo>
                    <a:pt x="47" y="81"/>
                  </a:lnTo>
                  <a:lnTo>
                    <a:pt x="72" y="51"/>
                  </a:lnTo>
                  <a:lnTo>
                    <a:pt x="102" y="30"/>
                  </a:lnTo>
                  <a:lnTo>
                    <a:pt x="132" y="17"/>
                  </a:lnTo>
                  <a:lnTo>
                    <a:pt x="162" y="8"/>
                  </a:lnTo>
                  <a:lnTo>
                    <a:pt x="192" y="0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3" name="Freeform 182"/>
            <p:cNvSpPr>
              <a:spLocks/>
            </p:cNvSpPr>
            <p:nvPr/>
          </p:nvSpPr>
          <p:spPr bwMode="auto">
            <a:xfrm>
              <a:off x="2365" y="2320"/>
              <a:ext cx="98" cy="30"/>
            </a:xfrm>
            <a:custGeom>
              <a:avLst/>
              <a:gdLst>
                <a:gd name="T0" fmla="*/ 25 w 98"/>
                <a:gd name="T1" fmla="*/ 30 h 30"/>
                <a:gd name="T2" fmla="*/ 25 w 98"/>
                <a:gd name="T3" fmla="*/ 30 h 30"/>
                <a:gd name="T4" fmla="*/ 47 w 98"/>
                <a:gd name="T5" fmla="*/ 30 h 30"/>
                <a:gd name="T6" fmla="*/ 64 w 98"/>
                <a:gd name="T7" fmla="*/ 30 h 30"/>
                <a:gd name="T8" fmla="*/ 98 w 98"/>
                <a:gd name="T9" fmla="*/ 17 h 30"/>
                <a:gd name="T10" fmla="*/ 98 w 98"/>
                <a:gd name="T11" fmla="*/ 17 h 30"/>
                <a:gd name="T12" fmla="*/ 85 w 98"/>
                <a:gd name="T13" fmla="*/ 12 h 30"/>
                <a:gd name="T14" fmla="*/ 55 w 98"/>
                <a:gd name="T15" fmla="*/ 0 h 30"/>
                <a:gd name="T16" fmla="*/ 38 w 98"/>
                <a:gd name="T17" fmla="*/ 0 h 30"/>
                <a:gd name="T18" fmla="*/ 25 w 98"/>
                <a:gd name="T19" fmla="*/ 0 h 30"/>
                <a:gd name="T20" fmla="*/ 12 w 98"/>
                <a:gd name="T21" fmla="*/ 4 h 30"/>
                <a:gd name="T22" fmla="*/ 4 w 98"/>
                <a:gd name="T23" fmla="*/ 12 h 30"/>
                <a:gd name="T24" fmla="*/ 4 w 98"/>
                <a:gd name="T25" fmla="*/ 12 h 30"/>
                <a:gd name="T26" fmla="*/ 0 w 98"/>
                <a:gd name="T27" fmla="*/ 12 h 30"/>
                <a:gd name="T28" fmla="*/ 4 w 98"/>
                <a:gd name="T29" fmla="*/ 21 h 30"/>
                <a:gd name="T30" fmla="*/ 8 w 98"/>
                <a:gd name="T31" fmla="*/ 25 h 30"/>
                <a:gd name="T32" fmla="*/ 25 w 98"/>
                <a:gd name="T33" fmla="*/ 30 h 30"/>
                <a:gd name="T34" fmla="*/ 25 w 98"/>
                <a:gd name="T35" fmla="*/ 3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8"/>
                <a:gd name="T55" fmla="*/ 0 h 30"/>
                <a:gd name="T56" fmla="*/ 98 w 98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8" h="30">
                  <a:moveTo>
                    <a:pt x="25" y="30"/>
                  </a:moveTo>
                  <a:lnTo>
                    <a:pt x="25" y="30"/>
                  </a:lnTo>
                  <a:lnTo>
                    <a:pt x="47" y="30"/>
                  </a:lnTo>
                  <a:lnTo>
                    <a:pt x="64" y="30"/>
                  </a:lnTo>
                  <a:lnTo>
                    <a:pt x="98" y="17"/>
                  </a:lnTo>
                  <a:lnTo>
                    <a:pt x="85" y="12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4" name="Freeform 183"/>
            <p:cNvSpPr>
              <a:spLocks/>
            </p:cNvSpPr>
            <p:nvPr/>
          </p:nvSpPr>
          <p:spPr bwMode="auto">
            <a:xfrm>
              <a:off x="2365" y="2307"/>
              <a:ext cx="98" cy="30"/>
            </a:xfrm>
            <a:custGeom>
              <a:avLst/>
              <a:gdLst>
                <a:gd name="T0" fmla="*/ 51 w 98"/>
                <a:gd name="T1" fmla="*/ 21 h 30"/>
                <a:gd name="T2" fmla="*/ 51 w 98"/>
                <a:gd name="T3" fmla="*/ 21 h 30"/>
                <a:gd name="T4" fmla="*/ 77 w 98"/>
                <a:gd name="T5" fmla="*/ 21 h 30"/>
                <a:gd name="T6" fmla="*/ 89 w 98"/>
                <a:gd name="T7" fmla="*/ 25 h 30"/>
                <a:gd name="T8" fmla="*/ 98 w 98"/>
                <a:gd name="T9" fmla="*/ 30 h 30"/>
                <a:gd name="T10" fmla="*/ 98 w 98"/>
                <a:gd name="T11" fmla="*/ 30 h 30"/>
                <a:gd name="T12" fmla="*/ 89 w 98"/>
                <a:gd name="T13" fmla="*/ 21 h 30"/>
                <a:gd name="T14" fmla="*/ 81 w 98"/>
                <a:gd name="T15" fmla="*/ 13 h 30"/>
                <a:gd name="T16" fmla="*/ 68 w 98"/>
                <a:gd name="T17" fmla="*/ 4 h 30"/>
                <a:gd name="T18" fmla="*/ 55 w 98"/>
                <a:gd name="T19" fmla="*/ 0 h 30"/>
                <a:gd name="T20" fmla="*/ 38 w 98"/>
                <a:gd name="T21" fmla="*/ 0 h 30"/>
                <a:gd name="T22" fmla="*/ 21 w 98"/>
                <a:gd name="T23" fmla="*/ 4 h 30"/>
                <a:gd name="T24" fmla="*/ 0 w 98"/>
                <a:gd name="T25" fmla="*/ 21 h 30"/>
                <a:gd name="T26" fmla="*/ 0 w 98"/>
                <a:gd name="T27" fmla="*/ 21 h 30"/>
                <a:gd name="T28" fmla="*/ 51 w 98"/>
                <a:gd name="T29" fmla="*/ 21 h 30"/>
                <a:gd name="T30" fmla="*/ 51 w 98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30"/>
                <a:gd name="T50" fmla="*/ 98 w 98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30">
                  <a:moveTo>
                    <a:pt x="51" y="21"/>
                  </a:moveTo>
                  <a:lnTo>
                    <a:pt x="51" y="21"/>
                  </a:lnTo>
                  <a:lnTo>
                    <a:pt x="77" y="21"/>
                  </a:lnTo>
                  <a:lnTo>
                    <a:pt x="89" y="25"/>
                  </a:lnTo>
                  <a:lnTo>
                    <a:pt x="98" y="30"/>
                  </a:lnTo>
                  <a:lnTo>
                    <a:pt x="89" y="21"/>
                  </a:lnTo>
                  <a:lnTo>
                    <a:pt x="81" y="13"/>
                  </a:lnTo>
                  <a:lnTo>
                    <a:pt x="68" y="4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1" y="4"/>
                  </a:lnTo>
                  <a:lnTo>
                    <a:pt x="0" y="21"/>
                  </a:lnTo>
                  <a:lnTo>
                    <a:pt x="51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5" name="Freeform 184"/>
            <p:cNvSpPr>
              <a:spLocks/>
            </p:cNvSpPr>
            <p:nvPr/>
          </p:nvSpPr>
          <p:spPr bwMode="auto">
            <a:xfrm>
              <a:off x="2377" y="2328"/>
              <a:ext cx="26" cy="22"/>
            </a:xfrm>
            <a:custGeom>
              <a:avLst/>
              <a:gdLst>
                <a:gd name="T0" fmla="*/ 0 w 26"/>
                <a:gd name="T1" fmla="*/ 9 h 22"/>
                <a:gd name="T2" fmla="*/ 0 w 26"/>
                <a:gd name="T3" fmla="*/ 9 h 22"/>
                <a:gd name="T4" fmla="*/ 5 w 26"/>
                <a:gd name="T5" fmla="*/ 17 h 22"/>
                <a:gd name="T6" fmla="*/ 13 w 26"/>
                <a:gd name="T7" fmla="*/ 22 h 22"/>
                <a:gd name="T8" fmla="*/ 13 w 26"/>
                <a:gd name="T9" fmla="*/ 22 h 22"/>
                <a:gd name="T10" fmla="*/ 22 w 26"/>
                <a:gd name="T11" fmla="*/ 13 h 22"/>
                <a:gd name="T12" fmla="*/ 26 w 26"/>
                <a:gd name="T13" fmla="*/ 4 h 22"/>
                <a:gd name="T14" fmla="*/ 26 w 26"/>
                <a:gd name="T15" fmla="*/ 4 h 22"/>
                <a:gd name="T16" fmla="*/ 22 w 26"/>
                <a:gd name="T17" fmla="*/ 0 h 22"/>
                <a:gd name="T18" fmla="*/ 9 w 26"/>
                <a:gd name="T19" fmla="*/ 0 h 22"/>
                <a:gd name="T20" fmla="*/ 9 w 26"/>
                <a:gd name="T21" fmla="*/ 0 h 22"/>
                <a:gd name="T22" fmla="*/ 0 w 26"/>
                <a:gd name="T23" fmla="*/ 0 h 22"/>
                <a:gd name="T24" fmla="*/ 0 w 26"/>
                <a:gd name="T25" fmla="*/ 9 h 22"/>
                <a:gd name="T26" fmla="*/ 0 w 26"/>
                <a:gd name="T27" fmla="*/ 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22"/>
                  </a:lnTo>
                  <a:lnTo>
                    <a:pt x="22" y="13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6" name="Freeform 185"/>
            <p:cNvSpPr>
              <a:spLocks/>
            </p:cNvSpPr>
            <p:nvPr/>
          </p:nvSpPr>
          <p:spPr bwMode="auto">
            <a:xfrm>
              <a:off x="2377" y="2332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5 w 9"/>
                <a:gd name="T5" fmla="*/ 5 h 5"/>
                <a:gd name="T6" fmla="*/ 5 w 9"/>
                <a:gd name="T7" fmla="*/ 5 h 5"/>
                <a:gd name="T8" fmla="*/ 0 w 9"/>
                <a:gd name="T9" fmla="*/ 5 h 5"/>
                <a:gd name="T10" fmla="*/ 0 w 9"/>
                <a:gd name="T11" fmla="*/ 5 h 5"/>
                <a:gd name="T12" fmla="*/ 5 w 9"/>
                <a:gd name="T13" fmla="*/ 0 h 5"/>
                <a:gd name="T14" fmla="*/ 5 w 9"/>
                <a:gd name="T15" fmla="*/ 0 h 5"/>
                <a:gd name="T16" fmla="*/ 9 w 9"/>
                <a:gd name="T17" fmla="*/ 0 h 5"/>
                <a:gd name="T18" fmla="*/ 9 w 9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"/>
                <a:gd name="T32" fmla="*/ 9 w 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7" name="Freeform 186"/>
            <p:cNvSpPr>
              <a:spLocks/>
            </p:cNvSpPr>
            <p:nvPr/>
          </p:nvSpPr>
          <p:spPr bwMode="auto">
            <a:xfrm>
              <a:off x="2360" y="2303"/>
              <a:ext cx="99" cy="29"/>
            </a:xfrm>
            <a:custGeom>
              <a:avLst/>
              <a:gdLst>
                <a:gd name="T0" fmla="*/ 0 w 99"/>
                <a:gd name="T1" fmla="*/ 25 h 29"/>
                <a:gd name="T2" fmla="*/ 0 w 99"/>
                <a:gd name="T3" fmla="*/ 25 h 29"/>
                <a:gd name="T4" fmla="*/ 9 w 99"/>
                <a:gd name="T5" fmla="*/ 17 h 29"/>
                <a:gd name="T6" fmla="*/ 17 w 99"/>
                <a:gd name="T7" fmla="*/ 8 h 29"/>
                <a:gd name="T8" fmla="*/ 30 w 99"/>
                <a:gd name="T9" fmla="*/ 4 h 29"/>
                <a:gd name="T10" fmla="*/ 47 w 99"/>
                <a:gd name="T11" fmla="*/ 0 h 29"/>
                <a:gd name="T12" fmla="*/ 64 w 99"/>
                <a:gd name="T13" fmla="*/ 4 h 29"/>
                <a:gd name="T14" fmla="*/ 82 w 99"/>
                <a:gd name="T15" fmla="*/ 12 h 29"/>
                <a:gd name="T16" fmla="*/ 99 w 99"/>
                <a:gd name="T17" fmla="*/ 29 h 29"/>
                <a:gd name="T18" fmla="*/ 99 w 99"/>
                <a:gd name="T19" fmla="*/ 29 h 29"/>
                <a:gd name="T20" fmla="*/ 90 w 99"/>
                <a:gd name="T21" fmla="*/ 25 h 29"/>
                <a:gd name="T22" fmla="*/ 69 w 99"/>
                <a:gd name="T23" fmla="*/ 12 h 29"/>
                <a:gd name="T24" fmla="*/ 56 w 99"/>
                <a:gd name="T25" fmla="*/ 8 h 29"/>
                <a:gd name="T26" fmla="*/ 39 w 99"/>
                <a:gd name="T27" fmla="*/ 8 h 29"/>
                <a:gd name="T28" fmla="*/ 22 w 99"/>
                <a:gd name="T29" fmla="*/ 12 h 29"/>
                <a:gd name="T30" fmla="*/ 5 w 99"/>
                <a:gd name="T31" fmla="*/ 25 h 29"/>
                <a:gd name="T32" fmla="*/ 0 w 99"/>
                <a:gd name="T33" fmla="*/ 2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29"/>
                <a:gd name="T53" fmla="*/ 99 w 9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29">
                  <a:moveTo>
                    <a:pt x="0" y="25"/>
                  </a:moveTo>
                  <a:lnTo>
                    <a:pt x="0" y="25"/>
                  </a:lnTo>
                  <a:lnTo>
                    <a:pt x="9" y="17"/>
                  </a:lnTo>
                  <a:lnTo>
                    <a:pt x="17" y="8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2" y="12"/>
                  </a:lnTo>
                  <a:lnTo>
                    <a:pt x="99" y="29"/>
                  </a:lnTo>
                  <a:lnTo>
                    <a:pt x="90" y="25"/>
                  </a:lnTo>
                  <a:lnTo>
                    <a:pt x="69" y="12"/>
                  </a:lnTo>
                  <a:lnTo>
                    <a:pt x="56" y="8"/>
                  </a:lnTo>
                  <a:lnTo>
                    <a:pt x="39" y="8"/>
                  </a:lnTo>
                  <a:lnTo>
                    <a:pt x="22" y="12"/>
                  </a:lnTo>
                  <a:lnTo>
                    <a:pt x="5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8" name="Freeform 187"/>
            <p:cNvSpPr>
              <a:spLocks/>
            </p:cNvSpPr>
            <p:nvPr/>
          </p:nvSpPr>
          <p:spPr bwMode="auto">
            <a:xfrm>
              <a:off x="2356" y="2328"/>
              <a:ext cx="56" cy="22"/>
            </a:xfrm>
            <a:custGeom>
              <a:avLst/>
              <a:gdLst>
                <a:gd name="T0" fmla="*/ 13 w 56"/>
                <a:gd name="T1" fmla="*/ 0 h 22"/>
                <a:gd name="T2" fmla="*/ 13 w 56"/>
                <a:gd name="T3" fmla="*/ 0 h 22"/>
                <a:gd name="T4" fmla="*/ 13 w 56"/>
                <a:gd name="T5" fmla="*/ 4 h 22"/>
                <a:gd name="T6" fmla="*/ 17 w 56"/>
                <a:gd name="T7" fmla="*/ 13 h 22"/>
                <a:gd name="T8" fmla="*/ 30 w 56"/>
                <a:gd name="T9" fmla="*/ 17 h 22"/>
                <a:gd name="T10" fmla="*/ 56 w 56"/>
                <a:gd name="T11" fmla="*/ 22 h 22"/>
                <a:gd name="T12" fmla="*/ 56 w 56"/>
                <a:gd name="T13" fmla="*/ 22 h 22"/>
                <a:gd name="T14" fmla="*/ 47 w 56"/>
                <a:gd name="T15" fmla="*/ 22 h 22"/>
                <a:gd name="T16" fmla="*/ 34 w 56"/>
                <a:gd name="T17" fmla="*/ 22 h 22"/>
                <a:gd name="T18" fmla="*/ 13 w 56"/>
                <a:gd name="T19" fmla="*/ 17 h 22"/>
                <a:gd name="T20" fmla="*/ 4 w 56"/>
                <a:gd name="T21" fmla="*/ 9 h 22"/>
                <a:gd name="T22" fmla="*/ 0 w 56"/>
                <a:gd name="T23" fmla="*/ 0 h 22"/>
                <a:gd name="T24" fmla="*/ 13 w 56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22"/>
                <a:gd name="T41" fmla="*/ 56 w 5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22">
                  <a:moveTo>
                    <a:pt x="13" y="0"/>
                  </a:moveTo>
                  <a:lnTo>
                    <a:pt x="13" y="0"/>
                  </a:lnTo>
                  <a:lnTo>
                    <a:pt x="13" y="4"/>
                  </a:lnTo>
                  <a:lnTo>
                    <a:pt x="17" y="13"/>
                  </a:lnTo>
                  <a:lnTo>
                    <a:pt x="30" y="17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4" y="22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9" name="Freeform 188"/>
            <p:cNvSpPr>
              <a:spLocks/>
            </p:cNvSpPr>
            <p:nvPr/>
          </p:nvSpPr>
          <p:spPr bwMode="auto">
            <a:xfrm>
              <a:off x="2348" y="2315"/>
              <a:ext cx="115" cy="22"/>
            </a:xfrm>
            <a:custGeom>
              <a:avLst/>
              <a:gdLst>
                <a:gd name="T0" fmla="*/ 115 w 115"/>
                <a:gd name="T1" fmla="*/ 22 h 22"/>
                <a:gd name="T2" fmla="*/ 115 w 115"/>
                <a:gd name="T3" fmla="*/ 22 h 22"/>
                <a:gd name="T4" fmla="*/ 111 w 115"/>
                <a:gd name="T5" fmla="*/ 17 h 22"/>
                <a:gd name="T6" fmla="*/ 94 w 115"/>
                <a:gd name="T7" fmla="*/ 9 h 22"/>
                <a:gd name="T8" fmla="*/ 68 w 115"/>
                <a:gd name="T9" fmla="*/ 5 h 22"/>
                <a:gd name="T10" fmla="*/ 51 w 115"/>
                <a:gd name="T11" fmla="*/ 5 h 22"/>
                <a:gd name="T12" fmla="*/ 29 w 115"/>
                <a:gd name="T13" fmla="*/ 9 h 22"/>
                <a:gd name="T14" fmla="*/ 29 w 115"/>
                <a:gd name="T15" fmla="*/ 9 h 22"/>
                <a:gd name="T16" fmla="*/ 17 w 115"/>
                <a:gd name="T17" fmla="*/ 9 h 22"/>
                <a:gd name="T18" fmla="*/ 8 w 115"/>
                <a:gd name="T19" fmla="*/ 5 h 22"/>
                <a:gd name="T20" fmla="*/ 0 w 115"/>
                <a:gd name="T21" fmla="*/ 0 h 22"/>
                <a:gd name="T22" fmla="*/ 0 w 115"/>
                <a:gd name="T23" fmla="*/ 0 h 22"/>
                <a:gd name="T24" fmla="*/ 0 w 115"/>
                <a:gd name="T25" fmla="*/ 5 h 22"/>
                <a:gd name="T26" fmla="*/ 4 w 115"/>
                <a:gd name="T27" fmla="*/ 9 h 22"/>
                <a:gd name="T28" fmla="*/ 12 w 115"/>
                <a:gd name="T29" fmla="*/ 13 h 22"/>
                <a:gd name="T30" fmla="*/ 34 w 115"/>
                <a:gd name="T31" fmla="*/ 13 h 22"/>
                <a:gd name="T32" fmla="*/ 34 w 115"/>
                <a:gd name="T33" fmla="*/ 13 h 22"/>
                <a:gd name="T34" fmla="*/ 64 w 115"/>
                <a:gd name="T35" fmla="*/ 13 h 22"/>
                <a:gd name="T36" fmla="*/ 94 w 115"/>
                <a:gd name="T37" fmla="*/ 17 h 22"/>
                <a:gd name="T38" fmla="*/ 115 w 115"/>
                <a:gd name="T39" fmla="*/ 22 h 22"/>
                <a:gd name="T40" fmla="*/ 115 w 115"/>
                <a:gd name="T41" fmla="*/ 22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22"/>
                <a:gd name="T65" fmla="*/ 115 w 115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22">
                  <a:moveTo>
                    <a:pt x="115" y="22"/>
                  </a:moveTo>
                  <a:lnTo>
                    <a:pt x="115" y="22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68" y="5"/>
                  </a:lnTo>
                  <a:lnTo>
                    <a:pt x="51" y="5"/>
                  </a:lnTo>
                  <a:lnTo>
                    <a:pt x="29" y="9"/>
                  </a:lnTo>
                  <a:lnTo>
                    <a:pt x="17" y="9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4" y="9"/>
                  </a:lnTo>
                  <a:lnTo>
                    <a:pt x="12" y="13"/>
                  </a:lnTo>
                  <a:lnTo>
                    <a:pt x="34" y="13"/>
                  </a:lnTo>
                  <a:lnTo>
                    <a:pt x="64" y="13"/>
                  </a:lnTo>
                  <a:lnTo>
                    <a:pt x="94" y="17"/>
                  </a:lnTo>
                  <a:lnTo>
                    <a:pt x="11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0" name="Freeform 189"/>
            <p:cNvSpPr>
              <a:spLocks/>
            </p:cNvSpPr>
            <p:nvPr/>
          </p:nvSpPr>
          <p:spPr bwMode="auto">
            <a:xfrm>
              <a:off x="2514" y="2285"/>
              <a:ext cx="94" cy="47"/>
            </a:xfrm>
            <a:custGeom>
              <a:avLst/>
              <a:gdLst>
                <a:gd name="T0" fmla="*/ 43 w 94"/>
                <a:gd name="T1" fmla="*/ 26 h 47"/>
                <a:gd name="T2" fmla="*/ 43 w 94"/>
                <a:gd name="T3" fmla="*/ 26 h 47"/>
                <a:gd name="T4" fmla="*/ 17 w 94"/>
                <a:gd name="T5" fmla="*/ 35 h 47"/>
                <a:gd name="T6" fmla="*/ 4 w 94"/>
                <a:gd name="T7" fmla="*/ 39 h 47"/>
                <a:gd name="T8" fmla="*/ 0 w 94"/>
                <a:gd name="T9" fmla="*/ 47 h 47"/>
                <a:gd name="T10" fmla="*/ 0 w 94"/>
                <a:gd name="T11" fmla="*/ 47 h 47"/>
                <a:gd name="T12" fmla="*/ 4 w 94"/>
                <a:gd name="T13" fmla="*/ 35 h 47"/>
                <a:gd name="T14" fmla="*/ 13 w 94"/>
                <a:gd name="T15" fmla="*/ 26 h 47"/>
                <a:gd name="T16" fmla="*/ 22 w 94"/>
                <a:gd name="T17" fmla="*/ 13 h 47"/>
                <a:gd name="T18" fmla="*/ 34 w 94"/>
                <a:gd name="T19" fmla="*/ 5 h 47"/>
                <a:gd name="T20" fmla="*/ 52 w 94"/>
                <a:gd name="T21" fmla="*/ 0 h 47"/>
                <a:gd name="T22" fmla="*/ 69 w 94"/>
                <a:gd name="T23" fmla="*/ 5 h 47"/>
                <a:gd name="T24" fmla="*/ 94 w 94"/>
                <a:gd name="T25" fmla="*/ 18 h 47"/>
                <a:gd name="T26" fmla="*/ 94 w 94"/>
                <a:gd name="T27" fmla="*/ 18 h 47"/>
                <a:gd name="T28" fmla="*/ 43 w 94"/>
                <a:gd name="T29" fmla="*/ 26 h 47"/>
                <a:gd name="T30" fmla="*/ 43 w 94"/>
                <a:gd name="T31" fmla="*/ 26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47"/>
                <a:gd name="T50" fmla="*/ 94 w 94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47">
                  <a:moveTo>
                    <a:pt x="43" y="26"/>
                  </a:moveTo>
                  <a:lnTo>
                    <a:pt x="43" y="26"/>
                  </a:lnTo>
                  <a:lnTo>
                    <a:pt x="17" y="35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4" y="35"/>
                  </a:lnTo>
                  <a:lnTo>
                    <a:pt x="13" y="26"/>
                  </a:lnTo>
                  <a:lnTo>
                    <a:pt x="22" y="13"/>
                  </a:lnTo>
                  <a:lnTo>
                    <a:pt x="34" y="5"/>
                  </a:lnTo>
                  <a:lnTo>
                    <a:pt x="52" y="0"/>
                  </a:lnTo>
                  <a:lnTo>
                    <a:pt x="69" y="5"/>
                  </a:lnTo>
                  <a:lnTo>
                    <a:pt x="94" y="18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1" name="Freeform 190"/>
            <p:cNvSpPr>
              <a:spLocks/>
            </p:cNvSpPr>
            <p:nvPr/>
          </p:nvSpPr>
          <p:spPr bwMode="auto">
            <a:xfrm>
              <a:off x="2514" y="2285"/>
              <a:ext cx="99" cy="43"/>
            </a:xfrm>
            <a:custGeom>
              <a:avLst/>
              <a:gdLst>
                <a:gd name="T0" fmla="*/ 99 w 99"/>
                <a:gd name="T1" fmla="*/ 13 h 43"/>
                <a:gd name="T2" fmla="*/ 99 w 99"/>
                <a:gd name="T3" fmla="*/ 13 h 43"/>
                <a:gd name="T4" fmla="*/ 90 w 99"/>
                <a:gd name="T5" fmla="*/ 9 h 43"/>
                <a:gd name="T6" fmla="*/ 77 w 99"/>
                <a:gd name="T7" fmla="*/ 5 h 43"/>
                <a:gd name="T8" fmla="*/ 64 w 99"/>
                <a:gd name="T9" fmla="*/ 0 h 43"/>
                <a:gd name="T10" fmla="*/ 47 w 99"/>
                <a:gd name="T11" fmla="*/ 0 h 43"/>
                <a:gd name="T12" fmla="*/ 30 w 99"/>
                <a:gd name="T13" fmla="*/ 5 h 43"/>
                <a:gd name="T14" fmla="*/ 17 w 99"/>
                <a:gd name="T15" fmla="*/ 22 h 43"/>
                <a:gd name="T16" fmla="*/ 0 w 99"/>
                <a:gd name="T17" fmla="*/ 43 h 43"/>
                <a:gd name="T18" fmla="*/ 0 w 99"/>
                <a:gd name="T19" fmla="*/ 43 h 43"/>
                <a:gd name="T20" fmla="*/ 9 w 99"/>
                <a:gd name="T21" fmla="*/ 35 h 43"/>
                <a:gd name="T22" fmla="*/ 26 w 99"/>
                <a:gd name="T23" fmla="*/ 18 h 43"/>
                <a:gd name="T24" fmla="*/ 39 w 99"/>
                <a:gd name="T25" fmla="*/ 9 h 43"/>
                <a:gd name="T26" fmla="*/ 56 w 99"/>
                <a:gd name="T27" fmla="*/ 5 h 43"/>
                <a:gd name="T28" fmla="*/ 73 w 99"/>
                <a:gd name="T29" fmla="*/ 9 h 43"/>
                <a:gd name="T30" fmla="*/ 90 w 99"/>
                <a:gd name="T31" fmla="*/ 18 h 43"/>
                <a:gd name="T32" fmla="*/ 99 w 99"/>
                <a:gd name="T33" fmla="*/ 1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3"/>
                <a:gd name="T53" fmla="*/ 99 w 99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3">
                  <a:moveTo>
                    <a:pt x="99" y="13"/>
                  </a:moveTo>
                  <a:lnTo>
                    <a:pt x="99" y="13"/>
                  </a:lnTo>
                  <a:lnTo>
                    <a:pt x="90" y="9"/>
                  </a:lnTo>
                  <a:lnTo>
                    <a:pt x="77" y="5"/>
                  </a:lnTo>
                  <a:lnTo>
                    <a:pt x="64" y="0"/>
                  </a:lnTo>
                  <a:lnTo>
                    <a:pt x="47" y="0"/>
                  </a:lnTo>
                  <a:lnTo>
                    <a:pt x="30" y="5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9" y="35"/>
                  </a:lnTo>
                  <a:lnTo>
                    <a:pt x="26" y="18"/>
                  </a:lnTo>
                  <a:lnTo>
                    <a:pt x="39" y="9"/>
                  </a:lnTo>
                  <a:lnTo>
                    <a:pt x="56" y="5"/>
                  </a:lnTo>
                  <a:lnTo>
                    <a:pt x="73" y="9"/>
                  </a:lnTo>
                  <a:lnTo>
                    <a:pt x="90" y="18"/>
                  </a:lnTo>
                  <a:lnTo>
                    <a:pt x="99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2" name="Freeform 191"/>
            <p:cNvSpPr>
              <a:spLocks/>
            </p:cNvSpPr>
            <p:nvPr/>
          </p:nvSpPr>
          <p:spPr bwMode="auto">
            <a:xfrm>
              <a:off x="2514" y="2303"/>
              <a:ext cx="94" cy="34"/>
            </a:xfrm>
            <a:custGeom>
              <a:avLst/>
              <a:gdLst>
                <a:gd name="T0" fmla="*/ 73 w 94"/>
                <a:gd name="T1" fmla="*/ 25 h 34"/>
                <a:gd name="T2" fmla="*/ 73 w 94"/>
                <a:gd name="T3" fmla="*/ 25 h 34"/>
                <a:gd name="T4" fmla="*/ 52 w 94"/>
                <a:gd name="T5" fmla="*/ 29 h 34"/>
                <a:gd name="T6" fmla="*/ 34 w 94"/>
                <a:gd name="T7" fmla="*/ 34 h 34"/>
                <a:gd name="T8" fmla="*/ 0 w 94"/>
                <a:gd name="T9" fmla="*/ 29 h 34"/>
                <a:gd name="T10" fmla="*/ 0 w 94"/>
                <a:gd name="T11" fmla="*/ 29 h 34"/>
                <a:gd name="T12" fmla="*/ 9 w 94"/>
                <a:gd name="T13" fmla="*/ 21 h 34"/>
                <a:gd name="T14" fmla="*/ 34 w 94"/>
                <a:gd name="T15" fmla="*/ 8 h 34"/>
                <a:gd name="T16" fmla="*/ 64 w 94"/>
                <a:gd name="T17" fmla="*/ 0 h 34"/>
                <a:gd name="T18" fmla="*/ 77 w 94"/>
                <a:gd name="T19" fmla="*/ 0 h 34"/>
                <a:gd name="T20" fmla="*/ 90 w 94"/>
                <a:gd name="T21" fmla="*/ 4 h 34"/>
                <a:gd name="T22" fmla="*/ 90 w 94"/>
                <a:gd name="T23" fmla="*/ 4 h 34"/>
                <a:gd name="T24" fmla="*/ 94 w 94"/>
                <a:gd name="T25" fmla="*/ 4 h 34"/>
                <a:gd name="T26" fmla="*/ 94 w 94"/>
                <a:gd name="T27" fmla="*/ 8 h 34"/>
                <a:gd name="T28" fmla="*/ 86 w 94"/>
                <a:gd name="T29" fmla="*/ 17 h 34"/>
                <a:gd name="T30" fmla="*/ 73 w 94"/>
                <a:gd name="T31" fmla="*/ 25 h 34"/>
                <a:gd name="T32" fmla="*/ 73 w 94"/>
                <a:gd name="T33" fmla="*/ 25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34"/>
                <a:gd name="T53" fmla="*/ 94 w 9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34">
                  <a:moveTo>
                    <a:pt x="73" y="25"/>
                  </a:moveTo>
                  <a:lnTo>
                    <a:pt x="73" y="25"/>
                  </a:lnTo>
                  <a:lnTo>
                    <a:pt x="52" y="29"/>
                  </a:lnTo>
                  <a:lnTo>
                    <a:pt x="34" y="34"/>
                  </a:lnTo>
                  <a:lnTo>
                    <a:pt x="0" y="29"/>
                  </a:lnTo>
                  <a:lnTo>
                    <a:pt x="9" y="21"/>
                  </a:lnTo>
                  <a:lnTo>
                    <a:pt x="34" y="8"/>
                  </a:lnTo>
                  <a:lnTo>
                    <a:pt x="64" y="0"/>
                  </a:lnTo>
                  <a:lnTo>
                    <a:pt x="77" y="0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86" y="17"/>
                  </a:lnTo>
                  <a:lnTo>
                    <a:pt x="73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3" name="Freeform 192"/>
            <p:cNvSpPr>
              <a:spLocks/>
            </p:cNvSpPr>
            <p:nvPr/>
          </p:nvSpPr>
          <p:spPr bwMode="auto">
            <a:xfrm>
              <a:off x="2531" y="2315"/>
              <a:ext cx="26" cy="22"/>
            </a:xfrm>
            <a:custGeom>
              <a:avLst/>
              <a:gdLst>
                <a:gd name="T0" fmla="*/ 26 w 26"/>
                <a:gd name="T1" fmla="*/ 5 h 22"/>
                <a:gd name="T2" fmla="*/ 26 w 26"/>
                <a:gd name="T3" fmla="*/ 5 h 22"/>
                <a:gd name="T4" fmla="*/ 26 w 26"/>
                <a:gd name="T5" fmla="*/ 13 h 22"/>
                <a:gd name="T6" fmla="*/ 17 w 26"/>
                <a:gd name="T7" fmla="*/ 22 h 22"/>
                <a:gd name="T8" fmla="*/ 17 w 26"/>
                <a:gd name="T9" fmla="*/ 22 h 22"/>
                <a:gd name="T10" fmla="*/ 9 w 26"/>
                <a:gd name="T11" fmla="*/ 17 h 22"/>
                <a:gd name="T12" fmla="*/ 0 w 26"/>
                <a:gd name="T13" fmla="*/ 9 h 22"/>
                <a:gd name="T14" fmla="*/ 0 w 26"/>
                <a:gd name="T15" fmla="*/ 9 h 22"/>
                <a:gd name="T16" fmla="*/ 5 w 26"/>
                <a:gd name="T17" fmla="*/ 5 h 22"/>
                <a:gd name="T18" fmla="*/ 13 w 26"/>
                <a:gd name="T19" fmla="*/ 0 h 22"/>
                <a:gd name="T20" fmla="*/ 13 w 26"/>
                <a:gd name="T21" fmla="*/ 0 h 22"/>
                <a:gd name="T22" fmla="*/ 26 w 26"/>
                <a:gd name="T23" fmla="*/ 0 h 22"/>
                <a:gd name="T24" fmla="*/ 26 w 26"/>
                <a:gd name="T25" fmla="*/ 5 h 22"/>
                <a:gd name="T26" fmla="*/ 26 w 26"/>
                <a:gd name="T27" fmla="*/ 5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26" y="5"/>
                  </a:moveTo>
                  <a:lnTo>
                    <a:pt x="26" y="5"/>
                  </a:lnTo>
                  <a:lnTo>
                    <a:pt x="26" y="13"/>
                  </a:lnTo>
                  <a:lnTo>
                    <a:pt x="17" y="22"/>
                  </a:lnTo>
                  <a:lnTo>
                    <a:pt x="9" y="17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4" name="Freeform 193"/>
            <p:cNvSpPr>
              <a:spLocks/>
            </p:cNvSpPr>
            <p:nvPr/>
          </p:nvSpPr>
          <p:spPr bwMode="auto">
            <a:xfrm>
              <a:off x="2536" y="2320"/>
              <a:ext cx="8" cy="4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4 w 8"/>
                <a:gd name="T5" fmla="*/ 4 h 4"/>
                <a:gd name="T6" fmla="*/ 4 w 8"/>
                <a:gd name="T7" fmla="*/ 4 h 4"/>
                <a:gd name="T8" fmla="*/ 8 w 8"/>
                <a:gd name="T9" fmla="*/ 4 h 4"/>
                <a:gd name="T10" fmla="*/ 8 w 8"/>
                <a:gd name="T11" fmla="*/ 4 h 4"/>
                <a:gd name="T12" fmla="*/ 4 w 8"/>
                <a:gd name="T13" fmla="*/ 0 h 4"/>
                <a:gd name="T14" fmla="*/ 4 w 8"/>
                <a:gd name="T15" fmla="*/ 0 h 4"/>
                <a:gd name="T16" fmla="*/ 0 w 8"/>
                <a:gd name="T17" fmla="*/ 4 h 4"/>
                <a:gd name="T18" fmla="*/ 0 w 8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4"/>
                <a:gd name="T32" fmla="*/ 8 w 8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5" name="Freeform 194"/>
            <p:cNvSpPr>
              <a:spLocks/>
            </p:cNvSpPr>
            <p:nvPr/>
          </p:nvSpPr>
          <p:spPr bwMode="auto">
            <a:xfrm>
              <a:off x="2493" y="2166"/>
              <a:ext cx="149" cy="299"/>
            </a:xfrm>
            <a:custGeom>
              <a:avLst/>
              <a:gdLst>
                <a:gd name="T0" fmla="*/ 102 w 149"/>
                <a:gd name="T1" fmla="*/ 34 h 299"/>
                <a:gd name="T2" fmla="*/ 102 w 149"/>
                <a:gd name="T3" fmla="*/ 34 h 299"/>
                <a:gd name="T4" fmla="*/ 85 w 149"/>
                <a:gd name="T5" fmla="*/ 13 h 299"/>
                <a:gd name="T6" fmla="*/ 64 w 149"/>
                <a:gd name="T7" fmla="*/ 4 h 299"/>
                <a:gd name="T8" fmla="*/ 38 w 149"/>
                <a:gd name="T9" fmla="*/ 0 h 299"/>
                <a:gd name="T10" fmla="*/ 0 w 149"/>
                <a:gd name="T11" fmla="*/ 8 h 299"/>
                <a:gd name="T12" fmla="*/ 0 w 149"/>
                <a:gd name="T13" fmla="*/ 8 h 299"/>
                <a:gd name="T14" fmla="*/ 43 w 149"/>
                <a:gd name="T15" fmla="*/ 77 h 299"/>
                <a:gd name="T16" fmla="*/ 77 w 149"/>
                <a:gd name="T17" fmla="*/ 141 h 299"/>
                <a:gd name="T18" fmla="*/ 90 w 149"/>
                <a:gd name="T19" fmla="*/ 171 h 299"/>
                <a:gd name="T20" fmla="*/ 102 w 149"/>
                <a:gd name="T21" fmla="*/ 196 h 299"/>
                <a:gd name="T22" fmla="*/ 102 w 149"/>
                <a:gd name="T23" fmla="*/ 196 h 299"/>
                <a:gd name="T24" fmla="*/ 107 w 149"/>
                <a:gd name="T25" fmla="*/ 222 h 299"/>
                <a:gd name="T26" fmla="*/ 111 w 149"/>
                <a:gd name="T27" fmla="*/ 243 h 299"/>
                <a:gd name="T28" fmla="*/ 107 w 149"/>
                <a:gd name="T29" fmla="*/ 273 h 299"/>
                <a:gd name="T30" fmla="*/ 102 w 149"/>
                <a:gd name="T31" fmla="*/ 295 h 299"/>
                <a:gd name="T32" fmla="*/ 98 w 149"/>
                <a:gd name="T33" fmla="*/ 299 h 299"/>
                <a:gd name="T34" fmla="*/ 124 w 149"/>
                <a:gd name="T35" fmla="*/ 286 h 299"/>
                <a:gd name="T36" fmla="*/ 124 w 149"/>
                <a:gd name="T37" fmla="*/ 286 h 299"/>
                <a:gd name="T38" fmla="*/ 137 w 149"/>
                <a:gd name="T39" fmla="*/ 269 h 299"/>
                <a:gd name="T40" fmla="*/ 141 w 149"/>
                <a:gd name="T41" fmla="*/ 248 h 299"/>
                <a:gd name="T42" fmla="*/ 149 w 149"/>
                <a:gd name="T43" fmla="*/ 218 h 299"/>
                <a:gd name="T44" fmla="*/ 149 w 149"/>
                <a:gd name="T45" fmla="*/ 184 h 299"/>
                <a:gd name="T46" fmla="*/ 145 w 149"/>
                <a:gd name="T47" fmla="*/ 137 h 299"/>
                <a:gd name="T48" fmla="*/ 128 w 149"/>
                <a:gd name="T49" fmla="*/ 90 h 299"/>
                <a:gd name="T50" fmla="*/ 115 w 149"/>
                <a:gd name="T51" fmla="*/ 60 h 299"/>
                <a:gd name="T52" fmla="*/ 102 w 149"/>
                <a:gd name="T53" fmla="*/ 34 h 299"/>
                <a:gd name="T54" fmla="*/ 102 w 149"/>
                <a:gd name="T55" fmla="*/ 34 h 2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9"/>
                <a:gd name="T85" fmla="*/ 0 h 299"/>
                <a:gd name="T86" fmla="*/ 149 w 149"/>
                <a:gd name="T87" fmla="*/ 299 h 2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9" h="299">
                  <a:moveTo>
                    <a:pt x="102" y="34"/>
                  </a:moveTo>
                  <a:lnTo>
                    <a:pt x="102" y="34"/>
                  </a:lnTo>
                  <a:lnTo>
                    <a:pt x="85" y="13"/>
                  </a:lnTo>
                  <a:lnTo>
                    <a:pt x="64" y="4"/>
                  </a:lnTo>
                  <a:lnTo>
                    <a:pt x="38" y="0"/>
                  </a:lnTo>
                  <a:lnTo>
                    <a:pt x="0" y="8"/>
                  </a:lnTo>
                  <a:lnTo>
                    <a:pt x="43" y="77"/>
                  </a:lnTo>
                  <a:lnTo>
                    <a:pt x="77" y="141"/>
                  </a:lnTo>
                  <a:lnTo>
                    <a:pt x="90" y="171"/>
                  </a:lnTo>
                  <a:lnTo>
                    <a:pt x="102" y="196"/>
                  </a:lnTo>
                  <a:lnTo>
                    <a:pt x="107" y="222"/>
                  </a:lnTo>
                  <a:lnTo>
                    <a:pt x="111" y="243"/>
                  </a:lnTo>
                  <a:lnTo>
                    <a:pt x="107" y="273"/>
                  </a:lnTo>
                  <a:lnTo>
                    <a:pt x="102" y="295"/>
                  </a:lnTo>
                  <a:lnTo>
                    <a:pt x="98" y="299"/>
                  </a:lnTo>
                  <a:lnTo>
                    <a:pt x="124" y="286"/>
                  </a:lnTo>
                  <a:lnTo>
                    <a:pt x="137" y="269"/>
                  </a:lnTo>
                  <a:lnTo>
                    <a:pt x="141" y="248"/>
                  </a:lnTo>
                  <a:lnTo>
                    <a:pt x="149" y="218"/>
                  </a:lnTo>
                  <a:lnTo>
                    <a:pt x="149" y="184"/>
                  </a:lnTo>
                  <a:lnTo>
                    <a:pt x="145" y="137"/>
                  </a:lnTo>
                  <a:lnTo>
                    <a:pt x="128" y="90"/>
                  </a:lnTo>
                  <a:lnTo>
                    <a:pt x="115" y="60"/>
                  </a:lnTo>
                  <a:lnTo>
                    <a:pt x="102" y="34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6" name="Freeform 195"/>
            <p:cNvSpPr>
              <a:spLocks/>
            </p:cNvSpPr>
            <p:nvPr/>
          </p:nvSpPr>
          <p:spPr bwMode="auto">
            <a:xfrm>
              <a:off x="2531" y="2123"/>
              <a:ext cx="146" cy="308"/>
            </a:xfrm>
            <a:custGeom>
              <a:avLst/>
              <a:gdLst>
                <a:gd name="T0" fmla="*/ 0 w 146"/>
                <a:gd name="T1" fmla="*/ 0 h 308"/>
                <a:gd name="T2" fmla="*/ 0 w 146"/>
                <a:gd name="T3" fmla="*/ 0 h 308"/>
                <a:gd name="T4" fmla="*/ 30 w 146"/>
                <a:gd name="T5" fmla="*/ 13 h 308"/>
                <a:gd name="T6" fmla="*/ 52 w 146"/>
                <a:gd name="T7" fmla="*/ 30 h 308"/>
                <a:gd name="T8" fmla="*/ 73 w 146"/>
                <a:gd name="T9" fmla="*/ 47 h 308"/>
                <a:gd name="T10" fmla="*/ 90 w 146"/>
                <a:gd name="T11" fmla="*/ 68 h 308"/>
                <a:gd name="T12" fmla="*/ 103 w 146"/>
                <a:gd name="T13" fmla="*/ 94 h 308"/>
                <a:gd name="T14" fmla="*/ 116 w 146"/>
                <a:gd name="T15" fmla="*/ 120 h 308"/>
                <a:gd name="T16" fmla="*/ 129 w 146"/>
                <a:gd name="T17" fmla="*/ 171 h 308"/>
                <a:gd name="T18" fmla="*/ 141 w 146"/>
                <a:gd name="T19" fmla="*/ 222 h 308"/>
                <a:gd name="T20" fmla="*/ 146 w 146"/>
                <a:gd name="T21" fmla="*/ 265 h 308"/>
                <a:gd name="T22" fmla="*/ 146 w 146"/>
                <a:gd name="T23" fmla="*/ 304 h 308"/>
                <a:gd name="T24" fmla="*/ 146 w 146"/>
                <a:gd name="T25" fmla="*/ 304 h 308"/>
                <a:gd name="T26" fmla="*/ 141 w 146"/>
                <a:gd name="T27" fmla="*/ 308 h 308"/>
                <a:gd name="T28" fmla="*/ 141 w 146"/>
                <a:gd name="T29" fmla="*/ 308 h 308"/>
                <a:gd name="T30" fmla="*/ 141 w 146"/>
                <a:gd name="T31" fmla="*/ 304 h 308"/>
                <a:gd name="T32" fmla="*/ 141 w 146"/>
                <a:gd name="T33" fmla="*/ 304 h 308"/>
                <a:gd name="T34" fmla="*/ 137 w 146"/>
                <a:gd name="T35" fmla="*/ 265 h 308"/>
                <a:gd name="T36" fmla="*/ 133 w 146"/>
                <a:gd name="T37" fmla="*/ 222 h 308"/>
                <a:gd name="T38" fmla="*/ 124 w 146"/>
                <a:gd name="T39" fmla="*/ 175 h 308"/>
                <a:gd name="T40" fmla="*/ 111 w 146"/>
                <a:gd name="T41" fmla="*/ 124 h 308"/>
                <a:gd name="T42" fmla="*/ 99 w 146"/>
                <a:gd name="T43" fmla="*/ 98 h 308"/>
                <a:gd name="T44" fmla="*/ 86 w 146"/>
                <a:gd name="T45" fmla="*/ 73 h 308"/>
                <a:gd name="T46" fmla="*/ 69 w 146"/>
                <a:gd name="T47" fmla="*/ 51 h 308"/>
                <a:gd name="T48" fmla="*/ 47 w 146"/>
                <a:gd name="T49" fmla="*/ 30 h 308"/>
                <a:gd name="T50" fmla="*/ 26 w 146"/>
                <a:gd name="T51" fmla="*/ 17 h 308"/>
                <a:gd name="T52" fmla="*/ 0 w 146"/>
                <a:gd name="T53" fmla="*/ 4 h 308"/>
                <a:gd name="T54" fmla="*/ 0 w 146"/>
                <a:gd name="T55" fmla="*/ 4 h 308"/>
                <a:gd name="T56" fmla="*/ 0 w 146"/>
                <a:gd name="T57" fmla="*/ 0 h 308"/>
                <a:gd name="T58" fmla="*/ 0 w 146"/>
                <a:gd name="T59" fmla="*/ 0 h 308"/>
                <a:gd name="T60" fmla="*/ 0 w 146"/>
                <a:gd name="T61" fmla="*/ 0 h 308"/>
                <a:gd name="T62" fmla="*/ 0 w 146"/>
                <a:gd name="T63" fmla="*/ 0 h 3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308"/>
                <a:gd name="T98" fmla="*/ 146 w 146"/>
                <a:gd name="T99" fmla="*/ 308 h 3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308">
                  <a:moveTo>
                    <a:pt x="0" y="0"/>
                  </a:moveTo>
                  <a:lnTo>
                    <a:pt x="0" y="0"/>
                  </a:lnTo>
                  <a:lnTo>
                    <a:pt x="30" y="13"/>
                  </a:lnTo>
                  <a:lnTo>
                    <a:pt x="52" y="30"/>
                  </a:lnTo>
                  <a:lnTo>
                    <a:pt x="73" y="47"/>
                  </a:lnTo>
                  <a:lnTo>
                    <a:pt x="90" y="68"/>
                  </a:lnTo>
                  <a:lnTo>
                    <a:pt x="103" y="94"/>
                  </a:lnTo>
                  <a:lnTo>
                    <a:pt x="116" y="120"/>
                  </a:lnTo>
                  <a:lnTo>
                    <a:pt x="129" y="171"/>
                  </a:lnTo>
                  <a:lnTo>
                    <a:pt x="141" y="222"/>
                  </a:lnTo>
                  <a:lnTo>
                    <a:pt x="146" y="265"/>
                  </a:lnTo>
                  <a:lnTo>
                    <a:pt x="146" y="304"/>
                  </a:lnTo>
                  <a:lnTo>
                    <a:pt x="141" y="308"/>
                  </a:lnTo>
                  <a:lnTo>
                    <a:pt x="141" y="304"/>
                  </a:lnTo>
                  <a:lnTo>
                    <a:pt x="137" y="265"/>
                  </a:lnTo>
                  <a:lnTo>
                    <a:pt x="133" y="222"/>
                  </a:lnTo>
                  <a:lnTo>
                    <a:pt x="124" y="175"/>
                  </a:lnTo>
                  <a:lnTo>
                    <a:pt x="111" y="124"/>
                  </a:lnTo>
                  <a:lnTo>
                    <a:pt x="99" y="98"/>
                  </a:lnTo>
                  <a:lnTo>
                    <a:pt x="86" y="73"/>
                  </a:lnTo>
                  <a:lnTo>
                    <a:pt x="69" y="51"/>
                  </a:lnTo>
                  <a:lnTo>
                    <a:pt x="47" y="30"/>
                  </a:lnTo>
                  <a:lnTo>
                    <a:pt x="26" y="1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7" name="Freeform 196"/>
            <p:cNvSpPr>
              <a:spLocks/>
            </p:cNvSpPr>
            <p:nvPr/>
          </p:nvSpPr>
          <p:spPr bwMode="auto">
            <a:xfrm>
              <a:off x="2523" y="2136"/>
              <a:ext cx="132" cy="303"/>
            </a:xfrm>
            <a:custGeom>
              <a:avLst/>
              <a:gdLst>
                <a:gd name="T0" fmla="*/ 4 w 132"/>
                <a:gd name="T1" fmla="*/ 0 h 303"/>
                <a:gd name="T2" fmla="*/ 4 w 132"/>
                <a:gd name="T3" fmla="*/ 0 h 303"/>
                <a:gd name="T4" fmla="*/ 25 w 132"/>
                <a:gd name="T5" fmla="*/ 17 h 303"/>
                <a:gd name="T6" fmla="*/ 47 w 132"/>
                <a:gd name="T7" fmla="*/ 34 h 303"/>
                <a:gd name="T8" fmla="*/ 68 w 132"/>
                <a:gd name="T9" fmla="*/ 55 h 303"/>
                <a:gd name="T10" fmla="*/ 81 w 132"/>
                <a:gd name="T11" fmla="*/ 77 h 303"/>
                <a:gd name="T12" fmla="*/ 94 w 132"/>
                <a:gd name="T13" fmla="*/ 102 h 303"/>
                <a:gd name="T14" fmla="*/ 107 w 132"/>
                <a:gd name="T15" fmla="*/ 128 h 303"/>
                <a:gd name="T16" fmla="*/ 119 w 132"/>
                <a:gd name="T17" fmla="*/ 179 h 303"/>
                <a:gd name="T18" fmla="*/ 128 w 132"/>
                <a:gd name="T19" fmla="*/ 226 h 303"/>
                <a:gd name="T20" fmla="*/ 132 w 132"/>
                <a:gd name="T21" fmla="*/ 265 h 303"/>
                <a:gd name="T22" fmla="*/ 132 w 132"/>
                <a:gd name="T23" fmla="*/ 303 h 303"/>
                <a:gd name="T24" fmla="*/ 132 w 132"/>
                <a:gd name="T25" fmla="*/ 303 h 303"/>
                <a:gd name="T26" fmla="*/ 128 w 132"/>
                <a:gd name="T27" fmla="*/ 303 h 303"/>
                <a:gd name="T28" fmla="*/ 128 w 132"/>
                <a:gd name="T29" fmla="*/ 303 h 303"/>
                <a:gd name="T30" fmla="*/ 124 w 132"/>
                <a:gd name="T31" fmla="*/ 299 h 303"/>
                <a:gd name="T32" fmla="*/ 124 w 132"/>
                <a:gd name="T33" fmla="*/ 299 h 303"/>
                <a:gd name="T34" fmla="*/ 124 w 132"/>
                <a:gd name="T35" fmla="*/ 265 h 303"/>
                <a:gd name="T36" fmla="*/ 124 w 132"/>
                <a:gd name="T37" fmla="*/ 226 h 303"/>
                <a:gd name="T38" fmla="*/ 115 w 132"/>
                <a:gd name="T39" fmla="*/ 179 h 303"/>
                <a:gd name="T40" fmla="*/ 98 w 132"/>
                <a:gd name="T41" fmla="*/ 132 h 303"/>
                <a:gd name="T42" fmla="*/ 77 w 132"/>
                <a:gd name="T43" fmla="*/ 81 h 303"/>
                <a:gd name="T44" fmla="*/ 64 w 132"/>
                <a:gd name="T45" fmla="*/ 60 h 303"/>
                <a:gd name="T46" fmla="*/ 43 w 132"/>
                <a:gd name="T47" fmla="*/ 38 h 303"/>
                <a:gd name="T48" fmla="*/ 25 w 132"/>
                <a:gd name="T49" fmla="*/ 21 h 303"/>
                <a:gd name="T50" fmla="*/ 0 w 132"/>
                <a:gd name="T51" fmla="*/ 4 h 303"/>
                <a:gd name="T52" fmla="*/ 0 w 132"/>
                <a:gd name="T53" fmla="*/ 4 h 303"/>
                <a:gd name="T54" fmla="*/ 0 w 132"/>
                <a:gd name="T55" fmla="*/ 0 h 303"/>
                <a:gd name="T56" fmla="*/ 0 w 132"/>
                <a:gd name="T57" fmla="*/ 0 h 303"/>
                <a:gd name="T58" fmla="*/ 4 w 132"/>
                <a:gd name="T59" fmla="*/ 0 h 303"/>
                <a:gd name="T60" fmla="*/ 4 w 132"/>
                <a:gd name="T61" fmla="*/ 0 h 3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"/>
                <a:gd name="T94" fmla="*/ 0 h 303"/>
                <a:gd name="T95" fmla="*/ 132 w 132"/>
                <a:gd name="T96" fmla="*/ 303 h 30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" h="303">
                  <a:moveTo>
                    <a:pt x="4" y="0"/>
                  </a:moveTo>
                  <a:lnTo>
                    <a:pt x="4" y="0"/>
                  </a:lnTo>
                  <a:lnTo>
                    <a:pt x="25" y="17"/>
                  </a:lnTo>
                  <a:lnTo>
                    <a:pt x="47" y="34"/>
                  </a:lnTo>
                  <a:lnTo>
                    <a:pt x="68" y="55"/>
                  </a:lnTo>
                  <a:lnTo>
                    <a:pt x="81" y="77"/>
                  </a:lnTo>
                  <a:lnTo>
                    <a:pt x="94" y="102"/>
                  </a:lnTo>
                  <a:lnTo>
                    <a:pt x="107" y="128"/>
                  </a:lnTo>
                  <a:lnTo>
                    <a:pt x="119" y="179"/>
                  </a:lnTo>
                  <a:lnTo>
                    <a:pt x="128" y="226"/>
                  </a:lnTo>
                  <a:lnTo>
                    <a:pt x="132" y="265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4" y="265"/>
                  </a:lnTo>
                  <a:lnTo>
                    <a:pt x="124" y="226"/>
                  </a:lnTo>
                  <a:lnTo>
                    <a:pt x="115" y="179"/>
                  </a:lnTo>
                  <a:lnTo>
                    <a:pt x="98" y="132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3" y="38"/>
                  </a:lnTo>
                  <a:lnTo>
                    <a:pt x="25" y="2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8" name="Freeform 197"/>
            <p:cNvSpPr>
              <a:spLocks/>
            </p:cNvSpPr>
            <p:nvPr/>
          </p:nvSpPr>
          <p:spPr bwMode="auto">
            <a:xfrm>
              <a:off x="2510" y="2153"/>
              <a:ext cx="115" cy="299"/>
            </a:xfrm>
            <a:custGeom>
              <a:avLst/>
              <a:gdLst>
                <a:gd name="T0" fmla="*/ 4 w 115"/>
                <a:gd name="T1" fmla="*/ 0 h 299"/>
                <a:gd name="T2" fmla="*/ 4 w 115"/>
                <a:gd name="T3" fmla="*/ 0 h 299"/>
                <a:gd name="T4" fmla="*/ 30 w 115"/>
                <a:gd name="T5" fmla="*/ 13 h 299"/>
                <a:gd name="T6" fmla="*/ 51 w 115"/>
                <a:gd name="T7" fmla="*/ 34 h 299"/>
                <a:gd name="T8" fmla="*/ 68 w 115"/>
                <a:gd name="T9" fmla="*/ 56 h 299"/>
                <a:gd name="T10" fmla="*/ 81 w 115"/>
                <a:gd name="T11" fmla="*/ 77 h 299"/>
                <a:gd name="T12" fmla="*/ 90 w 115"/>
                <a:gd name="T13" fmla="*/ 103 h 299"/>
                <a:gd name="T14" fmla="*/ 103 w 115"/>
                <a:gd name="T15" fmla="*/ 128 h 299"/>
                <a:gd name="T16" fmla="*/ 111 w 115"/>
                <a:gd name="T17" fmla="*/ 175 h 299"/>
                <a:gd name="T18" fmla="*/ 115 w 115"/>
                <a:gd name="T19" fmla="*/ 222 h 299"/>
                <a:gd name="T20" fmla="*/ 115 w 115"/>
                <a:gd name="T21" fmla="*/ 261 h 299"/>
                <a:gd name="T22" fmla="*/ 111 w 115"/>
                <a:gd name="T23" fmla="*/ 299 h 299"/>
                <a:gd name="T24" fmla="*/ 111 w 115"/>
                <a:gd name="T25" fmla="*/ 299 h 299"/>
                <a:gd name="T26" fmla="*/ 111 w 115"/>
                <a:gd name="T27" fmla="*/ 299 h 299"/>
                <a:gd name="T28" fmla="*/ 111 w 115"/>
                <a:gd name="T29" fmla="*/ 299 h 299"/>
                <a:gd name="T30" fmla="*/ 107 w 115"/>
                <a:gd name="T31" fmla="*/ 295 h 299"/>
                <a:gd name="T32" fmla="*/ 107 w 115"/>
                <a:gd name="T33" fmla="*/ 295 h 299"/>
                <a:gd name="T34" fmla="*/ 111 w 115"/>
                <a:gd name="T35" fmla="*/ 261 h 299"/>
                <a:gd name="T36" fmla="*/ 111 w 115"/>
                <a:gd name="T37" fmla="*/ 222 h 299"/>
                <a:gd name="T38" fmla="*/ 107 w 115"/>
                <a:gd name="T39" fmla="*/ 175 h 299"/>
                <a:gd name="T40" fmla="*/ 94 w 115"/>
                <a:gd name="T41" fmla="*/ 128 h 299"/>
                <a:gd name="T42" fmla="*/ 85 w 115"/>
                <a:gd name="T43" fmla="*/ 103 h 299"/>
                <a:gd name="T44" fmla="*/ 77 w 115"/>
                <a:gd name="T45" fmla="*/ 81 h 299"/>
                <a:gd name="T46" fmla="*/ 64 w 115"/>
                <a:gd name="T47" fmla="*/ 60 h 299"/>
                <a:gd name="T48" fmla="*/ 47 w 115"/>
                <a:gd name="T49" fmla="*/ 38 h 299"/>
                <a:gd name="T50" fmla="*/ 26 w 115"/>
                <a:gd name="T51" fmla="*/ 17 h 299"/>
                <a:gd name="T52" fmla="*/ 4 w 115"/>
                <a:gd name="T53" fmla="*/ 4 h 299"/>
                <a:gd name="T54" fmla="*/ 4 w 115"/>
                <a:gd name="T55" fmla="*/ 4 h 299"/>
                <a:gd name="T56" fmla="*/ 0 w 115"/>
                <a:gd name="T57" fmla="*/ 0 h 299"/>
                <a:gd name="T58" fmla="*/ 0 w 115"/>
                <a:gd name="T59" fmla="*/ 0 h 299"/>
                <a:gd name="T60" fmla="*/ 4 w 115"/>
                <a:gd name="T61" fmla="*/ 0 h 299"/>
                <a:gd name="T62" fmla="*/ 4 w 115"/>
                <a:gd name="T63" fmla="*/ 0 h 2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5"/>
                <a:gd name="T97" fmla="*/ 0 h 299"/>
                <a:gd name="T98" fmla="*/ 115 w 115"/>
                <a:gd name="T99" fmla="*/ 299 h 2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5" h="299">
                  <a:moveTo>
                    <a:pt x="4" y="0"/>
                  </a:moveTo>
                  <a:lnTo>
                    <a:pt x="4" y="0"/>
                  </a:lnTo>
                  <a:lnTo>
                    <a:pt x="30" y="13"/>
                  </a:lnTo>
                  <a:lnTo>
                    <a:pt x="51" y="34"/>
                  </a:lnTo>
                  <a:lnTo>
                    <a:pt x="68" y="56"/>
                  </a:lnTo>
                  <a:lnTo>
                    <a:pt x="81" y="77"/>
                  </a:lnTo>
                  <a:lnTo>
                    <a:pt x="90" y="103"/>
                  </a:lnTo>
                  <a:lnTo>
                    <a:pt x="103" y="128"/>
                  </a:lnTo>
                  <a:lnTo>
                    <a:pt x="111" y="175"/>
                  </a:lnTo>
                  <a:lnTo>
                    <a:pt x="115" y="222"/>
                  </a:lnTo>
                  <a:lnTo>
                    <a:pt x="115" y="261"/>
                  </a:lnTo>
                  <a:lnTo>
                    <a:pt x="111" y="299"/>
                  </a:lnTo>
                  <a:lnTo>
                    <a:pt x="107" y="295"/>
                  </a:lnTo>
                  <a:lnTo>
                    <a:pt x="111" y="261"/>
                  </a:lnTo>
                  <a:lnTo>
                    <a:pt x="111" y="222"/>
                  </a:lnTo>
                  <a:lnTo>
                    <a:pt x="107" y="175"/>
                  </a:lnTo>
                  <a:lnTo>
                    <a:pt x="94" y="128"/>
                  </a:lnTo>
                  <a:lnTo>
                    <a:pt x="85" y="103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7" y="38"/>
                  </a:lnTo>
                  <a:lnTo>
                    <a:pt x="26" y="17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9" name="Freeform 198"/>
            <p:cNvSpPr>
              <a:spLocks/>
            </p:cNvSpPr>
            <p:nvPr/>
          </p:nvSpPr>
          <p:spPr bwMode="auto">
            <a:xfrm>
              <a:off x="2497" y="2174"/>
              <a:ext cx="107" cy="291"/>
            </a:xfrm>
            <a:custGeom>
              <a:avLst/>
              <a:gdLst>
                <a:gd name="T0" fmla="*/ 4 w 107"/>
                <a:gd name="T1" fmla="*/ 0 h 291"/>
                <a:gd name="T2" fmla="*/ 4 w 107"/>
                <a:gd name="T3" fmla="*/ 0 h 291"/>
                <a:gd name="T4" fmla="*/ 51 w 107"/>
                <a:gd name="T5" fmla="*/ 77 h 291"/>
                <a:gd name="T6" fmla="*/ 81 w 107"/>
                <a:gd name="T7" fmla="*/ 141 h 291"/>
                <a:gd name="T8" fmla="*/ 103 w 107"/>
                <a:gd name="T9" fmla="*/ 193 h 291"/>
                <a:gd name="T10" fmla="*/ 107 w 107"/>
                <a:gd name="T11" fmla="*/ 231 h 291"/>
                <a:gd name="T12" fmla="*/ 107 w 107"/>
                <a:gd name="T13" fmla="*/ 257 h 291"/>
                <a:gd name="T14" fmla="*/ 103 w 107"/>
                <a:gd name="T15" fmla="*/ 278 h 291"/>
                <a:gd name="T16" fmla="*/ 98 w 107"/>
                <a:gd name="T17" fmla="*/ 287 h 291"/>
                <a:gd name="T18" fmla="*/ 94 w 107"/>
                <a:gd name="T19" fmla="*/ 291 h 291"/>
                <a:gd name="T20" fmla="*/ 94 w 107"/>
                <a:gd name="T21" fmla="*/ 291 h 291"/>
                <a:gd name="T22" fmla="*/ 90 w 107"/>
                <a:gd name="T23" fmla="*/ 291 h 291"/>
                <a:gd name="T24" fmla="*/ 90 w 107"/>
                <a:gd name="T25" fmla="*/ 291 h 291"/>
                <a:gd name="T26" fmla="*/ 90 w 107"/>
                <a:gd name="T27" fmla="*/ 287 h 291"/>
                <a:gd name="T28" fmla="*/ 90 w 107"/>
                <a:gd name="T29" fmla="*/ 287 h 291"/>
                <a:gd name="T30" fmla="*/ 98 w 107"/>
                <a:gd name="T31" fmla="*/ 274 h 291"/>
                <a:gd name="T32" fmla="*/ 103 w 107"/>
                <a:gd name="T33" fmla="*/ 257 h 291"/>
                <a:gd name="T34" fmla="*/ 103 w 107"/>
                <a:gd name="T35" fmla="*/ 231 h 291"/>
                <a:gd name="T36" fmla="*/ 94 w 107"/>
                <a:gd name="T37" fmla="*/ 193 h 291"/>
                <a:gd name="T38" fmla="*/ 77 w 107"/>
                <a:gd name="T39" fmla="*/ 141 h 291"/>
                <a:gd name="T40" fmla="*/ 47 w 107"/>
                <a:gd name="T41" fmla="*/ 82 h 291"/>
                <a:gd name="T42" fmla="*/ 0 w 107"/>
                <a:gd name="T43" fmla="*/ 5 h 291"/>
                <a:gd name="T44" fmla="*/ 0 w 107"/>
                <a:gd name="T45" fmla="*/ 5 h 291"/>
                <a:gd name="T46" fmla="*/ 0 w 107"/>
                <a:gd name="T47" fmla="*/ 0 h 291"/>
                <a:gd name="T48" fmla="*/ 0 w 107"/>
                <a:gd name="T49" fmla="*/ 0 h 291"/>
                <a:gd name="T50" fmla="*/ 4 w 107"/>
                <a:gd name="T51" fmla="*/ 0 h 291"/>
                <a:gd name="T52" fmla="*/ 4 w 107"/>
                <a:gd name="T53" fmla="*/ 0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291"/>
                <a:gd name="T83" fmla="*/ 107 w 107"/>
                <a:gd name="T84" fmla="*/ 291 h 2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291">
                  <a:moveTo>
                    <a:pt x="4" y="0"/>
                  </a:moveTo>
                  <a:lnTo>
                    <a:pt x="4" y="0"/>
                  </a:lnTo>
                  <a:lnTo>
                    <a:pt x="51" y="77"/>
                  </a:lnTo>
                  <a:lnTo>
                    <a:pt x="81" y="141"/>
                  </a:lnTo>
                  <a:lnTo>
                    <a:pt x="103" y="193"/>
                  </a:lnTo>
                  <a:lnTo>
                    <a:pt x="107" y="231"/>
                  </a:lnTo>
                  <a:lnTo>
                    <a:pt x="107" y="257"/>
                  </a:lnTo>
                  <a:lnTo>
                    <a:pt x="103" y="278"/>
                  </a:lnTo>
                  <a:lnTo>
                    <a:pt x="98" y="287"/>
                  </a:lnTo>
                  <a:lnTo>
                    <a:pt x="94" y="291"/>
                  </a:lnTo>
                  <a:lnTo>
                    <a:pt x="90" y="291"/>
                  </a:lnTo>
                  <a:lnTo>
                    <a:pt x="90" y="287"/>
                  </a:lnTo>
                  <a:lnTo>
                    <a:pt x="98" y="274"/>
                  </a:lnTo>
                  <a:lnTo>
                    <a:pt x="103" y="257"/>
                  </a:lnTo>
                  <a:lnTo>
                    <a:pt x="103" y="231"/>
                  </a:lnTo>
                  <a:lnTo>
                    <a:pt x="94" y="193"/>
                  </a:lnTo>
                  <a:lnTo>
                    <a:pt x="77" y="141"/>
                  </a:lnTo>
                  <a:lnTo>
                    <a:pt x="47" y="82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0" name="Freeform 199"/>
            <p:cNvSpPr>
              <a:spLocks/>
            </p:cNvSpPr>
            <p:nvPr/>
          </p:nvSpPr>
          <p:spPr bwMode="auto">
            <a:xfrm>
              <a:off x="2493" y="2119"/>
              <a:ext cx="38" cy="60"/>
            </a:xfrm>
            <a:custGeom>
              <a:avLst/>
              <a:gdLst>
                <a:gd name="T0" fmla="*/ 38 w 38"/>
                <a:gd name="T1" fmla="*/ 0 h 60"/>
                <a:gd name="T2" fmla="*/ 38 w 38"/>
                <a:gd name="T3" fmla="*/ 0 h 60"/>
                <a:gd name="T4" fmla="*/ 38 w 38"/>
                <a:gd name="T5" fmla="*/ 4 h 60"/>
                <a:gd name="T6" fmla="*/ 4 w 38"/>
                <a:gd name="T7" fmla="*/ 55 h 60"/>
                <a:gd name="T8" fmla="*/ 4 w 38"/>
                <a:gd name="T9" fmla="*/ 55 h 60"/>
                <a:gd name="T10" fmla="*/ 4 w 38"/>
                <a:gd name="T11" fmla="*/ 60 h 60"/>
                <a:gd name="T12" fmla="*/ 4 w 38"/>
                <a:gd name="T13" fmla="*/ 60 h 60"/>
                <a:gd name="T14" fmla="*/ 0 w 38"/>
                <a:gd name="T15" fmla="*/ 55 h 60"/>
                <a:gd name="T16" fmla="*/ 34 w 38"/>
                <a:gd name="T17" fmla="*/ 4 h 60"/>
                <a:gd name="T18" fmla="*/ 34 w 38"/>
                <a:gd name="T19" fmla="*/ 4 h 60"/>
                <a:gd name="T20" fmla="*/ 38 w 38"/>
                <a:gd name="T21" fmla="*/ 0 h 60"/>
                <a:gd name="T22" fmla="*/ 38 w 38"/>
                <a:gd name="T23" fmla="*/ 0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60"/>
                <a:gd name="T38" fmla="*/ 38 w 38"/>
                <a:gd name="T39" fmla="*/ 60 h 6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60">
                  <a:moveTo>
                    <a:pt x="38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4" y="55"/>
                  </a:lnTo>
                  <a:lnTo>
                    <a:pt x="4" y="60"/>
                  </a:lnTo>
                  <a:lnTo>
                    <a:pt x="0" y="55"/>
                  </a:lnTo>
                  <a:lnTo>
                    <a:pt x="34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1" name="Freeform 200"/>
            <p:cNvSpPr>
              <a:spLocks/>
            </p:cNvSpPr>
            <p:nvPr/>
          </p:nvSpPr>
          <p:spPr bwMode="auto">
            <a:xfrm>
              <a:off x="2514" y="2285"/>
              <a:ext cx="107" cy="47"/>
            </a:xfrm>
            <a:custGeom>
              <a:avLst/>
              <a:gdLst>
                <a:gd name="T0" fmla="*/ 0 w 107"/>
                <a:gd name="T1" fmla="*/ 47 h 47"/>
                <a:gd name="T2" fmla="*/ 0 w 107"/>
                <a:gd name="T3" fmla="*/ 47 h 47"/>
                <a:gd name="T4" fmla="*/ 4 w 107"/>
                <a:gd name="T5" fmla="*/ 43 h 47"/>
                <a:gd name="T6" fmla="*/ 17 w 107"/>
                <a:gd name="T7" fmla="*/ 30 h 47"/>
                <a:gd name="T8" fmla="*/ 43 w 107"/>
                <a:gd name="T9" fmla="*/ 22 h 47"/>
                <a:gd name="T10" fmla="*/ 60 w 107"/>
                <a:gd name="T11" fmla="*/ 18 h 47"/>
                <a:gd name="T12" fmla="*/ 77 w 107"/>
                <a:gd name="T13" fmla="*/ 13 h 47"/>
                <a:gd name="T14" fmla="*/ 77 w 107"/>
                <a:gd name="T15" fmla="*/ 13 h 47"/>
                <a:gd name="T16" fmla="*/ 90 w 107"/>
                <a:gd name="T17" fmla="*/ 9 h 47"/>
                <a:gd name="T18" fmla="*/ 99 w 107"/>
                <a:gd name="T19" fmla="*/ 5 h 47"/>
                <a:gd name="T20" fmla="*/ 107 w 107"/>
                <a:gd name="T21" fmla="*/ 0 h 47"/>
                <a:gd name="T22" fmla="*/ 107 w 107"/>
                <a:gd name="T23" fmla="*/ 0 h 47"/>
                <a:gd name="T24" fmla="*/ 107 w 107"/>
                <a:gd name="T25" fmla="*/ 5 h 47"/>
                <a:gd name="T26" fmla="*/ 103 w 107"/>
                <a:gd name="T27" fmla="*/ 9 h 47"/>
                <a:gd name="T28" fmla="*/ 94 w 107"/>
                <a:gd name="T29" fmla="*/ 18 h 47"/>
                <a:gd name="T30" fmla="*/ 77 w 107"/>
                <a:gd name="T31" fmla="*/ 22 h 47"/>
                <a:gd name="T32" fmla="*/ 77 w 107"/>
                <a:gd name="T33" fmla="*/ 22 h 47"/>
                <a:gd name="T34" fmla="*/ 47 w 107"/>
                <a:gd name="T35" fmla="*/ 26 h 47"/>
                <a:gd name="T36" fmla="*/ 22 w 107"/>
                <a:gd name="T37" fmla="*/ 35 h 47"/>
                <a:gd name="T38" fmla="*/ 0 w 107"/>
                <a:gd name="T39" fmla="*/ 47 h 47"/>
                <a:gd name="T40" fmla="*/ 0 w 107"/>
                <a:gd name="T41" fmla="*/ 47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47"/>
                <a:gd name="T65" fmla="*/ 107 w 10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47">
                  <a:moveTo>
                    <a:pt x="0" y="47"/>
                  </a:moveTo>
                  <a:lnTo>
                    <a:pt x="0" y="47"/>
                  </a:lnTo>
                  <a:lnTo>
                    <a:pt x="4" y="43"/>
                  </a:lnTo>
                  <a:lnTo>
                    <a:pt x="17" y="30"/>
                  </a:lnTo>
                  <a:lnTo>
                    <a:pt x="43" y="22"/>
                  </a:lnTo>
                  <a:lnTo>
                    <a:pt x="60" y="18"/>
                  </a:lnTo>
                  <a:lnTo>
                    <a:pt x="77" y="13"/>
                  </a:lnTo>
                  <a:lnTo>
                    <a:pt x="90" y="9"/>
                  </a:lnTo>
                  <a:lnTo>
                    <a:pt x="99" y="5"/>
                  </a:lnTo>
                  <a:lnTo>
                    <a:pt x="107" y="0"/>
                  </a:lnTo>
                  <a:lnTo>
                    <a:pt x="107" y="5"/>
                  </a:lnTo>
                  <a:lnTo>
                    <a:pt x="103" y="9"/>
                  </a:lnTo>
                  <a:lnTo>
                    <a:pt x="94" y="18"/>
                  </a:lnTo>
                  <a:lnTo>
                    <a:pt x="77" y="22"/>
                  </a:lnTo>
                  <a:lnTo>
                    <a:pt x="47" y="26"/>
                  </a:lnTo>
                  <a:lnTo>
                    <a:pt x="22" y="3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2" name="Freeform 201"/>
            <p:cNvSpPr>
              <a:spLocks/>
            </p:cNvSpPr>
            <p:nvPr/>
          </p:nvSpPr>
          <p:spPr bwMode="auto">
            <a:xfrm>
              <a:off x="2566" y="2298"/>
              <a:ext cx="47" cy="34"/>
            </a:xfrm>
            <a:custGeom>
              <a:avLst/>
              <a:gdLst>
                <a:gd name="T0" fmla="*/ 38 w 47"/>
                <a:gd name="T1" fmla="*/ 5 h 34"/>
                <a:gd name="T2" fmla="*/ 38 w 47"/>
                <a:gd name="T3" fmla="*/ 5 h 34"/>
                <a:gd name="T4" fmla="*/ 38 w 47"/>
                <a:gd name="T5" fmla="*/ 9 h 34"/>
                <a:gd name="T6" fmla="*/ 34 w 47"/>
                <a:gd name="T7" fmla="*/ 13 h 34"/>
                <a:gd name="T8" fmla="*/ 25 w 47"/>
                <a:gd name="T9" fmla="*/ 26 h 34"/>
                <a:gd name="T10" fmla="*/ 0 w 47"/>
                <a:gd name="T11" fmla="*/ 34 h 34"/>
                <a:gd name="T12" fmla="*/ 0 w 47"/>
                <a:gd name="T13" fmla="*/ 34 h 34"/>
                <a:gd name="T14" fmla="*/ 8 w 47"/>
                <a:gd name="T15" fmla="*/ 34 h 34"/>
                <a:gd name="T16" fmla="*/ 25 w 47"/>
                <a:gd name="T17" fmla="*/ 30 h 34"/>
                <a:gd name="T18" fmla="*/ 38 w 47"/>
                <a:gd name="T19" fmla="*/ 17 h 34"/>
                <a:gd name="T20" fmla="*/ 47 w 47"/>
                <a:gd name="T21" fmla="*/ 9 h 34"/>
                <a:gd name="T22" fmla="*/ 47 w 47"/>
                <a:gd name="T23" fmla="*/ 0 h 34"/>
                <a:gd name="T24" fmla="*/ 38 w 47"/>
                <a:gd name="T25" fmla="*/ 5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4"/>
                <a:gd name="T41" fmla="*/ 47 w 4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4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4" y="13"/>
                  </a:lnTo>
                  <a:lnTo>
                    <a:pt x="25" y="26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25" y="30"/>
                  </a:lnTo>
                  <a:lnTo>
                    <a:pt x="38" y="17"/>
                  </a:lnTo>
                  <a:lnTo>
                    <a:pt x="47" y="9"/>
                  </a:lnTo>
                  <a:lnTo>
                    <a:pt x="47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3" name="Freeform 202"/>
            <p:cNvSpPr>
              <a:spLocks/>
            </p:cNvSpPr>
            <p:nvPr/>
          </p:nvSpPr>
          <p:spPr bwMode="auto">
            <a:xfrm>
              <a:off x="2138" y="3401"/>
              <a:ext cx="137" cy="30"/>
            </a:xfrm>
            <a:custGeom>
              <a:avLst/>
              <a:gdLst>
                <a:gd name="T0" fmla="*/ 0 w 137"/>
                <a:gd name="T1" fmla="*/ 13 h 30"/>
                <a:gd name="T2" fmla="*/ 0 w 137"/>
                <a:gd name="T3" fmla="*/ 13 h 30"/>
                <a:gd name="T4" fmla="*/ 4 w 137"/>
                <a:gd name="T5" fmla="*/ 21 h 30"/>
                <a:gd name="T6" fmla="*/ 21 w 137"/>
                <a:gd name="T7" fmla="*/ 26 h 30"/>
                <a:gd name="T8" fmla="*/ 68 w 137"/>
                <a:gd name="T9" fmla="*/ 30 h 30"/>
                <a:gd name="T10" fmla="*/ 68 w 137"/>
                <a:gd name="T11" fmla="*/ 30 h 30"/>
                <a:gd name="T12" fmla="*/ 116 w 137"/>
                <a:gd name="T13" fmla="*/ 26 h 30"/>
                <a:gd name="T14" fmla="*/ 128 w 137"/>
                <a:gd name="T15" fmla="*/ 21 h 30"/>
                <a:gd name="T16" fmla="*/ 137 w 137"/>
                <a:gd name="T17" fmla="*/ 13 h 30"/>
                <a:gd name="T18" fmla="*/ 137 w 137"/>
                <a:gd name="T19" fmla="*/ 13 h 30"/>
                <a:gd name="T20" fmla="*/ 128 w 137"/>
                <a:gd name="T21" fmla="*/ 9 h 30"/>
                <a:gd name="T22" fmla="*/ 116 w 137"/>
                <a:gd name="T23" fmla="*/ 4 h 30"/>
                <a:gd name="T24" fmla="*/ 68 w 137"/>
                <a:gd name="T25" fmla="*/ 0 h 30"/>
                <a:gd name="T26" fmla="*/ 68 w 137"/>
                <a:gd name="T27" fmla="*/ 0 h 30"/>
                <a:gd name="T28" fmla="*/ 21 w 137"/>
                <a:gd name="T29" fmla="*/ 4 h 30"/>
                <a:gd name="T30" fmla="*/ 4 w 137"/>
                <a:gd name="T31" fmla="*/ 9 h 30"/>
                <a:gd name="T32" fmla="*/ 0 w 137"/>
                <a:gd name="T33" fmla="*/ 13 h 30"/>
                <a:gd name="T34" fmla="*/ 0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0" y="13"/>
                  </a:moveTo>
                  <a:lnTo>
                    <a:pt x="0" y="13"/>
                  </a:lnTo>
                  <a:lnTo>
                    <a:pt x="4" y="21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37" y="13"/>
                  </a:lnTo>
                  <a:lnTo>
                    <a:pt x="128" y="9"/>
                  </a:lnTo>
                  <a:lnTo>
                    <a:pt x="116" y="4"/>
                  </a:lnTo>
                  <a:lnTo>
                    <a:pt x="68" y="0"/>
                  </a:lnTo>
                  <a:lnTo>
                    <a:pt x="21" y="4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4" name="Freeform 203"/>
            <p:cNvSpPr>
              <a:spLocks/>
            </p:cNvSpPr>
            <p:nvPr/>
          </p:nvSpPr>
          <p:spPr bwMode="auto">
            <a:xfrm>
              <a:off x="2168" y="3405"/>
              <a:ext cx="86" cy="17"/>
            </a:xfrm>
            <a:custGeom>
              <a:avLst/>
              <a:gdLst>
                <a:gd name="T0" fmla="*/ 0 w 86"/>
                <a:gd name="T1" fmla="*/ 9 h 17"/>
                <a:gd name="T2" fmla="*/ 0 w 86"/>
                <a:gd name="T3" fmla="*/ 9 h 17"/>
                <a:gd name="T4" fmla="*/ 0 w 86"/>
                <a:gd name="T5" fmla="*/ 9 h 17"/>
                <a:gd name="T6" fmla="*/ 13 w 86"/>
                <a:gd name="T7" fmla="*/ 13 h 17"/>
                <a:gd name="T8" fmla="*/ 43 w 86"/>
                <a:gd name="T9" fmla="*/ 17 h 17"/>
                <a:gd name="T10" fmla="*/ 43 w 86"/>
                <a:gd name="T11" fmla="*/ 17 h 17"/>
                <a:gd name="T12" fmla="*/ 73 w 86"/>
                <a:gd name="T13" fmla="*/ 13 h 17"/>
                <a:gd name="T14" fmla="*/ 81 w 86"/>
                <a:gd name="T15" fmla="*/ 9 h 17"/>
                <a:gd name="T16" fmla="*/ 86 w 86"/>
                <a:gd name="T17" fmla="*/ 9 h 17"/>
                <a:gd name="T18" fmla="*/ 86 w 86"/>
                <a:gd name="T19" fmla="*/ 9 h 17"/>
                <a:gd name="T20" fmla="*/ 81 w 86"/>
                <a:gd name="T21" fmla="*/ 5 h 17"/>
                <a:gd name="T22" fmla="*/ 73 w 86"/>
                <a:gd name="T23" fmla="*/ 0 h 17"/>
                <a:gd name="T24" fmla="*/ 43 w 86"/>
                <a:gd name="T25" fmla="*/ 0 h 17"/>
                <a:gd name="T26" fmla="*/ 43 w 86"/>
                <a:gd name="T27" fmla="*/ 0 h 17"/>
                <a:gd name="T28" fmla="*/ 13 w 86"/>
                <a:gd name="T29" fmla="*/ 0 h 17"/>
                <a:gd name="T30" fmla="*/ 0 w 86"/>
                <a:gd name="T31" fmla="*/ 5 h 17"/>
                <a:gd name="T32" fmla="*/ 0 w 86"/>
                <a:gd name="T33" fmla="*/ 9 h 17"/>
                <a:gd name="T34" fmla="*/ 0 w 86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6"/>
                <a:gd name="T55" fmla="*/ 0 h 17"/>
                <a:gd name="T56" fmla="*/ 86 w 86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6" h="17">
                  <a:moveTo>
                    <a:pt x="0" y="9"/>
                  </a:moveTo>
                  <a:lnTo>
                    <a:pt x="0" y="9"/>
                  </a:lnTo>
                  <a:lnTo>
                    <a:pt x="13" y="13"/>
                  </a:lnTo>
                  <a:lnTo>
                    <a:pt x="43" y="17"/>
                  </a:lnTo>
                  <a:lnTo>
                    <a:pt x="73" y="13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0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5" name="Freeform 204"/>
            <p:cNvSpPr>
              <a:spLocks/>
            </p:cNvSpPr>
            <p:nvPr/>
          </p:nvSpPr>
          <p:spPr bwMode="auto">
            <a:xfrm>
              <a:off x="2236" y="3324"/>
              <a:ext cx="56" cy="64"/>
            </a:xfrm>
            <a:custGeom>
              <a:avLst/>
              <a:gdLst>
                <a:gd name="T0" fmla="*/ 22 w 56"/>
                <a:gd name="T1" fmla="*/ 13 h 64"/>
                <a:gd name="T2" fmla="*/ 22 w 56"/>
                <a:gd name="T3" fmla="*/ 13 h 64"/>
                <a:gd name="T4" fmla="*/ 22 w 56"/>
                <a:gd name="T5" fmla="*/ 9 h 64"/>
                <a:gd name="T6" fmla="*/ 18 w 56"/>
                <a:gd name="T7" fmla="*/ 4 h 64"/>
                <a:gd name="T8" fmla="*/ 18 w 56"/>
                <a:gd name="T9" fmla="*/ 4 h 64"/>
                <a:gd name="T10" fmla="*/ 39 w 56"/>
                <a:gd name="T11" fmla="*/ 0 h 64"/>
                <a:gd name="T12" fmla="*/ 47 w 56"/>
                <a:gd name="T13" fmla="*/ 4 h 64"/>
                <a:gd name="T14" fmla="*/ 52 w 56"/>
                <a:gd name="T15" fmla="*/ 9 h 64"/>
                <a:gd name="T16" fmla="*/ 52 w 56"/>
                <a:gd name="T17" fmla="*/ 9 h 64"/>
                <a:gd name="T18" fmla="*/ 56 w 56"/>
                <a:gd name="T19" fmla="*/ 13 h 64"/>
                <a:gd name="T20" fmla="*/ 56 w 56"/>
                <a:gd name="T21" fmla="*/ 21 h 64"/>
                <a:gd name="T22" fmla="*/ 56 w 56"/>
                <a:gd name="T23" fmla="*/ 21 h 64"/>
                <a:gd name="T24" fmla="*/ 56 w 56"/>
                <a:gd name="T25" fmla="*/ 30 h 64"/>
                <a:gd name="T26" fmla="*/ 52 w 56"/>
                <a:gd name="T27" fmla="*/ 39 h 64"/>
                <a:gd name="T28" fmla="*/ 35 w 56"/>
                <a:gd name="T29" fmla="*/ 51 h 64"/>
                <a:gd name="T30" fmla="*/ 18 w 56"/>
                <a:gd name="T31" fmla="*/ 60 h 64"/>
                <a:gd name="T32" fmla="*/ 0 w 56"/>
                <a:gd name="T33" fmla="*/ 64 h 64"/>
                <a:gd name="T34" fmla="*/ 0 w 56"/>
                <a:gd name="T35" fmla="*/ 64 h 64"/>
                <a:gd name="T36" fmla="*/ 5 w 56"/>
                <a:gd name="T37" fmla="*/ 51 h 64"/>
                <a:gd name="T38" fmla="*/ 5 w 56"/>
                <a:gd name="T39" fmla="*/ 51 h 64"/>
                <a:gd name="T40" fmla="*/ 22 w 56"/>
                <a:gd name="T41" fmla="*/ 47 h 64"/>
                <a:gd name="T42" fmla="*/ 35 w 56"/>
                <a:gd name="T43" fmla="*/ 43 h 64"/>
                <a:gd name="T44" fmla="*/ 43 w 56"/>
                <a:gd name="T45" fmla="*/ 34 h 64"/>
                <a:gd name="T46" fmla="*/ 47 w 56"/>
                <a:gd name="T47" fmla="*/ 26 h 64"/>
                <a:gd name="T48" fmla="*/ 47 w 56"/>
                <a:gd name="T49" fmla="*/ 21 h 64"/>
                <a:gd name="T50" fmla="*/ 43 w 56"/>
                <a:gd name="T51" fmla="*/ 13 h 64"/>
                <a:gd name="T52" fmla="*/ 35 w 56"/>
                <a:gd name="T53" fmla="*/ 13 h 64"/>
                <a:gd name="T54" fmla="*/ 22 w 56"/>
                <a:gd name="T55" fmla="*/ 13 h 64"/>
                <a:gd name="T56" fmla="*/ 22 w 56"/>
                <a:gd name="T57" fmla="*/ 13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64"/>
                <a:gd name="T89" fmla="*/ 56 w 56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64">
                  <a:moveTo>
                    <a:pt x="22" y="13"/>
                  </a:moveTo>
                  <a:lnTo>
                    <a:pt x="22" y="13"/>
                  </a:lnTo>
                  <a:lnTo>
                    <a:pt x="22" y="9"/>
                  </a:lnTo>
                  <a:lnTo>
                    <a:pt x="18" y="4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56" y="21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1"/>
                  </a:lnTo>
                  <a:lnTo>
                    <a:pt x="18" y="60"/>
                  </a:lnTo>
                  <a:lnTo>
                    <a:pt x="0" y="64"/>
                  </a:lnTo>
                  <a:lnTo>
                    <a:pt x="5" y="51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3" y="13"/>
                  </a:lnTo>
                  <a:lnTo>
                    <a:pt x="35" y="13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6" name="Freeform 205"/>
            <p:cNvSpPr>
              <a:spLocks/>
            </p:cNvSpPr>
            <p:nvPr/>
          </p:nvSpPr>
          <p:spPr bwMode="auto">
            <a:xfrm>
              <a:off x="2159" y="3320"/>
              <a:ext cx="103" cy="94"/>
            </a:xfrm>
            <a:custGeom>
              <a:avLst/>
              <a:gdLst>
                <a:gd name="T0" fmla="*/ 0 w 103"/>
                <a:gd name="T1" fmla="*/ 0 h 94"/>
                <a:gd name="T2" fmla="*/ 103 w 103"/>
                <a:gd name="T3" fmla="*/ 0 h 94"/>
                <a:gd name="T4" fmla="*/ 103 w 103"/>
                <a:gd name="T5" fmla="*/ 0 h 94"/>
                <a:gd name="T6" fmla="*/ 103 w 103"/>
                <a:gd name="T7" fmla="*/ 8 h 94"/>
                <a:gd name="T8" fmla="*/ 103 w 103"/>
                <a:gd name="T9" fmla="*/ 34 h 94"/>
                <a:gd name="T10" fmla="*/ 99 w 103"/>
                <a:gd name="T11" fmla="*/ 47 h 94"/>
                <a:gd name="T12" fmla="*/ 95 w 103"/>
                <a:gd name="T13" fmla="*/ 60 h 94"/>
                <a:gd name="T14" fmla="*/ 82 w 103"/>
                <a:gd name="T15" fmla="*/ 72 h 94"/>
                <a:gd name="T16" fmla="*/ 73 w 103"/>
                <a:gd name="T17" fmla="*/ 85 h 94"/>
                <a:gd name="T18" fmla="*/ 73 w 103"/>
                <a:gd name="T19" fmla="*/ 94 h 94"/>
                <a:gd name="T20" fmla="*/ 30 w 103"/>
                <a:gd name="T21" fmla="*/ 94 h 94"/>
                <a:gd name="T22" fmla="*/ 30 w 103"/>
                <a:gd name="T23" fmla="*/ 85 h 94"/>
                <a:gd name="T24" fmla="*/ 30 w 103"/>
                <a:gd name="T25" fmla="*/ 85 h 94"/>
                <a:gd name="T26" fmla="*/ 22 w 103"/>
                <a:gd name="T27" fmla="*/ 77 h 94"/>
                <a:gd name="T28" fmla="*/ 13 w 103"/>
                <a:gd name="T29" fmla="*/ 64 h 94"/>
                <a:gd name="T30" fmla="*/ 5 w 103"/>
                <a:gd name="T31" fmla="*/ 34 h 94"/>
                <a:gd name="T32" fmla="*/ 0 w 103"/>
                <a:gd name="T33" fmla="*/ 0 h 94"/>
                <a:gd name="T34" fmla="*/ 0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0" y="0"/>
                  </a:moveTo>
                  <a:lnTo>
                    <a:pt x="103" y="0"/>
                  </a:lnTo>
                  <a:lnTo>
                    <a:pt x="103" y="8"/>
                  </a:lnTo>
                  <a:lnTo>
                    <a:pt x="103" y="34"/>
                  </a:lnTo>
                  <a:lnTo>
                    <a:pt x="99" y="47"/>
                  </a:lnTo>
                  <a:lnTo>
                    <a:pt x="95" y="60"/>
                  </a:lnTo>
                  <a:lnTo>
                    <a:pt x="82" y="72"/>
                  </a:lnTo>
                  <a:lnTo>
                    <a:pt x="73" y="85"/>
                  </a:lnTo>
                  <a:lnTo>
                    <a:pt x="73" y="94"/>
                  </a:lnTo>
                  <a:lnTo>
                    <a:pt x="30" y="94"/>
                  </a:lnTo>
                  <a:lnTo>
                    <a:pt x="30" y="85"/>
                  </a:lnTo>
                  <a:lnTo>
                    <a:pt x="22" y="77"/>
                  </a:lnTo>
                  <a:lnTo>
                    <a:pt x="13" y="64"/>
                  </a:lnTo>
                  <a:lnTo>
                    <a:pt x="5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7" name="Freeform 206"/>
            <p:cNvSpPr>
              <a:spLocks/>
            </p:cNvSpPr>
            <p:nvPr/>
          </p:nvSpPr>
          <p:spPr bwMode="auto">
            <a:xfrm>
              <a:off x="1668" y="3051"/>
              <a:ext cx="60" cy="64"/>
            </a:xfrm>
            <a:custGeom>
              <a:avLst/>
              <a:gdLst>
                <a:gd name="T0" fmla="*/ 38 w 60"/>
                <a:gd name="T1" fmla="*/ 12 h 64"/>
                <a:gd name="T2" fmla="*/ 38 w 60"/>
                <a:gd name="T3" fmla="*/ 12 h 64"/>
                <a:gd name="T4" fmla="*/ 38 w 60"/>
                <a:gd name="T5" fmla="*/ 8 h 64"/>
                <a:gd name="T6" fmla="*/ 38 w 60"/>
                <a:gd name="T7" fmla="*/ 0 h 64"/>
                <a:gd name="T8" fmla="*/ 38 w 60"/>
                <a:gd name="T9" fmla="*/ 0 h 64"/>
                <a:gd name="T10" fmla="*/ 21 w 60"/>
                <a:gd name="T11" fmla="*/ 0 h 64"/>
                <a:gd name="T12" fmla="*/ 13 w 60"/>
                <a:gd name="T13" fmla="*/ 4 h 64"/>
                <a:gd name="T14" fmla="*/ 9 w 60"/>
                <a:gd name="T15" fmla="*/ 8 h 64"/>
                <a:gd name="T16" fmla="*/ 9 w 60"/>
                <a:gd name="T17" fmla="*/ 8 h 64"/>
                <a:gd name="T18" fmla="*/ 4 w 60"/>
                <a:gd name="T19" fmla="*/ 12 h 64"/>
                <a:gd name="T20" fmla="*/ 0 w 60"/>
                <a:gd name="T21" fmla="*/ 21 h 64"/>
                <a:gd name="T22" fmla="*/ 0 w 60"/>
                <a:gd name="T23" fmla="*/ 21 h 64"/>
                <a:gd name="T24" fmla="*/ 4 w 60"/>
                <a:gd name="T25" fmla="*/ 29 h 64"/>
                <a:gd name="T26" fmla="*/ 9 w 60"/>
                <a:gd name="T27" fmla="*/ 38 h 64"/>
                <a:gd name="T28" fmla="*/ 26 w 60"/>
                <a:gd name="T29" fmla="*/ 51 h 64"/>
                <a:gd name="T30" fmla="*/ 43 w 60"/>
                <a:gd name="T31" fmla="*/ 59 h 64"/>
                <a:gd name="T32" fmla="*/ 60 w 60"/>
                <a:gd name="T33" fmla="*/ 64 h 64"/>
                <a:gd name="T34" fmla="*/ 60 w 60"/>
                <a:gd name="T35" fmla="*/ 64 h 64"/>
                <a:gd name="T36" fmla="*/ 51 w 60"/>
                <a:gd name="T37" fmla="*/ 47 h 64"/>
                <a:gd name="T38" fmla="*/ 51 w 60"/>
                <a:gd name="T39" fmla="*/ 47 h 64"/>
                <a:gd name="T40" fmla="*/ 38 w 60"/>
                <a:gd name="T41" fmla="*/ 47 h 64"/>
                <a:gd name="T42" fmla="*/ 26 w 60"/>
                <a:gd name="T43" fmla="*/ 42 h 64"/>
                <a:gd name="T44" fmla="*/ 17 w 60"/>
                <a:gd name="T45" fmla="*/ 34 h 64"/>
                <a:gd name="T46" fmla="*/ 13 w 60"/>
                <a:gd name="T47" fmla="*/ 25 h 64"/>
                <a:gd name="T48" fmla="*/ 13 w 60"/>
                <a:gd name="T49" fmla="*/ 21 h 64"/>
                <a:gd name="T50" fmla="*/ 17 w 60"/>
                <a:gd name="T51" fmla="*/ 12 h 64"/>
                <a:gd name="T52" fmla="*/ 26 w 60"/>
                <a:gd name="T53" fmla="*/ 12 h 64"/>
                <a:gd name="T54" fmla="*/ 38 w 60"/>
                <a:gd name="T55" fmla="*/ 12 h 64"/>
                <a:gd name="T56" fmla="*/ 38 w 60"/>
                <a:gd name="T57" fmla="*/ 12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4"/>
                <a:gd name="T89" fmla="*/ 60 w 60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4">
                  <a:moveTo>
                    <a:pt x="38" y="12"/>
                  </a:moveTo>
                  <a:lnTo>
                    <a:pt x="38" y="12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9" y="8"/>
                  </a:lnTo>
                  <a:lnTo>
                    <a:pt x="4" y="12"/>
                  </a:lnTo>
                  <a:lnTo>
                    <a:pt x="0" y="21"/>
                  </a:lnTo>
                  <a:lnTo>
                    <a:pt x="4" y="29"/>
                  </a:lnTo>
                  <a:lnTo>
                    <a:pt x="9" y="38"/>
                  </a:lnTo>
                  <a:lnTo>
                    <a:pt x="26" y="51"/>
                  </a:lnTo>
                  <a:lnTo>
                    <a:pt x="43" y="59"/>
                  </a:lnTo>
                  <a:lnTo>
                    <a:pt x="60" y="64"/>
                  </a:lnTo>
                  <a:lnTo>
                    <a:pt x="51" y="47"/>
                  </a:lnTo>
                  <a:lnTo>
                    <a:pt x="38" y="47"/>
                  </a:lnTo>
                  <a:lnTo>
                    <a:pt x="26" y="42"/>
                  </a:lnTo>
                  <a:lnTo>
                    <a:pt x="17" y="34"/>
                  </a:lnTo>
                  <a:lnTo>
                    <a:pt x="13" y="25"/>
                  </a:lnTo>
                  <a:lnTo>
                    <a:pt x="13" y="21"/>
                  </a:lnTo>
                  <a:lnTo>
                    <a:pt x="17" y="12"/>
                  </a:lnTo>
                  <a:lnTo>
                    <a:pt x="26" y="12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8" name="Freeform 207"/>
            <p:cNvSpPr>
              <a:spLocks/>
            </p:cNvSpPr>
            <p:nvPr/>
          </p:nvSpPr>
          <p:spPr bwMode="auto">
            <a:xfrm>
              <a:off x="1698" y="3046"/>
              <a:ext cx="107" cy="94"/>
            </a:xfrm>
            <a:custGeom>
              <a:avLst/>
              <a:gdLst>
                <a:gd name="T0" fmla="*/ 107 w 107"/>
                <a:gd name="T1" fmla="*/ 0 h 94"/>
                <a:gd name="T2" fmla="*/ 0 w 107"/>
                <a:gd name="T3" fmla="*/ 0 h 94"/>
                <a:gd name="T4" fmla="*/ 0 w 107"/>
                <a:gd name="T5" fmla="*/ 0 h 94"/>
                <a:gd name="T6" fmla="*/ 0 w 107"/>
                <a:gd name="T7" fmla="*/ 9 h 94"/>
                <a:gd name="T8" fmla="*/ 4 w 107"/>
                <a:gd name="T9" fmla="*/ 34 h 94"/>
                <a:gd name="T10" fmla="*/ 8 w 107"/>
                <a:gd name="T11" fmla="*/ 47 h 94"/>
                <a:gd name="T12" fmla="*/ 13 w 107"/>
                <a:gd name="T13" fmla="*/ 60 h 94"/>
                <a:gd name="T14" fmla="*/ 21 w 107"/>
                <a:gd name="T15" fmla="*/ 73 h 94"/>
                <a:gd name="T16" fmla="*/ 34 w 107"/>
                <a:gd name="T17" fmla="*/ 86 h 94"/>
                <a:gd name="T18" fmla="*/ 34 w 107"/>
                <a:gd name="T19" fmla="*/ 94 h 94"/>
                <a:gd name="T20" fmla="*/ 77 w 107"/>
                <a:gd name="T21" fmla="*/ 94 h 94"/>
                <a:gd name="T22" fmla="*/ 77 w 107"/>
                <a:gd name="T23" fmla="*/ 86 h 94"/>
                <a:gd name="T24" fmla="*/ 77 w 107"/>
                <a:gd name="T25" fmla="*/ 86 h 94"/>
                <a:gd name="T26" fmla="*/ 85 w 107"/>
                <a:gd name="T27" fmla="*/ 77 h 94"/>
                <a:gd name="T28" fmla="*/ 94 w 107"/>
                <a:gd name="T29" fmla="*/ 64 h 94"/>
                <a:gd name="T30" fmla="*/ 102 w 107"/>
                <a:gd name="T31" fmla="*/ 34 h 94"/>
                <a:gd name="T32" fmla="*/ 107 w 107"/>
                <a:gd name="T33" fmla="*/ 0 h 94"/>
                <a:gd name="T34" fmla="*/ 107 w 107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7"/>
                <a:gd name="T55" fmla="*/ 0 h 94"/>
                <a:gd name="T56" fmla="*/ 107 w 107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7" h="94">
                  <a:moveTo>
                    <a:pt x="107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" y="34"/>
                  </a:lnTo>
                  <a:lnTo>
                    <a:pt x="8" y="47"/>
                  </a:lnTo>
                  <a:lnTo>
                    <a:pt x="13" y="60"/>
                  </a:lnTo>
                  <a:lnTo>
                    <a:pt x="21" y="73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77" y="94"/>
                  </a:lnTo>
                  <a:lnTo>
                    <a:pt x="77" y="86"/>
                  </a:lnTo>
                  <a:lnTo>
                    <a:pt x="85" y="77"/>
                  </a:lnTo>
                  <a:lnTo>
                    <a:pt x="94" y="64"/>
                  </a:lnTo>
                  <a:lnTo>
                    <a:pt x="102" y="3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9" name="Freeform 208"/>
            <p:cNvSpPr>
              <a:spLocks/>
            </p:cNvSpPr>
            <p:nvPr/>
          </p:nvSpPr>
          <p:spPr bwMode="auto">
            <a:xfrm>
              <a:off x="2189" y="2811"/>
              <a:ext cx="253" cy="26"/>
            </a:xfrm>
            <a:custGeom>
              <a:avLst/>
              <a:gdLst>
                <a:gd name="T0" fmla="*/ 0 w 253"/>
                <a:gd name="T1" fmla="*/ 9 h 26"/>
                <a:gd name="T2" fmla="*/ 0 w 253"/>
                <a:gd name="T3" fmla="*/ 9 h 26"/>
                <a:gd name="T4" fmla="*/ 0 w 253"/>
                <a:gd name="T5" fmla="*/ 13 h 26"/>
                <a:gd name="T6" fmla="*/ 0 w 253"/>
                <a:gd name="T7" fmla="*/ 13 h 26"/>
                <a:gd name="T8" fmla="*/ 0 w 253"/>
                <a:gd name="T9" fmla="*/ 13 h 26"/>
                <a:gd name="T10" fmla="*/ 0 w 253"/>
                <a:gd name="T11" fmla="*/ 13 h 26"/>
                <a:gd name="T12" fmla="*/ 22 w 253"/>
                <a:gd name="T13" fmla="*/ 9 h 26"/>
                <a:gd name="T14" fmla="*/ 73 w 253"/>
                <a:gd name="T15" fmla="*/ 4 h 26"/>
                <a:gd name="T16" fmla="*/ 107 w 253"/>
                <a:gd name="T17" fmla="*/ 4 h 26"/>
                <a:gd name="T18" fmla="*/ 150 w 253"/>
                <a:gd name="T19" fmla="*/ 9 h 26"/>
                <a:gd name="T20" fmla="*/ 197 w 253"/>
                <a:gd name="T21" fmla="*/ 13 h 26"/>
                <a:gd name="T22" fmla="*/ 248 w 253"/>
                <a:gd name="T23" fmla="*/ 26 h 26"/>
                <a:gd name="T24" fmla="*/ 248 w 253"/>
                <a:gd name="T25" fmla="*/ 26 h 26"/>
                <a:gd name="T26" fmla="*/ 253 w 253"/>
                <a:gd name="T27" fmla="*/ 26 h 26"/>
                <a:gd name="T28" fmla="*/ 253 w 253"/>
                <a:gd name="T29" fmla="*/ 26 h 26"/>
                <a:gd name="T30" fmla="*/ 248 w 253"/>
                <a:gd name="T31" fmla="*/ 22 h 26"/>
                <a:gd name="T32" fmla="*/ 248 w 253"/>
                <a:gd name="T33" fmla="*/ 22 h 26"/>
                <a:gd name="T34" fmla="*/ 197 w 253"/>
                <a:gd name="T35" fmla="*/ 13 h 26"/>
                <a:gd name="T36" fmla="*/ 150 w 253"/>
                <a:gd name="T37" fmla="*/ 4 h 26"/>
                <a:gd name="T38" fmla="*/ 107 w 253"/>
                <a:gd name="T39" fmla="*/ 0 h 26"/>
                <a:gd name="T40" fmla="*/ 73 w 253"/>
                <a:gd name="T41" fmla="*/ 0 h 26"/>
                <a:gd name="T42" fmla="*/ 17 w 253"/>
                <a:gd name="T43" fmla="*/ 4 h 26"/>
                <a:gd name="T44" fmla="*/ 0 w 253"/>
                <a:gd name="T45" fmla="*/ 9 h 26"/>
                <a:gd name="T46" fmla="*/ 0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9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3" y="26"/>
                  </a:lnTo>
                  <a:lnTo>
                    <a:pt x="248" y="22"/>
                  </a:lnTo>
                  <a:lnTo>
                    <a:pt x="197" y="13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0" name="Freeform 209"/>
            <p:cNvSpPr>
              <a:spLocks/>
            </p:cNvSpPr>
            <p:nvPr/>
          </p:nvSpPr>
          <p:spPr bwMode="auto">
            <a:xfrm>
              <a:off x="2185" y="2833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0 w 252"/>
                <a:gd name="T9" fmla="*/ 12 h 25"/>
                <a:gd name="T10" fmla="*/ 0 w 252"/>
                <a:gd name="T11" fmla="*/ 12 h 25"/>
                <a:gd name="T12" fmla="*/ 21 w 252"/>
                <a:gd name="T13" fmla="*/ 8 h 25"/>
                <a:gd name="T14" fmla="*/ 73 w 252"/>
                <a:gd name="T15" fmla="*/ 4 h 25"/>
                <a:gd name="T16" fmla="*/ 107 w 252"/>
                <a:gd name="T17" fmla="*/ 4 h 25"/>
                <a:gd name="T18" fmla="*/ 150 w 252"/>
                <a:gd name="T19" fmla="*/ 8 h 25"/>
                <a:gd name="T20" fmla="*/ 197 w 252"/>
                <a:gd name="T21" fmla="*/ 12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5 h 25"/>
                <a:gd name="T28" fmla="*/ 252 w 252"/>
                <a:gd name="T29" fmla="*/ 25 h 25"/>
                <a:gd name="T30" fmla="*/ 252 w 252"/>
                <a:gd name="T31" fmla="*/ 21 h 25"/>
                <a:gd name="T32" fmla="*/ 252 w 252"/>
                <a:gd name="T33" fmla="*/ 21 h 25"/>
                <a:gd name="T34" fmla="*/ 197 w 252"/>
                <a:gd name="T35" fmla="*/ 8 h 25"/>
                <a:gd name="T36" fmla="*/ 150 w 252"/>
                <a:gd name="T37" fmla="*/ 4 h 25"/>
                <a:gd name="T38" fmla="*/ 107 w 252"/>
                <a:gd name="T39" fmla="*/ 0 h 25"/>
                <a:gd name="T40" fmla="*/ 73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8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1" name="Freeform 210"/>
            <p:cNvSpPr>
              <a:spLocks/>
            </p:cNvSpPr>
            <p:nvPr/>
          </p:nvSpPr>
          <p:spPr bwMode="auto">
            <a:xfrm>
              <a:off x="2177" y="2875"/>
              <a:ext cx="252" cy="26"/>
            </a:xfrm>
            <a:custGeom>
              <a:avLst/>
              <a:gdLst>
                <a:gd name="T0" fmla="*/ 4 w 252"/>
                <a:gd name="T1" fmla="*/ 9 h 26"/>
                <a:gd name="T2" fmla="*/ 4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13 h 26"/>
                <a:gd name="T10" fmla="*/ 4 w 252"/>
                <a:gd name="T11" fmla="*/ 13 h 26"/>
                <a:gd name="T12" fmla="*/ 21 w 252"/>
                <a:gd name="T13" fmla="*/ 9 h 26"/>
                <a:gd name="T14" fmla="*/ 72 w 252"/>
                <a:gd name="T15" fmla="*/ 5 h 26"/>
                <a:gd name="T16" fmla="*/ 111 w 252"/>
                <a:gd name="T17" fmla="*/ 5 h 26"/>
                <a:gd name="T18" fmla="*/ 153 w 252"/>
                <a:gd name="T19" fmla="*/ 9 h 26"/>
                <a:gd name="T20" fmla="*/ 200 w 252"/>
                <a:gd name="T21" fmla="*/ 13 h 26"/>
                <a:gd name="T22" fmla="*/ 252 w 252"/>
                <a:gd name="T23" fmla="*/ 26 h 26"/>
                <a:gd name="T24" fmla="*/ 252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52 w 252"/>
                <a:gd name="T31" fmla="*/ 22 h 26"/>
                <a:gd name="T32" fmla="*/ 252 w 252"/>
                <a:gd name="T33" fmla="*/ 22 h 26"/>
                <a:gd name="T34" fmla="*/ 200 w 252"/>
                <a:gd name="T35" fmla="*/ 9 h 26"/>
                <a:gd name="T36" fmla="*/ 153 w 252"/>
                <a:gd name="T37" fmla="*/ 5 h 26"/>
                <a:gd name="T38" fmla="*/ 111 w 252"/>
                <a:gd name="T39" fmla="*/ 0 h 26"/>
                <a:gd name="T40" fmla="*/ 72 w 252"/>
                <a:gd name="T41" fmla="*/ 0 h 26"/>
                <a:gd name="T42" fmla="*/ 21 w 252"/>
                <a:gd name="T43" fmla="*/ 5 h 26"/>
                <a:gd name="T44" fmla="*/ 4 w 252"/>
                <a:gd name="T45" fmla="*/ 9 h 26"/>
                <a:gd name="T46" fmla="*/ 4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4" y="9"/>
                  </a:moveTo>
                  <a:lnTo>
                    <a:pt x="4" y="9"/>
                  </a:lnTo>
                  <a:lnTo>
                    <a:pt x="0" y="9"/>
                  </a:lnTo>
                  <a:lnTo>
                    <a:pt x="4" y="13"/>
                  </a:lnTo>
                  <a:lnTo>
                    <a:pt x="21" y="9"/>
                  </a:lnTo>
                  <a:lnTo>
                    <a:pt x="72" y="5"/>
                  </a:lnTo>
                  <a:lnTo>
                    <a:pt x="111" y="5"/>
                  </a:lnTo>
                  <a:lnTo>
                    <a:pt x="153" y="9"/>
                  </a:lnTo>
                  <a:lnTo>
                    <a:pt x="200" y="13"/>
                  </a:lnTo>
                  <a:lnTo>
                    <a:pt x="252" y="26"/>
                  </a:lnTo>
                  <a:lnTo>
                    <a:pt x="252" y="22"/>
                  </a:lnTo>
                  <a:lnTo>
                    <a:pt x="200" y="9"/>
                  </a:lnTo>
                  <a:lnTo>
                    <a:pt x="153" y="5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2" name="Freeform 211"/>
            <p:cNvSpPr>
              <a:spLocks/>
            </p:cNvSpPr>
            <p:nvPr/>
          </p:nvSpPr>
          <p:spPr bwMode="auto">
            <a:xfrm>
              <a:off x="2177" y="2897"/>
              <a:ext cx="247" cy="25"/>
            </a:xfrm>
            <a:custGeom>
              <a:avLst/>
              <a:gdLst>
                <a:gd name="T0" fmla="*/ 0 w 247"/>
                <a:gd name="T1" fmla="*/ 8 h 25"/>
                <a:gd name="T2" fmla="*/ 0 w 247"/>
                <a:gd name="T3" fmla="*/ 8 h 25"/>
                <a:gd name="T4" fmla="*/ 0 w 247"/>
                <a:gd name="T5" fmla="*/ 8 h 25"/>
                <a:gd name="T6" fmla="*/ 0 w 247"/>
                <a:gd name="T7" fmla="*/ 8 h 25"/>
                <a:gd name="T8" fmla="*/ 0 w 247"/>
                <a:gd name="T9" fmla="*/ 12 h 25"/>
                <a:gd name="T10" fmla="*/ 0 w 247"/>
                <a:gd name="T11" fmla="*/ 12 h 25"/>
                <a:gd name="T12" fmla="*/ 21 w 247"/>
                <a:gd name="T13" fmla="*/ 8 h 25"/>
                <a:gd name="T14" fmla="*/ 72 w 247"/>
                <a:gd name="T15" fmla="*/ 4 h 25"/>
                <a:gd name="T16" fmla="*/ 106 w 247"/>
                <a:gd name="T17" fmla="*/ 4 h 25"/>
                <a:gd name="T18" fmla="*/ 149 w 247"/>
                <a:gd name="T19" fmla="*/ 4 h 25"/>
                <a:gd name="T20" fmla="*/ 196 w 247"/>
                <a:gd name="T21" fmla="*/ 12 h 25"/>
                <a:gd name="T22" fmla="*/ 247 w 247"/>
                <a:gd name="T23" fmla="*/ 25 h 25"/>
                <a:gd name="T24" fmla="*/ 247 w 247"/>
                <a:gd name="T25" fmla="*/ 25 h 25"/>
                <a:gd name="T26" fmla="*/ 247 w 247"/>
                <a:gd name="T27" fmla="*/ 25 h 25"/>
                <a:gd name="T28" fmla="*/ 247 w 247"/>
                <a:gd name="T29" fmla="*/ 25 h 25"/>
                <a:gd name="T30" fmla="*/ 247 w 247"/>
                <a:gd name="T31" fmla="*/ 21 h 25"/>
                <a:gd name="T32" fmla="*/ 247 w 247"/>
                <a:gd name="T33" fmla="*/ 21 h 25"/>
                <a:gd name="T34" fmla="*/ 196 w 247"/>
                <a:gd name="T35" fmla="*/ 8 h 25"/>
                <a:gd name="T36" fmla="*/ 149 w 247"/>
                <a:gd name="T37" fmla="*/ 4 h 25"/>
                <a:gd name="T38" fmla="*/ 106 w 247"/>
                <a:gd name="T39" fmla="*/ 0 h 25"/>
                <a:gd name="T40" fmla="*/ 72 w 247"/>
                <a:gd name="T41" fmla="*/ 0 h 25"/>
                <a:gd name="T42" fmla="*/ 17 w 247"/>
                <a:gd name="T43" fmla="*/ 4 h 25"/>
                <a:gd name="T44" fmla="*/ 0 w 247"/>
                <a:gd name="T45" fmla="*/ 8 h 25"/>
                <a:gd name="T46" fmla="*/ 0 w 247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7"/>
                <a:gd name="T73" fmla="*/ 0 h 25"/>
                <a:gd name="T74" fmla="*/ 247 w 247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7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6" y="4"/>
                  </a:lnTo>
                  <a:lnTo>
                    <a:pt x="149" y="4"/>
                  </a:lnTo>
                  <a:lnTo>
                    <a:pt x="196" y="12"/>
                  </a:lnTo>
                  <a:lnTo>
                    <a:pt x="247" y="25"/>
                  </a:lnTo>
                  <a:lnTo>
                    <a:pt x="247" y="21"/>
                  </a:lnTo>
                  <a:lnTo>
                    <a:pt x="196" y="8"/>
                  </a:lnTo>
                  <a:lnTo>
                    <a:pt x="149" y="4"/>
                  </a:lnTo>
                  <a:lnTo>
                    <a:pt x="106" y="0"/>
                  </a:lnTo>
                  <a:lnTo>
                    <a:pt x="72" y="0"/>
                  </a:lnTo>
                  <a:lnTo>
                    <a:pt x="17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3" name="Freeform 212"/>
            <p:cNvSpPr>
              <a:spLocks/>
            </p:cNvSpPr>
            <p:nvPr/>
          </p:nvSpPr>
          <p:spPr bwMode="auto">
            <a:xfrm>
              <a:off x="2172" y="2918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13 h 26"/>
                <a:gd name="T10" fmla="*/ 0 w 252"/>
                <a:gd name="T11" fmla="*/ 13 h 26"/>
                <a:gd name="T12" fmla="*/ 22 w 252"/>
                <a:gd name="T13" fmla="*/ 9 h 26"/>
                <a:gd name="T14" fmla="*/ 73 w 252"/>
                <a:gd name="T15" fmla="*/ 4 h 26"/>
                <a:gd name="T16" fmla="*/ 107 w 252"/>
                <a:gd name="T17" fmla="*/ 4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48 w 252"/>
                <a:gd name="T31" fmla="*/ 21 h 26"/>
                <a:gd name="T32" fmla="*/ 248 w 252"/>
                <a:gd name="T33" fmla="*/ 21 h 26"/>
                <a:gd name="T34" fmla="*/ 197 w 252"/>
                <a:gd name="T35" fmla="*/ 9 h 26"/>
                <a:gd name="T36" fmla="*/ 150 w 252"/>
                <a:gd name="T37" fmla="*/ 4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6"/>
                  </a:lnTo>
                  <a:lnTo>
                    <a:pt x="248" y="21"/>
                  </a:lnTo>
                  <a:lnTo>
                    <a:pt x="197" y="9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4" name="Freeform 213"/>
            <p:cNvSpPr>
              <a:spLocks/>
            </p:cNvSpPr>
            <p:nvPr/>
          </p:nvSpPr>
          <p:spPr bwMode="auto">
            <a:xfrm>
              <a:off x="2168" y="2939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9 h 26"/>
                <a:gd name="T10" fmla="*/ 4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52 w 252"/>
                <a:gd name="T31" fmla="*/ 22 h 26"/>
                <a:gd name="T32" fmla="*/ 252 w 252"/>
                <a:gd name="T33" fmla="*/ 22 h 26"/>
                <a:gd name="T34" fmla="*/ 201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01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5" name="Freeform 214"/>
            <p:cNvSpPr>
              <a:spLocks/>
            </p:cNvSpPr>
            <p:nvPr/>
          </p:nvSpPr>
          <p:spPr bwMode="auto">
            <a:xfrm>
              <a:off x="2164" y="2961"/>
              <a:ext cx="252" cy="25"/>
            </a:xfrm>
            <a:custGeom>
              <a:avLst/>
              <a:gdLst>
                <a:gd name="T0" fmla="*/ 4 w 252"/>
                <a:gd name="T1" fmla="*/ 8 h 25"/>
                <a:gd name="T2" fmla="*/ 4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11 w 252"/>
                <a:gd name="T17" fmla="*/ 4 h 25"/>
                <a:gd name="T18" fmla="*/ 154 w 252"/>
                <a:gd name="T19" fmla="*/ 4 h 25"/>
                <a:gd name="T20" fmla="*/ 201 w 252"/>
                <a:gd name="T21" fmla="*/ 13 h 25"/>
                <a:gd name="T22" fmla="*/ 252 w 252"/>
                <a:gd name="T23" fmla="*/ 25 h 25"/>
                <a:gd name="T24" fmla="*/ 252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201 w 252"/>
                <a:gd name="T35" fmla="*/ 8 h 25"/>
                <a:gd name="T36" fmla="*/ 154 w 252"/>
                <a:gd name="T37" fmla="*/ 4 h 25"/>
                <a:gd name="T38" fmla="*/ 111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4 w 252"/>
                <a:gd name="T45" fmla="*/ 8 h 25"/>
                <a:gd name="T46" fmla="*/ 4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11" y="4"/>
                  </a:lnTo>
                  <a:lnTo>
                    <a:pt x="154" y="4"/>
                  </a:lnTo>
                  <a:lnTo>
                    <a:pt x="201" y="13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201" y="8"/>
                  </a:lnTo>
                  <a:lnTo>
                    <a:pt x="154" y="4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6" name="Freeform 216"/>
            <p:cNvSpPr>
              <a:spLocks/>
            </p:cNvSpPr>
            <p:nvPr/>
          </p:nvSpPr>
          <p:spPr bwMode="auto">
            <a:xfrm>
              <a:off x="2164" y="2982"/>
              <a:ext cx="248" cy="26"/>
            </a:xfrm>
            <a:custGeom>
              <a:avLst/>
              <a:gdLst>
                <a:gd name="T0" fmla="*/ 0 w 248"/>
                <a:gd name="T1" fmla="*/ 9 h 26"/>
                <a:gd name="T2" fmla="*/ 0 w 248"/>
                <a:gd name="T3" fmla="*/ 9 h 26"/>
                <a:gd name="T4" fmla="*/ 0 w 248"/>
                <a:gd name="T5" fmla="*/ 9 h 26"/>
                <a:gd name="T6" fmla="*/ 0 w 248"/>
                <a:gd name="T7" fmla="*/ 9 h 26"/>
                <a:gd name="T8" fmla="*/ 0 w 248"/>
                <a:gd name="T9" fmla="*/ 9 h 26"/>
                <a:gd name="T10" fmla="*/ 0 w 248"/>
                <a:gd name="T11" fmla="*/ 9 h 26"/>
                <a:gd name="T12" fmla="*/ 17 w 248"/>
                <a:gd name="T13" fmla="*/ 9 h 26"/>
                <a:gd name="T14" fmla="*/ 72 w 248"/>
                <a:gd name="T15" fmla="*/ 4 h 26"/>
                <a:gd name="T16" fmla="*/ 107 w 248"/>
                <a:gd name="T17" fmla="*/ 4 h 26"/>
                <a:gd name="T18" fmla="*/ 149 w 248"/>
                <a:gd name="T19" fmla="*/ 4 h 26"/>
                <a:gd name="T20" fmla="*/ 196 w 248"/>
                <a:gd name="T21" fmla="*/ 13 h 26"/>
                <a:gd name="T22" fmla="*/ 248 w 248"/>
                <a:gd name="T23" fmla="*/ 26 h 26"/>
                <a:gd name="T24" fmla="*/ 248 w 248"/>
                <a:gd name="T25" fmla="*/ 26 h 26"/>
                <a:gd name="T26" fmla="*/ 248 w 248"/>
                <a:gd name="T27" fmla="*/ 22 h 26"/>
                <a:gd name="T28" fmla="*/ 248 w 248"/>
                <a:gd name="T29" fmla="*/ 22 h 26"/>
                <a:gd name="T30" fmla="*/ 248 w 248"/>
                <a:gd name="T31" fmla="*/ 22 h 26"/>
                <a:gd name="T32" fmla="*/ 248 w 248"/>
                <a:gd name="T33" fmla="*/ 22 h 26"/>
                <a:gd name="T34" fmla="*/ 196 w 248"/>
                <a:gd name="T35" fmla="*/ 9 h 26"/>
                <a:gd name="T36" fmla="*/ 149 w 248"/>
                <a:gd name="T37" fmla="*/ 4 h 26"/>
                <a:gd name="T38" fmla="*/ 107 w 248"/>
                <a:gd name="T39" fmla="*/ 0 h 26"/>
                <a:gd name="T40" fmla="*/ 68 w 248"/>
                <a:gd name="T41" fmla="*/ 0 h 26"/>
                <a:gd name="T42" fmla="*/ 17 w 248"/>
                <a:gd name="T43" fmla="*/ 4 h 26"/>
                <a:gd name="T44" fmla="*/ 0 w 248"/>
                <a:gd name="T45" fmla="*/ 9 h 26"/>
                <a:gd name="T46" fmla="*/ 0 w 248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6"/>
                <a:gd name="T74" fmla="*/ 248 w 248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6">
                  <a:moveTo>
                    <a:pt x="0" y="9"/>
                  </a:moveTo>
                  <a:lnTo>
                    <a:pt x="0" y="9"/>
                  </a:lnTo>
                  <a:lnTo>
                    <a:pt x="17" y="9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6"/>
                  </a:lnTo>
                  <a:lnTo>
                    <a:pt x="248" y="22"/>
                  </a:lnTo>
                  <a:lnTo>
                    <a:pt x="196" y="9"/>
                  </a:lnTo>
                  <a:lnTo>
                    <a:pt x="149" y="4"/>
                  </a:lnTo>
                  <a:lnTo>
                    <a:pt x="107" y="0"/>
                  </a:lnTo>
                  <a:lnTo>
                    <a:pt x="68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7" name="Freeform 217"/>
            <p:cNvSpPr>
              <a:spLocks/>
            </p:cNvSpPr>
            <p:nvPr/>
          </p:nvSpPr>
          <p:spPr bwMode="auto">
            <a:xfrm>
              <a:off x="2159" y="3004"/>
              <a:ext cx="253" cy="25"/>
            </a:xfrm>
            <a:custGeom>
              <a:avLst/>
              <a:gdLst>
                <a:gd name="T0" fmla="*/ 0 w 253"/>
                <a:gd name="T1" fmla="*/ 8 h 25"/>
                <a:gd name="T2" fmla="*/ 0 w 253"/>
                <a:gd name="T3" fmla="*/ 8 h 25"/>
                <a:gd name="T4" fmla="*/ 0 w 253"/>
                <a:gd name="T5" fmla="*/ 8 h 25"/>
                <a:gd name="T6" fmla="*/ 0 w 253"/>
                <a:gd name="T7" fmla="*/ 8 h 25"/>
                <a:gd name="T8" fmla="*/ 0 w 253"/>
                <a:gd name="T9" fmla="*/ 8 h 25"/>
                <a:gd name="T10" fmla="*/ 0 w 253"/>
                <a:gd name="T11" fmla="*/ 8 h 25"/>
                <a:gd name="T12" fmla="*/ 22 w 253"/>
                <a:gd name="T13" fmla="*/ 8 h 25"/>
                <a:gd name="T14" fmla="*/ 73 w 253"/>
                <a:gd name="T15" fmla="*/ 4 h 25"/>
                <a:gd name="T16" fmla="*/ 107 w 253"/>
                <a:gd name="T17" fmla="*/ 4 h 25"/>
                <a:gd name="T18" fmla="*/ 150 w 253"/>
                <a:gd name="T19" fmla="*/ 4 h 25"/>
                <a:gd name="T20" fmla="*/ 197 w 253"/>
                <a:gd name="T21" fmla="*/ 12 h 25"/>
                <a:gd name="T22" fmla="*/ 248 w 253"/>
                <a:gd name="T23" fmla="*/ 25 h 25"/>
                <a:gd name="T24" fmla="*/ 248 w 253"/>
                <a:gd name="T25" fmla="*/ 25 h 25"/>
                <a:gd name="T26" fmla="*/ 253 w 253"/>
                <a:gd name="T27" fmla="*/ 21 h 25"/>
                <a:gd name="T28" fmla="*/ 253 w 253"/>
                <a:gd name="T29" fmla="*/ 21 h 25"/>
                <a:gd name="T30" fmla="*/ 248 w 253"/>
                <a:gd name="T31" fmla="*/ 21 h 25"/>
                <a:gd name="T32" fmla="*/ 248 w 253"/>
                <a:gd name="T33" fmla="*/ 21 h 25"/>
                <a:gd name="T34" fmla="*/ 197 w 253"/>
                <a:gd name="T35" fmla="*/ 8 h 25"/>
                <a:gd name="T36" fmla="*/ 150 w 253"/>
                <a:gd name="T37" fmla="*/ 0 h 25"/>
                <a:gd name="T38" fmla="*/ 107 w 253"/>
                <a:gd name="T39" fmla="*/ 0 h 25"/>
                <a:gd name="T40" fmla="*/ 73 w 253"/>
                <a:gd name="T41" fmla="*/ 0 h 25"/>
                <a:gd name="T42" fmla="*/ 22 w 253"/>
                <a:gd name="T43" fmla="*/ 4 h 25"/>
                <a:gd name="T44" fmla="*/ 0 w 253"/>
                <a:gd name="T45" fmla="*/ 8 h 25"/>
                <a:gd name="T46" fmla="*/ 0 w 253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5"/>
                <a:gd name="T74" fmla="*/ 253 w 253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5">
                  <a:moveTo>
                    <a:pt x="0" y="8"/>
                  </a:moveTo>
                  <a:lnTo>
                    <a:pt x="0" y="8"/>
                  </a:lnTo>
                  <a:lnTo>
                    <a:pt x="22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3" y="21"/>
                  </a:lnTo>
                  <a:lnTo>
                    <a:pt x="248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8" name="Freeform 218"/>
            <p:cNvSpPr>
              <a:spLocks/>
            </p:cNvSpPr>
            <p:nvPr/>
          </p:nvSpPr>
          <p:spPr bwMode="auto">
            <a:xfrm>
              <a:off x="2155" y="3025"/>
              <a:ext cx="252" cy="26"/>
            </a:xfrm>
            <a:custGeom>
              <a:avLst/>
              <a:gdLst>
                <a:gd name="T0" fmla="*/ 0 w 252"/>
                <a:gd name="T1" fmla="*/ 8 h 26"/>
                <a:gd name="T2" fmla="*/ 0 w 252"/>
                <a:gd name="T3" fmla="*/ 8 h 26"/>
                <a:gd name="T4" fmla="*/ 0 w 252"/>
                <a:gd name="T5" fmla="*/ 8 h 26"/>
                <a:gd name="T6" fmla="*/ 0 w 252"/>
                <a:gd name="T7" fmla="*/ 8 h 26"/>
                <a:gd name="T8" fmla="*/ 4 w 252"/>
                <a:gd name="T9" fmla="*/ 8 h 26"/>
                <a:gd name="T10" fmla="*/ 4 w 252"/>
                <a:gd name="T11" fmla="*/ 8 h 26"/>
                <a:gd name="T12" fmla="*/ 22 w 252"/>
                <a:gd name="T13" fmla="*/ 4 h 26"/>
                <a:gd name="T14" fmla="*/ 73 w 252"/>
                <a:gd name="T15" fmla="*/ 0 h 26"/>
                <a:gd name="T16" fmla="*/ 107 w 252"/>
                <a:gd name="T17" fmla="*/ 0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1 h 26"/>
                <a:gd name="T28" fmla="*/ 252 w 252"/>
                <a:gd name="T29" fmla="*/ 21 h 26"/>
                <a:gd name="T30" fmla="*/ 252 w 252"/>
                <a:gd name="T31" fmla="*/ 21 h 26"/>
                <a:gd name="T32" fmla="*/ 252 w 252"/>
                <a:gd name="T33" fmla="*/ 21 h 26"/>
                <a:gd name="T34" fmla="*/ 197 w 252"/>
                <a:gd name="T35" fmla="*/ 8 h 26"/>
                <a:gd name="T36" fmla="*/ 150 w 252"/>
                <a:gd name="T37" fmla="*/ 0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8 h 26"/>
                <a:gd name="T46" fmla="*/ 0 w 252"/>
                <a:gd name="T47" fmla="*/ 8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07" y="0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9" name="Freeform 219"/>
            <p:cNvSpPr>
              <a:spLocks/>
            </p:cNvSpPr>
            <p:nvPr/>
          </p:nvSpPr>
          <p:spPr bwMode="auto">
            <a:xfrm>
              <a:off x="2151" y="3063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9 h 26"/>
                <a:gd name="T10" fmla="*/ 0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48 w 252"/>
                <a:gd name="T31" fmla="*/ 22 h 26"/>
                <a:gd name="T32" fmla="*/ 248 w 252"/>
                <a:gd name="T33" fmla="*/ 22 h 26"/>
                <a:gd name="T34" fmla="*/ 197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0" name="Freeform 220"/>
            <p:cNvSpPr>
              <a:spLocks/>
            </p:cNvSpPr>
            <p:nvPr/>
          </p:nvSpPr>
          <p:spPr bwMode="auto">
            <a:xfrm>
              <a:off x="2147" y="3085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07 w 252"/>
                <a:gd name="T17" fmla="*/ 4 h 25"/>
                <a:gd name="T18" fmla="*/ 149 w 252"/>
                <a:gd name="T19" fmla="*/ 4 h 25"/>
                <a:gd name="T20" fmla="*/ 196 w 252"/>
                <a:gd name="T21" fmla="*/ 13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196 w 252"/>
                <a:gd name="T35" fmla="*/ 8 h 25"/>
                <a:gd name="T36" fmla="*/ 149 w 252"/>
                <a:gd name="T37" fmla="*/ 0 h 25"/>
                <a:gd name="T38" fmla="*/ 107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5"/>
                  </a:lnTo>
                  <a:lnTo>
                    <a:pt x="252" y="21"/>
                  </a:lnTo>
                  <a:lnTo>
                    <a:pt x="196" y="8"/>
                  </a:lnTo>
                  <a:lnTo>
                    <a:pt x="149" y="0"/>
                  </a:lnTo>
                  <a:lnTo>
                    <a:pt x="107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1" name="Freeform 221"/>
            <p:cNvSpPr>
              <a:spLocks/>
            </p:cNvSpPr>
            <p:nvPr/>
          </p:nvSpPr>
          <p:spPr bwMode="auto">
            <a:xfrm>
              <a:off x="2142" y="3106"/>
              <a:ext cx="253" cy="26"/>
            </a:xfrm>
            <a:custGeom>
              <a:avLst/>
              <a:gdLst>
                <a:gd name="T0" fmla="*/ 5 w 253"/>
                <a:gd name="T1" fmla="*/ 9 h 26"/>
                <a:gd name="T2" fmla="*/ 5 w 253"/>
                <a:gd name="T3" fmla="*/ 9 h 26"/>
                <a:gd name="T4" fmla="*/ 0 w 253"/>
                <a:gd name="T5" fmla="*/ 9 h 26"/>
                <a:gd name="T6" fmla="*/ 0 w 253"/>
                <a:gd name="T7" fmla="*/ 9 h 26"/>
                <a:gd name="T8" fmla="*/ 5 w 253"/>
                <a:gd name="T9" fmla="*/ 9 h 26"/>
                <a:gd name="T10" fmla="*/ 5 w 253"/>
                <a:gd name="T11" fmla="*/ 9 h 26"/>
                <a:gd name="T12" fmla="*/ 22 w 253"/>
                <a:gd name="T13" fmla="*/ 4 h 26"/>
                <a:gd name="T14" fmla="*/ 73 w 253"/>
                <a:gd name="T15" fmla="*/ 0 h 26"/>
                <a:gd name="T16" fmla="*/ 112 w 253"/>
                <a:gd name="T17" fmla="*/ 0 h 26"/>
                <a:gd name="T18" fmla="*/ 150 w 253"/>
                <a:gd name="T19" fmla="*/ 4 h 26"/>
                <a:gd name="T20" fmla="*/ 201 w 253"/>
                <a:gd name="T21" fmla="*/ 13 h 26"/>
                <a:gd name="T22" fmla="*/ 253 w 253"/>
                <a:gd name="T23" fmla="*/ 26 h 26"/>
                <a:gd name="T24" fmla="*/ 253 w 253"/>
                <a:gd name="T25" fmla="*/ 26 h 26"/>
                <a:gd name="T26" fmla="*/ 253 w 253"/>
                <a:gd name="T27" fmla="*/ 21 h 26"/>
                <a:gd name="T28" fmla="*/ 253 w 253"/>
                <a:gd name="T29" fmla="*/ 21 h 26"/>
                <a:gd name="T30" fmla="*/ 253 w 253"/>
                <a:gd name="T31" fmla="*/ 21 h 26"/>
                <a:gd name="T32" fmla="*/ 253 w 253"/>
                <a:gd name="T33" fmla="*/ 21 h 26"/>
                <a:gd name="T34" fmla="*/ 201 w 253"/>
                <a:gd name="T35" fmla="*/ 9 h 26"/>
                <a:gd name="T36" fmla="*/ 154 w 253"/>
                <a:gd name="T37" fmla="*/ 0 h 26"/>
                <a:gd name="T38" fmla="*/ 112 w 253"/>
                <a:gd name="T39" fmla="*/ 0 h 26"/>
                <a:gd name="T40" fmla="*/ 73 w 253"/>
                <a:gd name="T41" fmla="*/ 0 h 26"/>
                <a:gd name="T42" fmla="*/ 22 w 253"/>
                <a:gd name="T43" fmla="*/ 4 h 26"/>
                <a:gd name="T44" fmla="*/ 5 w 253"/>
                <a:gd name="T45" fmla="*/ 9 h 26"/>
                <a:gd name="T46" fmla="*/ 5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5" y="9"/>
                  </a:moveTo>
                  <a:lnTo>
                    <a:pt x="5" y="9"/>
                  </a:lnTo>
                  <a:lnTo>
                    <a:pt x="0" y="9"/>
                  </a:lnTo>
                  <a:lnTo>
                    <a:pt x="5" y="9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12" y="0"/>
                  </a:lnTo>
                  <a:lnTo>
                    <a:pt x="150" y="4"/>
                  </a:lnTo>
                  <a:lnTo>
                    <a:pt x="201" y="13"/>
                  </a:lnTo>
                  <a:lnTo>
                    <a:pt x="253" y="26"/>
                  </a:lnTo>
                  <a:lnTo>
                    <a:pt x="253" y="21"/>
                  </a:lnTo>
                  <a:lnTo>
                    <a:pt x="201" y="9"/>
                  </a:lnTo>
                  <a:lnTo>
                    <a:pt x="154" y="0"/>
                  </a:lnTo>
                  <a:lnTo>
                    <a:pt x="112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2" name="Freeform 222"/>
            <p:cNvSpPr>
              <a:spLocks/>
            </p:cNvSpPr>
            <p:nvPr/>
          </p:nvSpPr>
          <p:spPr bwMode="auto">
            <a:xfrm>
              <a:off x="2142" y="3127"/>
              <a:ext cx="248" cy="22"/>
            </a:xfrm>
            <a:custGeom>
              <a:avLst/>
              <a:gdLst>
                <a:gd name="T0" fmla="*/ 0 w 248"/>
                <a:gd name="T1" fmla="*/ 9 h 22"/>
                <a:gd name="T2" fmla="*/ 0 w 248"/>
                <a:gd name="T3" fmla="*/ 9 h 22"/>
                <a:gd name="T4" fmla="*/ 0 w 248"/>
                <a:gd name="T5" fmla="*/ 9 h 22"/>
                <a:gd name="T6" fmla="*/ 0 w 248"/>
                <a:gd name="T7" fmla="*/ 9 h 22"/>
                <a:gd name="T8" fmla="*/ 0 w 248"/>
                <a:gd name="T9" fmla="*/ 9 h 22"/>
                <a:gd name="T10" fmla="*/ 0 w 248"/>
                <a:gd name="T11" fmla="*/ 9 h 22"/>
                <a:gd name="T12" fmla="*/ 17 w 248"/>
                <a:gd name="T13" fmla="*/ 5 h 22"/>
                <a:gd name="T14" fmla="*/ 69 w 248"/>
                <a:gd name="T15" fmla="*/ 0 h 22"/>
                <a:gd name="T16" fmla="*/ 107 w 248"/>
                <a:gd name="T17" fmla="*/ 0 h 22"/>
                <a:gd name="T18" fmla="*/ 150 w 248"/>
                <a:gd name="T19" fmla="*/ 5 h 22"/>
                <a:gd name="T20" fmla="*/ 197 w 248"/>
                <a:gd name="T21" fmla="*/ 13 h 22"/>
                <a:gd name="T22" fmla="*/ 248 w 248"/>
                <a:gd name="T23" fmla="*/ 22 h 22"/>
                <a:gd name="T24" fmla="*/ 248 w 248"/>
                <a:gd name="T25" fmla="*/ 22 h 22"/>
                <a:gd name="T26" fmla="*/ 248 w 248"/>
                <a:gd name="T27" fmla="*/ 22 h 22"/>
                <a:gd name="T28" fmla="*/ 248 w 248"/>
                <a:gd name="T29" fmla="*/ 22 h 22"/>
                <a:gd name="T30" fmla="*/ 248 w 248"/>
                <a:gd name="T31" fmla="*/ 22 h 22"/>
                <a:gd name="T32" fmla="*/ 248 w 248"/>
                <a:gd name="T33" fmla="*/ 22 h 22"/>
                <a:gd name="T34" fmla="*/ 197 w 248"/>
                <a:gd name="T35" fmla="*/ 9 h 22"/>
                <a:gd name="T36" fmla="*/ 150 w 248"/>
                <a:gd name="T37" fmla="*/ 0 h 22"/>
                <a:gd name="T38" fmla="*/ 107 w 248"/>
                <a:gd name="T39" fmla="*/ 0 h 22"/>
                <a:gd name="T40" fmla="*/ 69 w 248"/>
                <a:gd name="T41" fmla="*/ 0 h 22"/>
                <a:gd name="T42" fmla="*/ 17 w 248"/>
                <a:gd name="T43" fmla="*/ 5 h 22"/>
                <a:gd name="T44" fmla="*/ 0 w 248"/>
                <a:gd name="T45" fmla="*/ 9 h 22"/>
                <a:gd name="T46" fmla="*/ 0 w 248"/>
                <a:gd name="T47" fmla="*/ 9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2"/>
                <a:gd name="T74" fmla="*/ 248 w 248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2">
                  <a:moveTo>
                    <a:pt x="0" y="9"/>
                  </a:moveTo>
                  <a:lnTo>
                    <a:pt x="0" y="9"/>
                  </a:lnTo>
                  <a:lnTo>
                    <a:pt x="17" y="5"/>
                  </a:lnTo>
                  <a:lnTo>
                    <a:pt x="69" y="0"/>
                  </a:lnTo>
                  <a:lnTo>
                    <a:pt x="107" y="0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69" y="0"/>
                  </a:lnTo>
                  <a:lnTo>
                    <a:pt x="17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3" name="Freeform 223"/>
            <p:cNvSpPr>
              <a:spLocks/>
            </p:cNvSpPr>
            <p:nvPr/>
          </p:nvSpPr>
          <p:spPr bwMode="auto">
            <a:xfrm>
              <a:off x="2399" y="2824"/>
              <a:ext cx="98" cy="380"/>
            </a:xfrm>
            <a:custGeom>
              <a:avLst/>
              <a:gdLst>
                <a:gd name="T0" fmla="*/ 60 w 98"/>
                <a:gd name="T1" fmla="*/ 0 h 380"/>
                <a:gd name="T2" fmla="*/ 98 w 98"/>
                <a:gd name="T3" fmla="*/ 13 h 380"/>
                <a:gd name="T4" fmla="*/ 34 w 98"/>
                <a:gd name="T5" fmla="*/ 380 h 380"/>
                <a:gd name="T6" fmla="*/ 0 w 98"/>
                <a:gd name="T7" fmla="*/ 372 h 380"/>
                <a:gd name="T8" fmla="*/ 60 w 9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380"/>
                <a:gd name="T17" fmla="*/ 98 w 98"/>
                <a:gd name="T18" fmla="*/ 380 h 3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380">
                  <a:moveTo>
                    <a:pt x="60" y="0"/>
                  </a:moveTo>
                  <a:lnTo>
                    <a:pt x="98" y="13"/>
                  </a:lnTo>
                  <a:lnTo>
                    <a:pt x="34" y="380"/>
                  </a:lnTo>
                  <a:lnTo>
                    <a:pt x="0" y="37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4" name="Freeform 224"/>
            <p:cNvSpPr>
              <a:spLocks/>
            </p:cNvSpPr>
            <p:nvPr/>
          </p:nvSpPr>
          <p:spPr bwMode="auto">
            <a:xfrm>
              <a:off x="1933" y="2790"/>
              <a:ext cx="222" cy="30"/>
            </a:xfrm>
            <a:custGeom>
              <a:avLst/>
              <a:gdLst>
                <a:gd name="T0" fmla="*/ 0 w 222"/>
                <a:gd name="T1" fmla="*/ 21 h 30"/>
                <a:gd name="T2" fmla="*/ 0 w 222"/>
                <a:gd name="T3" fmla="*/ 21 h 30"/>
                <a:gd name="T4" fmla="*/ 0 w 222"/>
                <a:gd name="T5" fmla="*/ 21 h 30"/>
                <a:gd name="T6" fmla="*/ 0 w 222"/>
                <a:gd name="T7" fmla="*/ 21 h 30"/>
                <a:gd name="T8" fmla="*/ 0 w 222"/>
                <a:gd name="T9" fmla="*/ 25 h 30"/>
                <a:gd name="T10" fmla="*/ 0 w 222"/>
                <a:gd name="T11" fmla="*/ 25 h 30"/>
                <a:gd name="T12" fmla="*/ 17 w 222"/>
                <a:gd name="T13" fmla="*/ 21 h 30"/>
                <a:gd name="T14" fmla="*/ 60 w 222"/>
                <a:gd name="T15" fmla="*/ 13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8 h 30"/>
                <a:gd name="T22" fmla="*/ 179 w 222"/>
                <a:gd name="T23" fmla="*/ 8 h 30"/>
                <a:gd name="T24" fmla="*/ 197 w 222"/>
                <a:gd name="T25" fmla="*/ 13 h 30"/>
                <a:gd name="T26" fmla="*/ 209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8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4 h 30"/>
                <a:gd name="T52" fmla="*/ 60 w 222"/>
                <a:gd name="T53" fmla="*/ 8 h 30"/>
                <a:gd name="T54" fmla="*/ 17 w 222"/>
                <a:gd name="T55" fmla="*/ 17 h 30"/>
                <a:gd name="T56" fmla="*/ 0 w 222"/>
                <a:gd name="T57" fmla="*/ 21 h 30"/>
                <a:gd name="T58" fmla="*/ 0 w 222"/>
                <a:gd name="T59" fmla="*/ 21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21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17" y="21"/>
                  </a:lnTo>
                  <a:lnTo>
                    <a:pt x="60" y="13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8"/>
                  </a:lnTo>
                  <a:lnTo>
                    <a:pt x="197" y="13"/>
                  </a:lnTo>
                  <a:lnTo>
                    <a:pt x="209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60" y="8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5" name="Freeform 225"/>
            <p:cNvSpPr>
              <a:spLocks/>
            </p:cNvSpPr>
            <p:nvPr/>
          </p:nvSpPr>
          <p:spPr bwMode="auto">
            <a:xfrm>
              <a:off x="1929" y="2811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4 w 222"/>
                <a:gd name="T17" fmla="*/ 4 h 30"/>
                <a:gd name="T18" fmla="*/ 154 w 222"/>
                <a:gd name="T19" fmla="*/ 4 h 30"/>
                <a:gd name="T20" fmla="*/ 183 w 222"/>
                <a:gd name="T21" fmla="*/ 9 h 30"/>
                <a:gd name="T22" fmla="*/ 183 w 222"/>
                <a:gd name="T23" fmla="*/ 9 h 30"/>
                <a:gd name="T24" fmla="*/ 201 w 222"/>
                <a:gd name="T25" fmla="*/ 13 h 30"/>
                <a:gd name="T26" fmla="*/ 213 w 222"/>
                <a:gd name="T27" fmla="*/ 22 h 30"/>
                <a:gd name="T28" fmla="*/ 222 w 222"/>
                <a:gd name="T29" fmla="*/ 30 h 30"/>
                <a:gd name="T30" fmla="*/ 222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8 w 222"/>
                <a:gd name="T41" fmla="*/ 17 h 30"/>
                <a:gd name="T42" fmla="*/ 205 w 222"/>
                <a:gd name="T43" fmla="*/ 9 h 30"/>
                <a:gd name="T44" fmla="*/ 183 w 222"/>
                <a:gd name="T45" fmla="*/ 4 h 30"/>
                <a:gd name="T46" fmla="*/ 183 w 222"/>
                <a:gd name="T47" fmla="*/ 4 h 30"/>
                <a:gd name="T48" fmla="*/ 154 w 222"/>
                <a:gd name="T49" fmla="*/ 0 h 30"/>
                <a:gd name="T50" fmla="*/ 124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4" y="4"/>
                  </a:lnTo>
                  <a:lnTo>
                    <a:pt x="154" y="4"/>
                  </a:lnTo>
                  <a:lnTo>
                    <a:pt x="183" y="9"/>
                  </a:lnTo>
                  <a:lnTo>
                    <a:pt x="201" y="13"/>
                  </a:lnTo>
                  <a:lnTo>
                    <a:pt x="213" y="22"/>
                  </a:lnTo>
                  <a:lnTo>
                    <a:pt x="222" y="30"/>
                  </a:lnTo>
                  <a:lnTo>
                    <a:pt x="218" y="17"/>
                  </a:lnTo>
                  <a:lnTo>
                    <a:pt x="205" y="9"/>
                  </a:lnTo>
                  <a:lnTo>
                    <a:pt x="183" y="4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6" name="Freeform 226"/>
            <p:cNvSpPr>
              <a:spLocks/>
            </p:cNvSpPr>
            <p:nvPr/>
          </p:nvSpPr>
          <p:spPr bwMode="auto">
            <a:xfrm>
              <a:off x="1924" y="2854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17 h 30"/>
                <a:gd name="T10" fmla="*/ 0 w 218"/>
                <a:gd name="T11" fmla="*/ 17 h 30"/>
                <a:gd name="T12" fmla="*/ 18 w 218"/>
                <a:gd name="T13" fmla="*/ 13 h 30"/>
                <a:gd name="T14" fmla="*/ 60 w 218"/>
                <a:gd name="T15" fmla="*/ 8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4 h 30"/>
                <a:gd name="T22" fmla="*/ 180 w 218"/>
                <a:gd name="T23" fmla="*/ 4 h 30"/>
                <a:gd name="T24" fmla="*/ 197 w 218"/>
                <a:gd name="T25" fmla="*/ 13 h 30"/>
                <a:gd name="T26" fmla="*/ 210 w 218"/>
                <a:gd name="T27" fmla="*/ 17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26 h 30"/>
                <a:gd name="T38" fmla="*/ 218 w 218"/>
                <a:gd name="T39" fmla="*/ 26 h 30"/>
                <a:gd name="T40" fmla="*/ 214 w 218"/>
                <a:gd name="T41" fmla="*/ 17 h 30"/>
                <a:gd name="T42" fmla="*/ 201 w 218"/>
                <a:gd name="T43" fmla="*/ 8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8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18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7" name="Freeform 227"/>
            <p:cNvSpPr>
              <a:spLocks/>
            </p:cNvSpPr>
            <p:nvPr/>
          </p:nvSpPr>
          <p:spPr bwMode="auto">
            <a:xfrm>
              <a:off x="1916" y="2892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22 h 30"/>
                <a:gd name="T10" fmla="*/ 0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5 h 30"/>
                <a:gd name="T18" fmla="*/ 149 w 222"/>
                <a:gd name="T19" fmla="*/ 5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09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5 h 30"/>
                <a:gd name="T46" fmla="*/ 179 w 222"/>
                <a:gd name="T47" fmla="*/ 5 h 30"/>
                <a:gd name="T48" fmla="*/ 149 w 222"/>
                <a:gd name="T49" fmla="*/ 0 h 30"/>
                <a:gd name="T50" fmla="*/ 120 w 222"/>
                <a:gd name="T51" fmla="*/ 0 h 30"/>
                <a:gd name="T52" fmla="*/ 64 w 222"/>
                <a:gd name="T53" fmla="*/ 5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5"/>
                  </a:lnTo>
                  <a:lnTo>
                    <a:pt x="149" y="5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5"/>
                  </a:lnTo>
                  <a:lnTo>
                    <a:pt x="149" y="0"/>
                  </a:lnTo>
                  <a:lnTo>
                    <a:pt x="120" y="0"/>
                  </a:lnTo>
                  <a:lnTo>
                    <a:pt x="64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8" name="Freeform 228"/>
            <p:cNvSpPr>
              <a:spLocks/>
            </p:cNvSpPr>
            <p:nvPr/>
          </p:nvSpPr>
          <p:spPr bwMode="auto">
            <a:xfrm>
              <a:off x="1920" y="2871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21 h 30"/>
                <a:gd name="T10" fmla="*/ 0 w 218"/>
                <a:gd name="T11" fmla="*/ 21 h 30"/>
                <a:gd name="T12" fmla="*/ 17 w 218"/>
                <a:gd name="T13" fmla="*/ 17 h 30"/>
                <a:gd name="T14" fmla="*/ 60 w 218"/>
                <a:gd name="T15" fmla="*/ 9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9 h 30"/>
                <a:gd name="T22" fmla="*/ 180 w 218"/>
                <a:gd name="T23" fmla="*/ 9 h 30"/>
                <a:gd name="T24" fmla="*/ 197 w 218"/>
                <a:gd name="T25" fmla="*/ 13 h 30"/>
                <a:gd name="T26" fmla="*/ 210 w 218"/>
                <a:gd name="T27" fmla="*/ 21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30 h 30"/>
                <a:gd name="T38" fmla="*/ 218 w 218"/>
                <a:gd name="T39" fmla="*/ 30 h 30"/>
                <a:gd name="T40" fmla="*/ 214 w 218"/>
                <a:gd name="T41" fmla="*/ 17 h 30"/>
                <a:gd name="T42" fmla="*/ 201 w 218"/>
                <a:gd name="T43" fmla="*/ 9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7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9" name="Freeform 229"/>
            <p:cNvSpPr>
              <a:spLocks/>
            </p:cNvSpPr>
            <p:nvPr/>
          </p:nvSpPr>
          <p:spPr bwMode="auto">
            <a:xfrm>
              <a:off x="1912" y="2914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19 w 222"/>
                <a:gd name="T17" fmla="*/ 0 h 30"/>
                <a:gd name="T18" fmla="*/ 153 w 222"/>
                <a:gd name="T19" fmla="*/ 4 h 30"/>
                <a:gd name="T20" fmla="*/ 179 w 222"/>
                <a:gd name="T21" fmla="*/ 4 h 30"/>
                <a:gd name="T22" fmla="*/ 179 w 222"/>
                <a:gd name="T23" fmla="*/ 4 h 30"/>
                <a:gd name="T24" fmla="*/ 200 w 222"/>
                <a:gd name="T25" fmla="*/ 13 h 30"/>
                <a:gd name="T26" fmla="*/ 213 w 222"/>
                <a:gd name="T27" fmla="*/ 17 h 30"/>
                <a:gd name="T28" fmla="*/ 218 w 222"/>
                <a:gd name="T29" fmla="*/ 25 h 30"/>
                <a:gd name="T30" fmla="*/ 218 w 222"/>
                <a:gd name="T31" fmla="*/ 25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3 w 222"/>
                <a:gd name="T41" fmla="*/ 17 h 30"/>
                <a:gd name="T42" fmla="*/ 205 w 222"/>
                <a:gd name="T43" fmla="*/ 8 h 30"/>
                <a:gd name="T44" fmla="*/ 183 w 222"/>
                <a:gd name="T45" fmla="*/ 4 h 30"/>
                <a:gd name="T46" fmla="*/ 183 w 222"/>
                <a:gd name="T47" fmla="*/ 4 h 30"/>
                <a:gd name="T48" fmla="*/ 153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19" y="0"/>
                  </a:lnTo>
                  <a:lnTo>
                    <a:pt x="153" y="4"/>
                  </a:lnTo>
                  <a:lnTo>
                    <a:pt x="179" y="4"/>
                  </a:lnTo>
                  <a:lnTo>
                    <a:pt x="200" y="13"/>
                  </a:lnTo>
                  <a:lnTo>
                    <a:pt x="213" y="17"/>
                  </a:lnTo>
                  <a:lnTo>
                    <a:pt x="218" y="25"/>
                  </a:lnTo>
                  <a:lnTo>
                    <a:pt x="222" y="30"/>
                  </a:lnTo>
                  <a:lnTo>
                    <a:pt x="222" y="25"/>
                  </a:lnTo>
                  <a:lnTo>
                    <a:pt x="213" y="17"/>
                  </a:lnTo>
                  <a:lnTo>
                    <a:pt x="205" y="8"/>
                  </a:lnTo>
                  <a:lnTo>
                    <a:pt x="183" y="4"/>
                  </a:lnTo>
                  <a:lnTo>
                    <a:pt x="153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0" name="Freeform 230"/>
            <p:cNvSpPr>
              <a:spLocks/>
            </p:cNvSpPr>
            <p:nvPr/>
          </p:nvSpPr>
          <p:spPr bwMode="auto">
            <a:xfrm>
              <a:off x="1907" y="2952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7 w 223"/>
                <a:gd name="T13" fmla="*/ 17 h 30"/>
                <a:gd name="T14" fmla="*/ 60 w 223"/>
                <a:gd name="T15" fmla="*/ 9 h 30"/>
                <a:gd name="T16" fmla="*/ 120 w 223"/>
                <a:gd name="T17" fmla="*/ 5 h 30"/>
                <a:gd name="T18" fmla="*/ 150 w 223"/>
                <a:gd name="T19" fmla="*/ 5 h 30"/>
                <a:gd name="T20" fmla="*/ 180 w 223"/>
                <a:gd name="T21" fmla="*/ 9 h 30"/>
                <a:gd name="T22" fmla="*/ 180 w 223"/>
                <a:gd name="T23" fmla="*/ 9 h 30"/>
                <a:gd name="T24" fmla="*/ 197 w 223"/>
                <a:gd name="T25" fmla="*/ 13 h 30"/>
                <a:gd name="T26" fmla="*/ 210 w 223"/>
                <a:gd name="T27" fmla="*/ 22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1 w 223"/>
                <a:gd name="T43" fmla="*/ 9 h 30"/>
                <a:gd name="T44" fmla="*/ 180 w 223"/>
                <a:gd name="T45" fmla="*/ 5 h 30"/>
                <a:gd name="T46" fmla="*/ 180 w 223"/>
                <a:gd name="T47" fmla="*/ 5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5 h 30"/>
                <a:gd name="T54" fmla="*/ 17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5"/>
                  </a:lnTo>
                  <a:lnTo>
                    <a:pt x="150" y="5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2"/>
                  </a:lnTo>
                  <a:lnTo>
                    <a:pt x="218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5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1" name="Freeform 231"/>
            <p:cNvSpPr>
              <a:spLocks/>
            </p:cNvSpPr>
            <p:nvPr/>
          </p:nvSpPr>
          <p:spPr bwMode="auto">
            <a:xfrm>
              <a:off x="1907" y="2931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17 h 30"/>
                <a:gd name="T10" fmla="*/ 5 w 223"/>
                <a:gd name="T11" fmla="*/ 17 h 30"/>
                <a:gd name="T12" fmla="*/ 22 w 223"/>
                <a:gd name="T13" fmla="*/ 17 h 30"/>
                <a:gd name="T14" fmla="*/ 64 w 223"/>
                <a:gd name="T15" fmla="*/ 8 h 30"/>
                <a:gd name="T16" fmla="*/ 120 w 223"/>
                <a:gd name="T17" fmla="*/ 4 h 30"/>
                <a:gd name="T18" fmla="*/ 154 w 223"/>
                <a:gd name="T19" fmla="*/ 4 h 30"/>
                <a:gd name="T20" fmla="*/ 180 w 223"/>
                <a:gd name="T21" fmla="*/ 8 h 30"/>
                <a:gd name="T22" fmla="*/ 180 w 223"/>
                <a:gd name="T23" fmla="*/ 8 h 30"/>
                <a:gd name="T24" fmla="*/ 201 w 223"/>
                <a:gd name="T25" fmla="*/ 13 h 30"/>
                <a:gd name="T26" fmla="*/ 214 w 223"/>
                <a:gd name="T27" fmla="*/ 21 h 30"/>
                <a:gd name="T28" fmla="*/ 218 w 223"/>
                <a:gd name="T29" fmla="*/ 30 h 30"/>
                <a:gd name="T30" fmla="*/ 218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5 w 223"/>
                <a:gd name="T43" fmla="*/ 8 h 30"/>
                <a:gd name="T44" fmla="*/ 184 w 223"/>
                <a:gd name="T45" fmla="*/ 4 h 30"/>
                <a:gd name="T46" fmla="*/ 184 w 223"/>
                <a:gd name="T47" fmla="*/ 4 h 30"/>
                <a:gd name="T48" fmla="*/ 154 w 223"/>
                <a:gd name="T49" fmla="*/ 0 h 30"/>
                <a:gd name="T50" fmla="*/ 120 w 223"/>
                <a:gd name="T51" fmla="*/ 0 h 30"/>
                <a:gd name="T52" fmla="*/ 64 w 223"/>
                <a:gd name="T53" fmla="*/ 4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2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4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3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5" y="8"/>
                  </a:lnTo>
                  <a:lnTo>
                    <a:pt x="184" y="4"/>
                  </a:lnTo>
                  <a:lnTo>
                    <a:pt x="154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2" name="Freeform 232"/>
            <p:cNvSpPr>
              <a:spLocks/>
            </p:cNvSpPr>
            <p:nvPr/>
          </p:nvSpPr>
          <p:spPr bwMode="auto">
            <a:xfrm>
              <a:off x="1903" y="2978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4 h 30"/>
                <a:gd name="T22" fmla="*/ 180 w 222"/>
                <a:gd name="T23" fmla="*/ 4 h 30"/>
                <a:gd name="T24" fmla="*/ 201 w 222"/>
                <a:gd name="T25" fmla="*/ 13 h 30"/>
                <a:gd name="T26" fmla="*/ 214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6 h 30"/>
                <a:gd name="T38" fmla="*/ 222 w 222"/>
                <a:gd name="T39" fmla="*/ 26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22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3" name="Freeform 233"/>
            <p:cNvSpPr>
              <a:spLocks/>
            </p:cNvSpPr>
            <p:nvPr/>
          </p:nvSpPr>
          <p:spPr bwMode="auto">
            <a:xfrm>
              <a:off x="1894" y="3016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22 h 30"/>
                <a:gd name="T10" fmla="*/ 5 w 223"/>
                <a:gd name="T11" fmla="*/ 22 h 30"/>
                <a:gd name="T12" fmla="*/ 22 w 223"/>
                <a:gd name="T13" fmla="*/ 17 h 30"/>
                <a:gd name="T14" fmla="*/ 65 w 223"/>
                <a:gd name="T15" fmla="*/ 9 h 30"/>
                <a:gd name="T16" fmla="*/ 124 w 223"/>
                <a:gd name="T17" fmla="*/ 5 h 30"/>
                <a:gd name="T18" fmla="*/ 154 w 223"/>
                <a:gd name="T19" fmla="*/ 5 h 30"/>
                <a:gd name="T20" fmla="*/ 184 w 223"/>
                <a:gd name="T21" fmla="*/ 9 h 30"/>
                <a:gd name="T22" fmla="*/ 184 w 223"/>
                <a:gd name="T23" fmla="*/ 9 h 30"/>
                <a:gd name="T24" fmla="*/ 201 w 223"/>
                <a:gd name="T25" fmla="*/ 13 h 30"/>
                <a:gd name="T26" fmla="*/ 214 w 223"/>
                <a:gd name="T27" fmla="*/ 22 h 30"/>
                <a:gd name="T28" fmla="*/ 223 w 223"/>
                <a:gd name="T29" fmla="*/ 30 h 30"/>
                <a:gd name="T30" fmla="*/ 223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30 h 30"/>
                <a:gd name="T38" fmla="*/ 223 w 223"/>
                <a:gd name="T39" fmla="*/ 30 h 30"/>
                <a:gd name="T40" fmla="*/ 218 w 223"/>
                <a:gd name="T41" fmla="*/ 17 h 30"/>
                <a:gd name="T42" fmla="*/ 206 w 223"/>
                <a:gd name="T43" fmla="*/ 9 h 30"/>
                <a:gd name="T44" fmla="*/ 184 w 223"/>
                <a:gd name="T45" fmla="*/ 5 h 30"/>
                <a:gd name="T46" fmla="*/ 184 w 223"/>
                <a:gd name="T47" fmla="*/ 5 h 30"/>
                <a:gd name="T48" fmla="*/ 154 w 223"/>
                <a:gd name="T49" fmla="*/ 0 h 30"/>
                <a:gd name="T50" fmla="*/ 124 w 223"/>
                <a:gd name="T51" fmla="*/ 0 h 30"/>
                <a:gd name="T52" fmla="*/ 65 w 223"/>
                <a:gd name="T53" fmla="*/ 5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22"/>
                  </a:lnTo>
                  <a:lnTo>
                    <a:pt x="22" y="17"/>
                  </a:lnTo>
                  <a:lnTo>
                    <a:pt x="65" y="9"/>
                  </a:lnTo>
                  <a:lnTo>
                    <a:pt x="124" y="5"/>
                  </a:lnTo>
                  <a:lnTo>
                    <a:pt x="154" y="5"/>
                  </a:lnTo>
                  <a:lnTo>
                    <a:pt x="184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23" y="30"/>
                  </a:lnTo>
                  <a:lnTo>
                    <a:pt x="218" y="17"/>
                  </a:lnTo>
                  <a:lnTo>
                    <a:pt x="206" y="9"/>
                  </a:lnTo>
                  <a:lnTo>
                    <a:pt x="184" y="5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5" y="5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4" name="Freeform 234"/>
            <p:cNvSpPr>
              <a:spLocks/>
            </p:cNvSpPr>
            <p:nvPr/>
          </p:nvSpPr>
          <p:spPr bwMode="auto">
            <a:xfrm>
              <a:off x="1899" y="299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1 h 30"/>
                <a:gd name="T10" fmla="*/ 4 w 222"/>
                <a:gd name="T11" fmla="*/ 21 h 30"/>
                <a:gd name="T12" fmla="*/ 21 w 222"/>
                <a:gd name="T13" fmla="*/ 17 h 30"/>
                <a:gd name="T14" fmla="*/ 64 w 222"/>
                <a:gd name="T15" fmla="*/ 9 h 30"/>
                <a:gd name="T16" fmla="*/ 119 w 222"/>
                <a:gd name="T17" fmla="*/ 4 h 30"/>
                <a:gd name="T18" fmla="*/ 149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3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3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49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1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19" y="4"/>
                  </a:lnTo>
                  <a:lnTo>
                    <a:pt x="149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3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3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5" name="Freeform 235"/>
            <p:cNvSpPr>
              <a:spLocks/>
            </p:cNvSpPr>
            <p:nvPr/>
          </p:nvSpPr>
          <p:spPr bwMode="auto">
            <a:xfrm>
              <a:off x="1894" y="3038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8 w 223"/>
                <a:gd name="T13" fmla="*/ 13 h 30"/>
                <a:gd name="T14" fmla="*/ 60 w 223"/>
                <a:gd name="T15" fmla="*/ 8 h 30"/>
                <a:gd name="T16" fmla="*/ 120 w 223"/>
                <a:gd name="T17" fmla="*/ 0 h 30"/>
                <a:gd name="T18" fmla="*/ 150 w 223"/>
                <a:gd name="T19" fmla="*/ 4 h 30"/>
                <a:gd name="T20" fmla="*/ 180 w 223"/>
                <a:gd name="T21" fmla="*/ 4 h 30"/>
                <a:gd name="T22" fmla="*/ 180 w 223"/>
                <a:gd name="T23" fmla="*/ 4 h 30"/>
                <a:gd name="T24" fmla="*/ 201 w 223"/>
                <a:gd name="T25" fmla="*/ 13 h 30"/>
                <a:gd name="T26" fmla="*/ 210 w 223"/>
                <a:gd name="T27" fmla="*/ 17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5 h 30"/>
                <a:gd name="T38" fmla="*/ 223 w 223"/>
                <a:gd name="T39" fmla="*/ 25 h 30"/>
                <a:gd name="T40" fmla="*/ 214 w 223"/>
                <a:gd name="T41" fmla="*/ 17 h 30"/>
                <a:gd name="T42" fmla="*/ 201 w 223"/>
                <a:gd name="T43" fmla="*/ 8 h 30"/>
                <a:gd name="T44" fmla="*/ 180 w 223"/>
                <a:gd name="T45" fmla="*/ 4 h 30"/>
                <a:gd name="T46" fmla="*/ 180 w 223"/>
                <a:gd name="T47" fmla="*/ 4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4 h 30"/>
                <a:gd name="T54" fmla="*/ 18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0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23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6" name="Freeform 236"/>
            <p:cNvSpPr>
              <a:spLocks/>
            </p:cNvSpPr>
            <p:nvPr/>
          </p:nvSpPr>
          <p:spPr bwMode="auto">
            <a:xfrm>
              <a:off x="1886" y="3076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4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7" name="Freeform 237"/>
            <p:cNvSpPr>
              <a:spLocks/>
            </p:cNvSpPr>
            <p:nvPr/>
          </p:nvSpPr>
          <p:spPr bwMode="auto">
            <a:xfrm>
              <a:off x="1890" y="305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17 h 30"/>
                <a:gd name="T10" fmla="*/ 0 w 222"/>
                <a:gd name="T11" fmla="*/ 17 h 30"/>
                <a:gd name="T12" fmla="*/ 17 w 222"/>
                <a:gd name="T13" fmla="*/ 17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8 h 30"/>
                <a:gd name="T22" fmla="*/ 180 w 222"/>
                <a:gd name="T23" fmla="*/ 8 h 30"/>
                <a:gd name="T24" fmla="*/ 201 w 222"/>
                <a:gd name="T25" fmla="*/ 13 h 30"/>
                <a:gd name="T26" fmla="*/ 210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0 w 222"/>
                <a:gd name="T53" fmla="*/ 4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22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8" name="Freeform 238"/>
            <p:cNvSpPr>
              <a:spLocks/>
            </p:cNvSpPr>
            <p:nvPr/>
          </p:nvSpPr>
          <p:spPr bwMode="auto">
            <a:xfrm>
              <a:off x="1894" y="2773"/>
              <a:ext cx="43" cy="81"/>
            </a:xfrm>
            <a:custGeom>
              <a:avLst/>
              <a:gdLst>
                <a:gd name="T0" fmla="*/ 22 w 43"/>
                <a:gd name="T1" fmla="*/ 0 h 81"/>
                <a:gd name="T2" fmla="*/ 22 w 43"/>
                <a:gd name="T3" fmla="*/ 0 h 81"/>
                <a:gd name="T4" fmla="*/ 26 w 43"/>
                <a:gd name="T5" fmla="*/ 4 h 81"/>
                <a:gd name="T6" fmla="*/ 30 w 43"/>
                <a:gd name="T7" fmla="*/ 8 h 81"/>
                <a:gd name="T8" fmla="*/ 30 w 43"/>
                <a:gd name="T9" fmla="*/ 25 h 81"/>
                <a:gd name="T10" fmla="*/ 30 w 43"/>
                <a:gd name="T11" fmla="*/ 47 h 81"/>
                <a:gd name="T12" fmla="*/ 30 w 43"/>
                <a:gd name="T13" fmla="*/ 47 h 81"/>
                <a:gd name="T14" fmla="*/ 39 w 43"/>
                <a:gd name="T15" fmla="*/ 60 h 81"/>
                <a:gd name="T16" fmla="*/ 43 w 43"/>
                <a:gd name="T17" fmla="*/ 72 h 81"/>
                <a:gd name="T18" fmla="*/ 43 w 43"/>
                <a:gd name="T19" fmla="*/ 77 h 81"/>
                <a:gd name="T20" fmla="*/ 39 w 43"/>
                <a:gd name="T21" fmla="*/ 81 h 81"/>
                <a:gd name="T22" fmla="*/ 13 w 43"/>
                <a:gd name="T23" fmla="*/ 55 h 81"/>
                <a:gd name="T24" fmla="*/ 5 w 43"/>
                <a:gd name="T25" fmla="*/ 21 h 81"/>
                <a:gd name="T26" fmla="*/ 5 w 43"/>
                <a:gd name="T27" fmla="*/ 21 h 81"/>
                <a:gd name="T28" fmla="*/ 5 w 43"/>
                <a:gd name="T29" fmla="*/ 17 h 81"/>
                <a:gd name="T30" fmla="*/ 0 w 43"/>
                <a:gd name="T31" fmla="*/ 4 h 81"/>
                <a:gd name="T32" fmla="*/ 5 w 43"/>
                <a:gd name="T33" fmla="*/ 0 h 81"/>
                <a:gd name="T34" fmla="*/ 5 w 43"/>
                <a:gd name="T35" fmla="*/ 0 h 81"/>
                <a:gd name="T36" fmla="*/ 13 w 43"/>
                <a:gd name="T37" fmla="*/ 0 h 81"/>
                <a:gd name="T38" fmla="*/ 22 w 43"/>
                <a:gd name="T39" fmla="*/ 0 h 81"/>
                <a:gd name="T40" fmla="*/ 22 w 43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81"/>
                <a:gd name="T65" fmla="*/ 43 w 43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25"/>
                  </a:lnTo>
                  <a:lnTo>
                    <a:pt x="30" y="47"/>
                  </a:lnTo>
                  <a:lnTo>
                    <a:pt x="39" y="60"/>
                  </a:lnTo>
                  <a:lnTo>
                    <a:pt x="43" y="72"/>
                  </a:lnTo>
                  <a:lnTo>
                    <a:pt x="43" y="77"/>
                  </a:lnTo>
                  <a:lnTo>
                    <a:pt x="39" y="81"/>
                  </a:lnTo>
                  <a:lnTo>
                    <a:pt x="13" y="5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9" name="Freeform 239"/>
            <p:cNvSpPr>
              <a:spLocks/>
            </p:cNvSpPr>
            <p:nvPr/>
          </p:nvSpPr>
          <p:spPr bwMode="auto">
            <a:xfrm>
              <a:off x="1890" y="2786"/>
              <a:ext cx="39" cy="81"/>
            </a:xfrm>
            <a:custGeom>
              <a:avLst/>
              <a:gdLst>
                <a:gd name="T0" fmla="*/ 22 w 39"/>
                <a:gd name="T1" fmla="*/ 0 h 81"/>
                <a:gd name="T2" fmla="*/ 22 w 39"/>
                <a:gd name="T3" fmla="*/ 0 h 81"/>
                <a:gd name="T4" fmla="*/ 26 w 39"/>
                <a:gd name="T5" fmla="*/ 4 h 81"/>
                <a:gd name="T6" fmla="*/ 26 w 39"/>
                <a:gd name="T7" fmla="*/ 8 h 81"/>
                <a:gd name="T8" fmla="*/ 30 w 39"/>
                <a:gd name="T9" fmla="*/ 25 h 81"/>
                <a:gd name="T10" fmla="*/ 26 w 39"/>
                <a:gd name="T11" fmla="*/ 47 h 81"/>
                <a:gd name="T12" fmla="*/ 26 w 39"/>
                <a:gd name="T13" fmla="*/ 47 h 81"/>
                <a:gd name="T14" fmla="*/ 39 w 39"/>
                <a:gd name="T15" fmla="*/ 59 h 81"/>
                <a:gd name="T16" fmla="*/ 39 w 39"/>
                <a:gd name="T17" fmla="*/ 72 h 81"/>
                <a:gd name="T18" fmla="*/ 39 w 39"/>
                <a:gd name="T19" fmla="*/ 76 h 81"/>
                <a:gd name="T20" fmla="*/ 34 w 39"/>
                <a:gd name="T21" fmla="*/ 81 h 81"/>
                <a:gd name="T22" fmla="*/ 13 w 39"/>
                <a:gd name="T23" fmla="*/ 55 h 81"/>
                <a:gd name="T24" fmla="*/ 4 w 39"/>
                <a:gd name="T25" fmla="*/ 21 h 81"/>
                <a:gd name="T26" fmla="*/ 4 w 39"/>
                <a:gd name="T27" fmla="*/ 21 h 81"/>
                <a:gd name="T28" fmla="*/ 0 w 39"/>
                <a:gd name="T29" fmla="*/ 17 h 81"/>
                <a:gd name="T30" fmla="*/ 0 w 39"/>
                <a:gd name="T31" fmla="*/ 8 h 81"/>
                <a:gd name="T32" fmla="*/ 0 w 39"/>
                <a:gd name="T33" fmla="*/ 4 h 81"/>
                <a:gd name="T34" fmla="*/ 4 w 39"/>
                <a:gd name="T35" fmla="*/ 0 h 81"/>
                <a:gd name="T36" fmla="*/ 9 w 39"/>
                <a:gd name="T37" fmla="*/ 0 h 81"/>
                <a:gd name="T38" fmla="*/ 22 w 39"/>
                <a:gd name="T39" fmla="*/ 0 h 81"/>
                <a:gd name="T40" fmla="*/ 22 w 39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81"/>
                <a:gd name="T65" fmla="*/ 39 w 39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30" y="25"/>
                  </a:lnTo>
                  <a:lnTo>
                    <a:pt x="26" y="47"/>
                  </a:lnTo>
                  <a:lnTo>
                    <a:pt x="39" y="59"/>
                  </a:lnTo>
                  <a:lnTo>
                    <a:pt x="39" y="72"/>
                  </a:lnTo>
                  <a:lnTo>
                    <a:pt x="39" y="76"/>
                  </a:lnTo>
                  <a:lnTo>
                    <a:pt x="34" y="81"/>
                  </a:lnTo>
                  <a:lnTo>
                    <a:pt x="13" y="5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0" name="Freeform 240"/>
            <p:cNvSpPr>
              <a:spLocks/>
            </p:cNvSpPr>
            <p:nvPr/>
          </p:nvSpPr>
          <p:spPr bwMode="auto">
            <a:xfrm>
              <a:off x="1886" y="2798"/>
              <a:ext cx="38" cy="82"/>
            </a:xfrm>
            <a:custGeom>
              <a:avLst/>
              <a:gdLst>
                <a:gd name="T0" fmla="*/ 17 w 38"/>
                <a:gd name="T1" fmla="*/ 5 h 82"/>
                <a:gd name="T2" fmla="*/ 17 w 38"/>
                <a:gd name="T3" fmla="*/ 5 h 82"/>
                <a:gd name="T4" fmla="*/ 26 w 38"/>
                <a:gd name="T5" fmla="*/ 9 h 82"/>
                <a:gd name="T6" fmla="*/ 26 w 38"/>
                <a:gd name="T7" fmla="*/ 13 h 82"/>
                <a:gd name="T8" fmla="*/ 30 w 38"/>
                <a:gd name="T9" fmla="*/ 30 h 82"/>
                <a:gd name="T10" fmla="*/ 26 w 38"/>
                <a:gd name="T11" fmla="*/ 52 h 82"/>
                <a:gd name="T12" fmla="*/ 26 w 38"/>
                <a:gd name="T13" fmla="*/ 52 h 82"/>
                <a:gd name="T14" fmla="*/ 34 w 38"/>
                <a:gd name="T15" fmla="*/ 64 h 82"/>
                <a:gd name="T16" fmla="*/ 38 w 38"/>
                <a:gd name="T17" fmla="*/ 73 h 82"/>
                <a:gd name="T18" fmla="*/ 38 w 38"/>
                <a:gd name="T19" fmla="*/ 77 h 82"/>
                <a:gd name="T20" fmla="*/ 34 w 38"/>
                <a:gd name="T21" fmla="*/ 82 h 82"/>
                <a:gd name="T22" fmla="*/ 13 w 38"/>
                <a:gd name="T23" fmla="*/ 60 h 82"/>
                <a:gd name="T24" fmla="*/ 4 w 38"/>
                <a:gd name="T25" fmla="*/ 22 h 82"/>
                <a:gd name="T26" fmla="*/ 4 w 38"/>
                <a:gd name="T27" fmla="*/ 22 h 82"/>
                <a:gd name="T28" fmla="*/ 0 w 38"/>
                <a:gd name="T29" fmla="*/ 17 h 82"/>
                <a:gd name="T30" fmla="*/ 0 w 38"/>
                <a:gd name="T31" fmla="*/ 9 h 82"/>
                <a:gd name="T32" fmla="*/ 0 w 38"/>
                <a:gd name="T33" fmla="*/ 5 h 82"/>
                <a:gd name="T34" fmla="*/ 4 w 38"/>
                <a:gd name="T35" fmla="*/ 0 h 82"/>
                <a:gd name="T36" fmla="*/ 8 w 38"/>
                <a:gd name="T37" fmla="*/ 0 h 82"/>
                <a:gd name="T38" fmla="*/ 17 w 38"/>
                <a:gd name="T39" fmla="*/ 5 h 82"/>
                <a:gd name="T40" fmla="*/ 17 w 38"/>
                <a:gd name="T41" fmla="*/ 5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82"/>
                <a:gd name="T65" fmla="*/ 38 w 38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82">
                  <a:moveTo>
                    <a:pt x="17" y="5"/>
                  </a:moveTo>
                  <a:lnTo>
                    <a:pt x="17" y="5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30" y="30"/>
                  </a:lnTo>
                  <a:lnTo>
                    <a:pt x="26" y="52"/>
                  </a:lnTo>
                  <a:lnTo>
                    <a:pt x="34" y="64"/>
                  </a:lnTo>
                  <a:lnTo>
                    <a:pt x="38" y="73"/>
                  </a:lnTo>
                  <a:lnTo>
                    <a:pt x="38" y="77"/>
                  </a:lnTo>
                  <a:lnTo>
                    <a:pt x="34" y="82"/>
                  </a:lnTo>
                  <a:lnTo>
                    <a:pt x="13" y="60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1" name="Freeform 241"/>
            <p:cNvSpPr>
              <a:spLocks/>
            </p:cNvSpPr>
            <p:nvPr/>
          </p:nvSpPr>
          <p:spPr bwMode="auto">
            <a:xfrm>
              <a:off x="1882" y="2824"/>
              <a:ext cx="38" cy="73"/>
            </a:xfrm>
            <a:custGeom>
              <a:avLst/>
              <a:gdLst>
                <a:gd name="T0" fmla="*/ 12 w 38"/>
                <a:gd name="T1" fmla="*/ 0 h 73"/>
                <a:gd name="T2" fmla="*/ 12 w 38"/>
                <a:gd name="T3" fmla="*/ 0 h 73"/>
                <a:gd name="T4" fmla="*/ 17 w 38"/>
                <a:gd name="T5" fmla="*/ 0 h 73"/>
                <a:gd name="T6" fmla="*/ 21 w 38"/>
                <a:gd name="T7" fmla="*/ 9 h 73"/>
                <a:gd name="T8" fmla="*/ 25 w 38"/>
                <a:gd name="T9" fmla="*/ 21 h 73"/>
                <a:gd name="T10" fmla="*/ 25 w 38"/>
                <a:gd name="T11" fmla="*/ 47 h 73"/>
                <a:gd name="T12" fmla="*/ 25 w 38"/>
                <a:gd name="T13" fmla="*/ 47 h 73"/>
                <a:gd name="T14" fmla="*/ 34 w 38"/>
                <a:gd name="T15" fmla="*/ 56 h 73"/>
                <a:gd name="T16" fmla="*/ 38 w 38"/>
                <a:gd name="T17" fmla="*/ 64 h 73"/>
                <a:gd name="T18" fmla="*/ 38 w 38"/>
                <a:gd name="T19" fmla="*/ 73 h 73"/>
                <a:gd name="T20" fmla="*/ 17 w 38"/>
                <a:gd name="T21" fmla="*/ 60 h 73"/>
                <a:gd name="T22" fmla="*/ 4 w 38"/>
                <a:gd name="T23" fmla="*/ 34 h 73"/>
                <a:gd name="T24" fmla="*/ 4 w 38"/>
                <a:gd name="T25" fmla="*/ 34 h 73"/>
                <a:gd name="T26" fmla="*/ 0 w 38"/>
                <a:gd name="T27" fmla="*/ 17 h 73"/>
                <a:gd name="T28" fmla="*/ 4 w 38"/>
                <a:gd name="T29" fmla="*/ 4 h 73"/>
                <a:gd name="T30" fmla="*/ 8 w 38"/>
                <a:gd name="T31" fmla="*/ 0 h 73"/>
                <a:gd name="T32" fmla="*/ 12 w 38"/>
                <a:gd name="T33" fmla="*/ 0 h 73"/>
                <a:gd name="T34" fmla="*/ 12 w 38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73"/>
                <a:gd name="T56" fmla="*/ 38 w 38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73">
                  <a:moveTo>
                    <a:pt x="12" y="0"/>
                  </a:moveTo>
                  <a:lnTo>
                    <a:pt x="12" y="0"/>
                  </a:lnTo>
                  <a:lnTo>
                    <a:pt x="17" y="0"/>
                  </a:lnTo>
                  <a:lnTo>
                    <a:pt x="21" y="9"/>
                  </a:lnTo>
                  <a:lnTo>
                    <a:pt x="25" y="21"/>
                  </a:lnTo>
                  <a:lnTo>
                    <a:pt x="25" y="47"/>
                  </a:lnTo>
                  <a:lnTo>
                    <a:pt x="34" y="56"/>
                  </a:lnTo>
                  <a:lnTo>
                    <a:pt x="38" y="64"/>
                  </a:lnTo>
                  <a:lnTo>
                    <a:pt x="38" y="73"/>
                  </a:lnTo>
                  <a:lnTo>
                    <a:pt x="17" y="60"/>
                  </a:lnTo>
                  <a:lnTo>
                    <a:pt x="4" y="34"/>
                  </a:lnTo>
                  <a:lnTo>
                    <a:pt x="0" y="17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2" name="Freeform 242"/>
            <p:cNvSpPr>
              <a:spLocks/>
            </p:cNvSpPr>
            <p:nvPr/>
          </p:nvSpPr>
          <p:spPr bwMode="auto">
            <a:xfrm>
              <a:off x="1877" y="3098"/>
              <a:ext cx="231" cy="38"/>
            </a:xfrm>
            <a:custGeom>
              <a:avLst/>
              <a:gdLst>
                <a:gd name="T0" fmla="*/ 0 w 231"/>
                <a:gd name="T1" fmla="*/ 12 h 38"/>
                <a:gd name="T2" fmla="*/ 0 w 231"/>
                <a:gd name="T3" fmla="*/ 12 h 38"/>
                <a:gd name="T4" fmla="*/ 35 w 231"/>
                <a:gd name="T5" fmla="*/ 8 h 38"/>
                <a:gd name="T6" fmla="*/ 116 w 231"/>
                <a:gd name="T7" fmla="*/ 0 h 38"/>
                <a:gd name="T8" fmla="*/ 159 w 231"/>
                <a:gd name="T9" fmla="*/ 0 h 38"/>
                <a:gd name="T10" fmla="*/ 193 w 231"/>
                <a:gd name="T11" fmla="*/ 4 h 38"/>
                <a:gd name="T12" fmla="*/ 210 w 231"/>
                <a:gd name="T13" fmla="*/ 8 h 38"/>
                <a:gd name="T14" fmla="*/ 218 w 231"/>
                <a:gd name="T15" fmla="*/ 17 h 38"/>
                <a:gd name="T16" fmla="*/ 227 w 231"/>
                <a:gd name="T17" fmla="*/ 25 h 38"/>
                <a:gd name="T18" fmla="*/ 231 w 231"/>
                <a:gd name="T19" fmla="*/ 38 h 38"/>
                <a:gd name="T20" fmla="*/ 231 w 231"/>
                <a:gd name="T21" fmla="*/ 38 h 38"/>
                <a:gd name="T22" fmla="*/ 227 w 231"/>
                <a:gd name="T23" fmla="*/ 29 h 38"/>
                <a:gd name="T24" fmla="*/ 214 w 231"/>
                <a:gd name="T25" fmla="*/ 25 h 38"/>
                <a:gd name="T26" fmla="*/ 197 w 231"/>
                <a:gd name="T27" fmla="*/ 17 h 38"/>
                <a:gd name="T28" fmla="*/ 167 w 231"/>
                <a:gd name="T29" fmla="*/ 12 h 38"/>
                <a:gd name="T30" fmla="*/ 129 w 231"/>
                <a:gd name="T31" fmla="*/ 8 h 38"/>
                <a:gd name="T32" fmla="*/ 73 w 231"/>
                <a:gd name="T33" fmla="*/ 8 h 38"/>
                <a:gd name="T34" fmla="*/ 0 w 231"/>
                <a:gd name="T35" fmla="*/ 12 h 38"/>
                <a:gd name="T36" fmla="*/ 0 w 231"/>
                <a:gd name="T37" fmla="*/ 12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1"/>
                <a:gd name="T58" fmla="*/ 0 h 38"/>
                <a:gd name="T59" fmla="*/ 231 w 231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1" h="38">
                  <a:moveTo>
                    <a:pt x="0" y="12"/>
                  </a:moveTo>
                  <a:lnTo>
                    <a:pt x="0" y="12"/>
                  </a:lnTo>
                  <a:lnTo>
                    <a:pt x="35" y="8"/>
                  </a:lnTo>
                  <a:lnTo>
                    <a:pt x="116" y="0"/>
                  </a:lnTo>
                  <a:lnTo>
                    <a:pt x="159" y="0"/>
                  </a:lnTo>
                  <a:lnTo>
                    <a:pt x="193" y="4"/>
                  </a:lnTo>
                  <a:lnTo>
                    <a:pt x="210" y="8"/>
                  </a:lnTo>
                  <a:lnTo>
                    <a:pt x="218" y="17"/>
                  </a:lnTo>
                  <a:lnTo>
                    <a:pt x="227" y="25"/>
                  </a:lnTo>
                  <a:lnTo>
                    <a:pt x="231" y="38"/>
                  </a:lnTo>
                  <a:lnTo>
                    <a:pt x="227" y="29"/>
                  </a:lnTo>
                  <a:lnTo>
                    <a:pt x="214" y="25"/>
                  </a:lnTo>
                  <a:lnTo>
                    <a:pt x="197" y="17"/>
                  </a:lnTo>
                  <a:lnTo>
                    <a:pt x="167" y="12"/>
                  </a:lnTo>
                  <a:lnTo>
                    <a:pt x="129" y="8"/>
                  </a:lnTo>
                  <a:lnTo>
                    <a:pt x="73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3" name="Rectangle 243"/>
            <p:cNvSpPr>
              <a:spLocks noChangeArrowheads="1"/>
            </p:cNvSpPr>
            <p:nvPr/>
          </p:nvSpPr>
          <p:spPr bwMode="auto">
            <a:xfrm>
              <a:off x="1984" y="2850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4" name="Rectangle 244"/>
            <p:cNvSpPr>
              <a:spLocks noChangeArrowheads="1"/>
            </p:cNvSpPr>
            <p:nvPr/>
          </p:nvSpPr>
          <p:spPr bwMode="auto">
            <a:xfrm>
              <a:off x="1946" y="288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5" name="Rectangle 245"/>
            <p:cNvSpPr>
              <a:spLocks noChangeArrowheads="1"/>
            </p:cNvSpPr>
            <p:nvPr/>
          </p:nvSpPr>
          <p:spPr bwMode="auto">
            <a:xfrm>
              <a:off x="2083" y="2909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6" name="Rectangle 246"/>
            <p:cNvSpPr>
              <a:spLocks noChangeArrowheads="1"/>
            </p:cNvSpPr>
            <p:nvPr/>
          </p:nvSpPr>
          <p:spPr bwMode="auto">
            <a:xfrm>
              <a:off x="2018" y="2927"/>
              <a:ext cx="18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7" name="Rectangle 247"/>
            <p:cNvSpPr>
              <a:spLocks noChangeArrowheads="1"/>
            </p:cNvSpPr>
            <p:nvPr/>
          </p:nvSpPr>
          <p:spPr bwMode="auto">
            <a:xfrm>
              <a:off x="1959" y="2927"/>
              <a:ext cx="12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8" name="Rectangle 248"/>
            <p:cNvSpPr>
              <a:spLocks noChangeArrowheads="1"/>
            </p:cNvSpPr>
            <p:nvPr/>
          </p:nvSpPr>
          <p:spPr bwMode="auto">
            <a:xfrm>
              <a:off x="2018" y="2905"/>
              <a:ext cx="1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9" name="Rectangle 249"/>
            <p:cNvSpPr>
              <a:spLocks noChangeArrowheads="1"/>
            </p:cNvSpPr>
            <p:nvPr/>
          </p:nvSpPr>
          <p:spPr bwMode="auto">
            <a:xfrm>
              <a:off x="2001" y="294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0" name="Rectangle 250"/>
            <p:cNvSpPr>
              <a:spLocks noChangeArrowheads="1"/>
            </p:cNvSpPr>
            <p:nvPr/>
          </p:nvSpPr>
          <p:spPr bwMode="auto">
            <a:xfrm>
              <a:off x="2057" y="2974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1" name="Rectangle 251"/>
            <p:cNvSpPr>
              <a:spLocks noChangeArrowheads="1"/>
            </p:cNvSpPr>
            <p:nvPr/>
          </p:nvSpPr>
          <p:spPr bwMode="auto">
            <a:xfrm>
              <a:off x="1946" y="2995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2" name="Rectangle 252"/>
            <p:cNvSpPr>
              <a:spLocks noChangeArrowheads="1"/>
            </p:cNvSpPr>
            <p:nvPr/>
          </p:nvSpPr>
          <p:spPr bwMode="auto">
            <a:xfrm>
              <a:off x="2023" y="3012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3" name="Rectangle 253"/>
            <p:cNvSpPr>
              <a:spLocks noChangeArrowheads="1"/>
            </p:cNvSpPr>
            <p:nvPr/>
          </p:nvSpPr>
          <p:spPr bwMode="auto">
            <a:xfrm>
              <a:off x="2031" y="3046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4" name="Rectangle 254"/>
            <p:cNvSpPr>
              <a:spLocks noChangeArrowheads="1"/>
            </p:cNvSpPr>
            <p:nvPr/>
          </p:nvSpPr>
          <p:spPr bwMode="auto">
            <a:xfrm>
              <a:off x="1980" y="3051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5" name="Rectangle 255"/>
            <p:cNvSpPr>
              <a:spLocks noChangeArrowheads="1"/>
            </p:cNvSpPr>
            <p:nvPr/>
          </p:nvSpPr>
          <p:spPr bwMode="auto">
            <a:xfrm>
              <a:off x="1920" y="3042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6" name="Rectangle 256"/>
            <p:cNvSpPr>
              <a:spLocks noChangeArrowheads="1"/>
            </p:cNvSpPr>
            <p:nvPr/>
          </p:nvSpPr>
          <p:spPr bwMode="auto">
            <a:xfrm>
              <a:off x="1946" y="3080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7" name="Rectangle 257"/>
            <p:cNvSpPr>
              <a:spLocks noChangeArrowheads="1"/>
            </p:cNvSpPr>
            <p:nvPr/>
          </p:nvSpPr>
          <p:spPr bwMode="auto">
            <a:xfrm>
              <a:off x="1976" y="3076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8" name="Rectangle 258"/>
            <p:cNvSpPr>
              <a:spLocks noChangeArrowheads="1"/>
            </p:cNvSpPr>
            <p:nvPr/>
          </p:nvSpPr>
          <p:spPr bwMode="auto">
            <a:xfrm>
              <a:off x="2189" y="3080"/>
              <a:ext cx="13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9" name="Rectangle 259"/>
            <p:cNvSpPr>
              <a:spLocks noChangeArrowheads="1"/>
            </p:cNvSpPr>
            <p:nvPr/>
          </p:nvSpPr>
          <p:spPr bwMode="auto">
            <a:xfrm>
              <a:off x="2271" y="3080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0" name="Rectangle 260"/>
            <p:cNvSpPr>
              <a:spLocks noChangeArrowheads="1"/>
            </p:cNvSpPr>
            <p:nvPr/>
          </p:nvSpPr>
          <p:spPr bwMode="auto">
            <a:xfrm>
              <a:off x="2322" y="306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1" name="Rectangle 261"/>
            <p:cNvSpPr>
              <a:spLocks noChangeArrowheads="1"/>
            </p:cNvSpPr>
            <p:nvPr/>
          </p:nvSpPr>
          <p:spPr bwMode="auto">
            <a:xfrm>
              <a:off x="2236" y="3016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2" name="Rectangle 262"/>
            <p:cNvSpPr>
              <a:spLocks noChangeArrowheads="1"/>
            </p:cNvSpPr>
            <p:nvPr/>
          </p:nvSpPr>
          <p:spPr bwMode="auto">
            <a:xfrm>
              <a:off x="2330" y="3025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3" name="Rectangle 263"/>
            <p:cNvSpPr>
              <a:spLocks noChangeArrowheads="1"/>
            </p:cNvSpPr>
            <p:nvPr/>
          </p:nvSpPr>
          <p:spPr bwMode="auto">
            <a:xfrm>
              <a:off x="2322" y="2957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4" name="Rectangle 264"/>
            <p:cNvSpPr>
              <a:spLocks noChangeArrowheads="1"/>
            </p:cNvSpPr>
            <p:nvPr/>
          </p:nvSpPr>
          <p:spPr bwMode="auto">
            <a:xfrm>
              <a:off x="2249" y="2957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5" name="Rectangle 265"/>
            <p:cNvSpPr>
              <a:spLocks noChangeArrowheads="1"/>
            </p:cNvSpPr>
            <p:nvPr/>
          </p:nvSpPr>
          <p:spPr bwMode="auto">
            <a:xfrm>
              <a:off x="2236" y="2892"/>
              <a:ext cx="18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6" name="Rectangle 266"/>
            <p:cNvSpPr>
              <a:spLocks noChangeArrowheads="1"/>
            </p:cNvSpPr>
            <p:nvPr/>
          </p:nvSpPr>
          <p:spPr bwMode="auto">
            <a:xfrm>
              <a:off x="2339" y="2875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7" name="Rectangle 267"/>
            <p:cNvSpPr>
              <a:spLocks noChangeArrowheads="1"/>
            </p:cNvSpPr>
            <p:nvPr/>
          </p:nvSpPr>
          <p:spPr bwMode="auto">
            <a:xfrm>
              <a:off x="2258" y="2828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8" name="Rectangle 268"/>
            <p:cNvSpPr>
              <a:spLocks noChangeArrowheads="1"/>
            </p:cNvSpPr>
            <p:nvPr/>
          </p:nvSpPr>
          <p:spPr bwMode="auto">
            <a:xfrm>
              <a:off x="2215" y="2811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9" name="Rectangle 269"/>
            <p:cNvSpPr>
              <a:spLocks noChangeArrowheads="1"/>
            </p:cNvSpPr>
            <p:nvPr/>
          </p:nvSpPr>
          <p:spPr bwMode="auto">
            <a:xfrm>
              <a:off x="2356" y="283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0" name="Rectangle 270"/>
            <p:cNvSpPr>
              <a:spLocks noChangeArrowheads="1"/>
            </p:cNvSpPr>
            <p:nvPr/>
          </p:nvSpPr>
          <p:spPr bwMode="auto">
            <a:xfrm>
              <a:off x="2326" y="3127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1" name="Rectangle 271"/>
            <p:cNvSpPr>
              <a:spLocks noChangeArrowheads="1"/>
            </p:cNvSpPr>
            <p:nvPr/>
          </p:nvSpPr>
          <p:spPr bwMode="auto">
            <a:xfrm>
              <a:off x="2245" y="3102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2" name="Rectangle 272"/>
            <p:cNvSpPr>
              <a:spLocks noChangeArrowheads="1"/>
            </p:cNvSpPr>
            <p:nvPr/>
          </p:nvSpPr>
          <p:spPr bwMode="auto">
            <a:xfrm>
              <a:off x="2322" y="3110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3" name="Rectangle 273"/>
            <p:cNvSpPr>
              <a:spLocks noChangeArrowheads="1"/>
            </p:cNvSpPr>
            <p:nvPr/>
          </p:nvSpPr>
          <p:spPr bwMode="auto">
            <a:xfrm>
              <a:off x="2078" y="2850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4" name="Rectangle 274"/>
            <p:cNvSpPr>
              <a:spLocks noChangeArrowheads="1"/>
            </p:cNvSpPr>
            <p:nvPr/>
          </p:nvSpPr>
          <p:spPr bwMode="auto">
            <a:xfrm>
              <a:off x="2027" y="2811"/>
              <a:ext cx="13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5" name="Rectangle 275"/>
            <p:cNvSpPr>
              <a:spLocks noChangeArrowheads="1"/>
            </p:cNvSpPr>
            <p:nvPr/>
          </p:nvSpPr>
          <p:spPr bwMode="auto">
            <a:xfrm>
              <a:off x="1984" y="2909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6" name="Rectangle 276"/>
            <p:cNvSpPr>
              <a:spLocks noChangeArrowheads="1"/>
            </p:cNvSpPr>
            <p:nvPr/>
          </p:nvSpPr>
          <p:spPr bwMode="auto">
            <a:xfrm>
              <a:off x="2044" y="2888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7" name="Freeform 277"/>
            <p:cNvSpPr>
              <a:spLocks/>
            </p:cNvSpPr>
            <p:nvPr/>
          </p:nvSpPr>
          <p:spPr bwMode="auto">
            <a:xfrm>
              <a:off x="2061" y="3136"/>
              <a:ext cx="534" cy="150"/>
            </a:xfrm>
            <a:custGeom>
              <a:avLst/>
              <a:gdLst>
                <a:gd name="T0" fmla="*/ 534 w 534"/>
                <a:gd name="T1" fmla="*/ 77 h 150"/>
                <a:gd name="T2" fmla="*/ 0 w 534"/>
                <a:gd name="T3" fmla="*/ 0 h 150"/>
                <a:gd name="T4" fmla="*/ 0 w 534"/>
                <a:gd name="T5" fmla="*/ 9 h 150"/>
                <a:gd name="T6" fmla="*/ 522 w 534"/>
                <a:gd name="T7" fmla="*/ 150 h 150"/>
                <a:gd name="T8" fmla="*/ 534 w 534"/>
                <a:gd name="T9" fmla="*/ 7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4"/>
                <a:gd name="T16" fmla="*/ 0 h 150"/>
                <a:gd name="T17" fmla="*/ 534 w 534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4" h="150">
                  <a:moveTo>
                    <a:pt x="534" y="7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522" y="150"/>
                  </a:lnTo>
                  <a:lnTo>
                    <a:pt x="534" y="7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8" name="Freeform 278"/>
            <p:cNvSpPr>
              <a:spLocks/>
            </p:cNvSpPr>
            <p:nvPr/>
          </p:nvSpPr>
          <p:spPr bwMode="auto">
            <a:xfrm>
              <a:off x="2100" y="3145"/>
              <a:ext cx="128" cy="47"/>
            </a:xfrm>
            <a:custGeom>
              <a:avLst/>
              <a:gdLst>
                <a:gd name="T0" fmla="*/ 128 w 128"/>
                <a:gd name="T1" fmla="*/ 47 h 47"/>
                <a:gd name="T2" fmla="*/ 128 w 128"/>
                <a:gd name="T3" fmla="*/ 47 h 47"/>
                <a:gd name="T4" fmla="*/ 111 w 128"/>
                <a:gd name="T5" fmla="*/ 38 h 47"/>
                <a:gd name="T6" fmla="*/ 77 w 128"/>
                <a:gd name="T7" fmla="*/ 29 h 47"/>
                <a:gd name="T8" fmla="*/ 34 w 128"/>
                <a:gd name="T9" fmla="*/ 21 h 47"/>
                <a:gd name="T10" fmla="*/ 12 w 128"/>
                <a:gd name="T11" fmla="*/ 21 h 47"/>
                <a:gd name="T12" fmla="*/ 0 w 128"/>
                <a:gd name="T13" fmla="*/ 25 h 47"/>
                <a:gd name="T14" fmla="*/ 0 w 128"/>
                <a:gd name="T15" fmla="*/ 25 h 47"/>
                <a:gd name="T16" fmla="*/ 0 w 128"/>
                <a:gd name="T17" fmla="*/ 17 h 47"/>
                <a:gd name="T18" fmla="*/ 4 w 128"/>
                <a:gd name="T19" fmla="*/ 8 h 47"/>
                <a:gd name="T20" fmla="*/ 12 w 128"/>
                <a:gd name="T21" fmla="*/ 0 h 47"/>
                <a:gd name="T22" fmla="*/ 25 w 128"/>
                <a:gd name="T23" fmla="*/ 0 h 47"/>
                <a:gd name="T24" fmla="*/ 51 w 128"/>
                <a:gd name="T25" fmla="*/ 4 h 47"/>
                <a:gd name="T26" fmla="*/ 85 w 128"/>
                <a:gd name="T27" fmla="*/ 17 h 47"/>
                <a:gd name="T28" fmla="*/ 128 w 128"/>
                <a:gd name="T29" fmla="*/ 47 h 47"/>
                <a:gd name="T30" fmla="*/ 128 w 128"/>
                <a:gd name="T31" fmla="*/ 4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8"/>
                <a:gd name="T49" fmla="*/ 0 h 47"/>
                <a:gd name="T50" fmla="*/ 128 w 128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8" h="47">
                  <a:moveTo>
                    <a:pt x="128" y="47"/>
                  </a:moveTo>
                  <a:lnTo>
                    <a:pt x="128" y="47"/>
                  </a:lnTo>
                  <a:lnTo>
                    <a:pt x="111" y="38"/>
                  </a:lnTo>
                  <a:lnTo>
                    <a:pt x="77" y="29"/>
                  </a:lnTo>
                  <a:lnTo>
                    <a:pt x="34" y="21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51" y="4"/>
                  </a:lnTo>
                  <a:lnTo>
                    <a:pt x="85" y="17"/>
                  </a:lnTo>
                  <a:lnTo>
                    <a:pt x="128" y="4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9" name="Freeform 279"/>
            <p:cNvSpPr>
              <a:spLocks/>
            </p:cNvSpPr>
            <p:nvPr/>
          </p:nvSpPr>
          <p:spPr bwMode="auto">
            <a:xfrm>
              <a:off x="1882" y="3115"/>
              <a:ext cx="260" cy="77"/>
            </a:xfrm>
            <a:custGeom>
              <a:avLst/>
              <a:gdLst>
                <a:gd name="T0" fmla="*/ 209 w 260"/>
                <a:gd name="T1" fmla="*/ 4 h 77"/>
                <a:gd name="T2" fmla="*/ 209 w 260"/>
                <a:gd name="T3" fmla="*/ 4 h 77"/>
                <a:gd name="T4" fmla="*/ 201 w 260"/>
                <a:gd name="T5" fmla="*/ 0 h 77"/>
                <a:gd name="T6" fmla="*/ 201 w 260"/>
                <a:gd name="T7" fmla="*/ 0 h 77"/>
                <a:gd name="T8" fmla="*/ 171 w 260"/>
                <a:gd name="T9" fmla="*/ 12 h 77"/>
                <a:gd name="T10" fmla="*/ 171 w 260"/>
                <a:gd name="T11" fmla="*/ 12 h 77"/>
                <a:gd name="T12" fmla="*/ 171 w 260"/>
                <a:gd name="T13" fmla="*/ 17 h 77"/>
                <a:gd name="T14" fmla="*/ 162 w 260"/>
                <a:gd name="T15" fmla="*/ 25 h 77"/>
                <a:gd name="T16" fmla="*/ 149 w 260"/>
                <a:gd name="T17" fmla="*/ 34 h 77"/>
                <a:gd name="T18" fmla="*/ 102 w 260"/>
                <a:gd name="T19" fmla="*/ 34 h 77"/>
                <a:gd name="T20" fmla="*/ 102 w 260"/>
                <a:gd name="T21" fmla="*/ 34 h 77"/>
                <a:gd name="T22" fmla="*/ 89 w 260"/>
                <a:gd name="T23" fmla="*/ 30 h 77"/>
                <a:gd name="T24" fmla="*/ 64 w 260"/>
                <a:gd name="T25" fmla="*/ 25 h 77"/>
                <a:gd name="T26" fmla="*/ 64 w 260"/>
                <a:gd name="T27" fmla="*/ 25 h 77"/>
                <a:gd name="T28" fmla="*/ 34 w 260"/>
                <a:gd name="T29" fmla="*/ 17 h 77"/>
                <a:gd name="T30" fmla="*/ 34 w 260"/>
                <a:gd name="T31" fmla="*/ 17 h 77"/>
                <a:gd name="T32" fmla="*/ 25 w 260"/>
                <a:gd name="T33" fmla="*/ 17 h 77"/>
                <a:gd name="T34" fmla="*/ 12 w 260"/>
                <a:gd name="T35" fmla="*/ 21 h 77"/>
                <a:gd name="T36" fmla="*/ 0 w 260"/>
                <a:gd name="T37" fmla="*/ 25 h 77"/>
                <a:gd name="T38" fmla="*/ 42 w 260"/>
                <a:gd name="T39" fmla="*/ 42 h 77"/>
                <a:gd name="T40" fmla="*/ 145 w 260"/>
                <a:gd name="T41" fmla="*/ 77 h 77"/>
                <a:gd name="T42" fmla="*/ 145 w 260"/>
                <a:gd name="T43" fmla="*/ 77 h 77"/>
                <a:gd name="T44" fmla="*/ 158 w 260"/>
                <a:gd name="T45" fmla="*/ 77 h 77"/>
                <a:gd name="T46" fmla="*/ 183 w 260"/>
                <a:gd name="T47" fmla="*/ 72 h 77"/>
                <a:gd name="T48" fmla="*/ 201 w 260"/>
                <a:gd name="T49" fmla="*/ 68 h 77"/>
                <a:gd name="T50" fmla="*/ 222 w 260"/>
                <a:gd name="T51" fmla="*/ 59 h 77"/>
                <a:gd name="T52" fmla="*/ 239 w 260"/>
                <a:gd name="T53" fmla="*/ 47 h 77"/>
                <a:gd name="T54" fmla="*/ 260 w 260"/>
                <a:gd name="T55" fmla="*/ 30 h 77"/>
                <a:gd name="T56" fmla="*/ 260 w 260"/>
                <a:gd name="T57" fmla="*/ 30 h 77"/>
                <a:gd name="T58" fmla="*/ 248 w 260"/>
                <a:gd name="T59" fmla="*/ 21 h 77"/>
                <a:gd name="T60" fmla="*/ 230 w 260"/>
                <a:gd name="T61" fmla="*/ 12 h 77"/>
                <a:gd name="T62" fmla="*/ 209 w 260"/>
                <a:gd name="T63" fmla="*/ 4 h 77"/>
                <a:gd name="T64" fmla="*/ 209 w 260"/>
                <a:gd name="T65" fmla="*/ 4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0"/>
                <a:gd name="T100" fmla="*/ 0 h 77"/>
                <a:gd name="T101" fmla="*/ 260 w 260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0" h="77">
                  <a:moveTo>
                    <a:pt x="209" y="4"/>
                  </a:moveTo>
                  <a:lnTo>
                    <a:pt x="209" y="4"/>
                  </a:lnTo>
                  <a:lnTo>
                    <a:pt x="201" y="0"/>
                  </a:lnTo>
                  <a:lnTo>
                    <a:pt x="171" y="12"/>
                  </a:lnTo>
                  <a:lnTo>
                    <a:pt x="171" y="17"/>
                  </a:lnTo>
                  <a:lnTo>
                    <a:pt x="162" y="25"/>
                  </a:lnTo>
                  <a:lnTo>
                    <a:pt x="149" y="34"/>
                  </a:lnTo>
                  <a:lnTo>
                    <a:pt x="102" y="34"/>
                  </a:lnTo>
                  <a:lnTo>
                    <a:pt x="89" y="30"/>
                  </a:lnTo>
                  <a:lnTo>
                    <a:pt x="64" y="25"/>
                  </a:lnTo>
                  <a:lnTo>
                    <a:pt x="34" y="17"/>
                  </a:lnTo>
                  <a:lnTo>
                    <a:pt x="25" y="17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42" y="42"/>
                  </a:lnTo>
                  <a:lnTo>
                    <a:pt x="145" y="77"/>
                  </a:lnTo>
                  <a:lnTo>
                    <a:pt x="158" y="77"/>
                  </a:lnTo>
                  <a:lnTo>
                    <a:pt x="183" y="72"/>
                  </a:lnTo>
                  <a:lnTo>
                    <a:pt x="201" y="68"/>
                  </a:lnTo>
                  <a:lnTo>
                    <a:pt x="222" y="59"/>
                  </a:lnTo>
                  <a:lnTo>
                    <a:pt x="239" y="47"/>
                  </a:lnTo>
                  <a:lnTo>
                    <a:pt x="260" y="30"/>
                  </a:lnTo>
                  <a:lnTo>
                    <a:pt x="248" y="21"/>
                  </a:lnTo>
                  <a:lnTo>
                    <a:pt x="230" y="12"/>
                  </a:lnTo>
                  <a:lnTo>
                    <a:pt x="209" y="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0" name="Freeform 280"/>
            <p:cNvSpPr>
              <a:spLocks/>
            </p:cNvSpPr>
            <p:nvPr/>
          </p:nvSpPr>
          <p:spPr bwMode="auto">
            <a:xfrm>
              <a:off x="1933" y="3174"/>
              <a:ext cx="120" cy="26"/>
            </a:xfrm>
            <a:custGeom>
              <a:avLst/>
              <a:gdLst>
                <a:gd name="T0" fmla="*/ 85 w 120"/>
                <a:gd name="T1" fmla="*/ 0 h 26"/>
                <a:gd name="T2" fmla="*/ 47 w 120"/>
                <a:gd name="T3" fmla="*/ 9 h 26"/>
                <a:gd name="T4" fmla="*/ 47 w 120"/>
                <a:gd name="T5" fmla="*/ 9 h 26"/>
                <a:gd name="T6" fmla="*/ 26 w 120"/>
                <a:gd name="T7" fmla="*/ 9 h 26"/>
                <a:gd name="T8" fmla="*/ 9 w 120"/>
                <a:gd name="T9" fmla="*/ 13 h 26"/>
                <a:gd name="T10" fmla="*/ 4 w 120"/>
                <a:gd name="T11" fmla="*/ 18 h 26"/>
                <a:gd name="T12" fmla="*/ 0 w 120"/>
                <a:gd name="T13" fmla="*/ 22 h 26"/>
                <a:gd name="T14" fmla="*/ 47 w 120"/>
                <a:gd name="T15" fmla="*/ 26 h 26"/>
                <a:gd name="T16" fmla="*/ 120 w 120"/>
                <a:gd name="T17" fmla="*/ 13 h 26"/>
                <a:gd name="T18" fmla="*/ 85 w 120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26"/>
                <a:gd name="T32" fmla="*/ 120 w 120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26">
                  <a:moveTo>
                    <a:pt x="85" y="0"/>
                  </a:moveTo>
                  <a:lnTo>
                    <a:pt x="47" y="9"/>
                  </a:lnTo>
                  <a:lnTo>
                    <a:pt x="26" y="9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47" y="26"/>
                  </a:lnTo>
                  <a:lnTo>
                    <a:pt x="120" y="1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1" name="Freeform 281"/>
            <p:cNvSpPr>
              <a:spLocks/>
            </p:cNvSpPr>
            <p:nvPr/>
          </p:nvSpPr>
          <p:spPr bwMode="auto">
            <a:xfrm>
              <a:off x="1894" y="3153"/>
              <a:ext cx="116" cy="21"/>
            </a:xfrm>
            <a:custGeom>
              <a:avLst/>
              <a:gdLst>
                <a:gd name="T0" fmla="*/ 86 w 116"/>
                <a:gd name="T1" fmla="*/ 0 h 21"/>
                <a:gd name="T2" fmla="*/ 48 w 116"/>
                <a:gd name="T3" fmla="*/ 4 h 21"/>
                <a:gd name="T4" fmla="*/ 48 w 116"/>
                <a:gd name="T5" fmla="*/ 4 h 21"/>
                <a:gd name="T6" fmla="*/ 26 w 116"/>
                <a:gd name="T7" fmla="*/ 0 h 21"/>
                <a:gd name="T8" fmla="*/ 9 w 116"/>
                <a:gd name="T9" fmla="*/ 4 h 21"/>
                <a:gd name="T10" fmla="*/ 5 w 116"/>
                <a:gd name="T11" fmla="*/ 4 h 21"/>
                <a:gd name="T12" fmla="*/ 0 w 116"/>
                <a:gd name="T13" fmla="*/ 9 h 21"/>
                <a:gd name="T14" fmla="*/ 43 w 116"/>
                <a:gd name="T15" fmla="*/ 21 h 21"/>
                <a:gd name="T16" fmla="*/ 116 w 116"/>
                <a:gd name="T17" fmla="*/ 17 h 21"/>
                <a:gd name="T18" fmla="*/ 86 w 116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6"/>
                <a:gd name="T31" fmla="*/ 0 h 21"/>
                <a:gd name="T32" fmla="*/ 116 w 116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6" h="21">
                  <a:moveTo>
                    <a:pt x="86" y="0"/>
                  </a:moveTo>
                  <a:lnTo>
                    <a:pt x="48" y="4"/>
                  </a:lnTo>
                  <a:lnTo>
                    <a:pt x="26" y="0"/>
                  </a:lnTo>
                  <a:lnTo>
                    <a:pt x="9" y="4"/>
                  </a:lnTo>
                  <a:lnTo>
                    <a:pt x="5" y="4"/>
                  </a:lnTo>
                  <a:lnTo>
                    <a:pt x="0" y="9"/>
                  </a:lnTo>
                  <a:lnTo>
                    <a:pt x="43" y="21"/>
                  </a:lnTo>
                  <a:lnTo>
                    <a:pt x="116" y="1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2" name="Freeform 282"/>
            <p:cNvSpPr>
              <a:spLocks/>
            </p:cNvSpPr>
            <p:nvPr/>
          </p:nvSpPr>
          <p:spPr bwMode="auto">
            <a:xfrm>
              <a:off x="1980" y="3093"/>
              <a:ext cx="115" cy="34"/>
            </a:xfrm>
            <a:custGeom>
              <a:avLst/>
              <a:gdLst>
                <a:gd name="T0" fmla="*/ 0 w 115"/>
                <a:gd name="T1" fmla="*/ 17 h 34"/>
                <a:gd name="T2" fmla="*/ 0 w 115"/>
                <a:gd name="T3" fmla="*/ 17 h 34"/>
                <a:gd name="T4" fmla="*/ 9 w 115"/>
                <a:gd name="T5" fmla="*/ 26 h 34"/>
                <a:gd name="T6" fmla="*/ 17 w 115"/>
                <a:gd name="T7" fmla="*/ 30 h 34"/>
                <a:gd name="T8" fmla="*/ 26 w 115"/>
                <a:gd name="T9" fmla="*/ 34 h 34"/>
                <a:gd name="T10" fmla="*/ 26 w 115"/>
                <a:gd name="T11" fmla="*/ 34 h 34"/>
                <a:gd name="T12" fmla="*/ 38 w 115"/>
                <a:gd name="T13" fmla="*/ 30 h 34"/>
                <a:gd name="T14" fmla="*/ 51 w 115"/>
                <a:gd name="T15" fmla="*/ 30 h 34"/>
                <a:gd name="T16" fmla="*/ 60 w 115"/>
                <a:gd name="T17" fmla="*/ 26 h 34"/>
                <a:gd name="T18" fmla="*/ 81 w 115"/>
                <a:gd name="T19" fmla="*/ 34 h 34"/>
                <a:gd name="T20" fmla="*/ 115 w 115"/>
                <a:gd name="T21" fmla="*/ 30 h 34"/>
                <a:gd name="T22" fmla="*/ 64 w 115"/>
                <a:gd name="T23" fmla="*/ 0 h 34"/>
                <a:gd name="T24" fmla="*/ 64 w 115"/>
                <a:gd name="T25" fmla="*/ 0 h 34"/>
                <a:gd name="T26" fmla="*/ 47 w 115"/>
                <a:gd name="T27" fmla="*/ 9 h 34"/>
                <a:gd name="T28" fmla="*/ 26 w 115"/>
                <a:gd name="T29" fmla="*/ 13 h 34"/>
                <a:gd name="T30" fmla="*/ 0 w 115"/>
                <a:gd name="T31" fmla="*/ 17 h 34"/>
                <a:gd name="T32" fmla="*/ 0 w 115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34"/>
                <a:gd name="T53" fmla="*/ 115 w 115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34">
                  <a:moveTo>
                    <a:pt x="0" y="17"/>
                  </a:moveTo>
                  <a:lnTo>
                    <a:pt x="0" y="17"/>
                  </a:lnTo>
                  <a:lnTo>
                    <a:pt x="9" y="26"/>
                  </a:lnTo>
                  <a:lnTo>
                    <a:pt x="17" y="30"/>
                  </a:lnTo>
                  <a:lnTo>
                    <a:pt x="26" y="34"/>
                  </a:lnTo>
                  <a:lnTo>
                    <a:pt x="38" y="30"/>
                  </a:lnTo>
                  <a:lnTo>
                    <a:pt x="51" y="30"/>
                  </a:lnTo>
                  <a:lnTo>
                    <a:pt x="60" y="26"/>
                  </a:lnTo>
                  <a:lnTo>
                    <a:pt x="81" y="34"/>
                  </a:lnTo>
                  <a:lnTo>
                    <a:pt x="115" y="30"/>
                  </a:lnTo>
                  <a:lnTo>
                    <a:pt x="64" y="0"/>
                  </a:lnTo>
                  <a:lnTo>
                    <a:pt x="47" y="9"/>
                  </a:lnTo>
                  <a:lnTo>
                    <a:pt x="26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3" name="Freeform 283"/>
            <p:cNvSpPr>
              <a:spLocks/>
            </p:cNvSpPr>
            <p:nvPr/>
          </p:nvSpPr>
          <p:spPr bwMode="auto">
            <a:xfrm>
              <a:off x="792" y="2807"/>
              <a:ext cx="90" cy="137"/>
            </a:xfrm>
            <a:custGeom>
              <a:avLst/>
              <a:gdLst>
                <a:gd name="T0" fmla="*/ 17 w 90"/>
                <a:gd name="T1" fmla="*/ 0 h 137"/>
                <a:gd name="T2" fmla="*/ 17 w 90"/>
                <a:gd name="T3" fmla="*/ 0 h 137"/>
                <a:gd name="T4" fmla="*/ 25 w 90"/>
                <a:gd name="T5" fmla="*/ 0 h 137"/>
                <a:gd name="T6" fmla="*/ 30 w 90"/>
                <a:gd name="T7" fmla="*/ 0 h 137"/>
                <a:gd name="T8" fmla="*/ 38 w 90"/>
                <a:gd name="T9" fmla="*/ 8 h 137"/>
                <a:gd name="T10" fmla="*/ 47 w 90"/>
                <a:gd name="T11" fmla="*/ 26 h 137"/>
                <a:gd name="T12" fmla="*/ 51 w 90"/>
                <a:gd name="T13" fmla="*/ 38 h 137"/>
                <a:gd name="T14" fmla="*/ 90 w 90"/>
                <a:gd name="T15" fmla="*/ 137 h 137"/>
                <a:gd name="T16" fmla="*/ 90 w 90"/>
                <a:gd name="T17" fmla="*/ 137 h 137"/>
                <a:gd name="T18" fmla="*/ 60 w 90"/>
                <a:gd name="T19" fmla="*/ 137 h 137"/>
                <a:gd name="T20" fmla="*/ 34 w 90"/>
                <a:gd name="T21" fmla="*/ 137 h 137"/>
                <a:gd name="T22" fmla="*/ 8 w 90"/>
                <a:gd name="T23" fmla="*/ 68 h 137"/>
                <a:gd name="T24" fmla="*/ 8 w 90"/>
                <a:gd name="T25" fmla="*/ 68 h 137"/>
                <a:gd name="T26" fmla="*/ 4 w 90"/>
                <a:gd name="T27" fmla="*/ 60 h 137"/>
                <a:gd name="T28" fmla="*/ 0 w 90"/>
                <a:gd name="T29" fmla="*/ 38 h 137"/>
                <a:gd name="T30" fmla="*/ 0 w 90"/>
                <a:gd name="T31" fmla="*/ 26 h 137"/>
                <a:gd name="T32" fmla="*/ 0 w 90"/>
                <a:gd name="T33" fmla="*/ 13 h 137"/>
                <a:gd name="T34" fmla="*/ 8 w 90"/>
                <a:gd name="T35" fmla="*/ 4 h 137"/>
                <a:gd name="T36" fmla="*/ 17 w 90"/>
                <a:gd name="T37" fmla="*/ 0 h 137"/>
                <a:gd name="T38" fmla="*/ 17 w 90"/>
                <a:gd name="T39" fmla="*/ 0 h 1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0"/>
                <a:gd name="T61" fmla="*/ 0 h 137"/>
                <a:gd name="T62" fmla="*/ 90 w 90"/>
                <a:gd name="T63" fmla="*/ 137 h 1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0" h="137">
                  <a:moveTo>
                    <a:pt x="17" y="0"/>
                  </a:moveTo>
                  <a:lnTo>
                    <a:pt x="17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7" y="26"/>
                  </a:lnTo>
                  <a:lnTo>
                    <a:pt x="51" y="38"/>
                  </a:lnTo>
                  <a:lnTo>
                    <a:pt x="90" y="137"/>
                  </a:lnTo>
                  <a:lnTo>
                    <a:pt x="60" y="137"/>
                  </a:lnTo>
                  <a:lnTo>
                    <a:pt x="34" y="137"/>
                  </a:lnTo>
                  <a:lnTo>
                    <a:pt x="8" y="68"/>
                  </a:lnTo>
                  <a:lnTo>
                    <a:pt x="4" y="6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8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4" name="Freeform 284"/>
            <p:cNvSpPr>
              <a:spLocks/>
            </p:cNvSpPr>
            <p:nvPr/>
          </p:nvSpPr>
          <p:spPr bwMode="auto">
            <a:xfrm>
              <a:off x="826" y="2927"/>
              <a:ext cx="423" cy="354"/>
            </a:xfrm>
            <a:custGeom>
              <a:avLst/>
              <a:gdLst>
                <a:gd name="T0" fmla="*/ 150 w 423"/>
                <a:gd name="T1" fmla="*/ 303 h 354"/>
                <a:gd name="T2" fmla="*/ 47 w 423"/>
                <a:gd name="T3" fmla="*/ 0 h 354"/>
                <a:gd name="T4" fmla="*/ 47 w 423"/>
                <a:gd name="T5" fmla="*/ 0 h 354"/>
                <a:gd name="T6" fmla="*/ 34 w 423"/>
                <a:gd name="T7" fmla="*/ 0 h 354"/>
                <a:gd name="T8" fmla="*/ 17 w 423"/>
                <a:gd name="T9" fmla="*/ 8 h 354"/>
                <a:gd name="T10" fmla="*/ 0 w 423"/>
                <a:gd name="T11" fmla="*/ 17 h 354"/>
                <a:gd name="T12" fmla="*/ 120 w 423"/>
                <a:gd name="T13" fmla="*/ 342 h 354"/>
                <a:gd name="T14" fmla="*/ 376 w 423"/>
                <a:gd name="T15" fmla="*/ 350 h 354"/>
                <a:gd name="T16" fmla="*/ 376 w 423"/>
                <a:gd name="T17" fmla="*/ 350 h 354"/>
                <a:gd name="T18" fmla="*/ 397 w 423"/>
                <a:gd name="T19" fmla="*/ 350 h 354"/>
                <a:gd name="T20" fmla="*/ 423 w 423"/>
                <a:gd name="T21" fmla="*/ 354 h 354"/>
                <a:gd name="T22" fmla="*/ 423 w 423"/>
                <a:gd name="T23" fmla="*/ 354 h 354"/>
                <a:gd name="T24" fmla="*/ 419 w 423"/>
                <a:gd name="T25" fmla="*/ 342 h 354"/>
                <a:gd name="T26" fmla="*/ 415 w 423"/>
                <a:gd name="T27" fmla="*/ 333 h 354"/>
                <a:gd name="T28" fmla="*/ 150 w 423"/>
                <a:gd name="T29" fmla="*/ 303 h 3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354"/>
                <a:gd name="T47" fmla="*/ 423 w 423"/>
                <a:gd name="T48" fmla="*/ 354 h 3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354">
                  <a:moveTo>
                    <a:pt x="150" y="303"/>
                  </a:moveTo>
                  <a:lnTo>
                    <a:pt x="47" y="0"/>
                  </a:lnTo>
                  <a:lnTo>
                    <a:pt x="34" y="0"/>
                  </a:lnTo>
                  <a:lnTo>
                    <a:pt x="17" y="8"/>
                  </a:lnTo>
                  <a:lnTo>
                    <a:pt x="0" y="17"/>
                  </a:lnTo>
                  <a:lnTo>
                    <a:pt x="120" y="342"/>
                  </a:lnTo>
                  <a:lnTo>
                    <a:pt x="376" y="350"/>
                  </a:lnTo>
                  <a:lnTo>
                    <a:pt x="397" y="350"/>
                  </a:lnTo>
                  <a:lnTo>
                    <a:pt x="423" y="354"/>
                  </a:lnTo>
                  <a:lnTo>
                    <a:pt x="419" y="342"/>
                  </a:lnTo>
                  <a:lnTo>
                    <a:pt x="415" y="333"/>
                  </a:lnTo>
                  <a:lnTo>
                    <a:pt x="150" y="303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5" name="Freeform 285"/>
            <p:cNvSpPr>
              <a:spLocks/>
            </p:cNvSpPr>
            <p:nvPr/>
          </p:nvSpPr>
          <p:spPr bwMode="auto">
            <a:xfrm>
              <a:off x="1215" y="3239"/>
              <a:ext cx="197" cy="51"/>
            </a:xfrm>
            <a:custGeom>
              <a:avLst/>
              <a:gdLst>
                <a:gd name="T0" fmla="*/ 197 w 197"/>
                <a:gd name="T1" fmla="*/ 34 h 51"/>
                <a:gd name="T2" fmla="*/ 150 w 197"/>
                <a:gd name="T3" fmla="*/ 21 h 51"/>
                <a:gd name="T4" fmla="*/ 98 w 197"/>
                <a:gd name="T5" fmla="*/ 0 h 51"/>
                <a:gd name="T6" fmla="*/ 98 w 197"/>
                <a:gd name="T7" fmla="*/ 0 h 51"/>
                <a:gd name="T8" fmla="*/ 68 w 197"/>
                <a:gd name="T9" fmla="*/ 4 h 51"/>
                <a:gd name="T10" fmla="*/ 38 w 197"/>
                <a:gd name="T11" fmla="*/ 8 h 51"/>
                <a:gd name="T12" fmla="*/ 8 w 197"/>
                <a:gd name="T13" fmla="*/ 21 h 51"/>
                <a:gd name="T14" fmla="*/ 8 w 197"/>
                <a:gd name="T15" fmla="*/ 21 h 51"/>
                <a:gd name="T16" fmla="*/ 0 w 197"/>
                <a:gd name="T17" fmla="*/ 30 h 51"/>
                <a:gd name="T18" fmla="*/ 0 w 197"/>
                <a:gd name="T19" fmla="*/ 30 h 51"/>
                <a:gd name="T20" fmla="*/ 0 w 197"/>
                <a:gd name="T21" fmla="*/ 30 h 51"/>
                <a:gd name="T22" fmla="*/ 0 w 197"/>
                <a:gd name="T23" fmla="*/ 34 h 51"/>
                <a:gd name="T24" fmla="*/ 13 w 197"/>
                <a:gd name="T25" fmla="*/ 42 h 51"/>
                <a:gd name="T26" fmla="*/ 30 w 197"/>
                <a:gd name="T27" fmla="*/ 51 h 51"/>
                <a:gd name="T28" fmla="*/ 51 w 197"/>
                <a:gd name="T29" fmla="*/ 51 h 51"/>
                <a:gd name="T30" fmla="*/ 51 w 197"/>
                <a:gd name="T31" fmla="*/ 51 h 51"/>
                <a:gd name="T32" fmla="*/ 73 w 197"/>
                <a:gd name="T33" fmla="*/ 51 h 51"/>
                <a:gd name="T34" fmla="*/ 85 w 197"/>
                <a:gd name="T35" fmla="*/ 42 h 51"/>
                <a:gd name="T36" fmla="*/ 94 w 197"/>
                <a:gd name="T37" fmla="*/ 34 h 51"/>
                <a:gd name="T38" fmla="*/ 94 w 197"/>
                <a:gd name="T39" fmla="*/ 34 h 51"/>
                <a:gd name="T40" fmla="*/ 115 w 197"/>
                <a:gd name="T41" fmla="*/ 34 h 51"/>
                <a:gd name="T42" fmla="*/ 132 w 197"/>
                <a:gd name="T43" fmla="*/ 34 h 51"/>
                <a:gd name="T44" fmla="*/ 154 w 197"/>
                <a:gd name="T45" fmla="*/ 38 h 51"/>
                <a:gd name="T46" fmla="*/ 154 w 197"/>
                <a:gd name="T47" fmla="*/ 38 h 51"/>
                <a:gd name="T48" fmla="*/ 171 w 197"/>
                <a:gd name="T49" fmla="*/ 42 h 51"/>
                <a:gd name="T50" fmla="*/ 184 w 197"/>
                <a:gd name="T51" fmla="*/ 42 h 51"/>
                <a:gd name="T52" fmla="*/ 197 w 197"/>
                <a:gd name="T53" fmla="*/ 34 h 51"/>
                <a:gd name="T54" fmla="*/ 197 w 197"/>
                <a:gd name="T55" fmla="*/ 34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7"/>
                <a:gd name="T85" fmla="*/ 0 h 51"/>
                <a:gd name="T86" fmla="*/ 197 w 197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7" h="51">
                  <a:moveTo>
                    <a:pt x="197" y="34"/>
                  </a:moveTo>
                  <a:lnTo>
                    <a:pt x="150" y="21"/>
                  </a:lnTo>
                  <a:lnTo>
                    <a:pt x="98" y="0"/>
                  </a:lnTo>
                  <a:lnTo>
                    <a:pt x="68" y="4"/>
                  </a:lnTo>
                  <a:lnTo>
                    <a:pt x="38" y="8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42"/>
                  </a:lnTo>
                  <a:lnTo>
                    <a:pt x="30" y="51"/>
                  </a:lnTo>
                  <a:lnTo>
                    <a:pt x="51" y="51"/>
                  </a:lnTo>
                  <a:lnTo>
                    <a:pt x="73" y="51"/>
                  </a:lnTo>
                  <a:lnTo>
                    <a:pt x="85" y="42"/>
                  </a:lnTo>
                  <a:lnTo>
                    <a:pt x="94" y="34"/>
                  </a:lnTo>
                  <a:lnTo>
                    <a:pt x="115" y="34"/>
                  </a:lnTo>
                  <a:lnTo>
                    <a:pt x="132" y="34"/>
                  </a:lnTo>
                  <a:lnTo>
                    <a:pt x="154" y="38"/>
                  </a:lnTo>
                  <a:lnTo>
                    <a:pt x="171" y="42"/>
                  </a:lnTo>
                  <a:lnTo>
                    <a:pt x="184" y="42"/>
                  </a:lnTo>
                  <a:lnTo>
                    <a:pt x="19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6" name="Freeform 286"/>
            <p:cNvSpPr>
              <a:spLocks/>
            </p:cNvSpPr>
            <p:nvPr/>
          </p:nvSpPr>
          <p:spPr bwMode="auto">
            <a:xfrm>
              <a:off x="1219" y="3234"/>
              <a:ext cx="120" cy="26"/>
            </a:xfrm>
            <a:custGeom>
              <a:avLst/>
              <a:gdLst>
                <a:gd name="T0" fmla="*/ 0 w 120"/>
                <a:gd name="T1" fmla="*/ 26 h 26"/>
                <a:gd name="T2" fmla="*/ 51 w 120"/>
                <a:gd name="T3" fmla="*/ 0 h 26"/>
                <a:gd name="T4" fmla="*/ 120 w 120"/>
                <a:gd name="T5" fmla="*/ 0 h 26"/>
                <a:gd name="T6" fmla="*/ 120 w 120"/>
                <a:gd name="T7" fmla="*/ 0 h 26"/>
                <a:gd name="T8" fmla="*/ 111 w 120"/>
                <a:gd name="T9" fmla="*/ 9 h 26"/>
                <a:gd name="T10" fmla="*/ 103 w 120"/>
                <a:gd name="T11" fmla="*/ 13 h 26"/>
                <a:gd name="T12" fmla="*/ 86 w 120"/>
                <a:gd name="T13" fmla="*/ 17 h 26"/>
                <a:gd name="T14" fmla="*/ 60 w 120"/>
                <a:gd name="T15" fmla="*/ 26 h 26"/>
                <a:gd name="T16" fmla="*/ 0 w 120"/>
                <a:gd name="T17" fmla="*/ 2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0"/>
                <a:gd name="T28" fmla="*/ 0 h 26"/>
                <a:gd name="T29" fmla="*/ 120 w 12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0" h="26">
                  <a:moveTo>
                    <a:pt x="0" y="26"/>
                  </a:moveTo>
                  <a:lnTo>
                    <a:pt x="51" y="0"/>
                  </a:lnTo>
                  <a:lnTo>
                    <a:pt x="120" y="0"/>
                  </a:lnTo>
                  <a:lnTo>
                    <a:pt x="111" y="9"/>
                  </a:lnTo>
                  <a:lnTo>
                    <a:pt x="103" y="13"/>
                  </a:lnTo>
                  <a:lnTo>
                    <a:pt x="86" y="17"/>
                  </a:lnTo>
                  <a:lnTo>
                    <a:pt x="6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7" name="Freeform 287"/>
            <p:cNvSpPr>
              <a:spLocks/>
            </p:cNvSpPr>
            <p:nvPr/>
          </p:nvSpPr>
          <p:spPr bwMode="auto">
            <a:xfrm>
              <a:off x="826" y="3324"/>
              <a:ext cx="432" cy="111"/>
            </a:xfrm>
            <a:custGeom>
              <a:avLst/>
              <a:gdLst>
                <a:gd name="T0" fmla="*/ 0 w 432"/>
                <a:gd name="T1" fmla="*/ 98 h 111"/>
                <a:gd name="T2" fmla="*/ 0 w 432"/>
                <a:gd name="T3" fmla="*/ 98 h 111"/>
                <a:gd name="T4" fmla="*/ 4 w 432"/>
                <a:gd name="T5" fmla="*/ 107 h 111"/>
                <a:gd name="T6" fmla="*/ 9 w 432"/>
                <a:gd name="T7" fmla="*/ 111 h 111"/>
                <a:gd name="T8" fmla="*/ 427 w 432"/>
                <a:gd name="T9" fmla="*/ 107 h 111"/>
                <a:gd name="T10" fmla="*/ 427 w 432"/>
                <a:gd name="T11" fmla="*/ 107 h 111"/>
                <a:gd name="T12" fmla="*/ 432 w 432"/>
                <a:gd name="T13" fmla="*/ 103 h 111"/>
                <a:gd name="T14" fmla="*/ 432 w 432"/>
                <a:gd name="T15" fmla="*/ 98 h 111"/>
                <a:gd name="T16" fmla="*/ 432 w 432"/>
                <a:gd name="T17" fmla="*/ 51 h 111"/>
                <a:gd name="T18" fmla="*/ 432 w 432"/>
                <a:gd name="T19" fmla="*/ 51 h 111"/>
                <a:gd name="T20" fmla="*/ 432 w 432"/>
                <a:gd name="T21" fmla="*/ 43 h 111"/>
                <a:gd name="T22" fmla="*/ 427 w 432"/>
                <a:gd name="T23" fmla="*/ 43 h 111"/>
                <a:gd name="T24" fmla="*/ 415 w 432"/>
                <a:gd name="T25" fmla="*/ 34 h 111"/>
                <a:gd name="T26" fmla="*/ 376 w 432"/>
                <a:gd name="T27" fmla="*/ 0 h 111"/>
                <a:gd name="T28" fmla="*/ 47 w 432"/>
                <a:gd name="T29" fmla="*/ 4 h 111"/>
                <a:gd name="T30" fmla="*/ 47 w 432"/>
                <a:gd name="T31" fmla="*/ 4 h 111"/>
                <a:gd name="T32" fmla="*/ 21 w 432"/>
                <a:gd name="T33" fmla="*/ 26 h 111"/>
                <a:gd name="T34" fmla="*/ 0 w 432"/>
                <a:gd name="T35" fmla="*/ 56 h 111"/>
                <a:gd name="T36" fmla="*/ 0 w 432"/>
                <a:gd name="T37" fmla="*/ 98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111"/>
                <a:gd name="T59" fmla="*/ 432 w 432"/>
                <a:gd name="T60" fmla="*/ 111 h 1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111">
                  <a:moveTo>
                    <a:pt x="0" y="98"/>
                  </a:moveTo>
                  <a:lnTo>
                    <a:pt x="0" y="98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427" y="107"/>
                  </a:lnTo>
                  <a:lnTo>
                    <a:pt x="432" y="103"/>
                  </a:lnTo>
                  <a:lnTo>
                    <a:pt x="432" y="98"/>
                  </a:lnTo>
                  <a:lnTo>
                    <a:pt x="432" y="51"/>
                  </a:lnTo>
                  <a:lnTo>
                    <a:pt x="432" y="43"/>
                  </a:lnTo>
                  <a:lnTo>
                    <a:pt x="427" y="43"/>
                  </a:lnTo>
                  <a:lnTo>
                    <a:pt x="415" y="34"/>
                  </a:lnTo>
                  <a:lnTo>
                    <a:pt x="376" y="0"/>
                  </a:lnTo>
                  <a:lnTo>
                    <a:pt x="47" y="4"/>
                  </a:lnTo>
                  <a:lnTo>
                    <a:pt x="21" y="26"/>
                  </a:lnTo>
                  <a:lnTo>
                    <a:pt x="0" y="5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8" name="Freeform 288"/>
            <p:cNvSpPr>
              <a:spLocks/>
            </p:cNvSpPr>
            <p:nvPr/>
          </p:nvSpPr>
          <p:spPr bwMode="auto">
            <a:xfrm>
              <a:off x="835" y="3371"/>
              <a:ext cx="423" cy="60"/>
            </a:xfrm>
            <a:custGeom>
              <a:avLst/>
              <a:gdLst>
                <a:gd name="T0" fmla="*/ 0 w 423"/>
                <a:gd name="T1" fmla="*/ 47 h 60"/>
                <a:gd name="T2" fmla="*/ 0 w 423"/>
                <a:gd name="T3" fmla="*/ 47 h 60"/>
                <a:gd name="T4" fmla="*/ 0 w 423"/>
                <a:gd name="T5" fmla="*/ 56 h 60"/>
                <a:gd name="T6" fmla="*/ 8 w 423"/>
                <a:gd name="T7" fmla="*/ 60 h 60"/>
                <a:gd name="T8" fmla="*/ 414 w 423"/>
                <a:gd name="T9" fmla="*/ 56 h 60"/>
                <a:gd name="T10" fmla="*/ 414 w 423"/>
                <a:gd name="T11" fmla="*/ 56 h 60"/>
                <a:gd name="T12" fmla="*/ 423 w 423"/>
                <a:gd name="T13" fmla="*/ 56 h 60"/>
                <a:gd name="T14" fmla="*/ 423 w 423"/>
                <a:gd name="T15" fmla="*/ 47 h 60"/>
                <a:gd name="T16" fmla="*/ 423 w 423"/>
                <a:gd name="T17" fmla="*/ 9 h 60"/>
                <a:gd name="T18" fmla="*/ 423 w 423"/>
                <a:gd name="T19" fmla="*/ 9 h 60"/>
                <a:gd name="T20" fmla="*/ 423 w 423"/>
                <a:gd name="T21" fmla="*/ 0 h 60"/>
                <a:gd name="T22" fmla="*/ 414 w 423"/>
                <a:gd name="T23" fmla="*/ 0 h 60"/>
                <a:gd name="T24" fmla="*/ 4 w 423"/>
                <a:gd name="T25" fmla="*/ 0 h 60"/>
                <a:gd name="T26" fmla="*/ 4 w 423"/>
                <a:gd name="T27" fmla="*/ 0 h 60"/>
                <a:gd name="T28" fmla="*/ 0 w 423"/>
                <a:gd name="T29" fmla="*/ 4 h 60"/>
                <a:gd name="T30" fmla="*/ 0 w 423"/>
                <a:gd name="T31" fmla="*/ 9 h 60"/>
                <a:gd name="T32" fmla="*/ 0 w 423"/>
                <a:gd name="T33" fmla="*/ 47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3"/>
                <a:gd name="T52" fmla="*/ 0 h 60"/>
                <a:gd name="T53" fmla="*/ 423 w 423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3" h="60">
                  <a:moveTo>
                    <a:pt x="0" y="47"/>
                  </a:moveTo>
                  <a:lnTo>
                    <a:pt x="0" y="47"/>
                  </a:lnTo>
                  <a:lnTo>
                    <a:pt x="0" y="56"/>
                  </a:lnTo>
                  <a:lnTo>
                    <a:pt x="8" y="60"/>
                  </a:lnTo>
                  <a:lnTo>
                    <a:pt x="414" y="56"/>
                  </a:lnTo>
                  <a:lnTo>
                    <a:pt x="423" y="56"/>
                  </a:lnTo>
                  <a:lnTo>
                    <a:pt x="423" y="47"/>
                  </a:lnTo>
                  <a:lnTo>
                    <a:pt x="423" y="9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9" name="Rectangle 289"/>
            <p:cNvSpPr>
              <a:spLocks noChangeArrowheads="1"/>
            </p:cNvSpPr>
            <p:nvPr/>
          </p:nvSpPr>
          <p:spPr bwMode="auto">
            <a:xfrm>
              <a:off x="1236" y="3367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0" name="Rectangle 290"/>
            <p:cNvSpPr>
              <a:spLocks noChangeArrowheads="1"/>
            </p:cNvSpPr>
            <p:nvPr/>
          </p:nvSpPr>
          <p:spPr bwMode="auto">
            <a:xfrm>
              <a:off x="1219" y="3367"/>
              <a:ext cx="4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1" name="Rectangle 291"/>
            <p:cNvSpPr>
              <a:spLocks noChangeArrowheads="1"/>
            </p:cNvSpPr>
            <p:nvPr/>
          </p:nvSpPr>
          <p:spPr bwMode="auto">
            <a:xfrm>
              <a:off x="860" y="3371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2" name="Freeform 292"/>
            <p:cNvSpPr>
              <a:spLocks/>
            </p:cNvSpPr>
            <p:nvPr/>
          </p:nvSpPr>
          <p:spPr bwMode="auto">
            <a:xfrm>
              <a:off x="873" y="3367"/>
              <a:ext cx="9" cy="64"/>
            </a:xfrm>
            <a:custGeom>
              <a:avLst/>
              <a:gdLst>
                <a:gd name="T0" fmla="*/ 0 w 9"/>
                <a:gd name="T1" fmla="*/ 64 h 64"/>
                <a:gd name="T2" fmla="*/ 9 w 9"/>
                <a:gd name="T3" fmla="*/ 64 h 64"/>
                <a:gd name="T4" fmla="*/ 9 w 9"/>
                <a:gd name="T5" fmla="*/ 0 h 64"/>
                <a:gd name="T6" fmla="*/ 0 w 9"/>
                <a:gd name="T7" fmla="*/ 4 h 64"/>
                <a:gd name="T8" fmla="*/ 0 w 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64"/>
                <a:gd name="T17" fmla="*/ 9 w 9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64">
                  <a:moveTo>
                    <a:pt x="0" y="64"/>
                  </a:moveTo>
                  <a:lnTo>
                    <a:pt x="9" y="64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3" name="Freeform 293"/>
            <p:cNvSpPr>
              <a:spLocks/>
            </p:cNvSpPr>
            <p:nvPr/>
          </p:nvSpPr>
          <p:spPr bwMode="auto">
            <a:xfrm>
              <a:off x="967" y="3384"/>
              <a:ext cx="167" cy="38"/>
            </a:xfrm>
            <a:custGeom>
              <a:avLst/>
              <a:gdLst>
                <a:gd name="T0" fmla="*/ 167 w 167"/>
                <a:gd name="T1" fmla="*/ 17 h 38"/>
                <a:gd name="T2" fmla="*/ 167 w 167"/>
                <a:gd name="T3" fmla="*/ 17 h 38"/>
                <a:gd name="T4" fmla="*/ 167 w 167"/>
                <a:gd name="T5" fmla="*/ 21 h 38"/>
                <a:gd name="T6" fmla="*/ 162 w 167"/>
                <a:gd name="T7" fmla="*/ 26 h 38"/>
                <a:gd name="T8" fmla="*/ 145 w 167"/>
                <a:gd name="T9" fmla="*/ 30 h 38"/>
                <a:gd name="T10" fmla="*/ 115 w 167"/>
                <a:gd name="T11" fmla="*/ 34 h 38"/>
                <a:gd name="T12" fmla="*/ 86 w 167"/>
                <a:gd name="T13" fmla="*/ 38 h 38"/>
                <a:gd name="T14" fmla="*/ 86 w 167"/>
                <a:gd name="T15" fmla="*/ 38 h 38"/>
                <a:gd name="T16" fmla="*/ 51 w 167"/>
                <a:gd name="T17" fmla="*/ 34 h 38"/>
                <a:gd name="T18" fmla="*/ 26 w 167"/>
                <a:gd name="T19" fmla="*/ 30 h 38"/>
                <a:gd name="T20" fmla="*/ 9 w 167"/>
                <a:gd name="T21" fmla="*/ 26 h 38"/>
                <a:gd name="T22" fmla="*/ 4 w 167"/>
                <a:gd name="T23" fmla="*/ 21 h 38"/>
                <a:gd name="T24" fmla="*/ 0 w 167"/>
                <a:gd name="T25" fmla="*/ 17 h 38"/>
                <a:gd name="T26" fmla="*/ 0 w 167"/>
                <a:gd name="T27" fmla="*/ 17 h 38"/>
                <a:gd name="T28" fmla="*/ 4 w 167"/>
                <a:gd name="T29" fmla="*/ 13 h 38"/>
                <a:gd name="T30" fmla="*/ 9 w 167"/>
                <a:gd name="T31" fmla="*/ 8 h 38"/>
                <a:gd name="T32" fmla="*/ 26 w 167"/>
                <a:gd name="T33" fmla="*/ 4 h 38"/>
                <a:gd name="T34" fmla="*/ 51 w 167"/>
                <a:gd name="T35" fmla="*/ 0 h 38"/>
                <a:gd name="T36" fmla="*/ 86 w 167"/>
                <a:gd name="T37" fmla="*/ 0 h 38"/>
                <a:gd name="T38" fmla="*/ 86 w 167"/>
                <a:gd name="T39" fmla="*/ 0 h 38"/>
                <a:gd name="T40" fmla="*/ 115 w 167"/>
                <a:gd name="T41" fmla="*/ 0 h 38"/>
                <a:gd name="T42" fmla="*/ 145 w 167"/>
                <a:gd name="T43" fmla="*/ 4 h 38"/>
                <a:gd name="T44" fmla="*/ 162 w 167"/>
                <a:gd name="T45" fmla="*/ 8 h 38"/>
                <a:gd name="T46" fmla="*/ 167 w 167"/>
                <a:gd name="T47" fmla="*/ 13 h 38"/>
                <a:gd name="T48" fmla="*/ 167 w 167"/>
                <a:gd name="T49" fmla="*/ 17 h 38"/>
                <a:gd name="T50" fmla="*/ 167 w 167"/>
                <a:gd name="T51" fmla="*/ 17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7"/>
                <a:gd name="T79" fmla="*/ 0 h 38"/>
                <a:gd name="T80" fmla="*/ 167 w 167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7" h="38">
                  <a:moveTo>
                    <a:pt x="167" y="17"/>
                  </a:moveTo>
                  <a:lnTo>
                    <a:pt x="167" y="17"/>
                  </a:lnTo>
                  <a:lnTo>
                    <a:pt x="167" y="21"/>
                  </a:lnTo>
                  <a:lnTo>
                    <a:pt x="162" y="26"/>
                  </a:lnTo>
                  <a:lnTo>
                    <a:pt x="145" y="30"/>
                  </a:lnTo>
                  <a:lnTo>
                    <a:pt x="115" y="34"/>
                  </a:lnTo>
                  <a:lnTo>
                    <a:pt x="86" y="38"/>
                  </a:lnTo>
                  <a:lnTo>
                    <a:pt x="51" y="34"/>
                  </a:lnTo>
                  <a:lnTo>
                    <a:pt x="26" y="30"/>
                  </a:lnTo>
                  <a:lnTo>
                    <a:pt x="9" y="26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9" y="8"/>
                  </a:lnTo>
                  <a:lnTo>
                    <a:pt x="26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115" y="0"/>
                  </a:lnTo>
                  <a:lnTo>
                    <a:pt x="145" y="4"/>
                  </a:lnTo>
                  <a:lnTo>
                    <a:pt x="162" y="8"/>
                  </a:lnTo>
                  <a:lnTo>
                    <a:pt x="167" y="13"/>
                  </a:lnTo>
                  <a:lnTo>
                    <a:pt x="167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4" name="Freeform 294"/>
            <p:cNvSpPr>
              <a:spLocks/>
            </p:cNvSpPr>
            <p:nvPr/>
          </p:nvSpPr>
          <p:spPr bwMode="auto">
            <a:xfrm>
              <a:off x="1065" y="3465"/>
              <a:ext cx="137" cy="30"/>
            </a:xfrm>
            <a:custGeom>
              <a:avLst/>
              <a:gdLst>
                <a:gd name="T0" fmla="*/ 137 w 137"/>
                <a:gd name="T1" fmla="*/ 13 h 30"/>
                <a:gd name="T2" fmla="*/ 137 w 137"/>
                <a:gd name="T3" fmla="*/ 13 h 30"/>
                <a:gd name="T4" fmla="*/ 133 w 137"/>
                <a:gd name="T5" fmla="*/ 21 h 30"/>
                <a:gd name="T6" fmla="*/ 116 w 137"/>
                <a:gd name="T7" fmla="*/ 26 h 30"/>
                <a:gd name="T8" fmla="*/ 69 w 137"/>
                <a:gd name="T9" fmla="*/ 30 h 30"/>
                <a:gd name="T10" fmla="*/ 69 w 137"/>
                <a:gd name="T11" fmla="*/ 30 h 30"/>
                <a:gd name="T12" fmla="*/ 22 w 137"/>
                <a:gd name="T13" fmla="*/ 26 h 30"/>
                <a:gd name="T14" fmla="*/ 5 w 137"/>
                <a:gd name="T15" fmla="*/ 21 h 30"/>
                <a:gd name="T16" fmla="*/ 0 w 137"/>
                <a:gd name="T17" fmla="*/ 13 h 30"/>
                <a:gd name="T18" fmla="*/ 0 w 137"/>
                <a:gd name="T19" fmla="*/ 13 h 30"/>
                <a:gd name="T20" fmla="*/ 5 w 137"/>
                <a:gd name="T21" fmla="*/ 9 h 30"/>
                <a:gd name="T22" fmla="*/ 22 w 137"/>
                <a:gd name="T23" fmla="*/ 4 h 30"/>
                <a:gd name="T24" fmla="*/ 69 w 137"/>
                <a:gd name="T25" fmla="*/ 0 h 30"/>
                <a:gd name="T26" fmla="*/ 69 w 137"/>
                <a:gd name="T27" fmla="*/ 0 h 30"/>
                <a:gd name="T28" fmla="*/ 116 w 137"/>
                <a:gd name="T29" fmla="*/ 4 h 30"/>
                <a:gd name="T30" fmla="*/ 133 w 137"/>
                <a:gd name="T31" fmla="*/ 9 h 30"/>
                <a:gd name="T32" fmla="*/ 137 w 137"/>
                <a:gd name="T33" fmla="*/ 13 h 30"/>
                <a:gd name="T34" fmla="*/ 137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137" y="13"/>
                  </a:moveTo>
                  <a:lnTo>
                    <a:pt x="137" y="13"/>
                  </a:lnTo>
                  <a:lnTo>
                    <a:pt x="133" y="21"/>
                  </a:lnTo>
                  <a:lnTo>
                    <a:pt x="116" y="26"/>
                  </a:lnTo>
                  <a:lnTo>
                    <a:pt x="69" y="30"/>
                  </a:lnTo>
                  <a:lnTo>
                    <a:pt x="22" y="26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5" y="9"/>
                  </a:lnTo>
                  <a:lnTo>
                    <a:pt x="22" y="4"/>
                  </a:lnTo>
                  <a:lnTo>
                    <a:pt x="69" y="0"/>
                  </a:lnTo>
                  <a:lnTo>
                    <a:pt x="116" y="4"/>
                  </a:lnTo>
                  <a:lnTo>
                    <a:pt x="133" y="9"/>
                  </a:lnTo>
                  <a:lnTo>
                    <a:pt x="13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5" name="Freeform 295"/>
            <p:cNvSpPr>
              <a:spLocks/>
            </p:cNvSpPr>
            <p:nvPr/>
          </p:nvSpPr>
          <p:spPr bwMode="auto">
            <a:xfrm>
              <a:off x="1087" y="3469"/>
              <a:ext cx="85" cy="17"/>
            </a:xfrm>
            <a:custGeom>
              <a:avLst/>
              <a:gdLst>
                <a:gd name="T0" fmla="*/ 85 w 85"/>
                <a:gd name="T1" fmla="*/ 9 h 17"/>
                <a:gd name="T2" fmla="*/ 85 w 85"/>
                <a:gd name="T3" fmla="*/ 9 h 17"/>
                <a:gd name="T4" fmla="*/ 85 w 85"/>
                <a:gd name="T5" fmla="*/ 13 h 17"/>
                <a:gd name="T6" fmla="*/ 72 w 85"/>
                <a:gd name="T7" fmla="*/ 13 h 17"/>
                <a:gd name="T8" fmla="*/ 42 w 85"/>
                <a:gd name="T9" fmla="*/ 17 h 17"/>
                <a:gd name="T10" fmla="*/ 42 w 85"/>
                <a:gd name="T11" fmla="*/ 17 h 17"/>
                <a:gd name="T12" fmla="*/ 13 w 85"/>
                <a:gd name="T13" fmla="*/ 13 h 17"/>
                <a:gd name="T14" fmla="*/ 4 w 85"/>
                <a:gd name="T15" fmla="*/ 13 h 17"/>
                <a:gd name="T16" fmla="*/ 0 w 85"/>
                <a:gd name="T17" fmla="*/ 9 h 17"/>
                <a:gd name="T18" fmla="*/ 0 w 85"/>
                <a:gd name="T19" fmla="*/ 9 h 17"/>
                <a:gd name="T20" fmla="*/ 4 w 85"/>
                <a:gd name="T21" fmla="*/ 5 h 17"/>
                <a:gd name="T22" fmla="*/ 13 w 85"/>
                <a:gd name="T23" fmla="*/ 0 h 17"/>
                <a:gd name="T24" fmla="*/ 42 w 85"/>
                <a:gd name="T25" fmla="*/ 0 h 17"/>
                <a:gd name="T26" fmla="*/ 42 w 85"/>
                <a:gd name="T27" fmla="*/ 0 h 17"/>
                <a:gd name="T28" fmla="*/ 72 w 85"/>
                <a:gd name="T29" fmla="*/ 0 h 17"/>
                <a:gd name="T30" fmla="*/ 85 w 85"/>
                <a:gd name="T31" fmla="*/ 5 h 17"/>
                <a:gd name="T32" fmla="*/ 85 w 85"/>
                <a:gd name="T33" fmla="*/ 9 h 17"/>
                <a:gd name="T34" fmla="*/ 85 w 85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17"/>
                <a:gd name="T56" fmla="*/ 85 w 85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17">
                  <a:moveTo>
                    <a:pt x="85" y="9"/>
                  </a:moveTo>
                  <a:lnTo>
                    <a:pt x="85" y="9"/>
                  </a:lnTo>
                  <a:lnTo>
                    <a:pt x="85" y="13"/>
                  </a:lnTo>
                  <a:lnTo>
                    <a:pt x="72" y="13"/>
                  </a:lnTo>
                  <a:lnTo>
                    <a:pt x="42" y="17"/>
                  </a:lnTo>
                  <a:lnTo>
                    <a:pt x="13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5"/>
                  </a:lnTo>
                  <a:lnTo>
                    <a:pt x="13" y="0"/>
                  </a:lnTo>
                  <a:lnTo>
                    <a:pt x="42" y="0"/>
                  </a:lnTo>
                  <a:lnTo>
                    <a:pt x="72" y="0"/>
                  </a:lnTo>
                  <a:lnTo>
                    <a:pt x="85" y="5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6" name="Freeform 296"/>
            <p:cNvSpPr>
              <a:spLocks/>
            </p:cNvSpPr>
            <p:nvPr/>
          </p:nvSpPr>
          <p:spPr bwMode="auto">
            <a:xfrm>
              <a:off x="1044" y="3392"/>
              <a:ext cx="60" cy="60"/>
            </a:xfrm>
            <a:custGeom>
              <a:avLst/>
              <a:gdLst>
                <a:gd name="T0" fmla="*/ 38 w 60"/>
                <a:gd name="T1" fmla="*/ 9 h 60"/>
                <a:gd name="T2" fmla="*/ 38 w 60"/>
                <a:gd name="T3" fmla="*/ 9 h 60"/>
                <a:gd name="T4" fmla="*/ 38 w 60"/>
                <a:gd name="T5" fmla="*/ 5 h 60"/>
                <a:gd name="T6" fmla="*/ 38 w 60"/>
                <a:gd name="T7" fmla="*/ 0 h 60"/>
                <a:gd name="T8" fmla="*/ 38 w 60"/>
                <a:gd name="T9" fmla="*/ 0 h 60"/>
                <a:gd name="T10" fmla="*/ 21 w 60"/>
                <a:gd name="T11" fmla="*/ 0 h 60"/>
                <a:gd name="T12" fmla="*/ 13 w 60"/>
                <a:gd name="T13" fmla="*/ 0 h 60"/>
                <a:gd name="T14" fmla="*/ 9 w 60"/>
                <a:gd name="T15" fmla="*/ 5 h 60"/>
                <a:gd name="T16" fmla="*/ 9 w 60"/>
                <a:gd name="T17" fmla="*/ 5 h 60"/>
                <a:gd name="T18" fmla="*/ 4 w 60"/>
                <a:gd name="T19" fmla="*/ 13 h 60"/>
                <a:gd name="T20" fmla="*/ 0 w 60"/>
                <a:gd name="T21" fmla="*/ 18 h 60"/>
                <a:gd name="T22" fmla="*/ 0 w 60"/>
                <a:gd name="T23" fmla="*/ 18 h 60"/>
                <a:gd name="T24" fmla="*/ 4 w 60"/>
                <a:gd name="T25" fmla="*/ 30 h 60"/>
                <a:gd name="T26" fmla="*/ 9 w 60"/>
                <a:gd name="T27" fmla="*/ 35 h 60"/>
                <a:gd name="T28" fmla="*/ 26 w 60"/>
                <a:gd name="T29" fmla="*/ 47 h 60"/>
                <a:gd name="T30" fmla="*/ 43 w 60"/>
                <a:gd name="T31" fmla="*/ 56 h 60"/>
                <a:gd name="T32" fmla="*/ 60 w 60"/>
                <a:gd name="T33" fmla="*/ 60 h 60"/>
                <a:gd name="T34" fmla="*/ 60 w 60"/>
                <a:gd name="T35" fmla="*/ 60 h 60"/>
                <a:gd name="T36" fmla="*/ 51 w 60"/>
                <a:gd name="T37" fmla="*/ 47 h 60"/>
                <a:gd name="T38" fmla="*/ 51 w 60"/>
                <a:gd name="T39" fmla="*/ 47 h 60"/>
                <a:gd name="T40" fmla="*/ 38 w 60"/>
                <a:gd name="T41" fmla="*/ 43 h 60"/>
                <a:gd name="T42" fmla="*/ 26 w 60"/>
                <a:gd name="T43" fmla="*/ 39 h 60"/>
                <a:gd name="T44" fmla="*/ 17 w 60"/>
                <a:gd name="T45" fmla="*/ 30 h 60"/>
                <a:gd name="T46" fmla="*/ 13 w 60"/>
                <a:gd name="T47" fmla="*/ 26 h 60"/>
                <a:gd name="T48" fmla="*/ 13 w 60"/>
                <a:gd name="T49" fmla="*/ 18 h 60"/>
                <a:gd name="T50" fmla="*/ 17 w 60"/>
                <a:gd name="T51" fmla="*/ 13 h 60"/>
                <a:gd name="T52" fmla="*/ 26 w 60"/>
                <a:gd name="T53" fmla="*/ 9 h 60"/>
                <a:gd name="T54" fmla="*/ 38 w 60"/>
                <a:gd name="T55" fmla="*/ 9 h 60"/>
                <a:gd name="T56" fmla="*/ 38 w 60"/>
                <a:gd name="T57" fmla="*/ 9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38" y="9"/>
                  </a:moveTo>
                  <a:lnTo>
                    <a:pt x="38" y="9"/>
                  </a:lnTo>
                  <a:lnTo>
                    <a:pt x="38" y="5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9" y="5"/>
                  </a:lnTo>
                  <a:lnTo>
                    <a:pt x="4" y="13"/>
                  </a:lnTo>
                  <a:lnTo>
                    <a:pt x="0" y="18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26" y="47"/>
                  </a:lnTo>
                  <a:lnTo>
                    <a:pt x="43" y="56"/>
                  </a:lnTo>
                  <a:lnTo>
                    <a:pt x="60" y="60"/>
                  </a:lnTo>
                  <a:lnTo>
                    <a:pt x="51" y="47"/>
                  </a:lnTo>
                  <a:lnTo>
                    <a:pt x="38" y="43"/>
                  </a:lnTo>
                  <a:lnTo>
                    <a:pt x="26" y="39"/>
                  </a:lnTo>
                  <a:lnTo>
                    <a:pt x="17" y="30"/>
                  </a:lnTo>
                  <a:lnTo>
                    <a:pt x="13" y="26"/>
                  </a:lnTo>
                  <a:lnTo>
                    <a:pt x="13" y="18"/>
                  </a:lnTo>
                  <a:lnTo>
                    <a:pt x="17" y="13"/>
                  </a:lnTo>
                  <a:lnTo>
                    <a:pt x="26" y="9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7" name="Freeform 297"/>
            <p:cNvSpPr>
              <a:spLocks/>
            </p:cNvSpPr>
            <p:nvPr/>
          </p:nvSpPr>
          <p:spPr bwMode="auto">
            <a:xfrm>
              <a:off x="1078" y="3384"/>
              <a:ext cx="103" cy="94"/>
            </a:xfrm>
            <a:custGeom>
              <a:avLst/>
              <a:gdLst>
                <a:gd name="T0" fmla="*/ 103 w 103"/>
                <a:gd name="T1" fmla="*/ 0 h 94"/>
                <a:gd name="T2" fmla="*/ 0 w 103"/>
                <a:gd name="T3" fmla="*/ 0 h 94"/>
                <a:gd name="T4" fmla="*/ 0 w 103"/>
                <a:gd name="T5" fmla="*/ 0 h 94"/>
                <a:gd name="T6" fmla="*/ 0 w 103"/>
                <a:gd name="T7" fmla="*/ 8 h 94"/>
                <a:gd name="T8" fmla="*/ 0 w 103"/>
                <a:gd name="T9" fmla="*/ 34 h 94"/>
                <a:gd name="T10" fmla="*/ 4 w 103"/>
                <a:gd name="T11" fmla="*/ 47 h 94"/>
                <a:gd name="T12" fmla="*/ 9 w 103"/>
                <a:gd name="T13" fmla="*/ 64 h 94"/>
                <a:gd name="T14" fmla="*/ 22 w 103"/>
                <a:gd name="T15" fmla="*/ 77 h 94"/>
                <a:gd name="T16" fmla="*/ 30 w 103"/>
                <a:gd name="T17" fmla="*/ 85 h 94"/>
                <a:gd name="T18" fmla="*/ 30 w 103"/>
                <a:gd name="T19" fmla="*/ 94 h 94"/>
                <a:gd name="T20" fmla="*/ 73 w 103"/>
                <a:gd name="T21" fmla="*/ 94 h 94"/>
                <a:gd name="T22" fmla="*/ 73 w 103"/>
                <a:gd name="T23" fmla="*/ 85 h 94"/>
                <a:gd name="T24" fmla="*/ 73 w 103"/>
                <a:gd name="T25" fmla="*/ 85 h 94"/>
                <a:gd name="T26" fmla="*/ 81 w 103"/>
                <a:gd name="T27" fmla="*/ 77 h 94"/>
                <a:gd name="T28" fmla="*/ 90 w 103"/>
                <a:gd name="T29" fmla="*/ 64 h 94"/>
                <a:gd name="T30" fmla="*/ 98 w 103"/>
                <a:gd name="T31" fmla="*/ 34 h 94"/>
                <a:gd name="T32" fmla="*/ 103 w 103"/>
                <a:gd name="T33" fmla="*/ 0 h 94"/>
                <a:gd name="T34" fmla="*/ 103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10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34"/>
                  </a:lnTo>
                  <a:lnTo>
                    <a:pt x="4" y="47"/>
                  </a:lnTo>
                  <a:lnTo>
                    <a:pt x="9" y="64"/>
                  </a:lnTo>
                  <a:lnTo>
                    <a:pt x="22" y="77"/>
                  </a:lnTo>
                  <a:lnTo>
                    <a:pt x="30" y="85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73" y="85"/>
                  </a:lnTo>
                  <a:lnTo>
                    <a:pt x="81" y="77"/>
                  </a:lnTo>
                  <a:lnTo>
                    <a:pt x="90" y="64"/>
                  </a:lnTo>
                  <a:lnTo>
                    <a:pt x="98" y="3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8" name="Freeform 298"/>
            <p:cNvSpPr>
              <a:spLocks/>
            </p:cNvSpPr>
            <p:nvPr/>
          </p:nvSpPr>
          <p:spPr bwMode="auto">
            <a:xfrm>
              <a:off x="433" y="2974"/>
              <a:ext cx="367" cy="491"/>
            </a:xfrm>
            <a:custGeom>
              <a:avLst/>
              <a:gdLst>
                <a:gd name="T0" fmla="*/ 0 w 367"/>
                <a:gd name="T1" fmla="*/ 465 h 491"/>
                <a:gd name="T2" fmla="*/ 0 w 367"/>
                <a:gd name="T3" fmla="*/ 465 h 491"/>
                <a:gd name="T4" fmla="*/ 25 w 367"/>
                <a:gd name="T5" fmla="*/ 410 h 491"/>
                <a:gd name="T6" fmla="*/ 60 w 367"/>
                <a:gd name="T7" fmla="*/ 354 h 491"/>
                <a:gd name="T8" fmla="*/ 60 w 367"/>
                <a:gd name="T9" fmla="*/ 354 h 491"/>
                <a:gd name="T10" fmla="*/ 68 w 367"/>
                <a:gd name="T11" fmla="*/ 342 h 491"/>
                <a:gd name="T12" fmla="*/ 77 w 367"/>
                <a:gd name="T13" fmla="*/ 324 h 491"/>
                <a:gd name="T14" fmla="*/ 81 w 367"/>
                <a:gd name="T15" fmla="*/ 282 h 491"/>
                <a:gd name="T16" fmla="*/ 90 w 367"/>
                <a:gd name="T17" fmla="*/ 235 h 491"/>
                <a:gd name="T18" fmla="*/ 90 w 367"/>
                <a:gd name="T19" fmla="*/ 183 h 491"/>
                <a:gd name="T20" fmla="*/ 94 w 367"/>
                <a:gd name="T21" fmla="*/ 81 h 491"/>
                <a:gd name="T22" fmla="*/ 98 w 367"/>
                <a:gd name="T23" fmla="*/ 42 h 491"/>
                <a:gd name="T24" fmla="*/ 107 w 367"/>
                <a:gd name="T25" fmla="*/ 17 h 491"/>
                <a:gd name="T26" fmla="*/ 107 w 367"/>
                <a:gd name="T27" fmla="*/ 17 h 491"/>
                <a:gd name="T28" fmla="*/ 107 w 367"/>
                <a:gd name="T29" fmla="*/ 12 h 491"/>
                <a:gd name="T30" fmla="*/ 107 w 367"/>
                <a:gd name="T31" fmla="*/ 12 h 491"/>
                <a:gd name="T32" fmla="*/ 115 w 367"/>
                <a:gd name="T33" fmla="*/ 17 h 491"/>
                <a:gd name="T34" fmla="*/ 141 w 367"/>
                <a:gd name="T35" fmla="*/ 25 h 491"/>
                <a:gd name="T36" fmla="*/ 175 w 367"/>
                <a:gd name="T37" fmla="*/ 25 h 491"/>
                <a:gd name="T38" fmla="*/ 192 w 367"/>
                <a:gd name="T39" fmla="*/ 21 h 491"/>
                <a:gd name="T40" fmla="*/ 213 w 367"/>
                <a:gd name="T41" fmla="*/ 17 h 491"/>
                <a:gd name="T42" fmla="*/ 213 w 367"/>
                <a:gd name="T43" fmla="*/ 17 h 491"/>
                <a:gd name="T44" fmla="*/ 235 w 367"/>
                <a:gd name="T45" fmla="*/ 4 h 491"/>
                <a:gd name="T46" fmla="*/ 256 w 367"/>
                <a:gd name="T47" fmla="*/ 0 h 491"/>
                <a:gd name="T48" fmla="*/ 273 w 367"/>
                <a:gd name="T49" fmla="*/ 0 h 491"/>
                <a:gd name="T50" fmla="*/ 286 w 367"/>
                <a:gd name="T51" fmla="*/ 0 h 491"/>
                <a:gd name="T52" fmla="*/ 295 w 367"/>
                <a:gd name="T53" fmla="*/ 4 h 491"/>
                <a:gd name="T54" fmla="*/ 299 w 367"/>
                <a:gd name="T55" fmla="*/ 8 h 491"/>
                <a:gd name="T56" fmla="*/ 303 w 367"/>
                <a:gd name="T57" fmla="*/ 17 h 491"/>
                <a:gd name="T58" fmla="*/ 308 w 367"/>
                <a:gd name="T59" fmla="*/ 30 h 491"/>
                <a:gd name="T60" fmla="*/ 320 w 367"/>
                <a:gd name="T61" fmla="*/ 102 h 491"/>
                <a:gd name="T62" fmla="*/ 320 w 367"/>
                <a:gd name="T63" fmla="*/ 102 h 491"/>
                <a:gd name="T64" fmla="*/ 342 w 367"/>
                <a:gd name="T65" fmla="*/ 119 h 491"/>
                <a:gd name="T66" fmla="*/ 355 w 367"/>
                <a:gd name="T67" fmla="*/ 141 h 491"/>
                <a:gd name="T68" fmla="*/ 367 w 367"/>
                <a:gd name="T69" fmla="*/ 158 h 491"/>
                <a:gd name="T70" fmla="*/ 367 w 367"/>
                <a:gd name="T71" fmla="*/ 175 h 491"/>
                <a:gd name="T72" fmla="*/ 363 w 367"/>
                <a:gd name="T73" fmla="*/ 192 h 491"/>
                <a:gd name="T74" fmla="*/ 350 w 367"/>
                <a:gd name="T75" fmla="*/ 205 h 491"/>
                <a:gd name="T76" fmla="*/ 329 w 367"/>
                <a:gd name="T77" fmla="*/ 222 h 491"/>
                <a:gd name="T78" fmla="*/ 303 w 367"/>
                <a:gd name="T79" fmla="*/ 239 h 491"/>
                <a:gd name="T80" fmla="*/ 278 w 367"/>
                <a:gd name="T81" fmla="*/ 440 h 491"/>
                <a:gd name="T82" fmla="*/ 278 w 367"/>
                <a:gd name="T83" fmla="*/ 440 h 491"/>
                <a:gd name="T84" fmla="*/ 248 w 367"/>
                <a:gd name="T85" fmla="*/ 461 h 491"/>
                <a:gd name="T86" fmla="*/ 218 w 367"/>
                <a:gd name="T87" fmla="*/ 474 h 491"/>
                <a:gd name="T88" fmla="*/ 184 w 367"/>
                <a:gd name="T89" fmla="*/ 487 h 491"/>
                <a:gd name="T90" fmla="*/ 145 w 367"/>
                <a:gd name="T91" fmla="*/ 491 h 491"/>
                <a:gd name="T92" fmla="*/ 107 w 367"/>
                <a:gd name="T93" fmla="*/ 487 h 491"/>
                <a:gd name="T94" fmla="*/ 72 w 367"/>
                <a:gd name="T95" fmla="*/ 483 h 491"/>
                <a:gd name="T96" fmla="*/ 34 w 367"/>
                <a:gd name="T97" fmla="*/ 474 h 491"/>
                <a:gd name="T98" fmla="*/ 0 w 367"/>
                <a:gd name="T99" fmla="*/ 465 h 491"/>
                <a:gd name="T100" fmla="*/ 0 w 367"/>
                <a:gd name="T101" fmla="*/ 465 h 49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67"/>
                <a:gd name="T154" fmla="*/ 0 h 491"/>
                <a:gd name="T155" fmla="*/ 367 w 367"/>
                <a:gd name="T156" fmla="*/ 491 h 49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67" h="491">
                  <a:moveTo>
                    <a:pt x="0" y="465"/>
                  </a:moveTo>
                  <a:lnTo>
                    <a:pt x="0" y="465"/>
                  </a:lnTo>
                  <a:lnTo>
                    <a:pt x="25" y="410"/>
                  </a:lnTo>
                  <a:lnTo>
                    <a:pt x="60" y="354"/>
                  </a:lnTo>
                  <a:lnTo>
                    <a:pt x="68" y="342"/>
                  </a:lnTo>
                  <a:lnTo>
                    <a:pt x="77" y="324"/>
                  </a:lnTo>
                  <a:lnTo>
                    <a:pt x="81" y="282"/>
                  </a:lnTo>
                  <a:lnTo>
                    <a:pt x="90" y="235"/>
                  </a:lnTo>
                  <a:lnTo>
                    <a:pt x="90" y="183"/>
                  </a:lnTo>
                  <a:lnTo>
                    <a:pt x="94" y="81"/>
                  </a:lnTo>
                  <a:lnTo>
                    <a:pt x="98" y="42"/>
                  </a:lnTo>
                  <a:lnTo>
                    <a:pt x="107" y="17"/>
                  </a:lnTo>
                  <a:lnTo>
                    <a:pt x="107" y="12"/>
                  </a:lnTo>
                  <a:lnTo>
                    <a:pt x="115" y="17"/>
                  </a:lnTo>
                  <a:lnTo>
                    <a:pt x="141" y="25"/>
                  </a:lnTo>
                  <a:lnTo>
                    <a:pt x="175" y="25"/>
                  </a:lnTo>
                  <a:lnTo>
                    <a:pt x="192" y="21"/>
                  </a:lnTo>
                  <a:lnTo>
                    <a:pt x="213" y="17"/>
                  </a:lnTo>
                  <a:lnTo>
                    <a:pt x="235" y="4"/>
                  </a:lnTo>
                  <a:lnTo>
                    <a:pt x="256" y="0"/>
                  </a:lnTo>
                  <a:lnTo>
                    <a:pt x="273" y="0"/>
                  </a:lnTo>
                  <a:lnTo>
                    <a:pt x="286" y="0"/>
                  </a:lnTo>
                  <a:lnTo>
                    <a:pt x="295" y="4"/>
                  </a:lnTo>
                  <a:lnTo>
                    <a:pt x="299" y="8"/>
                  </a:lnTo>
                  <a:lnTo>
                    <a:pt x="303" y="17"/>
                  </a:lnTo>
                  <a:lnTo>
                    <a:pt x="308" y="30"/>
                  </a:lnTo>
                  <a:lnTo>
                    <a:pt x="320" y="102"/>
                  </a:lnTo>
                  <a:lnTo>
                    <a:pt x="342" y="119"/>
                  </a:lnTo>
                  <a:lnTo>
                    <a:pt x="355" y="141"/>
                  </a:lnTo>
                  <a:lnTo>
                    <a:pt x="367" y="158"/>
                  </a:lnTo>
                  <a:lnTo>
                    <a:pt x="367" y="175"/>
                  </a:lnTo>
                  <a:lnTo>
                    <a:pt x="363" y="192"/>
                  </a:lnTo>
                  <a:lnTo>
                    <a:pt x="350" y="205"/>
                  </a:lnTo>
                  <a:lnTo>
                    <a:pt x="329" y="222"/>
                  </a:lnTo>
                  <a:lnTo>
                    <a:pt x="303" y="239"/>
                  </a:lnTo>
                  <a:lnTo>
                    <a:pt x="278" y="440"/>
                  </a:lnTo>
                  <a:lnTo>
                    <a:pt x="248" y="461"/>
                  </a:lnTo>
                  <a:lnTo>
                    <a:pt x="218" y="474"/>
                  </a:lnTo>
                  <a:lnTo>
                    <a:pt x="184" y="487"/>
                  </a:lnTo>
                  <a:lnTo>
                    <a:pt x="145" y="491"/>
                  </a:lnTo>
                  <a:lnTo>
                    <a:pt x="107" y="487"/>
                  </a:lnTo>
                  <a:lnTo>
                    <a:pt x="72" y="483"/>
                  </a:lnTo>
                  <a:lnTo>
                    <a:pt x="34" y="474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9" name="Freeform 299"/>
            <p:cNvSpPr>
              <a:spLocks/>
            </p:cNvSpPr>
            <p:nvPr/>
          </p:nvSpPr>
          <p:spPr bwMode="auto">
            <a:xfrm>
              <a:off x="471" y="2986"/>
              <a:ext cx="188" cy="330"/>
            </a:xfrm>
            <a:custGeom>
              <a:avLst/>
              <a:gdLst>
                <a:gd name="T0" fmla="*/ 90 w 188"/>
                <a:gd name="T1" fmla="*/ 330 h 330"/>
                <a:gd name="T2" fmla="*/ 5 w 188"/>
                <a:gd name="T3" fmla="*/ 120 h 330"/>
                <a:gd name="T4" fmla="*/ 5 w 188"/>
                <a:gd name="T5" fmla="*/ 120 h 330"/>
                <a:gd name="T6" fmla="*/ 0 w 188"/>
                <a:gd name="T7" fmla="*/ 65 h 330"/>
                <a:gd name="T8" fmla="*/ 5 w 188"/>
                <a:gd name="T9" fmla="*/ 43 h 330"/>
                <a:gd name="T10" fmla="*/ 13 w 188"/>
                <a:gd name="T11" fmla="*/ 26 h 330"/>
                <a:gd name="T12" fmla="*/ 13 w 188"/>
                <a:gd name="T13" fmla="*/ 26 h 330"/>
                <a:gd name="T14" fmla="*/ 26 w 188"/>
                <a:gd name="T15" fmla="*/ 13 h 330"/>
                <a:gd name="T16" fmla="*/ 43 w 188"/>
                <a:gd name="T17" fmla="*/ 5 h 330"/>
                <a:gd name="T18" fmla="*/ 60 w 188"/>
                <a:gd name="T19" fmla="*/ 0 h 330"/>
                <a:gd name="T20" fmla="*/ 73 w 188"/>
                <a:gd name="T21" fmla="*/ 0 h 330"/>
                <a:gd name="T22" fmla="*/ 73 w 188"/>
                <a:gd name="T23" fmla="*/ 0 h 330"/>
                <a:gd name="T24" fmla="*/ 81 w 188"/>
                <a:gd name="T25" fmla="*/ 5 h 330"/>
                <a:gd name="T26" fmla="*/ 86 w 188"/>
                <a:gd name="T27" fmla="*/ 13 h 330"/>
                <a:gd name="T28" fmla="*/ 188 w 188"/>
                <a:gd name="T29" fmla="*/ 304 h 330"/>
                <a:gd name="T30" fmla="*/ 188 w 188"/>
                <a:gd name="T31" fmla="*/ 304 h 330"/>
                <a:gd name="T32" fmla="*/ 167 w 188"/>
                <a:gd name="T33" fmla="*/ 317 h 330"/>
                <a:gd name="T34" fmla="*/ 141 w 188"/>
                <a:gd name="T35" fmla="*/ 330 h 330"/>
                <a:gd name="T36" fmla="*/ 116 w 188"/>
                <a:gd name="T37" fmla="*/ 330 h 330"/>
                <a:gd name="T38" fmla="*/ 90 w 188"/>
                <a:gd name="T39" fmla="*/ 330 h 330"/>
                <a:gd name="T40" fmla="*/ 90 w 188"/>
                <a:gd name="T41" fmla="*/ 33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8"/>
                <a:gd name="T64" fmla="*/ 0 h 330"/>
                <a:gd name="T65" fmla="*/ 188 w 188"/>
                <a:gd name="T66" fmla="*/ 330 h 3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8" h="330">
                  <a:moveTo>
                    <a:pt x="90" y="330"/>
                  </a:moveTo>
                  <a:lnTo>
                    <a:pt x="5" y="120"/>
                  </a:lnTo>
                  <a:lnTo>
                    <a:pt x="0" y="65"/>
                  </a:lnTo>
                  <a:lnTo>
                    <a:pt x="5" y="43"/>
                  </a:lnTo>
                  <a:lnTo>
                    <a:pt x="13" y="26"/>
                  </a:lnTo>
                  <a:lnTo>
                    <a:pt x="26" y="13"/>
                  </a:lnTo>
                  <a:lnTo>
                    <a:pt x="43" y="5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1" y="5"/>
                  </a:lnTo>
                  <a:lnTo>
                    <a:pt x="86" y="13"/>
                  </a:lnTo>
                  <a:lnTo>
                    <a:pt x="188" y="304"/>
                  </a:lnTo>
                  <a:lnTo>
                    <a:pt x="167" y="317"/>
                  </a:lnTo>
                  <a:lnTo>
                    <a:pt x="141" y="330"/>
                  </a:lnTo>
                  <a:lnTo>
                    <a:pt x="116" y="330"/>
                  </a:lnTo>
                  <a:lnTo>
                    <a:pt x="90" y="330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0" name="Freeform 300"/>
            <p:cNvSpPr>
              <a:spLocks/>
            </p:cNvSpPr>
            <p:nvPr/>
          </p:nvSpPr>
          <p:spPr bwMode="auto">
            <a:xfrm>
              <a:off x="899" y="3397"/>
              <a:ext cx="132" cy="34"/>
            </a:xfrm>
            <a:custGeom>
              <a:avLst/>
              <a:gdLst>
                <a:gd name="T0" fmla="*/ 81 w 132"/>
                <a:gd name="T1" fmla="*/ 34 h 34"/>
                <a:gd name="T2" fmla="*/ 102 w 132"/>
                <a:gd name="T3" fmla="*/ 17 h 34"/>
                <a:gd name="T4" fmla="*/ 102 w 132"/>
                <a:gd name="T5" fmla="*/ 17 h 34"/>
                <a:gd name="T6" fmla="*/ 111 w 132"/>
                <a:gd name="T7" fmla="*/ 17 h 34"/>
                <a:gd name="T8" fmla="*/ 124 w 132"/>
                <a:gd name="T9" fmla="*/ 8 h 34"/>
                <a:gd name="T10" fmla="*/ 124 w 132"/>
                <a:gd name="T11" fmla="*/ 8 h 34"/>
                <a:gd name="T12" fmla="*/ 132 w 132"/>
                <a:gd name="T13" fmla="*/ 0 h 34"/>
                <a:gd name="T14" fmla="*/ 132 w 132"/>
                <a:gd name="T15" fmla="*/ 0 h 34"/>
                <a:gd name="T16" fmla="*/ 102 w 132"/>
                <a:gd name="T17" fmla="*/ 0 h 34"/>
                <a:gd name="T18" fmla="*/ 81 w 132"/>
                <a:gd name="T19" fmla="*/ 4 h 34"/>
                <a:gd name="T20" fmla="*/ 59 w 132"/>
                <a:gd name="T21" fmla="*/ 8 h 34"/>
                <a:gd name="T22" fmla="*/ 0 w 132"/>
                <a:gd name="T23" fmla="*/ 34 h 34"/>
                <a:gd name="T24" fmla="*/ 81 w 132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"/>
                <a:gd name="T40" fmla="*/ 0 h 34"/>
                <a:gd name="T41" fmla="*/ 132 w 1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" h="34">
                  <a:moveTo>
                    <a:pt x="81" y="34"/>
                  </a:moveTo>
                  <a:lnTo>
                    <a:pt x="102" y="17"/>
                  </a:lnTo>
                  <a:lnTo>
                    <a:pt x="111" y="17"/>
                  </a:lnTo>
                  <a:lnTo>
                    <a:pt x="124" y="8"/>
                  </a:lnTo>
                  <a:lnTo>
                    <a:pt x="132" y="0"/>
                  </a:lnTo>
                  <a:lnTo>
                    <a:pt x="102" y="0"/>
                  </a:lnTo>
                  <a:lnTo>
                    <a:pt x="81" y="4"/>
                  </a:lnTo>
                  <a:lnTo>
                    <a:pt x="59" y="8"/>
                  </a:lnTo>
                  <a:lnTo>
                    <a:pt x="0" y="34"/>
                  </a:lnTo>
                  <a:lnTo>
                    <a:pt x="81" y="34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1" name="Freeform 301"/>
            <p:cNvSpPr>
              <a:spLocks/>
            </p:cNvSpPr>
            <p:nvPr/>
          </p:nvSpPr>
          <p:spPr bwMode="auto">
            <a:xfrm>
              <a:off x="1018" y="3422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30 h 30"/>
                <a:gd name="T6" fmla="*/ 90 w 90"/>
                <a:gd name="T7" fmla="*/ 30 h 30"/>
                <a:gd name="T8" fmla="*/ 82 w 90"/>
                <a:gd name="T9" fmla="*/ 30 h 30"/>
                <a:gd name="T10" fmla="*/ 73 w 90"/>
                <a:gd name="T11" fmla="*/ 26 h 30"/>
                <a:gd name="T12" fmla="*/ 60 w 90"/>
                <a:gd name="T13" fmla="*/ 22 h 30"/>
                <a:gd name="T14" fmla="*/ 26 w 90"/>
                <a:gd name="T15" fmla="*/ 22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30"/>
                  </a:lnTo>
                  <a:lnTo>
                    <a:pt x="82" y="30"/>
                  </a:lnTo>
                  <a:lnTo>
                    <a:pt x="73" y="26"/>
                  </a:lnTo>
                  <a:lnTo>
                    <a:pt x="60" y="22"/>
                  </a:lnTo>
                  <a:lnTo>
                    <a:pt x="2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2" name="Freeform 302"/>
            <p:cNvSpPr>
              <a:spLocks/>
            </p:cNvSpPr>
            <p:nvPr/>
          </p:nvSpPr>
          <p:spPr bwMode="auto">
            <a:xfrm>
              <a:off x="967" y="3448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26 h 30"/>
                <a:gd name="T6" fmla="*/ 90 w 90"/>
                <a:gd name="T7" fmla="*/ 26 h 30"/>
                <a:gd name="T8" fmla="*/ 81 w 90"/>
                <a:gd name="T9" fmla="*/ 30 h 30"/>
                <a:gd name="T10" fmla="*/ 73 w 90"/>
                <a:gd name="T11" fmla="*/ 26 h 30"/>
                <a:gd name="T12" fmla="*/ 60 w 90"/>
                <a:gd name="T13" fmla="*/ 21 h 30"/>
                <a:gd name="T14" fmla="*/ 9 w 90"/>
                <a:gd name="T15" fmla="*/ 17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26"/>
                  </a:lnTo>
                  <a:lnTo>
                    <a:pt x="81" y="30"/>
                  </a:lnTo>
                  <a:lnTo>
                    <a:pt x="73" y="26"/>
                  </a:lnTo>
                  <a:lnTo>
                    <a:pt x="60" y="21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3" name="Freeform 303"/>
            <p:cNvSpPr>
              <a:spLocks/>
            </p:cNvSpPr>
            <p:nvPr/>
          </p:nvSpPr>
          <p:spPr bwMode="auto">
            <a:xfrm>
              <a:off x="988" y="3405"/>
              <a:ext cx="94" cy="17"/>
            </a:xfrm>
            <a:custGeom>
              <a:avLst/>
              <a:gdLst>
                <a:gd name="T0" fmla="*/ 0 w 94"/>
                <a:gd name="T1" fmla="*/ 5 h 17"/>
                <a:gd name="T2" fmla="*/ 65 w 94"/>
                <a:gd name="T3" fmla="*/ 0 h 17"/>
                <a:gd name="T4" fmla="*/ 94 w 94"/>
                <a:gd name="T5" fmla="*/ 13 h 17"/>
                <a:gd name="T6" fmla="*/ 94 w 94"/>
                <a:gd name="T7" fmla="*/ 13 h 17"/>
                <a:gd name="T8" fmla="*/ 86 w 94"/>
                <a:gd name="T9" fmla="*/ 17 h 17"/>
                <a:gd name="T10" fmla="*/ 73 w 94"/>
                <a:gd name="T11" fmla="*/ 17 h 17"/>
                <a:gd name="T12" fmla="*/ 65 w 94"/>
                <a:gd name="T13" fmla="*/ 13 h 17"/>
                <a:gd name="T14" fmla="*/ 30 w 94"/>
                <a:gd name="T15" fmla="*/ 17 h 17"/>
                <a:gd name="T16" fmla="*/ 0 w 94"/>
                <a:gd name="T17" fmla="*/ 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17"/>
                <a:gd name="T29" fmla="*/ 94 w 94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17">
                  <a:moveTo>
                    <a:pt x="0" y="5"/>
                  </a:moveTo>
                  <a:lnTo>
                    <a:pt x="65" y="0"/>
                  </a:lnTo>
                  <a:lnTo>
                    <a:pt x="94" y="13"/>
                  </a:lnTo>
                  <a:lnTo>
                    <a:pt x="86" y="17"/>
                  </a:lnTo>
                  <a:lnTo>
                    <a:pt x="73" y="17"/>
                  </a:lnTo>
                  <a:lnTo>
                    <a:pt x="65" y="13"/>
                  </a:lnTo>
                  <a:lnTo>
                    <a:pt x="30" y="1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4" name="Freeform 304"/>
            <p:cNvSpPr>
              <a:spLocks/>
            </p:cNvSpPr>
            <p:nvPr/>
          </p:nvSpPr>
          <p:spPr bwMode="auto">
            <a:xfrm>
              <a:off x="561" y="3290"/>
              <a:ext cx="547" cy="188"/>
            </a:xfrm>
            <a:custGeom>
              <a:avLst/>
              <a:gdLst>
                <a:gd name="T0" fmla="*/ 98 w 547"/>
                <a:gd name="T1" fmla="*/ 0 h 188"/>
                <a:gd name="T2" fmla="*/ 115 w 547"/>
                <a:gd name="T3" fmla="*/ 43 h 188"/>
                <a:gd name="T4" fmla="*/ 346 w 547"/>
                <a:gd name="T5" fmla="*/ 141 h 188"/>
                <a:gd name="T6" fmla="*/ 346 w 547"/>
                <a:gd name="T7" fmla="*/ 141 h 188"/>
                <a:gd name="T8" fmla="*/ 359 w 547"/>
                <a:gd name="T9" fmla="*/ 132 h 188"/>
                <a:gd name="T10" fmla="*/ 376 w 547"/>
                <a:gd name="T11" fmla="*/ 124 h 188"/>
                <a:gd name="T12" fmla="*/ 402 w 547"/>
                <a:gd name="T13" fmla="*/ 120 h 188"/>
                <a:gd name="T14" fmla="*/ 436 w 547"/>
                <a:gd name="T15" fmla="*/ 115 h 188"/>
                <a:gd name="T16" fmla="*/ 530 w 547"/>
                <a:gd name="T17" fmla="*/ 171 h 188"/>
                <a:gd name="T18" fmla="*/ 547 w 547"/>
                <a:gd name="T19" fmla="*/ 188 h 188"/>
                <a:gd name="T20" fmla="*/ 547 w 547"/>
                <a:gd name="T21" fmla="*/ 188 h 188"/>
                <a:gd name="T22" fmla="*/ 543 w 547"/>
                <a:gd name="T23" fmla="*/ 188 h 188"/>
                <a:gd name="T24" fmla="*/ 539 w 547"/>
                <a:gd name="T25" fmla="*/ 188 h 188"/>
                <a:gd name="T26" fmla="*/ 530 w 547"/>
                <a:gd name="T27" fmla="*/ 188 h 188"/>
                <a:gd name="T28" fmla="*/ 530 w 547"/>
                <a:gd name="T29" fmla="*/ 188 h 188"/>
                <a:gd name="T30" fmla="*/ 500 w 547"/>
                <a:gd name="T31" fmla="*/ 175 h 188"/>
                <a:gd name="T32" fmla="*/ 479 w 547"/>
                <a:gd name="T33" fmla="*/ 167 h 188"/>
                <a:gd name="T34" fmla="*/ 432 w 547"/>
                <a:gd name="T35" fmla="*/ 162 h 188"/>
                <a:gd name="T36" fmla="*/ 432 w 547"/>
                <a:gd name="T37" fmla="*/ 162 h 188"/>
                <a:gd name="T38" fmla="*/ 423 w 547"/>
                <a:gd name="T39" fmla="*/ 171 h 188"/>
                <a:gd name="T40" fmla="*/ 406 w 547"/>
                <a:gd name="T41" fmla="*/ 179 h 188"/>
                <a:gd name="T42" fmla="*/ 393 w 547"/>
                <a:gd name="T43" fmla="*/ 184 h 188"/>
                <a:gd name="T44" fmla="*/ 380 w 547"/>
                <a:gd name="T45" fmla="*/ 188 h 188"/>
                <a:gd name="T46" fmla="*/ 363 w 547"/>
                <a:gd name="T47" fmla="*/ 188 h 188"/>
                <a:gd name="T48" fmla="*/ 350 w 547"/>
                <a:gd name="T49" fmla="*/ 179 h 188"/>
                <a:gd name="T50" fmla="*/ 350 w 547"/>
                <a:gd name="T51" fmla="*/ 179 h 188"/>
                <a:gd name="T52" fmla="*/ 350 w 547"/>
                <a:gd name="T53" fmla="*/ 179 h 188"/>
                <a:gd name="T54" fmla="*/ 286 w 547"/>
                <a:gd name="T55" fmla="*/ 167 h 188"/>
                <a:gd name="T56" fmla="*/ 180 w 547"/>
                <a:gd name="T57" fmla="*/ 145 h 188"/>
                <a:gd name="T58" fmla="*/ 38 w 547"/>
                <a:gd name="T59" fmla="*/ 120 h 188"/>
                <a:gd name="T60" fmla="*/ 0 w 547"/>
                <a:gd name="T61" fmla="*/ 26 h 188"/>
                <a:gd name="T62" fmla="*/ 0 w 547"/>
                <a:gd name="T63" fmla="*/ 26 h 188"/>
                <a:gd name="T64" fmla="*/ 26 w 547"/>
                <a:gd name="T65" fmla="*/ 26 h 188"/>
                <a:gd name="T66" fmla="*/ 51 w 547"/>
                <a:gd name="T67" fmla="*/ 26 h 188"/>
                <a:gd name="T68" fmla="*/ 77 w 547"/>
                <a:gd name="T69" fmla="*/ 13 h 188"/>
                <a:gd name="T70" fmla="*/ 98 w 547"/>
                <a:gd name="T71" fmla="*/ 0 h 188"/>
                <a:gd name="T72" fmla="*/ 98 w 547"/>
                <a:gd name="T73" fmla="*/ 0 h 1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7"/>
                <a:gd name="T112" fmla="*/ 0 h 188"/>
                <a:gd name="T113" fmla="*/ 547 w 547"/>
                <a:gd name="T114" fmla="*/ 188 h 1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7" h="188">
                  <a:moveTo>
                    <a:pt x="98" y="0"/>
                  </a:moveTo>
                  <a:lnTo>
                    <a:pt x="115" y="43"/>
                  </a:lnTo>
                  <a:lnTo>
                    <a:pt x="346" y="141"/>
                  </a:lnTo>
                  <a:lnTo>
                    <a:pt x="359" y="132"/>
                  </a:lnTo>
                  <a:lnTo>
                    <a:pt x="376" y="124"/>
                  </a:lnTo>
                  <a:lnTo>
                    <a:pt x="402" y="120"/>
                  </a:lnTo>
                  <a:lnTo>
                    <a:pt x="436" y="115"/>
                  </a:lnTo>
                  <a:lnTo>
                    <a:pt x="530" y="171"/>
                  </a:lnTo>
                  <a:lnTo>
                    <a:pt x="547" y="188"/>
                  </a:lnTo>
                  <a:lnTo>
                    <a:pt x="543" y="188"/>
                  </a:lnTo>
                  <a:lnTo>
                    <a:pt x="539" y="188"/>
                  </a:lnTo>
                  <a:lnTo>
                    <a:pt x="530" y="188"/>
                  </a:lnTo>
                  <a:lnTo>
                    <a:pt x="500" y="175"/>
                  </a:lnTo>
                  <a:lnTo>
                    <a:pt x="479" y="167"/>
                  </a:lnTo>
                  <a:lnTo>
                    <a:pt x="432" y="162"/>
                  </a:lnTo>
                  <a:lnTo>
                    <a:pt x="423" y="171"/>
                  </a:lnTo>
                  <a:lnTo>
                    <a:pt x="406" y="179"/>
                  </a:lnTo>
                  <a:lnTo>
                    <a:pt x="393" y="184"/>
                  </a:lnTo>
                  <a:lnTo>
                    <a:pt x="380" y="188"/>
                  </a:lnTo>
                  <a:lnTo>
                    <a:pt x="363" y="188"/>
                  </a:lnTo>
                  <a:lnTo>
                    <a:pt x="350" y="179"/>
                  </a:lnTo>
                  <a:lnTo>
                    <a:pt x="286" y="167"/>
                  </a:lnTo>
                  <a:lnTo>
                    <a:pt x="180" y="145"/>
                  </a:lnTo>
                  <a:lnTo>
                    <a:pt x="38" y="120"/>
                  </a:lnTo>
                  <a:lnTo>
                    <a:pt x="0" y="26"/>
                  </a:lnTo>
                  <a:lnTo>
                    <a:pt x="26" y="26"/>
                  </a:lnTo>
                  <a:lnTo>
                    <a:pt x="51" y="26"/>
                  </a:lnTo>
                  <a:lnTo>
                    <a:pt x="77" y="1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5" name="Freeform 305"/>
            <p:cNvSpPr>
              <a:spLocks/>
            </p:cNvSpPr>
            <p:nvPr/>
          </p:nvSpPr>
          <p:spPr bwMode="auto">
            <a:xfrm>
              <a:off x="523" y="2794"/>
              <a:ext cx="166" cy="291"/>
            </a:xfrm>
            <a:custGeom>
              <a:avLst/>
              <a:gdLst>
                <a:gd name="T0" fmla="*/ 0 w 166"/>
                <a:gd name="T1" fmla="*/ 0 h 291"/>
                <a:gd name="T2" fmla="*/ 0 w 166"/>
                <a:gd name="T3" fmla="*/ 0 h 291"/>
                <a:gd name="T4" fmla="*/ 8 w 166"/>
                <a:gd name="T5" fmla="*/ 17 h 291"/>
                <a:gd name="T6" fmla="*/ 21 w 166"/>
                <a:gd name="T7" fmla="*/ 64 h 291"/>
                <a:gd name="T8" fmla="*/ 25 w 166"/>
                <a:gd name="T9" fmla="*/ 94 h 291"/>
                <a:gd name="T10" fmla="*/ 29 w 166"/>
                <a:gd name="T11" fmla="*/ 128 h 291"/>
                <a:gd name="T12" fmla="*/ 29 w 166"/>
                <a:gd name="T13" fmla="*/ 163 h 291"/>
                <a:gd name="T14" fmla="*/ 25 w 166"/>
                <a:gd name="T15" fmla="*/ 197 h 291"/>
                <a:gd name="T16" fmla="*/ 25 w 166"/>
                <a:gd name="T17" fmla="*/ 197 h 291"/>
                <a:gd name="T18" fmla="*/ 42 w 166"/>
                <a:gd name="T19" fmla="*/ 214 h 291"/>
                <a:gd name="T20" fmla="*/ 85 w 166"/>
                <a:gd name="T21" fmla="*/ 252 h 291"/>
                <a:gd name="T22" fmla="*/ 106 w 166"/>
                <a:gd name="T23" fmla="*/ 269 h 291"/>
                <a:gd name="T24" fmla="*/ 132 w 166"/>
                <a:gd name="T25" fmla="*/ 282 h 291"/>
                <a:gd name="T26" fmla="*/ 149 w 166"/>
                <a:gd name="T27" fmla="*/ 291 h 291"/>
                <a:gd name="T28" fmla="*/ 158 w 166"/>
                <a:gd name="T29" fmla="*/ 291 h 291"/>
                <a:gd name="T30" fmla="*/ 166 w 166"/>
                <a:gd name="T31" fmla="*/ 291 h 291"/>
                <a:gd name="T32" fmla="*/ 166 w 166"/>
                <a:gd name="T33" fmla="*/ 291 h 291"/>
                <a:gd name="T34" fmla="*/ 166 w 166"/>
                <a:gd name="T35" fmla="*/ 274 h 291"/>
                <a:gd name="T36" fmla="*/ 158 w 166"/>
                <a:gd name="T37" fmla="*/ 235 h 291"/>
                <a:gd name="T38" fmla="*/ 149 w 166"/>
                <a:gd name="T39" fmla="*/ 184 h 291"/>
                <a:gd name="T40" fmla="*/ 149 w 166"/>
                <a:gd name="T41" fmla="*/ 184 h 291"/>
                <a:gd name="T42" fmla="*/ 136 w 166"/>
                <a:gd name="T43" fmla="*/ 180 h 291"/>
                <a:gd name="T44" fmla="*/ 123 w 166"/>
                <a:gd name="T45" fmla="*/ 175 h 291"/>
                <a:gd name="T46" fmla="*/ 111 w 166"/>
                <a:gd name="T47" fmla="*/ 163 h 291"/>
                <a:gd name="T48" fmla="*/ 94 w 166"/>
                <a:gd name="T49" fmla="*/ 141 h 291"/>
                <a:gd name="T50" fmla="*/ 85 w 166"/>
                <a:gd name="T51" fmla="*/ 111 h 291"/>
                <a:gd name="T52" fmla="*/ 72 w 166"/>
                <a:gd name="T53" fmla="*/ 73 h 291"/>
                <a:gd name="T54" fmla="*/ 72 w 166"/>
                <a:gd name="T55" fmla="*/ 21 h 291"/>
                <a:gd name="T56" fmla="*/ 0 w 166"/>
                <a:gd name="T57" fmla="*/ 0 h 2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6"/>
                <a:gd name="T88" fmla="*/ 0 h 291"/>
                <a:gd name="T89" fmla="*/ 166 w 166"/>
                <a:gd name="T90" fmla="*/ 291 h 2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6" h="291">
                  <a:moveTo>
                    <a:pt x="0" y="0"/>
                  </a:moveTo>
                  <a:lnTo>
                    <a:pt x="0" y="0"/>
                  </a:lnTo>
                  <a:lnTo>
                    <a:pt x="8" y="17"/>
                  </a:lnTo>
                  <a:lnTo>
                    <a:pt x="21" y="64"/>
                  </a:lnTo>
                  <a:lnTo>
                    <a:pt x="25" y="94"/>
                  </a:lnTo>
                  <a:lnTo>
                    <a:pt x="29" y="128"/>
                  </a:lnTo>
                  <a:lnTo>
                    <a:pt x="29" y="163"/>
                  </a:lnTo>
                  <a:lnTo>
                    <a:pt x="25" y="197"/>
                  </a:lnTo>
                  <a:lnTo>
                    <a:pt x="42" y="214"/>
                  </a:lnTo>
                  <a:lnTo>
                    <a:pt x="85" y="252"/>
                  </a:lnTo>
                  <a:lnTo>
                    <a:pt x="106" y="269"/>
                  </a:lnTo>
                  <a:lnTo>
                    <a:pt x="132" y="282"/>
                  </a:lnTo>
                  <a:lnTo>
                    <a:pt x="149" y="291"/>
                  </a:lnTo>
                  <a:lnTo>
                    <a:pt x="158" y="291"/>
                  </a:lnTo>
                  <a:lnTo>
                    <a:pt x="166" y="291"/>
                  </a:lnTo>
                  <a:lnTo>
                    <a:pt x="166" y="274"/>
                  </a:lnTo>
                  <a:lnTo>
                    <a:pt x="158" y="235"/>
                  </a:lnTo>
                  <a:lnTo>
                    <a:pt x="149" y="184"/>
                  </a:lnTo>
                  <a:lnTo>
                    <a:pt x="136" y="180"/>
                  </a:lnTo>
                  <a:lnTo>
                    <a:pt x="123" y="175"/>
                  </a:lnTo>
                  <a:lnTo>
                    <a:pt x="111" y="163"/>
                  </a:lnTo>
                  <a:lnTo>
                    <a:pt x="94" y="141"/>
                  </a:lnTo>
                  <a:lnTo>
                    <a:pt x="85" y="111"/>
                  </a:lnTo>
                  <a:lnTo>
                    <a:pt x="72" y="73"/>
                  </a:lnTo>
                  <a:lnTo>
                    <a:pt x="7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6" name="Freeform 306"/>
            <p:cNvSpPr>
              <a:spLocks/>
            </p:cNvSpPr>
            <p:nvPr/>
          </p:nvSpPr>
          <p:spPr bwMode="auto">
            <a:xfrm>
              <a:off x="450" y="2491"/>
              <a:ext cx="291" cy="324"/>
            </a:xfrm>
            <a:custGeom>
              <a:avLst/>
              <a:gdLst>
                <a:gd name="T0" fmla="*/ 85 w 291"/>
                <a:gd name="T1" fmla="*/ 21 h 324"/>
                <a:gd name="T2" fmla="*/ 115 w 291"/>
                <a:gd name="T3" fmla="*/ 4 h 324"/>
                <a:gd name="T4" fmla="*/ 124 w 291"/>
                <a:gd name="T5" fmla="*/ 17 h 324"/>
                <a:gd name="T6" fmla="*/ 175 w 291"/>
                <a:gd name="T7" fmla="*/ 0 h 324"/>
                <a:gd name="T8" fmla="*/ 179 w 291"/>
                <a:gd name="T9" fmla="*/ 17 h 324"/>
                <a:gd name="T10" fmla="*/ 209 w 291"/>
                <a:gd name="T11" fmla="*/ 12 h 324"/>
                <a:gd name="T12" fmla="*/ 218 w 291"/>
                <a:gd name="T13" fmla="*/ 34 h 324"/>
                <a:gd name="T14" fmla="*/ 256 w 291"/>
                <a:gd name="T15" fmla="*/ 42 h 324"/>
                <a:gd name="T16" fmla="*/ 256 w 291"/>
                <a:gd name="T17" fmla="*/ 55 h 324"/>
                <a:gd name="T18" fmla="*/ 282 w 291"/>
                <a:gd name="T19" fmla="*/ 111 h 324"/>
                <a:gd name="T20" fmla="*/ 291 w 291"/>
                <a:gd name="T21" fmla="*/ 196 h 324"/>
                <a:gd name="T22" fmla="*/ 243 w 291"/>
                <a:gd name="T23" fmla="*/ 132 h 324"/>
                <a:gd name="T24" fmla="*/ 209 w 291"/>
                <a:gd name="T25" fmla="*/ 106 h 324"/>
                <a:gd name="T26" fmla="*/ 205 w 291"/>
                <a:gd name="T27" fmla="*/ 128 h 324"/>
                <a:gd name="T28" fmla="*/ 175 w 291"/>
                <a:gd name="T29" fmla="*/ 132 h 324"/>
                <a:gd name="T30" fmla="*/ 179 w 291"/>
                <a:gd name="T31" fmla="*/ 166 h 324"/>
                <a:gd name="T32" fmla="*/ 158 w 291"/>
                <a:gd name="T33" fmla="*/ 175 h 324"/>
                <a:gd name="T34" fmla="*/ 137 w 291"/>
                <a:gd name="T35" fmla="*/ 183 h 324"/>
                <a:gd name="T36" fmla="*/ 137 w 291"/>
                <a:gd name="T37" fmla="*/ 183 h 324"/>
                <a:gd name="T38" fmla="*/ 137 w 291"/>
                <a:gd name="T39" fmla="*/ 171 h 324"/>
                <a:gd name="T40" fmla="*/ 137 w 291"/>
                <a:gd name="T41" fmla="*/ 162 h 324"/>
                <a:gd name="T42" fmla="*/ 128 w 291"/>
                <a:gd name="T43" fmla="*/ 158 h 324"/>
                <a:gd name="T44" fmla="*/ 128 w 291"/>
                <a:gd name="T45" fmla="*/ 158 h 324"/>
                <a:gd name="T46" fmla="*/ 111 w 291"/>
                <a:gd name="T47" fmla="*/ 158 h 324"/>
                <a:gd name="T48" fmla="*/ 102 w 291"/>
                <a:gd name="T49" fmla="*/ 166 h 324"/>
                <a:gd name="T50" fmla="*/ 94 w 291"/>
                <a:gd name="T51" fmla="*/ 175 h 324"/>
                <a:gd name="T52" fmla="*/ 90 w 291"/>
                <a:gd name="T53" fmla="*/ 188 h 324"/>
                <a:gd name="T54" fmla="*/ 90 w 291"/>
                <a:gd name="T55" fmla="*/ 209 h 324"/>
                <a:gd name="T56" fmla="*/ 90 w 291"/>
                <a:gd name="T57" fmla="*/ 218 h 324"/>
                <a:gd name="T58" fmla="*/ 73 w 291"/>
                <a:gd name="T59" fmla="*/ 324 h 324"/>
                <a:gd name="T60" fmla="*/ 47 w 291"/>
                <a:gd name="T61" fmla="*/ 303 h 324"/>
                <a:gd name="T62" fmla="*/ 0 w 291"/>
                <a:gd name="T63" fmla="*/ 149 h 324"/>
                <a:gd name="T64" fmla="*/ 4 w 291"/>
                <a:gd name="T65" fmla="*/ 98 h 324"/>
                <a:gd name="T66" fmla="*/ 43 w 291"/>
                <a:gd name="T67" fmla="*/ 51 h 324"/>
                <a:gd name="T68" fmla="*/ 55 w 291"/>
                <a:gd name="T69" fmla="*/ 38 h 324"/>
                <a:gd name="T70" fmla="*/ 77 w 291"/>
                <a:gd name="T71" fmla="*/ 21 h 324"/>
                <a:gd name="T72" fmla="*/ 85 w 291"/>
                <a:gd name="T73" fmla="*/ 21 h 3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1"/>
                <a:gd name="T112" fmla="*/ 0 h 324"/>
                <a:gd name="T113" fmla="*/ 291 w 291"/>
                <a:gd name="T114" fmla="*/ 324 h 3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1" h="324">
                  <a:moveTo>
                    <a:pt x="85" y="21"/>
                  </a:moveTo>
                  <a:lnTo>
                    <a:pt x="115" y="4"/>
                  </a:lnTo>
                  <a:lnTo>
                    <a:pt x="124" y="17"/>
                  </a:lnTo>
                  <a:lnTo>
                    <a:pt x="175" y="0"/>
                  </a:lnTo>
                  <a:lnTo>
                    <a:pt x="179" y="17"/>
                  </a:lnTo>
                  <a:lnTo>
                    <a:pt x="209" y="12"/>
                  </a:lnTo>
                  <a:lnTo>
                    <a:pt x="218" y="34"/>
                  </a:lnTo>
                  <a:lnTo>
                    <a:pt x="256" y="42"/>
                  </a:lnTo>
                  <a:lnTo>
                    <a:pt x="256" y="55"/>
                  </a:lnTo>
                  <a:lnTo>
                    <a:pt x="282" y="111"/>
                  </a:lnTo>
                  <a:lnTo>
                    <a:pt x="291" y="196"/>
                  </a:lnTo>
                  <a:lnTo>
                    <a:pt x="243" y="132"/>
                  </a:lnTo>
                  <a:lnTo>
                    <a:pt x="209" y="106"/>
                  </a:lnTo>
                  <a:lnTo>
                    <a:pt x="205" y="128"/>
                  </a:lnTo>
                  <a:lnTo>
                    <a:pt x="175" y="132"/>
                  </a:lnTo>
                  <a:lnTo>
                    <a:pt x="179" y="166"/>
                  </a:lnTo>
                  <a:lnTo>
                    <a:pt x="158" y="175"/>
                  </a:lnTo>
                  <a:lnTo>
                    <a:pt x="137" y="183"/>
                  </a:lnTo>
                  <a:lnTo>
                    <a:pt x="137" y="171"/>
                  </a:lnTo>
                  <a:lnTo>
                    <a:pt x="137" y="162"/>
                  </a:lnTo>
                  <a:lnTo>
                    <a:pt x="128" y="158"/>
                  </a:lnTo>
                  <a:lnTo>
                    <a:pt x="111" y="158"/>
                  </a:lnTo>
                  <a:lnTo>
                    <a:pt x="102" y="166"/>
                  </a:lnTo>
                  <a:lnTo>
                    <a:pt x="94" y="175"/>
                  </a:lnTo>
                  <a:lnTo>
                    <a:pt x="90" y="188"/>
                  </a:lnTo>
                  <a:lnTo>
                    <a:pt x="90" y="209"/>
                  </a:lnTo>
                  <a:lnTo>
                    <a:pt x="90" y="218"/>
                  </a:lnTo>
                  <a:lnTo>
                    <a:pt x="73" y="324"/>
                  </a:lnTo>
                  <a:lnTo>
                    <a:pt x="47" y="303"/>
                  </a:lnTo>
                  <a:lnTo>
                    <a:pt x="0" y="149"/>
                  </a:lnTo>
                  <a:lnTo>
                    <a:pt x="4" y="98"/>
                  </a:lnTo>
                  <a:lnTo>
                    <a:pt x="43" y="51"/>
                  </a:lnTo>
                  <a:lnTo>
                    <a:pt x="55" y="38"/>
                  </a:lnTo>
                  <a:lnTo>
                    <a:pt x="77" y="21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7" name="Freeform 307"/>
            <p:cNvSpPr>
              <a:spLocks/>
            </p:cNvSpPr>
            <p:nvPr/>
          </p:nvSpPr>
          <p:spPr bwMode="auto">
            <a:xfrm>
              <a:off x="467" y="2529"/>
              <a:ext cx="274" cy="363"/>
            </a:xfrm>
            <a:custGeom>
              <a:avLst/>
              <a:gdLst>
                <a:gd name="T0" fmla="*/ 274 w 274"/>
                <a:gd name="T1" fmla="*/ 158 h 363"/>
                <a:gd name="T2" fmla="*/ 274 w 274"/>
                <a:gd name="T3" fmla="*/ 158 h 363"/>
                <a:gd name="T4" fmla="*/ 274 w 274"/>
                <a:gd name="T5" fmla="*/ 137 h 363"/>
                <a:gd name="T6" fmla="*/ 265 w 274"/>
                <a:gd name="T7" fmla="*/ 111 h 363"/>
                <a:gd name="T8" fmla="*/ 265 w 274"/>
                <a:gd name="T9" fmla="*/ 111 h 363"/>
                <a:gd name="T10" fmla="*/ 265 w 274"/>
                <a:gd name="T11" fmla="*/ 98 h 363"/>
                <a:gd name="T12" fmla="*/ 261 w 274"/>
                <a:gd name="T13" fmla="*/ 86 h 363"/>
                <a:gd name="T14" fmla="*/ 261 w 274"/>
                <a:gd name="T15" fmla="*/ 86 h 363"/>
                <a:gd name="T16" fmla="*/ 239 w 274"/>
                <a:gd name="T17" fmla="*/ 51 h 363"/>
                <a:gd name="T18" fmla="*/ 226 w 274"/>
                <a:gd name="T19" fmla="*/ 39 h 363"/>
                <a:gd name="T20" fmla="*/ 205 w 274"/>
                <a:gd name="T21" fmla="*/ 21 h 363"/>
                <a:gd name="T22" fmla="*/ 188 w 274"/>
                <a:gd name="T23" fmla="*/ 13 h 363"/>
                <a:gd name="T24" fmla="*/ 162 w 274"/>
                <a:gd name="T25" fmla="*/ 4 h 363"/>
                <a:gd name="T26" fmla="*/ 137 w 274"/>
                <a:gd name="T27" fmla="*/ 0 h 363"/>
                <a:gd name="T28" fmla="*/ 107 w 274"/>
                <a:gd name="T29" fmla="*/ 4 h 363"/>
                <a:gd name="T30" fmla="*/ 107 w 274"/>
                <a:gd name="T31" fmla="*/ 4 h 363"/>
                <a:gd name="T32" fmla="*/ 77 w 274"/>
                <a:gd name="T33" fmla="*/ 17 h 363"/>
                <a:gd name="T34" fmla="*/ 51 w 274"/>
                <a:gd name="T35" fmla="*/ 30 h 363"/>
                <a:gd name="T36" fmla="*/ 34 w 274"/>
                <a:gd name="T37" fmla="*/ 47 h 363"/>
                <a:gd name="T38" fmla="*/ 17 w 274"/>
                <a:gd name="T39" fmla="*/ 64 h 363"/>
                <a:gd name="T40" fmla="*/ 9 w 274"/>
                <a:gd name="T41" fmla="*/ 86 h 363"/>
                <a:gd name="T42" fmla="*/ 0 w 274"/>
                <a:gd name="T43" fmla="*/ 111 h 363"/>
                <a:gd name="T44" fmla="*/ 0 w 274"/>
                <a:gd name="T45" fmla="*/ 137 h 363"/>
                <a:gd name="T46" fmla="*/ 4 w 274"/>
                <a:gd name="T47" fmla="*/ 163 h 363"/>
                <a:gd name="T48" fmla="*/ 4 w 274"/>
                <a:gd name="T49" fmla="*/ 163 h 363"/>
                <a:gd name="T50" fmla="*/ 13 w 274"/>
                <a:gd name="T51" fmla="*/ 197 h 363"/>
                <a:gd name="T52" fmla="*/ 21 w 274"/>
                <a:gd name="T53" fmla="*/ 227 h 363"/>
                <a:gd name="T54" fmla="*/ 34 w 274"/>
                <a:gd name="T55" fmla="*/ 257 h 363"/>
                <a:gd name="T56" fmla="*/ 51 w 274"/>
                <a:gd name="T57" fmla="*/ 278 h 363"/>
                <a:gd name="T58" fmla="*/ 64 w 274"/>
                <a:gd name="T59" fmla="*/ 295 h 363"/>
                <a:gd name="T60" fmla="*/ 81 w 274"/>
                <a:gd name="T61" fmla="*/ 312 h 363"/>
                <a:gd name="T62" fmla="*/ 115 w 274"/>
                <a:gd name="T63" fmla="*/ 338 h 363"/>
                <a:gd name="T64" fmla="*/ 145 w 274"/>
                <a:gd name="T65" fmla="*/ 351 h 363"/>
                <a:gd name="T66" fmla="*/ 175 w 274"/>
                <a:gd name="T67" fmla="*/ 359 h 363"/>
                <a:gd name="T68" fmla="*/ 201 w 274"/>
                <a:gd name="T69" fmla="*/ 363 h 363"/>
                <a:gd name="T70" fmla="*/ 201 w 274"/>
                <a:gd name="T71" fmla="*/ 363 h 363"/>
                <a:gd name="T72" fmla="*/ 218 w 274"/>
                <a:gd name="T73" fmla="*/ 346 h 363"/>
                <a:gd name="T74" fmla="*/ 231 w 274"/>
                <a:gd name="T75" fmla="*/ 329 h 363"/>
                <a:gd name="T76" fmla="*/ 244 w 274"/>
                <a:gd name="T77" fmla="*/ 308 h 363"/>
                <a:gd name="T78" fmla="*/ 256 w 274"/>
                <a:gd name="T79" fmla="*/ 278 h 363"/>
                <a:gd name="T80" fmla="*/ 269 w 274"/>
                <a:gd name="T81" fmla="*/ 244 h 363"/>
                <a:gd name="T82" fmla="*/ 274 w 274"/>
                <a:gd name="T83" fmla="*/ 205 h 363"/>
                <a:gd name="T84" fmla="*/ 274 w 274"/>
                <a:gd name="T85" fmla="*/ 158 h 363"/>
                <a:gd name="T86" fmla="*/ 274 w 274"/>
                <a:gd name="T87" fmla="*/ 158 h 3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63"/>
                <a:gd name="T134" fmla="*/ 274 w 274"/>
                <a:gd name="T135" fmla="*/ 363 h 3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63">
                  <a:moveTo>
                    <a:pt x="274" y="158"/>
                  </a:moveTo>
                  <a:lnTo>
                    <a:pt x="274" y="158"/>
                  </a:lnTo>
                  <a:lnTo>
                    <a:pt x="274" y="137"/>
                  </a:lnTo>
                  <a:lnTo>
                    <a:pt x="265" y="111"/>
                  </a:lnTo>
                  <a:lnTo>
                    <a:pt x="265" y="98"/>
                  </a:lnTo>
                  <a:lnTo>
                    <a:pt x="261" y="86"/>
                  </a:lnTo>
                  <a:lnTo>
                    <a:pt x="239" y="51"/>
                  </a:lnTo>
                  <a:lnTo>
                    <a:pt x="226" y="39"/>
                  </a:lnTo>
                  <a:lnTo>
                    <a:pt x="205" y="21"/>
                  </a:lnTo>
                  <a:lnTo>
                    <a:pt x="188" y="13"/>
                  </a:lnTo>
                  <a:lnTo>
                    <a:pt x="162" y="4"/>
                  </a:lnTo>
                  <a:lnTo>
                    <a:pt x="137" y="0"/>
                  </a:lnTo>
                  <a:lnTo>
                    <a:pt x="107" y="4"/>
                  </a:lnTo>
                  <a:lnTo>
                    <a:pt x="77" y="17"/>
                  </a:lnTo>
                  <a:lnTo>
                    <a:pt x="51" y="30"/>
                  </a:lnTo>
                  <a:lnTo>
                    <a:pt x="34" y="47"/>
                  </a:lnTo>
                  <a:lnTo>
                    <a:pt x="17" y="64"/>
                  </a:lnTo>
                  <a:lnTo>
                    <a:pt x="9" y="86"/>
                  </a:lnTo>
                  <a:lnTo>
                    <a:pt x="0" y="111"/>
                  </a:lnTo>
                  <a:lnTo>
                    <a:pt x="0" y="137"/>
                  </a:lnTo>
                  <a:lnTo>
                    <a:pt x="4" y="163"/>
                  </a:lnTo>
                  <a:lnTo>
                    <a:pt x="13" y="197"/>
                  </a:lnTo>
                  <a:lnTo>
                    <a:pt x="21" y="227"/>
                  </a:lnTo>
                  <a:lnTo>
                    <a:pt x="34" y="257"/>
                  </a:lnTo>
                  <a:lnTo>
                    <a:pt x="51" y="278"/>
                  </a:lnTo>
                  <a:lnTo>
                    <a:pt x="64" y="295"/>
                  </a:lnTo>
                  <a:lnTo>
                    <a:pt x="81" y="312"/>
                  </a:lnTo>
                  <a:lnTo>
                    <a:pt x="115" y="338"/>
                  </a:lnTo>
                  <a:lnTo>
                    <a:pt x="145" y="351"/>
                  </a:lnTo>
                  <a:lnTo>
                    <a:pt x="175" y="359"/>
                  </a:lnTo>
                  <a:lnTo>
                    <a:pt x="201" y="363"/>
                  </a:lnTo>
                  <a:lnTo>
                    <a:pt x="218" y="346"/>
                  </a:lnTo>
                  <a:lnTo>
                    <a:pt x="231" y="329"/>
                  </a:lnTo>
                  <a:lnTo>
                    <a:pt x="244" y="308"/>
                  </a:lnTo>
                  <a:lnTo>
                    <a:pt x="256" y="278"/>
                  </a:lnTo>
                  <a:lnTo>
                    <a:pt x="269" y="244"/>
                  </a:lnTo>
                  <a:lnTo>
                    <a:pt x="274" y="205"/>
                  </a:lnTo>
                  <a:lnTo>
                    <a:pt x="274" y="158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8" name="Freeform 308"/>
            <p:cNvSpPr>
              <a:spLocks/>
            </p:cNvSpPr>
            <p:nvPr/>
          </p:nvSpPr>
          <p:spPr bwMode="auto">
            <a:xfrm>
              <a:off x="574" y="2773"/>
              <a:ext cx="137" cy="94"/>
            </a:xfrm>
            <a:custGeom>
              <a:avLst/>
              <a:gdLst>
                <a:gd name="T0" fmla="*/ 0 w 137"/>
                <a:gd name="T1" fmla="*/ 25 h 94"/>
                <a:gd name="T2" fmla="*/ 0 w 137"/>
                <a:gd name="T3" fmla="*/ 25 h 94"/>
                <a:gd name="T4" fmla="*/ 8 w 137"/>
                <a:gd name="T5" fmla="*/ 38 h 94"/>
                <a:gd name="T6" fmla="*/ 25 w 137"/>
                <a:gd name="T7" fmla="*/ 64 h 94"/>
                <a:gd name="T8" fmla="*/ 34 w 137"/>
                <a:gd name="T9" fmla="*/ 77 h 94"/>
                <a:gd name="T10" fmla="*/ 51 w 137"/>
                <a:gd name="T11" fmla="*/ 85 h 94"/>
                <a:gd name="T12" fmla="*/ 68 w 137"/>
                <a:gd name="T13" fmla="*/ 94 h 94"/>
                <a:gd name="T14" fmla="*/ 85 w 137"/>
                <a:gd name="T15" fmla="*/ 94 h 94"/>
                <a:gd name="T16" fmla="*/ 85 w 137"/>
                <a:gd name="T17" fmla="*/ 94 h 94"/>
                <a:gd name="T18" fmla="*/ 98 w 137"/>
                <a:gd name="T19" fmla="*/ 85 h 94"/>
                <a:gd name="T20" fmla="*/ 111 w 137"/>
                <a:gd name="T21" fmla="*/ 72 h 94"/>
                <a:gd name="T22" fmla="*/ 124 w 137"/>
                <a:gd name="T23" fmla="*/ 47 h 94"/>
                <a:gd name="T24" fmla="*/ 137 w 137"/>
                <a:gd name="T25" fmla="*/ 8 h 94"/>
                <a:gd name="T26" fmla="*/ 137 w 137"/>
                <a:gd name="T27" fmla="*/ 8 h 94"/>
                <a:gd name="T28" fmla="*/ 128 w 137"/>
                <a:gd name="T29" fmla="*/ 4 h 94"/>
                <a:gd name="T30" fmla="*/ 111 w 137"/>
                <a:gd name="T31" fmla="*/ 0 h 94"/>
                <a:gd name="T32" fmla="*/ 94 w 137"/>
                <a:gd name="T33" fmla="*/ 0 h 94"/>
                <a:gd name="T34" fmla="*/ 72 w 137"/>
                <a:gd name="T35" fmla="*/ 4 h 94"/>
                <a:gd name="T36" fmla="*/ 38 w 137"/>
                <a:gd name="T37" fmla="*/ 13 h 94"/>
                <a:gd name="T38" fmla="*/ 0 w 137"/>
                <a:gd name="T39" fmla="*/ 25 h 94"/>
                <a:gd name="T40" fmla="*/ 0 w 137"/>
                <a:gd name="T41" fmla="*/ 25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94"/>
                <a:gd name="T65" fmla="*/ 137 w 137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94">
                  <a:moveTo>
                    <a:pt x="0" y="25"/>
                  </a:moveTo>
                  <a:lnTo>
                    <a:pt x="0" y="25"/>
                  </a:lnTo>
                  <a:lnTo>
                    <a:pt x="8" y="38"/>
                  </a:lnTo>
                  <a:lnTo>
                    <a:pt x="25" y="64"/>
                  </a:lnTo>
                  <a:lnTo>
                    <a:pt x="34" y="77"/>
                  </a:lnTo>
                  <a:lnTo>
                    <a:pt x="51" y="85"/>
                  </a:lnTo>
                  <a:lnTo>
                    <a:pt x="68" y="94"/>
                  </a:lnTo>
                  <a:lnTo>
                    <a:pt x="85" y="94"/>
                  </a:lnTo>
                  <a:lnTo>
                    <a:pt x="98" y="85"/>
                  </a:lnTo>
                  <a:lnTo>
                    <a:pt x="111" y="72"/>
                  </a:lnTo>
                  <a:lnTo>
                    <a:pt x="124" y="47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1" y="0"/>
                  </a:lnTo>
                  <a:lnTo>
                    <a:pt x="94" y="0"/>
                  </a:lnTo>
                  <a:lnTo>
                    <a:pt x="72" y="4"/>
                  </a:lnTo>
                  <a:lnTo>
                    <a:pt x="38" y="1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6392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9" name="Freeform 309"/>
            <p:cNvSpPr>
              <a:spLocks/>
            </p:cNvSpPr>
            <p:nvPr/>
          </p:nvSpPr>
          <p:spPr bwMode="auto">
            <a:xfrm>
              <a:off x="578" y="2781"/>
              <a:ext cx="128" cy="64"/>
            </a:xfrm>
            <a:custGeom>
              <a:avLst/>
              <a:gdLst>
                <a:gd name="T0" fmla="*/ 0 w 128"/>
                <a:gd name="T1" fmla="*/ 22 h 64"/>
                <a:gd name="T2" fmla="*/ 0 w 128"/>
                <a:gd name="T3" fmla="*/ 22 h 64"/>
                <a:gd name="T4" fmla="*/ 13 w 128"/>
                <a:gd name="T5" fmla="*/ 39 h 64"/>
                <a:gd name="T6" fmla="*/ 30 w 128"/>
                <a:gd name="T7" fmla="*/ 52 h 64"/>
                <a:gd name="T8" fmla="*/ 47 w 128"/>
                <a:gd name="T9" fmla="*/ 60 h 64"/>
                <a:gd name="T10" fmla="*/ 68 w 128"/>
                <a:gd name="T11" fmla="*/ 64 h 64"/>
                <a:gd name="T12" fmla="*/ 77 w 128"/>
                <a:gd name="T13" fmla="*/ 64 h 64"/>
                <a:gd name="T14" fmla="*/ 90 w 128"/>
                <a:gd name="T15" fmla="*/ 60 h 64"/>
                <a:gd name="T16" fmla="*/ 98 w 128"/>
                <a:gd name="T17" fmla="*/ 52 h 64"/>
                <a:gd name="T18" fmla="*/ 111 w 128"/>
                <a:gd name="T19" fmla="*/ 39 h 64"/>
                <a:gd name="T20" fmla="*/ 120 w 128"/>
                <a:gd name="T21" fmla="*/ 22 h 64"/>
                <a:gd name="T22" fmla="*/ 128 w 128"/>
                <a:gd name="T23" fmla="*/ 0 h 64"/>
                <a:gd name="T24" fmla="*/ 128 w 128"/>
                <a:gd name="T25" fmla="*/ 0 h 64"/>
                <a:gd name="T26" fmla="*/ 86 w 128"/>
                <a:gd name="T27" fmla="*/ 9 h 64"/>
                <a:gd name="T28" fmla="*/ 43 w 128"/>
                <a:gd name="T29" fmla="*/ 17 h 64"/>
                <a:gd name="T30" fmla="*/ 0 w 128"/>
                <a:gd name="T31" fmla="*/ 22 h 64"/>
                <a:gd name="T32" fmla="*/ 0 w 128"/>
                <a:gd name="T33" fmla="*/ 22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64"/>
                <a:gd name="T53" fmla="*/ 128 w 12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64">
                  <a:moveTo>
                    <a:pt x="0" y="22"/>
                  </a:moveTo>
                  <a:lnTo>
                    <a:pt x="0" y="22"/>
                  </a:lnTo>
                  <a:lnTo>
                    <a:pt x="13" y="39"/>
                  </a:lnTo>
                  <a:lnTo>
                    <a:pt x="30" y="52"/>
                  </a:lnTo>
                  <a:lnTo>
                    <a:pt x="47" y="60"/>
                  </a:lnTo>
                  <a:lnTo>
                    <a:pt x="68" y="64"/>
                  </a:lnTo>
                  <a:lnTo>
                    <a:pt x="77" y="64"/>
                  </a:lnTo>
                  <a:lnTo>
                    <a:pt x="90" y="60"/>
                  </a:lnTo>
                  <a:lnTo>
                    <a:pt x="98" y="52"/>
                  </a:lnTo>
                  <a:lnTo>
                    <a:pt x="111" y="39"/>
                  </a:lnTo>
                  <a:lnTo>
                    <a:pt x="120" y="22"/>
                  </a:lnTo>
                  <a:lnTo>
                    <a:pt x="128" y="0"/>
                  </a:lnTo>
                  <a:lnTo>
                    <a:pt x="86" y="9"/>
                  </a:lnTo>
                  <a:lnTo>
                    <a:pt x="43" y="1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0" name="Freeform 310"/>
            <p:cNvSpPr>
              <a:spLocks/>
            </p:cNvSpPr>
            <p:nvPr/>
          </p:nvSpPr>
          <p:spPr bwMode="auto">
            <a:xfrm>
              <a:off x="651" y="2850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8 w 13"/>
                <a:gd name="T5" fmla="*/ 8 h 8"/>
                <a:gd name="T6" fmla="*/ 8 w 13"/>
                <a:gd name="T7" fmla="*/ 8 h 8"/>
                <a:gd name="T8" fmla="*/ 0 w 13"/>
                <a:gd name="T9" fmla="*/ 4 h 8"/>
                <a:gd name="T10" fmla="*/ 0 w 13"/>
                <a:gd name="T11" fmla="*/ 4 h 8"/>
                <a:gd name="T12" fmla="*/ 8 w 13"/>
                <a:gd name="T13" fmla="*/ 0 h 8"/>
                <a:gd name="T14" fmla="*/ 8 w 13"/>
                <a:gd name="T15" fmla="*/ 0 h 8"/>
                <a:gd name="T16" fmla="*/ 13 w 13"/>
                <a:gd name="T17" fmla="*/ 0 h 8"/>
                <a:gd name="T18" fmla="*/ 13 w 13"/>
                <a:gd name="T19" fmla="*/ 4 h 8"/>
                <a:gd name="T20" fmla="*/ 13 w 13"/>
                <a:gd name="T21" fmla="*/ 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8" y="8"/>
                  </a:lnTo>
                  <a:lnTo>
                    <a:pt x="0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1" name="Freeform 311"/>
            <p:cNvSpPr>
              <a:spLocks/>
            </p:cNvSpPr>
            <p:nvPr/>
          </p:nvSpPr>
          <p:spPr bwMode="auto">
            <a:xfrm>
              <a:off x="625" y="2636"/>
              <a:ext cx="73" cy="124"/>
            </a:xfrm>
            <a:custGeom>
              <a:avLst/>
              <a:gdLst>
                <a:gd name="T0" fmla="*/ 13 w 73"/>
                <a:gd name="T1" fmla="*/ 0 h 124"/>
                <a:gd name="T2" fmla="*/ 13 w 73"/>
                <a:gd name="T3" fmla="*/ 0 h 124"/>
                <a:gd name="T4" fmla="*/ 21 w 73"/>
                <a:gd name="T5" fmla="*/ 0 h 124"/>
                <a:gd name="T6" fmla="*/ 21 w 73"/>
                <a:gd name="T7" fmla="*/ 0 h 124"/>
                <a:gd name="T8" fmla="*/ 13 w 73"/>
                <a:gd name="T9" fmla="*/ 9 h 124"/>
                <a:gd name="T10" fmla="*/ 13 w 73"/>
                <a:gd name="T11" fmla="*/ 21 h 124"/>
                <a:gd name="T12" fmla="*/ 9 w 73"/>
                <a:gd name="T13" fmla="*/ 34 h 124"/>
                <a:gd name="T14" fmla="*/ 13 w 73"/>
                <a:gd name="T15" fmla="*/ 51 h 124"/>
                <a:gd name="T16" fmla="*/ 17 w 73"/>
                <a:gd name="T17" fmla="*/ 64 h 124"/>
                <a:gd name="T18" fmla="*/ 26 w 73"/>
                <a:gd name="T19" fmla="*/ 81 h 124"/>
                <a:gd name="T20" fmla="*/ 43 w 73"/>
                <a:gd name="T21" fmla="*/ 94 h 124"/>
                <a:gd name="T22" fmla="*/ 64 w 73"/>
                <a:gd name="T23" fmla="*/ 103 h 124"/>
                <a:gd name="T24" fmla="*/ 64 w 73"/>
                <a:gd name="T25" fmla="*/ 103 h 124"/>
                <a:gd name="T26" fmla="*/ 68 w 73"/>
                <a:gd name="T27" fmla="*/ 107 h 124"/>
                <a:gd name="T28" fmla="*/ 73 w 73"/>
                <a:gd name="T29" fmla="*/ 111 h 124"/>
                <a:gd name="T30" fmla="*/ 73 w 73"/>
                <a:gd name="T31" fmla="*/ 115 h 124"/>
                <a:gd name="T32" fmla="*/ 68 w 73"/>
                <a:gd name="T33" fmla="*/ 120 h 124"/>
                <a:gd name="T34" fmla="*/ 51 w 73"/>
                <a:gd name="T35" fmla="*/ 124 h 124"/>
                <a:gd name="T36" fmla="*/ 51 w 73"/>
                <a:gd name="T37" fmla="*/ 124 h 124"/>
                <a:gd name="T38" fmla="*/ 51 w 73"/>
                <a:gd name="T39" fmla="*/ 120 h 124"/>
                <a:gd name="T40" fmla="*/ 47 w 73"/>
                <a:gd name="T41" fmla="*/ 111 h 124"/>
                <a:gd name="T42" fmla="*/ 43 w 73"/>
                <a:gd name="T43" fmla="*/ 107 h 124"/>
                <a:gd name="T44" fmla="*/ 43 w 73"/>
                <a:gd name="T45" fmla="*/ 107 h 124"/>
                <a:gd name="T46" fmla="*/ 30 w 73"/>
                <a:gd name="T47" fmla="*/ 94 h 124"/>
                <a:gd name="T48" fmla="*/ 9 w 73"/>
                <a:gd name="T49" fmla="*/ 73 h 124"/>
                <a:gd name="T50" fmla="*/ 4 w 73"/>
                <a:gd name="T51" fmla="*/ 60 h 124"/>
                <a:gd name="T52" fmla="*/ 0 w 73"/>
                <a:gd name="T53" fmla="*/ 43 h 124"/>
                <a:gd name="T54" fmla="*/ 0 w 73"/>
                <a:gd name="T55" fmla="*/ 21 h 124"/>
                <a:gd name="T56" fmla="*/ 13 w 73"/>
                <a:gd name="T57" fmla="*/ 0 h 124"/>
                <a:gd name="T58" fmla="*/ 13 w 73"/>
                <a:gd name="T59" fmla="*/ 0 h 12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3"/>
                <a:gd name="T91" fmla="*/ 0 h 124"/>
                <a:gd name="T92" fmla="*/ 73 w 73"/>
                <a:gd name="T93" fmla="*/ 124 h 12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3" h="124">
                  <a:moveTo>
                    <a:pt x="13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13" y="9"/>
                  </a:lnTo>
                  <a:lnTo>
                    <a:pt x="13" y="21"/>
                  </a:lnTo>
                  <a:lnTo>
                    <a:pt x="9" y="34"/>
                  </a:lnTo>
                  <a:lnTo>
                    <a:pt x="13" y="51"/>
                  </a:lnTo>
                  <a:lnTo>
                    <a:pt x="17" y="64"/>
                  </a:lnTo>
                  <a:lnTo>
                    <a:pt x="26" y="81"/>
                  </a:lnTo>
                  <a:lnTo>
                    <a:pt x="43" y="94"/>
                  </a:lnTo>
                  <a:lnTo>
                    <a:pt x="64" y="103"/>
                  </a:lnTo>
                  <a:lnTo>
                    <a:pt x="68" y="107"/>
                  </a:lnTo>
                  <a:lnTo>
                    <a:pt x="73" y="111"/>
                  </a:lnTo>
                  <a:lnTo>
                    <a:pt x="73" y="115"/>
                  </a:lnTo>
                  <a:lnTo>
                    <a:pt x="68" y="120"/>
                  </a:lnTo>
                  <a:lnTo>
                    <a:pt x="51" y="124"/>
                  </a:lnTo>
                  <a:lnTo>
                    <a:pt x="51" y="120"/>
                  </a:lnTo>
                  <a:lnTo>
                    <a:pt x="47" y="111"/>
                  </a:lnTo>
                  <a:lnTo>
                    <a:pt x="43" y="107"/>
                  </a:lnTo>
                  <a:lnTo>
                    <a:pt x="30" y="94"/>
                  </a:lnTo>
                  <a:lnTo>
                    <a:pt x="9" y="73"/>
                  </a:lnTo>
                  <a:lnTo>
                    <a:pt x="4" y="60"/>
                  </a:lnTo>
                  <a:lnTo>
                    <a:pt x="0" y="43"/>
                  </a:lnTo>
                  <a:lnTo>
                    <a:pt x="0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2" name="Freeform 312"/>
            <p:cNvSpPr>
              <a:spLocks/>
            </p:cNvSpPr>
            <p:nvPr/>
          </p:nvSpPr>
          <p:spPr bwMode="auto">
            <a:xfrm>
              <a:off x="629" y="2606"/>
              <a:ext cx="103" cy="47"/>
            </a:xfrm>
            <a:custGeom>
              <a:avLst/>
              <a:gdLst>
                <a:gd name="T0" fmla="*/ 17 w 103"/>
                <a:gd name="T1" fmla="*/ 17 h 47"/>
                <a:gd name="T2" fmla="*/ 17 w 103"/>
                <a:gd name="T3" fmla="*/ 17 h 47"/>
                <a:gd name="T4" fmla="*/ 30 w 103"/>
                <a:gd name="T5" fmla="*/ 9 h 47"/>
                <a:gd name="T6" fmla="*/ 47 w 103"/>
                <a:gd name="T7" fmla="*/ 0 h 47"/>
                <a:gd name="T8" fmla="*/ 60 w 103"/>
                <a:gd name="T9" fmla="*/ 0 h 47"/>
                <a:gd name="T10" fmla="*/ 73 w 103"/>
                <a:gd name="T11" fmla="*/ 0 h 47"/>
                <a:gd name="T12" fmla="*/ 90 w 103"/>
                <a:gd name="T13" fmla="*/ 4 h 47"/>
                <a:gd name="T14" fmla="*/ 103 w 103"/>
                <a:gd name="T15" fmla="*/ 13 h 47"/>
                <a:gd name="T16" fmla="*/ 103 w 103"/>
                <a:gd name="T17" fmla="*/ 13 h 47"/>
                <a:gd name="T18" fmla="*/ 94 w 103"/>
                <a:gd name="T19" fmla="*/ 9 h 47"/>
                <a:gd name="T20" fmla="*/ 77 w 103"/>
                <a:gd name="T21" fmla="*/ 9 h 47"/>
                <a:gd name="T22" fmla="*/ 47 w 103"/>
                <a:gd name="T23" fmla="*/ 9 h 47"/>
                <a:gd name="T24" fmla="*/ 35 w 103"/>
                <a:gd name="T25" fmla="*/ 13 h 47"/>
                <a:gd name="T26" fmla="*/ 26 w 103"/>
                <a:gd name="T27" fmla="*/ 26 h 47"/>
                <a:gd name="T28" fmla="*/ 26 w 103"/>
                <a:gd name="T29" fmla="*/ 26 h 47"/>
                <a:gd name="T30" fmla="*/ 9 w 103"/>
                <a:gd name="T31" fmla="*/ 47 h 47"/>
                <a:gd name="T32" fmla="*/ 9 w 103"/>
                <a:gd name="T33" fmla="*/ 47 h 47"/>
                <a:gd name="T34" fmla="*/ 5 w 103"/>
                <a:gd name="T35" fmla="*/ 47 h 47"/>
                <a:gd name="T36" fmla="*/ 0 w 103"/>
                <a:gd name="T37" fmla="*/ 43 h 47"/>
                <a:gd name="T38" fmla="*/ 0 w 103"/>
                <a:gd name="T39" fmla="*/ 43 h 47"/>
                <a:gd name="T40" fmla="*/ 9 w 103"/>
                <a:gd name="T41" fmla="*/ 30 h 47"/>
                <a:gd name="T42" fmla="*/ 17 w 103"/>
                <a:gd name="T43" fmla="*/ 17 h 47"/>
                <a:gd name="T44" fmla="*/ 17 w 103"/>
                <a:gd name="T45" fmla="*/ 17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47"/>
                <a:gd name="T71" fmla="*/ 103 w 103"/>
                <a:gd name="T72" fmla="*/ 47 h 4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47">
                  <a:moveTo>
                    <a:pt x="17" y="17"/>
                  </a:moveTo>
                  <a:lnTo>
                    <a:pt x="17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4"/>
                  </a:lnTo>
                  <a:lnTo>
                    <a:pt x="103" y="13"/>
                  </a:lnTo>
                  <a:lnTo>
                    <a:pt x="94" y="9"/>
                  </a:lnTo>
                  <a:lnTo>
                    <a:pt x="77" y="9"/>
                  </a:lnTo>
                  <a:lnTo>
                    <a:pt x="47" y="9"/>
                  </a:lnTo>
                  <a:lnTo>
                    <a:pt x="35" y="13"/>
                  </a:lnTo>
                  <a:lnTo>
                    <a:pt x="26" y="26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9" y="3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3" name="Freeform 313"/>
            <p:cNvSpPr>
              <a:spLocks/>
            </p:cNvSpPr>
            <p:nvPr/>
          </p:nvSpPr>
          <p:spPr bwMode="auto">
            <a:xfrm>
              <a:off x="484" y="2632"/>
              <a:ext cx="107" cy="38"/>
            </a:xfrm>
            <a:custGeom>
              <a:avLst/>
              <a:gdLst>
                <a:gd name="T0" fmla="*/ 81 w 107"/>
                <a:gd name="T1" fmla="*/ 0 h 38"/>
                <a:gd name="T2" fmla="*/ 81 w 107"/>
                <a:gd name="T3" fmla="*/ 0 h 38"/>
                <a:gd name="T4" fmla="*/ 68 w 107"/>
                <a:gd name="T5" fmla="*/ 0 h 38"/>
                <a:gd name="T6" fmla="*/ 47 w 107"/>
                <a:gd name="T7" fmla="*/ 4 h 38"/>
                <a:gd name="T8" fmla="*/ 34 w 107"/>
                <a:gd name="T9" fmla="*/ 8 h 38"/>
                <a:gd name="T10" fmla="*/ 21 w 107"/>
                <a:gd name="T11" fmla="*/ 13 h 38"/>
                <a:gd name="T12" fmla="*/ 9 w 107"/>
                <a:gd name="T13" fmla="*/ 25 h 38"/>
                <a:gd name="T14" fmla="*/ 0 w 107"/>
                <a:gd name="T15" fmla="*/ 38 h 38"/>
                <a:gd name="T16" fmla="*/ 0 w 107"/>
                <a:gd name="T17" fmla="*/ 38 h 38"/>
                <a:gd name="T18" fmla="*/ 4 w 107"/>
                <a:gd name="T19" fmla="*/ 34 h 38"/>
                <a:gd name="T20" fmla="*/ 21 w 107"/>
                <a:gd name="T21" fmla="*/ 21 h 38"/>
                <a:gd name="T22" fmla="*/ 47 w 107"/>
                <a:gd name="T23" fmla="*/ 8 h 38"/>
                <a:gd name="T24" fmla="*/ 64 w 107"/>
                <a:gd name="T25" fmla="*/ 8 h 38"/>
                <a:gd name="T26" fmla="*/ 77 w 107"/>
                <a:gd name="T27" fmla="*/ 8 h 38"/>
                <a:gd name="T28" fmla="*/ 77 w 107"/>
                <a:gd name="T29" fmla="*/ 8 h 38"/>
                <a:gd name="T30" fmla="*/ 90 w 107"/>
                <a:gd name="T31" fmla="*/ 17 h 38"/>
                <a:gd name="T32" fmla="*/ 103 w 107"/>
                <a:gd name="T33" fmla="*/ 21 h 38"/>
                <a:gd name="T34" fmla="*/ 103 w 107"/>
                <a:gd name="T35" fmla="*/ 21 h 38"/>
                <a:gd name="T36" fmla="*/ 107 w 107"/>
                <a:gd name="T37" fmla="*/ 21 h 38"/>
                <a:gd name="T38" fmla="*/ 107 w 107"/>
                <a:gd name="T39" fmla="*/ 17 h 38"/>
                <a:gd name="T40" fmla="*/ 107 w 107"/>
                <a:gd name="T41" fmla="*/ 17 h 38"/>
                <a:gd name="T42" fmla="*/ 94 w 107"/>
                <a:gd name="T43" fmla="*/ 8 h 38"/>
                <a:gd name="T44" fmla="*/ 81 w 107"/>
                <a:gd name="T45" fmla="*/ 0 h 38"/>
                <a:gd name="T46" fmla="*/ 81 w 107"/>
                <a:gd name="T47" fmla="*/ 0 h 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7"/>
                <a:gd name="T73" fmla="*/ 0 h 38"/>
                <a:gd name="T74" fmla="*/ 107 w 107"/>
                <a:gd name="T75" fmla="*/ 38 h 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7" h="38">
                  <a:moveTo>
                    <a:pt x="81" y="0"/>
                  </a:moveTo>
                  <a:lnTo>
                    <a:pt x="81" y="0"/>
                  </a:lnTo>
                  <a:lnTo>
                    <a:pt x="68" y="0"/>
                  </a:lnTo>
                  <a:lnTo>
                    <a:pt x="47" y="4"/>
                  </a:lnTo>
                  <a:lnTo>
                    <a:pt x="34" y="8"/>
                  </a:lnTo>
                  <a:lnTo>
                    <a:pt x="21" y="13"/>
                  </a:lnTo>
                  <a:lnTo>
                    <a:pt x="9" y="25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21" y="21"/>
                  </a:lnTo>
                  <a:lnTo>
                    <a:pt x="47" y="8"/>
                  </a:lnTo>
                  <a:lnTo>
                    <a:pt x="64" y="8"/>
                  </a:lnTo>
                  <a:lnTo>
                    <a:pt x="77" y="8"/>
                  </a:lnTo>
                  <a:lnTo>
                    <a:pt x="90" y="17"/>
                  </a:lnTo>
                  <a:lnTo>
                    <a:pt x="103" y="21"/>
                  </a:lnTo>
                  <a:lnTo>
                    <a:pt x="107" y="21"/>
                  </a:lnTo>
                  <a:lnTo>
                    <a:pt x="107" y="17"/>
                  </a:lnTo>
                  <a:lnTo>
                    <a:pt x="94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4" name="Freeform 314"/>
            <p:cNvSpPr>
              <a:spLocks/>
            </p:cNvSpPr>
            <p:nvPr/>
          </p:nvSpPr>
          <p:spPr bwMode="auto">
            <a:xfrm>
              <a:off x="458" y="2700"/>
              <a:ext cx="43" cy="68"/>
            </a:xfrm>
            <a:custGeom>
              <a:avLst/>
              <a:gdLst>
                <a:gd name="T0" fmla="*/ 30 w 43"/>
                <a:gd name="T1" fmla="*/ 9 h 68"/>
                <a:gd name="T2" fmla="*/ 30 w 43"/>
                <a:gd name="T3" fmla="*/ 9 h 68"/>
                <a:gd name="T4" fmla="*/ 13 w 43"/>
                <a:gd name="T5" fmla="*/ 0 h 68"/>
                <a:gd name="T6" fmla="*/ 9 w 43"/>
                <a:gd name="T7" fmla="*/ 0 h 68"/>
                <a:gd name="T8" fmla="*/ 0 w 43"/>
                <a:gd name="T9" fmla="*/ 0 h 68"/>
                <a:gd name="T10" fmla="*/ 0 w 43"/>
                <a:gd name="T11" fmla="*/ 4 h 68"/>
                <a:gd name="T12" fmla="*/ 0 w 43"/>
                <a:gd name="T13" fmla="*/ 13 h 68"/>
                <a:gd name="T14" fmla="*/ 0 w 43"/>
                <a:gd name="T15" fmla="*/ 13 h 68"/>
                <a:gd name="T16" fmla="*/ 5 w 43"/>
                <a:gd name="T17" fmla="*/ 39 h 68"/>
                <a:gd name="T18" fmla="*/ 18 w 43"/>
                <a:gd name="T19" fmla="*/ 60 h 68"/>
                <a:gd name="T20" fmla="*/ 22 w 43"/>
                <a:gd name="T21" fmla="*/ 64 h 68"/>
                <a:gd name="T22" fmla="*/ 30 w 43"/>
                <a:gd name="T23" fmla="*/ 68 h 68"/>
                <a:gd name="T24" fmla="*/ 35 w 43"/>
                <a:gd name="T25" fmla="*/ 68 h 68"/>
                <a:gd name="T26" fmla="*/ 39 w 43"/>
                <a:gd name="T27" fmla="*/ 60 h 68"/>
                <a:gd name="T28" fmla="*/ 39 w 43"/>
                <a:gd name="T29" fmla="*/ 60 h 68"/>
                <a:gd name="T30" fmla="*/ 43 w 43"/>
                <a:gd name="T31" fmla="*/ 43 h 68"/>
                <a:gd name="T32" fmla="*/ 39 w 43"/>
                <a:gd name="T33" fmla="*/ 26 h 68"/>
                <a:gd name="T34" fmla="*/ 30 w 43"/>
                <a:gd name="T35" fmla="*/ 9 h 68"/>
                <a:gd name="T36" fmla="*/ 30 w 43"/>
                <a:gd name="T37" fmla="*/ 9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"/>
                <a:gd name="T58" fmla="*/ 0 h 68"/>
                <a:gd name="T59" fmla="*/ 43 w 43"/>
                <a:gd name="T60" fmla="*/ 68 h 6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" h="68">
                  <a:moveTo>
                    <a:pt x="30" y="9"/>
                  </a:moveTo>
                  <a:lnTo>
                    <a:pt x="30" y="9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5" y="39"/>
                  </a:lnTo>
                  <a:lnTo>
                    <a:pt x="18" y="60"/>
                  </a:lnTo>
                  <a:lnTo>
                    <a:pt x="22" y="64"/>
                  </a:lnTo>
                  <a:lnTo>
                    <a:pt x="30" y="68"/>
                  </a:lnTo>
                  <a:lnTo>
                    <a:pt x="35" y="68"/>
                  </a:lnTo>
                  <a:lnTo>
                    <a:pt x="39" y="60"/>
                  </a:lnTo>
                  <a:lnTo>
                    <a:pt x="43" y="43"/>
                  </a:lnTo>
                  <a:lnTo>
                    <a:pt x="39" y="26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5" name="Freeform 315"/>
            <p:cNvSpPr>
              <a:spLocks/>
            </p:cNvSpPr>
            <p:nvPr/>
          </p:nvSpPr>
          <p:spPr bwMode="auto">
            <a:xfrm>
              <a:off x="646" y="2645"/>
              <a:ext cx="90" cy="42"/>
            </a:xfrm>
            <a:custGeom>
              <a:avLst/>
              <a:gdLst>
                <a:gd name="T0" fmla="*/ 69 w 90"/>
                <a:gd name="T1" fmla="*/ 29 h 42"/>
                <a:gd name="T2" fmla="*/ 69 w 90"/>
                <a:gd name="T3" fmla="*/ 29 h 42"/>
                <a:gd name="T4" fmla="*/ 52 w 90"/>
                <a:gd name="T5" fmla="*/ 38 h 42"/>
                <a:gd name="T6" fmla="*/ 35 w 90"/>
                <a:gd name="T7" fmla="*/ 42 h 42"/>
                <a:gd name="T8" fmla="*/ 0 w 90"/>
                <a:gd name="T9" fmla="*/ 42 h 42"/>
                <a:gd name="T10" fmla="*/ 0 w 90"/>
                <a:gd name="T11" fmla="*/ 42 h 42"/>
                <a:gd name="T12" fmla="*/ 9 w 90"/>
                <a:gd name="T13" fmla="*/ 34 h 42"/>
                <a:gd name="T14" fmla="*/ 35 w 90"/>
                <a:gd name="T15" fmla="*/ 12 h 42"/>
                <a:gd name="T16" fmla="*/ 47 w 90"/>
                <a:gd name="T17" fmla="*/ 4 h 42"/>
                <a:gd name="T18" fmla="*/ 65 w 90"/>
                <a:gd name="T19" fmla="*/ 0 h 42"/>
                <a:gd name="T20" fmla="*/ 77 w 90"/>
                <a:gd name="T21" fmla="*/ 0 h 42"/>
                <a:gd name="T22" fmla="*/ 90 w 90"/>
                <a:gd name="T23" fmla="*/ 8 h 42"/>
                <a:gd name="T24" fmla="*/ 90 w 90"/>
                <a:gd name="T25" fmla="*/ 8 h 42"/>
                <a:gd name="T26" fmla="*/ 90 w 90"/>
                <a:gd name="T27" fmla="*/ 8 h 42"/>
                <a:gd name="T28" fmla="*/ 90 w 90"/>
                <a:gd name="T29" fmla="*/ 12 h 42"/>
                <a:gd name="T30" fmla="*/ 86 w 90"/>
                <a:gd name="T31" fmla="*/ 21 h 42"/>
                <a:gd name="T32" fmla="*/ 69 w 90"/>
                <a:gd name="T33" fmla="*/ 29 h 42"/>
                <a:gd name="T34" fmla="*/ 69 w 90"/>
                <a:gd name="T35" fmla="*/ 29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42"/>
                <a:gd name="T56" fmla="*/ 90 w 90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42">
                  <a:moveTo>
                    <a:pt x="69" y="29"/>
                  </a:moveTo>
                  <a:lnTo>
                    <a:pt x="69" y="29"/>
                  </a:lnTo>
                  <a:lnTo>
                    <a:pt x="52" y="38"/>
                  </a:lnTo>
                  <a:lnTo>
                    <a:pt x="35" y="42"/>
                  </a:lnTo>
                  <a:lnTo>
                    <a:pt x="0" y="42"/>
                  </a:lnTo>
                  <a:lnTo>
                    <a:pt x="9" y="34"/>
                  </a:lnTo>
                  <a:lnTo>
                    <a:pt x="35" y="12"/>
                  </a:lnTo>
                  <a:lnTo>
                    <a:pt x="47" y="4"/>
                  </a:lnTo>
                  <a:lnTo>
                    <a:pt x="65" y="0"/>
                  </a:lnTo>
                  <a:lnTo>
                    <a:pt x="77" y="0"/>
                  </a:lnTo>
                  <a:lnTo>
                    <a:pt x="90" y="8"/>
                  </a:lnTo>
                  <a:lnTo>
                    <a:pt x="90" y="12"/>
                  </a:lnTo>
                  <a:lnTo>
                    <a:pt x="86" y="2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6" name="Freeform 316"/>
            <p:cNvSpPr>
              <a:spLocks/>
            </p:cNvSpPr>
            <p:nvPr/>
          </p:nvSpPr>
          <p:spPr bwMode="auto">
            <a:xfrm>
              <a:off x="646" y="2636"/>
              <a:ext cx="90" cy="51"/>
            </a:xfrm>
            <a:custGeom>
              <a:avLst/>
              <a:gdLst>
                <a:gd name="T0" fmla="*/ 39 w 90"/>
                <a:gd name="T1" fmla="*/ 30 h 51"/>
                <a:gd name="T2" fmla="*/ 39 w 90"/>
                <a:gd name="T3" fmla="*/ 30 h 51"/>
                <a:gd name="T4" fmla="*/ 18 w 90"/>
                <a:gd name="T5" fmla="*/ 34 h 51"/>
                <a:gd name="T6" fmla="*/ 5 w 90"/>
                <a:gd name="T7" fmla="*/ 43 h 51"/>
                <a:gd name="T8" fmla="*/ 0 w 90"/>
                <a:gd name="T9" fmla="*/ 51 h 51"/>
                <a:gd name="T10" fmla="*/ 0 w 90"/>
                <a:gd name="T11" fmla="*/ 51 h 51"/>
                <a:gd name="T12" fmla="*/ 5 w 90"/>
                <a:gd name="T13" fmla="*/ 38 h 51"/>
                <a:gd name="T14" fmla="*/ 9 w 90"/>
                <a:gd name="T15" fmla="*/ 30 h 51"/>
                <a:gd name="T16" fmla="*/ 18 w 90"/>
                <a:gd name="T17" fmla="*/ 17 h 51"/>
                <a:gd name="T18" fmla="*/ 30 w 90"/>
                <a:gd name="T19" fmla="*/ 9 h 51"/>
                <a:gd name="T20" fmla="*/ 47 w 90"/>
                <a:gd name="T21" fmla="*/ 0 h 51"/>
                <a:gd name="T22" fmla="*/ 65 w 90"/>
                <a:gd name="T23" fmla="*/ 4 h 51"/>
                <a:gd name="T24" fmla="*/ 90 w 90"/>
                <a:gd name="T25" fmla="*/ 13 h 51"/>
                <a:gd name="T26" fmla="*/ 90 w 90"/>
                <a:gd name="T27" fmla="*/ 13 h 51"/>
                <a:gd name="T28" fmla="*/ 39 w 90"/>
                <a:gd name="T29" fmla="*/ 30 h 51"/>
                <a:gd name="T30" fmla="*/ 39 w 90"/>
                <a:gd name="T31" fmla="*/ 3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51"/>
                <a:gd name="T50" fmla="*/ 90 w 90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51">
                  <a:moveTo>
                    <a:pt x="39" y="30"/>
                  </a:moveTo>
                  <a:lnTo>
                    <a:pt x="39" y="30"/>
                  </a:lnTo>
                  <a:lnTo>
                    <a:pt x="18" y="34"/>
                  </a:lnTo>
                  <a:lnTo>
                    <a:pt x="5" y="43"/>
                  </a:lnTo>
                  <a:lnTo>
                    <a:pt x="0" y="51"/>
                  </a:lnTo>
                  <a:lnTo>
                    <a:pt x="5" y="38"/>
                  </a:lnTo>
                  <a:lnTo>
                    <a:pt x="9" y="30"/>
                  </a:lnTo>
                  <a:lnTo>
                    <a:pt x="18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5" y="4"/>
                  </a:lnTo>
                  <a:lnTo>
                    <a:pt x="90" y="13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7" name="Freeform 317"/>
            <p:cNvSpPr>
              <a:spLocks/>
            </p:cNvSpPr>
            <p:nvPr/>
          </p:nvSpPr>
          <p:spPr bwMode="auto">
            <a:xfrm>
              <a:off x="706" y="2649"/>
              <a:ext cx="26" cy="21"/>
            </a:xfrm>
            <a:custGeom>
              <a:avLst/>
              <a:gdLst>
                <a:gd name="T0" fmla="*/ 26 w 26"/>
                <a:gd name="T1" fmla="*/ 8 h 21"/>
                <a:gd name="T2" fmla="*/ 26 w 26"/>
                <a:gd name="T3" fmla="*/ 8 h 21"/>
                <a:gd name="T4" fmla="*/ 22 w 26"/>
                <a:gd name="T5" fmla="*/ 17 h 21"/>
                <a:gd name="T6" fmla="*/ 13 w 26"/>
                <a:gd name="T7" fmla="*/ 21 h 21"/>
                <a:gd name="T8" fmla="*/ 13 w 26"/>
                <a:gd name="T9" fmla="*/ 21 h 21"/>
                <a:gd name="T10" fmla="*/ 5 w 26"/>
                <a:gd name="T11" fmla="*/ 21 h 21"/>
                <a:gd name="T12" fmla="*/ 0 w 26"/>
                <a:gd name="T13" fmla="*/ 8 h 21"/>
                <a:gd name="T14" fmla="*/ 0 w 26"/>
                <a:gd name="T15" fmla="*/ 8 h 21"/>
                <a:gd name="T16" fmla="*/ 0 w 26"/>
                <a:gd name="T17" fmla="*/ 8 h 21"/>
                <a:gd name="T18" fmla="*/ 13 w 26"/>
                <a:gd name="T19" fmla="*/ 0 h 21"/>
                <a:gd name="T20" fmla="*/ 13 w 26"/>
                <a:gd name="T21" fmla="*/ 0 h 21"/>
                <a:gd name="T22" fmla="*/ 22 w 26"/>
                <a:gd name="T23" fmla="*/ 0 h 21"/>
                <a:gd name="T24" fmla="*/ 26 w 26"/>
                <a:gd name="T25" fmla="*/ 8 h 21"/>
                <a:gd name="T26" fmla="*/ 26 w 26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1"/>
                <a:gd name="T44" fmla="*/ 26 w 26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1">
                  <a:moveTo>
                    <a:pt x="26" y="8"/>
                  </a:moveTo>
                  <a:lnTo>
                    <a:pt x="26" y="8"/>
                  </a:lnTo>
                  <a:lnTo>
                    <a:pt x="22" y="17"/>
                  </a:lnTo>
                  <a:lnTo>
                    <a:pt x="13" y="21"/>
                  </a:lnTo>
                  <a:lnTo>
                    <a:pt x="5" y="21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8" name="Freeform 318"/>
            <p:cNvSpPr>
              <a:spLocks/>
            </p:cNvSpPr>
            <p:nvPr/>
          </p:nvSpPr>
          <p:spPr bwMode="auto">
            <a:xfrm>
              <a:off x="646" y="2636"/>
              <a:ext cx="95" cy="47"/>
            </a:xfrm>
            <a:custGeom>
              <a:avLst/>
              <a:gdLst>
                <a:gd name="T0" fmla="*/ 95 w 95"/>
                <a:gd name="T1" fmla="*/ 9 h 47"/>
                <a:gd name="T2" fmla="*/ 95 w 95"/>
                <a:gd name="T3" fmla="*/ 9 h 47"/>
                <a:gd name="T4" fmla="*/ 86 w 95"/>
                <a:gd name="T5" fmla="*/ 4 h 47"/>
                <a:gd name="T6" fmla="*/ 73 w 95"/>
                <a:gd name="T7" fmla="*/ 0 h 47"/>
                <a:gd name="T8" fmla="*/ 60 w 95"/>
                <a:gd name="T9" fmla="*/ 0 h 47"/>
                <a:gd name="T10" fmla="*/ 43 w 95"/>
                <a:gd name="T11" fmla="*/ 0 h 47"/>
                <a:gd name="T12" fmla="*/ 26 w 95"/>
                <a:gd name="T13" fmla="*/ 9 h 47"/>
                <a:gd name="T14" fmla="*/ 13 w 95"/>
                <a:gd name="T15" fmla="*/ 21 h 47"/>
                <a:gd name="T16" fmla="*/ 0 w 95"/>
                <a:gd name="T17" fmla="*/ 47 h 47"/>
                <a:gd name="T18" fmla="*/ 0 w 95"/>
                <a:gd name="T19" fmla="*/ 47 h 47"/>
                <a:gd name="T20" fmla="*/ 5 w 95"/>
                <a:gd name="T21" fmla="*/ 38 h 47"/>
                <a:gd name="T22" fmla="*/ 22 w 95"/>
                <a:gd name="T23" fmla="*/ 17 h 47"/>
                <a:gd name="T24" fmla="*/ 35 w 95"/>
                <a:gd name="T25" fmla="*/ 9 h 47"/>
                <a:gd name="T26" fmla="*/ 52 w 95"/>
                <a:gd name="T27" fmla="*/ 4 h 47"/>
                <a:gd name="T28" fmla="*/ 69 w 95"/>
                <a:gd name="T29" fmla="*/ 4 h 47"/>
                <a:gd name="T30" fmla="*/ 90 w 95"/>
                <a:gd name="T31" fmla="*/ 13 h 47"/>
                <a:gd name="T32" fmla="*/ 95 w 95"/>
                <a:gd name="T33" fmla="*/ 9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47"/>
                <a:gd name="T53" fmla="*/ 95 w 95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47">
                  <a:moveTo>
                    <a:pt x="95" y="9"/>
                  </a:moveTo>
                  <a:lnTo>
                    <a:pt x="95" y="9"/>
                  </a:lnTo>
                  <a:lnTo>
                    <a:pt x="86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13" y="21"/>
                  </a:lnTo>
                  <a:lnTo>
                    <a:pt x="0" y="47"/>
                  </a:lnTo>
                  <a:lnTo>
                    <a:pt x="5" y="38"/>
                  </a:lnTo>
                  <a:lnTo>
                    <a:pt x="22" y="17"/>
                  </a:lnTo>
                  <a:lnTo>
                    <a:pt x="35" y="9"/>
                  </a:lnTo>
                  <a:lnTo>
                    <a:pt x="52" y="4"/>
                  </a:lnTo>
                  <a:lnTo>
                    <a:pt x="69" y="4"/>
                  </a:lnTo>
                  <a:lnTo>
                    <a:pt x="90" y="13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9" name="Freeform 319"/>
            <p:cNvSpPr>
              <a:spLocks/>
            </p:cNvSpPr>
            <p:nvPr/>
          </p:nvSpPr>
          <p:spPr bwMode="auto">
            <a:xfrm>
              <a:off x="698" y="2645"/>
              <a:ext cx="47" cy="38"/>
            </a:xfrm>
            <a:custGeom>
              <a:avLst/>
              <a:gdLst>
                <a:gd name="T0" fmla="*/ 34 w 47"/>
                <a:gd name="T1" fmla="*/ 4 h 38"/>
                <a:gd name="T2" fmla="*/ 34 w 47"/>
                <a:gd name="T3" fmla="*/ 4 h 38"/>
                <a:gd name="T4" fmla="*/ 34 w 47"/>
                <a:gd name="T5" fmla="*/ 8 h 38"/>
                <a:gd name="T6" fmla="*/ 34 w 47"/>
                <a:gd name="T7" fmla="*/ 17 h 38"/>
                <a:gd name="T8" fmla="*/ 21 w 47"/>
                <a:gd name="T9" fmla="*/ 25 h 38"/>
                <a:gd name="T10" fmla="*/ 0 w 47"/>
                <a:gd name="T11" fmla="*/ 38 h 38"/>
                <a:gd name="T12" fmla="*/ 0 w 47"/>
                <a:gd name="T13" fmla="*/ 38 h 38"/>
                <a:gd name="T14" fmla="*/ 8 w 47"/>
                <a:gd name="T15" fmla="*/ 38 h 38"/>
                <a:gd name="T16" fmla="*/ 21 w 47"/>
                <a:gd name="T17" fmla="*/ 29 h 38"/>
                <a:gd name="T18" fmla="*/ 38 w 47"/>
                <a:gd name="T19" fmla="*/ 21 h 38"/>
                <a:gd name="T20" fmla="*/ 43 w 47"/>
                <a:gd name="T21" fmla="*/ 12 h 38"/>
                <a:gd name="T22" fmla="*/ 47 w 47"/>
                <a:gd name="T23" fmla="*/ 0 h 38"/>
                <a:gd name="T24" fmla="*/ 34 w 47"/>
                <a:gd name="T25" fmla="*/ 4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8"/>
                <a:gd name="T41" fmla="*/ 47 w 47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8">
                  <a:moveTo>
                    <a:pt x="34" y="4"/>
                  </a:moveTo>
                  <a:lnTo>
                    <a:pt x="34" y="4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21" y="25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1" y="29"/>
                  </a:lnTo>
                  <a:lnTo>
                    <a:pt x="38" y="21"/>
                  </a:lnTo>
                  <a:lnTo>
                    <a:pt x="43" y="12"/>
                  </a:lnTo>
                  <a:lnTo>
                    <a:pt x="47" y="0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0" name="Freeform 320"/>
            <p:cNvSpPr>
              <a:spLocks/>
            </p:cNvSpPr>
            <p:nvPr/>
          </p:nvSpPr>
          <p:spPr bwMode="auto">
            <a:xfrm>
              <a:off x="646" y="2632"/>
              <a:ext cx="103" cy="55"/>
            </a:xfrm>
            <a:custGeom>
              <a:avLst/>
              <a:gdLst>
                <a:gd name="T0" fmla="*/ 0 w 103"/>
                <a:gd name="T1" fmla="*/ 55 h 55"/>
                <a:gd name="T2" fmla="*/ 0 w 103"/>
                <a:gd name="T3" fmla="*/ 55 h 55"/>
                <a:gd name="T4" fmla="*/ 0 w 103"/>
                <a:gd name="T5" fmla="*/ 51 h 55"/>
                <a:gd name="T6" fmla="*/ 13 w 103"/>
                <a:gd name="T7" fmla="*/ 38 h 55"/>
                <a:gd name="T8" fmla="*/ 39 w 103"/>
                <a:gd name="T9" fmla="*/ 25 h 55"/>
                <a:gd name="T10" fmla="*/ 56 w 103"/>
                <a:gd name="T11" fmla="*/ 17 h 55"/>
                <a:gd name="T12" fmla="*/ 77 w 103"/>
                <a:gd name="T13" fmla="*/ 13 h 55"/>
                <a:gd name="T14" fmla="*/ 77 w 103"/>
                <a:gd name="T15" fmla="*/ 13 h 55"/>
                <a:gd name="T16" fmla="*/ 90 w 103"/>
                <a:gd name="T17" fmla="*/ 13 h 55"/>
                <a:gd name="T18" fmla="*/ 95 w 103"/>
                <a:gd name="T19" fmla="*/ 4 h 55"/>
                <a:gd name="T20" fmla="*/ 103 w 103"/>
                <a:gd name="T21" fmla="*/ 0 h 55"/>
                <a:gd name="T22" fmla="*/ 103 w 103"/>
                <a:gd name="T23" fmla="*/ 0 h 55"/>
                <a:gd name="T24" fmla="*/ 103 w 103"/>
                <a:gd name="T25" fmla="*/ 4 h 55"/>
                <a:gd name="T26" fmla="*/ 99 w 103"/>
                <a:gd name="T27" fmla="*/ 8 h 55"/>
                <a:gd name="T28" fmla="*/ 95 w 103"/>
                <a:gd name="T29" fmla="*/ 17 h 55"/>
                <a:gd name="T30" fmla="*/ 77 w 103"/>
                <a:gd name="T31" fmla="*/ 21 h 55"/>
                <a:gd name="T32" fmla="*/ 77 w 103"/>
                <a:gd name="T33" fmla="*/ 21 h 55"/>
                <a:gd name="T34" fmla="*/ 43 w 103"/>
                <a:gd name="T35" fmla="*/ 30 h 55"/>
                <a:gd name="T36" fmla="*/ 18 w 103"/>
                <a:gd name="T37" fmla="*/ 42 h 55"/>
                <a:gd name="T38" fmla="*/ 0 w 103"/>
                <a:gd name="T39" fmla="*/ 55 h 55"/>
                <a:gd name="T40" fmla="*/ 0 w 103"/>
                <a:gd name="T41" fmla="*/ 5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55"/>
                <a:gd name="T65" fmla="*/ 103 w 103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55">
                  <a:moveTo>
                    <a:pt x="0" y="55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13" y="38"/>
                  </a:lnTo>
                  <a:lnTo>
                    <a:pt x="39" y="25"/>
                  </a:lnTo>
                  <a:lnTo>
                    <a:pt x="56" y="17"/>
                  </a:lnTo>
                  <a:lnTo>
                    <a:pt x="77" y="13"/>
                  </a:lnTo>
                  <a:lnTo>
                    <a:pt x="90" y="13"/>
                  </a:lnTo>
                  <a:lnTo>
                    <a:pt x="95" y="4"/>
                  </a:lnTo>
                  <a:lnTo>
                    <a:pt x="103" y="0"/>
                  </a:lnTo>
                  <a:lnTo>
                    <a:pt x="103" y="4"/>
                  </a:lnTo>
                  <a:lnTo>
                    <a:pt x="99" y="8"/>
                  </a:lnTo>
                  <a:lnTo>
                    <a:pt x="95" y="17"/>
                  </a:lnTo>
                  <a:lnTo>
                    <a:pt x="77" y="21"/>
                  </a:lnTo>
                  <a:lnTo>
                    <a:pt x="43" y="30"/>
                  </a:lnTo>
                  <a:lnTo>
                    <a:pt x="18" y="4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1" name="Freeform 321"/>
            <p:cNvSpPr>
              <a:spLocks/>
            </p:cNvSpPr>
            <p:nvPr/>
          </p:nvSpPr>
          <p:spPr bwMode="auto">
            <a:xfrm>
              <a:off x="501" y="2670"/>
              <a:ext cx="98" cy="26"/>
            </a:xfrm>
            <a:custGeom>
              <a:avLst/>
              <a:gdLst>
                <a:gd name="T0" fmla="*/ 51 w 98"/>
                <a:gd name="T1" fmla="*/ 22 h 26"/>
                <a:gd name="T2" fmla="*/ 51 w 98"/>
                <a:gd name="T3" fmla="*/ 22 h 26"/>
                <a:gd name="T4" fmla="*/ 77 w 98"/>
                <a:gd name="T5" fmla="*/ 22 h 26"/>
                <a:gd name="T6" fmla="*/ 90 w 98"/>
                <a:gd name="T7" fmla="*/ 22 h 26"/>
                <a:gd name="T8" fmla="*/ 98 w 98"/>
                <a:gd name="T9" fmla="*/ 26 h 26"/>
                <a:gd name="T10" fmla="*/ 98 w 98"/>
                <a:gd name="T11" fmla="*/ 26 h 26"/>
                <a:gd name="T12" fmla="*/ 90 w 98"/>
                <a:gd name="T13" fmla="*/ 17 h 26"/>
                <a:gd name="T14" fmla="*/ 81 w 98"/>
                <a:gd name="T15" fmla="*/ 9 h 26"/>
                <a:gd name="T16" fmla="*/ 69 w 98"/>
                <a:gd name="T17" fmla="*/ 4 h 26"/>
                <a:gd name="T18" fmla="*/ 51 w 98"/>
                <a:gd name="T19" fmla="*/ 0 h 26"/>
                <a:gd name="T20" fmla="*/ 34 w 98"/>
                <a:gd name="T21" fmla="*/ 0 h 26"/>
                <a:gd name="T22" fmla="*/ 17 w 98"/>
                <a:gd name="T23" fmla="*/ 9 h 26"/>
                <a:gd name="T24" fmla="*/ 0 w 98"/>
                <a:gd name="T25" fmla="*/ 26 h 26"/>
                <a:gd name="T26" fmla="*/ 0 w 98"/>
                <a:gd name="T27" fmla="*/ 26 h 26"/>
                <a:gd name="T28" fmla="*/ 51 w 98"/>
                <a:gd name="T29" fmla="*/ 22 h 26"/>
                <a:gd name="T30" fmla="*/ 51 w 98"/>
                <a:gd name="T31" fmla="*/ 2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26"/>
                <a:gd name="T50" fmla="*/ 98 w 98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26">
                  <a:moveTo>
                    <a:pt x="51" y="22"/>
                  </a:moveTo>
                  <a:lnTo>
                    <a:pt x="51" y="22"/>
                  </a:lnTo>
                  <a:lnTo>
                    <a:pt x="77" y="22"/>
                  </a:lnTo>
                  <a:lnTo>
                    <a:pt x="90" y="22"/>
                  </a:lnTo>
                  <a:lnTo>
                    <a:pt x="98" y="26"/>
                  </a:lnTo>
                  <a:lnTo>
                    <a:pt x="90" y="17"/>
                  </a:lnTo>
                  <a:lnTo>
                    <a:pt x="81" y="9"/>
                  </a:lnTo>
                  <a:lnTo>
                    <a:pt x="69" y="4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17" y="9"/>
                  </a:lnTo>
                  <a:lnTo>
                    <a:pt x="0" y="26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2" name="Freeform 322"/>
            <p:cNvSpPr>
              <a:spLocks/>
            </p:cNvSpPr>
            <p:nvPr/>
          </p:nvSpPr>
          <p:spPr bwMode="auto">
            <a:xfrm>
              <a:off x="497" y="2666"/>
              <a:ext cx="98" cy="30"/>
            </a:xfrm>
            <a:custGeom>
              <a:avLst/>
              <a:gdLst>
                <a:gd name="T0" fmla="*/ 0 w 98"/>
                <a:gd name="T1" fmla="*/ 30 h 30"/>
                <a:gd name="T2" fmla="*/ 0 w 98"/>
                <a:gd name="T3" fmla="*/ 30 h 30"/>
                <a:gd name="T4" fmla="*/ 8 w 98"/>
                <a:gd name="T5" fmla="*/ 21 h 30"/>
                <a:gd name="T6" fmla="*/ 17 w 98"/>
                <a:gd name="T7" fmla="*/ 13 h 30"/>
                <a:gd name="T8" fmla="*/ 30 w 98"/>
                <a:gd name="T9" fmla="*/ 4 h 30"/>
                <a:gd name="T10" fmla="*/ 43 w 98"/>
                <a:gd name="T11" fmla="*/ 0 h 30"/>
                <a:gd name="T12" fmla="*/ 60 w 98"/>
                <a:gd name="T13" fmla="*/ 4 h 30"/>
                <a:gd name="T14" fmla="*/ 81 w 98"/>
                <a:gd name="T15" fmla="*/ 8 h 30"/>
                <a:gd name="T16" fmla="*/ 98 w 98"/>
                <a:gd name="T17" fmla="*/ 30 h 30"/>
                <a:gd name="T18" fmla="*/ 98 w 98"/>
                <a:gd name="T19" fmla="*/ 30 h 30"/>
                <a:gd name="T20" fmla="*/ 90 w 98"/>
                <a:gd name="T21" fmla="*/ 21 h 30"/>
                <a:gd name="T22" fmla="*/ 68 w 98"/>
                <a:gd name="T23" fmla="*/ 8 h 30"/>
                <a:gd name="T24" fmla="*/ 55 w 98"/>
                <a:gd name="T25" fmla="*/ 8 h 30"/>
                <a:gd name="T26" fmla="*/ 38 w 98"/>
                <a:gd name="T27" fmla="*/ 8 h 30"/>
                <a:gd name="T28" fmla="*/ 21 w 98"/>
                <a:gd name="T29" fmla="*/ 17 h 30"/>
                <a:gd name="T30" fmla="*/ 4 w 98"/>
                <a:gd name="T31" fmla="*/ 30 h 30"/>
                <a:gd name="T32" fmla="*/ 0 w 9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0"/>
                <a:gd name="T53" fmla="*/ 98 w 9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0">
                  <a:moveTo>
                    <a:pt x="0" y="30"/>
                  </a:moveTo>
                  <a:lnTo>
                    <a:pt x="0" y="30"/>
                  </a:lnTo>
                  <a:lnTo>
                    <a:pt x="8" y="21"/>
                  </a:lnTo>
                  <a:lnTo>
                    <a:pt x="17" y="13"/>
                  </a:lnTo>
                  <a:lnTo>
                    <a:pt x="30" y="4"/>
                  </a:lnTo>
                  <a:lnTo>
                    <a:pt x="43" y="0"/>
                  </a:lnTo>
                  <a:lnTo>
                    <a:pt x="60" y="4"/>
                  </a:lnTo>
                  <a:lnTo>
                    <a:pt x="81" y="8"/>
                  </a:lnTo>
                  <a:lnTo>
                    <a:pt x="98" y="30"/>
                  </a:lnTo>
                  <a:lnTo>
                    <a:pt x="90" y="21"/>
                  </a:lnTo>
                  <a:lnTo>
                    <a:pt x="68" y="8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21" y="17"/>
                  </a:lnTo>
                  <a:lnTo>
                    <a:pt x="4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3" name="Freeform 323"/>
            <p:cNvSpPr>
              <a:spLocks/>
            </p:cNvSpPr>
            <p:nvPr/>
          </p:nvSpPr>
          <p:spPr bwMode="auto">
            <a:xfrm>
              <a:off x="505" y="2687"/>
              <a:ext cx="94" cy="26"/>
            </a:xfrm>
            <a:custGeom>
              <a:avLst/>
              <a:gdLst>
                <a:gd name="T0" fmla="*/ 26 w 94"/>
                <a:gd name="T1" fmla="*/ 26 h 26"/>
                <a:gd name="T2" fmla="*/ 26 w 94"/>
                <a:gd name="T3" fmla="*/ 26 h 26"/>
                <a:gd name="T4" fmla="*/ 47 w 94"/>
                <a:gd name="T5" fmla="*/ 26 h 26"/>
                <a:gd name="T6" fmla="*/ 60 w 94"/>
                <a:gd name="T7" fmla="*/ 26 h 26"/>
                <a:gd name="T8" fmla="*/ 94 w 94"/>
                <a:gd name="T9" fmla="*/ 9 h 26"/>
                <a:gd name="T10" fmla="*/ 94 w 94"/>
                <a:gd name="T11" fmla="*/ 9 h 26"/>
                <a:gd name="T12" fmla="*/ 82 w 94"/>
                <a:gd name="T13" fmla="*/ 5 h 26"/>
                <a:gd name="T14" fmla="*/ 56 w 94"/>
                <a:gd name="T15" fmla="*/ 0 h 26"/>
                <a:gd name="T16" fmla="*/ 26 w 94"/>
                <a:gd name="T17" fmla="*/ 0 h 26"/>
                <a:gd name="T18" fmla="*/ 9 w 94"/>
                <a:gd name="T19" fmla="*/ 5 h 26"/>
                <a:gd name="T20" fmla="*/ 0 w 94"/>
                <a:gd name="T21" fmla="*/ 13 h 26"/>
                <a:gd name="T22" fmla="*/ 0 w 94"/>
                <a:gd name="T23" fmla="*/ 13 h 26"/>
                <a:gd name="T24" fmla="*/ 0 w 94"/>
                <a:gd name="T25" fmla="*/ 13 h 26"/>
                <a:gd name="T26" fmla="*/ 0 w 94"/>
                <a:gd name="T27" fmla="*/ 17 h 26"/>
                <a:gd name="T28" fmla="*/ 9 w 94"/>
                <a:gd name="T29" fmla="*/ 26 h 26"/>
                <a:gd name="T30" fmla="*/ 26 w 94"/>
                <a:gd name="T31" fmla="*/ 26 h 26"/>
                <a:gd name="T32" fmla="*/ 26 w 94"/>
                <a:gd name="T33" fmla="*/ 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6"/>
                <a:gd name="T53" fmla="*/ 94 w 94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6">
                  <a:moveTo>
                    <a:pt x="26" y="26"/>
                  </a:moveTo>
                  <a:lnTo>
                    <a:pt x="26" y="26"/>
                  </a:lnTo>
                  <a:lnTo>
                    <a:pt x="47" y="26"/>
                  </a:lnTo>
                  <a:lnTo>
                    <a:pt x="60" y="26"/>
                  </a:lnTo>
                  <a:lnTo>
                    <a:pt x="94" y="9"/>
                  </a:lnTo>
                  <a:lnTo>
                    <a:pt x="82" y="5"/>
                  </a:lnTo>
                  <a:lnTo>
                    <a:pt x="56" y="0"/>
                  </a:lnTo>
                  <a:lnTo>
                    <a:pt x="26" y="0"/>
                  </a:lnTo>
                  <a:lnTo>
                    <a:pt x="9" y="5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9" y="26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4" name="Freeform 324"/>
            <p:cNvSpPr>
              <a:spLocks/>
            </p:cNvSpPr>
            <p:nvPr/>
          </p:nvSpPr>
          <p:spPr bwMode="auto">
            <a:xfrm>
              <a:off x="557" y="2692"/>
              <a:ext cx="25" cy="17"/>
            </a:xfrm>
            <a:custGeom>
              <a:avLst/>
              <a:gdLst>
                <a:gd name="T0" fmla="*/ 0 w 25"/>
                <a:gd name="T1" fmla="*/ 8 h 17"/>
                <a:gd name="T2" fmla="*/ 0 w 25"/>
                <a:gd name="T3" fmla="*/ 8 h 17"/>
                <a:gd name="T4" fmla="*/ 4 w 25"/>
                <a:gd name="T5" fmla="*/ 17 h 17"/>
                <a:gd name="T6" fmla="*/ 13 w 25"/>
                <a:gd name="T7" fmla="*/ 17 h 17"/>
                <a:gd name="T8" fmla="*/ 13 w 25"/>
                <a:gd name="T9" fmla="*/ 17 h 17"/>
                <a:gd name="T10" fmla="*/ 21 w 25"/>
                <a:gd name="T11" fmla="*/ 12 h 17"/>
                <a:gd name="T12" fmla="*/ 25 w 25"/>
                <a:gd name="T13" fmla="*/ 4 h 17"/>
                <a:gd name="T14" fmla="*/ 25 w 25"/>
                <a:gd name="T15" fmla="*/ 4 h 17"/>
                <a:gd name="T16" fmla="*/ 21 w 25"/>
                <a:gd name="T17" fmla="*/ 0 h 17"/>
                <a:gd name="T18" fmla="*/ 8 w 25"/>
                <a:gd name="T19" fmla="*/ 0 h 17"/>
                <a:gd name="T20" fmla="*/ 8 w 25"/>
                <a:gd name="T21" fmla="*/ 0 h 17"/>
                <a:gd name="T22" fmla="*/ 0 w 25"/>
                <a:gd name="T23" fmla="*/ 0 h 17"/>
                <a:gd name="T24" fmla="*/ 0 w 25"/>
                <a:gd name="T25" fmla="*/ 8 h 17"/>
                <a:gd name="T26" fmla="*/ 0 w 25"/>
                <a:gd name="T27" fmla="*/ 8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3" y="17"/>
                  </a:lnTo>
                  <a:lnTo>
                    <a:pt x="21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5" name="Freeform 325"/>
            <p:cNvSpPr>
              <a:spLocks/>
            </p:cNvSpPr>
            <p:nvPr/>
          </p:nvSpPr>
          <p:spPr bwMode="auto">
            <a:xfrm>
              <a:off x="484" y="2683"/>
              <a:ext cx="115" cy="13"/>
            </a:xfrm>
            <a:custGeom>
              <a:avLst/>
              <a:gdLst>
                <a:gd name="T0" fmla="*/ 115 w 115"/>
                <a:gd name="T1" fmla="*/ 13 h 13"/>
                <a:gd name="T2" fmla="*/ 115 w 115"/>
                <a:gd name="T3" fmla="*/ 13 h 13"/>
                <a:gd name="T4" fmla="*/ 111 w 115"/>
                <a:gd name="T5" fmla="*/ 9 h 13"/>
                <a:gd name="T6" fmla="*/ 94 w 115"/>
                <a:gd name="T7" fmla="*/ 4 h 13"/>
                <a:gd name="T8" fmla="*/ 68 w 115"/>
                <a:gd name="T9" fmla="*/ 0 h 13"/>
                <a:gd name="T10" fmla="*/ 51 w 115"/>
                <a:gd name="T11" fmla="*/ 0 h 13"/>
                <a:gd name="T12" fmla="*/ 30 w 115"/>
                <a:gd name="T13" fmla="*/ 4 h 13"/>
                <a:gd name="T14" fmla="*/ 30 w 115"/>
                <a:gd name="T15" fmla="*/ 4 h 13"/>
                <a:gd name="T16" fmla="*/ 17 w 115"/>
                <a:gd name="T17" fmla="*/ 9 h 13"/>
                <a:gd name="T18" fmla="*/ 9 w 115"/>
                <a:gd name="T19" fmla="*/ 4 h 13"/>
                <a:gd name="T20" fmla="*/ 0 w 115"/>
                <a:gd name="T21" fmla="*/ 4 h 13"/>
                <a:gd name="T22" fmla="*/ 0 w 115"/>
                <a:gd name="T23" fmla="*/ 4 h 13"/>
                <a:gd name="T24" fmla="*/ 0 w 115"/>
                <a:gd name="T25" fmla="*/ 4 h 13"/>
                <a:gd name="T26" fmla="*/ 4 w 115"/>
                <a:gd name="T27" fmla="*/ 9 h 13"/>
                <a:gd name="T28" fmla="*/ 13 w 115"/>
                <a:gd name="T29" fmla="*/ 13 h 13"/>
                <a:gd name="T30" fmla="*/ 34 w 115"/>
                <a:gd name="T31" fmla="*/ 13 h 13"/>
                <a:gd name="T32" fmla="*/ 34 w 115"/>
                <a:gd name="T33" fmla="*/ 13 h 13"/>
                <a:gd name="T34" fmla="*/ 64 w 115"/>
                <a:gd name="T35" fmla="*/ 9 h 13"/>
                <a:gd name="T36" fmla="*/ 94 w 115"/>
                <a:gd name="T37" fmla="*/ 9 h 13"/>
                <a:gd name="T38" fmla="*/ 115 w 115"/>
                <a:gd name="T39" fmla="*/ 13 h 13"/>
                <a:gd name="T40" fmla="*/ 115 w 115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13"/>
                <a:gd name="T65" fmla="*/ 115 w 11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13">
                  <a:moveTo>
                    <a:pt x="115" y="13"/>
                  </a:moveTo>
                  <a:lnTo>
                    <a:pt x="115" y="13"/>
                  </a:lnTo>
                  <a:lnTo>
                    <a:pt x="111" y="9"/>
                  </a:lnTo>
                  <a:lnTo>
                    <a:pt x="94" y="4"/>
                  </a:lnTo>
                  <a:lnTo>
                    <a:pt x="68" y="0"/>
                  </a:lnTo>
                  <a:lnTo>
                    <a:pt x="51" y="0"/>
                  </a:lnTo>
                  <a:lnTo>
                    <a:pt x="30" y="4"/>
                  </a:lnTo>
                  <a:lnTo>
                    <a:pt x="17" y="9"/>
                  </a:lnTo>
                  <a:lnTo>
                    <a:pt x="9" y="4"/>
                  </a:lnTo>
                  <a:lnTo>
                    <a:pt x="0" y="4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34" y="13"/>
                  </a:lnTo>
                  <a:lnTo>
                    <a:pt x="64" y="9"/>
                  </a:lnTo>
                  <a:lnTo>
                    <a:pt x="94" y="9"/>
                  </a:lnTo>
                  <a:lnTo>
                    <a:pt x="11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6" name="Freeform 326"/>
            <p:cNvSpPr>
              <a:spLocks/>
            </p:cNvSpPr>
            <p:nvPr/>
          </p:nvSpPr>
          <p:spPr bwMode="auto">
            <a:xfrm>
              <a:off x="493" y="2696"/>
              <a:ext cx="55" cy="21"/>
            </a:xfrm>
            <a:custGeom>
              <a:avLst/>
              <a:gdLst>
                <a:gd name="T0" fmla="*/ 12 w 55"/>
                <a:gd name="T1" fmla="*/ 0 h 21"/>
                <a:gd name="T2" fmla="*/ 12 w 55"/>
                <a:gd name="T3" fmla="*/ 0 h 21"/>
                <a:gd name="T4" fmla="*/ 12 w 55"/>
                <a:gd name="T5" fmla="*/ 4 h 21"/>
                <a:gd name="T6" fmla="*/ 17 w 55"/>
                <a:gd name="T7" fmla="*/ 8 h 21"/>
                <a:gd name="T8" fmla="*/ 30 w 55"/>
                <a:gd name="T9" fmla="*/ 17 h 21"/>
                <a:gd name="T10" fmla="*/ 55 w 55"/>
                <a:gd name="T11" fmla="*/ 17 h 21"/>
                <a:gd name="T12" fmla="*/ 55 w 55"/>
                <a:gd name="T13" fmla="*/ 17 h 21"/>
                <a:gd name="T14" fmla="*/ 51 w 55"/>
                <a:gd name="T15" fmla="*/ 21 h 21"/>
                <a:gd name="T16" fmla="*/ 34 w 55"/>
                <a:gd name="T17" fmla="*/ 21 h 21"/>
                <a:gd name="T18" fmla="*/ 12 w 55"/>
                <a:gd name="T19" fmla="*/ 13 h 21"/>
                <a:gd name="T20" fmla="*/ 8 w 55"/>
                <a:gd name="T21" fmla="*/ 8 h 21"/>
                <a:gd name="T22" fmla="*/ 0 w 55"/>
                <a:gd name="T23" fmla="*/ 0 h 21"/>
                <a:gd name="T24" fmla="*/ 12 w 55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21"/>
                <a:gd name="T41" fmla="*/ 55 w 55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21">
                  <a:moveTo>
                    <a:pt x="1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17" y="8"/>
                  </a:lnTo>
                  <a:lnTo>
                    <a:pt x="30" y="17"/>
                  </a:lnTo>
                  <a:lnTo>
                    <a:pt x="55" y="17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12" y="13"/>
                  </a:lnTo>
                  <a:lnTo>
                    <a:pt x="8" y="8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7" name="Freeform 327"/>
            <p:cNvSpPr>
              <a:spLocks/>
            </p:cNvSpPr>
            <p:nvPr/>
          </p:nvSpPr>
          <p:spPr bwMode="auto">
            <a:xfrm>
              <a:off x="1565" y="2824"/>
              <a:ext cx="22" cy="188"/>
            </a:xfrm>
            <a:custGeom>
              <a:avLst/>
              <a:gdLst>
                <a:gd name="T0" fmla="*/ 17 w 22"/>
                <a:gd name="T1" fmla="*/ 4 h 188"/>
                <a:gd name="T2" fmla="*/ 17 w 22"/>
                <a:gd name="T3" fmla="*/ 4 h 188"/>
                <a:gd name="T4" fmla="*/ 13 w 22"/>
                <a:gd name="T5" fmla="*/ 17 h 188"/>
                <a:gd name="T6" fmla="*/ 9 w 22"/>
                <a:gd name="T7" fmla="*/ 60 h 188"/>
                <a:gd name="T8" fmla="*/ 9 w 22"/>
                <a:gd name="T9" fmla="*/ 85 h 188"/>
                <a:gd name="T10" fmla="*/ 9 w 22"/>
                <a:gd name="T11" fmla="*/ 115 h 188"/>
                <a:gd name="T12" fmla="*/ 13 w 22"/>
                <a:gd name="T13" fmla="*/ 150 h 188"/>
                <a:gd name="T14" fmla="*/ 22 w 22"/>
                <a:gd name="T15" fmla="*/ 184 h 188"/>
                <a:gd name="T16" fmla="*/ 13 w 22"/>
                <a:gd name="T17" fmla="*/ 188 h 188"/>
                <a:gd name="T18" fmla="*/ 13 w 22"/>
                <a:gd name="T19" fmla="*/ 188 h 188"/>
                <a:gd name="T20" fmla="*/ 5 w 22"/>
                <a:gd name="T21" fmla="*/ 150 h 188"/>
                <a:gd name="T22" fmla="*/ 0 w 22"/>
                <a:gd name="T23" fmla="*/ 115 h 188"/>
                <a:gd name="T24" fmla="*/ 0 w 22"/>
                <a:gd name="T25" fmla="*/ 85 h 188"/>
                <a:gd name="T26" fmla="*/ 0 w 22"/>
                <a:gd name="T27" fmla="*/ 60 h 188"/>
                <a:gd name="T28" fmla="*/ 5 w 22"/>
                <a:gd name="T29" fmla="*/ 17 h 188"/>
                <a:gd name="T30" fmla="*/ 9 w 22"/>
                <a:gd name="T31" fmla="*/ 0 h 188"/>
                <a:gd name="T32" fmla="*/ 17 w 22"/>
                <a:gd name="T33" fmla="*/ 4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188"/>
                <a:gd name="T53" fmla="*/ 22 w 22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188">
                  <a:moveTo>
                    <a:pt x="17" y="4"/>
                  </a:moveTo>
                  <a:lnTo>
                    <a:pt x="17" y="4"/>
                  </a:lnTo>
                  <a:lnTo>
                    <a:pt x="13" y="17"/>
                  </a:lnTo>
                  <a:lnTo>
                    <a:pt x="9" y="60"/>
                  </a:lnTo>
                  <a:lnTo>
                    <a:pt x="9" y="85"/>
                  </a:lnTo>
                  <a:lnTo>
                    <a:pt x="9" y="115"/>
                  </a:lnTo>
                  <a:lnTo>
                    <a:pt x="13" y="150"/>
                  </a:lnTo>
                  <a:lnTo>
                    <a:pt x="22" y="184"/>
                  </a:lnTo>
                  <a:lnTo>
                    <a:pt x="13" y="188"/>
                  </a:lnTo>
                  <a:lnTo>
                    <a:pt x="5" y="150"/>
                  </a:lnTo>
                  <a:lnTo>
                    <a:pt x="0" y="115"/>
                  </a:lnTo>
                  <a:lnTo>
                    <a:pt x="0" y="85"/>
                  </a:lnTo>
                  <a:lnTo>
                    <a:pt x="0" y="60"/>
                  </a:lnTo>
                  <a:lnTo>
                    <a:pt x="5" y="17"/>
                  </a:lnTo>
                  <a:lnTo>
                    <a:pt x="9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8" name="Freeform 328"/>
            <p:cNvSpPr>
              <a:spLocks/>
            </p:cNvSpPr>
            <p:nvPr/>
          </p:nvSpPr>
          <p:spPr bwMode="auto">
            <a:xfrm>
              <a:off x="1535" y="2790"/>
              <a:ext cx="90" cy="77"/>
            </a:xfrm>
            <a:custGeom>
              <a:avLst/>
              <a:gdLst>
                <a:gd name="T0" fmla="*/ 43 w 90"/>
                <a:gd name="T1" fmla="*/ 30 h 77"/>
                <a:gd name="T2" fmla="*/ 43 w 90"/>
                <a:gd name="T3" fmla="*/ 30 h 77"/>
                <a:gd name="T4" fmla="*/ 60 w 90"/>
                <a:gd name="T5" fmla="*/ 25 h 77"/>
                <a:gd name="T6" fmla="*/ 77 w 90"/>
                <a:gd name="T7" fmla="*/ 25 h 77"/>
                <a:gd name="T8" fmla="*/ 82 w 90"/>
                <a:gd name="T9" fmla="*/ 25 h 77"/>
                <a:gd name="T10" fmla="*/ 86 w 90"/>
                <a:gd name="T11" fmla="*/ 30 h 77"/>
                <a:gd name="T12" fmla="*/ 86 w 90"/>
                <a:gd name="T13" fmla="*/ 30 h 77"/>
                <a:gd name="T14" fmla="*/ 90 w 90"/>
                <a:gd name="T15" fmla="*/ 34 h 77"/>
                <a:gd name="T16" fmla="*/ 86 w 90"/>
                <a:gd name="T17" fmla="*/ 38 h 77"/>
                <a:gd name="T18" fmla="*/ 69 w 90"/>
                <a:gd name="T19" fmla="*/ 38 h 77"/>
                <a:gd name="T20" fmla="*/ 43 w 90"/>
                <a:gd name="T21" fmla="*/ 43 h 77"/>
                <a:gd name="T22" fmla="*/ 43 w 90"/>
                <a:gd name="T23" fmla="*/ 43 h 77"/>
                <a:gd name="T24" fmla="*/ 69 w 90"/>
                <a:gd name="T25" fmla="*/ 55 h 77"/>
                <a:gd name="T26" fmla="*/ 82 w 90"/>
                <a:gd name="T27" fmla="*/ 64 h 77"/>
                <a:gd name="T28" fmla="*/ 86 w 90"/>
                <a:gd name="T29" fmla="*/ 72 h 77"/>
                <a:gd name="T30" fmla="*/ 82 w 90"/>
                <a:gd name="T31" fmla="*/ 77 h 77"/>
                <a:gd name="T32" fmla="*/ 82 w 90"/>
                <a:gd name="T33" fmla="*/ 77 h 77"/>
                <a:gd name="T34" fmla="*/ 77 w 90"/>
                <a:gd name="T35" fmla="*/ 77 h 77"/>
                <a:gd name="T36" fmla="*/ 69 w 90"/>
                <a:gd name="T37" fmla="*/ 77 h 77"/>
                <a:gd name="T38" fmla="*/ 56 w 90"/>
                <a:gd name="T39" fmla="*/ 64 h 77"/>
                <a:gd name="T40" fmla="*/ 39 w 90"/>
                <a:gd name="T41" fmla="*/ 47 h 77"/>
                <a:gd name="T42" fmla="*/ 39 w 90"/>
                <a:gd name="T43" fmla="*/ 47 h 77"/>
                <a:gd name="T44" fmla="*/ 26 w 90"/>
                <a:gd name="T45" fmla="*/ 55 h 77"/>
                <a:gd name="T46" fmla="*/ 13 w 90"/>
                <a:gd name="T47" fmla="*/ 55 h 77"/>
                <a:gd name="T48" fmla="*/ 5 w 90"/>
                <a:gd name="T49" fmla="*/ 51 h 77"/>
                <a:gd name="T50" fmla="*/ 5 w 90"/>
                <a:gd name="T51" fmla="*/ 51 h 77"/>
                <a:gd name="T52" fmla="*/ 0 w 90"/>
                <a:gd name="T53" fmla="*/ 47 h 77"/>
                <a:gd name="T54" fmla="*/ 0 w 90"/>
                <a:gd name="T55" fmla="*/ 43 h 77"/>
                <a:gd name="T56" fmla="*/ 13 w 90"/>
                <a:gd name="T57" fmla="*/ 38 h 77"/>
                <a:gd name="T58" fmla="*/ 35 w 90"/>
                <a:gd name="T59" fmla="*/ 38 h 77"/>
                <a:gd name="T60" fmla="*/ 35 w 90"/>
                <a:gd name="T61" fmla="*/ 38 h 77"/>
                <a:gd name="T62" fmla="*/ 30 w 90"/>
                <a:gd name="T63" fmla="*/ 38 h 77"/>
                <a:gd name="T64" fmla="*/ 13 w 90"/>
                <a:gd name="T65" fmla="*/ 30 h 77"/>
                <a:gd name="T66" fmla="*/ 9 w 90"/>
                <a:gd name="T67" fmla="*/ 21 h 77"/>
                <a:gd name="T68" fmla="*/ 5 w 90"/>
                <a:gd name="T69" fmla="*/ 17 h 77"/>
                <a:gd name="T70" fmla="*/ 9 w 90"/>
                <a:gd name="T71" fmla="*/ 8 h 77"/>
                <a:gd name="T72" fmla="*/ 13 w 90"/>
                <a:gd name="T73" fmla="*/ 4 h 77"/>
                <a:gd name="T74" fmla="*/ 13 w 90"/>
                <a:gd name="T75" fmla="*/ 4 h 77"/>
                <a:gd name="T76" fmla="*/ 22 w 90"/>
                <a:gd name="T77" fmla="*/ 0 h 77"/>
                <a:gd name="T78" fmla="*/ 30 w 90"/>
                <a:gd name="T79" fmla="*/ 0 h 77"/>
                <a:gd name="T80" fmla="*/ 35 w 90"/>
                <a:gd name="T81" fmla="*/ 4 h 77"/>
                <a:gd name="T82" fmla="*/ 39 w 90"/>
                <a:gd name="T83" fmla="*/ 8 h 77"/>
                <a:gd name="T84" fmla="*/ 43 w 90"/>
                <a:gd name="T85" fmla="*/ 25 h 77"/>
                <a:gd name="T86" fmla="*/ 43 w 90"/>
                <a:gd name="T87" fmla="*/ 30 h 77"/>
                <a:gd name="T88" fmla="*/ 43 w 90"/>
                <a:gd name="T89" fmla="*/ 3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77"/>
                <a:gd name="T137" fmla="*/ 90 w 90"/>
                <a:gd name="T138" fmla="*/ 77 h 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77">
                  <a:moveTo>
                    <a:pt x="43" y="30"/>
                  </a:moveTo>
                  <a:lnTo>
                    <a:pt x="43" y="30"/>
                  </a:lnTo>
                  <a:lnTo>
                    <a:pt x="60" y="25"/>
                  </a:lnTo>
                  <a:lnTo>
                    <a:pt x="77" y="25"/>
                  </a:lnTo>
                  <a:lnTo>
                    <a:pt x="82" y="25"/>
                  </a:lnTo>
                  <a:lnTo>
                    <a:pt x="86" y="30"/>
                  </a:lnTo>
                  <a:lnTo>
                    <a:pt x="90" y="34"/>
                  </a:lnTo>
                  <a:lnTo>
                    <a:pt x="86" y="38"/>
                  </a:lnTo>
                  <a:lnTo>
                    <a:pt x="69" y="38"/>
                  </a:lnTo>
                  <a:lnTo>
                    <a:pt x="43" y="43"/>
                  </a:lnTo>
                  <a:lnTo>
                    <a:pt x="69" y="55"/>
                  </a:lnTo>
                  <a:lnTo>
                    <a:pt x="82" y="64"/>
                  </a:lnTo>
                  <a:lnTo>
                    <a:pt x="86" y="72"/>
                  </a:lnTo>
                  <a:lnTo>
                    <a:pt x="82" y="77"/>
                  </a:lnTo>
                  <a:lnTo>
                    <a:pt x="77" y="77"/>
                  </a:lnTo>
                  <a:lnTo>
                    <a:pt x="69" y="77"/>
                  </a:lnTo>
                  <a:lnTo>
                    <a:pt x="56" y="64"/>
                  </a:lnTo>
                  <a:lnTo>
                    <a:pt x="39" y="47"/>
                  </a:lnTo>
                  <a:lnTo>
                    <a:pt x="26" y="55"/>
                  </a:lnTo>
                  <a:lnTo>
                    <a:pt x="13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5" y="38"/>
                  </a:lnTo>
                  <a:lnTo>
                    <a:pt x="30" y="38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4"/>
                  </a:lnTo>
                  <a:lnTo>
                    <a:pt x="39" y="8"/>
                  </a:lnTo>
                  <a:lnTo>
                    <a:pt x="43" y="2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9" name="Freeform 329"/>
            <p:cNvSpPr>
              <a:spLocks/>
            </p:cNvSpPr>
            <p:nvPr/>
          </p:nvSpPr>
          <p:spPr bwMode="auto">
            <a:xfrm>
              <a:off x="1595" y="2764"/>
              <a:ext cx="30" cy="231"/>
            </a:xfrm>
            <a:custGeom>
              <a:avLst/>
              <a:gdLst>
                <a:gd name="T0" fmla="*/ 9 w 30"/>
                <a:gd name="T1" fmla="*/ 4 h 231"/>
                <a:gd name="T2" fmla="*/ 9 w 30"/>
                <a:gd name="T3" fmla="*/ 4 h 231"/>
                <a:gd name="T4" fmla="*/ 13 w 30"/>
                <a:gd name="T5" fmla="*/ 81 h 231"/>
                <a:gd name="T6" fmla="*/ 17 w 30"/>
                <a:gd name="T7" fmla="*/ 150 h 231"/>
                <a:gd name="T8" fmla="*/ 30 w 30"/>
                <a:gd name="T9" fmla="*/ 227 h 231"/>
                <a:gd name="T10" fmla="*/ 22 w 30"/>
                <a:gd name="T11" fmla="*/ 231 h 231"/>
                <a:gd name="T12" fmla="*/ 22 w 30"/>
                <a:gd name="T13" fmla="*/ 231 h 231"/>
                <a:gd name="T14" fmla="*/ 13 w 30"/>
                <a:gd name="T15" fmla="*/ 193 h 231"/>
                <a:gd name="T16" fmla="*/ 9 w 30"/>
                <a:gd name="T17" fmla="*/ 154 h 231"/>
                <a:gd name="T18" fmla="*/ 5 w 30"/>
                <a:gd name="T19" fmla="*/ 81 h 231"/>
                <a:gd name="T20" fmla="*/ 0 w 30"/>
                <a:gd name="T21" fmla="*/ 26 h 231"/>
                <a:gd name="T22" fmla="*/ 5 w 30"/>
                <a:gd name="T23" fmla="*/ 0 h 231"/>
                <a:gd name="T24" fmla="*/ 9 w 30"/>
                <a:gd name="T25" fmla="*/ 4 h 2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31"/>
                <a:gd name="T41" fmla="*/ 30 w 30"/>
                <a:gd name="T42" fmla="*/ 231 h 2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31">
                  <a:moveTo>
                    <a:pt x="9" y="4"/>
                  </a:moveTo>
                  <a:lnTo>
                    <a:pt x="9" y="4"/>
                  </a:lnTo>
                  <a:lnTo>
                    <a:pt x="13" y="81"/>
                  </a:lnTo>
                  <a:lnTo>
                    <a:pt x="17" y="150"/>
                  </a:lnTo>
                  <a:lnTo>
                    <a:pt x="30" y="227"/>
                  </a:lnTo>
                  <a:lnTo>
                    <a:pt x="22" y="231"/>
                  </a:lnTo>
                  <a:lnTo>
                    <a:pt x="13" y="193"/>
                  </a:lnTo>
                  <a:lnTo>
                    <a:pt x="9" y="154"/>
                  </a:lnTo>
                  <a:lnTo>
                    <a:pt x="5" y="81"/>
                  </a:lnTo>
                  <a:lnTo>
                    <a:pt x="0" y="26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0" name="Freeform 330"/>
            <p:cNvSpPr>
              <a:spLocks/>
            </p:cNvSpPr>
            <p:nvPr/>
          </p:nvSpPr>
          <p:spPr bwMode="auto">
            <a:xfrm>
              <a:off x="1557" y="2730"/>
              <a:ext cx="90" cy="81"/>
            </a:xfrm>
            <a:custGeom>
              <a:avLst/>
              <a:gdLst>
                <a:gd name="T0" fmla="*/ 47 w 90"/>
                <a:gd name="T1" fmla="*/ 34 h 81"/>
                <a:gd name="T2" fmla="*/ 47 w 90"/>
                <a:gd name="T3" fmla="*/ 34 h 81"/>
                <a:gd name="T4" fmla="*/ 64 w 90"/>
                <a:gd name="T5" fmla="*/ 30 h 81"/>
                <a:gd name="T6" fmla="*/ 77 w 90"/>
                <a:gd name="T7" fmla="*/ 30 h 81"/>
                <a:gd name="T8" fmla="*/ 81 w 90"/>
                <a:gd name="T9" fmla="*/ 30 h 81"/>
                <a:gd name="T10" fmla="*/ 90 w 90"/>
                <a:gd name="T11" fmla="*/ 34 h 81"/>
                <a:gd name="T12" fmla="*/ 90 w 90"/>
                <a:gd name="T13" fmla="*/ 34 h 81"/>
                <a:gd name="T14" fmla="*/ 90 w 90"/>
                <a:gd name="T15" fmla="*/ 38 h 81"/>
                <a:gd name="T16" fmla="*/ 85 w 90"/>
                <a:gd name="T17" fmla="*/ 43 h 81"/>
                <a:gd name="T18" fmla="*/ 73 w 90"/>
                <a:gd name="T19" fmla="*/ 43 h 81"/>
                <a:gd name="T20" fmla="*/ 47 w 90"/>
                <a:gd name="T21" fmla="*/ 43 h 81"/>
                <a:gd name="T22" fmla="*/ 47 w 90"/>
                <a:gd name="T23" fmla="*/ 43 h 81"/>
                <a:gd name="T24" fmla="*/ 68 w 90"/>
                <a:gd name="T25" fmla="*/ 56 h 81"/>
                <a:gd name="T26" fmla="*/ 81 w 90"/>
                <a:gd name="T27" fmla="*/ 68 h 81"/>
                <a:gd name="T28" fmla="*/ 81 w 90"/>
                <a:gd name="T29" fmla="*/ 73 h 81"/>
                <a:gd name="T30" fmla="*/ 81 w 90"/>
                <a:gd name="T31" fmla="*/ 81 h 81"/>
                <a:gd name="T32" fmla="*/ 81 w 90"/>
                <a:gd name="T33" fmla="*/ 81 h 81"/>
                <a:gd name="T34" fmla="*/ 73 w 90"/>
                <a:gd name="T35" fmla="*/ 81 h 81"/>
                <a:gd name="T36" fmla="*/ 68 w 90"/>
                <a:gd name="T37" fmla="*/ 81 h 81"/>
                <a:gd name="T38" fmla="*/ 55 w 90"/>
                <a:gd name="T39" fmla="*/ 68 h 81"/>
                <a:gd name="T40" fmla="*/ 38 w 90"/>
                <a:gd name="T41" fmla="*/ 47 h 81"/>
                <a:gd name="T42" fmla="*/ 38 w 90"/>
                <a:gd name="T43" fmla="*/ 47 h 81"/>
                <a:gd name="T44" fmla="*/ 25 w 90"/>
                <a:gd name="T45" fmla="*/ 56 h 81"/>
                <a:gd name="T46" fmla="*/ 13 w 90"/>
                <a:gd name="T47" fmla="*/ 56 h 81"/>
                <a:gd name="T48" fmla="*/ 4 w 90"/>
                <a:gd name="T49" fmla="*/ 47 h 81"/>
                <a:gd name="T50" fmla="*/ 4 w 90"/>
                <a:gd name="T51" fmla="*/ 47 h 81"/>
                <a:gd name="T52" fmla="*/ 0 w 90"/>
                <a:gd name="T53" fmla="*/ 43 h 81"/>
                <a:gd name="T54" fmla="*/ 0 w 90"/>
                <a:gd name="T55" fmla="*/ 43 h 81"/>
                <a:gd name="T56" fmla="*/ 13 w 90"/>
                <a:gd name="T57" fmla="*/ 38 h 81"/>
                <a:gd name="T58" fmla="*/ 38 w 90"/>
                <a:gd name="T59" fmla="*/ 43 h 81"/>
                <a:gd name="T60" fmla="*/ 38 w 90"/>
                <a:gd name="T61" fmla="*/ 43 h 81"/>
                <a:gd name="T62" fmla="*/ 30 w 90"/>
                <a:gd name="T63" fmla="*/ 38 h 81"/>
                <a:gd name="T64" fmla="*/ 17 w 90"/>
                <a:gd name="T65" fmla="*/ 30 h 81"/>
                <a:gd name="T66" fmla="*/ 8 w 90"/>
                <a:gd name="T67" fmla="*/ 21 h 81"/>
                <a:gd name="T68" fmla="*/ 8 w 90"/>
                <a:gd name="T69" fmla="*/ 17 h 81"/>
                <a:gd name="T70" fmla="*/ 8 w 90"/>
                <a:gd name="T71" fmla="*/ 9 h 81"/>
                <a:gd name="T72" fmla="*/ 17 w 90"/>
                <a:gd name="T73" fmla="*/ 4 h 81"/>
                <a:gd name="T74" fmla="*/ 17 w 90"/>
                <a:gd name="T75" fmla="*/ 4 h 81"/>
                <a:gd name="T76" fmla="*/ 25 w 90"/>
                <a:gd name="T77" fmla="*/ 0 h 81"/>
                <a:gd name="T78" fmla="*/ 34 w 90"/>
                <a:gd name="T79" fmla="*/ 0 h 81"/>
                <a:gd name="T80" fmla="*/ 38 w 90"/>
                <a:gd name="T81" fmla="*/ 4 h 81"/>
                <a:gd name="T82" fmla="*/ 43 w 90"/>
                <a:gd name="T83" fmla="*/ 13 h 81"/>
                <a:gd name="T84" fmla="*/ 47 w 90"/>
                <a:gd name="T85" fmla="*/ 26 h 81"/>
                <a:gd name="T86" fmla="*/ 47 w 90"/>
                <a:gd name="T87" fmla="*/ 34 h 81"/>
                <a:gd name="T88" fmla="*/ 47 w 90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1"/>
                <a:gd name="T137" fmla="*/ 90 w 90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1">
                  <a:moveTo>
                    <a:pt x="47" y="34"/>
                  </a:moveTo>
                  <a:lnTo>
                    <a:pt x="47" y="34"/>
                  </a:lnTo>
                  <a:lnTo>
                    <a:pt x="64" y="30"/>
                  </a:lnTo>
                  <a:lnTo>
                    <a:pt x="77" y="30"/>
                  </a:lnTo>
                  <a:lnTo>
                    <a:pt x="81" y="30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85" y="43"/>
                  </a:lnTo>
                  <a:lnTo>
                    <a:pt x="73" y="43"/>
                  </a:lnTo>
                  <a:lnTo>
                    <a:pt x="47" y="43"/>
                  </a:lnTo>
                  <a:lnTo>
                    <a:pt x="68" y="56"/>
                  </a:lnTo>
                  <a:lnTo>
                    <a:pt x="81" y="68"/>
                  </a:lnTo>
                  <a:lnTo>
                    <a:pt x="81" y="73"/>
                  </a:lnTo>
                  <a:lnTo>
                    <a:pt x="81" y="81"/>
                  </a:lnTo>
                  <a:lnTo>
                    <a:pt x="73" y="81"/>
                  </a:lnTo>
                  <a:lnTo>
                    <a:pt x="68" y="81"/>
                  </a:lnTo>
                  <a:lnTo>
                    <a:pt x="55" y="68"/>
                  </a:lnTo>
                  <a:lnTo>
                    <a:pt x="38" y="47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8" y="43"/>
                  </a:lnTo>
                  <a:lnTo>
                    <a:pt x="30" y="38"/>
                  </a:lnTo>
                  <a:lnTo>
                    <a:pt x="17" y="30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3" y="13"/>
                  </a:lnTo>
                  <a:lnTo>
                    <a:pt x="47" y="26"/>
                  </a:lnTo>
                  <a:lnTo>
                    <a:pt x="47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1" name="Freeform 331"/>
            <p:cNvSpPr>
              <a:spLocks/>
            </p:cNvSpPr>
            <p:nvPr/>
          </p:nvSpPr>
          <p:spPr bwMode="auto">
            <a:xfrm>
              <a:off x="1719" y="2875"/>
              <a:ext cx="124" cy="146"/>
            </a:xfrm>
            <a:custGeom>
              <a:avLst/>
              <a:gdLst>
                <a:gd name="T0" fmla="*/ 124 w 124"/>
                <a:gd name="T1" fmla="*/ 9 h 146"/>
                <a:gd name="T2" fmla="*/ 124 w 124"/>
                <a:gd name="T3" fmla="*/ 9 h 146"/>
                <a:gd name="T4" fmla="*/ 111 w 124"/>
                <a:gd name="T5" fmla="*/ 17 h 146"/>
                <a:gd name="T6" fmla="*/ 81 w 124"/>
                <a:gd name="T7" fmla="*/ 43 h 146"/>
                <a:gd name="T8" fmla="*/ 60 w 124"/>
                <a:gd name="T9" fmla="*/ 60 h 146"/>
                <a:gd name="T10" fmla="*/ 43 w 124"/>
                <a:gd name="T11" fmla="*/ 86 h 146"/>
                <a:gd name="T12" fmla="*/ 26 w 124"/>
                <a:gd name="T13" fmla="*/ 111 h 146"/>
                <a:gd name="T14" fmla="*/ 9 w 124"/>
                <a:gd name="T15" fmla="*/ 146 h 146"/>
                <a:gd name="T16" fmla="*/ 0 w 124"/>
                <a:gd name="T17" fmla="*/ 146 h 146"/>
                <a:gd name="T18" fmla="*/ 0 w 124"/>
                <a:gd name="T19" fmla="*/ 146 h 146"/>
                <a:gd name="T20" fmla="*/ 17 w 124"/>
                <a:gd name="T21" fmla="*/ 111 h 146"/>
                <a:gd name="T22" fmla="*/ 34 w 124"/>
                <a:gd name="T23" fmla="*/ 82 h 146"/>
                <a:gd name="T24" fmla="*/ 56 w 124"/>
                <a:gd name="T25" fmla="*/ 56 h 146"/>
                <a:gd name="T26" fmla="*/ 73 w 124"/>
                <a:gd name="T27" fmla="*/ 34 h 146"/>
                <a:gd name="T28" fmla="*/ 103 w 124"/>
                <a:gd name="T29" fmla="*/ 9 h 146"/>
                <a:gd name="T30" fmla="*/ 120 w 124"/>
                <a:gd name="T31" fmla="*/ 0 h 146"/>
                <a:gd name="T32" fmla="*/ 124 w 124"/>
                <a:gd name="T33" fmla="*/ 9 h 1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6"/>
                <a:gd name="T53" fmla="*/ 124 w 124"/>
                <a:gd name="T54" fmla="*/ 146 h 1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6">
                  <a:moveTo>
                    <a:pt x="124" y="9"/>
                  </a:moveTo>
                  <a:lnTo>
                    <a:pt x="124" y="9"/>
                  </a:lnTo>
                  <a:lnTo>
                    <a:pt x="111" y="17"/>
                  </a:lnTo>
                  <a:lnTo>
                    <a:pt x="81" y="43"/>
                  </a:lnTo>
                  <a:lnTo>
                    <a:pt x="60" y="60"/>
                  </a:lnTo>
                  <a:lnTo>
                    <a:pt x="43" y="86"/>
                  </a:lnTo>
                  <a:lnTo>
                    <a:pt x="26" y="111"/>
                  </a:lnTo>
                  <a:lnTo>
                    <a:pt x="9" y="146"/>
                  </a:lnTo>
                  <a:lnTo>
                    <a:pt x="0" y="146"/>
                  </a:lnTo>
                  <a:lnTo>
                    <a:pt x="17" y="111"/>
                  </a:lnTo>
                  <a:lnTo>
                    <a:pt x="34" y="82"/>
                  </a:lnTo>
                  <a:lnTo>
                    <a:pt x="56" y="56"/>
                  </a:lnTo>
                  <a:lnTo>
                    <a:pt x="73" y="34"/>
                  </a:lnTo>
                  <a:lnTo>
                    <a:pt x="103" y="9"/>
                  </a:lnTo>
                  <a:lnTo>
                    <a:pt x="120" y="0"/>
                  </a:lnTo>
                  <a:lnTo>
                    <a:pt x="124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2" name="Freeform 332"/>
            <p:cNvSpPr>
              <a:spLocks/>
            </p:cNvSpPr>
            <p:nvPr/>
          </p:nvSpPr>
          <p:spPr bwMode="auto">
            <a:xfrm>
              <a:off x="1800" y="2833"/>
              <a:ext cx="77" cy="102"/>
            </a:xfrm>
            <a:custGeom>
              <a:avLst/>
              <a:gdLst>
                <a:gd name="T0" fmla="*/ 43 w 77"/>
                <a:gd name="T1" fmla="*/ 42 h 102"/>
                <a:gd name="T2" fmla="*/ 43 w 77"/>
                <a:gd name="T3" fmla="*/ 42 h 102"/>
                <a:gd name="T4" fmla="*/ 60 w 77"/>
                <a:gd name="T5" fmla="*/ 51 h 102"/>
                <a:gd name="T6" fmla="*/ 73 w 77"/>
                <a:gd name="T7" fmla="*/ 59 h 102"/>
                <a:gd name="T8" fmla="*/ 73 w 77"/>
                <a:gd name="T9" fmla="*/ 64 h 102"/>
                <a:gd name="T10" fmla="*/ 77 w 77"/>
                <a:gd name="T11" fmla="*/ 68 h 102"/>
                <a:gd name="T12" fmla="*/ 77 w 77"/>
                <a:gd name="T13" fmla="*/ 68 h 102"/>
                <a:gd name="T14" fmla="*/ 73 w 77"/>
                <a:gd name="T15" fmla="*/ 72 h 102"/>
                <a:gd name="T16" fmla="*/ 69 w 77"/>
                <a:gd name="T17" fmla="*/ 72 h 102"/>
                <a:gd name="T18" fmla="*/ 56 w 77"/>
                <a:gd name="T19" fmla="*/ 68 h 102"/>
                <a:gd name="T20" fmla="*/ 39 w 77"/>
                <a:gd name="T21" fmla="*/ 51 h 102"/>
                <a:gd name="T22" fmla="*/ 39 w 77"/>
                <a:gd name="T23" fmla="*/ 51 h 102"/>
                <a:gd name="T24" fmla="*/ 47 w 77"/>
                <a:gd name="T25" fmla="*/ 76 h 102"/>
                <a:gd name="T26" fmla="*/ 52 w 77"/>
                <a:gd name="T27" fmla="*/ 94 h 102"/>
                <a:gd name="T28" fmla="*/ 47 w 77"/>
                <a:gd name="T29" fmla="*/ 98 h 102"/>
                <a:gd name="T30" fmla="*/ 43 w 77"/>
                <a:gd name="T31" fmla="*/ 102 h 102"/>
                <a:gd name="T32" fmla="*/ 43 w 77"/>
                <a:gd name="T33" fmla="*/ 102 h 102"/>
                <a:gd name="T34" fmla="*/ 39 w 77"/>
                <a:gd name="T35" fmla="*/ 98 h 102"/>
                <a:gd name="T36" fmla="*/ 35 w 77"/>
                <a:gd name="T37" fmla="*/ 94 h 102"/>
                <a:gd name="T38" fmla="*/ 30 w 77"/>
                <a:gd name="T39" fmla="*/ 76 h 102"/>
                <a:gd name="T40" fmla="*/ 30 w 77"/>
                <a:gd name="T41" fmla="*/ 51 h 102"/>
                <a:gd name="T42" fmla="*/ 30 w 77"/>
                <a:gd name="T43" fmla="*/ 51 h 102"/>
                <a:gd name="T44" fmla="*/ 13 w 77"/>
                <a:gd name="T45" fmla="*/ 47 h 102"/>
                <a:gd name="T46" fmla="*/ 5 w 77"/>
                <a:gd name="T47" fmla="*/ 42 h 102"/>
                <a:gd name="T48" fmla="*/ 0 w 77"/>
                <a:gd name="T49" fmla="*/ 29 h 102"/>
                <a:gd name="T50" fmla="*/ 0 w 77"/>
                <a:gd name="T51" fmla="*/ 29 h 102"/>
                <a:gd name="T52" fmla="*/ 0 w 77"/>
                <a:gd name="T53" fmla="*/ 25 h 102"/>
                <a:gd name="T54" fmla="*/ 5 w 77"/>
                <a:gd name="T55" fmla="*/ 21 h 102"/>
                <a:gd name="T56" fmla="*/ 13 w 77"/>
                <a:gd name="T57" fmla="*/ 29 h 102"/>
                <a:gd name="T58" fmla="*/ 30 w 77"/>
                <a:gd name="T59" fmla="*/ 42 h 102"/>
                <a:gd name="T60" fmla="*/ 30 w 77"/>
                <a:gd name="T61" fmla="*/ 42 h 102"/>
                <a:gd name="T62" fmla="*/ 30 w 77"/>
                <a:gd name="T63" fmla="*/ 38 h 102"/>
                <a:gd name="T64" fmla="*/ 22 w 77"/>
                <a:gd name="T65" fmla="*/ 21 h 102"/>
                <a:gd name="T66" fmla="*/ 22 w 77"/>
                <a:gd name="T67" fmla="*/ 12 h 102"/>
                <a:gd name="T68" fmla="*/ 26 w 77"/>
                <a:gd name="T69" fmla="*/ 4 h 102"/>
                <a:gd name="T70" fmla="*/ 30 w 77"/>
                <a:gd name="T71" fmla="*/ 0 h 102"/>
                <a:gd name="T72" fmla="*/ 39 w 77"/>
                <a:gd name="T73" fmla="*/ 0 h 102"/>
                <a:gd name="T74" fmla="*/ 39 w 77"/>
                <a:gd name="T75" fmla="*/ 0 h 102"/>
                <a:gd name="T76" fmla="*/ 47 w 77"/>
                <a:gd name="T77" fmla="*/ 4 h 102"/>
                <a:gd name="T78" fmla="*/ 52 w 77"/>
                <a:gd name="T79" fmla="*/ 8 h 102"/>
                <a:gd name="T80" fmla="*/ 56 w 77"/>
                <a:gd name="T81" fmla="*/ 17 h 102"/>
                <a:gd name="T82" fmla="*/ 52 w 77"/>
                <a:gd name="T83" fmla="*/ 25 h 102"/>
                <a:gd name="T84" fmla="*/ 47 w 77"/>
                <a:gd name="T85" fmla="*/ 38 h 102"/>
                <a:gd name="T86" fmla="*/ 43 w 77"/>
                <a:gd name="T87" fmla="*/ 42 h 102"/>
                <a:gd name="T88" fmla="*/ 43 w 77"/>
                <a:gd name="T89" fmla="*/ 42 h 1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102"/>
                <a:gd name="T137" fmla="*/ 77 w 77"/>
                <a:gd name="T138" fmla="*/ 102 h 1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102">
                  <a:moveTo>
                    <a:pt x="43" y="42"/>
                  </a:moveTo>
                  <a:lnTo>
                    <a:pt x="43" y="42"/>
                  </a:lnTo>
                  <a:lnTo>
                    <a:pt x="60" y="51"/>
                  </a:lnTo>
                  <a:lnTo>
                    <a:pt x="73" y="59"/>
                  </a:lnTo>
                  <a:lnTo>
                    <a:pt x="73" y="64"/>
                  </a:lnTo>
                  <a:lnTo>
                    <a:pt x="77" y="68"/>
                  </a:lnTo>
                  <a:lnTo>
                    <a:pt x="73" y="72"/>
                  </a:lnTo>
                  <a:lnTo>
                    <a:pt x="69" y="72"/>
                  </a:lnTo>
                  <a:lnTo>
                    <a:pt x="56" y="68"/>
                  </a:lnTo>
                  <a:lnTo>
                    <a:pt x="39" y="51"/>
                  </a:lnTo>
                  <a:lnTo>
                    <a:pt x="47" y="76"/>
                  </a:lnTo>
                  <a:lnTo>
                    <a:pt x="52" y="94"/>
                  </a:lnTo>
                  <a:lnTo>
                    <a:pt x="47" y="98"/>
                  </a:lnTo>
                  <a:lnTo>
                    <a:pt x="43" y="102"/>
                  </a:lnTo>
                  <a:lnTo>
                    <a:pt x="39" y="98"/>
                  </a:lnTo>
                  <a:lnTo>
                    <a:pt x="35" y="94"/>
                  </a:lnTo>
                  <a:lnTo>
                    <a:pt x="30" y="76"/>
                  </a:lnTo>
                  <a:lnTo>
                    <a:pt x="30" y="51"/>
                  </a:lnTo>
                  <a:lnTo>
                    <a:pt x="13" y="47"/>
                  </a:lnTo>
                  <a:lnTo>
                    <a:pt x="5" y="4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5" y="21"/>
                  </a:lnTo>
                  <a:lnTo>
                    <a:pt x="13" y="29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22" y="21"/>
                  </a:lnTo>
                  <a:lnTo>
                    <a:pt x="22" y="12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8"/>
                  </a:lnTo>
                  <a:lnTo>
                    <a:pt x="56" y="17"/>
                  </a:lnTo>
                  <a:lnTo>
                    <a:pt x="52" y="25"/>
                  </a:lnTo>
                  <a:lnTo>
                    <a:pt x="47" y="38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3" name="Freeform 333"/>
            <p:cNvSpPr>
              <a:spLocks/>
            </p:cNvSpPr>
            <p:nvPr/>
          </p:nvSpPr>
          <p:spPr bwMode="auto">
            <a:xfrm>
              <a:off x="1446" y="2918"/>
              <a:ext cx="171" cy="73"/>
            </a:xfrm>
            <a:custGeom>
              <a:avLst/>
              <a:gdLst>
                <a:gd name="T0" fmla="*/ 0 w 171"/>
                <a:gd name="T1" fmla="*/ 9 h 73"/>
                <a:gd name="T2" fmla="*/ 0 w 171"/>
                <a:gd name="T3" fmla="*/ 9 h 73"/>
                <a:gd name="T4" fmla="*/ 13 w 171"/>
                <a:gd name="T5" fmla="*/ 9 h 73"/>
                <a:gd name="T6" fmla="*/ 51 w 171"/>
                <a:gd name="T7" fmla="*/ 17 h 73"/>
                <a:gd name="T8" fmla="*/ 77 w 171"/>
                <a:gd name="T9" fmla="*/ 26 h 73"/>
                <a:gd name="T10" fmla="*/ 107 w 171"/>
                <a:gd name="T11" fmla="*/ 39 h 73"/>
                <a:gd name="T12" fmla="*/ 136 w 171"/>
                <a:gd name="T13" fmla="*/ 56 h 73"/>
                <a:gd name="T14" fmla="*/ 166 w 171"/>
                <a:gd name="T15" fmla="*/ 73 h 73"/>
                <a:gd name="T16" fmla="*/ 171 w 171"/>
                <a:gd name="T17" fmla="*/ 68 h 73"/>
                <a:gd name="T18" fmla="*/ 171 w 171"/>
                <a:gd name="T19" fmla="*/ 68 h 73"/>
                <a:gd name="T20" fmla="*/ 141 w 171"/>
                <a:gd name="T21" fmla="*/ 47 h 73"/>
                <a:gd name="T22" fmla="*/ 111 w 171"/>
                <a:gd name="T23" fmla="*/ 30 h 73"/>
                <a:gd name="T24" fmla="*/ 81 w 171"/>
                <a:gd name="T25" fmla="*/ 17 h 73"/>
                <a:gd name="T26" fmla="*/ 55 w 171"/>
                <a:gd name="T27" fmla="*/ 9 h 73"/>
                <a:gd name="T28" fmla="*/ 17 w 171"/>
                <a:gd name="T29" fmla="*/ 0 h 73"/>
                <a:gd name="T30" fmla="*/ 0 w 171"/>
                <a:gd name="T31" fmla="*/ 0 h 73"/>
                <a:gd name="T32" fmla="*/ 0 w 171"/>
                <a:gd name="T33" fmla="*/ 9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1"/>
                <a:gd name="T52" fmla="*/ 0 h 73"/>
                <a:gd name="T53" fmla="*/ 171 w 171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1" h="73">
                  <a:moveTo>
                    <a:pt x="0" y="9"/>
                  </a:moveTo>
                  <a:lnTo>
                    <a:pt x="0" y="9"/>
                  </a:lnTo>
                  <a:lnTo>
                    <a:pt x="13" y="9"/>
                  </a:lnTo>
                  <a:lnTo>
                    <a:pt x="51" y="17"/>
                  </a:lnTo>
                  <a:lnTo>
                    <a:pt x="77" y="26"/>
                  </a:lnTo>
                  <a:lnTo>
                    <a:pt x="107" y="39"/>
                  </a:lnTo>
                  <a:lnTo>
                    <a:pt x="136" y="56"/>
                  </a:lnTo>
                  <a:lnTo>
                    <a:pt x="166" y="73"/>
                  </a:lnTo>
                  <a:lnTo>
                    <a:pt x="171" y="68"/>
                  </a:lnTo>
                  <a:lnTo>
                    <a:pt x="141" y="47"/>
                  </a:lnTo>
                  <a:lnTo>
                    <a:pt x="111" y="30"/>
                  </a:lnTo>
                  <a:lnTo>
                    <a:pt x="81" y="17"/>
                  </a:lnTo>
                  <a:lnTo>
                    <a:pt x="55" y="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4" name="Freeform 334"/>
            <p:cNvSpPr>
              <a:spLocks/>
            </p:cNvSpPr>
            <p:nvPr/>
          </p:nvSpPr>
          <p:spPr bwMode="auto">
            <a:xfrm>
              <a:off x="1416" y="2880"/>
              <a:ext cx="55" cy="94"/>
            </a:xfrm>
            <a:custGeom>
              <a:avLst/>
              <a:gdLst>
                <a:gd name="T0" fmla="*/ 21 w 55"/>
                <a:gd name="T1" fmla="*/ 42 h 94"/>
                <a:gd name="T2" fmla="*/ 21 w 55"/>
                <a:gd name="T3" fmla="*/ 42 h 94"/>
                <a:gd name="T4" fmla="*/ 13 w 55"/>
                <a:gd name="T5" fmla="*/ 55 h 94"/>
                <a:gd name="T6" fmla="*/ 8 w 55"/>
                <a:gd name="T7" fmla="*/ 68 h 94"/>
                <a:gd name="T8" fmla="*/ 4 w 55"/>
                <a:gd name="T9" fmla="*/ 72 h 94"/>
                <a:gd name="T10" fmla="*/ 8 w 55"/>
                <a:gd name="T11" fmla="*/ 81 h 94"/>
                <a:gd name="T12" fmla="*/ 8 w 55"/>
                <a:gd name="T13" fmla="*/ 81 h 94"/>
                <a:gd name="T14" fmla="*/ 13 w 55"/>
                <a:gd name="T15" fmla="*/ 85 h 94"/>
                <a:gd name="T16" fmla="*/ 17 w 55"/>
                <a:gd name="T17" fmla="*/ 81 h 94"/>
                <a:gd name="T18" fmla="*/ 21 w 55"/>
                <a:gd name="T19" fmla="*/ 68 h 94"/>
                <a:gd name="T20" fmla="*/ 34 w 55"/>
                <a:gd name="T21" fmla="*/ 47 h 94"/>
                <a:gd name="T22" fmla="*/ 34 w 55"/>
                <a:gd name="T23" fmla="*/ 47 h 94"/>
                <a:gd name="T24" fmla="*/ 38 w 55"/>
                <a:gd name="T25" fmla="*/ 72 h 94"/>
                <a:gd name="T26" fmla="*/ 43 w 55"/>
                <a:gd name="T27" fmla="*/ 89 h 94"/>
                <a:gd name="T28" fmla="*/ 47 w 55"/>
                <a:gd name="T29" fmla="*/ 94 h 94"/>
                <a:gd name="T30" fmla="*/ 51 w 55"/>
                <a:gd name="T31" fmla="*/ 89 h 94"/>
                <a:gd name="T32" fmla="*/ 51 w 55"/>
                <a:gd name="T33" fmla="*/ 89 h 94"/>
                <a:gd name="T34" fmla="*/ 55 w 55"/>
                <a:gd name="T35" fmla="*/ 85 h 94"/>
                <a:gd name="T36" fmla="*/ 55 w 55"/>
                <a:gd name="T37" fmla="*/ 81 h 94"/>
                <a:gd name="T38" fmla="*/ 51 w 55"/>
                <a:gd name="T39" fmla="*/ 64 h 94"/>
                <a:gd name="T40" fmla="*/ 38 w 55"/>
                <a:gd name="T41" fmla="*/ 42 h 94"/>
                <a:gd name="T42" fmla="*/ 38 w 55"/>
                <a:gd name="T43" fmla="*/ 42 h 94"/>
                <a:gd name="T44" fmla="*/ 51 w 55"/>
                <a:gd name="T45" fmla="*/ 34 h 94"/>
                <a:gd name="T46" fmla="*/ 55 w 55"/>
                <a:gd name="T47" fmla="*/ 21 h 94"/>
                <a:gd name="T48" fmla="*/ 55 w 55"/>
                <a:gd name="T49" fmla="*/ 8 h 94"/>
                <a:gd name="T50" fmla="*/ 55 w 55"/>
                <a:gd name="T51" fmla="*/ 8 h 94"/>
                <a:gd name="T52" fmla="*/ 51 w 55"/>
                <a:gd name="T53" fmla="*/ 4 h 94"/>
                <a:gd name="T54" fmla="*/ 47 w 55"/>
                <a:gd name="T55" fmla="*/ 4 h 94"/>
                <a:gd name="T56" fmla="*/ 43 w 55"/>
                <a:gd name="T57" fmla="*/ 17 h 94"/>
                <a:gd name="T58" fmla="*/ 34 w 55"/>
                <a:gd name="T59" fmla="*/ 38 h 94"/>
                <a:gd name="T60" fmla="*/ 34 w 55"/>
                <a:gd name="T61" fmla="*/ 38 h 94"/>
                <a:gd name="T62" fmla="*/ 34 w 55"/>
                <a:gd name="T63" fmla="*/ 29 h 94"/>
                <a:gd name="T64" fmla="*/ 30 w 55"/>
                <a:gd name="T65" fmla="*/ 12 h 94"/>
                <a:gd name="T66" fmla="*/ 25 w 55"/>
                <a:gd name="T67" fmla="*/ 4 h 94"/>
                <a:gd name="T68" fmla="*/ 21 w 55"/>
                <a:gd name="T69" fmla="*/ 0 h 94"/>
                <a:gd name="T70" fmla="*/ 17 w 55"/>
                <a:gd name="T71" fmla="*/ 0 h 94"/>
                <a:gd name="T72" fmla="*/ 8 w 55"/>
                <a:gd name="T73" fmla="*/ 4 h 94"/>
                <a:gd name="T74" fmla="*/ 8 w 55"/>
                <a:gd name="T75" fmla="*/ 4 h 94"/>
                <a:gd name="T76" fmla="*/ 0 w 55"/>
                <a:gd name="T77" fmla="*/ 8 h 94"/>
                <a:gd name="T78" fmla="*/ 0 w 55"/>
                <a:gd name="T79" fmla="*/ 17 h 94"/>
                <a:gd name="T80" fmla="*/ 0 w 55"/>
                <a:gd name="T81" fmla="*/ 25 h 94"/>
                <a:gd name="T82" fmla="*/ 4 w 55"/>
                <a:gd name="T83" fmla="*/ 29 h 94"/>
                <a:gd name="T84" fmla="*/ 17 w 55"/>
                <a:gd name="T85" fmla="*/ 38 h 94"/>
                <a:gd name="T86" fmla="*/ 21 w 55"/>
                <a:gd name="T87" fmla="*/ 42 h 94"/>
                <a:gd name="T88" fmla="*/ 21 w 55"/>
                <a:gd name="T89" fmla="*/ 42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5"/>
                <a:gd name="T136" fmla="*/ 0 h 94"/>
                <a:gd name="T137" fmla="*/ 55 w 5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5" h="94">
                  <a:moveTo>
                    <a:pt x="21" y="42"/>
                  </a:moveTo>
                  <a:lnTo>
                    <a:pt x="21" y="42"/>
                  </a:lnTo>
                  <a:lnTo>
                    <a:pt x="13" y="55"/>
                  </a:lnTo>
                  <a:lnTo>
                    <a:pt x="8" y="68"/>
                  </a:lnTo>
                  <a:lnTo>
                    <a:pt x="4" y="72"/>
                  </a:lnTo>
                  <a:lnTo>
                    <a:pt x="8" y="81"/>
                  </a:lnTo>
                  <a:lnTo>
                    <a:pt x="13" y="85"/>
                  </a:lnTo>
                  <a:lnTo>
                    <a:pt x="17" y="81"/>
                  </a:lnTo>
                  <a:lnTo>
                    <a:pt x="21" y="68"/>
                  </a:lnTo>
                  <a:lnTo>
                    <a:pt x="34" y="47"/>
                  </a:lnTo>
                  <a:lnTo>
                    <a:pt x="38" y="72"/>
                  </a:lnTo>
                  <a:lnTo>
                    <a:pt x="43" y="89"/>
                  </a:lnTo>
                  <a:lnTo>
                    <a:pt x="47" y="94"/>
                  </a:lnTo>
                  <a:lnTo>
                    <a:pt x="51" y="89"/>
                  </a:lnTo>
                  <a:lnTo>
                    <a:pt x="55" y="85"/>
                  </a:lnTo>
                  <a:lnTo>
                    <a:pt x="55" y="81"/>
                  </a:lnTo>
                  <a:lnTo>
                    <a:pt x="51" y="64"/>
                  </a:lnTo>
                  <a:lnTo>
                    <a:pt x="38" y="42"/>
                  </a:lnTo>
                  <a:lnTo>
                    <a:pt x="51" y="34"/>
                  </a:lnTo>
                  <a:lnTo>
                    <a:pt x="55" y="21"/>
                  </a:lnTo>
                  <a:lnTo>
                    <a:pt x="55" y="8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17"/>
                  </a:lnTo>
                  <a:lnTo>
                    <a:pt x="34" y="38"/>
                  </a:lnTo>
                  <a:lnTo>
                    <a:pt x="34" y="29"/>
                  </a:lnTo>
                  <a:lnTo>
                    <a:pt x="30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17" y="38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5" name="Freeform 335"/>
            <p:cNvSpPr>
              <a:spLocks/>
            </p:cNvSpPr>
            <p:nvPr/>
          </p:nvSpPr>
          <p:spPr bwMode="auto">
            <a:xfrm>
              <a:off x="1655" y="2965"/>
              <a:ext cx="184" cy="47"/>
            </a:xfrm>
            <a:custGeom>
              <a:avLst/>
              <a:gdLst>
                <a:gd name="T0" fmla="*/ 180 w 184"/>
                <a:gd name="T1" fmla="*/ 13 h 47"/>
                <a:gd name="T2" fmla="*/ 180 w 184"/>
                <a:gd name="T3" fmla="*/ 13 h 47"/>
                <a:gd name="T4" fmla="*/ 167 w 184"/>
                <a:gd name="T5" fmla="*/ 9 h 47"/>
                <a:gd name="T6" fmla="*/ 124 w 184"/>
                <a:gd name="T7" fmla="*/ 13 h 47"/>
                <a:gd name="T8" fmla="*/ 98 w 184"/>
                <a:gd name="T9" fmla="*/ 13 h 47"/>
                <a:gd name="T10" fmla="*/ 69 w 184"/>
                <a:gd name="T11" fmla="*/ 21 h 47"/>
                <a:gd name="T12" fmla="*/ 39 w 184"/>
                <a:gd name="T13" fmla="*/ 30 h 47"/>
                <a:gd name="T14" fmla="*/ 4 w 184"/>
                <a:gd name="T15" fmla="*/ 47 h 47"/>
                <a:gd name="T16" fmla="*/ 0 w 184"/>
                <a:gd name="T17" fmla="*/ 39 h 47"/>
                <a:gd name="T18" fmla="*/ 0 w 184"/>
                <a:gd name="T19" fmla="*/ 39 h 47"/>
                <a:gd name="T20" fmla="*/ 34 w 184"/>
                <a:gd name="T21" fmla="*/ 21 h 47"/>
                <a:gd name="T22" fmla="*/ 69 w 184"/>
                <a:gd name="T23" fmla="*/ 13 h 47"/>
                <a:gd name="T24" fmla="*/ 98 w 184"/>
                <a:gd name="T25" fmla="*/ 4 h 47"/>
                <a:gd name="T26" fmla="*/ 124 w 184"/>
                <a:gd name="T27" fmla="*/ 0 h 47"/>
                <a:gd name="T28" fmla="*/ 167 w 184"/>
                <a:gd name="T29" fmla="*/ 0 h 47"/>
                <a:gd name="T30" fmla="*/ 184 w 184"/>
                <a:gd name="T31" fmla="*/ 4 h 47"/>
                <a:gd name="T32" fmla="*/ 180 w 184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47"/>
                <a:gd name="T53" fmla="*/ 184 w 18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47">
                  <a:moveTo>
                    <a:pt x="180" y="13"/>
                  </a:moveTo>
                  <a:lnTo>
                    <a:pt x="180" y="13"/>
                  </a:lnTo>
                  <a:lnTo>
                    <a:pt x="167" y="9"/>
                  </a:lnTo>
                  <a:lnTo>
                    <a:pt x="124" y="13"/>
                  </a:lnTo>
                  <a:lnTo>
                    <a:pt x="98" y="13"/>
                  </a:lnTo>
                  <a:lnTo>
                    <a:pt x="69" y="21"/>
                  </a:lnTo>
                  <a:lnTo>
                    <a:pt x="39" y="30"/>
                  </a:lnTo>
                  <a:lnTo>
                    <a:pt x="4" y="47"/>
                  </a:lnTo>
                  <a:lnTo>
                    <a:pt x="0" y="39"/>
                  </a:lnTo>
                  <a:lnTo>
                    <a:pt x="34" y="21"/>
                  </a:lnTo>
                  <a:lnTo>
                    <a:pt x="69" y="13"/>
                  </a:lnTo>
                  <a:lnTo>
                    <a:pt x="98" y="4"/>
                  </a:lnTo>
                  <a:lnTo>
                    <a:pt x="124" y="0"/>
                  </a:lnTo>
                  <a:lnTo>
                    <a:pt x="167" y="0"/>
                  </a:lnTo>
                  <a:lnTo>
                    <a:pt x="184" y="4"/>
                  </a:lnTo>
                  <a:lnTo>
                    <a:pt x="180" y="13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6" name="Freeform 336"/>
            <p:cNvSpPr>
              <a:spLocks/>
            </p:cNvSpPr>
            <p:nvPr/>
          </p:nvSpPr>
          <p:spPr bwMode="auto">
            <a:xfrm>
              <a:off x="1800" y="2931"/>
              <a:ext cx="69" cy="85"/>
            </a:xfrm>
            <a:custGeom>
              <a:avLst/>
              <a:gdLst>
                <a:gd name="T0" fmla="*/ 43 w 69"/>
                <a:gd name="T1" fmla="*/ 43 h 85"/>
                <a:gd name="T2" fmla="*/ 43 w 69"/>
                <a:gd name="T3" fmla="*/ 43 h 85"/>
                <a:gd name="T4" fmla="*/ 52 w 69"/>
                <a:gd name="T5" fmla="*/ 55 h 85"/>
                <a:gd name="T6" fmla="*/ 52 w 69"/>
                <a:gd name="T7" fmla="*/ 68 h 85"/>
                <a:gd name="T8" fmla="*/ 52 w 69"/>
                <a:gd name="T9" fmla="*/ 77 h 85"/>
                <a:gd name="T10" fmla="*/ 52 w 69"/>
                <a:gd name="T11" fmla="*/ 81 h 85"/>
                <a:gd name="T12" fmla="*/ 52 w 69"/>
                <a:gd name="T13" fmla="*/ 81 h 85"/>
                <a:gd name="T14" fmla="*/ 47 w 69"/>
                <a:gd name="T15" fmla="*/ 85 h 85"/>
                <a:gd name="T16" fmla="*/ 43 w 69"/>
                <a:gd name="T17" fmla="*/ 81 h 85"/>
                <a:gd name="T18" fmla="*/ 39 w 69"/>
                <a:gd name="T19" fmla="*/ 68 h 85"/>
                <a:gd name="T20" fmla="*/ 35 w 69"/>
                <a:gd name="T21" fmla="*/ 43 h 85"/>
                <a:gd name="T22" fmla="*/ 35 w 69"/>
                <a:gd name="T23" fmla="*/ 43 h 85"/>
                <a:gd name="T24" fmla="*/ 26 w 69"/>
                <a:gd name="T25" fmla="*/ 68 h 85"/>
                <a:gd name="T26" fmla="*/ 13 w 69"/>
                <a:gd name="T27" fmla="*/ 81 h 85"/>
                <a:gd name="T28" fmla="*/ 9 w 69"/>
                <a:gd name="T29" fmla="*/ 85 h 85"/>
                <a:gd name="T30" fmla="*/ 5 w 69"/>
                <a:gd name="T31" fmla="*/ 85 h 85"/>
                <a:gd name="T32" fmla="*/ 5 w 69"/>
                <a:gd name="T33" fmla="*/ 85 h 85"/>
                <a:gd name="T34" fmla="*/ 0 w 69"/>
                <a:gd name="T35" fmla="*/ 81 h 85"/>
                <a:gd name="T36" fmla="*/ 0 w 69"/>
                <a:gd name="T37" fmla="*/ 73 h 85"/>
                <a:gd name="T38" fmla="*/ 9 w 69"/>
                <a:gd name="T39" fmla="*/ 55 h 85"/>
                <a:gd name="T40" fmla="*/ 26 w 69"/>
                <a:gd name="T41" fmla="*/ 38 h 85"/>
                <a:gd name="T42" fmla="*/ 26 w 69"/>
                <a:gd name="T43" fmla="*/ 38 h 85"/>
                <a:gd name="T44" fmla="*/ 18 w 69"/>
                <a:gd name="T45" fmla="*/ 26 h 85"/>
                <a:gd name="T46" fmla="*/ 13 w 69"/>
                <a:gd name="T47" fmla="*/ 17 h 85"/>
                <a:gd name="T48" fmla="*/ 18 w 69"/>
                <a:gd name="T49" fmla="*/ 4 h 85"/>
                <a:gd name="T50" fmla="*/ 18 w 69"/>
                <a:gd name="T51" fmla="*/ 4 h 85"/>
                <a:gd name="T52" fmla="*/ 22 w 69"/>
                <a:gd name="T53" fmla="*/ 0 h 85"/>
                <a:gd name="T54" fmla="*/ 26 w 69"/>
                <a:gd name="T55" fmla="*/ 0 h 85"/>
                <a:gd name="T56" fmla="*/ 30 w 69"/>
                <a:gd name="T57" fmla="*/ 13 h 85"/>
                <a:gd name="T58" fmla="*/ 30 w 69"/>
                <a:gd name="T59" fmla="*/ 34 h 85"/>
                <a:gd name="T60" fmla="*/ 30 w 69"/>
                <a:gd name="T61" fmla="*/ 34 h 85"/>
                <a:gd name="T62" fmla="*/ 35 w 69"/>
                <a:gd name="T63" fmla="*/ 26 h 85"/>
                <a:gd name="T64" fmla="*/ 39 w 69"/>
                <a:gd name="T65" fmla="*/ 13 h 85"/>
                <a:gd name="T66" fmla="*/ 43 w 69"/>
                <a:gd name="T67" fmla="*/ 4 h 85"/>
                <a:gd name="T68" fmla="*/ 52 w 69"/>
                <a:gd name="T69" fmla="*/ 0 h 85"/>
                <a:gd name="T70" fmla="*/ 56 w 69"/>
                <a:gd name="T71" fmla="*/ 0 h 85"/>
                <a:gd name="T72" fmla="*/ 65 w 69"/>
                <a:gd name="T73" fmla="*/ 4 h 85"/>
                <a:gd name="T74" fmla="*/ 65 w 69"/>
                <a:gd name="T75" fmla="*/ 4 h 85"/>
                <a:gd name="T76" fmla="*/ 69 w 69"/>
                <a:gd name="T77" fmla="*/ 13 h 85"/>
                <a:gd name="T78" fmla="*/ 69 w 69"/>
                <a:gd name="T79" fmla="*/ 21 h 85"/>
                <a:gd name="T80" fmla="*/ 69 w 69"/>
                <a:gd name="T81" fmla="*/ 26 h 85"/>
                <a:gd name="T82" fmla="*/ 60 w 69"/>
                <a:gd name="T83" fmla="*/ 34 h 85"/>
                <a:gd name="T84" fmla="*/ 47 w 69"/>
                <a:gd name="T85" fmla="*/ 38 h 85"/>
                <a:gd name="T86" fmla="*/ 43 w 69"/>
                <a:gd name="T87" fmla="*/ 43 h 85"/>
                <a:gd name="T88" fmla="*/ 43 w 69"/>
                <a:gd name="T89" fmla="*/ 43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"/>
                <a:gd name="T136" fmla="*/ 0 h 85"/>
                <a:gd name="T137" fmla="*/ 69 w 69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" h="85">
                  <a:moveTo>
                    <a:pt x="43" y="43"/>
                  </a:moveTo>
                  <a:lnTo>
                    <a:pt x="43" y="43"/>
                  </a:lnTo>
                  <a:lnTo>
                    <a:pt x="52" y="55"/>
                  </a:lnTo>
                  <a:lnTo>
                    <a:pt x="52" y="68"/>
                  </a:lnTo>
                  <a:lnTo>
                    <a:pt x="52" y="77"/>
                  </a:lnTo>
                  <a:lnTo>
                    <a:pt x="52" y="81"/>
                  </a:lnTo>
                  <a:lnTo>
                    <a:pt x="47" y="85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5" y="43"/>
                  </a:lnTo>
                  <a:lnTo>
                    <a:pt x="26" y="68"/>
                  </a:lnTo>
                  <a:lnTo>
                    <a:pt x="13" y="81"/>
                  </a:lnTo>
                  <a:lnTo>
                    <a:pt x="9" y="85"/>
                  </a:lnTo>
                  <a:lnTo>
                    <a:pt x="5" y="85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9" y="55"/>
                  </a:lnTo>
                  <a:lnTo>
                    <a:pt x="26" y="38"/>
                  </a:lnTo>
                  <a:lnTo>
                    <a:pt x="18" y="26"/>
                  </a:lnTo>
                  <a:lnTo>
                    <a:pt x="13" y="17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13"/>
                  </a:lnTo>
                  <a:lnTo>
                    <a:pt x="30" y="34"/>
                  </a:lnTo>
                  <a:lnTo>
                    <a:pt x="35" y="26"/>
                  </a:lnTo>
                  <a:lnTo>
                    <a:pt x="39" y="13"/>
                  </a:lnTo>
                  <a:lnTo>
                    <a:pt x="43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5" y="4"/>
                  </a:lnTo>
                  <a:lnTo>
                    <a:pt x="69" y="13"/>
                  </a:lnTo>
                  <a:lnTo>
                    <a:pt x="69" y="21"/>
                  </a:lnTo>
                  <a:lnTo>
                    <a:pt x="69" y="26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7" name="Freeform 337"/>
            <p:cNvSpPr>
              <a:spLocks/>
            </p:cNvSpPr>
            <p:nvPr/>
          </p:nvSpPr>
          <p:spPr bwMode="auto">
            <a:xfrm>
              <a:off x="1672" y="2786"/>
              <a:ext cx="52" cy="218"/>
            </a:xfrm>
            <a:custGeom>
              <a:avLst/>
              <a:gdLst>
                <a:gd name="T0" fmla="*/ 39 w 52"/>
                <a:gd name="T1" fmla="*/ 0 h 218"/>
                <a:gd name="T2" fmla="*/ 39 w 52"/>
                <a:gd name="T3" fmla="*/ 0 h 218"/>
                <a:gd name="T4" fmla="*/ 43 w 52"/>
                <a:gd name="T5" fmla="*/ 21 h 218"/>
                <a:gd name="T6" fmla="*/ 39 w 52"/>
                <a:gd name="T7" fmla="*/ 72 h 218"/>
                <a:gd name="T8" fmla="*/ 34 w 52"/>
                <a:gd name="T9" fmla="*/ 106 h 218"/>
                <a:gd name="T10" fmla="*/ 26 w 52"/>
                <a:gd name="T11" fmla="*/ 141 h 218"/>
                <a:gd name="T12" fmla="*/ 17 w 52"/>
                <a:gd name="T13" fmla="*/ 179 h 218"/>
                <a:gd name="T14" fmla="*/ 0 w 52"/>
                <a:gd name="T15" fmla="*/ 213 h 218"/>
                <a:gd name="T16" fmla="*/ 9 w 52"/>
                <a:gd name="T17" fmla="*/ 218 h 218"/>
                <a:gd name="T18" fmla="*/ 9 w 52"/>
                <a:gd name="T19" fmla="*/ 218 h 218"/>
                <a:gd name="T20" fmla="*/ 26 w 52"/>
                <a:gd name="T21" fmla="*/ 183 h 218"/>
                <a:gd name="T22" fmla="*/ 34 w 52"/>
                <a:gd name="T23" fmla="*/ 145 h 218"/>
                <a:gd name="T24" fmla="*/ 43 w 52"/>
                <a:gd name="T25" fmla="*/ 111 h 218"/>
                <a:gd name="T26" fmla="*/ 47 w 52"/>
                <a:gd name="T27" fmla="*/ 76 h 218"/>
                <a:gd name="T28" fmla="*/ 52 w 52"/>
                <a:gd name="T29" fmla="*/ 21 h 218"/>
                <a:gd name="T30" fmla="*/ 47 w 52"/>
                <a:gd name="T31" fmla="*/ 0 h 218"/>
                <a:gd name="T32" fmla="*/ 39 w 52"/>
                <a:gd name="T33" fmla="*/ 0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18"/>
                <a:gd name="T53" fmla="*/ 52 w 52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18">
                  <a:moveTo>
                    <a:pt x="39" y="0"/>
                  </a:moveTo>
                  <a:lnTo>
                    <a:pt x="39" y="0"/>
                  </a:lnTo>
                  <a:lnTo>
                    <a:pt x="43" y="21"/>
                  </a:lnTo>
                  <a:lnTo>
                    <a:pt x="39" y="72"/>
                  </a:lnTo>
                  <a:lnTo>
                    <a:pt x="34" y="106"/>
                  </a:lnTo>
                  <a:lnTo>
                    <a:pt x="26" y="141"/>
                  </a:lnTo>
                  <a:lnTo>
                    <a:pt x="17" y="179"/>
                  </a:lnTo>
                  <a:lnTo>
                    <a:pt x="0" y="213"/>
                  </a:lnTo>
                  <a:lnTo>
                    <a:pt x="9" y="218"/>
                  </a:lnTo>
                  <a:lnTo>
                    <a:pt x="26" y="183"/>
                  </a:lnTo>
                  <a:lnTo>
                    <a:pt x="34" y="145"/>
                  </a:lnTo>
                  <a:lnTo>
                    <a:pt x="43" y="111"/>
                  </a:lnTo>
                  <a:lnTo>
                    <a:pt x="47" y="76"/>
                  </a:lnTo>
                  <a:lnTo>
                    <a:pt x="52" y="21"/>
                  </a:lnTo>
                  <a:lnTo>
                    <a:pt x="4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8" name="Freeform 338"/>
            <p:cNvSpPr>
              <a:spLocks/>
            </p:cNvSpPr>
            <p:nvPr/>
          </p:nvSpPr>
          <p:spPr bwMode="auto">
            <a:xfrm>
              <a:off x="1672" y="2751"/>
              <a:ext cx="86" cy="69"/>
            </a:xfrm>
            <a:custGeom>
              <a:avLst/>
              <a:gdLst>
                <a:gd name="T0" fmla="*/ 43 w 86"/>
                <a:gd name="T1" fmla="*/ 30 h 69"/>
                <a:gd name="T2" fmla="*/ 43 w 86"/>
                <a:gd name="T3" fmla="*/ 30 h 69"/>
                <a:gd name="T4" fmla="*/ 30 w 86"/>
                <a:gd name="T5" fmla="*/ 22 h 69"/>
                <a:gd name="T6" fmla="*/ 17 w 86"/>
                <a:gd name="T7" fmla="*/ 17 h 69"/>
                <a:gd name="T8" fmla="*/ 9 w 86"/>
                <a:gd name="T9" fmla="*/ 17 h 69"/>
                <a:gd name="T10" fmla="*/ 5 w 86"/>
                <a:gd name="T11" fmla="*/ 22 h 69"/>
                <a:gd name="T12" fmla="*/ 5 w 86"/>
                <a:gd name="T13" fmla="*/ 22 h 69"/>
                <a:gd name="T14" fmla="*/ 0 w 86"/>
                <a:gd name="T15" fmla="*/ 22 h 69"/>
                <a:gd name="T16" fmla="*/ 5 w 86"/>
                <a:gd name="T17" fmla="*/ 26 h 69"/>
                <a:gd name="T18" fmla="*/ 17 w 86"/>
                <a:gd name="T19" fmla="*/ 35 h 69"/>
                <a:gd name="T20" fmla="*/ 43 w 86"/>
                <a:gd name="T21" fmla="*/ 39 h 69"/>
                <a:gd name="T22" fmla="*/ 43 w 86"/>
                <a:gd name="T23" fmla="*/ 39 h 69"/>
                <a:gd name="T24" fmla="*/ 17 w 86"/>
                <a:gd name="T25" fmla="*/ 47 h 69"/>
                <a:gd name="T26" fmla="*/ 0 w 86"/>
                <a:gd name="T27" fmla="*/ 56 h 69"/>
                <a:gd name="T28" fmla="*/ 0 w 86"/>
                <a:gd name="T29" fmla="*/ 60 h 69"/>
                <a:gd name="T30" fmla="*/ 0 w 86"/>
                <a:gd name="T31" fmla="*/ 64 h 69"/>
                <a:gd name="T32" fmla="*/ 0 w 86"/>
                <a:gd name="T33" fmla="*/ 64 h 69"/>
                <a:gd name="T34" fmla="*/ 5 w 86"/>
                <a:gd name="T35" fmla="*/ 69 h 69"/>
                <a:gd name="T36" fmla="*/ 13 w 86"/>
                <a:gd name="T37" fmla="*/ 69 h 69"/>
                <a:gd name="T38" fmla="*/ 30 w 86"/>
                <a:gd name="T39" fmla="*/ 60 h 69"/>
                <a:gd name="T40" fmla="*/ 47 w 86"/>
                <a:gd name="T41" fmla="*/ 47 h 69"/>
                <a:gd name="T42" fmla="*/ 47 w 86"/>
                <a:gd name="T43" fmla="*/ 47 h 69"/>
                <a:gd name="T44" fmla="*/ 60 w 86"/>
                <a:gd name="T45" fmla="*/ 56 h 69"/>
                <a:gd name="T46" fmla="*/ 69 w 86"/>
                <a:gd name="T47" fmla="*/ 60 h 69"/>
                <a:gd name="T48" fmla="*/ 81 w 86"/>
                <a:gd name="T49" fmla="*/ 56 h 69"/>
                <a:gd name="T50" fmla="*/ 81 w 86"/>
                <a:gd name="T51" fmla="*/ 56 h 69"/>
                <a:gd name="T52" fmla="*/ 86 w 86"/>
                <a:gd name="T53" fmla="*/ 52 h 69"/>
                <a:gd name="T54" fmla="*/ 86 w 86"/>
                <a:gd name="T55" fmla="*/ 47 h 69"/>
                <a:gd name="T56" fmla="*/ 73 w 86"/>
                <a:gd name="T57" fmla="*/ 43 h 69"/>
                <a:gd name="T58" fmla="*/ 52 w 86"/>
                <a:gd name="T59" fmla="*/ 39 h 69"/>
                <a:gd name="T60" fmla="*/ 52 w 86"/>
                <a:gd name="T61" fmla="*/ 39 h 69"/>
                <a:gd name="T62" fmla="*/ 60 w 86"/>
                <a:gd name="T63" fmla="*/ 39 h 69"/>
                <a:gd name="T64" fmla="*/ 77 w 86"/>
                <a:gd name="T65" fmla="*/ 30 h 69"/>
                <a:gd name="T66" fmla="*/ 81 w 86"/>
                <a:gd name="T67" fmla="*/ 26 h 69"/>
                <a:gd name="T68" fmla="*/ 86 w 86"/>
                <a:gd name="T69" fmla="*/ 22 h 69"/>
                <a:gd name="T70" fmla="*/ 86 w 86"/>
                <a:gd name="T71" fmla="*/ 13 h 69"/>
                <a:gd name="T72" fmla="*/ 81 w 86"/>
                <a:gd name="T73" fmla="*/ 5 h 69"/>
                <a:gd name="T74" fmla="*/ 81 w 86"/>
                <a:gd name="T75" fmla="*/ 5 h 69"/>
                <a:gd name="T76" fmla="*/ 73 w 86"/>
                <a:gd name="T77" fmla="*/ 0 h 69"/>
                <a:gd name="T78" fmla="*/ 64 w 86"/>
                <a:gd name="T79" fmla="*/ 0 h 69"/>
                <a:gd name="T80" fmla="*/ 60 w 86"/>
                <a:gd name="T81" fmla="*/ 5 h 69"/>
                <a:gd name="T82" fmla="*/ 56 w 86"/>
                <a:gd name="T83" fmla="*/ 9 h 69"/>
                <a:gd name="T84" fmla="*/ 47 w 86"/>
                <a:gd name="T85" fmla="*/ 22 h 69"/>
                <a:gd name="T86" fmla="*/ 43 w 86"/>
                <a:gd name="T87" fmla="*/ 30 h 69"/>
                <a:gd name="T88" fmla="*/ 43 w 86"/>
                <a:gd name="T89" fmla="*/ 30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69"/>
                <a:gd name="T137" fmla="*/ 86 w 86"/>
                <a:gd name="T138" fmla="*/ 69 h 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69">
                  <a:moveTo>
                    <a:pt x="43" y="30"/>
                  </a:moveTo>
                  <a:lnTo>
                    <a:pt x="43" y="30"/>
                  </a:lnTo>
                  <a:lnTo>
                    <a:pt x="30" y="22"/>
                  </a:lnTo>
                  <a:lnTo>
                    <a:pt x="17" y="17"/>
                  </a:lnTo>
                  <a:lnTo>
                    <a:pt x="9" y="17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5" y="26"/>
                  </a:lnTo>
                  <a:lnTo>
                    <a:pt x="17" y="35"/>
                  </a:lnTo>
                  <a:lnTo>
                    <a:pt x="43" y="39"/>
                  </a:lnTo>
                  <a:lnTo>
                    <a:pt x="17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5" y="69"/>
                  </a:lnTo>
                  <a:lnTo>
                    <a:pt x="13" y="69"/>
                  </a:lnTo>
                  <a:lnTo>
                    <a:pt x="30" y="60"/>
                  </a:lnTo>
                  <a:lnTo>
                    <a:pt x="47" y="47"/>
                  </a:lnTo>
                  <a:lnTo>
                    <a:pt x="60" y="56"/>
                  </a:lnTo>
                  <a:lnTo>
                    <a:pt x="69" y="60"/>
                  </a:lnTo>
                  <a:lnTo>
                    <a:pt x="81" y="56"/>
                  </a:lnTo>
                  <a:lnTo>
                    <a:pt x="86" y="52"/>
                  </a:lnTo>
                  <a:lnTo>
                    <a:pt x="86" y="47"/>
                  </a:lnTo>
                  <a:lnTo>
                    <a:pt x="73" y="43"/>
                  </a:lnTo>
                  <a:lnTo>
                    <a:pt x="52" y="39"/>
                  </a:lnTo>
                  <a:lnTo>
                    <a:pt x="60" y="39"/>
                  </a:lnTo>
                  <a:lnTo>
                    <a:pt x="77" y="30"/>
                  </a:lnTo>
                  <a:lnTo>
                    <a:pt x="81" y="26"/>
                  </a:lnTo>
                  <a:lnTo>
                    <a:pt x="86" y="22"/>
                  </a:lnTo>
                  <a:lnTo>
                    <a:pt x="8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60" y="5"/>
                  </a:lnTo>
                  <a:lnTo>
                    <a:pt x="56" y="9"/>
                  </a:lnTo>
                  <a:lnTo>
                    <a:pt x="47" y="22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9" name="Freeform 339"/>
            <p:cNvSpPr>
              <a:spLocks/>
            </p:cNvSpPr>
            <p:nvPr/>
          </p:nvSpPr>
          <p:spPr bwMode="auto">
            <a:xfrm>
              <a:off x="1484" y="2786"/>
              <a:ext cx="94" cy="205"/>
            </a:xfrm>
            <a:custGeom>
              <a:avLst/>
              <a:gdLst>
                <a:gd name="T0" fmla="*/ 0 w 94"/>
                <a:gd name="T1" fmla="*/ 4 h 205"/>
                <a:gd name="T2" fmla="*/ 0 w 94"/>
                <a:gd name="T3" fmla="*/ 4 h 205"/>
                <a:gd name="T4" fmla="*/ 13 w 94"/>
                <a:gd name="T5" fmla="*/ 21 h 205"/>
                <a:gd name="T6" fmla="*/ 39 w 94"/>
                <a:gd name="T7" fmla="*/ 68 h 205"/>
                <a:gd name="T8" fmla="*/ 56 w 94"/>
                <a:gd name="T9" fmla="*/ 98 h 205"/>
                <a:gd name="T10" fmla="*/ 69 w 94"/>
                <a:gd name="T11" fmla="*/ 132 h 205"/>
                <a:gd name="T12" fmla="*/ 77 w 94"/>
                <a:gd name="T13" fmla="*/ 166 h 205"/>
                <a:gd name="T14" fmla="*/ 81 w 94"/>
                <a:gd name="T15" fmla="*/ 205 h 205"/>
                <a:gd name="T16" fmla="*/ 94 w 94"/>
                <a:gd name="T17" fmla="*/ 205 h 205"/>
                <a:gd name="T18" fmla="*/ 94 w 94"/>
                <a:gd name="T19" fmla="*/ 205 h 205"/>
                <a:gd name="T20" fmla="*/ 86 w 94"/>
                <a:gd name="T21" fmla="*/ 166 h 205"/>
                <a:gd name="T22" fmla="*/ 77 w 94"/>
                <a:gd name="T23" fmla="*/ 128 h 205"/>
                <a:gd name="T24" fmla="*/ 64 w 94"/>
                <a:gd name="T25" fmla="*/ 94 h 205"/>
                <a:gd name="T26" fmla="*/ 47 w 94"/>
                <a:gd name="T27" fmla="*/ 64 h 205"/>
                <a:gd name="T28" fmla="*/ 22 w 94"/>
                <a:gd name="T29" fmla="*/ 17 h 205"/>
                <a:gd name="T30" fmla="*/ 9 w 94"/>
                <a:gd name="T31" fmla="*/ 0 h 205"/>
                <a:gd name="T32" fmla="*/ 0 w 94"/>
                <a:gd name="T33" fmla="*/ 4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05"/>
                <a:gd name="T53" fmla="*/ 94 w 94"/>
                <a:gd name="T54" fmla="*/ 205 h 2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05">
                  <a:moveTo>
                    <a:pt x="0" y="4"/>
                  </a:moveTo>
                  <a:lnTo>
                    <a:pt x="0" y="4"/>
                  </a:lnTo>
                  <a:lnTo>
                    <a:pt x="13" y="21"/>
                  </a:lnTo>
                  <a:lnTo>
                    <a:pt x="39" y="68"/>
                  </a:lnTo>
                  <a:lnTo>
                    <a:pt x="56" y="98"/>
                  </a:lnTo>
                  <a:lnTo>
                    <a:pt x="69" y="132"/>
                  </a:lnTo>
                  <a:lnTo>
                    <a:pt x="77" y="166"/>
                  </a:lnTo>
                  <a:lnTo>
                    <a:pt x="81" y="205"/>
                  </a:lnTo>
                  <a:lnTo>
                    <a:pt x="94" y="205"/>
                  </a:lnTo>
                  <a:lnTo>
                    <a:pt x="86" y="166"/>
                  </a:lnTo>
                  <a:lnTo>
                    <a:pt x="77" y="128"/>
                  </a:lnTo>
                  <a:lnTo>
                    <a:pt x="64" y="94"/>
                  </a:lnTo>
                  <a:lnTo>
                    <a:pt x="47" y="64"/>
                  </a:lnTo>
                  <a:lnTo>
                    <a:pt x="22" y="17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0" name="Freeform 340"/>
            <p:cNvSpPr>
              <a:spLocks/>
            </p:cNvSpPr>
            <p:nvPr/>
          </p:nvSpPr>
          <p:spPr bwMode="auto">
            <a:xfrm>
              <a:off x="1446" y="2743"/>
              <a:ext cx="89" cy="94"/>
            </a:xfrm>
            <a:custGeom>
              <a:avLst/>
              <a:gdLst>
                <a:gd name="T0" fmla="*/ 42 w 89"/>
                <a:gd name="T1" fmla="*/ 38 h 94"/>
                <a:gd name="T2" fmla="*/ 42 w 89"/>
                <a:gd name="T3" fmla="*/ 38 h 94"/>
                <a:gd name="T4" fmla="*/ 21 w 89"/>
                <a:gd name="T5" fmla="*/ 43 h 94"/>
                <a:gd name="T6" fmla="*/ 8 w 89"/>
                <a:gd name="T7" fmla="*/ 47 h 94"/>
                <a:gd name="T8" fmla="*/ 4 w 89"/>
                <a:gd name="T9" fmla="*/ 51 h 94"/>
                <a:gd name="T10" fmla="*/ 0 w 89"/>
                <a:gd name="T11" fmla="*/ 55 h 94"/>
                <a:gd name="T12" fmla="*/ 0 w 89"/>
                <a:gd name="T13" fmla="*/ 55 h 94"/>
                <a:gd name="T14" fmla="*/ 0 w 89"/>
                <a:gd name="T15" fmla="*/ 60 h 94"/>
                <a:gd name="T16" fmla="*/ 4 w 89"/>
                <a:gd name="T17" fmla="*/ 60 h 94"/>
                <a:gd name="T18" fmla="*/ 21 w 89"/>
                <a:gd name="T19" fmla="*/ 60 h 94"/>
                <a:gd name="T20" fmla="*/ 42 w 89"/>
                <a:gd name="T21" fmla="*/ 47 h 94"/>
                <a:gd name="T22" fmla="*/ 42 w 89"/>
                <a:gd name="T23" fmla="*/ 47 h 94"/>
                <a:gd name="T24" fmla="*/ 25 w 89"/>
                <a:gd name="T25" fmla="*/ 68 h 94"/>
                <a:gd name="T26" fmla="*/ 21 w 89"/>
                <a:gd name="T27" fmla="*/ 85 h 94"/>
                <a:gd name="T28" fmla="*/ 17 w 89"/>
                <a:gd name="T29" fmla="*/ 90 h 94"/>
                <a:gd name="T30" fmla="*/ 21 w 89"/>
                <a:gd name="T31" fmla="*/ 94 h 94"/>
                <a:gd name="T32" fmla="*/ 21 w 89"/>
                <a:gd name="T33" fmla="*/ 94 h 94"/>
                <a:gd name="T34" fmla="*/ 30 w 89"/>
                <a:gd name="T35" fmla="*/ 94 h 94"/>
                <a:gd name="T36" fmla="*/ 34 w 89"/>
                <a:gd name="T37" fmla="*/ 90 h 94"/>
                <a:gd name="T38" fmla="*/ 42 w 89"/>
                <a:gd name="T39" fmla="*/ 77 h 94"/>
                <a:gd name="T40" fmla="*/ 51 w 89"/>
                <a:gd name="T41" fmla="*/ 51 h 94"/>
                <a:gd name="T42" fmla="*/ 51 w 89"/>
                <a:gd name="T43" fmla="*/ 51 h 94"/>
                <a:gd name="T44" fmla="*/ 68 w 89"/>
                <a:gd name="T45" fmla="*/ 55 h 94"/>
                <a:gd name="T46" fmla="*/ 77 w 89"/>
                <a:gd name="T47" fmla="*/ 51 h 94"/>
                <a:gd name="T48" fmla="*/ 85 w 89"/>
                <a:gd name="T49" fmla="*/ 43 h 94"/>
                <a:gd name="T50" fmla="*/ 85 w 89"/>
                <a:gd name="T51" fmla="*/ 43 h 94"/>
                <a:gd name="T52" fmla="*/ 89 w 89"/>
                <a:gd name="T53" fmla="*/ 34 h 94"/>
                <a:gd name="T54" fmla="*/ 85 w 89"/>
                <a:gd name="T55" fmla="*/ 34 h 94"/>
                <a:gd name="T56" fmla="*/ 72 w 89"/>
                <a:gd name="T57" fmla="*/ 34 h 94"/>
                <a:gd name="T58" fmla="*/ 51 w 89"/>
                <a:gd name="T59" fmla="*/ 47 h 94"/>
                <a:gd name="T60" fmla="*/ 51 w 89"/>
                <a:gd name="T61" fmla="*/ 47 h 94"/>
                <a:gd name="T62" fmla="*/ 60 w 89"/>
                <a:gd name="T63" fmla="*/ 38 h 94"/>
                <a:gd name="T64" fmla="*/ 68 w 89"/>
                <a:gd name="T65" fmla="*/ 25 h 94"/>
                <a:gd name="T66" fmla="*/ 72 w 89"/>
                <a:gd name="T67" fmla="*/ 17 h 94"/>
                <a:gd name="T68" fmla="*/ 72 w 89"/>
                <a:gd name="T69" fmla="*/ 13 h 94"/>
                <a:gd name="T70" fmla="*/ 68 w 89"/>
                <a:gd name="T71" fmla="*/ 4 h 94"/>
                <a:gd name="T72" fmla="*/ 60 w 89"/>
                <a:gd name="T73" fmla="*/ 0 h 94"/>
                <a:gd name="T74" fmla="*/ 60 w 89"/>
                <a:gd name="T75" fmla="*/ 0 h 94"/>
                <a:gd name="T76" fmla="*/ 51 w 89"/>
                <a:gd name="T77" fmla="*/ 0 h 94"/>
                <a:gd name="T78" fmla="*/ 42 w 89"/>
                <a:gd name="T79" fmla="*/ 4 h 94"/>
                <a:gd name="T80" fmla="*/ 38 w 89"/>
                <a:gd name="T81" fmla="*/ 13 h 94"/>
                <a:gd name="T82" fmla="*/ 38 w 89"/>
                <a:gd name="T83" fmla="*/ 17 h 94"/>
                <a:gd name="T84" fmla="*/ 38 w 89"/>
                <a:gd name="T85" fmla="*/ 34 h 94"/>
                <a:gd name="T86" fmla="*/ 42 w 89"/>
                <a:gd name="T87" fmla="*/ 38 h 94"/>
                <a:gd name="T88" fmla="*/ 42 w 89"/>
                <a:gd name="T89" fmla="*/ 38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94"/>
                <a:gd name="T137" fmla="*/ 89 w 89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94">
                  <a:moveTo>
                    <a:pt x="42" y="38"/>
                  </a:moveTo>
                  <a:lnTo>
                    <a:pt x="42" y="38"/>
                  </a:lnTo>
                  <a:lnTo>
                    <a:pt x="21" y="43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21" y="60"/>
                  </a:lnTo>
                  <a:lnTo>
                    <a:pt x="42" y="47"/>
                  </a:lnTo>
                  <a:lnTo>
                    <a:pt x="25" y="68"/>
                  </a:lnTo>
                  <a:lnTo>
                    <a:pt x="21" y="85"/>
                  </a:lnTo>
                  <a:lnTo>
                    <a:pt x="17" y="90"/>
                  </a:lnTo>
                  <a:lnTo>
                    <a:pt x="21" y="94"/>
                  </a:lnTo>
                  <a:lnTo>
                    <a:pt x="30" y="94"/>
                  </a:lnTo>
                  <a:lnTo>
                    <a:pt x="34" y="90"/>
                  </a:lnTo>
                  <a:lnTo>
                    <a:pt x="42" y="77"/>
                  </a:lnTo>
                  <a:lnTo>
                    <a:pt x="51" y="51"/>
                  </a:lnTo>
                  <a:lnTo>
                    <a:pt x="68" y="55"/>
                  </a:lnTo>
                  <a:lnTo>
                    <a:pt x="77" y="51"/>
                  </a:lnTo>
                  <a:lnTo>
                    <a:pt x="85" y="43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72" y="34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68" y="25"/>
                  </a:lnTo>
                  <a:lnTo>
                    <a:pt x="72" y="17"/>
                  </a:lnTo>
                  <a:lnTo>
                    <a:pt x="72" y="13"/>
                  </a:lnTo>
                  <a:lnTo>
                    <a:pt x="68" y="4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8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1" name="Freeform 341"/>
            <p:cNvSpPr>
              <a:spLocks/>
            </p:cNvSpPr>
            <p:nvPr/>
          </p:nvSpPr>
          <p:spPr bwMode="auto">
            <a:xfrm>
              <a:off x="1608" y="2858"/>
              <a:ext cx="60" cy="180"/>
            </a:xfrm>
            <a:custGeom>
              <a:avLst/>
              <a:gdLst>
                <a:gd name="T0" fmla="*/ 51 w 60"/>
                <a:gd name="T1" fmla="*/ 0 h 180"/>
                <a:gd name="T2" fmla="*/ 51 w 60"/>
                <a:gd name="T3" fmla="*/ 0 h 180"/>
                <a:gd name="T4" fmla="*/ 51 w 60"/>
                <a:gd name="T5" fmla="*/ 17 h 180"/>
                <a:gd name="T6" fmla="*/ 47 w 60"/>
                <a:gd name="T7" fmla="*/ 56 h 180"/>
                <a:gd name="T8" fmla="*/ 39 w 60"/>
                <a:gd name="T9" fmla="*/ 81 h 180"/>
                <a:gd name="T10" fmla="*/ 30 w 60"/>
                <a:gd name="T11" fmla="*/ 111 h 180"/>
                <a:gd name="T12" fmla="*/ 17 w 60"/>
                <a:gd name="T13" fmla="*/ 141 h 180"/>
                <a:gd name="T14" fmla="*/ 0 w 60"/>
                <a:gd name="T15" fmla="*/ 175 h 180"/>
                <a:gd name="T16" fmla="*/ 9 w 60"/>
                <a:gd name="T17" fmla="*/ 180 h 180"/>
                <a:gd name="T18" fmla="*/ 9 w 60"/>
                <a:gd name="T19" fmla="*/ 180 h 180"/>
                <a:gd name="T20" fmla="*/ 26 w 60"/>
                <a:gd name="T21" fmla="*/ 146 h 180"/>
                <a:gd name="T22" fmla="*/ 39 w 60"/>
                <a:gd name="T23" fmla="*/ 116 h 180"/>
                <a:gd name="T24" fmla="*/ 47 w 60"/>
                <a:gd name="T25" fmla="*/ 86 h 180"/>
                <a:gd name="T26" fmla="*/ 56 w 60"/>
                <a:gd name="T27" fmla="*/ 60 h 180"/>
                <a:gd name="T28" fmla="*/ 60 w 60"/>
                <a:gd name="T29" fmla="*/ 17 h 180"/>
                <a:gd name="T30" fmla="*/ 60 w 60"/>
                <a:gd name="T31" fmla="*/ 0 h 180"/>
                <a:gd name="T32" fmla="*/ 51 w 60"/>
                <a:gd name="T33" fmla="*/ 0 h 1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80"/>
                <a:gd name="T53" fmla="*/ 60 w 60"/>
                <a:gd name="T54" fmla="*/ 180 h 1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80">
                  <a:moveTo>
                    <a:pt x="51" y="0"/>
                  </a:moveTo>
                  <a:lnTo>
                    <a:pt x="51" y="0"/>
                  </a:lnTo>
                  <a:lnTo>
                    <a:pt x="51" y="17"/>
                  </a:lnTo>
                  <a:lnTo>
                    <a:pt x="47" y="56"/>
                  </a:lnTo>
                  <a:lnTo>
                    <a:pt x="39" y="81"/>
                  </a:lnTo>
                  <a:lnTo>
                    <a:pt x="30" y="111"/>
                  </a:lnTo>
                  <a:lnTo>
                    <a:pt x="17" y="141"/>
                  </a:lnTo>
                  <a:lnTo>
                    <a:pt x="0" y="175"/>
                  </a:lnTo>
                  <a:lnTo>
                    <a:pt x="9" y="180"/>
                  </a:lnTo>
                  <a:lnTo>
                    <a:pt x="26" y="146"/>
                  </a:lnTo>
                  <a:lnTo>
                    <a:pt x="39" y="116"/>
                  </a:lnTo>
                  <a:lnTo>
                    <a:pt x="47" y="86"/>
                  </a:lnTo>
                  <a:lnTo>
                    <a:pt x="56" y="60"/>
                  </a:lnTo>
                  <a:lnTo>
                    <a:pt x="60" y="17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2" name="Freeform 342"/>
            <p:cNvSpPr>
              <a:spLocks/>
            </p:cNvSpPr>
            <p:nvPr/>
          </p:nvSpPr>
          <p:spPr bwMode="auto">
            <a:xfrm>
              <a:off x="1617" y="2828"/>
              <a:ext cx="89" cy="64"/>
            </a:xfrm>
            <a:custGeom>
              <a:avLst/>
              <a:gdLst>
                <a:gd name="T0" fmla="*/ 47 w 89"/>
                <a:gd name="T1" fmla="*/ 26 h 64"/>
                <a:gd name="T2" fmla="*/ 47 w 89"/>
                <a:gd name="T3" fmla="*/ 26 h 64"/>
                <a:gd name="T4" fmla="*/ 34 w 89"/>
                <a:gd name="T5" fmla="*/ 17 h 64"/>
                <a:gd name="T6" fmla="*/ 17 w 89"/>
                <a:gd name="T7" fmla="*/ 13 h 64"/>
                <a:gd name="T8" fmla="*/ 13 w 89"/>
                <a:gd name="T9" fmla="*/ 13 h 64"/>
                <a:gd name="T10" fmla="*/ 8 w 89"/>
                <a:gd name="T11" fmla="*/ 13 h 64"/>
                <a:gd name="T12" fmla="*/ 8 w 89"/>
                <a:gd name="T13" fmla="*/ 13 h 64"/>
                <a:gd name="T14" fmla="*/ 4 w 89"/>
                <a:gd name="T15" fmla="*/ 17 h 64"/>
                <a:gd name="T16" fmla="*/ 4 w 89"/>
                <a:gd name="T17" fmla="*/ 22 h 64"/>
                <a:gd name="T18" fmla="*/ 21 w 89"/>
                <a:gd name="T19" fmla="*/ 30 h 64"/>
                <a:gd name="T20" fmla="*/ 42 w 89"/>
                <a:gd name="T21" fmla="*/ 34 h 64"/>
                <a:gd name="T22" fmla="*/ 42 w 89"/>
                <a:gd name="T23" fmla="*/ 34 h 64"/>
                <a:gd name="T24" fmla="*/ 17 w 89"/>
                <a:gd name="T25" fmla="*/ 43 h 64"/>
                <a:gd name="T26" fmla="*/ 4 w 89"/>
                <a:gd name="T27" fmla="*/ 47 h 64"/>
                <a:gd name="T28" fmla="*/ 0 w 89"/>
                <a:gd name="T29" fmla="*/ 56 h 64"/>
                <a:gd name="T30" fmla="*/ 0 w 89"/>
                <a:gd name="T31" fmla="*/ 60 h 64"/>
                <a:gd name="T32" fmla="*/ 0 w 89"/>
                <a:gd name="T33" fmla="*/ 60 h 64"/>
                <a:gd name="T34" fmla="*/ 4 w 89"/>
                <a:gd name="T35" fmla="*/ 64 h 64"/>
                <a:gd name="T36" fmla="*/ 13 w 89"/>
                <a:gd name="T37" fmla="*/ 64 h 64"/>
                <a:gd name="T38" fmla="*/ 25 w 89"/>
                <a:gd name="T39" fmla="*/ 56 h 64"/>
                <a:gd name="T40" fmla="*/ 47 w 89"/>
                <a:gd name="T41" fmla="*/ 43 h 64"/>
                <a:gd name="T42" fmla="*/ 47 w 89"/>
                <a:gd name="T43" fmla="*/ 43 h 64"/>
                <a:gd name="T44" fmla="*/ 60 w 89"/>
                <a:gd name="T45" fmla="*/ 52 h 64"/>
                <a:gd name="T46" fmla="*/ 68 w 89"/>
                <a:gd name="T47" fmla="*/ 56 h 64"/>
                <a:gd name="T48" fmla="*/ 81 w 89"/>
                <a:gd name="T49" fmla="*/ 56 h 64"/>
                <a:gd name="T50" fmla="*/ 81 w 89"/>
                <a:gd name="T51" fmla="*/ 56 h 64"/>
                <a:gd name="T52" fmla="*/ 85 w 89"/>
                <a:gd name="T53" fmla="*/ 52 h 64"/>
                <a:gd name="T54" fmla="*/ 85 w 89"/>
                <a:gd name="T55" fmla="*/ 47 h 64"/>
                <a:gd name="T56" fmla="*/ 77 w 89"/>
                <a:gd name="T57" fmla="*/ 43 h 64"/>
                <a:gd name="T58" fmla="*/ 51 w 89"/>
                <a:gd name="T59" fmla="*/ 39 h 64"/>
                <a:gd name="T60" fmla="*/ 51 w 89"/>
                <a:gd name="T61" fmla="*/ 39 h 64"/>
                <a:gd name="T62" fmla="*/ 60 w 89"/>
                <a:gd name="T63" fmla="*/ 34 h 64"/>
                <a:gd name="T64" fmla="*/ 77 w 89"/>
                <a:gd name="T65" fmla="*/ 30 h 64"/>
                <a:gd name="T66" fmla="*/ 85 w 89"/>
                <a:gd name="T67" fmla="*/ 26 h 64"/>
                <a:gd name="T68" fmla="*/ 89 w 89"/>
                <a:gd name="T69" fmla="*/ 22 h 64"/>
                <a:gd name="T70" fmla="*/ 89 w 89"/>
                <a:gd name="T71" fmla="*/ 13 h 64"/>
                <a:gd name="T72" fmla="*/ 85 w 89"/>
                <a:gd name="T73" fmla="*/ 5 h 64"/>
                <a:gd name="T74" fmla="*/ 85 w 89"/>
                <a:gd name="T75" fmla="*/ 5 h 64"/>
                <a:gd name="T76" fmla="*/ 77 w 89"/>
                <a:gd name="T77" fmla="*/ 0 h 64"/>
                <a:gd name="T78" fmla="*/ 68 w 89"/>
                <a:gd name="T79" fmla="*/ 0 h 64"/>
                <a:gd name="T80" fmla="*/ 64 w 89"/>
                <a:gd name="T81" fmla="*/ 0 h 64"/>
                <a:gd name="T82" fmla="*/ 55 w 89"/>
                <a:gd name="T83" fmla="*/ 9 h 64"/>
                <a:gd name="T84" fmla="*/ 51 w 89"/>
                <a:gd name="T85" fmla="*/ 22 h 64"/>
                <a:gd name="T86" fmla="*/ 47 w 89"/>
                <a:gd name="T87" fmla="*/ 26 h 64"/>
                <a:gd name="T88" fmla="*/ 47 w 89"/>
                <a:gd name="T89" fmla="*/ 2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64"/>
                <a:gd name="T137" fmla="*/ 89 w 8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64">
                  <a:moveTo>
                    <a:pt x="47" y="26"/>
                  </a:moveTo>
                  <a:lnTo>
                    <a:pt x="47" y="26"/>
                  </a:lnTo>
                  <a:lnTo>
                    <a:pt x="34" y="17"/>
                  </a:lnTo>
                  <a:lnTo>
                    <a:pt x="17" y="13"/>
                  </a:lnTo>
                  <a:lnTo>
                    <a:pt x="13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4" y="22"/>
                  </a:lnTo>
                  <a:lnTo>
                    <a:pt x="21" y="30"/>
                  </a:lnTo>
                  <a:lnTo>
                    <a:pt x="42" y="34"/>
                  </a:lnTo>
                  <a:lnTo>
                    <a:pt x="17" y="43"/>
                  </a:lnTo>
                  <a:lnTo>
                    <a:pt x="4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13" y="64"/>
                  </a:lnTo>
                  <a:lnTo>
                    <a:pt x="25" y="56"/>
                  </a:lnTo>
                  <a:lnTo>
                    <a:pt x="47" y="43"/>
                  </a:lnTo>
                  <a:lnTo>
                    <a:pt x="60" y="52"/>
                  </a:lnTo>
                  <a:lnTo>
                    <a:pt x="68" y="56"/>
                  </a:lnTo>
                  <a:lnTo>
                    <a:pt x="81" y="56"/>
                  </a:lnTo>
                  <a:lnTo>
                    <a:pt x="85" y="52"/>
                  </a:lnTo>
                  <a:lnTo>
                    <a:pt x="85" y="47"/>
                  </a:lnTo>
                  <a:lnTo>
                    <a:pt x="77" y="43"/>
                  </a:lnTo>
                  <a:lnTo>
                    <a:pt x="51" y="39"/>
                  </a:lnTo>
                  <a:lnTo>
                    <a:pt x="60" y="34"/>
                  </a:lnTo>
                  <a:lnTo>
                    <a:pt x="77" y="30"/>
                  </a:lnTo>
                  <a:lnTo>
                    <a:pt x="85" y="26"/>
                  </a:lnTo>
                  <a:lnTo>
                    <a:pt x="89" y="22"/>
                  </a:lnTo>
                  <a:lnTo>
                    <a:pt x="89" y="13"/>
                  </a:lnTo>
                  <a:lnTo>
                    <a:pt x="85" y="5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5" y="9"/>
                  </a:lnTo>
                  <a:lnTo>
                    <a:pt x="51" y="22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3" name="Freeform 343"/>
            <p:cNvSpPr>
              <a:spLocks/>
            </p:cNvSpPr>
            <p:nvPr/>
          </p:nvSpPr>
          <p:spPr bwMode="auto">
            <a:xfrm>
              <a:off x="1476" y="2841"/>
              <a:ext cx="98" cy="167"/>
            </a:xfrm>
            <a:custGeom>
              <a:avLst/>
              <a:gdLst>
                <a:gd name="T0" fmla="*/ 0 w 98"/>
                <a:gd name="T1" fmla="*/ 9 h 167"/>
                <a:gd name="T2" fmla="*/ 0 w 98"/>
                <a:gd name="T3" fmla="*/ 9 h 167"/>
                <a:gd name="T4" fmla="*/ 8 w 98"/>
                <a:gd name="T5" fmla="*/ 21 h 167"/>
                <a:gd name="T6" fmla="*/ 34 w 98"/>
                <a:gd name="T7" fmla="*/ 51 h 167"/>
                <a:gd name="T8" fmla="*/ 51 w 98"/>
                <a:gd name="T9" fmla="*/ 73 h 167"/>
                <a:gd name="T10" fmla="*/ 64 w 98"/>
                <a:gd name="T11" fmla="*/ 98 h 167"/>
                <a:gd name="T12" fmla="*/ 77 w 98"/>
                <a:gd name="T13" fmla="*/ 133 h 167"/>
                <a:gd name="T14" fmla="*/ 85 w 98"/>
                <a:gd name="T15" fmla="*/ 167 h 167"/>
                <a:gd name="T16" fmla="*/ 98 w 98"/>
                <a:gd name="T17" fmla="*/ 167 h 167"/>
                <a:gd name="T18" fmla="*/ 98 w 98"/>
                <a:gd name="T19" fmla="*/ 167 h 167"/>
                <a:gd name="T20" fmla="*/ 85 w 98"/>
                <a:gd name="T21" fmla="*/ 128 h 167"/>
                <a:gd name="T22" fmla="*/ 72 w 98"/>
                <a:gd name="T23" fmla="*/ 98 h 167"/>
                <a:gd name="T24" fmla="*/ 59 w 98"/>
                <a:gd name="T25" fmla="*/ 68 h 167"/>
                <a:gd name="T26" fmla="*/ 42 w 98"/>
                <a:gd name="T27" fmla="*/ 47 h 167"/>
                <a:gd name="T28" fmla="*/ 17 w 98"/>
                <a:gd name="T29" fmla="*/ 13 h 167"/>
                <a:gd name="T30" fmla="*/ 4 w 98"/>
                <a:gd name="T31" fmla="*/ 0 h 167"/>
                <a:gd name="T32" fmla="*/ 0 w 98"/>
                <a:gd name="T33" fmla="*/ 9 h 1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167"/>
                <a:gd name="T53" fmla="*/ 98 w 98"/>
                <a:gd name="T54" fmla="*/ 167 h 1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167">
                  <a:moveTo>
                    <a:pt x="0" y="9"/>
                  </a:moveTo>
                  <a:lnTo>
                    <a:pt x="0" y="9"/>
                  </a:lnTo>
                  <a:lnTo>
                    <a:pt x="8" y="21"/>
                  </a:lnTo>
                  <a:lnTo>
                    <a:pt x="34" y="51"/>
                  </a:lnTo>
                  <a:lnTo>
                    <a:pt x="51" y="73"/>
                  </a:lnTo>
                  <a:lnTo>
                    <a:pt x="64" y="98"/>
                  </a:lnTo>
                  <a:lnTo>
                    <a:pt x="77" y="133"/>
                  </a:lnTo>
                  <a:lnTo>
                    <a:pt x="85" y="167"/>
                  </a:lnTo>
                  <a:lnTo>
                    <a:pt x="98" y="167"/>
                  </a:lnTo>
                  <a:lnTo>
                    <a:pt x="85" y="128"/>
                  </a:lnTo>
                  <a:lnTo>
                    <a:pt x="72" y="98"/>
                  </a:lnTo>
                  <a:lnTo>
                    <a:pt x="59" y="68"/>
                  </a:lnTo>
                  <a:lnTo>
                    <a:pt x="42" y="47"/>
                  </a:lnTo>
                  <a:lnTo>
                    <a:pt x="17" y="13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4" name="Freeform 344"/>
            <p:cNvSpPr>
              <a:spLocks/>
            </p:cNvSpPr>
            <p:nvPr/>
          </p:nvSpPr>
          <p:spPr bwMode="auto">
            <a:xfrm>
              <a:off x="1437" y="2803"/>
              <a:ext cx="81" cy="98"/>
            </a:xfrm>
            <a:custGeom>
              <a:avLst/>
              <a:gdLst>
                <a:gd name="T0" fmla="*/ 39 w 81"/>
                <a:gd name="T1" fmla="*/ 38 h 98"/>
                <a:gd name="T2" fmla="*/ 39 w 81"/>
                <a:gd name="T3" fmla="*/ 38 h 98"/>
                <a:gd name="T4" fmla="*/ 22 w 81"/>
                <a:gd name="T5" fmla="*/ 42 h 98"/>
                <a:gd name="T6" fmla="*/ 9 w 81"/>
                <a:gd name="T7" fmla="*/ 51 h 98"/>
                <a:gd name="T8" fmla="*/ 4 w 81"/>
                <a:gd name="T9" fmla="*/ 55 h 98"/>
                <a:gd name="T10" fmla="*/ 0 w 81"/>
                <a:gd name="T11" fmla="*/ 59 h 98"/>
                <a:gd name="T12" fmla="*/ 0 w 81"/>
                <a:gd name="T13" fmla="*/ 59 h 98"/>
                <a:gd name="T14" fmla="*/ 0 w 81"/>
                <a:gd name="T15" fmla="*/ 64 h 98"/>
                <a:gd name="T16" fmla="*/ 4 w 81"/>
                <a:gd name="T17" fmla="*/ 64 h 98"/>
                <a:gd name="T18" fmla="*/ 22 w 81"/>
                <a:gd name="T19" fmla="*/ 59 h 98"/>
                <a:gd name="T20" fmla="*/ 43 w 81"/>
                <a:gd name="T21" fmla="*/ 47 h 98"/>
                <a:gd name="T22" fmla="*/ 43 w 81"/>
                <a:gd name="T23" fmla="*/ 47 h 98"/>
                <a:gd name="T24" fmla="*/ 30 w 81"/>
                <a:gd name="T25" fmla="*/ 72 h 98"/>
                <a:gd name="T26" fmla="*/ 22 w 81"/>
                <a:gd name="T27" fmla="*/ 89 h 98"/>
                <a:gd name="T28" fmla="*/ 22 w 81"/>
                <a:gd name="T29" fmla="*/ 94 h 98"/>
                <a:gd name="T30" fmla="*/ 30 w 81"/>
                <a:gd name="T31" fmla="*/ 98 h 98"/>
                <a:gd name="T32" fmla="*/ 30 w 81"/>
                <a:gd name="T33" fmla="*/ 98 h 98"/>
                <a:gd name="T34" fmla="*/ 34 w 81"/>
                <a:gd name="T35" fmla="*/ 98 h 98"/>
                <a:gd name="T36" fmla="*/ 39 w 81"/>
                <a:gd name="T37" fmla="*/ 89 h 98"/>
                <a:gd name="T38" fmla="*/ 47 w 81"/>
                <a:gd name="T39" fmla="*/ 77 h 98"/>
                <a:gd name="T40" fmla="*/ 51 w 81"/>
                <a:gd name="T41" fmla="*/ 51 h 98"/>
                <a:gd name="T42" fmla="*/ 51 w 81"/>
                <a:gd name="T43" fmla="*/ 51 h 98"/>
                <a:gd name="T44" fmla="*/ 64 w 81"/>
                <a:gd name="T45" fmla="*/ 51 h 98"/>
                <a:gd name="T46" fmla="*/ 77 w 81"/>
                <a:gd name="T47" fmla="*/ 47 h 98"/>
                <a:gd name="T48" fmla="*/ 81 w 81"/>
                <a:gd name="T49" fmla="*/ 34 h 98"/>
                <a:gd name="T50" fmla="*/ 81 w 81"/>
                <a:gd name="T51" fmla="*/ 34 h 98"/>
                <a:gd name="T52" fmla="*/ 81 w 81"/>
                <a:gd name="T53" fmla="*/ 30 h 98"/>
                <a:gd name="T54" fmla="*/ 81 w 81"/>
                <a:gd name="T55" fmla="*/ 25 h 98"/>
                <a:gd name="T56" fmla="*/ 69 w 81"/>
                <a:gd name="T57" fmla="*/ 30 h 98"/>
                <a:gd name="T58" fmla="*/ 47 w 81"/>
                <a:gd name="T59" fmla="*/ 42 h 98"/>
                <a:gd name="T60" fmla="*/ 47 w 81"/>
                <a:gd name="T61" fmla="*/ 42 h 98"/>
                <a:gd name="T62" fmla="*/ 56 w 81"/>
                <a:gd name="T63" fmla="*/ 38 h 98"/>
                <a:gd name="T64" fmla="*/ 60 w 81"/>
                <a:gd name="T65" fmla="*/ 21 h 98"/>
                <a:gd name="T66" fmla="*/ 64 w 81"/>
                <a:gd name="T67" fmla="*/ 12 h 98"/>
                <a:gd name="T68" fmla="*/ 64 w 81"/>
                <a:gd name="T69" fmla="*/ 8 h 98"/>
                <a:gd name="T70" fmla="*/ 60 w 81"/>
                <a:gd name="T71" fmla="*/ 0 h 98"/>
                <a:gd name="T72" fmla="*/ 47 w 81"/>
                <a:gd name="T73" fmla="*/ 0 h 98"/>
                <a:gd name="T74" fmla="*/ 47 w 81"/>
                <a:gd name="T75" fmla="*/ 0 h 98"/>
                <a:gd name="T76" fmla="*/ 39 w 81"/>
                <a:gd name="T77" fmla="*/ 0 h 98"/>
                <a:gd name="T78" fmla="*/ 34 w 81"/>
                <a:gd name="T79" fmla="*/ 4 h 98"/>
                <a:gd name="T80" fmla="*/ 30 w 81"/>
                <a:gd name="T81" fmla="*/ 12 h 98"/>
                <a:gd name="T82" fmla="*/ 30 w 81"/>
                <a:gd name="T83" fmla="*/ 21 h 98"/>
                <a:gd name="T84" fmla="*/ 34 w 81"/>
                <a:gd name="T85" fmla="*/ 34 h 98"/>
                <a:gd name="T86" fmla="*/ 39 w 81"/>
                <a:gd name="T87" fmla="*/ 38 h 98"/>
                <a:gd name="T88" fmla="*/ 39 w 81"/>
                <a:gd name="T89" fmla="*/ 38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1"/>
                <a:gd name="T136" fmla="*/ 0 h 98"/>
                <a:gd name="T137" fmla="*/ 81 w 81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1" h="98">
                  <a:moveTo>
                    <a:pt x="39" y="38"/>
                  </a:moveTo>
                  <a:lnTo>
                    <a:pt x="39" y="38"/>
                  </a:lnTo>
                  <a:lnTo>
                    <a:pt x="22" y="42"/>
                  </a:lnTo>
                  <a:lnTo>
                    <a:pt x="9" y="51"/>
                  </a:lnTo>
                  <a:lnTo>
                    <a:pt x="4" y="55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22" y="59"/>
                  </a:lnTo>
                  <a:lnTo>
                    <a:pt x="43" y="47"/>
                  </a:lnTo>
                  <a:lnTo>
                    <a:pt x="30" y="72"/>
                  </a:lnTo>
                  <a:lnTo>
                    <a:pt x="22" y="89"/>
                  </a:lnTo>
                  <a:lnTo>
                    <a:pt x="22" y="94"/>
                  </a:lnTo>
                  <a:lnTo>
                    <a:pt x="30" y="98"/>
                  </a:lnTo>
                  <a:lnTo>
                    <a:pt x="34" y="98"/>
                  </a:lnTo>
                  <a:lnTo>
                    <a:pt x="39" y="89"/>
                  </a:lnTo>
                  <a:lnTo>
                    <a:pt x="47" y="77"/>
                  </a:lnTo>
                  <a:lnTo>
                    <a:pt x="51" y="51"/>
                  </a:lnTo>
                  <a:lnTo>
                    <a:pt x="64" y="51"/>
                  </a:lnTo>
                  <a:lnTo>
                    <a:pt x="77" y="47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25"/>
                  </a:lnTo>
                  <a:lnTo>
                    <a:pt x="69" y="30"/>
                  </a:lnTo>
                  <a:lnTo>
                    <a:pt x="47" y="42"/>
                  </a:lnTo>
                  <a:lnTo>
                    <a:pt x="56" y="38"/>
                  </a:lnTo>
                  <a:lnTo>
                    <a:pt x="60" y="21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4"/>
                  </a:lnTo>
                  <a:lnTo>
                    <a:pt x="30" y="12"/>
                  </a:lnTo>
                  <a:lnTo>
                    <a:pt x="30" y="21"/>
                  </a:lnTo>
                  <a:lnTo>
                    <a:pt x="34" y="34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5" name="Freeform 345"/>
            <p:cNvSpPr>
              <a:spLocks/>
            </p:cNvSpPr>
            <p:nvPr/>
          </p:nvSpPr>
          <p:spPr bwMode="auto">
            <a:xfrm>
              <a:off x="1634" y="2867"/>
              <a:ext cx="124" cy="145"/>
            </a:xfrm>
            <a:custGeom>
              <a:avLst/>
              <a:gdLst>
                <a:gd name="T0" fmla="*/ 124 w 124"/>
                <a:gd name="T1" fmla="*/ 8 h 145"/>
                <a:gd name="T2" fmla="*/ 124 w 124"/>
                <a:gd name="T3" fmla="*/ 8 h 145"/>
                <a:gd name="T4" fmla="*/ 111 w 124"/>
                <a:gd name="T5" fmla="*/ 17 h 145"/>
                <a:gd name="T6" fmla="*/ 81 w 124"/>
                <a:gd name="T7" fmla="*/ 42 h 145"/>
                <a:gd name="T8" fmla="*/ 64 w 124"/>
                <a:gd name="T9" fmla="*/ 60 h 145"/>
                <a:gd name="T10" fmla="*/ 43 w 124"/>
                <a:gd name="T11" fmla="*/ 85 h 145"/>
                <a:gd name="T12" fmla="*/ 25 w 124"/>
                <a:gd name="T13" fmla="*/ 111 h 145"/>
                <a:gd name="T14" fmla="*/ 8 w 124"/>
                <a:gd name="T15" fmla="*/ 145 h 145"/>
                <a:gd name="T16" fmla="*/ 0 w 124"/>
                <a:gd name="T17" fmla="*/ 141 h 145"/>
                <a:gd name="T18" fmla="*/ 0 w 124"/>
                <a:gd name="T19" fmla="*/ 141 h 145"/>
                <a:gd name="T20" fmla="*/ 17 w 124"/>
                <a:gd name="T21" fmla="*/ 107 h 145"/>
                <a:gd name="T22" fmla="*/ 38 w 124"/>
                <a:gd name="T23" fmla="*/ 81 h 145"/>
                <a:gd name="T24" fmla="*/ 55 w 124"/>
                <a:gd name="T25" fmla="*/ 55 h 145"/>
                <a:gd name="T26" fmla="*/ 77 w 124"/>
                <a:gd name="T27" fmla="*/ 34 h 145"/>
                <a:gd name="T28" fmla="*/ 107 w 124"/>
                <a:gd name="T29" fmla="*/ 8 h 145"/>
                <a:gd name="T30" fmla="*/ 119 w 124"/>
                <a:gd name="T31" fmla="*/ 0 h 145"/>
                <a:gd name="T32" fmla="*/ 124 w 124"/>
                <a:gd name="T33" fmla="*/ 8 h 1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5"/>
                <a:gd name="T53" fmla="*/ 124 w 124"/>
                <a:gd name="T54" fmla="*/ 145 h 1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5">
                  <a:moveTo>
                    <a:pt x="124" y="8"/>
                  </a:moveTo>
                  <a:lnTo>
                    <a:pt x="124" y="8"/>
                  </a:lnTo>
                  <a:lnTo>
                    <a:pt x="111" y="17"/>
                  </a:lnTo>
                  <a:lnTo>
                    <a:pt x="81" y="42"/>
                  </a:lnTo>
                  <a:lnTo>
                    <a:pt x="64" y="60"/>
                  </a:lnTo>
                  <a:lnTo>
                    <a:pt x="43" y="85"/>
                  </a:lnTo>
                  <a:lnTo>
                    <a:pt x="25" y="111"/>
                  </a:lnTo>
                  <a:lnTo>
                    <a:pt x="8" y="145"/>
                  </a:lnTo>
                  <a:lnTo>
                    <a:pt x="0" y="141"/>
                  </a:lnTo>
                  <a:lnTo>
                    <a:pt x="17" y="107"/>
                  </a:lnTo>
                  <a:lnTo>
                    <a:pt x="38" y="81"/>
                  </a:lnTo>
                  <a:lnTo>
                    <a:pt x="55" y="55"/>
                  </a:lnTo>
                  <a:lnTo>
                    <a:pt x="77" y="34"/>
                  </a:lnTo>
                  <a:lnTo>
                    <a:pt x="107" y="8"/>
                  </a:lnTo>
                  <a:lnTo>
                    <a:pt x="119" y="0"/>
                  </a:lnTo>
                  <a:lnTo>
                    <a:pt x="124" y="8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6" name="Freeform 346"/>
            <p:cNvSpPr>
              <a:spLocks/>
            </p:cNvSpPr>
            <p:nvPr/>
          </p:nvSpPr>
          <p:spPr bwMode="auto">
            <a:xfrm>
              <a:off x="1715" y="2824"/>
              <a:ext cx="77" cy="98"/>
            </a:xfrm>
            <a:custGeom>
              <a:avLst/>
              <a:gdLst>
                <a:gd name="T0" fmla="*/ 47 w 77"/>
                <a:gd name="T1" fmla="*/ 43 h 98"/>
                <a:gd name="T2" fmla="*/ 47 w 77"/>
                <a:gd name="T3" fmla="*/ 43 h 98"/>
                <a:gd name="T4" fmla="*/ 60 w 77"/>
                <a:gd name="T5" fmla="*/ 47 h 98"/>
                <a:gd name="T6" fmla="*/ 73 w 77"/>
                <a:gd name="T7" fmla="*/ 56 h 98"/>
                <a:gd name="T8" fmla="*/ 77 w 77"/>
                <a:gd name="T9" fmla="*/ 64 h 98"/>
                <a:gd name="T10" fmla="*/ 77 w 77"/>
                <a:gd name="T11" fmla="*/ 68 h 98"/>
                <a:gd name="T12" fmla="*/ 77 w 77"/>
                <a:gd name="T13" fmla="*/ 68 h 98"/>
                <a:gd name="T14" fmla="*/ 77 w 77"/>
                <a:gd name="T15" fmla="*/ 73 h 98"/>
                <a:gd name="T16" fmla="*/ 73 w 77"/>
                <a:gd name="T17" fmla="*/ 73 h 98"/>
                <a:gd name="T18" fmla="*/ 60 w 77"/>
                <a:gd name="T19" fmla="*/ 64 h 98"/>
                <a:gd name="T20" fmla="*/ 38 w 77"/>
                <a:gd name="T21" fmla="*/ 47 h 98"/>
                <a:gd name="T22" fmla="*/ 38 w 77"/>
                <a:gd name="T23" fmla="*/ 47 h 98"/>
                <a:gd name="T24" fmla="*/ 47 w 77"/>
                <a:gd name="T25" fmla="*/ 73 h 98"/>
                <a:gd name="T26" fmla="*/ 51 w 77"/>
                <a:gd name="T27" fmla="*/ 90 h 98"/>
                <a:gd name="T28" fmla="*/ 47 w 77"/>
                <a:gd name="T29" fmla="*/ 98 h 98"/>
                <a:gd name="T30" fmla="*/ 43 w 77"/>
                <a:gd name="T31" fmla="*/ 98 h 98"/>
                <a:gd name="T32" fmla="*/ 43 w 77"/>
                <a:gd name="T33" fmla="*/ 98 h 98"/>
                <a:gd name="T34" fmla="*/ 38 w 77"/>
                <a:gd name="T35" fmla="*/ 98 h 98"/>
                <a:gd name="T36" fmla="*/ 34 w 77"/>
                <a:gd name="T37" fmla="*/ 94 h 98"/>
                <a:gd name="T38" fmla="*/ 30 w 77"/>
                <a:gd name="T39" fmla="*/ 77 h 98"/>
                <a:gd name="T40" fmla="*/ 30 w 77"/>
                <a:gd name="T41" fmla="*/ 51 h 98"/>
                <a:gd name="T42" fmla="*/ 30 w 77"/>
                <a:gd name="T43" fmla="*/ 51 h 98"/>
                <a:gd name="T44" fmla="*/ 17 w 77"/>
                <a:gd name="T45" fmla="*/ 47 h 98"/>
                <a:gd name="T46" fmla="*/ 9 w 77"/>
                <a:gd name="T47" fmla="*/ 38 h 98"/>
                <a:gd name="T48" fmla="*/ 0 w 77"/>
                <a:gd name="T49" fmla="*/ 30 h 98"/>
                <a:gd name="T50" fmla="*/ 0 w 77"/>
                <a:gd name="T51" fmla="*/ 30 h 98"/>
                <a:gd name="T52" fmla="*/ 0 w 77"/>
                <a:gd name="T53" fmla="*/ 21 h 98"/>
                <a:gd name="T54" fmla="*/ 4 w 77"/>
                <a:gd name="T55" fmla="*/ 21 h 98"/>
                <a:gd name="T56" fmla="*/ 17 w 77"/>
                <a:gd name="T57" fmla="*/ 26 h 98"/>
                <a:gd name="T58" fmla="*/ 34 w 77"/>
                <a:gd name="T59" fmla="*/ 43 h 98"/>
                <a:gd name="T60" fmla="*/ 34 w 77"/>
                <a:gd name="T61" fmla="*/ 43 h 98"/>
                <a:gd name="T62" fmla="*/ 30 w 77"/>
                <a:gd name="T63" fmla="*/ 34 h 98"/>
                <a:gd name="T64" fmla="*/ 26 w 77"/>
                <a:gd name="T65" fmla="*/ 21 h 98"/>
                <a:gd name="T66" fmla="*/ 26 w 77"/>
                <a:gd name="T67" fmla="*/ 13 h 98"/>
                <a:gd name="T68" fmla="*/ 26 w 77"/>
                <a:gd name="T69" fmla="*/ 4 h 98"/>
                <a:gd name="T70" fmla="*/ 30 w 77"/>
                <a:gd name="T71" fmla="*/ 0 h 98"/>
                <a:gd name="T72" fmla="*/ 38 w 77"/>
                <a:gd name="T73" fmla="*/ 0 h 98"/>
                <a:gd name="T74" fmla="*/ 38 w 77"/>
                <a:gd name="T75" fmla="*/ 0 h 98"/>
                <a:gd name="T76" fmla="*/ 51 w 77"/>
                <a:gd name="T77" fmla="*/ 4 h 98"/>
                <a:gd name="T78" fmla="*/ 56 w 77"/>
                <a:gd name="T79" fmla="*/ 9 h 98"/>
                <a:gd name="T80" fmla="*/ 56 w 77"/>
                <a:gd name="T81" fmla="*/ 17 h 98"/>
                <a:gd name="T82" fmla="*/ 56 w 77"/>
                <a:gd name="T83" fmla="*/ 21 h 98"/>
                <a:gd name="T84" fmla="*/ 47 w 77"/>
                <a:gd name="T85" fmla="*/ 34 h 98"/>
                <a:gd name="T86" fmla="*/ 47 w 77"/>
                <a:gd name="T87" fmla="*/ 43 h 98"/>
                <a:gd name="T88" fmla="*/ 47 w 77"/>
                <a:gd name="T89" fmla="*/ 43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98"/>
                <a:gd name="T137" fmla="*/ 77 w 77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98">
                  <a:moveTo>
                    <a:pt x="47" y="43"/>
                  </a:moveTo>
                  <a:lnTo>
                    <a:pt x="47" y="43"/>
                  </a:lnTo>
                  <a:lnTo>
                    <a:pt x="60" y="47"/>
                  </a:lnTo>
                  <a:lnTo>
                    <a:pt x="73" y="56"/>
                  </a:lnTo>
                  <a:lnTo>
                    <a:pt x="77" y="64"/>
                  </a:lnTo>
                  <a:lnTo>
                    <a:pt x="77" y="68"/>
                  </a:lnTo>
                  <a:lnTo>
                    <a:pt x="77" y="73"/>
                  </a:lnTo>
                  <a:lnTo>
                    <a:pt x="73" y="73"/>
                  </a:lnTo>
                  <a:lnTo>
                    <a:pt x="60" y="64"/>
                  </a:lnTo>
                  <a:lnTo>
                    <a:pt x="38" y="47"/>
                  </a:lnTo>
                  <a:lnTo>
                    <a:pt x="47" y="73"/>
                  </a:lnTo>
                  <a:lnTo>
                    <a:pt x="51" y="90"/>
                  </a:lnTo>
                  <a:lnTo>
                    <a:pt x="47" y="98"/>
                  </a:lnTo>
                  <a:lnTo>
                    <a:pt x="43" y="98"/>
                  </a:lnTo>
                  <a:lnTo>
                    <a:pt x="38" y="98"/>
                  </a:lnTo>
                  <a:lnTo>
                    <a:pt x="34" y="94"/>
                  </a:lnTo>
                  <a:lnTo>
                    <a:pt x="30" y="77"/>
                  </a:lnTo>
                  <a:lnTo>
                    <a:pt x="30" y="51"/>
                  </a:lnTo>
                  <a:lnTo>
                    <a:pt x="17" y="47"/>
                  </a:lnTo>
                  <a:lnTo>
                    <a:pt x="9" y="38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7" y="26"/>
                  </a:lnTo>
                  <a:lnTo>
                    <a:pt x="34" y="43"/>
                  </a:lnTo>
                  <a:lnTo>
                    <a:pt x="30" y="34"/>
                  </a:lnTo>
                  <a:lnTo>
                    <a:pt x="26" y="21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51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47" y="34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7" name="Freeform 347"/>
            <p:cNvSpPr>
              <a:spLocks/>
            </p:cNvSpPr>
            <p:nvPr/>
          </p:nvSpPr>
          <p:spPr bwMode="auto">
            <a:xfrm>
              <a:off x="1698" y="2798"/>
              <a:ext cx="26" cy="188"/>
            </a:xfrm>
            <a:custGeom>
              <a:avLst/>
              <a:gdLst>
                <a:gd name="T0" fmla="*/ 0 w 26"/>
                <a:gd name="T1" fmla="*/ 5 h 188"/>
                <a:gd name="T2" fmla="*/ 0 w 26"/>
                <a:gd name="T3" fmla="*/ 5 h 188"/>
                <a:gd name="T4" fmla="*/ 4 w 26"/>
                <a:gd name="T5" fmla="*/ 17 h 188"/>
                <a:gd name="T6" fmla="*/ 13 w 26"/>
                <a:gd name="T7" fmla="*/ 56 h 188"/>
                <a:gd name="T8" fmla="*/ 17 w 26"/>
                <a:gd name="T9" fmla="*/ 86 h 188"/>
                <a:gd name="T10" fmla="*/ 17 w 26"/>
                <a:gd name="T11" fmla="*/ 116 h 188"/>
                <a:gd name="T12" fmla="*/ 13 w 26"/>
                <a:gd name="T13" fmla="*/ 146 h 188"/>
                <a:gd name="T14" fmla="*/ 8 w 26"/>
                <a:gd name="T15" fmla="*/ 184 h 188"/>
                <a:gd name="T16" fmla="*/ 17 w 26"/>
                <a:gd name="T17" fmla="*/ 188 h 188"/>
                <a:gd name="T18" fmla="*/ 17 w 26"/>
                <a:gd name="T19" fmla="*/ 188 h 188"/>
                <a:gd name="T20" fmla="*/ 26 w 26"/>
                <a:gd name="T21" fmla="*/ 150 h 188"/>
                <a:gd name="T22" fmla="*/ 26 w 26"/>
                <a:gd name="T23" fmla="*/ 116 h 188"/>
                <a:gd name="T24" fmla="*/ 26 w 26"/>
                <a:gd name="T25" fmla="*/ 86 h 188"/>
                <a:gd name="T26" fmla="*/ 21 w 26"/>
                <a:gd name="T27" fmla="*/ 56 h 188"/>
                <a:gd name="T28" fmla="*/ 13 w 26"/>
                <a:gd name="T29" fmla="*/ 17 h 188"/>
                <a:gd name="T30" fmla="*/ 4 w 26"/>
                <a:gd name="T31" fmla="*/ 0 h 188"/>
                <a:gd name="T32" fmla="*/ 0 w 26"/>
                <a:gd name="T33" fmla="*/ 5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88"/>
                <a:gd name="T53" fmla="*/ 26 w 26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88">
                  <a:moveTo>
                    <a:pt x="0" y="5"/>
                  </a:moveTo>
                  <a:lnTo>
                    <a:pt x="0" y="5"/>
                  </a:lnTo>
                  <a:lnTo>
                    <a:pt x="4" y="17"/>
                  </a:lnTo>
                  <a:lnTo>
                    <a:pt x="13" y="56"/>
                  </a:lnTo>
                  <a:lnTo>
                    <a:pt x="17" y="86"/>
                  </a:lnTo>
                  <a:lnTo>
                    <a:pt x="17" y="116"/>
                  </a:lnTo>
                  <a:lnTo>
                    <a:pt x="13" y="146"/>
                  </a:lnTo>
                  <a:lnTo>
                    <a:pt x="8" y="184"/>
                  </a:lnTo>
                  <a:lnTo>
                    <a:pt x="17" y="188"/>
                  </a:lnTo>
                  <a:lnTo>
                    <a:pt x="26" y="150"/>
                  </a:lnTo>
                  <a:lnTo>
                    <a:pt x="26" y="116"/>
                  </a:lnTo>
                  <a:lnTo>
                    <a:pt x="26" y="86"/>
                  </a:lnTo>
                  <a:lnTo>
                    <a:pt x="21" y="56"/>
                  </a:lnTo>
                  <a:lnTo>
                    <a:pt x="13" y="17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8" name="Freeform 348"/>
            <p:cNvSpPr>
              <a:spLocks/>
            </p:cNvSpPr>
            <p:nvPr/>
          </p:nvSpPr>
          <p:spPr bwMode="auto">
            <a:xfrm>
              <a:off x="1655" y="2760"/>
              <a:ext cx="90" cy="85"/>
            </a:xfrm>
            <a:custGeom>
              <a:avLst/>
              <a:gdLst>
                <a:gd name="T0" fmla="*/ 43 w 90"/>
                <a:gd name="T1" fmla="*/ 34 h 85"/>
                <a:gd name="T2" fmla="*/ 43 w 90"/>
                <a:gd name="T3" fmla="*/ 34 h 85"/>
                <a:gd name="T4" fmla="*/ 26 w 90"/>
                <a:gd name="T5" fmla="*/ 30 h 85"/>
                <a:gd name="T6" fmla="*/ 13 w 90"/>
                <a:gd name="T7" fmla="*/ 30 h 85"/>
                <a:gd name="T8" fmla="*/ 4 w 90"/>
                <a:gd name="T9" fmla="*/ 34 h 85"/>
                <a:gd name="T10" fmla="*/ 0 w 90"/>
                <a:gd name="T11" fmla="*/ 38 h 85"/>
                <a:gd name="T12" fmla="*/ 0 w 90"/>
                <a:gd name="T13" fmla="*/ 38 h 85"/>
                <a:gd name="T14" fmla="*/ 0 w 90"/>
                <a:gd name="T15" fmla="*/ 43 h 85"/>
                <a:gd name="T16" fmla="*/ 4 w 90"/>
                <a:gd name="T17" fmla="*/ 43 h 85"/>
                <a:gd name="T18" fmla="*/ 17 w 90"/>
                <a:gd name="T19" fmla="*/ 47 h 85"/>
                <a:gd name="T20" fmla="*/ 43 w 90"/>
                <a:gd name="T21" fmla="*/ 47 h 85"/>
                <a:gd name="T22" fmla="*/ 43 w 90"/>
                <a:gd name="T23" fmla="*/ 47 h 85"/>
                <a:gd name="T24" fmla="*/ 22 w 90"/>
                <a:gd name="T25" fmla="*/ 60 h 85"/>
                <a:gd name="T26" fmla="*/ 9 w 90"/>
                <a:gd name="T27" fmla="*/ 73 h 85"/>
                <a:gd name="T28" fmla="*/ 9 w 90"/>
                <a:gd name="T29" fmla="*/ 77 h 85"/>
                <a:gd name="T30" fmla="*/ 9 w 90"/>
                <a:gd name="T31" fmla="*/ 81 h 85"/>
                <a:gd name="T32" fmla="*/ 9 w 90"/>
                <a:gd name="T33" fmla="*/ 81 h 85"/>
                <a:gd name="T34" fmla="*/ 17 w 90"/>
                <a:gd name="T35" fmla="*/ 85 h 85"/>
                <a:gd name="T36" fmla="*/ 22 w 90"/>
                <a:gd name="T37" fmla="*/ 81 h 85"/>
                <a:gd name="T38" fmla="*/ 34 w 90"/>
                <a:gd name="T39" fmla="*/ 73 h 85"/>
                <a:gd name="T40" fmla="*/ 51 w 90"/>
                <a:gd name="T41" fmla="*/ 51 h 85"/>
                <a:gd name="T42" fmla="*/ 51 w 90"/>
                <a:gd name="T43" fmla="*/ 51 h 85"/>
                <a:gd name="T44" fmla="*/ 64 w 90"/>
                <a:gd name="T45" fmla="*/ 55 h 85"/>
                <a:gd name="T46" fmla="*/ 77 w 90"/>
                <a:gd name="T47" fmla="*/ 55 h 85"/>
                <a:gd name="T48" fmla="*/ 86 w 90"/>
                <a:gd name="T49" fmla="*/ 51 h 85"/>
                <a:gd name="T50" fmla="*/ 86 w 90"/>
                <a:gd name="T51" fmla="*/ 51 h 85"/>
                <a:gd name="T52" fmla="*/ 90 w 90"/>
                <a:gd name="T53" fmla="*/ 47 h 85"/>
                <a:gd name="T54" fmla="*/ 86 w 90"/>
                <a:gd name="T55" fmla="*/ 43 h 85"/>
                <a:gd name="T56" fmla="*/ 77 w 90"/>
                <a:gd name="T57" fmla="*/ 43 h 85"/>
                <a:gd name="T58" fmla="*/ 51 w 90"/>
                <a:gd name="T59" fmla="*/ 43 h 85"/>
                <a:gd name="T60" fmla="*/ 51 w 90"/>
                <a:gd name="T61" fmla="*/ 43 h 85"/>
                <a:gd name="T62" fmla="*/ 60 w 90"/>
                <a:gd name="T63" fmla="*/ 38 h 85"/>
                <a:gd name="T64" fmla="*/ 73 w 90"/>
                <a:gd name="T65" fmla="*/ 30 h 85"/>
                <a:gd name="T66" fmla="*/ 77 w 90"/>
                <a:gd name="T67" fmla="*/ 21 h 85"/>
                <a:gd name="T68" fmla="*/ 81 w 90"/>
                <a:gd name="T69" fmla="*/ 17 h 85"/>
                <a:gd name="T70" fmla="*/ 81 w 90"/>
                <a:gd name="T71" fmla="*/ 8 h 85"/>
                <a:gd name="T72" fmla="*/ 73 w 90"/>
                <a:gd name="T73" fmla="*/ 4 h 85"/>
                <a:gd name="T74" fmla="*/ 73 w 90"/>
                <a:gd name="T75" fmla="*/ 4 h 85"/>
                <a:gd name="T76" fmla="*/ 64 w 90"/>
                <a:gd name="T77" fmla="*/ 0 h 85"/>
                <a:gd name="T78" fmla="*/ 56 w 90"/>
                <a:gd name="T79" fmla="*/ 4 h 85"/>
                <a:gd name="T80" fmla="*/ 51 w 90"/>
                <a:gd name="T81" fmla="*/ 8 h 85"/>
                <a:gd name="T82" fmla="*/ 47 w 90"/>
                <a:gd name="T83" fmla="*/ 13 h 85"/>
                <a:gd name="T84" fmla="*/ 43 w 90"/>
                <a:gd name="T85" fmla="*/ 30 h 85"/>
                <a:gd name="T86" fmla="*/ 43 w 90"/>
                <a:gd name="T87" fmla="*/ 34 h 85"/>
                <a:gd name="T88" fmla="*/ 43 w 90"/>
                <a:gd name="T89" fmla="*/ 34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5"/>
                <a:gd name="T137" fmla="*/ 90 w 90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5">
                  <a:moveTo>
                    <a:pt x="43" y="34"/>
                  </a:moveTo>
                  <a:lnTo>
                    <a:pt x="43" y="34"/>
                  </a:lnTo>
                  <a:lnTo>
                    <a:pt x="26" y="30"/>
                  </a:lnTo>
                  <a:lnTo>
                    <a:pt x="13" y="30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47"/>
                  </a:lnTo>
                  <a:lnTo>
                    <a:pt x="43" y="47"/>
                  </a:lnTo>
                  <a:lnTo>
                    <a:pt x="22" y="60"/>
                  </a:lnTo>
                  <a:lnTo>
                    <a:pt x="9" y="73"/>
                  </a:lnTo>
                  <a:lnTo>
                    <a:pt x="9" y="77"/>
                  </a:lnTo>
                  <a:lnTo>
                    <a:pt x="9" y="81"/>
                  </a:lnTo>
                  <a:lnTo>
                    <a:pt x="17" y="85"/>
                  </a:lnTo>
                  <a:lnTo>
                    <a:pt x="22" y="81"/>
                  </a:lnTo>
                  <a:lnTo>
                    <a:pt x="34" y="73"/>
                  </a:lnTo>
                  <a:lnTo>
                    <a:pt x="51" y="51"/>
                  </a:lnTo>
                  <a:lnTo>
                    <a:pt x="64" y="55"/>
                  </a:lnTo>
                  <a:lnTo>
                    <a:pt x="77" y="55"/>
                  </a:lnTo>
                  <a:lnTo>
                    <a:pt x="86" y="51"/>
                  </a:lnTo>
                  <a:lnTo>
                    <a:pt x="90" y="47"/>
                  </a:lnTo>
                  <a:lnTo>
                    <a:pt x="86" y="43"/>
                  </a:lnTo>
                  <a:lnTo>
                    <a:pt x="77" y="43"/>
                  </a:lnTo>
                  <a:lnTo>
                    <a:pt x="51" y="43"/>
                  </a:lnTo>
                  <a:lnTo>
                    <a:pt x="60" y="38"/>
                  </a:lnTo>
                  <a:lnTo>
                    <a:pt x="73" y="30"/>
                  </a:lnTo>
                  <a:lnTo>
                    <a:pt x="77" y="21"/>
                  </a:lnTo>
                  <a:lnTo>
                    <a:pt x="81" y="17"/>
                  </a:lnTo>
                  <a:lnTo>
                    <a:pt x="81" y="8"/>
                  </a:lnTo>
                  <a:lnTo>
                    <a:pt x="73" y="4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1" y="8"/>
                  </a:lnTo>
                  <a:lnTo>
                    <a:pt x="47" y="13"/>
                  </a:lnTo>
                  <a:lnTo>
                    <a:pt x="43" y="30"/>
                  </a:lnTo>
                  <a:lnTo>
                    <a:pt x="43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9" name="Freeform 349"/>
            <p:cNvSpPr>
              <a:spLocks/>
            </p:cNvSpPr>
            <p:nvPr/>
          </p:nvSpPr>
          <p:spPr bwMode="auto">
            <a:xfrm>
              <a:off x="1664" y="2743"/>
              <a:ext cx="17" cy="243"/>
            </a:xfrm>
            <a:custGeom>
              <a:avLst/>
              <a:gdLst>
                <a:gd name="T0" fmla="*/ 4 w 17"/>
                <a:gd name="T1" fmla="*/ 4 h 243"/>
                <a:gd name="T2" fmla="*/ 4 w 17"/>
                <a:gd name="T3" fmla="*/ 4 h 243"/>
                <a:gd name="T4" fmla="*/ 8 w 17"/>
                <a:gd name="T5" fmla="*/ 85 h 243"/>
                <a:gd name="T6" fmla="*/ 8 w 17"/>
                <a:gd name="T7" fmla="*/ 158 h 243"/>
                <a:gd name="T8" fmla="*/ 4 w 17"/>
                <a:gd name="T9" fmla="*/ 201 h 243"/>
                <a:gd name="T10" fmla="*/ 0 w 17"/>
                <a:gd name="T11" fmla="*/ 239 h 243"/>
                <a:gd name="T12" fmla="*/ 8 w 17"/>
                <a:gd name="T13" fmla="*/ 243 h 243"/>
                <a:gd name="T14" fmla="*/ 8 w 17"/>
                <a:gd name="T15" fmla="*/ 243 h 243"/>
                <a:gd name="T16" fmla="*/ 17 w 17"/>
                <a:gd name="T17" fmla="*/ 201 h 243"/>
                <a:gd name="T18" fmla="*/ 17 w 17"/>
                <a:gd name="T19" fmla="*/ 162 h 243"/>
                <a:gd name="T20" fmla="*/ 17 w 17"/>
                <a:gd name="T21" fmla="*/ 81 h 243"/>
                <a:gd name="T22" fmla="*/ 17 w 17"/>
                <a:gd name="T23" fmla="*/ 25 h 243"/>
                <a:gd name="T24" fmla="*/ 13 w 17"/>
                <a:gd name="T25" fmla="*/ 0 h 243"/>
                <a:gd name="T26" fmla="*/ 4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4" y="4"/>
                  </a:moveTo>
                  <a:lnTo>
                    <a:pt x="4" y="4"/>
                  </a:lnTo>
                  <a:lnTo>
                    <a:pt x="8" y="85"/>
                  </a:lnTo>
                  <a:lnTo>
                    <a:pt x="8" y="158"/>
                  </a:lnTo>
                  <a:lnTo>
                    <a:pt x="4" y="201"/>
                  </a:lnTo>
                  <a:lnTo>
                    <a:pt x="0" y="239"/>
                  </a:lnTo>
                  <a:lnTo>
                    <a:pt x="8" y="243"/>
                  </a:lnTo>
                  <a:lnTo>
                    <a:pt x="17" y="201"/>
                  </a:lnTo>
                  <a:lnTo>
                    <a:pt x="17" y="162"/>
                  </a:lnTo>
                  <a:lnTo>
                    <a:pt x="17" y="81"/>
                  </a:lnTo>
                  <a:lnTo>
                    <a:pt x="17" y="25"/>
                  </a:lnTo>
                  <a:lnTo>
                    <a:pt x="13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0" name="Freeform 350"/>
            <p:cNvSpPr>
              <a:spLocks/>
            </p:cNvSpPr>
            <p:nvPr/>
          </p:nvSpPr>
          <p:spPr bwMode="auto">
            <a:xfrm>
              <a:off x="1630" y="2704"/>
              <a:ext cx="89" cy="86"/>
            </a:xfrm>
            <a:custGeom>
              <a:avLst/>
              <a:gdLst>
                <a:gd name="T0" fmla="*/ 42 w 89"/>
                <a:gd name="T1" fmla="*/ 35 h 86"/>
                <a:gd name="T2" fmla="*/ 42 w 89"/>
                <a:gd name="T3" fmla="*/ 35 h 86"/>
                <a:gd name="T4" fmla="*/ 25 w 89"/>
                <a:gd name="T5" fmla="*/ 30 h 86"/>
                <a:gd name="T6" fmla="*/ 8 w 89"/>
                <a:gd name="T7" fmla="*/ 35 h 86"/>
                <a:gd name="T8" fmla="*/ 4 w 89"/>
                <a:gd name="T9" fmla="*/ 35 h 86"/>
                <a:gd name="T10" fmla="*/ 0 w 89"/>
                <a:gd name="T11" fmla="*/ 39 h 86"/>
                <a:gd name="T12" fmla="*/ 0 w 89"/>
                <a:gd name="T13" fmla="*/ 39 h 86"/>
                <a:gd name="T14" fmla="*/ 0 w 89"/>
                <a:gd name="T15" fmla="*/ 43 h 86"/>
                <a:gd name="T16" fmla="*/ 4 w 89"/>
                <a:gd name="T17" fmla="*/ 47 h 86"/>
                <a:gd name="T18" fmla="*/ 17 w 89"/>
                <a:gd name="T19" fmla="*/ 47 h 86"/>
                <a:gd name="T20" fmla="*/ 42 w 89"/>
                <a:gd name="T21" fmla="*/ 43 h 86"/>
                <a:gd name="T22" fmla="*/ 42 w 89"/>
                <a:gd name="T23" fmla="*/ 43 h 86"/>
                <a:gd name="T24" fmla="*/ 21 w 89"/>
                <a:gd name="T25" fmla="*/ 60 h 86"/>
                <a:gd name="T26" fmla="*/ 8 w 89"/>
                <a:gd name="T27" fmla="*/ 73 h 86"/>
                <a:gd name="T28" fmla="*/ 8 w 89"/>
                <a:gd name="T29" fmla="*/ 82 h 86"/>
                <a:gd name="T30" fmla="*/ 12 w 89"/>
                <a:gd name="T31" fmla="*/ 86 h 86"/>
                <a:gd name="T32" fmla="*/ 12 w 89"/>
                <a:gd name="T33" fmla="*/ 86 h 86"/>
                <a:gd name="T34" fmla="*/ 17 w 89"/>
                <a:gd name="T35" fmla="*/ 86 h 86"/>
                <a:gd name="T36" fmla="*/ 25 w 89"/>
                <a:gd name="T37" fmla="*/ 86 h 86"/>
                <a:gd name="T38" fmla="*/ 34 w 89"/>
                <a:gd name="T39" fmla="*/ 73 h 86"/>
                <a:gd name="T40" fmla="*/ 51 w 89"/>
                <a:gd name="T41" fmla="*/ 52 h 86"/>
                <a:gd name="T42" fmla="*/ 51 w 89"/>
                <a:gd name="T43" fmla="*/ 52 h 86"/>
                <a:gd name="T44" fmla="*/ 64 w 89"/>
                <a:gd name="T45" fmla="*/ 56 h 86"/>
                <a:gd name="T46" fmla="*/ 72 w 89"/>
                <a:gd name="T47" fmla="*/ 56 h 86"/>
                <a:gd name="T48" fmla="*/ 85 w 89"/>
                <a:gd name="T49" fmla="*/ 47 h 86"/>
                <a:gd name="T50" fmla="*/ 85 w 89"/>
                <a:gd name="T51" fmla="*/ 47 h 86"/>
                <a:gd name="T52" fmla="*/ 89 w 89"/>
                <a:gd name="T53" fmla="*/ 43 h 86"/>
                <a:gd name="T54" fmla="*/ 85 w 89"/>
                <a:gd name="T55" fmla="*/ 39 h 86"/>
                <a:gd name="T56" fmla="*/ 72 w 89"/>
                <a:gd name="T57" fmla="*/ 39 h 86"/>
                <a:gd name="T58" fmla="*/ 51 w 89"/>
                <a:gd name="T59" fmla="*/ 43 h 86"/>
                <a:gd name="T60" fmla="*/ 51 w 89"/>
                <a:gd name="T61" fmla="*/ 43 h 86"/>
                <a:gd name="T62" fmla="*/ 59 w 89"/>
                <a:gd name="T63" fmla="*/ 39 h 86"/>
                <a:gd name="T64" fmla="*/ 72 w 89"/>
                <a:gd name="T65" fmla="*/ 26 h 86"/>
                <a:gd name="T66" fmla="*/ 76 w 89"/>
                <a:gd name="T67" fmla="*/ 22 h 86"/>
                <a:gd name="T68" fmla="*/ 76 w 89"/>
                <a:gd name="T69" fmla="*/ 13 h 86"/>
                <a:gd name="T70" fmla="*/ 76 w 89"/>
                <a:gd name="T71" fmla="*/ 9 h 86"/>
                <a:gd name="T72" fmla="*/ 68 w 89"/>
                <a:gd name="T73" fmla="*/ 5 h 86"/>
                <a:gd name="T74" fmla="*/ 68 w 89"/>
                <a:gd name="T75" fmla="*/ 5 h 86"/>
                <a:gd name="T76" fmla="*/ 59 w 89"/>
                <a:gd name="T77" fmla="*/ 0 h 86"/>
                <a:gd name="T78" fmla="*/ 51 w 89"/>
                <a:gd name="T79" fmla="*/ 0 h 86"/>
                <a:gd name="T80" fmla="*/ 47 w 89"/>
                <a:gd name="T81" fmla="*/ 9 h 86"/>
                <a:gd name="T82" fmla="*/ 42 w 89"/>
                <a:gd name="T83" fmla="*/ 13 h 86"/>
                <a:gd name="T84" fmla="*/ 42 w 89"/>
                <a:gd name="T85" fmla="*/ 30 h 86"/>
                <a:gd name="T86" fmla="*/ 42 w 89"/>
                <a:gd name="T87" fmla="*/ 35 h 86"/>
                <a:gd name="T88" fmla="*/ 42 w 89"/>
                <a:gd name="T89" fmla="*/ 35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86"/>
                <a:gd name="T137" fmla="*/ 89 w 89"/>
                <a:gd name="T138" fmla="*/ 86 h 8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86">
                  <a:moveTo>
                    <a:pt x="42" y="35"/>
                  </a:moveTo>
                  <a:lnTo>
                    <a:pt x="42" y="35"/>
                  </a:lnTo>
                  <a:lnTo>
                    <a:pt x="25" y="30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17" y="47"/>
                  </a:lnTo>
                  <a:lnTo>
                    <a:pt x="42" y="43"/>
                  </a:lnTo>
                  <a:lnTo>
                    <a:pt x="21" y="60"/>
                  </a:lnTo>
                  <a:lnTo>
                    <a:pt x="8" y="73"/>
                  </a:lnTo>
                  <a:lnTo>
                    <a:pt x="8" y="82"/>
                  </a:lnTo>
                  <a:lnTo>
                    <a:pt x="12" y="86"/>
                  </a:lnTo>
                  <a:lnTo>
                    <a:pt x="17" y="86"/>
                  </a:lnTo>
                  <a:lnTo>
                    <a:pt x="25" y="86"/>
                  </a:lnTo>
                  <a:lnTo>
                    <a:pt x="34" y="73"/>
                  </a:lnTo>
                  <a:lnTo>
                    <a:pt x="51" y="52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85" y="47"/>
                  </a:lnTo>
                  <a:lnTo>
                    <a:pt x="89" y="43"/>
                  </a:lnTo>
                  <a:lnTo>
                    <a:pt x="85" y="39"/>
                  </a:lnTo>
                  <a:lnTo>
                    <a:pt x="72" y="39"/>
                  </a:lnTo>
                  <a:lnTo>
                    <a:pt x="51" y="43"/>
                  </a:lnTo>
                  <a:lnTo>
                    <a:pt x="59" y="39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76" y="13"/>
                  </a:lnTo>
                  <a:lnTo>
                    <a:pt x="76" y="9"/>
                  </a:lnTo>
                  <a:lnTo>
                    <a:pt x="68" y="5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9"/>
                  </a:lnTo>
                  <a:lnTo>
                    <a:pt x="42" y="13"/>
                  </a:lnTo>
                  <a:lnTo>
                    <a:pt x="42" y="30"/>
                  </a:lnTo>
                  <a:lnTo>
                    <a:pt x="42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1" name="Freeform 351"/>
            <p:cNvSpPr>
              <a:spLocks/>
            </p:cNvSpPr>
            <p:nvPr/>
          </p:nvSpPr>
          <p:spPr bwMode="auto">
            <a:xfrm>
              <a:off x="1625" y="2739"/>
              <a:ext cx="17" cy="243"/>
            </a:xfrm>
            <a:custGeom>
              <a:avLst/>
              <a:gdLst>
                <a:gd name="T0" fmla="*/ 13 w 17"/>
                <a:gd name="T1" fmla="*/ 4 h 243"/>
                <a:gd name="T2" fmla="*/ 13 w 17"/>
                <a:gd name="T3" fmla="*/ 4 h 243"/>
                <a:gd name="T4" fmla="*/ 9 w 17"/>
                <a:gd name="T5" fmla="*/ 85 h 243"/>
                <a:gd name="T6" fmla="*/ 9 w 17"/>
                <a:gd name="T7" fmla="*/ 162 h 243"/>
                <a:gd name="T8" fmla="*/ 13 w 17"/>
                <a:gd name="T9" fmla="*/ 200 h 243"/>
                <a:gd name="T10" fmla="*/ 17 w 17"/>
                <a:gd name="T11" fmla="*/ 239 h 243"/>
                <a:gd name="T12" fmla="*/ 9 w 17"/>
                <a:gd name="T13" fmla="*/ 243 h 243"/>
                <a:gd name="T14" fmla="*/ 9 w 17"/>
                <a:gd name="T15" fmla="*/ 243 h 243"/>
                <a:gd name="T16" fmla="*/ 0 w 17"/>
                <a:gd name="T17" fmla="*/ 205 h 243"/>
                <a:gd name="T18" fmla="*/ 0 w 17"/>
                <a:gd name="T19" fmla="*/ 162 h 243"/>
                <a:gd name="T20" fmla="*/ 0 w 17"/>
                <a:gd name="T21" fmla="*/ 85 h 243"/>
                <a:gd name="T22" fmla="*/ 0 w 17"/>
                <a:gd name="T23" fmla="*/ 25 h 243"/>
                <a:gd name="T24" fmla="*/ 5 w 17"/>
                <a:gd name="T25" fmla="*/ 0 h 243"/>
                <a:gd name="T26" fmla="*/ 13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13" y="4"/>
                  </a:moveTo>
                  <a:lnTo>
                    <a:pt x="13" y="4"/>
                  </a:lnTo>
                  <a:lnTo>
                    <a:pt x="9" y="85"/>
                  </a:lnTo>
                  <a:lnTo>
                    <a:pt x="9" y="162"/>
                  </a:lnTo>
                  <a:lnTo>
                    <a:pt x="13" y="200"/>
                  </a:lnTo>
                  <a:lnTo>
                    <a:pt x="17" y="239"/>
                  </a:lnTo>
                  <a:lnTo>
                    <a:pt x="9" y="243"/>
                  </a:lnTo>
                  <a:lnTo>
                    <a:pt x="0" y="205"/>
                  </a:lnTo>
                  <a:lnTo>
                    <a:pt x="0" y="162"/>
                  </a:lnTo>
                  <a:lnTo>
                    <a:pt x="0" y="85"/>
                  </a:lnTo>
                  <a:lnTo>
                    <a:pt x="0" y="25"/>
                  </a:lnTo>
                  <a:lnTo>
                    <a:pt x="5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2" name="Freeform 352"/>
            <p:cNvSpPr>
              <a:spLocks/>
            </p:cNvSpPr>
            <p:nvPr/>
          </p:nvSpPr>
          <p:spPr bwMode="auto">
            <a:xfrm>
              <a:off x="1587" y="2700"/>
              <a:ext cx="90" cy="90"/>
            </a:xfrm>
            <a:custGeom>
              <a:avLst/>
              <a:gdLst>
                <a:gd name="T0" fmla="*/ 47 w 90"/>
                <a:gd name="T1" fmla="*/ 39 h 90"/>
                <a:gd name="T2" fmla="*/ 47 w 90"/>
                <a:gd name="T3" fmla="*/ 39 h 90"/>
                <a:gd name="T4" fmla="*/ 64 w 90"/>
                <a:gd name="T5" fmla="*/ 34 h 90"/>
                <a:gd name="T6" fmla="*/ 81 w 90"/>
                <a:gd name="T7" fmla="*/ 34 h 90"/>
                <a:gd name="T8" fmla="*/ 85 w 90"/>
                <a:gd name="T9" fmla="*/ 39 h 90"/>
                <a:gd name="T10" fmla="*/ 90 w 90"/>
                <a:gd name="T11" fmla="*/ 43 h 90"/>
                <a:gd name="T12" fmla="*/ 90 w 90"/>
                <a:gd name="T13" fmla="*/ 43 h 90"/>
                <a:gd name="T14" fmla="*/ 90 w 90"/>
                <a:gd name="T15" fmla="*/ 47 h 90"/>
                <a:gd name="T16" fmla="*/ 85 w 90"/>
                <a:gd name="T17" fmla="*/ 47 h 90"/>
                <a:gd name="T18" fmla="*/ 72 w 90"/>
                <a:gd name="T19" fmla="*/ 51 h 90"/>
                <a:gd name="T20" fmla="*/ 47 w 90"/>
                <a:gd name="T21" fmla="*/ 47 h 90"/>
                <a:gd name="T22" fmla="*/ 47 w 90"/>
                <a:gd name="T23" fmla="*/ 47 h 90"/>
                <a:gd name="T24" fmla="*/ 68 w 90"/>
                <a:gd name="T25" fmla="*/ 64 h 90"/>
                <a:gd name="T26" fmla="*/ 81 w 90"/>
                <a:gd name="T27" fmla="*/ 77 h 90"/>
                <a:gd name="T28" fmla="*/ 81 w 90"/>
                <a:gd name="T29" fmla="*/ 81 h 90"/>
                <a:gd name="T30" fmla="*/ 77 w 90"/>
                <a:gd name="T31" fmla="*/ 86 h 90"/>
                <a:gd name="T32" fmla="*/ 77 w 90"/>
                <a:gd name="T33" fmla="*/ 86 h 90"/>
                <a:gd name="T34" fmla="*/ 72 w 90"/>
                <a:gd name="T35" fmla="*/ 90 h 90"/>
                <a:gd name="T36" fmla="*/ 64 w 90"/>
                <a:gd name="T37" fmla="*/ 86 h 90"/>
                <a:gd name="T38" fmla="*/ 51 w 90"/>
                <a:gd name="T39" fmla="*/ 73 h 90"/>
                <a:gd name="T40" fmla="*/ 38 w 90"/>
                <a:gd name="T41" fmla="*/ 51 h 90"/>
                <a:gd name="T42" fmla="*/ 38 w 90"/>
                <a:gd name="T43" fmla="*/ 51 h 90"/>
                <a:gd name="T44" fmla="*/ 25 w 90"/>
                <a:gd name="T45" fmla="*/ 56 h 90"/>
                <a:gd name="T46" fmla="*/ 13 w 90"/>
                <a:gd name="T47" fmla="*/ 56 h 90"/>
                <a:gd name="T48" fmla="*/ 4 w 90"/>
                <a:gd name="T49" fmla="*/ 51 h 90"/>
                <a:gd name="T50" fmla="*/ 4 w 90"/>
                <a:gd name="T51" fmla="*/ 51 h 90"/>
                <a:gd name="T52" fmla="*/ 0 w 90"/>
                <a:gd name="T53" fmla="*/ 43 h 90"/>
                <a:gd name="T54" fmla="*/ 4 w 90"/>
                <a:gd name="T55" fmla="*/ 43 h 90"/>
                <a:gd name="T56" fmla="*/ 17 w 90"/>
                <a:gd name="T57" fmla="*/ 39 h 90"/>
                <a:gd name="T58" fmla="*/ 38 w 90"/>
                <a:gd name="T59" fmla="*/ 43 h 90"/>
                <a:gd name="T60" fmla="*/ 38 w 90"/>
                <a:gd name="T61" fmla="*/ 43 h 90"/>
                <a:gd name="T62" fmla="*/ 30 w 90"/>
                <a:gd name="T63" fmla="*/ 39 h 90"/>
                <a:gd name="T64" fmla="*/ 17 w 90"/>
                <a:gd name="T65" fmla="*/ 30 h 90"/>
                <a:gd name="T66" fmla="*/ 13 w 90"/>
                <a:gd name="T67" fmla="*/ 21 h 90"/>
                <a:gd name="T68" fmla="*/ 13 w 90"/>
                <a:gd name="T69" fmla="*/ 17 h 90"/>
                <a:gd name="T70" fmla="*/ 13 w 90"/>
                <a:gd name="T71" fmla="*/ 9 h 90"/>
                <a:gd name="T72" fmla="*/ 21 w 90"/>
                <a:gd name="T73" fmla="*/ 4 h 90"/>
                <a:gd name="T74" fmla="*/ 21 w 90"/>
                <a:gd name="T75" fmla="*/ 4 h 90"/>
                <a:gd name="T76" fmla="*/ 30 w 90"/>
                <a:gd name="T77" fmla="*/ 0 h 90"/>
                <a:gd name="T78" fmla="*/ 38 w 90"/>
                <a:gd name="T79" fmla="*/ 4 h 90"/>
                <a:gd name="T80" fmla="*/ 43 w 90"/>
                <a:gd name="T81" fmla="*/ 9 h 90"/>
                <a:gd name="T82" fmla="*/ 47 w 90"/>
                <a:gd name="T83" fmla="*/ 17 h 90"/>
                <a:gd name="T84" fmla="*/ 47 w 90"/>
                <a:gd name="T85" fmla="*/ 30 h 90"/>
                <a:gd name="T86" fmla="*/ 47 w 90"/>
                <a:gd name="T87" fmla="*/ 39 h 90"/>
                <a:gd name="T88" fmla="*/ 47 w 90"/>
                <a:gd name="T89" fmla="*/ 39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7" y="39"/>
                  </a:moveTo>
                  <a:lnTo>
                    <a:pt x="47" y="39"/>
                  </a:lnTo>
                  <a:lnTo>
                    <a:pt x="64" y="34"/>
                  </a:lnTo>
                  <a:lnTo>
                    <a:pt x="81" y="34"/>
                  </a:lnTo>
                  <a:lnTo>
                    <a:pt x="85" y="39"/>
                  </a:lnTo>
                  <a:lnTo>
                    <a:pt x="90" y="43"/>
                  </a:lnTo>
                  <a:lnTo>
                    <a:pt x="90" y="47"/>
                  </a:lnTo>
                  <a:lnTo>
                    <a:pt x="85" y="47"/>
                  </a:lnTo>
                  <a:lnTo>
                    <a:pt x="72" y="51"/>
                  </a:lnTo>
                  <a:lnTo>
                    <a:pt x="47" y="47"/>
                  </a:lnTo>
                  <a:lnTo>
                    <a:pt x="68" y="64"/>
                  </a:lnTo>
                  <a:lnTo>
                    <a:pt x="81" y="77"/>
                  </a:lnTo>
                  <a:lnTo>
                    <a:pt x="81" y="81"/>
                  </a:lnTo>
                  <a:lnTo>
                    <a:pt x="77" y="86"/>
                  </a:lnTo>
                  <a:lnTo>
                    <a:pt x="72" y="90"/>
                  </a:lnTo>
                  <a:lnTo>
                    <a:pt x="64" y="86"/>
                  </a:lnTo>
                  <a:lnTo>
                    <a:pt x="51" y="73"/>
                  </a:lnTo>
                  <a:lnTo>
                    <a:pt x="38" y="51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39"/>
                  </a:lnTo>
                  <a:lnTo>
                    <a:pt x="38" y="43"/>
                  </a:lnTo>
                  <a:lnTo>
                    <a:pt x="30" y="39"/>
                  </a:lnTo>
                  <a:lnTo>
                    <a:pt x="17" y="30"/>
                  </a:lnTo>
                  <a:lnTo>
                    <a:pt x="13" y="21"/>
                  </a:lnTo>
                  <a:lnTo>
                    <a:pt x="13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3" y="9"/>
                  </a:lnTo>
                  <a:lnTo>
                    <a:pt x="47" y="17"/>
                  </a:lnTo>
                  <a:lnTo>
                    <a:pt x="47" y="30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3" name="Freeform 353"/>
            <p:cNvSpPr>
              <a:spLocks/>
            </p:cNvSpPr>
            <p:nvPr/>
          </p:nvSpPr>
          <p:spPr bwMode="auto">
            <a:xfrm>
              <a:off x="1441" y="2871"/>
              <a:ext cx="137" cy="137"/>
            </a:xfrm>
            <a:custGeom>
              <a:avLst/>
              <a:gdLst>
                <a:gd name="T0" fmla="*/ 0 w 137"/>
                <a:gd name="T1" fmla="*/ 9 h 137"/>
                <a:gd name="T2" fmla="*/ 0 w 137"/>
                <a:gd name="T3" fmla="*/ 9 h 137"/>
                <a:gd name="T4" fmla="*/ 13 w 137"/>
                <a:gd name="T5" fmla="*/ 17 h 137"/>
                <a:gd name="T6" fmla="*/ 47 w 137"/>
                <a:gd name="T7" fmla="*/ 38 h 137"/>
                <a:gd name="T8" fmla="*/ 69 w 137"/>
                <a:gd name="T9" fmla="*/ 56 h 137"/>
                <a:gd name="T10" fmla="*/ 86 w 137"/>
                <a:gd name="T11" fmla="*/ 77 h 137"/>
                <a:gd name="T12" fmla="*/ 107 w 137"/>
                <a:gd name="T13" fmla="*/ 107 h 137"/>
                <a:gd name="T14" fmla="*/ 129 w 137"/>
                <a:gd name="T15" fmla="*/ 137 h 137"/>
                <a:gd name="T16" fmla="*/ 137 w 137"/>
                <a:gd name="T17" fmla="*/ 133 h 137"/>
                <a:gd name="T18" fmla="*/ 137 w 137"/>
                <a:gd name="T19" fmla="*/ 133 h 137"/>
                <a:gd name="T20" fmla="*/ 116 w 137"/>
                <a:gd name="T21" fmla="*/ 103 h 137"/>
                <a:gd name="T22" fmla="*/ 94 w 137"/>
                <a:gd name="T23" fmla="*/ 73 h 137"/>
                <a:gd name="T24" fmla="*/ 73 w 137"/>
                <a:gd name="T25" fmla="*/ 51 h 137"/>
                <a:gd name="T26" fmla="*/ 52 w 137"/>
                <a:gd name="T27" fmla="*/ 34 h 137"/>
                <a:gd name="T28" fmla="*/ 22 w 137"/>
                <a:gd name="T29" fmla="*/ 9 h 137"/>
                <a:gd name="T30" fmla="*/ 5 w 137"/>
                <a:gd name="T31" fmla="*/ 0 h 137"/>
                <a:gd name="T32" fmla="*/ 0 w 137"/>
                <a:gd name="T33" fmla="*/ 9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7"/>
                <a:gd name="T52" fmla="*/ 0 h 137"/>
                <a:gd name="T53" fmla="*/ 137 w 137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7" h="137">
                  <a:moveTo>
                    <a:pt x="0" y="9"/>
                  </a:moveTo>
                  <a:lnTo>
                    <a:pt x="0" y="9"/>
                  </a:lnTo>
                  <a:lnTo>
                    <a:pt x="13" y="17"/>
                  </a:lnTo>
                  <a:lnTo>
                    <a:pt x="47" y="38"/>
                  </a:lnTo>
                  <a:lnTo>
                    <a:pt x="69" y="56"/>
                  </a:lnTo>
                  <a:lnTo>
                    <a:pt x="86" y="77"/>
                  </a:lnTo>
                  <a:lnTo>
                    <a:pt x="107" y="107"/>
                  </a:lnTo>
                  <a:lnTo>
                    <a:pt x="129" y="137"/>
                  </a:lnTo>
                  <a:lnTo>
                    <a:pt x="137" y="133"/>
                  </a:lnTo>
                  <a:lnTo>
                    <a:pt x="116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2" y="34"/>
                  </a:lnTo>
                  <a:lnTo>
                    <a:pt x="22" y="9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4" name="Freeform 354"/>
            <p:cNvSpPr>
              <a:spLocks/>
            </p:cNvSpPr>
            <p:nvPr/>
          </p:nvSpPr>
          <p:spPr bwMode="auto">
            <a:xfrm>
              <a:off x="1412" y="2828"/>
              <a:ext cx="72" cy="103"/>
            </a:xfrm>
            <a:custGeom>
              <a:avLst/>
              <a:gdLst>
                <a:gd name="T0" fmla="*/ 29 w 72"/>
                <a:gd name="T1" fmla="*/ 43 h 103"/>
                <a:gd name="T2" fmla="*/ 29 w 72"/>
                <a:gd name="T3" fmla="*/ 43 h 103"/>
                <a:gd name="T4" fmla="*/ 12 w 72"/>
                <a:gd name="T5" fmla="*/ 52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4 w 72"/>
                <a:gd name="T21" fmla="*/ 52 h 103"/>
                <a:gd name="T22" fmla="*/ 34 w 72"/>
                <a:gd name="T23" fmla="*/ 52 h 103"/>
                <a:gd name="T24" fmla="*/ 29 w 72"/>
                <a:gd name="T25" fmla="*/ 77 h 103"/>
                <a:gd name="T26" fmla="*/ 25 w 72"/>
                <a:gd name="T27" fmla="*/ 94 h 103"/>
                <a:gd name="T28" fmla="*/ 29 w 72"/>
                <a:gd name="T29" fmla="*/ 99 h 103"/>
                <a:gd name="T30" fmla="*/ 34 w 72"/>
                <a:gd name="T31" fmla="*/ 103 h 103"/>
                <a:gd name="T32" fmla="*/ 34 w 72"/>
                <a:gd name="T33" fmla="*/ 103 h 103"/>
                <a:gd name="T34" fmla="*/ 38 w 72"/>
                <a:gd name="T35" fmla="*/ 99 h 103"/>
                <a:gd name="T36" fmla="*/ 42 w 72"/>
                <a:gd name="T37" fmla="*/ 94 h 103"/>
                <a:gd name="T38" fmla="*/ 47 w 72"/>
                <a:gd name="T39" fmla="*/ 77 h 103"/>
                <a:gd name="T40" fmla="*/ 42 w 72"/>
                <a:gd name="T41" fmla="*/ 52 h 103"/>
                <a:gd name="T42" fmla="*/ 42 w 72"/>
                <a:gd name="T43" fmla="*/ 52 h 103"/>
                <a:gd name="T44" fmla="*/ 55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68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2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2 w 72"/>
                <a:gd name="T69" fmla="*/ 5 h 103"/>
                <a:gd name="T70" fmla="*/ 38 w 72"/>
                <a:gd name="T71" fmla="*/ 0 h 103"/>
                <a:gd name="T72" fmla="*/ 29 w 72"/>
                <a:gd name="T73" fmla="*/ 0 h 103"/>
                <a:gd name="T74" fmla="*/ 29 w 72"/>
                <a:gd name="T75" fmla="*/ 0 h 103"/>
                <a:gd name="T76" fmla="*/ 21 w 72"/>
                <a:gd name="T77" fmla="*/ 5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29 w 72"/>
                <a:gd name="T87" fmla="*/ 43 h 103"/>
                <a:gd name="T88" fmla="*/ 29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29" y="43"/>
                  </a:moveTo>
                  <a:lnTo>
                    <a:pt x="29" y="43"/>
                  </a:lnTo>
                  <a:lnTo>
                    <a:pt x="12" y="52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4" y="52"/>
                  </a:lnTo>
                  <a:lnTo>
                    <a:pt x="29" y="77"/>
                  </a:lnTo>
                  <a:lnTo>
                    <a:pt x="25" y="94"/>
                  </a:lnTo>
                  <a:lnTo>
                    <a:pt x="29" y="99"/>
                  </a:lnTo>
                  <a:lnTo>
                    <a:pt x="34" y="103"/>
                  </a:lnTo>
                  <a:lnTo>
                    <a:pt x="38" y="99"/>
                  </a:lnTo>
                  <a:lnTo>
                    <a:pt x="42" y="94"/>
                  </a:lnTo>
                  <a:lnTo>
                    <a:pt x="47" y="77"/>
                  </a:lnTo>
                  <a:lnTo>
                    <a:pt x="42" y="52"/>
                  </a:lnTo>
                  <a:lnTo>
                    <a:pt x="55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2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2" y="5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1" y="5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5" name="Freeform 355"/>
            <p:cNvSpPr>
              <a:spLocks/>
            </p:cNvSpPr>
            <p:nvPr/>
          </p:nvSpPr>
          <p:spPr bwMode="auto">
            <a:xfrm>
              <a:off x="1677" y="2880"/>
              <a:ext cx="166" cy="106"/>
            </a:xfrm>
            <a:custGeom>
              <a:avLst/>
              <a:gdLst>
                <a:gd name="T0" fmla="*/ 166 w 166"/>
                <a:gd name="T1" fmla="*/ 8 h 106"/>
                <a:gd name="T2" fmla="*/ 166 w 166"/>
                <a:gd name="T3" fmla="*/ 8 h 106"/>
                <a:gd name="T4" fmla="*/ 149 w 166"/>
                <a:gd name="T5" fmla="*/ 17 h 106"/>
                <a:gd name="T6" fmla="*/ 111 w 166"/>
                <a:gd name="T7" fmla="*/ 34 h 106"/>
                <a:gd name="T8" fmla="*/ 59 w 166"/>
                <a:gd name="T9" fmla="*/ 59 h 106"/>
                <a:gd name="T10" fmla="*/ 34 w 166"/>
                <a:gd name="T11" fmla="*/ 81 h 106"/>
                <a:gd name="T12" fmla="*/ 4 w 166"/>
                <a:gd name="T13" fmla="*/ 106 h 106"/>
                <a:gd name="T14" fmla="*/ 0 w 166"/>
                <a:gd name="T15" fmla="*/ 98 h 106"/>
                <a:gd name="T16" fmla="*/ 0 w 166"/>
                <a:gd name="T17" fmla="*/ 98 h 106"/>
                <a:gd name="T18" fmla="*/ 25 w 166"/>
                <a:gd name="T19" fmla="*/ 72 h 106"/>
                <a:gd name="T20" fmla="*/ 55 w 166"/>
                <a:gd name="T21" fmla="*/ 55 h 106"/>
                <a:gd name="T22" fmla="*/ 111 w 166"/>
                <a:gd name="T23" fmla="*/ 21 h 106"/>
                <a:gd name="T24" fmla="*/ 149 w 166"/>
                <a:gd name="T25" fmla="*/ 4 h 106"/>
                <a:gd name="T26" fmla="*/ 166 w 166"/>
                <a:gd name="T27" fmla="*/ 0 h 106"/>
                <a:gd name="T28" fmla="*/ 166 w 166"/>
                <a:gd name="T29" fmla="*/ 8 h 1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6"/>
                <a:gd name="T46" fmla="*/ 0 h 106"/>
                <a:gd name="T47" fmla="*/ 166 w 166"/>
                <a:gd name="T48" fmla="*/ 106 h 10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6" h="106">
                  <a:moveTo>
                    <a:pt x="166" y="8"/>
                  </a:moveTo>
                  <a:lnTo>
                    <a:pt x="166" y="8"/>
                  </a:lnTo>
                  <a:lnTo>
                    <a:pt x="149" y="17"/>
                  </a:lnTo>
                  <a:lnTo>
                    <a:pt x="111" y="34"/>
                  </a:lnTo>
                  <a:lnTo>
                    <a:pt x="59" y="59"/>
                  </a:lnTo>
                  <a:lnTo>
                    <a:pt x="34" y="81"/>
                  </a:lnTo>
                  <a:lnTo>
                    <a:pt x="4" y="106"/>
                  </a:lnTo>
                  <a:lnTo>
                    <a:pt x="0" y="98"/>
                  </a:lnTo>
                  <a:lnTo>
                    <a:pt x="25" y="72"/>
                  </a:lnTo>
                  <a:lnTo>
                    <a:pt x="55" y="55"/>
                  </a:lnTo>
                  <a:lnTo>
                    <a:pt x="111" y="21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6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6" name="Freeform 356"/>
            <p:cNvSpPr>
              <a:spLocks/>
            </p:cNvSpPr>
            <p:nvPr/>
          </p:nvSpPr>
          <p:spPr bwMode="auto">
            <a:xfrm>
              <a:off x="1813" y="2841"/>
              <a:ext cx="56" cy="94"/>
            </a:xfrm>
            <a:custGeom>
              <a:avLst/>
              <a:gdLst>
                <a:gd name="T0" fmla="*/ 34 w 56"/>
                <a:gd name="T1" fmla="*/ 43 h 94"/>
                <a:gd name="T2" fmla="*/ 34 w 56"/>
                <a:gd name="T3" fmla="*/ 43 h 94"/>
                <a:gd name="T4" fmla="*/ 47 w 56"/>
                <a:gd name="T5" fmla="*/ 56 h 94"/>
                <a:gd name="T6" fmla="*/ 52 w 56"/>
                <a:gd name="T7" fmla="*/ 68 h 94"/>
                <a:gd name="T8" fmla="*/ 56 w 56"/>
                <a:gd name="T9" fmla="*/ 73 h 94"/>
                <a:gd name="T10" fmla="*/ 52 w 56"/>
                <a:gd name="T11" fmla="*/ 81 h 94"/>
                <a:gd name="T12" fmla="*/ 52 w 56"/>
                <a:gd name="T13" fmla="*/ 81 h 94"/>
                <a:gd name="T14" fmla="*/ 52 w 56"/>
                <a:gd name="T15" fmla="*/ 81 h 94"/>
                <a:gd name="T16" fmla="*/ 47 w 56"/>
                <a:gd name="T17" fmla="*/ 81 h 94"/>
                <a:gd name="T18" fmla="*/ 34 w 56"/>
                <a:gd name="T19" fmla="*/ 68 h 94"/>
                <a:gd name="T20" fmla="*/ 26 w 56"/>
                <a:gd name="T21" fmla="*/ 47 h 94"/>
                <a:gd name="T22" fmla="*/ 26 w 56"/>
                <a:gd name="T23" fmla="*/ 47 h 94"/>
                <a:gd name="T24" fmla="*/ 22 w 56"/>
                <a:gd name="T25" fmla="*/ 73 h 94"/>
                <a:gd name="T26" fmla="*/ 17 w 56"/>
                <a:gd name="T27" fmla="*/ 90 h 94"/>
                <a:gd name="T28" fmla="*/ 13 w 56"/>
                <a:gd name="T29" fmla="*/ 94 h 94"/>
                <a:gd name="T30" fmla="*/ 9 w 56"/>
                <a:gd name="T31" fmla="*/ 94 h 94"/>
                <a:gd name="T32" fmla="*/ 9 w 56"/>
                <a:gd name="T33" fmla="*/ 94 h 94"/>
                <a:gd name="T34" fmla="*/ 5 w 56"/>
                <a:gd name="T35" fmla="*/ 90 h 94"/>
                <a:gd name="T36" fmla="*/ 5 w 56"/>
                <a:gd name="T37" fmla="*/ 86 h 94"/>
                <a:gd name="T38" fmla="*/ 9 w 56"/>
                <a:gd name="T39" fmla="*/ 68 h 94"/>
                <a:gd name="T40" fmla="*/ 17 w 56"/>
                <a:gd name="T41" fmla="*/ 43 h 94"/>
                <a:gd name="T42" fmla="*/ 17 w 56"/>
                <a:gd name="T43" fmla="*/ 43 h 94"/>
                <a:gd name="T44" fmla="*/ 5 w 56"/>
                <a:gd name="T45" fmla="*/ 34 h 94"/>
                <a:gd name="T46" fmla="*/ 0 w 56"/>
                <a:gd name="T47" fmla="*/ 26 h 94"/>
                <a:gd name="T48" fmla="*/ 0 w 56"/>
                <a:gd name="T49" fmla="*/ 13 h 94"/>
                <a:gd name="T50" fmla="*/ 0 w 56"/>
                <a:gd name="T51" fmla="*/ 13 h 94"/>
                <a:gd name="T52" fmla="*/ 5 w 56"/>
                <a:gd name="T53" fmla="*/ 9 h 94"/>
                <a:gd name="T54" fmla="*/ 5 w 56"/>
                <a:gd name="T55" fmla="*/ 9 h 94"/>
                <a:gd name="T56" fmla="*/ 13 w 56"/>
                <a:gd name="T57" fmla="*/ 17 h 94"/>
                <a:gd name="T58" fmla="*/ 22 w 56"/>
                <a:gd name="T59" fmla="*/ 39 h 94"/>
                <a:gd name="T60" fmla="*/ 22 w 56"/>
                <a:gd name="T61" fmla="*/ 39 h 94"/>
                <a:gd name="T62" fmla="*/ 22 w 56"/>
                <a:gd name="T63" fmla="*/ 30 h 94"/>
                <a:gd name="T64" fmla="*/ 26 w 56"/>
                <a:gd name="T65" fmla="*/ 13 h 94"/>
                <a:gd name="T66" fmla="*/ 26 w 56"/>
                <a:gd name="T67" fmla="*/ 4 h 94"/>
                <a:gd name="T68" fmla="*/ 30 w 56"/>
                <a:gd name="T69" fmla="*/ 0 h 94"/>
                <a:gd name="T70" fmla="*/ 39 w 56"/>
                <a:gd name="T71" fmla="*/ 0 h 94"/>
                <a:gd name="T72" fmla="*/ 47 w 56"/>
                <a:gd name="T73" fmla="*/ 4 h 94"/>
                <a:gd name="T74" fmla="*/ 47 w 56"/>
                <a:gd name="T75" fmla="*/ 4 h 94"/>
                <a:gd name="T76" fmla="*/ 56 w 56"/>
                <a:gd name="T77" fmla="*/ 9 h 94"/>
                <a:gd name="T78" fmla="*/ 56 w 56"/>
                <a:gd name="T79" fmla="*/ 17 h 94"/>
                <a:gd name="T80" fmla="*/ 56 w 56"/>
                <a:gd name="T81" fmla="*/ 21 h 94"/>
                <a:gd name="T82" fmla="*/ 52 w 56"/>
                <a:gd name="T83" fmla="*/ 30 h 94"/>
                <a:gd name="T84" fmla="*/ 39 w 56"/>
                <a:gd name="T85" fmla="*/ 39 h 94"/>
                <a:gd name="T86" fmla="*/ 34 w 56"/>
                <a:gd name="T87" fmla="*/ 43 h 94"/>
                <a:gd name="T88" fmla="*/ 34 w 56"/>
                <a:gd name="T89" fmla="*/ 43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6"/>
                <a:gd name="T136" fmla="*/ 0 h 94"/>
                <a:gd name="T137" fmla="*/ 56 w 56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6" h="94">
                  <a:moveTo>
                    <a:pt x="34" y="43"/>
                  </a:moveTo>
                  <a:lnTo>
                    <a:pt x="34" y="43"/>
                  </a:lnTo>
                  <a:lnTo>
                    <a:pt x="47" y="56"/>
                  </a:lnTo>
                  <a:lnTo>
                    <a:pt x="52" y="68"/>
                  </a:lnTo>
                  <a:lnTo>
                    <a:pt x="56" y="73"/>
                  </a:lnTo>
                  <a:lnTo>
                    <a:pt x="52" y="81"/>
                  </a:lnTo>
                  <a:lnTo>
                    <a:pt x="47" y="81"/>
                  </a:lnTo>
                  <a:lnTo>
                    <a:pt x="34" y="68"/>
                  </a:lnTo>
                  <a:lnTo>
                    <a:pt x="26" y="47"/>
                  </a:lnTo>
                  <a:lnTo>
                    <a:pt x="22" y="73"/>
                  </a:lnTo>
                  <a:lnTo>
                    <a:pt x="17" y="90"/>
                  </a:lnTo>
                  <a:lnTo>
                    <a:pt x="13" y="94"/>
                  </a:lnTo>
                  <a:lnTo>
                    <a:pt x="9" y="94"/>
                  </a:lnTo>
                  <a:lnTo>
                    <a:pt x="5" y="90"/>
                  </a:lnTo>
                  <a:lnTo>
                    <a:pt x="5" y="86"/>
                  </a:lnTo>
                  <a:lnTo>
                    <a:pt x="9" y="68"/>
                  </a:lnTo>
                  <a:lnTo>
                    <a:pt x="17" y="43"/>
                  </a:lnTo>
                  <a:lnTo>
                    <a:pt x="5" y="34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3" y="17"/>
                  </a:lnTo>
                  <a:lnTo>
                    <a:pt x="22" y="39"/>
                  </a:lnTo>
                  <a:lnTo>
                    <a:pt x="22" y="30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2" y="30"/>
                  </a:lnTo>
                  <a:lnTo>
                    <a:pt x="39" y="3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7" name="Freeform 357"/>
            <p:cNvSpPr>
              <a:spLocks/>
            </p:cNvSpPr>
            <p:nvPr/>
          </p:nvSpPr>
          <p:spPr bwMode="auto">
            <a:xfrm>
              <a:off x="1454" y="2957"/>
              <a:ext cx="184" cy="34"/>
            </a:xfrm>
            <a:custGeom>
              <a:avLst/>
              <a:gdLst>
                <a:gd name="T0" fmla="*/ 5 w 184"/>
                <a:gd name="T1" fmla="*/ 17 h 34"/>
                <a:gd name="T2" fmla="*/ 5 w 184"/>
                <a:gd name="T3" fmla="*/ 17 h 34"/>
                <a:gd name="T4" fmla="*/ 17 w 184"/>
                <a:gd name="T5" fmla="*/ 12 h 34"/>
                <a:gd name="T6" fmla="*/ 56 w 184"/>
                <a:gd name="T7" fmla="*/ 8 h 34"/>
                <a:gd name="T8" fmla="*/ 86 w 184"/>
                <a:gd name="T9" fmla="*/ 12 h 34"/>
                <a:gd name="T10" fmla="*/ 116 w 184"/>
                <a:gd name="T11" fmla="*/ 17 h 34"/>
                <a:gd name="T12" fmla="*/ 146 w 184"/>
                <a:gd name="T13" fmla="*/ 21 h 34"/>
                <a:gd name="T14" fmla="*/ 180 w 184"/>
                <a:gd name="T15" fmla="*/ 34 h 34"/>
                <a:gd name="T16" fmla="*/ 184 w 184"/>
                <a:gd name="T17" fmla="*/ 25 h 34"/>
                <a:gd name="T18" fmla="*/ 184 w 184"/>
                <a:gd name="T19" fmla="*/ 25 h 34"/>
                <a:gd name="T20" fmla="*/ 150 w 184"/>
                <a:gd name="T21" fmla="*/ 12 h 34"/>
                <a:gd name="T22" fmla="*/ 116 w 184"/>
                <a:gd name="T23" fmla="*/ 4 h 34"/>
                <a:gd name="T24" fmla="*/ 86 w 184"/>
                <a:gd name="T25" fmla="*/ 4 h 34"/>
                <a:gd name="T26" fmla="*/ 56 w 184"/>
                <a:gd name="T27" fmla="*/ 0 h 34"/>
                <a:gd name="T28" fmla="*/ 17 w 184"/>
                <a:gd name="T29" fmla="*/ 4 h 34"/>
                <a:gd name="T30" fmla="*/ 0 w 184"/>
                <a:gd name="T31" fmla="*/ 4 h 34"/>
                <a:gd name="T32" fmla="*/ 5 w 18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34"/>
                <a:gd name="T53" fmla="*/ 184 w 18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34">
                  <a:moveTo>
                    <a:pt x="5" y="17"/>
                  </a:moveTo>
                  <a:lnTo>
                    <a:pt x="5" y="17"/>
                  </a:lnTo>
                  <a:lnTo>
                    <a:pt x="17" y="12"/>
                  </a:lnTo>
                  <a:lnTo>
                    <a:pt x="56" y="8"/>
                  </a:lnTo>
                  <a:lnTo>
                    <a:pt x="86" y="12"/>
                  </a:lnTo>
                  <a:lnTo>
                    <a:pt x="116" y="17"/>
                  </a:lnTo>
                  <a:lnTo>
                    <a:pt x="146" y="21"/>
                  </a:lnTo>
                  <a:lnTo>
                    <a:pt x="180" y="34"/>
                  </a:lnTo>
                  <a:lnTo>
                    <a:pt x="184" y="25"/>
                  </a:lnTo>
                  <a:lnTo>
                    <a:pt x="150" y="12"/>
                  </a:lnTo>
                  <a:lnTo>
                    <a:pt x="116" y="4"/>
                  </a:lnTo>
                  <a:lnTo>
                    <a:pt x="86" y="4"/>
                  </a:lnTo>
                  <a:lnTo>
                    <a:pt x="56" y="0"/>
                  </a:lnTo>
                  <a:lnTo>
                    <a:pt x="17" y="4"/>
                  </a:lnTo>
                  <a:lnTo>
                    <a:pt x="0" y="4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8" name="Freeform 358"/>
            <p:cNvSpPr>
              <a:spLocks/>
            </p:cNvSpPr>
            <p:nvPr/>
          </p:nvSpPr>
          <p:spPr bwMode="auto">
            <a:xfrm>
              <a:off x="1420" y="2922"/>
              <a:ext cx="73" cy="90"/>
            </a:xfrm>
            <a:custGeom>
              <a:avLst/>
              <a:gdLst>
                <a:gd name="T0" fmla="*/ 30 w 73"/>
                <a:gd name="T1" fmla="*/ 47 h 90"/>
                <a:gd name="T2" fmla="*/ 30 w 73"/>
                <a:gd name="T3" fmla="*/ 47 h 90"/>
                <a:gd name="T4" fmla="*/ 21 w 73"/>
                <a:gd name="T5" fmla="*/ 60 h 90"/>
                <a:gd name="T6" fmla="*/ 21 w 73"/>
                <a:gd name="T7" fmla="*/ 77 h 90"/>
                <a:gd name="T8" fmla="*/ 21 w 73"/>
                <a:gd name="T9" fmla="*/ 82 h 90"/>
                <a:gd name="T10" fmla="*/ 26 w 73"/>
                <a:gd name="T11" fmla="*/ 86 h 90"/>
                <a:gd name="T12" fmla="*/ 26 w 73"/>
                <a:gd name="T13" fmla="*/ 86 h 90"/>
                <a:gd name="T14" fmla="*/ 30 w 73"/>
                <a:gd name="T15" fmla="*/ 90 h 90"/>
                <a:gd name="T16" fmla="*/ 30 w 73"/>
                <a:gd name="T17" fmla="*/ 86 h 90"/>
                <a:gd name="T18" fmla="*/ 39 w 73"/>
                <a:gd name="T19" fmla="*/ 73 h 90"/>
                <a:gd name="T20" fmla="*/ 39 w 73"/>
                <a:gd name="T21" fmla="*/ 47 h 90"/>
                <a:gd name="T22" fmla="*/ 39 w 73"/>
                <a:gd name="T23" fmla="*/ 47 h 90"/>
                <a:gd name="T24" fmla="*/ 51 w 73"/>
                <a:gd name="T25" fmla="*/ 73 h 90"/>
                <a:gd name="T26" fmla="*/ 60 w 73"/>
                <a:gd name="T27" fmla="*/ 86 h 90"/>
                <a:gd name="T28" fmla="*/ 64 w 73"/>
                <a:gd name="T29" fmla="*/ 90 h 90"/>
                <a:gd name="T30" fmla="*/ 73 w 73"/>
                <a:gd name="T31" fmla="*/ 86 h 90"/>
                <a:gd name="T32" fmla="*/ 73 w 73"/>
                <a:gd name="T33" fmla="*/ 86 h 90"/>
                <a:gd name="T34" fmla="*/ 73 w 73"/>
                <a:gd name="T35" fmla="*/ 82 h 90"/>
                <a:gd name="T36" fmla="*/ 73 w 73"/>
                <a:gd name="T37" fmla="*/ 73 h 90"/>
                <a:gd name="T38" fmla="*/ 64 w 73"/>
                <a:gd name="T39" fmla="*/ 60 h 90"/>
                <a:gd name="T40" fmla="*/ 47 w 73"/>
                <a:gd name="T41" fmla="*/ 43 h 90"/>
                <a:gd name="T42" fmla="*/ 47 w 73"/>
                <a:gd name="T43" fmla="*/ 43 h 90"/>
                <a:gd name="T44" fmla="*/ 56 w 73"/>
                <a:gd name="T45" fmla="*/ 30 h 90"/>
                <a:gd name="T46" fmla="*/ 56 w 73"/>
                <a:gd name="T47" fmla="*/ 17 h 90"/>
                <a:gd name="T48" fmla="*/ 51 w 73"/>
                <a:gd name="T49" fmla="*/ 5 h 90"/>
                <a:gd name="T50" fmla="*/ 51 w 73"/>
                <a:gd name="T51" fmla="*/ 5 h 90"/>
                <a:gd name="T52" fmla="*/ 47 w 73"/>
                <a:gd name="T53" fmla="*/ 0 h 90"/>
                <a:gd name="T54" fmla="*/ 43 w 73"/>
                <a:gd name="T55" fmla="*/ 5 h 90"/>
                <a:gd name="T56" fmla="*/ 39 w 73"/>
                <a:gd name="T57" fmla="*/ 13 h 90"/>
                <a:gd name="T58" fmla="*/ 39 w 73"/>
                <a:gd name="T59" fmla="*/ 39 h 90"/>
                <a:gd name="T60" fmla="*/ 39 w 73"/>
                <a:gd name="T61" fmla="*/ 39 h 90"/>
                <a:gd name="T62" fmla="*/ 39 w 73"/>
                <a:gd name="T63" fmla="*/ 30 h 90"/>
                <a:gd name="T64" fmla="*/ 30 w 73"/>
                <a:gd name="T65" fmla="*/ 13 h 90"/>
                <a:gd name="T66" fmla="*/ 26 w 73"/>
                <a:gd name="T67" fmla="*/ 9 h 90"/>
                <a:gd name="T68" fmla="*/ 17 w 73"/>
                <a:gd name="T69" fmla="*/ 5 h 90"/>
                <a:gd name="T70" fmla="*/ 13 w 73"/>
                <a:gd name="T71" fmla="*/ 5 h 90"/>
                <a:gd name="T72" fmla="*/ 4 w 73"/>
                <a:gd name="T73" fmla="*/ 13 h 90"/>
                <a:gd name="T74" fmla="*/ 4 w 73"/>
                <a:gd name="T75" fmla="*/ 13 h 90"/>
                <a:gd name="T76" fmla="*/ 0 w 73"/>
                <a:gd name="T77" fmla="*/ 22 h 90"/>
                <a:gd name="T78" fmla="*/ 0 w 73"/>
                <a:gd name="T79" fmla="*/ 26 h 90"/>
                <a:gd name="T80" fmla="*/ 4 w 73"/>
                <a:gd name="T81" fmla="*/ 35 h 90"/>
                <a:gd name="T82" fmla="*/ 9 w 73"/>
                <a:gd name="T83" fmla="*/ 39 h 90"/>
                <a:gd name="T84" fmla="*/ 21 w 73"/>
                <a:gd name="T85" fmla="*/ 43 h 90"/>
                <a:gd name="T86" fmla="*/ 30 w 73"/>
                <a:gd name="T87" fmla="*/ 47 h 90"/>
                <a:gd name="T88" fmla="*/ 30 w 73"/>
                <a:gd name="T89" fmla="*/ 47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3"/>
                <a:gd name="T136" fmla="*/ 0 h 90"/>
                <a:gd name="T137" fmla="*/ 73 w 7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3" h="90">
                  <a:moveTo>
                    <a:pt x="30" y="47"/>
                  </a:moveTo>
                  <a:lnTo>
                    <a:pt x="30" y="47"/>
                  </a:lnTo>
                  <a:lnTo>
                    <a:pt x="21" y="60"/>
                  </a:lnTo>
                  <a:lnTo>
                    <a:pt x="21" y="77"/>
                  </a:lnTo>
                  <a:lnTo>
                    <a:pt x="21" y="82"/>
                  </a:lnTo>
                  <a:lnTo>
                    <a:pt x="26" y="86"/>
                  </a:lnTo>
                  <a:lnTo>
                    <a:pt x="30" y="90"/>
                  </a:lnTo>
                  <a:lnTo>
                    <a:pt x="30" y="86"/>
                  </a:lnTo>
                  <a:lnTo>
                    <a:pt x="39" y="73"/>
                  </a:lnTo>
                  <a:lnTo>
                    <a:pt x="39" y="47"/>
                  </a:lnTo>
                  <a:lnTo>
                    <a:pt x="51" y="73"/>
                  </a:lnTo>
                  <a:lnTo>
                    <a:pt x="60" y="86"/>
                  </a:lnTo>
                  <a:lnTo>
                    <a:pt x="64" y="90"/>
                  </a:lnTo>
                  <a:lnTo>
                    <a:pt x="73" y="86"/>
                  </a:lnTo>
                  <a:lnTo>
                    <a:pt x="73" y="82"/>
                  </a:lnTo>
                  <a:lnTo>
                    <a:pt x="73" y="73"/>
                  </a:lnTo>
                  <a:lnTo>
                    <a:pt x="64" y="60"/>
                  </a:lnTo>
                  <a:lnTo>
                    <a:pt x="47" y="43"/>
                  </a:lnTo>
                  <a:lnTo>
                    <a:pt x="56" y="30"/>
                  </a:lnTo>
                  <a:lnTo>
                    <a:pt x="56" y="17"/>
                  </a:lnTo>
                  <a:lnTo>
                    <a:pt x="51" y="5"/>
                  </a:lnTo>
                  <a:lnTo>
                    <a:pt x="47" y="0"/>
                  </a:lnTo>
                  <a:lnTo>
                    <a:pt x="43" y="5"/>
                  </a:lnTo>
                  <a:lnTo>
                    <a:pt x="39" y="13"/>
                  </a:lnTo>
                  <a:lnTo>
                    <a:pt x="39" y="39"/>
                  </a:lnTo>
                  <a:lnTo>
                    <a:pt x="39" y="30"/>
                  </a:lnTo>
                  <a:lnTo>
                    <a:pt x="30" y="13"/>
                  </a:lnTo>
                  <a:lnTo>
                    <a:pt x="26" y="9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4" y="13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4" y="35"/>
                  </a:lnTo>
                  <a:lnTo>
                    <a:pt x="9" y="39"/>
                  </a:lnTo>
                  <a:lnTo>
                    <a:pt x="21" y="43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9" name="Freeform 359"/>
            <p:cNvSpPr>
              <a:spLocks/>
            </p:cNvSpPr>
            <p:nvPr/>
          </p:nvSpPr>
          <p:spPr bwMode="auto">
            <a:xfrm>
              <a:off x="1553" y="2768"/>
              <a:ext cx="68" cy="218"/>
            </a:xfrm>
            <a:custGeom>
              <a:avLst/>
              <a:gdLst>
                <a:gd name="T0" fmla="*/ 12 w 68"/>
                <a:gd name="T1" fmla="*/ 5 h 218"/>
                <a:gd name="T2" fmla="*/ 12 w 68"/>
                <a:gd name="T3" fmla="*/ 5 h 218"/>
                <a:gd name="T4" fmla="*/ 12 w 68"/>
                <a:gd name="T5" fmla="*/ 26 h 218"/>
                <a:gd name="T6" fmla="*/ 17 w 68"/>
                <a:gd name="T7" fmla="*/ 77 h 218"/>
                <a:gd name="T8" fmla="*/ 25 w 68"/>
                <a:gd name="T9" fmla="*/ 107 h 218"/>
                <a:gd name="T10" fmla="*/ 34 w 68"/>
                <a:gd name="T11" fmla="*/ 146 h 218"/>
                <a:gd name="T12" fmla="*/ 51 w 68"/>
                <a:gd name="T13" fmla="*/ 180 h 218"/>
                <a:gd name="T14" fmla="*/ 68 w 68"/>
                <a:gd name="T15" fmla="*/ 210 h 218"/>
                <a:gd name="T16" fmla="*/ 59 w 68"/>
                <a:gd name="T17" fmla="*/ 218 h 218"/>
                <a:gd name="T18" fmla="*/ 59 w 68"/>
                <a:gd name="T19" fmla="*/ 218 h 218"/>
                <a:gd name="T20" fmla="*/ 42 w 68"/>
                <a:gd name="T21" fmla="*/ 184 h 218"/>
                <a:gd name="T22" fmla="*/ 25 w 68"/>
                <a:gd name="T23" fmla="*/ 150 h 218"/>
                <a:gd name="T24" fmla="*/ 17 w 68"/>
                <a:gd name="T25" fmla="*/ 112 h 218"/>
                <a:gd name="T26" fmla="*/ 8 w 68"/>
                <a:gd name="T27" fmla="*/ 77 h 218"/>
                <a:gd name="T28" fmla="*/ 4 w 68"/>
                <a:gd name="T29" fmla="*/ 26 h 218"/>
                <a:gd name="T30" fmla="*/ 0 w 68"/>
                <a:gd name="T31" fmla="*/ 0 h 218"/>
                <a:gd name="T32" fmla="*/ 12 w 68"/>
                <a:gd name="T33" fmla="*/ 5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218"/>
                <a:gd name="T53" fmla="*/ 68 w 68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218">
                  <a:moveTo>
                    <a:pt x="12" y="5"/>
                  </a:moveTo>
                  <a:lnTo>
                    <a:pt x="12" y="5"/>
                  </a:lnTo>
                  <a:lnTo>
                    <a:pt x="12" y="26"/>
                  </a:lnTo>
                  <a:lnTo>
                    <a:pt x="17" y="77"/>
                  </a:lnTo>
                  <a:lnTo>
                    <a:pt x="25" y="107"/>
                  </a:lnTo>
                  <a:lnTo>
                    <a:pt x="34" y="146"/>
                  </a:lnTo>
                  <a:lnTo>
                    <a:pt x="51" y="180"/>
                  </a:lnTo>
                  <a:lnTo>
                    <a:pt x="68" y="210"/>
                  </a:lnTo>
                  <a:lnTo>
                    <a:pt x="59" y="218"/>
                  </a:lnTo>
                  <a:lnTo>
                    <a:pt x="42" y="184"/>
                  </a:lnTo>
                  <a:lnTo>
                    <a:pt x="25" y="150"/>
                  </a:lnTo>
                  <a:lnTo>
                    <a:pt x="17" y="112"/>
                  </a:lnTo>
                  <a:lnTo>
                    <a:pt x="8" y="77"/>
                  </a:lnTo>
                  <a:lnTo>
                    <a:pt x="4" y="26"/>
                  </a:lnTo>
                  <a:lnTo>
                    <a:pt x="0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0" name="Freeform 360"/>
            <p:cNvSpPr>
              <a:spLocks/>
            </p:cNvSpPr>
            <p:nvPr/>
          </p:nvSpPr>
          <p:spPr bwMode="auto">
            <a:xfrm>
              <a:off x="1518" y="2739"/>
              <a:ext cx="90" cy="64"/>
            </a:xfrm>
            <a:custGeom>
              <a:avLst/>
              <a:gdLst>
                <a:gd name="T0" fmla="*/ 39 w 90"/>
                <a:gd name="T1" fmla="*/ 25 h 64"/>
                <a:gd name="T2" fmla="*/ 39 w 90"/>
                <a:gd name="T3" fmla="*/ 25 h 64"/>
                <a:gd name="T4" fmla="*/ 56 w 90"/>
                <a:gd name="T5" fmla="*/ 17 h 64"/>
                <a:gd name="T6" fmla="*/ 69 w 90"/>
                <a:gd name="T7" fmla="*/ 12 h 64"/>
                <a:gd name="T8" fmla="*/ 73 w 90"/>
                <a:gd name="T9" fmla="*/ 12 h 64"/>
                <a:gd name="T10" fmla="*/ 82 w 90"/>
                <a:gd name="T11" fmla="*/ 12 h 64"/>
                <a:gd name="T12" fmla="*/ 82 w 90"/>
                <a:gd name="T13" fmla="*/ 12 h 64"/>
                <a:gd name="T14" fmla="*/ 82 w 90"/>
                <a:gd name="T15" fmla="*/ 17 h 64"/>
                <a:gd name="T16" fmla="*/ 82 w 90"/>
                <a:gd name="T17" fmla="*/ 21 h 64"/>
                <a:gd name="T18" fmla="*/ 69 w 90"/>
                <a:gd name="T19" fmla="*/ 29 h 64"/>
                <a:gd name="T20" fmla="*/ 43 w 90"/>
                <a:gd name="T21" fmla="*/ 38 h 64"/>
                <a:gd name="T22" fmla="*/ 43 w 90"/>
                <a:gd name="T23" fmla="*/ 38 h 64"/>
                <a:gd name="T24" fmla="*/ 69 w 90"/>
                <a:gd name="T25" fmla="*/ 42 h 64"/>
                <a:gd name="T26" fmla="*/ 86 w 90"/>
                <a:gd name="T27" fmla="*/ 51 h 64"/>
                <a:gd name="T28" fmla="*/ 90 w 90"/>
                <a:gd name="T29" fmla="*/ 55 h 64"/>
                <a:gd name="T30" fmla="*/ 86 w 90"/>
                <a:gd name="T31" fmla="*/ 59 h 64"/>
                <a:gd name="T32" fmla="*/ 86 w 90"/>
                <a:gd name="T33" fmla="*/ 59 h 64"/>
                <a:gd name="T34" fmla="*/ 82 w 90"/>
                <a:gd name="T35" fmla="*/ 64 h 64"/>
                <a:gd name="T36" fmla="*/ 77 w 90"/>
                <a:gd name="T37" fmla="*/ 64 h 64"/>
                <a:gd name="T38" fmla="*/ 60 w 90"/>
                <a:gd name="T39" fmla="*/ 59 h 64"/>
                <a:gd name="T40" fmla="*/ 39 w 90"/>
                <a:gd name="T41" fmla="*/ 42 h 64"/>
                <a:gd name="T42" fmla="*/ 39 w 90"/>
                <a:gd name="T43" fmla="*/ 42 h 64"/>
                <a:gd name="T44" fmla="*/ 30 w 90"/>
                <a:gd name="T45" fmla="*/ 55 h 64"/>
                <a:gd name="T46" fmla="*/ 17 w 90"/>
                <a:gd name="T47" fmla="*/ 59 h 64"/>
                <a:gd name="T48" fmla="*/ 5 w 90"/>
                <a:gd name="T49" fmla="*/ 55 h 64"/>
                <a:gd name="T50" fmla="*/ 5 w 90"/>
                <a:gd name="T51" fmla="*/ 55 h 64"/>
                <a:gd name="T52" fmla="*/ 0 w 90"/>
                <a:gd name="T53" fmla="*/ 51 h 64"/>
                <a:gd name="T54" fmla="*/ 0 w 90"/>
                <a:gd name="T55" fmla="*/ 47 h 64"/>
                <a:gd name="T56" fmla="*/ 13 w 90"/>
                <a:gd name="T57" fmla="*/ 42 h 64"/>
                <a:gd name="T58" fmla="*/ 35 w 90"/>
                <a:gd name="T59" fmla="*/ 38 h 64"/>
                <a:gd name="T60" fmla="*/ 35 w 90"/>
                <a:gd name="T61" fmla="*/ 38 h 64"/>
                <a:gd name="T62" fmla="*/ 26 w 90"/>
                <a:gd name="T63" fmla="*/ 38 h 64"/>
                <a:gd name="T64" fmla="*/ 9 w 90"/>
                <a:gd name="T65" fmla="*/ 29 h 64"/>
                <a:gd name="T66" fmla="*/ 5 w 90"/>
                <a:gd name="T67" fmla="*/ 25 h 64"/>
                <a:gd name="T68" fmla="*/ 0 w 90"/>
                <a:gd name="T69" fmla="*/ 21 h 64"/>
                <a:gd name="T70" fmla="*/ 0 w 90"/>
                <a:gd name="T71" fmla="*/ 17 h 64"/>
                <a:gd name="T72" fmla="*/ 5 w 90"/>
                <a:gd name="T73" fmla="*/ 8 h 64"/>
                <a:gd name="T74" fmla="*/ 5 w 90"/>
                <a:gd name="T75" fmla="*/ 8 h 64"/>
                <a:gd name="T76" fmla="*/ 9 w 90"/>
                <a:gd name="T77" fmla="*/ 0 h 64"/>
                <a:gd name="T78" fmla="*/ 17 w 90"/>
                <a:gd name="T79" fmla="*/ 0 h 64"/>
                <a:gd name="T80" fmla="*/ 26 w 90"/>
                <a:gd name="T81" fmla="*/ 4 h 64"/>
                <a:gd name="T82" fmla="*/ 30 w 90"/>
                <a:gd name="T83" fmla="*/ 8 h 64"/>
                <a:gd name="T84" fmla="*/ 39 w 90"/>
                <a:gd name="T85" fmla="*/ 21 h 64"/>
                <a:gd name="T86" fmla="*/ 39 w 90"/>
                <a:gd name="T87" fmla="*/ 25 h 64"/>
                <a:gd name="T88" fmla="*/ 39 w 90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64"/>
                <a:gd name="T137" fmla="*/ 90 w 90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64">
                  <a:moveTo>
                    <a:pt x="39" y="25"/>
                  </a:moveTo>
                  <a:lnTo>
                    <a:pt x="39" y="25"/>
                  </a:lnTo>
                  <a:lnTo>
                    <a:pt x="56" y="17"/>
                  </a:lnTo>
                  <a:lnTo>
                    <a:pt x="69" y="12"/>
                  </a:lnTo>
                  <a:lnTo>
                    <a:pt x="73" y="12"/>
                  </a:lnTo>
                  <a:lnTo>
                    <a:pt x="82" y="12"/>
                  </a:lnTo>
                  <a:lnTo>
                    <a:pt x="82" y="17"/>
                  </a:lnTo>
                  <a:lnTo>
                    <a:pt x="82" y="21"/>
                  </a:lnTo>
                  <a:lnTo>
                    <a:pt x="69" y="29"/>
                  </a:lnTo>
                  <a:lnTo>
                    <a:pt x="43" y="38"/>
                  </a:lnTo>
                  <a:lnTo>
                    <a:pt x="69" y="42"/>
                  </a:lnTo>
                  <a:lnTo>
                    <a:pt x="86" y="51"/>
                  </a:lnTo>
                  <a:lnTo>
                    <a:pt x="90" y="55"/>
                  </a:lnTo>
                  <a:lnTo>
                    <a:pt x="86" y="59"/>
                  </a:lnTo>
                  <a:lnTo>
                    <a:pt x="82" y="64"/>
                  </a:lnTo>
                  <a:lnTo>
                    <a:pt x="77" y="64"/>
                  </a:lnTo>
                  <a:lnTo>
                    <a:pt x="60" y="59"/>
                  </a:lnTo>
                  <a:lnTo>
                    <a:pt x="39" y="42"/>
                  </a:lnTo>
                  <a:lnTo>
                    <a:pt x="30" y="55"/>
                  </a:lnTo>
                  <a:lnTo>
                    <a:pt x="17" y="59"/>
                  </a:lnTo>
                  <a:lnTo>
                    <a:pt x="5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3" y="42"/>
                  </a:lnTo>
                  <a:lnTo>
                    <a:pt x="35" y="38"/>
                  </a:lnTo>
                  <a:lnTo>
                    <a:pt x="26" y="38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9" y="21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1" name="Freeform 361"/>
            <p:cNvSpPr>
              <a:spLocks/>
            </p:cNvSpPr>
            <p:nvPr/>
          </p:nvSpPr>
          <p:spPr bwMode="auto">
            <a:xfrm>
              <a:off x="1612" y="2841"/>
              <a:ext cx="77" cy="175"/>
            </a:xfrm>
            <a:custGeom>
              <a:avLst/>
              <a:gdLst>
                <a:gd name="T0" fmla="*/ 13 w 77"/>
                <a:gd name="T1" fmla="*/ 0 h 175"/>
                <a:gd name="T2" fmla="*/ 13 w 77"/>
                <a:gd name="T3" fmla="*/ 0 h 175"/>
                <a:gd name="T4" fmla="*/ 13 w 77"/>
                <a:gd name="T5" fmla="*/ 17 h 175"/>
                <a:gd name="T6" fmla="*/ 22 w 77"/>
                <a:gd name="T7" fmla="*/ 56 h 175"/>
                <a:gd name="T8" fmla="*/ 30 w 77"/>
                <a:gd name="T9" fmla="*/ 77 h 175"/>
                <a:gd name="T10" fmla="*/ 39 w 77"/>
                <a:gd name="T11" fmla="*/ 107 h 175"/>
                <a:gd name="T12" fmla="*/ 56 w 77"/>
                <a:gd name="T13" fmla="*/ 137 h 175"/>
                <a:gd name="T14" fmla="*/ 77 w 77"/>
                <a:gd name="T15" fmla="*/ 167 h 175"/>
                <a:gd name="T16" fmla="*/ 69 w 77"/>
                <a:gd name="T17" fmla="*/ 175 h 175"/>
                <a:gd name="T18" fmla="*/ 69 w 77"/>
                <a:gd name="T19" fmla="*/ 175 h 175"/>
                <a:gd name="T20" fmla="*/ 47 w 77"/>
                <a:gd name="T21" fmla="*/ 141 h 175"/>
                <a:gd name="T22" fmla="*/ 30 w 77"/>
                <a:gd name="T23" fmla="*/ 111 h 175"/>
                <a:gd name="T24" fmla="*/ 22 w 77"/>
                <a:gd name="T25" fmla="*/ 81 h 175"/>
                <a:gd name="T26" fmla="*/ 13 w 77"/>
                <a:gd name="T27" fmla="*/ 56 h 175"/>
                <a:gd name="T28" fmla="*/ 5 w 77"/>
                <a:gd name="T29" fmla="*/ 17 h 175"/>
                <a:gd name="T30" fmla="*/ 0 w 77"/>
                <a:gd name="T31" fmla="*/ 0 h 175"/>
                <a:gd name="T32" fmla="*/ 13 w 77"/>
                <a:gd name="T33" fmla="*/ 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75"/>
                <a:gd name="T53" fmla="*/ 77 w 77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75">
                  <a:moveTo>
                    <a:pt x="13" y="0"/>
                  </a:moveTo>
                  <a:lnTo>
                    <a:pt x="13" y="0"/>
                  </a:lnTo>
                  <a:lnTo>
                    <a:pt x="13" y="17"/>
                  </a:lnTo>
                  <a:lnTo>
                    <a:pt x="22" y="56"/>
                  </a:lnTo>
                  <a:lnTo>
                    <a:pt x="30" y="77"/>
                  </a:lnTo>
                  <a:lnTo>
                    <a:pt x="39" y="107"/>
                  </a:lnTo>
                  <a:lnTo>
                    <a:pt x="56" y="137"/>
                  </a:lnTo>
                  <a:lnTo>
                    <a:pt x="77" y="167"/>
                  </a:lnTo>
                  <a:lnTo>
                    <a:pt x="69" y="175"/>
                  </a:lnTo>
                  <a:lnTo>
                    <a:pt x="47" y="141"/>
                  </a:lnTo>
                  <a:lnTo>
                    <a:pt x="30" y="111"/>
                  </a:lnTo>
                  <a:lnTo>
                    <a:pt x="22" y="81"/>
                  </a:lnTo>
                  <a:lnTo>
                    <a:pt x="13" y="56"/>
                  </a:lnTo>
                  <a:lnTo>
                    <a:pt x="5" y="17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2" name="Freeform 362"/>
            <p:cNvSpPr>
              <a:spLocks/>
            </p:cNvSpPr>
            <p:nvPr/>
          </p:nvSpPr>
          <p:spPr bwMode="auto">
            <a:xfrm>
              <a:off x="1574" y="2811"/>
              <a:ext cx="94" cy="60"/>
            </a:xfrm>
            <a:custGeom>
              <a:avLst/>
              <a:gdLst>
                <a:gd name="T0" fmla="*/ 43 w 94"/>
                <a:gd name="T1" fmla="*/ 26 h 60"/>
                <a:gd name="T2" fmla="*/ 43 w 94"/>
                <a:gd name="T3" fmla="*/ 26 h 60"/>
                <a:gd name="T4" fmla="*/ 60 w 94"/>
                <a:gd name="T5" fmla="*/ 13 h 60"/>
                <a:gd name="T6" fmla="*/ 73 w 94"/>
                <a:gd name="T7" fmla="*/ 9 h 60"/>
                <a:gd name="T8" fmla="*/ 77 w 94"/>
                <a:gd name="T9" fmla="*/ 9 h 60"/>
                <a:gd name="T10" fmla="*/ 81 w 94"/>
                <a:gd name="T11" fmla="*/ 9 h 60"/>
                <a:gd name="T12" fmla="*/ 81 w 94"/>
                <a:gd name="T13" fmla="*/ 9 h 60"/>
                <a:gd name="T14" fmla="*/ 85 w 94"/>
                <a:gd name="T15" fmla="*/ 13 h 60"/>
                <a:gd name="T16" fmla="*/ 85 w 94"/>
                <a:gd name="T17" fmla="*/ 17 h 60"/>
                <a:gd name="T18" fmla="*/ 73 w 94"/>
                <a:gd name="T19" fmla="*/ 26 h 60"/>
                <a:gd name="T20" fmla="*/ 47 w 94"/>
                <a:gd name="T21" fmla="*/ 34 h 60"/>
                <a:gd name="T22" fmla="*/ 47 w 94"/>
                <a:gd name="T23" fmla="*/ 34 h 60"/>
                <a:gd name="T24" fmla="*/ 73 w 94"/>
                <a:gd name="T25" fmla="*/ 39 h 60"/>
                <a:gd name="T26" fmla="*/ 90 w 94"/>
                <a:gd name="T27" fmla="*/ 43 h 60"/>
                <a:gd name="T28" fmla="*/ 94 w 94"/>
                <a:gd name="T29" fmla="*/ 47 h 60"/>
                <a:gd name="T30" fmla="*/ 94 w 94"/>
                <a:gd name="T31" fmla="*/ 51 h 60"/>
                <a:gd name="T32" fmla="*/ 94 w 94"/>
                <a:gd name="T33" fmla="*/ 51 h 60"/>
                <a:gd name="T34" fmla="*/ 90 w 94"/>
                <a:gd name="T35" fmla="*/ 56 h 60"/>
                <a:gd name="T36" fmla="*/ 81 w 94"/>
                <a:gd name="T37" fmla="*/ 60 h 60"/>
                <a:gd name="T38" fmla="*/ 64 w 94"/>
                <a:gd name="T39" fmla="*/ 51 h 60"/>
                <a:gd name="T40" fmla="*/ 43 w 94"/>
                <a:gd name="T41" fmla="*/ 43 h 60"/>
                <a:gd name="T42" fmla="*/ 43 w 94"/>
                <a:gd name="T43" fmla="*/ 43 h 60"/>
                <a:gd name="T44" fmla="*/ 34 w 94"/>
                <a:gd name="T45" fmla="*/ 51 h 60"/>
                <a:gd name="T46" fmla="*/ 26 w 94"/>
                <a:gd name="T47" fmla="*/ 56 h 60"/>
                <a:gd name="T48" fmla="*/ 13 w 94"/>
                <a:gd name="T49" fmla="*/ 56 h 60"/>
                <a:gd name="T50" fmla="*/ 13 w 94"/>
                <a:gd name="T51" fmla="*/ 56 h 60"/>
                <a:gd name="T52" fmla="*/ 4 w 94"/>
                <a:gd name="T53" fmla="*/ 51 h 60"/>
                <a:gd name="T54" fmla="*/ 8 w 94"/>
                <a:gd name="T55" fmla="*/ 47 h 60"/>
                <a:gd name="T56" fmla="*/ 17 w 94"/>
                <a:gd name="T57" fmla="*/ 43 h 60"/>
                <a:gd name="T58" fmla="*/ 38 w 94"/>
                <a:gd name="T59" fmla="*/ 34 h 60"/>
                <a:gd name="T60" fmla="*/ 38 w 94"/>
                <a:gd name="T61" fmla="*/ 34 h 60"/>
                <a:gd name="T62" fmla="*/ 30 w 94"/>
                <a:gd name="T63" fmla="*/ 34 h 60"/>
                <a:gd name="T64" fmla="*/ 13 w 94"/>
                <a:gd name="T65" fmla="*/ 30 h 60"/>
                <a:gd name="T66" fmla="*/ 8 w 94"/>
                <a:gd name="T67" fmla="*/ 26 h 60"/>
                <a:gd name="T68" fmla="*/ 4 w 94"/>
                <a:gd name="T69" fmla="*/ 22 h 60"/>
                <a:gd name="T70" fmla="*/ 0 w 94"/>
                <a:gd name="T71" fmla="*/ 17 h 60"/>
                <a:gd name="T72" fmla="*/ 4 w 94"/>
                <a:gd name="T73" fmla="*/ 9 h 60"/>
                <a:gd name="T74" fmla="*/ 4 w 94"/>
                <a:gd name="T75" fmla="*/ 9 h 60"/>
                <a:gd name="T76" fmla="*/ 13 w 94"/>
                <a:gd name="T77" fmla="*/ 0 h 60"/>
                <a:gd name="T78" fmla="*/ 21 w 94"/>
                <a:gd name="T79" fmla="*/ 0 h 60"/>
                <a:gd name="T80" fmla="*/ 26 w 94"/>
                <a:gd name="T81" fmla="*/ 0 h 60"/>
                <a:gd name="T82" fmla="*/ 30 w 94"/>
                <a:gd name="T83" fmla="*/ 9 h 60"/>
                <a:gd name="T84" fmla="*/ 38 w 94"/>
                <a:gd name="T85" fmla="*/ 17 h 60"/>
                <a:gd name="T86" fmla="*/ 43 w 94"/>
                <a:gd name="T87" fmla="*/ 26 h 60"/>
                <a:gd name="T88" fmla="*/ 43 w 94"/>
                <a:gd name="T89" fmla="*/ 26 h 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60"/>
                <a:gd name="T137" fmla="*/ 94 w 94"/>
                <a:gd name="T138" fmla="*/ 60 h 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60">
                  <a:moveTo>
                    <a:pt x="43" y="26"/>
                  </a:moveTo>
                  <a:lnTo>
                    <a:pt x="43" y="26"/>
                  </a:lnTo>
                  <a:lnTo>
                    <a:pt x="60" y="13"/>
                  </a:lnTo>
                  <a:lnTo>
                    <a:pt x="73" y="9"/>
                  </a:lnTo>
                  <a:lnTo>
                    <a:pt x="77" y="9"/>
                  </a:lnTo>
                  <a:lnTo>
                    <a:pt x="81" y="9"/>
                  </a:lnTo>
                  <a:lnTo>
                    <a:pt x="85" y="13"/>
                  </a:lnTo>
                  <a:lnTo>
                    <a:pt x="85" y="17"/>
                  </a:lnTo>
                  <a:lnTo>
                    <a:pt x="73" y="26"/>
                  </a:lnTo>
                  <a:lnTo>
                    <a:pt x="47" y="34"/>
                  </a:lnTo>
                  <a:lnTo>
                    <a:pt x="73" y="39"/>
                  </a:lnTo>
                  <a:lnTo>
                    <a:pt x="90" y="43"/>
                  </a:lnTo>
                  <a:lnTo>
                    <a:pt x="94" y="47"/>
                  </a:lnTo>
                  <a:lnTo>
                    <a:pt x="94" y="51"/>
                  </a:lnTo>
                  <a:lnTo>
                    <a:pt x="90" y="56"/>
                  </a:lnTo>
                  <a:lnTo>
                    <a:pt x="81" y="60"/>
                  </a:lnTo>
                  <a:lnTo>
                    <a:pt x="64" y="51"/>
                  </a:lnTo>
                  <a:lnTo>
                    <a:pt x="43" y="43"/>
                  </a:lnTo>
                  <a:lnTo>
                    <a:pt x="34" y="51"/>
                  </a:lnTo>
                  <a:lnTo>
                    <a:pt x="26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17" y="43"/>
                  </a:lnTo>
                  <a:lnTo>
                    <a:pt x="38" y="34"/>
                  </a:lnTo>
                  <a:lnTo>
                    <a:pt x="30" y="34"/>
                  </a:lnTo>
                  <a:lnTo>
                    <a:pt x="13" y="30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4" y="9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0" y="9"/>
                  </a:lnTo>
                  <a:lnTo>
                    <a:pt x="38" y="17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3" name="Freeform 363"/>
            <p:cNvSpPr>
              <a:spLocks/>
            </p:cNvSpPr>
            <p:nvPr/>
          </p:nvSpPr>
          <p:spPr bwMode="auto">
            <a:xfrm>
              <a:off x="1719" y="2807"/>
              <a:ext cx="86" cy="171"/>
            </a:xfrm>
            <a:custGeom>
              <a:avLst/>
              <a:gdLst>
                <a:gd name="T0" fmla="*/ 86 w 86"/>
                <a:gd name="T1" fmla="*/ 8 h 171"/>
                <a:gd name="T2" fmla="*/ 86 w 86"/>
                <a:gd name="T3" fmla="*/ 8 h 171"/>
                <a:gd name="T4" fmla="*/ 77 w 86"/>
                <a:gd name="T5" fmla="*/ 21 h 171"/>
                <a:gd name="T6" fmla="*/ 56 w 86"/>
                <a:gd name="T7" fmla="*/ 55 h 171"/>
                <a:gd name="T8" fmla="*/ 43 w 86"/>
                <a:gd name="T9" fmla="*/ 77 h 171"/>
                <a:gd name="T10" fmla="*/ 30 w 86"/>
                <a:gd name="T11" fmla="*/ 102 h 171"/>
                <a:gd name="T12" fmla="*/ 17 w 86"/>
                <a:gd name="T13" fmla="*/ 137 h 171"/>
                <a:gd name="T14" fmla="*/ 13 w 86"/>
                <a:gd name="T15" fmla="*/ 171 h 171"/>
                <a:gd name="T16" fmla="*/ 0 w 86"/>
                <a:gd name="T17" fmla="*/ 171 h 171"/>
                <a:gd name="T18" fmla="*/ 0 w 86"/>
                <a:gd name="T19" fmla="*/ 171 h 171"/>
                <a:gd name="T20" fmla="*/ 9 w 86"/>
                <a:gd name="T21" fmla="*/ 137 h 171"/>
                <a:gd name="T22" fmla="*/ 22 w 86"/>
                <a:gd name="T23" fmla="*/ 102 h 171"/>
                <a:gd name="T24" fmla="*/ 34 w 86"/>
                <a:gd name="T25" fmla="*/ 73 h 171"/>
                <a:gd name="T26" fmla="*/ 47 w 86"/>
                <a:gd name="T27" fmla="*/ 47 h 171"/>
                <a:gd name="T28" fmla="*/ 69 w 86"/>
                <a:gd name="T29" fmla="*/ 17 h 171"/>
                <a:gd name="T30" fmla="*/ 81 w 86"/>
                <a:gd name="T31" fmla="*/ 0 h 171"/>
                <a:gd name="T32" fmla="*/ 86 w 86"/>
                <a:gd name="T33" fmla="*/ 8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171"/>
                <a:gd name="T53" fmla="*/ 86 w 86"/>
                <a:gd name="T54" fmla="*/ 171 h 1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171">
                  <a:moveTo>
                    <a:pt x="86" y="8"/>
                  </a:moveTo>
                  <a:lnTo>
                    <a:pt x="86" y="8"/>
                  </a:lnTo>
                  <a:lnTo>
                    <a:pt x="77" y="21"/>
                  </a:lnTo>
                  <a:lnTo>
                    <a:pt x="56" y="55"/>
                  </a:lnTo>
                  <a:lnTo>
                    <a:pt x="43" y="77"/>
                  </a:lnTo>
                  <a:lnTo>
                    <a:pt x="30" y="102"/>
                  </a:lnTo>
                  <a:lnTo>
                    <a:pt x="17" y="137"/>
                  </a:lnTo>
                  <a:lnTo>
                    <a:pt x="13" y="171"/>
                  </a:lnTo>
                  <a:lnTo>
                    <a:pt x="0" y="171"/>
                  </a:lnTo>
                  <a:lnTo>
                    <a:pt x="9" y="137"/>
                  </a:lnTo>
                  <a:lnTo>
                    <a:pt x="22" y="102"/>
                  </a:lnTo>
                  <a:lnTo>
                    <a:pt x="34" y="73"/>
                  </a:lnTo>
                  <a:lnTo>
                    <a:pt x="47" y="47"/>
                  </a:lnTo>
                  <a:lnTo>
                    <a:pt x="69" y="17"/>
                  </a:lnTo>
                  <a:lnTo>
                    <a:pt x="81" y="0"/>
                  </a:lnTo>
                  <a:lnTo>
                    <a:pt x="8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4" name="Freeform 364"/>
            <p:cNvSpPr>
              <a:spLocks/>
            </p:cNvSpPr>
            <p:nvPr/>
          </p:nvSpPr>
          <p:spPr bwMode="auto">
            <a:xfrm>
              <a:off x="1758" y="2768"/>
              <a:ext cx="85" cy="94"/>
            </a:xfrm>
            <a:custGeom>
              <a:avLst/>
              <a:gdLst>
                <a:gd name="T0" fmla="*/ 47 w 85"/>
                <a:gd name="T1" fmla="*/ 39 h 94"/>
                <a:gd name="T2" fmla="*/ 47 w 85"/>
                <a:gd name="T3" fmla="*/ 39 h 94"/>
                <a:gd name="T4" fmla="*/ 64 w 85"/>
                <a:gd name="T5" fmla="*/ 43 h 94"/>
                <a:gd name="T6" fmla="*/ 77 w 85"/>
                <a:gd name="T7" fmla="*/ 47 h 94"/>
                <a:gd name="T8" fmla="*/ 85 w 85"/>
                <a:gd name="T9" fmla="*/ 52 h 94"/>
                <a:gd name="T10" fmla="*/ 85 w 85"/>
                <a:gd name="T11" fmla="*/ 56 h 94"/>
                <a:gd name="T12" fmla="*/ 85 w 85"/>
                <a:gd name="T13" fmla="*/ 56 h 94"/>
                <a:gd name="T14" fmla="*/ 85 w 85"/>
                <a:gd name="T15" fmla="*/ 60 h 94"/>
                <a:gd name="T16" fmla="*/ 81 w 85"/>
                <a:gd name="T17" fmla="*/ 65 h 94"/>
                <a:gd name="T18" fmla="*/ 68 w 85"/>
                <a:gd name="T19" fmla="*/ 60 h 94"/>
                <a:gd name="T20" fmla="*/ 42 w 85"/>
                <a:gd name="T21" fmla="*/ 47 h 94"/>
                <a:gd name="T22" fmla="*/ 42 w 85"/>
                <a:gd name="T23" fmla="*/ 47 h 94"/>
                <a:gd name="T24" fmla="*/ 60 w 85"/>
                <a:gd name="T25" fmla="*/ 69 h 94"/>
                <a:gd name="T26" fmla="*/ 68 w 85"/>
                <a:gd name="T27" fmla="*/ 86 h 94"/>
                <a:gd name="T28" fmla="*/ 64 w 85"/>
                <a:gd name="T29" fmla="*/ 94 h 94"/>
                <a:gd name="T30" fmla="*/ 60 w 85"/>
                <a:gd name="T31" fmla="*/ 94 h 94"/>
                <a:gd name="T32" fmla="*/ 60 w 85"/>
                <a:gd name="T33" fmla="*/ 94 h 94"/>
                <a:gd name="T34" fmla="*/ 55 w 85"/>
                <a:gd name="T35" fmla="*/ 94 h 94"/>
                <a:gd name="T36" fmla="*/ 51 w 85"/>
                <a:gd name="T37" fmla="*/ 90 h 94"/>
                <a:gd name="T38" fmla="*/ 42 w 85"/>
                <a:gd name="T39" fmla="*/ 77 h 94"/>
                <a:gd name="T40" fmla="*/ 34 w 85"/>
                <a:gd name="T41" fmla="*/ 52 h 94"/>
                <a:gd name="T42" fmla="*/ 34 w 85"/>
                <a:gd name="T43" fmla="*/ 52 h 94"/>
                <a:gd name="T44" fmla="*/ 21 w 85"/>
                <a:gd name="T45" fmla="*/ 52 h 94"/>
                <a:gd name="T46" fmla="*/ 8 w 85"/>
                <a:gd name="T47" fmla="*/ 47 h 94"/>
                <a:gd name="T48" fmla="*/ 0 w 85"/>
                <a:gd name="T49" fmla="*/ 39 h 94"/>
                <a:gd name="T50" fmla="*/ 0 w 85"/>
                <a:gd name="T51" fmla="*/ 39 h 94"/>
                <a:gd name="T52" fmla="*/ 0 w 85"/>
                <a:gd name="T53" fmla="*/ 35 h 94"/>
                <a:gd name="T54" fmla="*/ 4 w 85"/>
                <a:gd name="T55" fmla="*/ 30 h 94"/>
                <a:gd name="T56" fmla="*/ 17 w 85"/>
                <a:gd name="T57" fmla="*/ 35 h 94"/>
                <a:gd name="T58" fmla="*/ 34 w 85"/>
                <a:gd name="T59" fmla="*/ 43 h 94"/>
                <a:gd name="T60" fmla="*/ 34 w 85"/>
                <a:gd name="T61" fmla="*/ 43 h 94"/>
                <a:gd name="T62" fmla="*/ 30 w 85"/>
                <a:gd name="T63" fmla="*/ 39 h 94"/>
                <a:gd name="T64" fmla="*/ 21 w 85"/>
                <a:gd name="T65" fmla="*/ 22 h 94"/>
                <a:gd name="T66" fmla="*/ 21 w 85"/>
                <a:gd name="T67" fmla="*/ 18 h 94"/>
                <a:gd name="T68" fmla="*/ 21 w 85"/>
                <a:gd name="T69" fmla="*/ 9 h 94"/>
                <a:gd name="T70" fmla="*/ 25 w 85"/>
                <a:gd name="T71" fmla="*/ 5 h 94"/>
                <a:gd name="T72" fmla="*/ 34 w 85"/>
                <a:gd name="T73" fmla="*/ 0 h 94"/>
                <a:gd name="T74" fmla="*/ 34 w 85"/>
                <a:gd name="T75" fmla="*/ 0 h 94"/>
                <a:gd name="T76" fmla="*/ 42 w 85"/>
                <a:gd name="T77" fmla="*/ 0 h 94"/>
                <a:gd name="T78" fmla="*/ 47 w 85"/>
                <a:gd name="T79" fmla="*/ 5 h 94"/>
                <a:gd name="T80" fmla="*/ 51 w 85"/>
                <a:gd name="T81" fmla="*/ 13 h 94"/>
                <a:gd name="T82" fmla="*/ 51 w 85"/>
                <a:gd name="T83" fmla="*/ 18 h 94"/>
                <a:gd name="T84" fmla="*/ 51 w 85"/>
                <a:gd name="T85" fmla="*/ 35 h 94"/>
                <a:gd name="T86" fmla="*/ 47 w 85"/>
                <a:gd name="T87" fmla="*/ 39 h 94"/>
                <a:gd name="T88" fmla="*/ 47 w 85"/>
                <a:gd name="T89" fmla="*/ 39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5"/>
                <a:gd name="T136" fmla="*/ 0 h 94"/>
                <a:gd name="T137" fmla="*/ 85 w 8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5" h="94">
                  <a:moveTo>
                    <a:pt x="47" y="39"/>
                  </a:moveTo>
                  <a:lnTo>
                    <a:pt x="47" y="39"/>
                  </a:lnTo>
                  <a:lnTo>
                    <a:pt x="64" y="43"/>
                  </a:lnTo>
                  <a:lnTo>
                    <a:pt x="77" y="47"/>
                  </a:lnTo>
                  <a:lnTo>
                    <a:pt x="85" y="52"/>
                  </a:lnTo>
                  <a:lnTo>
                    <a:pt x="85" y="56"/>
                  </a:lnTo>
                  <a:lnTo>
                    <a:pt x="85" y="60"/>
                  </a:lnTo>
                  <a:lnTo>
                    <a:pt x="81" y="65"/>
                  </a:lnTo>
                  <a:lnTo>
                    <a:pt x="68" y="60"/>
                  </a:lnTo>
                  <a:lnTo>
                    <a:pt x="42" y="47"/>
                  </a:lnTo>
                  <a:lnTo>
                    <a:pt x="60" y="69"/>
                  </a:lnTo>
                  <a:lnTo>
                    <a:pt x="68" y="86"/>
                  </a:lnTo>
                  <a:lnTo>
                    <a:pt x="64" y="94"/>
                  </a:lnTo>
                  <a:lnTo>
                    <a:pt x="60" y="94"/>
                  </a:lnTo>
                  <a:lnTo>
                    <a:pt x="55" y="94"/>
                  </a:lnTo>
                  <a:lnTo>
                    <a:pt x="51" y="90"/>
                  </a:lnTo>
                  <a:lnTo>
                    <a:pt x="42" y="77"/>
                  </a:lnTo>
                  <a:lnTo>
                    <a:pt x="34" y="52"/>
                  </a:lnTo>
                  <a:lnTo>
                    <a:pt x="21" y="52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17" y="35"/>
                  </a:lnTo>
                  <a:lnTo>
                    <a:pt x="34" y="43"/>
                  </a:lnTo>
                  <a:lnTo>
                    <a:pt x="30" y="39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9"/>
                  </a:lnTo>
                  <a:lnTo>
                    <a:pt x="25" y="5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7" y="5"/>
                  </a:lnTo>
                  <a:lnTo>
                    <a:pt x="51" y="13"/>
                  </a:lnTo>
                  <a:lnTo>
                    <a:pt x="51" y="18"/>
                  </a:lnTo>
                  <a:lnTo>
                    <a:pt x="51" y="35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5" name="Freeform 365"/>
            <p:cNvSpPr>
              <a:spLocks/>
            </p:cNvSpPr>
            <p:nvPr/>
          </p:nvSpPr>
          <p:spPr bwMode="auto">
            <a:xfrm>
              <a:off x="1527" y="2854"/>
              <a:ext cx="132" cy="137"/>
            </a:xfrm>
            <a:custGeom>
              <a:avLst/>
              <a:gdLst>
                <a:gd name="T0" fmla="*/ 0 w 132"/>
                <a:gd name="T1" fmla="*/ 8 h 137"/>
                <a:gd name="T2" fmla="*/ 0 w 132"/>
                <a:gd name="T3" fmla="*/ 8 h 137"/>
                <a:gd name="T4" fmla="*/ 13 w 132"/>
                <a:gd name="T5" fmla="*/ 17 h 137"/>
                <a:gd name="T6" fmla="*/ 43 w 132"/>
                <a:gd name="T7" fmla="*/ 38 h 137"/>
                <a:gd name="T8" fmla="*/ 64 w 132"/>
                <a:gd name="T9" fmla="*/ 55 h 137"/>
                <a:gd name="T10" fmla="*/ 85 w 132"/>
                <a:gd name="T11" fmla="*/ 77 h 137"/>
                <a:gd name="T12" fmla="*/ 107 w 132"/>
                <a:gd name="T13" fmla="*/ 107 h 137"/>
                <a:gd name="T14" fmla="*/ 124 w 132"/>
                <a:gd name="T15" fmla="*/ 137 h 137"/>
                <a:gd name="T16" fmla="*/ 132 w 132"/>
                <a:gd name="T17" fmla="*/ 132 h 137"/>
                <a:gd name="T18" fmla="*/ 132 w 132"/>
                <a:gd name="T19" fmla="*/ 132 h 137"/>
                <a:gd name="T20" fmla="*/ 111 w 132"/>
                <a:gd name="T21" fmla="*/ 103 h 137"/>
                <a:gd name="T22" fmla="*/ 94 w 132"/>
                <a:gd name="T23" fmla="*/ 73 h 137"/>
                <a:gd name="T24" fmla="*/ 73 w 132"/>
                <a:gd name="T25" fmla="*/ 51 h 137"/>
                <a:gd name="T26" fmla="*/ 51 w 132"/>
                <a:gd name="T27" fmla="*/ 34 h 137"/>
                <a:gd name="T28" fmla="*/ 17 w 132"/>
                <a:gd name="T29" fmla="*/ 8 h 137"/>
                <a:gd name="T30" fmla="*/ 0 w 132"/>
                <a:gd name="T31" fmla="*/ 0 h 137"/>
                <a:gd name="T32" fmla="*/ 0 w 132"/>
                <a:gd name="T33" fmla="*/ 8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2"/>
                <a:gd name="T52" fmla="*/ 0 h 137"/>
                <a:gd name="T53" fmla="*/ 132 w 132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2" h="137">
                  <a:moveTo>
                    <a:pt x="0" y="8"/>
                  </a:moveTo>
                  <a:lnTo>
                    <a:pt x="0" y="8"/>
                  </a:lnTo>
                  <a:lnTo>
                    <a:pt x="13" y="17"/>
                  </a:lnTo>
                  <a:lnTo>
                    <a:pt x="43" y="38"/>
                  </a:lnTo>
                  <a:lnTo>
                    <a:pt x="64" y="55"/>
                  </a:lnTo>
                  <a:lnTo>
                    <a:pt x="85" y="77"/>
                  </a:lnTo>
                  <a:lnTo>
                    <a:pt x="107" y="107"/>
                  </a:lnTo>
                  <a:lnTo>
                    <a:pt x="124" y="137"/>
                  </a:lnTo>
                  <a:lnTo>
                    <a:pt x="132" y="132"/>
                  </a:lnTo>
                  <a:lnTo>
                    <a:pt x="111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1" y="34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6" name="Freeform 366"/>
            <p:cNvSpPr>
              <a:spLocks/>
            </p:cNvSpPr>
            <p:nvPr/>
          </p:nvSpPr>
          <p:spPr bwMode="auto">
            <a:xfrm>
              <a:off x="1493" y="2811"/>
              <a:ext cx="72" cy="103"/>
            </a:xfrm>
            <a:custGeom>
              <a:avLst/>
              <a:gdLst>
                <a:gd name="T0" fmla="*/ 30 w 72"/>
                <a:gd name="T1" fmla="*/ 43 h 103"/>
                <a:gd name="T2" fmla="*/ 30 w 72"/>
                <a:gd name="T3" fmla="*/ 43 h 103"/>
                <a:gd name="T4" fmla="*/ 13 w 72"/>
                <a:gd name="T5" fmla="*/ 51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8 w 72"/>
                <a:gd name="T21" fmla="*/ 51 h 103"/>
                <a:gd name="T22" fmla="*/ 38 w 72"/>
                <a:gd name="T23" fmla="*/ 51 h 103"/>
                <a:gd name="T24" fmla="*/ 30 w 72"/>
                <a:gd name="T25" fmla="*/ 77 h 103"/>
                <a:gd name="T26" fmla="*/ 30 w 72"/>
                <a:gd name="T27" fmla="*/ 94 h 103"/>
                <a:gd name="T28" fmla="*/ 30 w 72"/>
                <a:gd name="T29" fmla="*/ 98 h 103"/>
                <a:gd name="T30" fmla="*/ 34 w 72"/>
                <a:gd name="T31" fmla="*/ 103 h 103"/>
                <a:gd name="T32" fmla="*/ 34 w 72"/>
                <a:gd name="T33" fmla="*/ 103 h 103"/>
                <a:gd name="T34" fmla="*/ 42 w 72"/>
                <a:gd name="T35" fmla="*/ 98 h 103"/>
                <a:gd name="T36" fmla="*/ 47 w 72"/>
                <a:gd name="T37" fmla="*/ 94 h 103"/>
                <a:gd name="T38" fmla="*/ 47 w 72"/>
                <a:gd name="T39" fmla="*/ 77 h 103"/>
                <a:gd name="T40" fmla="*/ 47 w 72"/>
                <a:gd name="T41" fmla="*/ 51 h 103"/>
                <a:gd name="T42" fmla="*/ 47 w 72"/>
                <a:gd name="T43" fmla="*/ 51 h 103"/>
                <a:gd name="T44" fmla="*/ 60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72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7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7 w 72"/>
                <a:gd name="T69" fmla="*/ 4 h 103"/>
                <a:gd name="T70" fmla="*/ 38 w 72"/>
                <a:gd name="T71" fmla="*/ 0 h 103"/>
                <a:gd name="T72" fmla="*/ 30 w 72"/>
                <a:gd name="T73" fmla="*/ 0 h 103"/>
                <a:gd name="T74" fmla="*/ 30 w 72"/>
                <a:gd name="T75" fmla="*/ 0 h 103"/>
                <a:gd name="T76" fmla="*/ 21 w 72"/>
                <a:gd name="T77" fmla="*/ 4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30 w 72"/>
                <a:gd name="T87" fmla="*/ 43 h 103"/>
                <a:gd name="T88" fmla="*/ 30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30" y="43"/>
                  </a:moveTo>
                  <a:lnTo>
                    <a:pt x="30" y="43"/>
                  </a:lnTo>
                  <a:lnTo>
                    <a:pt x="13" y="51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8" y="51"/>
                  </a:lnTo>
                  <a:lnTo>
                    <a:pt x="30" y="77"/>
                  </a:lnTo>
                  <a:lnTo>
                    <a:pt x="30" y="94"/>
                  </a:lnTo>
                  <a:lnTo>
                    <a:pt x="30" y="98"/>
                  </a:lnTo>
                  <a:lnTo>
                    <a:pt x="34" y="103"/>
                  </a:lnTo>
                  <a:lnTo>
                    <a:pt x="42" y="98"/>
                  </a:lnTo>
                  <a:lnTo>
                    <a:pt x="47" y="94"/>
                  </a:lnTo>
                  <a:lnTo>
                    <a:pt x="47" y="77"/>
                  </a:lnTo>
                  <a:lnTo>
                    <a:pt x="47" y="51"/>
                  </a:lnTo>
                  <a:lnTo>
                    <a:pt x="60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7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7" y="4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1" y="4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30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7" name="Freeform 367"/>
            <p:cNvSpPr>
              <a:spLocks/>
            </p:cNvSpPr>
            <p:nvPr/>
          </p:nvSpPr>
          <p:spPr bwMode="auto">
            <a:xfrm>
              <a:off x="1595" y="2867"/>
              <a:ext cx="90" cy="90"/>
            </a:xfrm>
            <a:custGeom>
              <a:avLst/>
              <a:gdLst>
                <a:gd name="T0" fmla="*/ 43 w 90"/>
                <a:gd name="T1" fmla="*/ 51 h 90"/>
                <a:gd name="T2" fmla="*/ 43 w 90"/>
                <a:gd name="T3" fmla="*/ 51 h 90"/>
                <a:gd name="T4" fmla="*/ 26 w 90"/>
                <a:gd name="T5" fmla="*/ 55 h 90"/>
                <a:gd name="T6" fmla="*/ 9 w 90"/>
                <a:gd name="T7" fmla="*/ 55 h 90"/>
                <a:gd name="T8" fmla="*/ 5 w 90"/>
                <a:gd name="T9" fmla="*/ 51 h 90"/>
                <a:gd name="T10" fmla="*/ 0 w 90"/>
                <a:gd name="T11" fmla="*/ 47 h 90"/>
                <a:gd name="T12" fmla="*/ 0 w 90"/>
                <a:gd name="T13" fmla="*/ 47 h 90"/>
                <a:gd name="T14" fmla="*/ 0 w 90"/>
                <a:gd name="T15" fmla="*/ 42 h 90"/>
                <a:gd name="T16" fmla="*/ 5 w 90"/>
                <a:gd name="T17" fmla="*/ 38 h 90"/>
                <a:gd name="T18" fmla="*/ 17 w 90"/>
                <a:gd name="T19" fmla="*/ 38 h 90"/>
                <a:gd name="T20" fmla="*/ 43 w 90"/>
                <a:gd name="T21" fmla="*/ 42 h 90"/>
                <a:gd name="T22" fmla="*/ 43 w 90"/>
                <a:gd name="T23" fmla="*/ 42 h 90"/>
                <a:gd name="T24" fmla="*/ 22 w 90"/>
                <a:gd name="T25" fmla="*/ 25 h 90"/>
                <a:gd name="T26" fmla="*/ 13 w 90"/>
                <a:gd name="T27" fmla="*/ 13 h 90"/>
                <a:gd name="T28" fmla="*/ 9 w 90"/>
                <a:gd name="T29" fmla="*/ 8 h 90"/>
                <a:gd name="T30" fmla="*/ 13 w 90"/>
                <a:gd name="T31" fmla="*/ 4 h 90"/>
                <a:gd name="T32" fmla="*/ 13 w 90"/>
                <a:gd name="T33" fmla="*/ 4 h 90"/>
                <a:gd name="T34" fmla="*/ 22 w 90"/>
                <a:gd name="T35" fmla="*/ 0 h 90"/>
                <a:gd name="T36" fmla="*/ 26 w 90"/>
                <a:gd name="T37" fmla="*/ 4 h 90"/>
                <a:gd name="T38" fmla="*/ 39 w 90"/>
                <a:gd name="T39" fmla="*/ 17 h 90"/>
                <a:gd name="T40" fmla="*/ 52 w 90"/>
                <a:gd name="T41" fmla="*/ 38 h 90"/>
                <a:gd name="T42" fmla="*/ 52 w 90"/>
                <a:gd name="T43" fmla="*/ 38 h 90"/>
                <a:gd name="T44" fmla="*/ 64 w 90"/>
                <a:gd name="T45" fmla="*/ 34 h 90"/>
                <a:gd name="T46" fmla="*/ 77 w 90"/>
                <a:gd name="T47" fmla="*/ 34 h 90"/>
                <a:gd name="T48" fmla="*/ 86 w 90"/>
                <a:gd name="T49" fmla="*/ 42 h 90"/>
                <a:gd name="T50" fmla="*/ 86 w 90"/>
                <a:gd name="T51" fmla="*/ 42 h 90"/>
                <a:gd name="T52" fmla="*/ 90 w 90"/>
                <a:gd name="T53" fmla="*/ 47 h 90"/>
                <a:gd name="T54" fmla="*/ 86 w 90"/>
                <a:gd name="T55" fmla="*/ 51 h 90"/>
                <a:gd name="T56" fmla="*/ 73 w 90"/>
                <a:gd name="T57" fmla="*/ 51 h 90"/>
                <a:gd name="T58" fmla="*/ 52 w 90"/>
                <a:gd name="T59" fmla="*/ 47 h 90"/>
                <a:gd name="T60" fmla="*/ 52 w 90"/>
                <a:gd name="T61" fmla="*/ 47 h 90"/>
                <a:gd name="T62" fmla="*/ 60 w 90"/>
                <a:gd name="T63" fmla="*/ 51 h 90"/>
                <a:gd name="T64" fmla="*/ 69 w 90"/>
                <a:gd name="T65" fmla="*/ 64 h 90"/>
                <a:gd name="T66" fmla="*/ 73 w 90"/>
                <a:gd name="T67" fmla="*/ 68 h 90"/>
                <a:gd name="T68" fmla="*/ 77 w 90"/>
                <a:gd name="T69" fmla="*/ 77 h 90"/>
                <a:gd name="T70" fmla="*/ 73 w 90"/>
                <a:gd name="T71" fmla="*/ 81 h 90"/>
                <a:gd name="T72" fmla="*/ 64 w 90"/>
                <a:gd name="T73" fmla="*/ 85 h 90"/>
                <a:gd name="T74" fmla="*/ 64 w 90"/>
                <a:gd name="T75" fmla="*/ 85 h 90"/>
                <a:gd name="T76" fmla="*/ 56 w 90"/>
                <a:gd name="T77" fmla="*/ 90 h 90"/>
                <a:gd name="T78" fmla="*/ 52 w 90"/>
                <a:gd name="T79" fmla="*/ 85 h 90"/>
                <a:gd name="T80" fmla="*/ 47 w 90"/>
                <a:gd name="T81" fmla="*/ 81 h 90"/>
                <a:gd name="T82" fmla="*/ 43 w 90"/>
                <a:gd name="T83" fmla="*/ 72 h 90"/>
                <a:gd name="T84" fmla="*/ 43 w 90"/>
                <a:gd name="T85" fmla="*/ 60 h 90"/>
                <a:gd name="T86" fmla="*/ 43 w 90"/>
                <a:gd name="T87" fmla="*/ 51 h 90"/>
                <a:gd name="T88" fmla="*/ 43 w 90"/>
                <a:gd name="T89" fmla="*/ 51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3" y="51"/>
                  </a:moveTo>
                  <a:lnTo>
                    <a:pt x="43" y="51"/>
                  </a:lnTo>
                  <a:lnTo>
                    <a:pt x="26" y="55"/>
                  </a:lnTo>
                  <a:lnTo>
                    <a:pt x="9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5" y="38"/>
                  </a:lnTo>
                  <a:lnTo>
                    <a:pt x="17" y="38"/>
                  </a:lnTo>
                  <a:lnTo>
                    <a:pt x="43" y="42"/>
                  </a:lnTo>
                  <a:lnTo>
                    <a:pt x="22" y="25"/>
                  </a:lnTo>
                  <a:lnTo>
                    <a:pt x="13" y="13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9" y="17"/>
                  </a:lnTo>
                  <a:lnTo>
                    <a:pt x="52" y="38"/>
                  </a:lnTo>
                  <a:lnTo>
                    <a:pt x="64" y="34"/>
                  </a:lnTo>
                  <a:lnTo>
                    <a:pt x="77" y="34"/>
                  </a:lnTo>
                  <a:lnTo>
                    <a:pt x="86" y="42"/>
                  </a:lnTo>
                  <a:lnTo>
                    <a:pt x="90" y="47"/>
                  </a:lnTo>
                  <a:lnTo>
                    <a:pt x="86" y="51"/>
                  </a:lnTo>
                  <a:lnTo>
                    <a:pt x="73" y="51"/>
                  </a:lnTo>
                  <a:lnTo>
                    <a:pt x="52" y="47"/>
                  </a:lnTo>
                  <a:lnTo>
                    <a:pt x="60" y="51"/>
                  </a:lnTo>
                  <a:lnTo>
                    <a:pt x="69" y="64"/>
                  </a:lnTo>
                  <a:lnTo>
                    <a:pt x="73" y="68"/>
                  </a:lnTo>
                  <a:lnTo>
                    <a:pt x="77" y="77"/>
                  </a:lnTo>
                  <a:lnTo>
                    <a:pt x="73" y="81"/>
                  </a:lnTo>
                  <a:lnTo>
                    <a:pt x="64" y="85"/>
                  </a:lnTo>
                  <a:lnTo>
                    <a:pt x="56" y="90"/>
                  </a:lnTo>
                  <a:lnTo>
                    <a:pt x="52" y="85"/>
                  </a:lnTo>
                  <a:lnTo>
                    <a:pt x="47" y="81"/>
                  </a:lnTo>
                  <a:lnTo>
                    <a:pt x="43" y="72"/>
                  </a:lnTo>
                  <a:lnTo>
                    <a:pt x="43" y="60"/>
                  </a:lnTo>
                  <a:lnTo>
                    <a:pt x="43" y="51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8" name="Freeform 368"/>
            <p:cNvSpPr>
              <a:spLocks/>
            </p:cNvSpPr>
            <p:nvPr/>
          </p:nvSpPr>
          <p:spPr bwMode="auto">
            <a:xfrm>
              <a:off x="1535" y="2897"/>
              <a:ext cx="99" cy="64"/>
            </a:xfrm>
            <a:custGeom>
              <a:avLst/>
              <a:gdLst>
                <a:gd name="T0" fmla="*/ 43 w 99"/>
                <a:gd name="T1" fmla="*/ 25 h 64"/>
                <a:gd name="T2" fmla="*/ 43 w 99"/>
                <a:gd name="T3" fmla="*/ 25 h 64"/>
                <a:gd name="T4" fmla="*/ 56 w 99"/>
                <a:gd name="T5" fmla="*/ 8 h 64"/>
                <a:gd name="T6" fmla="*/ 65 w 99"/>
                <a:gd name="T7" fmla="*/ 0 h 64"/>
                <a:gd name="T8" fmla="*/ 73 w 99"/>
                <a:gd name="T9" fmla="*/ 0 h 64"/>
                <a:gd name="T10" fmla="*/ 77 w 99"/>
                <a:gd name="T11" fmla="*/ 0 h 64"/>
                <a:gd name="T12" fmla="*/ 77 w 99"/>
                <a:gd name="T13" fmla="*/ 0 h 64"/>
                <a:gd name="T14" fmla="*/ 82 w 99"/>
                <a:gd name="T15" fmla="*/ 4 h 64"/>
                <a:gd name="T16" fmla="*/ 82 w 99"/>
                <a:gd name="T17" fmla="*/ 8 h 64"/>
                <a:gd name="T18" fmla="*/ 69 w 99"/>
                <a:gd name="T19" fmla="*/ 17 h 64"/>
                <a:gd name="T20" fmla="*/ 47 w 99"/>
                <a:gd name="T21" fmla="*/ 30 h 64"/>
                <a:gd name="T22" fmla="*/ 47 w 99"/>
                <a:gd name="T23" fmla="*/ 30 h 64"/>
                <a:gd name="T24" fmla="*/ 73 w 99"/>
                <a:gd name="T25" fmla="*/ 30 h 64"/>
                <a:gd name="T26" fmla="*/ 95 w 99"/>
                <a:gd name="T27" fmla="*/ 34 h 64"/>
                <a:gd name="T28" fmla="*/ 99 w 99"/>
                <a:gd name="T29" fmla="*/ 34 h 64"/>
                <a:gd name="T30" fmla="*/ 99 w 99"/>
                <a:gd name="T31" fmla="*/ 42 h 64"/>
                <a:gd name="T32" fmla="*/ 99 w 99"/>
                <a:gd name="T33" fmla="*/ 42 h 64"/>
                <a:gd name="T34" fmla="*/ 95 w 99"/>
                <a:gd name="T35" fmla="*/ 47 h 64"/>
                <a:gd name="T36" fmla="*/ 86 w 99"/>
                <a:gd name="T37" fmla="*/ 47 h 64"/>
                <a:gd name="T38" fmla="*/ 69 w 99"/>
                <a:gd name="T39" fmla="*/ 47 h 64"/>
                <a:gd name="T40" fmla="*/ 47 w 99"/>
                <a:gd name="T41" fmla="*/ 38 h 64"/>
                <a:gd name="T42" fmla="*/ 47 w 99"/>
                <a:gd name="T43" fmla="*/ 38 h 64"/>
                <a:gd name="T44" fmla="*/ 39 w 99"/>
                <a:gd name="T45" fmla="*/ 51 h 64"/>
                <a:gd name="T46" fmla="*/ 30 w 99"/>
                <a:gd name="T47" fmla="*/ 60 h 64"/>
                <a:gd name="T48" fmla="*/ 18 w 99"/>
                <a:gd name="T49" fmla="*/ 64 h 64"/>
                <a:gd name="T50" fmla="*/ 18 w 99"/>
                <a:gd name="T51" fmla="*/ 64 h 64"/>
                <a:gd name="T52" fmla="*/ 13 w 99"/>
                <a:gd name="T53" fmla="*/ 60 h 64"/>
                <a:gd name="T54" fmla="*/ 13 w 99"/>
                <a:gd name="T55" fmla="*/ 55 h 64"/>
                <a:gd name="T56" fmla="*/ 22 w 99"/>
                <a:gd name="T57" fmla="*/ 47 h 64"/>
                <a:gd name="T58" fmla="*/ 39 w 99"/>
                <a:gd name="T59" fmla="*/ 34 h 64"/>
                <a:gd name="T60" fmla="*/ 39 w 99"/>
                <a:gd name="T61" fmla="*/ 34 h 64"/>
                <a:gd name="T62" fmla="*/ 30 w 99"/>
                <a:gd name="T63" fmla="*/ 38 h 64"/>
                <a:gd name="T64" fmla="*/ 18 w 99"/>
                <a:gd name="T65" fmla="*/ 38 h 64"/>
                <a:gd name="T66" fmla="*/ 9 w 99"/>
                <a:gd name="T67" fmla="*/ 34 h 64"/>
                <a:gd name="T68" fmla="*/ 0 w 99"/>
                <a:gd name="T69" fmla="*/ 30 h 64"/>
                <a:gd name="T70" fmla="*/ 0 w 99"/>
                <a:gd name="T71" fmla="*/ 25 h 64"/>
                <a:gd name="T72" fmla="*/ 0 w 99"/>
                <a:gd name="T73" fmla="*/ 17 h 64"/>
                <a:gd name="T74" fmla="*/ 0 w 99"/>
                <a:gd name="T75" fmla="*/ 17 h 64"/>
                <a:gd name="T76" fmla="*/ 9 w 99"/>
                <a:gd name="T77" fmla="*/ 8 h 64"/>
                <a:gd name="T78" fmla="*/ 13 w 99"/>
                <a:gd name="T79" fmla="*/ 4 h 64"/>
                <a:gd name="T80" fmla="*/ 22 w 99"/>
                <a:gd name="T81" fmla="*/ 4 h 64"/>
                <a:gd name="T82" fmla="*/ 26 w 99"/>
                <a:gd name="T83" fmla="*/ 8 h 64"/>
                <a:gd name="T84" fmla="*/ 39 w 99"/>
                <a:gd name="T85" fmla="*/ 17 h 64"/>
                <a:gd name="T86" fmla="*/ 43 w 99"/>
                <a:gd name="T87" fmla="*/ 25 h 64"/>
                <a:gd name="T88" fmla="*/ 43 w 99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"/>
                <a:gd name="T136" fmla="*/ 0 h 64"/>
                <a:gd name="T137" fmla="*/ 99 w 9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" h="64">
                  <a:moveTo>
                    <a:pt x="43" y="25"/>
                  </a:moveTo>
                  <a:lnTo>
                    <a:pt x="43" y="25"/>
                  </a:lnTo>
                  <a:lnTo>
                    <a:pt x="56" y="8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69" y="17"/>
                  </a:lnTo>
                  <a:lnTo>
                    <a:pt x="47" y="30"/>
                  </a:lnTo>
                  <a:lnTo>
                    <a:pt x="73" y="30"/>
                  </a:lnTo>
                  <a:lnTo>
                    <a:pt x="95" y="34"/>
                  </a:lnTo>
                  <a:lnTo>
                    <a:pt x="99" y="34"/>
                  </a:lnTo>
                  <a:lnTo>
                    <a:pt x="99" y="42"/>
                  </a:lnTo>
                  <a:lnTo>
                    <a:pt x="95" y="47"/>
                  </a:lnTo>
                  <a:lnTo>
                    <a:pt x="86" y="47"/>
                  </a:lnTo>
                  <a:lnTo>
                    <a:pt x="69" y="47"/>
                  </a:lnTo>
                  <a:lnTo>
                    <a:pt x="47" y="38"/>
                  </a:lnTo>
                  <a:lnTo>
                    <a:pt x="39" y="51"/>
                  </a:lnTo>
                  <a:lnTo>
                    <a:pt x="30" y="60"/>
                  </a:lnTo>
                  <a:lnTo>
                    <a:pt x="18" y="64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22" y="47"/>
                  </a:lnTo>
                  <a:lnTo>
                    <a:pt x="39" y="34"/>
                  </a:lnTo>
                  <a:lnTo>
                    <a:pt x="30" y="38"/>
                  </a:lnTo>
                  <a:lnTo>
                    <a:pt x="18" y="38"/>
                  </a:lnTo>
                  <a:lnTo>
                    <a:pt x="9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9" y="17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9" name="Freeform 369"/>
            <p:cNvSpPr>
              <a:spLocks/>
            </p:cNvSpPr>
            <p:nvPr/>
          </p:nvSpPr>
          <p:spPr bwMode="auto">
            <a:xfrm>
              <a:off x="1689" y="2892"/>
              <a:ext cx="94" cy="82"/>
            </a:xfrm>
            <a:custGeom>
              <a:avLst/>
              <a:gdLst>
                <a:gd name="T0" fmla="*/ 56 w 94"/>
                <a:gd name="T1" fmla="*/ 35 h 82"/>
                <a:gd name="T2" fmla="*/ 56 w 94"/>
                <a:gd name="T3" fmla="*/ 35 h 82"/>
                <a:gd name="T4" fmla="*/ 52 w 94"/>
                <a:gd name="T5" fmla="*/ 17 h 82"/>
                <a:gd name="T6" fmla="*/ 43 w 94"/>
                <a:gd name="T7" fmla="*/ 5 h 82"/>
                <a:gd name="T8" fmla="*/ 39 w 94"/>
                <a:gd name="T9" fmla="*/ 0 h 82"/>
                <a:gd name="T10" fmla="*/ 35 w 94"/>
                <a:gd name="T11" fmla="*/ 0 h 82"/>
                <a:gd name="T12" fmla="*/ 35 w 94"/>
                <a:gd name="T13" fmla="*/ 0 h 82"/>
                <a:gd name="T14" fmla="*/ 30 w 94"/>
                <a:gd name="T15" fmla="*/ 0 h 82"/>
                <a:gd name="T16" fmla="*/ 30 w 94"/>
                <a:gd name="T17" fmla="*/ 5 h 82"/>
                <a:gd name="T18" fmla="*/ 35 w 94"/>
                <a:gd name="T19" fmla="*/ 17 h 82"/>
                <a:gd name="T20" fmla="*/ 47 w 94"/>
                <a:gd name="T21" fmla="*/ 43 h 82"/>
                <a:gd name="T22" fmla="*/ 47 w 94"/>
                <a:gd name="T23" fmla="*/ 43 h 82"/>
                <a:gd name="T24" fmla="*/ 26 w 94"/>
                <a:gd name="T25" fmla="*/ 26 h 82"/>
                <a:gd name="T26" fmla="*/ 9 w 94"/>
                <a:gd name="T27" fmla="*/ 22 h 82"/>
                <a:gd name="T28" fmla="*/ 0 w 94"/>
                <a:gd name="T29" fmla="*/ 22 h 82"/>
                <a:gd name="T30" fmla="*/ 0 w 94"/>
                <a:gd name="T31" fmla="*/ 26 h 82"/>
                <a:gd name="T32" fmla="*/ 0 w 94"/>
                <a:gd name="T33" fmla="*/ 26 h 82"/>
                <a:gd name="T34" fmla="*/ 0 w 94"/>
                <a:gd name="T35" fmla="*/ 35 h 82"/>
                <a:gd name="T36" fmla="*/ 5 w 94"/>
                <a:gd name="T37" fmla="*/ 39 h 82"/>
                <a:gd name="T38" fmla="*/ 22 w 94"/>
                <a:gd name="T39" fmla="*/ 47 h 82"/>
                <a:gd name="T40" fmla="*/ 47 w 94"/>
                <a:gd name="T41" fmla="*/ 47 h 82"/>
                <a:gd name="T42" fmla="*/ 47 w 94"/>
                <a:gd name="T43" fmla="*/ 47 h 82"/>
                <a:gd name="T44" fmla="*/ 47 w 94"/>
                <a:gd name="T45" fmla="*/ 65 h 82"/>
                <a:gd name="T46" fmla="*/ 52 w 94"/>
                <a:gd name="T47" fmla="*/ 73 h 82"/>
                <a:gd name="T48" fmla="*/ 64 w 94"/>
                <a:gd name="T49" fmla="*/ 82 h 82"/>
                <a:gd name="T50" fmla="*/ 64 w 94"/>
                <a:gd name="T51" fmla="*/ 82 h 82"/>
                <a:gd name="T52" fmla="*/ 69 w 94"/>
                <a:gd name="T53" fmla="*/ 82 h 82"/>
                <a:gd name="T54" fmla="*/ 69 w 94"/>
                <a:gd name="T55" fmla="*/ 77 h 82"/>
                <a:gd name="T56" fmla="*/ 64 w 94"/>
                <a:gd name="T57" fmla="*/ 69 h 82"/>
                <a:gd name="T58" fmla="*/ 52 w 94"/>
                <a:gd name="T59" fmla="*/ 47 h 82"/>
                <a:gd name="T60" fmla="*/ 52 w 94"/>
                <a:gd name="T61" fmla="*/ 47 h 82"/>
                <a:gd name="T62" fmla="*/ 60 w 94"/>
                <a:gd name="T63" fmla="*/ 52 h 82"/>
                <a:gd name="T64" fmla="*/ 73 w 94"/>
                <a:gd name="T65" fmla="*/ 60 h 82"/>
                <a:gd name="T66" fmla="*/ 82 w 94"/>
                <a:gd name="T67" fmla="*/ 60 h 82"/>
                <a:gd name="T68" fmla="*/ 90 w 94"/>
                <a:gd name="T69" fmla="*/ 60 h 82"/>
                <a:gd name="T70" fmla="*/ 94 w 94"/>
                <a:gd name="T71" fmla="*/ 56 h 82"/>
                <a:gd name="T72" fmla="*/ 94 w 94"/>
                <a:gd name="T73" fmla="*/ 47 h 82"/>
                <a:gd name="T74" fmla="*/ 94 w 94"/>
                <a:gd name="T75" fmla="*/ 47 h 82"/>
                <a:gd name="T76" fmla="*/ 94 w 94"/>
                <a:gd name="T77" fmla="*/ 39 h 82"/>
                <a:gd name="T78" fmla="*/ 90 w 94"/>
                <a:gd name="T79" fmla="*/ 30 h 82"/>
                <a:gd name="T80" fmla="*/ 86 w 94"/>
                <a:gd name="T81" fmla="*/ 30 h 82"/>
                <a:gd name="T82" fmla="*/ 77 w 94"/>
                <a:gd name="T83" fmla="*/ 30 h 82"/>
                <a:gd name="T84" fmla="*/ 64 w 94"/>
                <a:gd name="T85" fmla="*/ 35 h 82"/>
                <a:gd name="T86" fmla="*/ 56 w 94"/>
                <a:gd name="T87" fmla="*/ 35 h 82"/>
                <a:gd name="T88" fmla="*/ 56 w 94"/>
                <a:gd name="T89" fmla="*/ 35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82"/>
                <a:gd name="T137" fmla="*/ 94 w 94"/>
                <a:gd name="T138" fmla="*/ 82 h 8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82">
                  <a:moveTo>
                    <a:pt x="56" y="35"/>
                  </a:moveTo>
                  <a:lnTo>
                    <a:pt x="56" y="35"/>
                  </a:lnTo>
                  <a:lnTo>
                    <a:pt x="52" y="17"/>
                  </a:lnTo>
                  <a:lnTo>
                    <a:pt x="43" y="5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5" y="17"/>
                  </a:lnTo>
                  <a:lnTo>
                    <a:pt x="47" y="43"/>
                  </a:lnTo>
                  <a:lnTo>
                    <a:pt x="26" y="26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5"/>
                  </a:lnTo>
                  <a:lnTo>
                    <a:pt x="5" y="39"/>
                  </a:lnTo>
                  <a:lnTo>
                    <a:pt x="22" y="47"/>
                  </a:lnTo>
                  <a:lnTo>
                    <a:pt x="47" y="47"/>
                  </a:lnTo>
                  <a:lnTo>
                    <a:pt x="47" y="65"/>
                  </a:lnTo>
                  <a:lnTo>
                    <a:pt x="52" y="73"/>
                  </a:lnTo>
                  <a:lnTo>
                    <a:pt x="64" y="82"/>
                  </a:lnTo>
                  <a:lnTo>
                    <a:pt x="69" y="82"/>
                  </a:lnTo>
                  <a:lnTo>
                    <a:pt x="69" y="77"/>
                  </a:lnTo>
                  <a:lnTo>
                    <a:pt x="64" y="69"/>
                  </a:lnTo>
                  <a:lnTo>
                    <a:pt x="52" y="47"/>
                  </a:lnTo>
                  <a:lnTo>
                    <a:pt x="60" y="52"/>
                  </a:lnTo>
                  <a:lnTo>
                    <a:pt x="73" y="60"/>
                  </a:lnTo>
                  <a:lnTo>
                    <a:pt x="82" y="60"/>
                  </a:lnTo>
                  <a:lnTo>
                    <a:pt x="90" y="60"/>
                  </a:lnTo>
                  <a:lnTo>
                    <a:pt x="94" y="56"/>
                  </a:lnTo>
                  <a:lnTo>
                    <a:pt x="94" y="47"/>
                  </a:lnTo>
                  <a:lnTo>
                    <a:pt x="94" y="39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5"/>
                  </a:lnTo>
                  <a:lnTo>
                    <a:pt x="56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0" name="Freeform 370"/>
            <p:cNvSpPr>
              <a:spLocks/>
            </p:cNvSpPr>
            <p:nvPr/>
          </p:nvSpPr>
          <p:spPr bwMode="auto">
            <a:xfrm>
              <a:off x="1548" y="2948"/>
              <a:ext cx="193" cy="350"/>
            </a:xfrm>
            <a:custGeom>
              <a:avLst/>
              <a:gdLst>
                <a:gd name="T0" fmla="*/ 124 w 193"/>
                <a:gd name="T1" fmla="*/ 111 h 350"/>
                <a:gd name="T2" fmla="*/ 184 w 193"/>
                <a:gd name="T3" fmla="*/ 9 h 350"/>
                <a:gd name="T4" fmla="*/ 9 w 193"/>
                <a:gd name="T5" fmla="*/ 0 h 350"/>
                <a:gd name="T6" fmla="*/ 60 w 193"/>
                <a:gd name="T7" fmla="*/ 111 h 350"/>
                <a:gd name="T8" fmla="*/ 60 w 193"/>
                <a:gd name="T9" fmla="*/ 111 h 350"/>
                <a:gd name="T10" fmla="*/ 39 w 193"/>
                <a:gd name="T11" fmla="*/ 115 h 350"/>
                <a:gd name="T12" fmla="*/ 26 w 193"/>
                <a:gd name="T13" fmla="*/ 120 h 350"/>
                <a:gd name="T14" fmla="*/ 17 w 193"/>
                <a:gd name="T15" fmla="*/ 132 h 350"/>
                <a:gd name="T16" fmla="*/ 9 w 193"/>
                <a:gd name="T17" fmla="*/ 141 h 350"/>
                <a:gd name="T18" fmla="*/ 5 w 193"/>
                <a:gd name="T19" fmla="*/ 154 h 350"/>
                <a:gd name="T20" fmla="*/ 0 w 193"/>
                <a:gd name="T21" fmla="*/ 171 h 350"/>
                <a:gd name="T22" fmla="*/ 0 w 193"/>
                <a:gd name="T23" fmla="*/ 205 h 350"/>
                <a:gd name="T24" fmla="*/ 9 w 193"/>
                <a:gd name="T25" fmla="*/ 239 h 350"/>
                <a:gd name="T26" fmla="*/ 22 w 193"/>
                <a:gd name="T27" fmla="*/ 278 h 350"/>
                <a:gd name="T28" fmla="*/ 52 w 193"/>
                <a:gd name="T29" fmla="*/ 342 h 350"/>
                <a:gd name="T30" fmla="*/ 52 w 193"/>
                <a:gd name="T31" fmla="*/ 342 h 350"/>
                <a:gd name="T32" fmla="*/ 82 w 193"/>
                <a:gd name="T33" fmla="*/ 350 h 350"/>
                <a:gd name="T34" fmla="*/ 99 w 193"/>
                <a:gd name="T35" fmla="*/ 350 h 350"/>
                <a:gd name="T36" fmla="*/ 120 w 193"/>
                <a:gd name="T37" fmla="*/ 346 h 350"/>
                <a:gd name="T38" fmla="*/ 150 w 193"/>
                <a:gd name="T39" fmla="*/ 342 h 350"/>
                <a:gd name="T40" fmla="*/ 150 w 193"/>
                <a:gd name="T41" fmla="*/ 342 h 350"/>
                <a:gd name="T42" fmla="*/ 167 w 193"/>
                <a:gd name="T43" fmla="*/ 299 h 350"/>
                <a:gd name="T44" fmla="*/ 180 w 193"/>
                <a:gd name="T45" fmla="*/ 265 h 350"/>
                <a:gd name="T46" fmla="*/ 188 w 193"/>
                <a:gd name="T47" fmla="*/ 235 h 350"/>
                <a:gd name="T48" fmla="*/ 193 w 193"/>
                <a:gd name="T49" fmla="*/ 209 h 350"/>
                <a:gd name="T50" fmla="*/ 193 w 193"/>
                <a:gd name="T51" fmla="*/ 184 h 350"/>
                <a:gd name="T52" fmla="*/ 193 w 193"/>
                <a:gd name="T53" fmla="*/ 167 h 350"/>
                <a:gd name="T54" fmla="*/ 184 w 193"/>
                <a:gd name="T55" fmla="*/ 150 h 350"/>
                <a:gd name="T56" fmla="*/ 180 w 193"/>
                <a:gd name="T57" fmla="*/ 141 h 350"/>
                <a:gd name="T58" fmla="*/ 163 w 193"/>
                <a:gd name="T59" fmla="*/ 124 h 350"/>
                <a:gd name="T60" fmla="*/ 141 w 193"/>
                <a:gd name="T61" fmla="*/ 115 h 350"/>
                <a:gd name="T62" fmla="*/ 124 w 193"/>
                <a:gd name="T63" fmla="*/ 111 h 350"/>
                <a:gd name="T64" fmla="*/ 124 w 193"/>
                <a:gd name="T65" fmla="*/ 111 h 3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350"/>
                <a:gd name="T101" fmla="*/ 193 w 193"/>
                <a:gd name="T102" fmla="*/ 350 h 3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350">
                  <a:moveTo>
                    <a:pt x="124" y="111"/>
                  </a:moveTo>
                  <a:lnTo>
                    <a:pt x="184" y="9"/>
                  </a:lnTo>
                  <a:lnTo>
                    <a:pt x="9" y="0"/>
                  </a:lnTo>
                  <a:lnTo>
                    <a:pt x="60" y="111"/>
                  </a:lnTo>
                  <a:lnTo>
                    <a:pt x="39" y="115"/>
                  </a:lnTo>
                  <a:lnTo>
                    <a:pt x="26" y="120"/>
                  </a:lnTo>
                  <a:lnTo>
                    <a:pt x="17" y="132"/>
                  </a:lnTo>
                  <a:lnTo>
                    <a:pt x="9" y="141"/>
                  </a:lnTo>
                  <a:lnTo>
                    <a:pt x="5" y="154"/>
                  </a:lnTo>
                  <a:lnTo>
                    <a:pt x="0" y="171"/>
                  </a:lnTo>
                  <a:lnTo>
                    <a:pt x="0" y="205"/>
                  </a:lnTo>
                  <a:lnTo>
                    <a:pt x="9" y="239"/>
                  </a:lnTo>
                  <a:lnTo>
                    <a:pt x="22" y="278"/>
                  </a:lnTo>
                  <a:lnTo>
                    <a:pt x="52" y="342"/>
                  </a:lnTo>
                  <a:lnTo>
                    <a:pt x="82" y="350"/>
                  </a:lnTo>
                  <a:lnTo>
                    <a:pt x="99" y="350"/>
                  </a:lnTo>
                  <a:lnTo>
                    <a:pt x="120" y="346"/>
                  </a:lnTo>
                  <a:lnTo>
                    <a:pt x="150" y="342"/>
                  </a:lnTo>
                  <a:lnTo>
                    <a:pt x="167" y="299"/>
                  </a:lnTo>
                  <a:lnTo>
                    <a:pt x="180" y="265"/>
                  </a:lnTo>
                  <a:lnTo>
                    <a:pt x="188" y="235"/>
                  </a:lnTo>
                  <a:lnTo>
                    <a:pt x="193" y="209"/>
                  </a:lnTo>
                  <a:lnTo>
                    <a:pt x="193" y="184"/>
                  </a:lnTo>
                  <a:lnTo>
                    <a:pt x="193" y="167"/>
                  </a:lnTo>
                  <a:lnTo>
                    <a:pt x="184" y="150"/>
                  </a:lnTo>
                  <a:lnTo>
                    <a:pt x="180" y="141"/>
                  </a:lnTo>
                  <a:lnTo>
                    <a:pt x="163" y="124"/>
                  </a:lnTo>
                  <a:lnTo>
                    <a:pt x="141" y="115"/>
                  </a:lnTo>
                  <a:lnTo>
                    <a:pt x="124" y="111"/>
                  </a:lnTo>
                  <a:close/>
                </a:path>
              </a:pathLst>
            </a:custGeom>
            <a:solidFill>
              <a:srgbClr val="91B2D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1" name="Freeform 371"/>
            <p:cNvSpPr>
              <a:spLocks/>
            </p:cNvSpPr>
            <p:nvPr/>
          </p:nvSpPr>
          <p:spPr bwMode="auto">
            <a:xfrm>
              <a:off x="1630" y="2918"/>
              <a:ext cx="98" cy="81"/>
            </a:xfrm>
            <a:custGeom>
              <a:avLst/>
              <a:gdLst>
                <a:gd name="T0" fmla="*/ 38 w 98"/>
                <a:gd name="T1" fmla="*/ 34 h 81"/>
                <a:gd name="T2" fmla="*/ 38 w 98"/>
                <a:gd name="T3" fmla="*/ 34 h 81"/>
                <a:gd name="T4" fmla="*/ 42 w 98"/>
                <a:gd name="T5" fmla="*/ 17 h 81"/>
                <a:gd name="T6" fmla="*/ 51 w 98"/>
                <a:gd name="T7" fmla="*/ 4 h 81"/>
                <a:gd name="T8" fmla="*/ 55 w 98"/>
                <a:gd name="T9" fmla="*/ 0 h 81"/>
                <a:gd name="T10" fmla="*/ 59 w 98"/>
                <a:gd name="T11" fmla="*/ 0 h 81"/>
                <a:gd name="T12" fmla="*/ 59 w 98"/>
                <a:gd name="T13" fmla="*/ 0 h 81"/>
                <a:gd name="T14" fmla="*/ 64 w 98"/>
                <a:gd name="T15" fmla="*/ 0 h 81"/>
                <a:gd name="T16" fmla="*/ 64 w 98"/>
                <a:gd name="T17" fmla="*/ 4 h 81"/>
                <a:gd name="T18" fmla="*/ 59 w 98"/>
                <a:gd name="T19" fmla="*/ 17 h 81"/>
                <a:gd name="T20" fmla="*/ 47 w 98"/>
                <a:gd name="T21" fmla="*/ 43 h 81"/>
                <a:gd name="T22" fmla="*/ 47 w 98"/>
                <a:gd name="T23" fmla="*/ 43 h 81"/>
                <a:gd name="T24" fmla="*/ 72 w 98"/>
                <a:gd name="T25" fmla="*/ 26 h 81"/>
                <a:gd name="T26" fmla="*/ 85 w 98"/>
                <a:gd name="T27" fmla="*/ 21 h 81"/>
                <a:gd name="T28" fmla="*/ 94 w 98"/>
                <a:gd name="T29" fmla="*/ 21 h 81"/>
                <a:gd name="T30" fmla="*/ 98 w 98"/>
                <a:gd name="T31" fmla="*/ 30 h 81"/>
                <a:gd name="T32" fmla="*/ 98 w 98"/>
                <a:gd name="T33" fmla="*/ 30 h 81"/>
                <a:gd name="T34" fmla="*/ 94 w 98"/>
                <a:gd name="T35" fmla="*/ 34 h 81"/>
                <a:gd name="T36" fmla="*/ 89 w 98"/>
                <a:gd name="T37" fmla="*/ 39 h 81"/>
                <a:gd name="T38" fmla="*/ 72 w 98"/>
                <a:gd name="T39" fmla="*/ 47 h 81"/>
                <a:gd name="T40" fmla="*/ 51 w 98"/>
                <a:gd name="T41" fmla="*/ 47 h 81"/>
                <a:gd name="T42" fmla="*/ 51 w 98"/>
                <a:gd name="T43" fmla="*/ 47 h 81"/>
                <a:gd name="T44" fmla="*/ 47 w 98"/>
                <a:gd name="T45" fmla="*/ 64 h 81"/>
                <a:gd name="T46" fmla="*/ 42 w 98"/>
                <a:gd name="T47" fmla="*/ 73 h 81"/>
                <a:gd name="T48" fmla="*/ 34 w 98"/>
                <a:gd name="T49" fmla="*/ 81 h 81"/>
                <a:gd name="T50" fmla="*/ 34 w 98"/>
                <a:gd name="T51" fmla="*/ 81 h 81"/>
                <a:gd name="T52" fmla="*/ 25 w 98"/>
                <a:gd name="T53" fmla="*/ 81 h 81"/>
                <a:gd name="T54" fmla="*/ 25 w 98"/>
                <a:gd name="T55" fmla="*/ 77 h 81"/>
                <a:gd name="T56" fmla="*/ 29 w 98"/>
                <a:gd name="T57" fmla="*/ 68 h 81"/>
                <a:gd name="T58" fmla="*/ 42 w 98"/>
                <a:gd name="T59" fmla="*/ 47 h 81"/>
                <a:gd name="T60" fmla="*/ 42 w 98"/>
                <a:gd name="T61" fmla="*/ 47 h 81"/>
                <a:gd name="T62" fmla="*/ 34 w 98"/>
                <a:gd name="T63" fmla="*/ 51 h 81"/>
                <a:gd name="T64" fmla="*/ 21 w 98"/>
                <a:gd name="T65" fmla="*/ 60 h 81"/>
                <a:gd name="T66" fmla="*/ 12 w 98"/>
                <a:gd name="T67" fmla="*/ 60 h 81"/>
                <a:gd name="T68" fmla="*/ 4 w 98"/>
                <a:gd name="T69" fmla="*/ 60 h 81"/>
                <a:gd name="T70" fmla="*/ 0 w 98"/>
                <a:gd name="T71" fmla="*/ 56 h 81"/>
                <a:gd name="T72" fmla="*/ 0 w 98"/>
                <a:gd name="T73" fmla="*/ 47 h 81"/>
                <a:gd name="T74" fmla="*/ 0 w 98"/>
                <a:gd name="T75" fmla="*/ 47 h 81"/>
                <a:gd name="T76" fmla="*/ 0 w 98"/>
                <a:gd name="T77" fmla="*/ 39 h 81"/>
                <a:gd name="T78" fmla="*/ 4 w 98"/>
                <a:gd name="T79" fmla="*/ 30 h 81"/>
                <a:gd name="T80" fmla="*/ 12 w 98"/>
                <a:gd name="T81" fmla="*/ 30 h 81"/>
                <a:gd name="T82" fmla="*/ 17 w 98"/>
                <a:gd name="T83" fmla="*/ 30 h 81"/>
                <a:gd name="T84" fmla="*/ 34 w 98"/>
                <a:gd name="T85" fmla="*/ 34 h 81"/>
                <a:gd name="T86" fmla="*/ 38 w 98"/>
                <a:gd name="T87" fmla="*/ 34 h 81"/>
                <a:gd name="T88" fmla="*/ 38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38" y="34"/>
                  </a:moveTo>
                  <a:lnTo>
                    <a:pt x="38" y="34"/>
                  </a:lnTo>
                  <a:lnTo>
                    <a:pt x="42" y="17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59" y="17"/>
                  </a:lnTo>
                  <a:lnTo>
                    <a:pt x="47" y="43"/>
                  </a:lnTo>
                  <a:lnTo>
                    <a:pt x="72" y="26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98" y="30"/>
                  </a:lnTo>
                  <a:lnTo>
                    <a:pt x="94" y="34"/>
                  </a:lnTo>
                  <a:lnTo>
                    <a:pt x="89" y="39"/>
                  </a:lnTo>
                  <a:lnTo>
                    <a:pt x="72" y="47"/>
                  </a:lnTo>
                  <a:lnTo>
                    <a:pt x="51" y="47"/>
                  </a:lnTo>
                  <a:lnTo>
                    <a:pt x="47" y="64"/>
                  </a:lnTo>
                  <a:lnTo>
                    <a:pt x="42" y="73"/>
                  </a:lnTo>
                  <a:lnTo>
                    <a:pt x="34" y="81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29" y="68"/>
                  </a:lnTo>
                  <a:lnTo>
                    <a:pt x="42" y="47"/>
                  </a:lnTo>
                  <a:lnTo>
                    <a:pt x="34" y="51"/>
                  </a:lnTo>
                  <a:lnTo>
                    <a:pt x="21" y="60"/>
                  </a:lnTo>
                  <a:lnTo>
                    <a:pt x="12" y="60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4" y="30"/>
                  </a:lnTo>
                  <a:lnTo>
                    <a:pt x="12" y="30"/>
                  </a:lnTo>
                  <a:lnTo>
                    <a:pt x="17" y="30"/>
                  </a:lnTo>
                  <a:lnTo>
                    <a:pt x="34" y="34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2" name="Freeform 372"/>
            <p:cNvSpPr>
              <a:spLocks/>
            </p:cNvSpPr>
            <p:nvPr/>
          </p:nvSpPr>
          <p:spPr bwMode="auto">
            <a:xfrm>
              <a:off x="1544" y="2944"/>
              <a:ext cx="98" cy="81"/>
            </a:xfrm>
            <a:custGeom>
              <a:avLst/>
              <a:gdLst>
                <a:gd name="T0" fmla="*/ 56 w 98"/>
                <a:gd name="T1" fmla="*/ 34 h 81"/>
                <a:gd name="T2" fmla="*/ 56 w 98"/>
                <a:gd name="T3" fmla="*/ 34 h 81"/>
                <a:gd name="T4" fmla="*/ 51 w 98"/>
                <a:gd name="T5" fmla="*/ 17 h 81"/>
                <a:gd name="T6" fmla="*/ 47 w 98"/>
                <a:gd name="T7" fmla="*/ 4 h 81"/>
                <a:gd name="T8" fmla="*/ 43 w 98"/>
                <a:gd name="T9" fmla="*/ 0 h 81"/>
                <a:gd name="T10" fmla="*/ 34 w 98"/>
                <a:gd name="T11" fmla="*/ 0 h 81"/>
                <a:gd name="T12" fmla="*/ 34 w 98"/>
                <a:gd name="T13" fmla="*/ 0 h 81"/>
                <a:gd name="T14" fmla="*/ 30 w 98"/>
                <a:gd name="T15" fmla="*/ 0 h 81"/>
                <a:gd name="T16" fmla="*/ 30 w 98"/>
                <a:gd name="T17" fmla="*/ 4 h 81"/>
                <a:gd name="T18" fmla="*/ 34 w 98"/>
                <a:gd name="T19" fmla="*/ 17 h 81"/>
                <a:gd name="T20" fmla="*/ 47 w 98"/>
                <a:gd name="T21" fmla="*/ 38 h 81"/>
                <a:gd name="T22" fmla="*/ 47 w 98"/>
                <a:gd name="T23" fmla="*/ 38 h 81"/>
                <a:gd name="T24" fmla="*/ 26 w 98"/>
                <a:gd name="T25" fmla="*/ 25 h 81"/>
                <a:gd name="T26" fmla="*/ 9 w 98"/>
                <a:gd name="T27" fmla="*/ 21 h 81"/>
                <a:gd name="T28" fmla="*/ 4 w 98"/>
                <a:gd name="T29" fmla="*/ 21 h 81"/>
                <a:gd name="T30" fmla="*/ 0 w 98"/>
                <a:gd name="T31" fmla="*/ 25 h 81"/>
                <a:gd name="T32" fmla="*/ 0 w 98"/>
                <a:gd name="T33" fmla="*/ 25 h 81"/>
                <a:gd name="T34" fmla="*/ 0 w 98"/>
                <a:gd name="T35" fmla="*/ 34 h 81"/>
                <a:gd name="T36" fmla="*/ 4 w 98"/>
                <a:gd name="T37" fmla="*/ 38 h 81"/>
                <a:gd name="T38" fmla="*/ 21 w 98"/>
                <a:gd name="T39" fmla="*/ 42 h 81"/>
                <a:gd name="T40" fmla="*/ 47 w 98"/>
                <a:gd name="T41" fmla="*/ 47 h 81"/>
                <a:gd name="T42" fmla="*/ 47 w 98"/>
                <a:gd name="T43" fmla="*/ 47 h 81"/>
                <a:gd name="T44" fmla="*/ 47 w 98"/>
                <a:gd name="T45" fmla="*/ 60 h 81"/>
                <a:gd name="T46" fmla="*/ 51 w 98"/>
                <a:gd name="T47" fmla="*/ 72 h 81"/>
                <a:gd name="T48" fmla="*/ 64 w 98"/>
                <a:gd name="T49" fmla="*/ 81 h 81"/>
                <a:gd name="T50" fmla="*/ 64 w 98"/>
                <a:gd name="T51" fmla="*/ 81 h 81"/>
                <a:gd name="T52" fmla="*/ 68 w 98"/>
                <a:gd name="T53" fmla="*/ 81 h 81"/>
                <a:gd name="T54" fmla="*/ 73 w 98"/>
                <a:gd name="T55" fmla="*/ 77 h 81"/>
                <a:gd name="T56" fmla="*/ 68 w 98"/>
                <a:gd name="T57" fmla="*/ 64 h 81"/>
                <a:gd name="T58" fmla="*/ 56 w 98"/>
                <a:gd name="T59" fmla="*/ 47 h 81"/>
                <a:gd name="T60" fmla="*/ 56 w 98"/>
                <a:gd name="T61" fmla="*/ 47 h 81"/>
                <a:gd name="T62" fmla="*/ 60 w 98"/>
                <a:gd name="T63" fmla="*/ 51 h 81"/>
                <a:gd name="T64" fmla="*/ 77 w 98"/>
                <a:gd name="T65" fmla="*/ 60 h 81"/>
                <a:gd name="T66" fmla="*/ 86 w 98"/>
                <a:gd name="T67" fmla="*/ 60 h 81"/>
                <a:gd name="T68" fmla="*/ 90 w 98"/>
                <a:gd name="T69" fmla="*/ 60 h 81"/>
                <a:gd name="T70" fmla="*/ 94 w 98"/>
                <a:gd name="T71" fmla="*/ 55 h 81"/>
                <a:gd name="T72" fmla="*/ 98 w 98"/>
                <a:gd name="T73" fmla="*/ 47 h 81"/>
                <a:gd name="T74" fmla="*/ 98 w 98"/>
                <a:gd name="T75" fmla="*/ 47 h 81"/>
                <a:gd name="T76" fmla="*/ 94 w 98"/>
                <a:gd name="T77" fmla="*/ 34 h 81"/>
                <a:gd name="T78" fmla="*/ 90 w 98"/>
                <a:gd name="T79" fmla="*/ 30 h 81"/>
                <a:gd name="T80" fmla="*/ 86 w 98"/>
                <a:gd name="T81" fmla="*/ 30 h 81"/>
                <a:gd name="T82" fmla="*/ 77 w 98"/>
                <a:gd name="T83" fmla="*/ 30 h 81"/>
                <a:gd name="T84" fmla="*/ 64 w 98"/>
                <a:gd name="T85" fmla="*/ 30 h 81"/>
                <a:gd name="T86" fmla="*/ 56 w 98"/>
                <a:gd name="T87" fmla="*/ 34 h 81"/>
                <a:gd name="T88" fmla="*/ 56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56" y="34"/>
                  </a:moveTo>
                  <a:lnTo>
                    <a:pt x="56" y="34"/>
                  </a:lnTo>
                  <a:lnTo>
                    <a:pt x="51" y="17"/>
                  </a:lnTo>
                  <a:lnTo>
                    <a:pt x="47" y="4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4" y="17"/>
                  </a:lnTo>
                  <a:lnTo>
                    <a:pt x="47" y="38"/>
                  </a:lnTo>
                  <a:lnTo>
                    <a:pt x="26" y="25"/>
                  </a:lnTo>
                  <a:lnTo>
                    <a:pt x="9" y="21"/>
                  </a:lnTo>
                  <a:lnTo>
                    <a:pt x="4" y="21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4" y="38"/>
                  </a:lnTo>
                  <a:lnTo>
                    <a:pt x="21" y="42"/>
                  </a:lnTo>
                  <a:lnTo>
                    <a:pt x="47" y="47"/>
                  </a:lnTo>
                  <a:lnTo>
                    <a:pt x="47" y="60"/>
                  </a:lnTo>
                  <a:lnTo>
                    <a:pt x="51" y="72"/>
                  </a:lnTo>
                  <a:lnTo>
                    <a:pt x="64" y="81"/>
                  </a:lnTo>
                  <a:lnTo>
                    <a:pt x="68" y="81"/>
                  </a:lnTo>
                  <a:lnTo>
                    <a:pt x="73" y="77"/>
                  </a:lnTo>
                  <a:lnTo>
                    <a:pt x="68" y="64"/>
                  </a:lnTo>
                  <a:lnTo>
                    <a:pt x="56" y="47"/>
                  </a:lnTo>
                  <a:lnTo>
                    <a:pt x="60" y="51"/>
                  </a:lnTo>
                  <a:lnTo>
                    <a:pt x="77" y="60"/>
                  </a:lnTo>
                  <a:lnTo>
                    <a:pt x="86" y="60"/>
                  </a:lnTo>
                  <a:lnTo>
                    <a:pt x="90" y="60"/>
                  </a:lnTo>
                  <a:lnTo>
                    <a:pt x="94" y="55"/>
                  </a:lnTo>
                  <a:lnTo>
                    <a:pt x="98" y="47"/>
                  </a:lnTo>
                  <a:lnTo>
                    <a:pt x="94" y="34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3" name="Freeform 373"/>
            <p:cNvSpPr>
              <a:spLocks/>
            </p:cNvSpPr>
            <p:nvPr/>
          </p:nvSpPr>
          <p:spPr bwMode="auto">
            <a:xfrm>
              <a:off x="1206" y="3234"/>
              <a:ext cx="402" cy="90"/>
            </a:xfrm>
            <a:custGeom>
              <a:avLst/>
              <a:gdLst>
                <a:gd name="T0" fmla="*/ 0 w 402"/>
                <a:gd name="T1" fmla="*/ 82 h 90"/>
                <a:gd name="T2" fmla="*/ 0 w 402"/>
                <a:gd name="T3" fmla="*/ 82 h 90"/>
                <a:gd name="T4" fmla="*/ 5 w 402"/>
                <a:gd name="T5" fmla="*/ 90 h 90"/>
                <a:gd name="T6" fmla="*/ 9 w 402"/>
                <a:gd name="T7" fmla="*/ 90 h 90"/>
                <a:gd name="T8" fmla="*/ 394 w 402"/>
                <a:gd name="T9" fmla="*/ 90 h 90"/>
                <a:gd name="T10" fmla="*/ 394 w 402"/>
                <a:gd name="T11" fmla="*/ 90 h 90"/>
                <a:gd name="T12" fmla="*/ 402 w 402"/>
                <a:gd name="T13" fmla="*/ 90 h 90"/>
                <a:gd name="T14" fmla="*/ 402 w 402"/>
                <a:gd name="T15" fmla="*/ 82 h 90"/>
                <a:gd name="T16" fmla="*/ 402 w 402"/>
                <a:gd name="T17" fmla="*/ 43 h 90"/>
                <a:gd name="T18" fmla="*/ 402 w 402"/>
                <a:gd name="T19" fmla="*/ 43 h 90"/>
                <a:gd name="T20" fmla="*/ 398 w 402"/>
                <a:gd name="T21" fmla="*/ 39 h 90"/>
                <a:gd name="T22" fmla="*/ 394 w 402"/>
                <a:gd name="T23" fmla="*/ 35 h 90"/>
                <a:gd name="T24" fmla="*/ 381 w 402"/>
                <a:gd name="T25" fmla="*/ 26 h 90"/>
                <a:gd name="T26" fmla="*/ 347 w 402"/>
                <a:gd name="T27" fmla="*/ 0 h 90"/>
                <a:gd name="T28" fmla="*/ 39 w 402"/>
                <a:gd name="T29" fmla="*/ 0 h 90"/>
                <a:gd name="T30" fmla="*/ 39 w 402"/>
                <a:gd name="T31" fmla="*/ 0 h 90"/>
                <a:gd name="T32" fmla="*/ 17 w 402"/>
                <a:gd name="T33" fmla="*/ 22 h 90"/>
                <a:gd name="T34" fmla="*/ 0 w 402"/>
                <a:gd name="T35" fmla="*/ 43 h 90"/>
                <a:gd name="T36" fmla="*/ 0 w 402"/>
                <a:gd name="T37" fmla="*/ 82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2"/>
                <a:gd name="T58" fmla="*/ 0 h 90"/>
                <a:gd name="T59" fmla="*/ 402 w 402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2" h="90">
                  <a:moveTo>
                    <a:pt x="0" y="82"/>
                  </a:moveTo>
                  <a:lnTo>
                    <a:pt x="0" y="82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94" y="90"/>
                  </a:lnTo>
                  <a:lnTo>
                    <a:pt x="402" y="90"/>
                  </a:lnTo>
                  <a:lnTo>
                    <a:pt x="402" y="82"/>
                  </a:lnTo>
                  <a:lnTo>
                    <a:pt x="402" y="43"/>
                  </a:lnTo>
                  <a:lnTo>
                    <a:pt x="398" y="39"/>
                  </a:lnTo>
                  <a:lnTo>
                    <a:pt x="394" y="35"/>
                  </a:lnTo>
                  <a:lnTo>
                    <a:pt x="381" y="26"/>
                  </a:lnTo>
                  <a:lnTo>
                    <a:pt x="347" y="0"/>
                  </a:lnTo>
                  <a:lnTo>
                    <a:pt x="39" y="0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4" name="Freeform 374"/>
            <p:cNvSpPr>
              <a:spLocks/>
            </p:cNvSpPr>
            <p:nvPr/>
          </p:nvSpPr>
          <p:spPr bwMode="auto">
            <a:xfrm>
              <a:off x="1211" y="3273"/>
              <a:ext cx="397" cy="51"/>
            </a:xfrm>
            <a:custGeom>
              <a:avLst/>
              <a:gdLst>
                <a:gd name="T0" fmla="*/ 0 w 397"/>
                <a:gd name="T1" fmla="*/ 43 h 51"/>
                <a:gd name="T2" fmla="*/ 0 w 397"/>
                <a:gd name="T3" fmla="*/ 43 h 51"/>
                <a:gd name="T4" fmla="*/ 4 w 397"/>
                <a:gd name="T5" fmla="*/ 47 h 51"/>
                <a:gd name="T6" fmla="*/ 8 w 397"/>
                <a:gd name="T7" fmla="*/ 51 h 51"/>
                <a:gd name="T8" fmla="*/ 389 w 397"/>
                <a:gd name="T9" fmla="*/ 47 h 51"/>
                <a:gd name="T10" fmla="*/ 389 w 397"/>
                <a:gd name="T11" fmla="*/ 47 h 51"/>
                <a:gd name="T12" fmla="*/ 393 w 397"/>
                <a:gd name="T13" fmla="*/ 47 h 51"/>
                <a:gd name="T14" fmla="*/ 397 w 397"/>
                <a:gd name="T15" fmla="*/ 38 h 51"/>
                <a:gd name="T16" fmla="*/ 393 w 397"/>
                <a:gd name="T17" fmla="*/ 8 h 51"/>
                <a:gd name="T18" fmla="*/ 393 w 397"/>
                <a:gd name="T19" fmla="*/ 8 h 51"/>
                <a:gd name="T20" fmla="*/ 393 w 397"/>
                <a:gd name="T21" fmla="*/ 0 h 51"/>
                <a:gd name="T22" fmla="*/ 384 w 397"/>
                <a:gd name="T23" fmla="*/ 0 h 51"/>
                <a:gd name="T24" fmla="*/ 8 w 397"/>
                <a:gd name="T25" fmla="*/ 0 h 51"/>
                <a:gd name="T26" fmla="*/ 8 w 397"/>
                <a:gd name="T27" fmla="*/ 0 h 51"/>
                <a:gd name="T28" fmla="*/ 0 w 397"/>
                <a:gd name="T29" fmla="*/ 4 h 51"/>
                <a:gd name="T30" fmla="*/ 0 w 397"/>
                <a:gd name="T31" fmla="*/ 8 h 51"/>
                <a:gd name="T32" fmla="*/ 0 w 397"/>
                <a:gd name="T33" fmla="*/ 4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7"/>
                <a:gd name="T52" fmla="*/ 0 h 51"/>
                <a:gd name="T53" fmla="*/ 397 w 397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7" h="51">
                  <a:moveTo>
                    <a:pt x="0" y="43"/>
                  </a:moveTo>
                  <a:lnTo>
                    <a:pt x="0" y="43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389" y="47"/>
                  </a:lnTo>
                  <a:lnTo>
                    <a:pt x="393" y="47"/>
                  </a:lnTo>
                  <a:lnTo>
                    <a:pt x="397" y="38"/>
                  </a:lnTo>
                  <a:lnTo>
                    <a:pt x="393" y="8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5" name="Freeform 375"/>
            <p:cNvSpPr>
              <a:spLocks/>
            </p:cNvSpPr>
            <p:nvPr/>
          </p:nvSpPr>
          <p:spPr bwMode="auto">
            <a:xfrm>
              <a:off x="1587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6" name="Freeform 376"/>
            <p:cNvSpPr>
              <a:spLocks/>
            </p:cNvSpPr>
            <p:nvPr/>
          </p:nvSpPr>
          <p:spPr bwMode="auto">
            <a:xfrm>
              <a:off x="1570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7" name="Freeform 377"/>
            <p:cNvSpPr>
              <a:spLocks/>
            </p:cNvSpPr>
            <p:nvPr/>
          </p:nvSpPr>
          <p:spPr bwMode="auto">
            <a:xfrm>
              <a:off x="1236" y="3273"/>
              <a:ext cx="9" cy="51"/>
            </a:xfrm>
            <a:custGeom>
              <a:avLst/>
              <a:gdLst>
                <a:gd name="T0" fmla="*/ 5 w 9"/>
                <a:gd name="T1" fmla="*/ 51 h 51"/>
                <a:gd name="T2" fmla="*/ 9 w 9"/>
                <a:gd name="T3" fmla="*/ 51 h 51"/>
                <a:gd name="T4" fmla="*/ 5 w 9"/>
                <a:gd name="T5" fmla="*/ 0 h 51"/>
                <a:gd name="T6" fmla="*/ 0 w 9"/>
                <a:gd name="T7" fmla="*/ 0 h 51"/>
                <a:gd name="T8" fmla="*/ 5 w 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1"/>
                <a:gd name="T17" fmla="*/ 9 w 9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1">
                  <a:moveTo>
                    <a:pt x="5" y="51"/>
                  </a:moveTo>
                  <a:lnTo>
                    <a:pt x="9" y="51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8" name="Freeform 378"/>
            <p:cNvSpPr>
              <a:spLocks/>
            </p:cNvSpPr>
            <p:nvPr/>
          </p:nvSpPr>
          <p:spPr bwMode="auto">
            <a:xfrm>
              <a:off x="1249" y="3269"/>
              <a:ext cx="9" cy="55"/>
            </a:xfrm>
            <a:custGeom>
              <a:avLst/>
              <a:gdLst>
                <a:gd name="T0" fmla="*/ 4 w 9"/>
                <a:gd name="T1" fmla="*/ 55 h 55"/>
                <a:gd name="T2" fmla="*/ 9 w 9"/>
                <a:gd name="T3" fmla="*/ 55 h 55"/>
                <a:gd name="T4" fmla="*/ 4 w 9"/>
                <a:gd name="T5" fmla="*/ 0 h 55"/>
                <a:gd name="T6" fmla="*/ 0 w 9"/>
                <a:gd name="T7" fmla="*/ 4 h 55"/>
                <a:gd name="T8" fmla="*/ 4 w 9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5"/>
                <a:gd name="T17" fmla="*/ 9 w 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5">
                  <a:moveTo>
                    <a:pt x="4" y="55"/>
                  </a:moveTo>
                  <a:lnTo>
                    <a:pt x="9" y="55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55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9" name="Freeform 379"/>
            <p:cNvSpPr>
              <a:spLocks/>
            </p:cNvSpPr>
            <p:nvPr/>
          </p:nvSpPr>
          <p:spPr bwMode="auto">
            <a:xfrm>
              <a:off x="1339" y="3281"/>
              <a:ext cx="154" cy="35"/>
            </a:xfrm>
            <a:custGeom>
              <a:avLst/>
              <a:gdLst>
                <a:gd name="T0" fmla="*/ 154 w 154"/>
                <a:gd name="T1" fmla="*/ 17 h 35"/>
                <a:gd name="T2" fmla="*/ 154 w 154"/>
                <a:gd name="T3" fmla="*/ 17 h 35"/>
                <a:gd name="T4" fmla="*/ 145 w 154"/>
                <a:gd name="T5" fmla="*/ 26 h 35"/>
                <a:gd name="T6" fmla="*/ 132 w 154"/>
                <a:gd name="T7" fmla="*/ 30 h 35"/>
                <a:gd name="T8" fmla="*/ 107 w 154"/>
                <a:gd name="T9" fmla="*/ 35 h 35"/>
                <a:gd name="T10" fmla="*/ 77 w 154"/>
                <a:gd name="T11" fmla="*/ 35 h 35"/>
                <a:gd name="T12" fmla="*/ 77 w 154"/>
                <a:gd name="T13" fmla="*/ 35 h 35"/>
                <a:gd name="T14" fmla="*/ 47 w 154"/>
                <a:gd name="T15" fmla="*/ 35 h 35"/>
                <a:gd name="T16" fmla="*/ 21 w 154"/>
                <a:gd name="T17" fmla="*/ 30 h 35"/>
                <a:gd name="T18" fmla="*/ 4 w 154"/>
                <a:gd name="T19" fmla="*/ 26 h 35"/>
                <a:gd name="T20" fmla="*/ 0 w 154"/>
                <a:gd name="T21" fmla="*/ 17 h 35"/>
                <a:gd name="T22" fmla="*/ 0 w 154"/>
                <a:gd name="T23" fmla="*/ 17 h 35"/>
                <a:gd name="T24" fmla="*/ 4 w 154"/>
                <a:gd name="T25" fmla="*/ 13 h 35"/>
                <a:gd name="T26" fmla="*/ 21 w 154"/>
                <a:gd name="T27" fmla="*/ 5 h 35"/>
                <a:gd name="T28" fmla="*/ 43 w 154"/>
                <a:gd name="T29" fmla="*/ 5 h 35"/>
                <a:gd name="T30" fmla="*/ 73 w 154"/>
                <a:gd name="T31" fmla="*/ 0 h 35"/>
                <a:gd name="T32" fmla="*/ 73 w 154"/>
                <a:gd name="T33" fmla="*/ 0 h 35"/>
                <a:gd name="T34" fmla="*/ 107 w 154"/>
                <a:gd name="T35" fmla="*/ 5 h 35"/>
                <a:gd name="T36" fmla="*/ 128 w 154"/>
                <a:gd name="T37" fmla="*/ 9 h 35"/>
                <a:gd name="T38" fmla="*/ 145 w 154"/>
                <a:gd name="T39" fmla="*/ 13 h 35"/>
                <a:gd name="T40" fmla="*/ 154 w 154"/>
                <a:gd name="T41" fmla="*/ 17 h 35"/>
                <a:gd name="T42" fmla="*/ 154 w 154"/>
                <a:gd name="T43" fmla="*/ 17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4"/>
                <a:gd name="T67" fmla="*/ 0 h 35"/>
                <a:gd name="T68" fmla="*/ 154 w 154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4" h="35">
                  <a:moveTo>
                    <a:pt x="154" y="17"/>
                  </a:moveTo>
                  <a:lnTo>
                    <a:pt x="154" y="17"/>
                  </a:lnTo>
                  <a:lnTo>
                    <a:pt x="145" y="26"/>
                  </a:lnTo>
                  <a:lnTo>
                    <a:pt x="132" y="30"/>
                  </a:lnTo>
                  <a:lnTo>
                    <a:pt x="107" y="35"/>
                  </a:lnTo>
                  <a:lnTo>
                    <a:pt x="77" y="35"/>
                  </a:lnTo>
                  <a:lnTo>
                    <a:pt x="47" y="35"/>
                  </a:lnTo>
                  <a:lnTo>
                    <a:pt x="21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21" y="5"/>
                  </a:lnTo>
                  <a:lnTo>
                    <a:pt x="43" y="5"/>
                  </a:lnTo>
                  <a:lnTo>
                    <a:pt x="73" y="0"/>
                  </a:lnTo>
                  <a:lnTo>
                    <a:pt x="107" y="5"/>
                  </a:lnTo>
                  <a:lnTo>
                    <a:pt x="128" y="9"/>
                  </a:lnTo>
                  <a:lnTo>
                    <a:pt x="145" y="13"/>
                  </a:lnTo>
                  <a:lnTo>
                    <a:pt x="154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0" name="Freeform 380"/>
            <p:cNvSpPr>
              <a:spLocks/>
            </p:cNvSpPr>
            <p:nvPr/>
          </p:nvSpPr>
          <p:spPr bwMode="auto">
            <a:xfrm>
              <a:off x="1313" y="3234"/>
              <a:ext cx="133" cy="30"/>
            </a:xfrm>
            <a:custGeom>
              <a:avLst/>
              <a:gdLst>
                <a:gd name="T0" fmla="*/ 0 w 133"/>
                <a:gd name="T1" fmla="*/ 13 h 30"/>
                <a:gd name="T2" fmla="*/ 0 w 133"/>
                <a:gd name="T3" fmla="*/ 13 h 30"/>
                <a:gd name="T4" fmla="*/ 4 w 133"/>
                <a:gd name="T5" fmla="*/ 22 h 30"/>
                <a:gd name="T6" fmla="*/ 17 w 133"/>
                <a:gd name="T7" fmla="*/ 26 h 30"/>
                <a:gd name="T8" fmla="*/ 64 w 133"/>
                <a:gd name="T9" fmla="*/ 30 h 30"/>
                <a:gd name="T10" fmla="*/ 64 w 133"/>
                <a:gd name="T11" fmla="*/ 30 h 30"/>
                <a:gd name="T12" fmla="*/ 116 w 133"/>
                <a:gd name="T13" fmla="*/ 26 h 30"/>
                <a:gd name="T14" fmla="*/ 128 w 133"/>
                <a:gd name="T15" fmla="*/ 22 h 30"/>
                <a:gd name="T16" fmla="*/ 133 w 133"/>
                <a:gd name="T17" fmla="*/ 13 h 30"/>
                <a:gd name="T18" fmla="*/ 133 w 133"/>
                <a:gd name="T19" fmla="*/ 13 h 30"/>
                <a:gd name="T20" fmla="*/ 128 w 133"/>
                <a:gd name="T21" fmla="*/ 9 h 30"/>
                <a:gd name="T22" fmla="*/ 116 w 133"/>
                <a:gd name="T23" fmla="*/ 5 h 30"/>
                <a:gd name="T24" fmla="*/ 64 w 133"/>
                <a:gd name="T25" fmla="*/ 0 h 30"/>
                <a:gd name="T26" fmla="*/ 64 w 133"/>
                <a:gd name="T27" fmla="*/ 0 h 30"/>
                <a:gd name="T28" fmla="*/ 17 w 133"/>
                <a:gd name="T29" fmla="*/ 5 h 30"/>
                <a:gd name="T30" fmla="*/ 4 w 133"/>
                <a:gd name="T31" fmla="*/ 9 h 30"/>
                <a:gd name="T32" fmla="*/ 0 w 133"/>
                <a:gd name="T33" fmla="*/ 13 h 30"/>
                <a:gd name="T34" fmla="*/ 0 w 133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3"/>
                <a:gd name="T55" fmla="*/ 0 h 30"/>
                <a:gd name="T56" fmla="*/ 133 w 133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3" h="30">
                  <a:moveTo>
                    <a:pt x="0" y="13"/>
                  </a:moveTo>
                  <a:lnTo>
                    <a:pt x="0" y="13"/>
                  </a:lnTo>
                  <a:lnTo>
                    <a:pt x="4" y="22"/>
                  </a:lnTo>
                  <a:lnTo>
                    <a:pt x="17" y="26"/>
                  </a:lnTo>
                  <a:lnTo>
                    <a:pt x="64" y="30"/>
                  </a:lnTo>
                  <a:lnTo>
                    <a:pt x="116" y="26"/>
                  </a:lnTo>
                  <a:lnTo>
                    <a:pt x="128" y="22"/>
                  </a:lnTo>
                  <a:lnTo>
                    <a:pt x="133" y="13"/>
                  </a:lnTo>
                  <a:lnTo>
                    <a:pt x="128" y="9"/>
                  </a:lnTo>
                  <a:lnTo>
                    <a:pt x="116" y="5"/>
                  </a:lnTo>
                  <a:lnTo>
                    <a:pt x="64" y="0"/>
                  </a:lnTo>
                  <a:lnTo>
                    <a:pt x="17" y="5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1" name="Freeform 381"/>
            <p:cNvSpPr>
              <a:spLocks/>
            </p:cNvSpPr>
            <p:nvPr/>
          </p:nvSpPr>
          <p:spPr bwMode="auto">
            <a:xfrm>
              <a:off x="1339" y="3239"/>
              <a:ext cx="90" cy="17"/>
            </a:xfrm>
            <a:custGeom>
              <a:avLst/>
              <a:gdLst>
                <a:gd name="T0" fmla="*/ 0 w 90"/>
                <a:gd name="T1" fmla="*/ 8 h 17"/>
                <a:gd name="T2" fmla="*/ 0 w 90"/>
                <a:gd name="T3" fmla="*/ 8 h 17"/>
                <a:gd name="T4" fmla="*/ 4 w 90"/>
                <a:gd name="T5" fmla="*/ 12 h 17"/>
                <a:gd name="T6" fmla="*/ 13 w 90"/>
                <a:gd name="T7" fmla="*/ 12 h 17"/>
                <a:gd name="T8" fmla="*/ 43 w 90"/>
                <a:gd name="T9" fmla="*/ 17 h 17"/>
                <a:gd name="T10" fmla="*/ 43 w 90"/>
                <a:gd name="T11" fmla="*/ 17 h 17"/>
                <a:gd name="T12" fmla="*/ 77 w 90"/>
                <a:gd name="T13" fmla="*/ 12 h 17"/>
                <a:gd name="T14" fmla="*/ 85 w 90"/>
                <a:gd name="T15" fmla="*/ 12 h 17"/>
                <a:gd name="T16" fmla="*/ 90 w 90"/>
                <a:gd name="T17" fmla="*/ 8 h 17"/>
                <a:gd name="T18" fmla="*/ 90 w 90"/>
                <a:gd name="T19" fmla="*/ 8 h 17"/>
                <a:gd name="T20" fmla="*/ 85 w 90"/>
                <a:gd name="T21" fmla="*/ 4 h 17"/>
                <a:gd name="T22" fmla="*/ 77 w 90"/>
                <a:gd name="T23" fmla="*/ 0 h 17"/>
                <a:gd name="T24" fmla="*/ 43 w 90"/>
                <a:gd name="T25" fmla="*/ 0 h 17"/>
                <a:gd name="T26" fmla="*/ 43 w 90"/>
                <a:gd name="T27" fmla="*/ 0 h 17"/>
                <a:gd name="T28" fmla="*/ 13 w 90"/>
                <a:gd name="T29" fmla="*/ 0 h 17"/>
                <a:gd name="T30" fmla="*/ 4 w 90"/>
                <a:gd name="T31" fmla="*/ 4 h 17"/>
                <a:gd name="T32" fmla="*/ 0 w 90"/>
                <a:gd name="T33" fmla="*/ 8 h 17"/>
                <a:gd name="T34" fmla="*/ 0 w 90"/>
                <a:gd name="T35" fmla="*/ 8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17"/>
                <a:gd name="T56" fmla="*/ 90 w 90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17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13" y="12"/>
                  </a:lnTo>
                  <a:lnTo>
                    <a:pt x="43" y="17"/>
                  </a:lnTo>
                  <a:lnTo>
                    <a:pt x="77" y="12"/>
                  </a:lnTo>
                  <a:lnTo>
                    <a:pt x="85" y="12"/>
                  </a:lnTo>
                  <a:lnTo>
                    <a:pt x="90" y="8"/>
                  </a:lnTo>
                  <a:lnTo>
                    <a:pt x="85" y="4"/>
                  </a:lnTo>
                  <a:lnTo>
                    <a:pt x="77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2" name="Freeform 382"/>
            <p:cNvSpPr>
              <a:spLocks/>
            </p:cNvSpPr>
            <p:nvPr/>
          </p:nvSpPr>
          <p:spPr bwMode="auto">
            <a:xfrm>
              <a:off x="1860" y="3388"/>
              <a:ext cx="265" cy="103"/>
            </a:xfrm>
            <a:custGeom>
              <a:avLst/>
              <a:gdLst>
                <a:gd name="T0" fmla="*/ 13 w 265"/>
                <a:gd name="T1" fmla="*/ 103 h 103"/>
                <a:gd name="T2" fmla="*/ 265 w 265"/>
                <a:gd name="T3" fmla="*/ 56 h 103"/>
                <a:gd name="T4" fmla="*/ 261 w 265"/>
                <a:gd name="T5" fmla="*/ 30 h 103"/>
                <a:gd name="T6" fmla="*/ 261 w 265"/>
                <a:gd name="T7" fmla="*/ 30 h 103"/>
                <a:gd name="T8" fmla="*/ 265 w 265"/>
                <a:gd name="T9" fmla="*/ 0 h 103"/>
                <a:gd name="T10" fmla="*/ 9 w 265"/>
                <a:gd name="T11" fmla="*/ 39 h 103"/>
                <a:gd name="T12" fmla="*/ 9 w 265"/>
                <a:gd name="T13" fmla="*/ 39 h 103"/>
                <a:gd name="T14" fmla="*/ 5 w 265"/>
                <a:gd name="T15" fmla="*/ 64 h 103"/>
                <a:gd name="T16" fmla="*/ 0 w 265"/>
                <a:gd name="T17" fmla="*/ 86 h 103"/>
                <a:gd name="T18" fmla="*/ 5 w 265"/>
                <a:gd name="T19" fmla="*/ 94 h 103"/>
                <a:gd name="T20" fmla="*/ 13 w 265"/>
                <a:gd name="T21" fmla="*/ 103 h 103"/>
                <a:gd name="T22" fmla="*/ 13 w 265"/>
                <a:gd name="T23" fmla="*/ 103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5"/>
                <a:gd name="T37" fmla="*/ 0 h 103"/>
                <a:gd name="T38" fmla="*/ 265 w 26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5" h="103">
                  <a:moveTo>
                    <a:pt x="13" y="103"/>
                  </a:moveTo>
                  <a:lnTo>
                    <a:pt x="265" y="56"/>
                  </a:lnTo>
                  <a:lnTo>
                    <a:pt x="261" y="30"/>
                  </a:lnTo>
                  <a:lnTo>
                    <a:pt x="265" y="0"/>
                  </a:lnTo>
                  <a:lnTo>
                    <a:pt x="9" y="39"/>
                  </a:lnTo>
                  <a:lnTo>
                    <a:pt x="5" y="64"/>
                  </a:lnTo>
                  <a:lnTo>
                    <a:pt x="0" y="86"/>
                  </a:lnTo>
                  <a:lnTo>
                    <a:pt x="5" y="94"/>
                  </a:lnTo>
                  <a:lnTo>
                    <a:pt x="13" y="10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3" name="Freeform 383"/>
            <p:cNvSpPr>
              <a:spLocks/>
            </p:cNvSpPr>
            <p:nvPr/>
          </p:nvSpPr>
          <p:spPr bwMode="auto">
            <a:xfrm>
              <a:off x="1608" y="3311"/>
              <a:ext cx="526" cy="193"/>
            </a:xfrm>
            <a:custGeom>
              <a:avLst/>
              <a:gdLst>
                <a:gd name="T0" fmla="*/ 509 w 526"/>
                <a:gd name="T1" fmla="*/ 141 h 193"/>
                <a:gd name="T2" fmla="*/ 509 w 526"/>
                <a:gd name="T3" fmla="*/ 141 h 193"/>
                <a:gd name="T4" fmla="*/ 261 w 526"/>
                <a:gd name="T5" fmla="*/ 180 h 193"/>
                <a:gd name="T6" fmla="*/ 261 w 526"/>
                <a:gd name="T7" fmla="*/ 180 h 193"/>
                <a:gd name="T8" fmla="*/ 257 w 526"/>
                <a:gd name="T9" fmla="*/ 175 h 193"/>
                <a:gd name="T10" fmla="*/ 252 w 526"/>
                <a:gd name="T11" fmla="*/ 158 h 193"/>
                <a:gd name="T12" fmla="*/ 248 w 526"/>
                <a:gd name="T13" fmla="*/ 141 h 193"/>
                <a:gd name="T14" fmla="*/ 252 w 526"/>
                <a:gd name="T15" fmla="*/ 128 h 193"/>
                <a:gd name="T16" fmla="*/ 261 w 526"/>
                <a:gd name="T17" fmla="*/ 116 h 193"/>
                <a:gd name="T18" fmla="*/ 261 w 526"/>
                <a:gd name="T19" fmla="*/ 116 h 193"/>
                <a:gd name="T20" fmla="*/ 295 w 526"/>
                <a:gd name="T21" fmla="*/ 111 h 193"/>
                <a:gd name="T22" fmla="*/ 368 w 526"/>
                <a:gd name="T23" fmla="*/ 99 h 193"/>
                <a:gd name="T24" fmla="*/ 453 w 526"/>
                <a:gd name="T25" fmla="*/ 90 h 193"/>
                <a:gd name="T26" fmla="*/ 522 w 526"/>
                <a:gd name="T27" fmla="*/ 77 h 193"/>
                <a:gd name="T28" fmla="*/ 522 w 526"/>
                <a:gd name="T29" fmla="*/ 77 h 193"/>
                <a:gd name="T30" fmla="*/ 522 w 526"/>
                <a:gd name="T31" fmla="*/ 73 h 193"/>
                <a:gd name="T32" fmla="*/ 517 w 526"/>
                <a:gd name="T33" fmla="*/ 69 h 193"/>
                <a:gd name="T34" fmla="*/ 517 w 526"/>
                <a:gd name="T35" fmla="*/ 69 h 193"/>
                <a:gd name="T36" fmla="*/ 274 w 526"/>
                <a:gd name="T37" fmla="*/ 0 h 193"/>
                <a:gd name="T38" fmla="*/ 39 w 526"/>
                <a:gd name="T39" fmla="*/ 9 h 193"/>
                <a:gd name="T40" fmla="*/ 34 w 526"/>
                <a:gd name="T41" fmla="*/ 9 h 193"/>
                <a:gd name="T42" fmla="*/ 26 w 526"/>
                <a:gd name="T43" fmla="*/ 9 h 193"/>
                <a:gd name="T44" fmla="*/ 13 w 526"/>
                <a:gd name="T45" fmla="*/ 9 h 193"/>
                <a:gd name="T46" fmla="*/ 13 w 526"/>
                <a:gd name="T47" fmla="*/ 9 h 193"/>
                <a:gd name="T48" fmla="*/ 9 w 526"/>
                <a:gd name="T49" fmla="*/ 17 h 193"/>
                <a:gd name="T50" fmla="*/ 0 w 526"/>
                <a:gd name="T51" fmla="*/ 34 h 193"/>
                <a:gd name="T52" fmla="*/ 0 w 526"/>
                <a:gd name="T53" fmla="*/ 47 h 193"/>
                <a:gd name="T54" fmla="*/ 0 w 526"/>
                <a:gd name="T55" fmla="*/ 60 h 193"/>
                <a:gd name="T56" fmla="*/ 4 w 526"/>
                <a:gd name="T57" fmla="*/ 77 h 193"/>
                <a:gd name="T58" fmla="*/ 13 w 526"/>
                <a:gd name="T59" fmla="*/ 90 h 193"/>
                <a:gd name="T60" fmla="*/ 257 w 526"/>
                <a:gd name="T61" fmla="*/ 188 h 193"/>
                <a:gd name="T62" fmla="*/ 257 w 526"/>
                <a:gd name="T63" fmla="*/ 188 h 193"/>
                <a:gd name="T64" fmla="*/ 265 w 526"/>
                <a:gd name="T65" fmla="*/ 193 h 193"/>
                <a:gd name="T66" fmla="*/ 274 w 526"/>
                <a:gd name="T67" fmla="*/ 188 h 193"/>
                <a:gd name="T68" fmla="*/ 274 w 526"/>
                <a:gd name="T69" fmla="*/ 188 h 193"/>
                <a:gd name="T70" fmla="*/ 282 w 526"/>
                <a:gd name="T71" fmla="*/ 184 h 193"/>
                <a:gd name="T72" fmla="*/ 282 w 526"/>
                <a:gd name="T73" fmla="*/ 184 h 193"/>
                <a:gd name="T74" fmla="*/ 398 w 526"/>
                <a:gd name="T75" fmla="*/ 167 h 193"/>
                <a:gd name="T76" fmla="*/ 522 w 526"/>
                <a:gd name="T77" fmla="*/ 146 h 193"/>
                <a:gd name="T78" fmla="*/ 522 w 526"/>
                <a:gd name="T79" fmla="*/ 146 h 193"/>
                <a:gd name="T80" fmla="*/ 526 w 526"/>
                <a:gd name="T81" fmla="*/ 141 h 193"/>
                <a:gd name="T82" fmla="*/ 526 w 526"/>
                <a:gd name="T83" fmla="*/ 137 h 193"/>
                <a:gd name="T84" fmla="*/ 526 w 526"/>
                <a:gd name="T85" fmla="*/ 133 h 193"/>
                <a:gd name="T86" fmla="*/ 526 w 526"/>
                <a:gd name="T87" fmla="*/ 133 h 193"/>
                <a:gd name="T88" fmla="*/ 526 w 526"/>
                <a:gd name="T89" fmla="*/ 133 h 193"/>
                <a:gd name="T90" fmla="*/ 526 w 526"/>
                <a:gd name="T91" fmla="*/ 133 h 193"/>
                <a:gd name="T92" fmla="*/ 522 w 526"/>
                <a:gd name="T93" fmla="*/ 137 h 193"/>
                <a:gd name="T94" fmla="*/ 509 w 526"/>
                <a:gd name="T95" fmla="*/ 141 h 193"/>
                <a:gd name="T96" fmla="*/ 509 w 526"/>
                <a:gd name="T97" fmla="*/ 141 h 1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26"/>
                <a:gd name="T148" fmla="*/ 0 h 193"/>
                <a:gd name="T149" fmla="*/ 526 w 526"/>
                <a:gd name="T150" fmla="*/ 193 h 1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26" h="193">
                  <a:moveTo>
                    <a:pt x="509" y="141"/>
                  </a:moveTo>
                  <a:lnTo>
                    <a:pt x="509" y="141"/>
                  </a:lnTo>
                  <a:lnTo>
                    <a:pt x="261" y="180"/>
                  </a:lnTo>
                  <a:lnTo>
                    <a:pt x="257" y="175"/>
                  </a:lnTo>
                  <a:lnTo>
                    <a:pt x="252" y="158"/>
                  </a:lnTo>
                  <a:lnTo>
                    <a:pt x="248" y="141"/>
                  </a:lnTo>
                  <a:lnTo>
                    <a:pt x="252" y="128"/>
                  </a:lnTo>
                  <a:lnTo>
                    <a:pt x="261" y="116"/>
                  </a:lnTo>
                  <a:lnTo>
                    <a:pt x="295" y="111"/>
                  </a:lnTo>
                  <a:lnTo>
                    <a:pt x="368" y="99"/>
                  </a:lnTo>
                  <a:lnTo>
                    <a:pt x="453" y="90"/>
                  </a:lnTo>
                  <a:lnTo>
                    <a:pt x="522" y="77"/>
                  </a:lnTo>
                  <a:lnTo>
                    <a:pt x="522" y="73"/>
                  </a:lnTo>
                  <a:lnTo>
                    <a:pt x="517" y="69"/>
                  </a:lnTo>
                  <a:lnTo>
                    <a:pt x="274" y="0"/>
                  </a:lnTo>
                  <a:lnTo>
                    <a:pt x="39" y="9"/>
                  </a:lnTo>
                  <a:lnTo>
                    <a:pt x="34" y="9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9" y="17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4" y="77"/>
                  </a:lnTo>
                  <a:lnTo>
                    <a:pt x="13" y="90"/>
                  </a:lnTo>
                  <a:lnTo>
                    <a:pt x="257" y="188"/>
                  </a:lnTo>
                  <a:lnTo>
                    <a:pt x="265" y="193"/>
                  </a:lnTo>
                  <a:lnTo>
                    <a:pt x="274" y="188"/>
                  </a:lnTo>
                  <a:lnTo>
                    <a:pt x="282" y="184"/>
                  </a:lnTo>
                  <a:lnTo>
                    <a:pt x="398" y="167"/>
                  </a:lnTo>
                  <a:lnTo>
                    <a:pt x="522" y="146"/>
                  </a:lnTo>
                  <a:lnTo>
                    <a:pt x="526" y="141"/>
                  </a:lnTo>
                  <a:lnTo>
                    <a:pt x="526" y="137"/>
                  </a:lnTo>
                  <a:lnTo>
                    <a:pt x="526" y="133"/>
                  </a:lnTo>
                  <a:lnTo>
                    <a:pt x="522" y="137"/>
                  </a:lnTo>
                  <a:lnTo>
                    <a:pt x="509" y="14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4" name="Freeform 384"/>
            <p:cNvSpPr>
              <a:spLocks/>
            </p:cNvSpPr>
            <p:nvPr/>
          </p:nvSpPr>
          <p:spPr bwMode="auto">
            <a:xfrm>
              <a:off x="1856" y="3388"/>
              <a:ext cx="278" cy="103"/>
            </a:xfrm>
            <a:custGeom>
              <a:avLst/>
              <a:gdLst>
                <a:gd name="T0" fmla="*/ 269 w 278"/>
                <a:gd name="T1" fmla="*/ 51 h 103"/>
                <a:gd name="T2" fmla="*/ 269 w 278"/>
                <a:gd name="T3" fmla="*/ 56 h 103"/>
                <a:gd name="T4" fmla="*/ 17 w 278"/>
                <a:gd name="T5" fmla="*/ 98 h 103"/>
                <a:gd name="T6" fmla="*/ 17 w 278"/>
                <a:gd name="T7" fmla="*/ 98 h 103"/>
                <a:gd name="T8" fmla="*/ 9 w 278"/>
                <a:gd name="T9" fmla="*/ 77 h 103"/>
                <a:gd name="T10" fmla="*/ 9 w 278"/>
                <a:gd name="T11" fmla="*/ 60 h 103"/>
                <a:gd name="T12" fmla="*/ 17 w 278"/>
                <a:gd name="T13" fmla="*/ 43 h 103"/>
                <a:gd name="T14" fmla="*/ 261 w 278"/>
                <a:gd name="T15" fmla="*/ 9 h 103"/>
                <a:gd name="T16" fmla="*/ 261 w 278"/>
                <a:gd name="T17" fmla="*/ 9 h 103"/>
                <a:gd name="T18" fmla="*/ 269 w 278"/>
                <a:gd name="T19" fmla="*/ 4 h 103"/>
                <a:gd name="T20" fmla="*/ 274 w 278"/>
                <a:gd name="T21" fmla="*/ 0 h 103"/>
                <a:gd name="T22" fmla="*/ 274 w 278"/>
                <a:gd name="T23" fmla="*/ 0 h 103"/>
                <a:gd name="T24" fmla="*/ 274 w 278"/>
                <a:gd name="T25" fmla="*/ 0 h 103"/>
                <a:gd name="T26" fmla="*/ 274 w 278"/>
                <a:gd name="T27" fmla="*/ 0 h 103"/>
                <a:gd name="T28" fmla="*/ 205 w 278"/>
                <a:gd name="T29" fmla="*/ 13 h 103"/>
                <a:gd name="T30" fmla="*/ 120 w 278"/>
                <a:gd name="T31" fmla="*/ 22 h 103"/>
                <a:gd name="T32" fmla="*/ 47 w 278"/>
                <a:gd name="T33" fmla="*/ 34 h 103"/>
                <a:gd name="T34" fmla="*/ 13 w 278"/>
                <a:gd name="T35" fmla="*/ 39 h 103"/>
                <a:gd name="T36" fmla="*/ 13 w 278"/>
                <a:gd name="T37" fmla="*/ 39 h 103"/>
                <a:gd name="T38" fmla="*/ 4 w 278"/>
                <a:gd name="T39" fmla="*/ 51 h 103"/>
                <a:gd name="T40" fmla="*/ 0 w 278"/>
                <a:gd name="T41" fmla="*/ 64 h 103"/>
                <a:gd name="T42" fmla="*/ 4 w 278"/>
                <a:gd name="T43" fmla="*/ 81 h 103"/>
                <a:gd name="T44" fmla="*/ 9 w 278"/>
                <a:gd name="T45" fmla="*/ 98 h 103"/>
                <a:gd name="T46" fmla="*/ 13 w 278"/>
                <a:gd name="T47" fmla="*/ 103 h 103"/>
                <a:gd name="T48" fmla="*/ 13 w 278"/>
                <a:gd name="T49" fmla="*/ 103 h 103"/>
                <a:gd name="T50" fmla="*/ 261 w 278"/>
                <a:gd name="T51" fmla="*/ 64 h 103"/>
                <a:gd name="T52" fmla="*/ 261 w 278"/>
                <a:gd name="T53" fmla="*/ 64 h 103"/>
                <a:gd name="T54" fmla="*/ 274 w 278"/>
                <a:gd name="T55" fmla="*/ 60 h 103"/>
                <a:gd name="T56" fmla="*/ 278 w 278"/>
                <a:gd name="T57" fmla="*/ 60 h 103"/>
                <a:gd name="T58" fmla="*/ 278 w 278"/>
                <a:gd name="T59" fmla="*/ 56 h 103"/>
                <a:gd name="T60" fmla="*/ 278 w 278"/>
                <a:gd name="T61" fmla="*/ 56 h 103"/>
                <a:gd name="T62" fmla="*/ 269 w 278"/>
                <a:gd name="T63" fmla="*/ 51 h 103"/>
                <a:gd name="T64" fmla="*/ 269 w 278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8"/>
                <a:gd name="T100" fmla="*/ 0 h 103"/>
                <a:gd name="T101" fmla="*/ 278 w 278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8" h="103">
                  <a:moveTo>
                    <a:pt x="269" y="51"/>
                  </a:moveTo>
                  <a:lnTo>
                    <a:pt x="269" y="56"/>
                  </a:lnTo>
                  <a:lnTo>
                    <a:pt x="17" y="98"/>
                  </a:lnTo>
                  <a:lnTo>
                    <a:pt x="9" y="77"/>
                  </a:lnTo>
                  <a:lnTo>
                    <a:pt x="9" y="60"/>
                  </a:lnTo>
                  <a:lnTo>
                    <a:pt x="17" y="43"/>
                  </a:lnTo>
                  <a:lnTo>
                    <a:pt x="261" y="9"/>
                  </a:lnTo>
                  <a:lnTo>
                    <a:pt x="269" y="4"/>
                  </a:lnTo>
                  <a:lnTo>
                    <a:pt x="274" y="0"/>
                  </a:lnTo>
                  <a:lnTo>
                    <a:pt x="205" y="13"/>
                  </a:lnTo>
                  <a:lnTo>
                    <a:pt x="120" y="22"/>
                  </a:lnTo>
                  <a:lnTo>
                    <a:pt x="47" y="34"/>
                  </a:lnTo>
                  <a:lnTo>
                    <a:pt x="13" y="39"/>
                  </a:lnTo>
                  <a:lnTo>
                    <a:pt x="4" y="51"/>
                  </a:lnTo>
                  <a:lnTo>
                    <a:pt x="0" y="64"/>
                  </a:lnTo>
                  <a:lnTo>
                    <a:pt x="4" y="81"/>
                  </a:lnTo>
                  <a:lnTo>
                    <a:pt x="9" y="98"/>
                  </a:lnTo>
                  <a:lnTo>
                    <a:pt x="13" y="103"/>
                  </a:lnTo>
                  <a:lnTo>
                    <a:pt x="261" y="64"/>
                  </a:lnTo>
                  <a:lnTo>
                    <a:pt x="274" y="60"/>
                  </a:lnTo>
                  <a:lnTo>
                    <a:pt x="278" y="60"/>
                  </a:lnTo>
                  <a:lnTo>
                    <a:pt x="278" y="56"/>
                  </a:lnTo>
                  <a:lnTo>
                    <a:pt x="269" y="5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5" name="Freeform 385"/>
            <p:cNvSpPr>
              <a:spLocks/>
            </p:cNvSpPr>
            <p:nvPr/>
          </p:nvSpPr>
          <p:spPr bwMode="auto">
            <a:xfrm>
              <a:off x="1625" y="3320"/>
              <a:ext cx="274" cy="102"/>
            </a:xfrm>
            <a:custGeom>
              <a:avLst/>
              <a:gdLst>
                <a:gd name="T0" fmla="*/ 0 w 274"/>
                <a:gd name="T1" fmla="*/ 0 h 102"/>
                <a:gd name="T2" fmla="*/ 257 w 274"/>
                <a:gd name="T3" fmla="*/ 102 h 102"/>
                <a:gd name="T4" fmla="*/ 274 w 274"/>
                <a:gd name="T5" fmla="*/ 102 h 102"/>
                <a:gd name="T6" fmla="*/ 22 w 274"/>
                <a:gd name="T7" fmla="*/ 0 h 102"/>
                <a:gd name="T8" fmla="*/ 0 w 274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"/>
                <a:gd name="T16" fmla="*/ 0 h 102"/>
                <a:gd name="T17" fmla="*/ 274 w 274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" h="102">
                  <a:moveTo>
                    <a:pt x="0" y="0"/>
                  </a:moveTo>
                  <a:lnTo>
                    <a:pt x="257" y="102"/>
                  </a:lnTo>
                  <a:lnTo>
                    <a:pt x="274" y="102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6" name="Freeform 386"/>
            <p:cNvSpPr>
              <a:spLocks/>
            </p:cNvSpPr>
            <p:nvPr/>
          </p:nvSpPr>
          <p:spPr bwMode="auto">
            <a:xfrm>
              <a:off x="1630" y="3324"/>
              <a:ext cx="25" cy="94"/>
            </a:xfrm>
            <a:custGeom>
              <a:avLst/>
              <a:gdLst>
                <a:gd name="T0" fmla="*/ 17 w 25"/>
                <a:gd name="T1" fmla="*/ 0 h 94"/>
                <a:gd name="T2" fmla="*/ 17 w 25"/>
                <a:gd name="T3" fmla="*/ 0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0 h 94"/>
                <a:gd name="T10" fmla="*/ 0 w 25"/>
                <a:gd name="T11" fmla="*/ 30 h 94"/>
                <a:gd name="T12" fmla="*/ 4 w 25"/>
                <a:gd name="T13" fmla="*/ 60 h 94"/>
                <a:gd name="T14" fmla="*/ 12 w 25"/>
                <a:gd name="T15" fmla="*/ 86 h 94"/>
                <a:gd name="T16" fmla="*/ 12 w 25"/>
                <a:gd name="T17" fmla="*/ 86 h 94"/>
                <a:gd name="T18" fmla="*/ 17 w 25"/>
                <a:gd name="T19" fmla="*/ 90 h 94"/>
                <a:gd name="T20" fmla="*/ 17 w 25"/>
                <a:gd name="T21" fmla="*/ 90 h 94"/>
                <a:gd name="T22" fmla="*/ 25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2 w 25"/>
                <a:gd name="T31" fmla="*/ 60 h 94"/>
                <a:gd name="T32" fmla="*/ 12 w 25"/>
                <a:gd name="T33" fmla="*/ 30 h 94"/>
                <a:gd name="T34" fmla="*/ 12 w 25"/>
                <a:gd name="T35" fmla="*/ 30 h 94"/>
                <a:gd name="T36" fmla="*/ 17 w 25"/>
                <a:gd name="T37" fmla="*/ 21 h 94"/>
                <a:gd name="T38" fmla="*/ 21 w 25"/>
                <a:gd name="T39" fmla="*/ 13 h 94"/>
                <a:gd name="T40" fmla="*/ 25 w 25"/>
                <a:gd name="T41" fmla="*/ 4 h 94"/>
                <a:gd name="T42" fmla="*/ 25 w 25"/>
                <a:gd name="T43" fmla="*/ 4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21 w 25"/>
                <a:gd name="T51" fmla="*/ 0 h 94"/>
                <a:gd name="T52" fmla="*/ 17 w 25"/>
                <a:gd name="T53" fmla="*/ 0 h 94"/>
                <a:gd name="T54" fmla="*/ 17 w 25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7" y="0"/>
                  </a:moveTo>
                  <a:lnTo>
                    <a:pt x="17" y="0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0"/>
                  </a:lnTo>
                  <a:lnTo>
                    <a:pt x="4" y="60"/>
                  </a:lnTo>
                  <a:lnTo>
                    <a:pt x="12" y="86"/>
                  </a:lnTo>
                  <a:lnTo>
                    <a:pt x="17" y="90"/>
                  </a:lnTo>
                  <a:lnTo>
                    <a:pt x="25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2" y="60"/>
                  </a:lnTo>
                  <a:lnTo>
                    <a:pt x="12" y="30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7" name="Freeform 387"/>
            <p:cNvSpPr>
              <a:spLocks/>
            </p:cNvSpPr>
            <p:nvPr/>
          </p:nvSpPr>
          <p:spPr bwMode="auto">
            <a:xfrm>
              <a:off x="1651" y="3333"/>
              <a:ext cx="26" cy="94"/>
            </a:xfrm>
            <a:custGeom>
              <a:avLst/>
              <a:gdLst>
                <a:gd name="T0" fmla="*/ 17 w 26"/>
                <a:gd name="T1" fmla="*/ 4 h 94"/>
                <a:gd name="T2" fmla="*/ 17 w 26"/>
                <a:gd name="T3" fmla="*/ 4 h 94"/>
                <a:gd name="T4" fmla="*/ 8 w 26"/>
                <a:gd name="T5" fmla="*/ 8 h 94"/>
                <a:gd name="T6" fmla="*/ 4 w 26"/>
                <a:gd name="T7" fmla="*/ 17 h 94"/>
                <a:gd name="T8" fmla="*/ 0 w 26"/>
                <a:gd name="T9" fmla="*/ 34 h 94"/>
                <a:gd name="T10" fmla="*/ 0 w 26"/>
                <a:gd name="T11" fmla="*/ 34 h 94"/>
                <a:gd name="T12" fmla="*/ 4 w 26"/>
                <a:gd name="T13" fmla="*/ 59 h 94"/>
                <a:gd name="T14" fmla="*/ 13 w 26"/>
                <a:gd name="T15" fmla="*/ 85 h 94"/>
                <a:gd name="T16" fmla="*/ 13 w 26"/>
                <a:gd name="T17" fmla="*/ 85 h 94"/>
                <a:gd name="T18" fmla="*/ 17 w 26"/>
                <a:gd name="T19" fmla="*/ 94 h 94"/>
                <a:gd name="T20" fmla="*/ 17 w 26"/>
                <a:gd name="T21" fmla="*/ 94 h 94"/>
                <a:gd name="T22" fmla="*/ 26 w 26"/>
                <a:gd name="T23" fmla="*/ 94 h 94"/>
                <a:gd name="T24" fmla="*/ 26 w 26"/>
                <a:gd name="T25" fmla="*/ 89 h 94"/>
                <a:gd name="T26" fmla="*/ 26 w 26"/>
                <a:gd name="T27" fmla="*/ 89 h 94"/>
                <a:gd name="T28" fmla="*/ 17 w 26"/>
                <a:gd name="T29" fmla="*/ 77 h 94"/>
                <a:gd name="T30" fmla="*/ 13 w 26"/>
                <a:gd name="T31" fmla="*/ 59 h 94"/>
                <a:gd name="T32" fmla="*/ 13 w 26"/>
                <a:gd name="T33" fmla="*/ 34 h 94"/>
                <a:gd name="T34" fmla="*/ 13 w 26"/>
                <a:gd name="T35" fmla="*/ 34 h 94"/>
                <a:gd name="T36" fmla="*/ 17 w 26"/>
                <a:gd name="T37" fmla="*/ 21 h 94"/>
                <a:gd name="T38" fmla="*/ 21 w 26"/>
                <a:gd name="T39" fmla="*/ 12 h 94"/>
                <a:gd name="T40" fmla="*/ 26 w 26"/>
                <a:gd name="T41" fmla="*/ 8 h 94"/>
                <a:gd name="T42" fmla="*/ 26 w 26"/>
                <a:gd name="T43" fmla="*/ 8 h 94"/>
                <a:gd name="T44" fmla="*/ 26 w 26"/>
                <a:gd name="T45" fmla="*/ 4 h 94"/>
                <a:gd name="T46" fmla="*/ 21 w 26"/>
                <a:gd name="T47" fmla="*/ 0 h 94"/>
                <a:gd name="T48" fmla="*/ 21 w 26"/>
                <a:gd name="T49" fmla="*/ 0 h 94"/>
                <a:gd name="T50" fmla="*/ 21 w 26"/>
                <a:gd name="T51" fmla="*/ 0 h 94"/>
                <a:gd name="T52" fmla="*/ 17 w 26"/>
                <a:gd name="T53" fmla="*/ 4 h 94"/>
                <a:gd name="T54" fmla="*/ 17 w 26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7" y="4"/>
                  </a:moveTo>
                  <a:lnTo>
                    <a:pt x="17" y="4"/>
                  </a:lnTo>
                  <a:lnTo>
                    <a:pt x="8" y="8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4" y="59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17" y="77"/>
                  </a:lnTo>
                  <a:lnTo>
                    <a:pt x="13" y="59"/>
                  </a:lnTo>
                  <a:lnTo>
                    <a:pt x="13" y="34"/>
                  </a:lnTo>
                  <a:lnTo>
                    <a:pt x="17" y="21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8" name="Freeform 388"/>
            <p:cNvSpPr>
              <a:spLocks/>
            </p:cNvSpPr>
            <p:nvPr/>
          </p:nvSpPr>
          <p:spPr bwMode="auto">
            <a:xfrm>
              <a:off x="1800" y="3392"/>
              <a:ext cx="26" cy="94"/>
            </a:xfrm>
            <a:custGeom>
              <a:avLst/>
              <a:gdLst>
                <a:gd name="T0" fmla="*/ 13 w 26"/>
                <a:gd name="T1" fmla="*/ 0 h 94"/>
                <a:gd name="T2" fmla="*/ 13 w 26"/>
                <a:gd name="T3" fmla="*/ 0 h 94"/>
                <a:gd name="T4" fmla="*/ 9 w 26"/>
                <a:gd name="T5" fmla="*/ 9 h 94"/>
                <a:gd name="T6" fmla="*/ 5 w 26"/>
                <a:gd name="T7" fmla="*/ 18 h 94"/>
                <a:gd name="T8" fmla="*/ 0 w 26"/>
                <a:gd name="T9" fmla="*/ 30 h 94"/>
                <a:gd name="T10" fmla="*/ 0 w 26"/>
                <a:gd name="T11" fmla="*/ 30 h 94"/>
                <a:gd name="T12" fmla="*/ 0 w 26"/>
                <a:gd name="T13" fmla="*/ 60 h 94"/>
                <a:gd name="T14" fmla="*/ 9 w 26"/>
                <a:gd name="T15" fmla="*/ 86 h 94"/>
                <a:gd name="T16" fmla="*/ 9 w 26"/>
                <a:gd name="T17" fmla="*/ 86 h 94"/>
                <a:gd name="T18" fmla="*/ 18 w 26"/>
                <a:gd name="T19" fmla="*/ 90 h 94"/>
                <a:gd name="T20" fmla="*/ 18 w 26"/>
                <a:gd name="T21" fmla="*/ 90 h 94"/>
                <a:gd name="T22" fmla="*/ 22 w 26"/>
                <a:gd name="T23" fmla="*/ 94 h 94"/>
                <a:gd name="T24" fmla="*/ 26 w 26"/>
                <a:gd name="T25" fmla="*/ 90 h 94"/>
                <a:gd name="T26" fmla="*/ 26 w 26"/>
                <a:gd name="T27" fmla="*/ 90 h 94"/>
                <a:gd name="T28" fmla="*/ 18 w 26"/>
                <a:gd name="T29" fmla="*/ 77 h 94"/>
                <a:gd name="T30" fmla="*/ 13 w 26"/>
                <a:gd name="T31" fmla="*/ 60 h 94"/>
                <a:gd name="T32" fmla="*/ 9 w 26"/>
                <a:gd name="T33" fmla="*/ 30 h 94"/>
                <a:gd name="T34" fmla="*/ 9 w 26"/>
                <a:gd name="T35" fmla="*/ 30 h 94"/>
                <a:gd name="T36" fmla="*/ 13 w 26"/>
                <a:gd name="T37" fmla="*/ 18 h 94"/>
                <a:gd name="T38" fmla="*/ 18 w 26"/>
                <a:gd name="T39" fmla="*/ 13 h 94"/>
                <a:gd name="T40" fmla="*/ 26 w 26"/>
                <a:gd name="T41" fmla="*/ 5 h 94"/>
                <a:gd name="T42" fmla="*/ 26 w 26"/>
                <a:gd name="T43" fmla="*/ 5 h 94"/>
                <a:gd name="T44" fmla="*/ 26 w 26"/>
                <a:gd name="T45" fmla="*/ 5 h 94"/>
                <a:gd name="T46" fmla="*/ 22 w 26"/>
                <a:gd name="T47" fmla="*/ 0 h 94"/>
                <a:gd name="T48" fmla="*/ 22 w 26"/>
                <a:gd name="T49" fmla="*/ 0 h 94"/>
                <a:gd name="T50" fmla="*/ 18 w 26"/>
                <a:gd name="T51" fmla="*/ 0 h 94"/>
                <a:gd name="T52" fmla="*/ 13 w 26"/>
                <a:gd name="T53" fmla="*/ 0 h 94"/>
                <a:gd name="T54" fmla="*/ 13 w 26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3" y="0"/>
                  </a:moveTo>
                  <a:lnTo>
                    <a:pt x="13" y="0"/>
                  </a:lnTo>
                  <a:lnTo>
                    <a:pt x="9" y="9"/>
                  </a:lnTo>
                  <a:lnTo>
                    <a:pt x="5" y="18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9" y="86"/>
                  </a:lnTo>
                  <a:lnTo>
                    <a:pt x="18" y="90"/>
                  </a:lnTo>
                  <a:lnTo>
                    <a:pt x="22" y="94"/>
                  </a:lnTo>
                  <a:lnTo>
                    <a:pt x="26" y="90"/>
                  </a:lnTo>
                  <a:lnTo>
                    <a:pt x="18" y="77"/>
                  </a:lnTo>
                  <a:lnTo>
                    <a:pt x="13" y="60"/>
                  </a:lnTo>
                  <a:lnTo>
                    <a:pt x="9" y="30"/>
                  </a:lnTo>
                  <a:lnTo>
                    <a:pt x="13" y="18"/>
                  </a:lnTo>
                  <a:lnTo>
                    <a:pt x="18" y="13"/>
                  </a:lnTo>
                  <a:lnTo>
                    <a:pt x="26" y="5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9" name="Freeform 389"/>
            <p:cNvSpPr>
              <a:spLocks/>
            </p:cNvSpPr>
            <p:nvPr/>
          </p:nvSpPr>
          <p:spPr bwMode="auto">
            <a:xfrm>
              <a:off x="1822" y="3401"/>
              <a:ext cx="25" cy="94"/>
            </a:xfrm>
            <a:custGeom>
              <a:avLst/>
              <a:gdLst>
                <a:gd name="T0" fmla="*/ 13 w 25"/>
                <a:gd name="T1" fmla="*/ 4 h 94"/>
                <a:gd name="T2" fmla="*/ 13 w 25"/>
                <a:gd name="T3" fmla="*/ 4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4 h 94"/>
                <a:gd name="T10" fmla="*/ 0 w 25"/>
                <a:gd name="T11" fmla="*/ 34 h 94"/>
                <a:gd name="T12" fmla="*/ 0 w 25"/>
                <a:gd name="T13" fmla="*/ 60 h 94"/>
                <a:gd name="T14" fmla="*/ 13 w 25"/>
                <a:gd name="T15" fmla="*/ 85 h 94"/>
                <a:gd name="T16" fmla="*/ 13 w 25"/>
                <a:gd name="T17" fmla="*/ 85 h 94"/>
                <a:gd name="T18" fmla="*/ 17 w 25"/>
                <a:gd name="T19" fmla="*/ 94 h 94"/>
                <a:gd name="T20" fmla="*/ 17 w 25"/>
                <a:gd name="T21" fmla="*/ 94 h 94"/>
                <a:gd name="T22" fmla="*/ 21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3 w 25"/>
                <a:gd name="T31" fmla="*/ 60 h 94"/>
                <a:gd name="T32" fmla="*/ 8 w 25"/>
                <a:gd name="T33" fmla="*/ 34 h 94"/>
                <a:gd name="T34" fmla="*/ 8 w 25"/>
                <a:gd name="T35" fmla="*/ 34 h 94"/>
                <a:gd name="T36" fmla="*/ 13 w 25"/>
                <a:gd name="T37" fmla="*/ 21 h 94"/>
                <a:gd name="T38" fmla="*/ 17 w 25"/>
                <a:gd name="T39" fmla="*/ 13 h 94"/>
                <a:gd name="T40" fmla="*/ 25 w 25"/>
                <a:gd name="T41" fmla="*/ 9 h 94"/>
                <a:gd name="T42" fmla="*/ 25 w 25"/>
                <a:gd name="T43" fmla="*/ 9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17 w 25"/>
                <a:gd name="T51" fmla="*/ 0 h 94"/>
                <a:gd name="T52" fmla="*/ 13 w 25"/>
                <a:gd name="T53" fmla="*/ 4 h 94"/>
                <a:gd name="T54" fmla="*/ 13 w 25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3" y="4"/>
                  </a:moveTo>
                  <a:lnTo>
                    <a:pt x="13" y="4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0" y="60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1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3" y="60"/>
                  </a:lnTo>
                  <a:lnTo>
                    <a:pt x="8" y="34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0" name="Freeform 390"/>
            <p:cNvSpPr>
              <a:spLocks/>
            </p:cNvSpPr>
            <p:nvPr/>
          </p:nvSpPr>
          <p:spPr bwMode="auto">
            <a:xfrm>
              <a:off x="1771" y="3405"/>
              <a:ext cx="12" cy="43"/>
            </a:xfrm>
            <a:custGeom>
              <a:avLst/>
              <a:gdLst>
                <a:gd name="T0" fmla="*/ 12 w 12"/>
                <a:gd name="T1" fmla="*/ 5 h 43"/>
                <a:gd name="T2" fmla="*/ 12 w 12"/>
                <a:gd name="T3" fmla="*/ 5 h 43"/>
                <a:gd name="T4" fmla="*/ 8 w 12"/>
                <a:gd name="T5" fmla="*/ 22 h 43"/>
                <a:gd name="T6" fmla="*/ 8 w 12"/>
                <a:gd name="T7" fmla="*/ 43 h 43"/>
                <a:gd name="T8" fmla="*/ 0 w 12"/>
                <a:gd name="T9" fmla="*/ 39 h 43"/>
                <a:gd name="T10" fmla="*/ 0 w 12"/>
                <a:gd name="T11" fmla="*/ 39 h 43"/>
                <a:gd name="T12" fmla="*/ 0 w 12"/>
                <a:gd name="T13" fmla="*/ 26 h 43"/>
                <a:gd name="T14" fmla="*/ 0 w 12"/>
                <a:gd name="T15" fmla="*/ 13 h 43"/>
                <a:gd name="T16" fmla="*/ 4 w 12"/>
                <a:gd name="T17" fmla="*/ 0 h 43"/>
                <a:gd name="T18" fmla="*/ 12 w 12"/>
                <a:gd name="T19" fmla="*/ 5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43"/>
                <a:gd name="T32" fmla="*/ 12 w 12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43">
                  <a:moveTo>
                    <a:pt x="12" y="5"/>
                  </a:moveTo>
                  <a:lnTo>
                    <a:pt x="12" y="5"/>
                  </a:lnTo>
                  <a:lnTo>
                    <a:pt x="8" y="22"/>
                  </a:lnTo>
                  <a:lnTo>
                    <a:pt x="8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1" name="Freeform 391"/>
            <p:cNvSpPr>
              <a:spLocks/>
            </p:cNvSpPr>
            <p:nvPr/>
          </p:nvSpPr>
          <p:spPr bwMode="auto">
            <a:xfrm>
              <a:off x="1702" y="3380"/>
              <a:ext cx="64" cy="59"/>
            </a:xfrm>
            <a:custGeom>
              <a:avLst/>
              <a:gdLst>
                <a:gd name="T0" fmla="*/ 64 w 64"/>
                <a:gd name="T1" fmla="*/ 21 h 59"/>
                <a:gd name="T2" fmla="*/ 64 w 64"/>
                <a:gd name="T3" fmla="*/ 21 h 59"/>
                <a:gd name="T4" fmla="*/ 64 w 64"/>
                <a:gd name="T5" fmla="*/ 38 h 59"/>
                <a:gd name="T6" fmla="*/ 64 w 64"/>
                <a:gd name="T7" fmla="*/ 59 h 59"/>
                <a:gd name="T8" fmla="*/ 0 w 64"/>
                <a:gd name="T9" fmla="*/ 38 h 59"/>
                <a:gd name="T10" fmla="*/ 0 w 64"/>
                <a:gd name="T11" fmla="*/ 38 h 59"/>
                <a:gd name="T12" fmla="*/ 0 w 64"/>
                <a:gd name="T13" fmla="*/ 25 h 59"/>
                <a:gd name="T14" fmla="*/ 0 w 64"/>
                <a:gd name="T15" fmla="*/ 12 h 59"/>
                <a:gd name="T16" fmla="*/ 4 w 64"/>
                <a:gd name="T17" fmla="*/ 0 h 59"/>
                <a:gd name="T18" fmla="*/ 64 w 64"/>
                <a:gd name="T19" fmla="*/ 21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59"/>
                <a:gd name="T32" fmla="*/ 64 w 64"/>
                <a:gd name="T33" fmla="*/ 59 h 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59">
                  <a:moveTo>
                    <a:pt x="64" y="21"/>
                  </a:moveTo>
                  <a:lnTo>
                    <a:pt x="64" y="21"/>
                  </a:lnTo>
                  <a:lnTo>
                    <a:pt x="64" y="38"/>
                  </a:lnTo>
                  <a:lnTo>
                    <a:pt x="64" y="59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4" y="0"/>
                  </a:lnTo>
                  <a:lnTo>
                    <a:pt x="64" y="2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2" name="Freeform 392"/>
            <p:cNvSpPr>
              <a:spLocks/>
            </p:cNvSpPr>
            <p:nvPr/>
          </p:nvSpPr>
          <p:spPr bwMode="auto">
            <a:xfrm>
              <a:off x="1685" y="3371"/>
              <a:ext cx="13" cy="43"/>
            </a:xfrm>
            <a:custGeom>
              <a:avLst/>
              <a:gdLst>
                <a:gd name="T0" fmla="*/ 13 w 13"/>
                <a:gd name="T1" fmla="*/ 4 h 43"/>
                <a:gd name="T2" fmla="*/ 13 w 13"/>
                <a:gd name="T3" fmla="*/ 4 h 43"/>
                <a:gd name="T4" fmla="*/ 9 w 13"/>
                <a:gd name="T5" fmla="*/ 21 h 43"/>
                <a:gd name="T6" fmla="*/ 9 w 13"/>
                <a:gd name="T7" fmla="*/ 43 h 43"/>
                <a:gd name="T8" fmla="*/ 0 w 13"/>
                <a:gd name="T9" fmla="*/ 39 h 43"/>
                <a:gd name="T10" fmla="*/ 0 w 13"/>
                <a:gd name="T11" fmla="*/ 39 h 43"/>
                <a:gd name="T12" fmla="*/ 0 w 13"/>
                <a:gd name="T13" fmla="*/ 26 h 43"/>
                <a:gd name="T14" fmla="*/ 0 w 13"/>
                <a:gd name="T15" fmla="*/ 13 h 43"/>
                <a:gd name="T16" fmla="*/ 0 w 13"/>
                <a:gd name="T17" fmla="*/ 0 h 43"/>
                <a:gd name="T18" fmla="*/ 13 w 13"/>
                <a:gd name="T19" fmla="*/ 4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43"/>
                <a:gd name="T32" fmla="*/ 13 w 13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43">
                  <a:moveTo>
                    <a:pt x="13" y="4"/>
                  </a:moveTo>
                  <a:lnTo>
                    <a:pt x="13" y="4"/>
                  </a:lnTo>
                  <a:lnTo>
                    <a:pt x="9" y="21"/>
                  </a:lnTo>
                  <a:lnTo>
                    <a:pt x="9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3" name="Freeform 393"/>
            <p:cNvSpPr>
              <a:spLocks/>
            </p:cNvSpPr>
            <p:nvPr/>
          </p:nvSpPr>
          <p:spPr bwMode="auto">
            <a:xfrm>
              <a:off x="1647" y="3294"/>
              <a:ext cx="457" cy="94"/>
            </a:xfrm>
            <a:custGeom>
              <a:avLst/>
              <a:gdLst>
                <a:gd name="T0" fmla="*/ 0 w 457"/>
                <a:gd name="T1" fmla="*/ 86 h 94"/>
                <a:gd name="T2" fmla="*/ 0 w 457"/>
                <a:gd name="T3" fmla="*/ 86 h 94"/>
                <a:gd name="T4" fmla="*/ 0 w 457"/>
                <a:gd name="T5" fmla="*/ 94 h 94"/>
                <a:gd name="T6" fmla="*/ 8 w 457"/>
                <a:gd name="T7" fmla="*/ 94 h 94"/>
                <a:gd name="T8" fmla="*/ 448 w 457"/>
                <a:gd name="T9" fmla="*/ 94 h 94"/>
                <a:gd name="T10" fmla="*/ 448 w 457"/>
                <a:gd name="T11" fmla="*/ 94 h 94"/>
                <a:gd name="T12" fmla="*/ 457 w 457"/>
                <a:gd name="T13" fmla="*/ 90 h 94"/>
                <a:gd name="T14" fmla="*/ 457 w 457"/>
                <a:gd name="T15" fmla="*/ 86 h 94"/>
                <a:gd name="T16" fmla="*/ 457 w 457"/>
                <a:gd name="T17" fmla="*/ 43 h 94"/>
                <a:gd name="T18" fmla="*/ 457 w 457"/>
                <a:gd name="T19" fmla="*/ 43 h 94"/>
                <a:gd name="T20" fmla="*/ 457 w 457"/>
                <a:gd name="T21" fmla="*/ 39 h 94"/>
                <a:gd name="T22" fmla="*/ 448 w 457"/>
                <a:gd name="T23" fmla="*/ 34 h 94"/>
                <a:gd name="T24" fmla="*/ 436 w 457"/>
                <a:gd name="T25" fmla="*/ 30 h 94"/>
                <a:gd name="T26" fmla="*/ 397 w 457"/>
                <a:gd name="T27" fmla="*/ 0 h 94"/>
                <a:gd name="T28" fmla="*/ 47 w 457"/>
                <a:gd name="T29" fmla="*/ 0 h 94"/>
                <a:gd name="T30" fmla="*/ 47 w 457"/>
                <a:gd name="T31" fmla="*/ 0 h 94"/>
                <a:gd name="T32" fmla="*/ 21 w 457"/>
                <a:gd name="T33" fmla="*/ 22 h 94"/>
                <a:gd name="T34" fmla="*/ 0 w 457"/>
                <a:gd name="T35" fmla="*/ 47 h 94"/>
                <a:gd name="T36" fmla="*/ 0 w 457"/>
                <a:gd name="T37" fmla="*/ 86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7"/>
                <a:gd name="T58" fmla="*/ 0 h 94"/>
                <a:gd name="T59" fmla="*/ 457 w 457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7" h="94">
                  <a:moveTo>
                    <a:pt x="0" y="86"/>
                  </a:moveTo>
                  <a:lnTo>
                    <a:pt x="0" y="86"/>
                  </a:lnTo>
                  <a:lnTo>
                    <a:pt x="0" y="94"/>
                  </a:lnTo>
                  <a:lnTo>
                    <a:pt x="8" y="94"/>
                  </a:lnTo>
                  <a:lnTo>
                    <a:pt x="448" y="94"/>
                  </a:lnTo>
                  <a:lnTo>
                    <a:pt x="457" y="90"/>
                  </a:lnTo>
                  <a:lnTo>
                    <a:pt x="457" y="86"/>
                  </a:lnTo>
                  <a:lnTo>
                    <a:pt x="457" y="43"/>
                  </a:lnTo>
                  <a:lnTo>
                    <a:pt x="457" y="39"/>
                  </a:lnTo>
                  <a:lnTo>
                    <a:pt x="448" y="34"/>
                  </a:lnTo>
                  <a:lnTo>
                    <a:pt x="436" y="30"/>
                  </a:lnTo>
                  <a:lnTo>
                    <a:pt x="397" y="0"/>
                  </a:lnTo>
                  <a:lnTo>
                    <a:pt x="47" y="0"/>
                  </a:lnTo>
                  <a:lnTo>
                    <a:pt x="21" y="22"/>
                  </a:lnTo>
                  <a:lnTo>
                    <a:pt x="0" y="4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4" name="Freeform 394"/>
            <p:cNvSpPr>
              <a:spLocks/>
            </p:cNvSpPr>
            <p:nvPr/>
          </p:nvSpPr>
          <p:spPr bwMode="auto">
            <a:xfrm>
              <a:off x="1651" y="3333"/>
              <a:ext cx="453" cy="55"/>
            </a:xfrm>
            <a:custGeom>
              <a:avLst/>
              <a:gdLst>
                <a:gd name="T0" fmla="*/ 0 w 453"/>
                <a:gd name="T1" fmla="*/ 47 h 55"/>
                <a:gd name="T2" fmla="*/ 0 w 453"/>
                <a:gd name="T3" fmla="*/ 47 h 55"/>
                <a:gd name="T4" fmla="*/ 4 w 453"/>
                <a:gd name="T5" fmla="*/ 51 h 55"/>
                <a:gd name="T6" fmla="*/ 8 w 453"/>
                <a:gd name="T7" fmla="*/ 55 h 55"/>
                <a:gd name="T8" fmla="*/ 444 w 453"/>
                <a:gd name="T9" fmla="*/ 51 h 55"/>
                <a:gd name="T10" fmla="*/ 444 w 453"/>
                <a:gd name="T11" fmla="*/ 51 h 55"/>
                <a:gd name="T12" fmla="*/ 449 w 453"/>
                <a:gd name="T13" fmla="*/ 47 h 55"/>
                <a:gd name="T14" fmla="*/ 453 w 453"/>
                <a:gd name="T15" fmla="*/ 42 h 55"/>
                <a:gd name="T16" fmla="*/ 453 w 453"/>
                <a:gd name="T17" fmla="*/ 8 h 55"/>
                <a:gd name="T18" fmla="*/ 453 w 453"/>
                <a:gd name="T19" fmla="*/ 8 h 55"/>
                <a:gd name="T20" fmla="*/ 449 w 453"/>
                <a:gd name="T21" fmla="*/ 4 h 55"/>
                <a:gd name="T22" fmla="*/ 444 w 453"/>
                <a:gd name="T23" fmla="*/ 0 h 55"/>
                <a:gd name="T24" fmla="*/ 8 w 453"/>
                <a:gd name="T25" fmla="*/ 4 h 55"/>
                <a:gd name="T26" fmla="*/ 8 w 453"/>
                <a:gd name="T27" fmla="*/ 4 h 55"/>
                <a:gd name="T28" fmla="*/ 4 w 453"/>
                <a:gd name="T29" fmla="*/ 4 h 55"/>
                <a:gd name="T30" fmla="*/ 0 w 453"/>
                <a:gd name="T31" fmla="*/ 12 h 55"/>
                <a:gd name="T32" fmla="*/ 0 w 453"/>
                <a:gd name="T33" fmla="*/ 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3"/>
                <a:gd name="T52" fmla="*/ 0 h 55"/>
                <a:gd name="T53" fmla="*/ 453 w 453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3" h="55">
                  <a:moveTo>
                    <a:pt x="0" y="47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444" y="51"/>
                  </a:lnTo>
                  <a:lnTo>
                    <a:pt x="449" y="47"/>
                  </a:lnTo>
                  <a:lnTo>
                    <a:pt x="453" y="42"/>
                  </a:lnTo>
                  <a:lnTo>
                    <a:pt x="453" y="8"/>
                  </a:lnTo>
                  <a:lnTo>
                    <a:pt x="449" y="4"/>
                  </a:lnTo>
                  <a:lnTo>
                    <a:pt x="444" y="0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1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E8B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5" name="Freeform 395"/>
            <p:cNvSpPr>
              <a:spLocks/>
            </p:cNvSpPr>
            <p:nvPr/>
          </p:nvSpPr>
          <p:spPr bwMode="auto">
            <a:xfrm>
              <a:off x="2083" y="333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6" name="Rectangle 396"/>
            <p:cNvSpPr>
              <a:spLocks noChangeArrowheads="1"/>
            </p:cNvSpPr>
            <p:nvPr/>
          </p:nvSpPr>
          <p:spPr bwMode="auto">
            <a:xfrm>
              <a:off x="2061" y="3333"/>
              <a:ext cx="9" cy="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7" name="Rectangle 397"/>
            <p:cNvSpPr>
              <a:spLocks noChangeArrowheads="1"/>
            </p:cNvSpPr>
            <p:nvPr/>
          </p:nvSpPr>
          <p:spPr bwMode="auto">
            <a:xfrm>
              <a:off x="1681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8" name="Rectangle 398"/>
            <p:cNvSpPr>
              <a:spLocks noChangeArrowheads="1"/>
            </p:cNvSpPr>
            <p:nvPr/>
          </p:nvSpPr>
          <p:spPr bwMode="auto">
            <a:xfrm>
              <a:off x="1694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9" name="Freeform 399"/>
            <p:cNvSpPr>
              <a:spLocks/>
            </p:cNvSpPr>
            <p:nvPr/>
          </p:nvSpPr>
          <p:spPr bwMode="auto">
            <a:xfrm>
              <a:off x="1796" y="3345"/>
              <a:ext cx="175" cy="35"/>
            </a:xfrm>
            <a:custGeom>
              <a:avLst/>
              <a:gdLst>
                <a:gd name="T0" fmla="*/ 175 w 175"/>
                <a:gd name="T1" fmla="*/ 18 h 35"/>
                <a:gd name="T2" fmla="*/ 175 w 175"/>
                <a:gd name="T3" fmla="*/ 18 h 35"/>
                <a:gd name="T4" fmla="*/ 171 w 175"/>
                <a:gd name="T5" fmla="*/ 22 h 35"/>
                <a:gd name="T6" fmla="*/ 150 w 175"/>
                <a:gd name="T7" fmla="*/ 30 h 35"/>
                <a:gd name="T8" fmla="*/ 124 w 175"/>
                <a:gd name="T9" fmla="*/ 35 h 35"/>
                <a:gd name="T10" fmla="*/ 90 w 175"/>
                <a:gd name="T11" fmla="*/ 35 h 35"/>
                <a:gd name="T12" fmla="*/ 90 w 175"/>
                <a:gd name="T13" fmla="*/ 35 h 35"/>
                <a:gd name="T14" fmla="*/ 51 w 175"/>
                <a:gd name="T15" fmla="*/ 35 h 35"/>
                <a:gd name="T16" fmla="*/ 26 w 175"/>
                <a:gd name="T17" fmla="*/ 30 h 35"/>
                <a:gd name="T18" fmla="*/ 4 w 175"/>
                <a:gd name="T19" fmla="*/ 22 h 35"/>
                <a:gd name="T20" fmla="*/ 0 w 175"/>
                <a:gd name="T21" fmla="*/ 18 h 35"/>
                <a:gd name="T22" fmla="*/ 0 w 175"/>
                <a:gd name="T23" fmla="*/ 18 h 35"/>
                <a:gd name="T24" fmla="*/ 4 w 175"/>
                <a:gd name="T25" fmla="*/ 9 h 35"/>
                <a:gd name="T26" fmla="*/ 26 w 175"/>
                <a:gd name="T27" fmla="*/ 5 h 35"/>
                <a:gd name="T28" fmla="*/ 51 w 175"/>
                <a:gd name="T29" fmla="*/ 0 h 35"/>
                <a:gd name="T30" fmla="*/ 90 w 175"/>
                <a:gd name="T31" fmla="*/ 0 h 35"/>
                <a:gd name="T32" fmla="*/ 90 w 175"/>
                <a:gd name="T33" fmla="*/ 0 h 35"/>
                <a:gd name="T34" fmla="*/ 124 w 175"/>
                <a:gd name="T35" fmla="*/ 0 h 35"/>
                <a:gd name="T36" fmla="*/ 150 w 175"/>
                <a:gd name="T37" fmla="*/ 5 h 35"/>
                <a:gd name="T38" fmla="*/ 171 w 175"/>
                <a:gd name="T39" fmla="*/ 9 h 35"/>
                <a:gd name="T40" fmla="*/ 175 w 175"/>
                <a:gd name="T41" fmla="*/ 18 h 35"/>
                <a:gd name="T42" fmla="*/ 175 w 175"/>
                <a:gd name="T43" fmla="*/ 18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5"/>
                <a:gd name="T67" fmla="*/ 0 h 35"/>
                <a:gd name="T68" fmla="*/ 175 w 175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5" h="35">
                  <a:moveTo>
                    <a:pt x="175" y="18"/>
                  </a:moveTo>
                  <a:lnTo>
                    <a:pt x="175" y="18"/>
                  </a:lnTo>
                  <a:lnTo>
                    <a:pt x="171" y="22"/>
                  </a:lnTo>
                  <a:lnTo>
                    <a:pt x="150" y="30"/>
                  </a:lnTo>
                  <a:lnTo>
                    <a:pt x="124" y="35"/>
                  </a:lnTo>
                  <a:lnTo>
                    <a:pt x="90" y="35"/>
                  </a:lnTo>
                  <a:lnTo>
                    <a:pt x="51" y="35"/>
                  </a:lnTo>
                  <a:lnTo>
                    <a:pt x="26" y="30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4" y="9"/>
                  </a:lnTo>
                  <a:lnTo>
                    <a:pt x="26" y="5"/>
                  </a:lnTo>
                  <a:lnTo>
                    <a:pt x="51" y="0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50" y="5"/>
                  </a:lnTo>
                  <a:lnTo>
                    <a:pt x="171" y="9"/>
                  </a:lnTo>
                  <a:lnTo>
                    <a:pt x="17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0" name="Freeform 400"/>
            <p:cNvSpPr>
              <a:spLocks/>
            </p:cNvSpPr>
            <p:nvPr/>
          </p:nvSpPr>
          <p:spPr bwMode="auto">
            <a:xfrm>
              <a:off x="1685" y="3239"/>
              <a:ext cx="368" cy="81"/>
            </a:xfrm>
            <a:custGeom>
              <a:avLst/>
              <a:gdLst>
                <a:gd name="T0" fmla="*/ 368 w 368"/>
                <a:gd name="T1" fmla="*/ 72 h 81"/>
                <a:gd name="T2" fmla="*/ 368 w 368"/>
                <a:gd name="T3" fmla="*/ 72 h 81"/>
                <a:gd name="T4" fmla="*/ 363 w 368"/>
                <a:gd name="T5" fmla="*/ 77 h 81"/>
                <a:gd name="T6" fmla="*/ 359 w 368"/>
                <a:gd name="T7" fmla="*/ 81 h 81"/>
                <a:gd name="T8" fmla="*/ 9 w 368"/>
                <a:gd name="T9" fmla="*/ 77 h 81"/>
                <a:gd name="T10" fmla="*/ 9 w 368"/>
                <a:gd name="T11" fmla="*/ 77 h 81"/>
                <a:gd name="T12" fmla="*/ 4 w 368"/>
                <a:gd name="T13" fmla="*/ 77 h 81"/>
                <a:gd name="T14" fmla="*/ 0 w 368"/>
                <a:gd name="T15" fmla="*/ 72 h 81"/>
                <a:gd name="T16" fmla="*/ 0 w 368"/>
                <a:gd name="T17" fmla="*/ 38 h 81"/>
                <a:gd name="T18" fmla="*/ 0 w 368"/>
                <a:gd name="T19" fmla="*/ 38 h 81"/>
                <a:gd name="T20" fmla="*/ 4 w 368"/>
                <a:gd name="T21" fmla="*/ 34 h 81"/>
                <a:gd name="T22" fmla="*/ 9 w 368"/>
                <a:gd name="T23" fmla="*/ 30 h 81"/>
                <a:gd name="T24" fmla="*/ 21 w 368"/>
                <a:gd name="T25" fmla="*/ 25 h 81"/>
                <a:gd name="T26" fmla="*/ 51 w 368"/>
                <a:gd name="T27" fmla="*/ 0 h 81"/>
                <a:gd name="T28" fmla="*/ 329 w 368"/>
                <a:gd name="T29" fmla="*/ 4 h 81"/>
                <a:gd name="T30" fmla="*/ 329 w 368"/>
                <a:gd name="T31" fmla="*/ 4 h 81"/>
                <a:gd name="T32" fmla="*/ 346 w 368"/>
                <a:gd name="T33" fmla="*/ 21 h 81"/>
                <a:gd name="T34" fmla="*/ 368 w 368"/>
                <a:gd name="T35" fmla="*/ 38 h 81"/>
                <a:gd name="T36" fmla="*/ 368 w 368"/>
                <a:gd name="T37" fmla="*/ 72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8"/>
                <a:gd name="T58" fmla="*/ 0 h 81"/>
                <a:gd name="T59" fmla="*/ 368 w 368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8" h="81">
                  <a:moveTo>
                    <a:pt x="368" y="72"/>
                  </a:moveTo>
                  <a:lnTo>
                    <a:pt x="368" y="72"/>
                  </a:lnTo>
                  <a:lnTo>
                    <a:pt x="363" y="77"/>
                  </a:lnTo>
                  <a:lnTo>
                    <a:pt x="359" y="81"/>
                  </a:lnTo>
                  <a:lnTo>
                    <a:pt x="9" y="77"/>
                  </a:lnTo>
                  <a:lnTo>
                    <a:pt x="4" y="77"/>
                  </a:lnTo>
                  <a:lnTo>
                    <a:pt x="0" y="72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9" y="30"/>
                  </a:lnTo>
                  <a:lnTo>
                    <a:pt x="21" y="25"/>
                  </a:lnTo>
                  <a:lnTo>
                    <a:pt x="51" y="0"/>
                  </a:lnTo>
                  <a:lnTo>
                    <a:pt x="329" y="4"/>
                  </a:lnTo>
                  <a:lnTo>
                    <a:pt x="346" y="21"/>
                  </a:lnTo>
                  <a:lnTo>
                    <a:pt x="368" y="38"/>
                  </a:lnTo>
                  <a:lnTo>
                    <a:pt x="368" y="7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1" name="Freeform 401"/>
            <p:cNvSpPr>
              <a:spLocks/>
            </p:cNvSpPr>
            <p:nvPr/>
          </p:nvSpPr>
          <p:spPr bwMode="auto">
            <a:xfrm>
              <a:off x="1689" y="3273"/>
              <a:ext cx="355" cy="43"/>
            </a:xfrm>
            <a:custGeom>
              <a:avLst/>
              <a:gdLst>
                <a:gd name="T0" fmla="*/ 355 w 355"/>
                <a:gd name="T1" fmla="*/ 38 h 43"/>
                <a:gd name="T2" fmla="*/ 355 w 355"/>
                <a:gd name="T3" fmla="*/ 38 h 43"/>
                <a:gd name="T4" fmla="*/ 355 w 355"/>
                <a:gd name="T5" fmla="*/ 43 h 43"/>
                <a:gd name="T6" fmla="*/ 351 w 355"/>
                <a:gd name="T7" fmla="*/ 43 h 43"/>
                <a:gd name="T8" fmla="*/ 5 w 355"/>
                <a:gd name="T9" fmla="*/ 43 h 43"/>
                <a:gd name="T10" fmla="*/ 5 w 355"/>
                <a:gd name="T11" fmla="*/ 43 h 43"/>
                <a:gd name="T12" fmla="*/ 0 w 355"/>
                <a:gd name="T13" fmla="*/ 38 h 43"/>
                <a:gd name="T14" fmla="*/ 0 w 355"/>
                <a:gd name="T15" fmla="*/ 34 h 43"/>
                <a:gd name="T16" fmla="*/ 0 w 355"/>
                <a:gd name="T17" fmla="*/ 8 h 43"/>
                <a:gd name="T18" fmla="*/ 0 w 355"/>
                <a:gd name="T19" fmla="*/ 8 h 43"/>
                <a:gd name="T20" fmla="*/ 0 w 355"/>
                <a:gd name="T21" fmla="*/ 0 h 43"/>
                <a:gd name="T22" fmla="*/ 5 w 355"/>
                <a:gd name="T23" fmla="*/ 0 h 43"/>
                <a:gd name="T24" fmla="*/ 351 w 355"/>
                <a:gd name="T25" fmla="*/ 0 h 43"/>
                <a:gd name="T26" fmla="*/ 351 w 355"/>
                <a:gd name="T27" fmla="*/ 0 h 43"/>
                <a:gd name="T28" fmla="*/ 355 w 355"/>
                <a:gd name="T29" fmla="*/ 4 h 43"/>
                <a:gd name="T30" fmla="*/ 355 w 355"/>
                <a:gd name="T31" fmla="*/ 8 h 43"/>
                <a:gd name="T32" fmla="*/ 355 w 355"/>
                <a:gd name="T33" fmla="*/ 3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5"/>
                <a:gd name="T52" fmla="*/ 0 h 43"/>
                <a:gd name="T53" fmla="*/ 355 w 35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5" h="43">
                  <a:moveTo>
                    <a:pt x="355" y="38"/>
                  </a:moveTo>
                  <a:lnTo>
                    <a:pt x="355" y="38"/>
                  </a:lnTo>
                  <a:lnTo>
                    <a:pt x="355" y="43"/>
                  </a:lnTo>
                  <a:lnTo>
                    <a:pt x="351" y="43"/>
                  </a:lnTo>
                  <a:lnTo>
                    <a:pt x="5" y="43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5" y="8"/>
                  </a:lnTo>
                  <a:lnTo>
                    <a:pt x="355" y="38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2" name="Rectangle 402"/>
            <p:cNvSpPr>
              <a:spLocks noChangeArrowheads="1"/>
            </p:cNvSpPr>
            <p:nvPr/>
          </p:nvSpPr>
          <p:spPr bwMode="auto">
            <a:xfrm>
              <a:off x="1698" y="3273"/>
              <a:ext cx="8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3" name="Rectangle 403"/>
            <p:cNvSpPr>
              <a:spLocks noChangeArrowheads="1"/>
            </p:cNvSpPr>
            <p:nvPr/>
          </p:nvSpPr>
          <p:spPr bwMode="auto">
            <a:xfrm>
              <a:off x="1715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4" name="Rectangle 404"/>
            <p:cNvSpPr>
              <a:spLocks noChangeArrowheads="1"/>
            </p:cNvSpPr>
            <p:nvPr/>
          </p:nvSpPr>
          <p:spPr bwMode="auto">
            <a:xfrm>
              <a:off x="2018" y="3273"/>
              <a:ext cx="5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5" name="Rectangle 405"/>
            <p:cNvSpPr>
              <a:spLocks noChangeArrowheads="1"/>
            </p:cNvSpPr>
            <p:nvPr/>
          </p:nvSpPr>
          <p:spPr bwMode="auto">
            <a:xfrm>
              <a:off x="2006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6" name="Freeform 406"/>
            <p:cNvSpPr>
              <a:spLocks/>
            </p:cNvSpPr>
            <p:nvPr/>
          </p:nvSpPr>
          <p:spPr bwMode="auto">
            <a:xfrm>
              <a:off x="1792" y="3281"/>
              <a:ext cx="141" cy="30"/>
            </a:xfrm>
            <a:custGeom>
              <a:avLst/>
              <a:gdLst>
                <a:gd name="T0" fmla="*/ 0 w 141"/>
                <a:gd name="T1" fmla="*/ 17 h 30"/>
                <a:gd name="T2" fmla="*/ 0 w 141"/>
                <a:gd name="T3" fmla="*/ 17 h 30"/>
                <a:gd name="T4" fmla="*/ 4 w 141"/>
                <a:gd name="T5" fmla="*/ 22 h 30"/>
                <a:gd name="T6" fmla="*/ 21 w 141"/>
                <a:gd name="T7" fmla="*/ 26 h 30"/>
                <a:gd name="T8" fmla="*/ 68 w 141"/>
                <a:gd name="T9" fmla="*/ 30 h 30"/>
                <a:gd name="T10" fmla="*/ 68 w 141"/>
                <a:gd name="T11" fmla="*/ 30 h 30"/>
                <a:gd name="T12" fmla="*/ 120 w 141"/>
                <a:gd name="T13" fmla="*/ 26 h 30"/>
                <a:gd name="T14" fmla="*/ 137 w 141"/>
                <a:gd name="T15" fmla="*/ 22 h 30"/>
                <a:gd name="T16" fmla="*/ 141 w 141"/>
                <a:gd name="T17" fmla="*/ 17 h 30"/>
                <a:gd name="T18" fmla="*/ 141 w 141"/>
                <a:gd name="T19" fmla="*/ 17 h 30"/>
                <a:gd name="T20" fmla="*/ 137 w 141"/>
                <a:gd name="T21" fmla="*/ 9 h 30"/>
                <a:gd name="T22" fmla="*/ 120 w 141"/>
                <a:gd name="T23" fmla="*/ 5 h 30"/>
                <a:gd name="T24" fmla="*/ 68 w 141"/>
                <a:gd name="T25" fmla="*/ 0 h 30"/>
                <a:gd name="T26" fmla="*/ 68 w 141"/>
                <a:gd name="T27" fmla="*/ 0 h 30"/>
                <a:gd name="T28" fmla="*/ 21 w 141"/>
                <a:gd name="T29" fmla="*/ 5 h 30"/>
                <a:gd name="T30" fmla="*/ 4 w 141"/>
                <a:gd name="T31" fmla="*/ 9 h 30"/>
                <a:gd name="T32" fmla="*/ 0 w 141"/>
                <a:gd name="T33" fmla="*/ 17 h 30"/>
                <a:gd name="T34" fmla="*/ 0 w 141"/>
                <a:gd name="T35" fmla="*/ 17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1"/>
                <a:gd name="T55" fmla="*/ 0 h 30"/>
                <a:gd name="T56" fmla="*/ 141 w 1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1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20" y="26"/>
                  </a:lnTo>
                  <a:lnTo>
                    <a:pt x="137" y="22"/>
                  </a:lnTo>
                  <a:lnTo>
                    <a:pt x="141" y="17"/>
                  </a:lnTo>
                  <a:lnTo>
                    <a:pt x="137" y="9"/>
                  </a:lnTo>
                  <a:lnTo>
                    <a:pt x="120" y="5"/>
                  </a:lnTo>
                  <a:lnTo>
                    <a:pt x="68" y="0"/>
                  </a:lnTo>
                  <a:lnTo>
                    <a:pt x="21" y="5"/>
                  </a:lnTo>
                  <a:lnTo>
                    <a:pt x="4" y="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</p:grpSp>
      <p:sp>
        <p:nvSpPr>
          <p:cNvPr id="400" name="Rectangle 3"/>
          <p:cNvSpPr txBox="1">
            <a:spLocks noChangeArrowheads="1"/>
          </p:cNvSpPr>
          <p:nvPr/>
        </p:nvSpPr>
        <p:spPr bwMode="auto">
          <a:xfrm>
            <a:off x="214313" y="1785938"/>
            <a:ext cx="25431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th-TH" sz="40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ea typeface="+mj-ea"/>
                <a:cs typeface="FreesiaUPC" pitchFamily="34" charset="-34"/>
              </a:rPr>
              <a:t>วัตถุประสงค์</a:t>
            </a:r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285750" y="2643188"/>
            <a:ext cx="8072438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</a:t>
            </a: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1.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พัฒนาระบบจัดเก็บหลักฐานในระดับจังหวัด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การให้คำแนะนำที่ถูกต้องเพื่อการแก้ไขปัญหาที่เกิดจากการใช้โปรแกรมทะเบียนนักศึกษา</a:t>
            </a: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ติดตาม ทบทวนความถูกต้องของข้อมูลที่ได้รับรายงานจากสถานศึกษา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4. การจัดทำระบบรายงานในระดับจังหวัด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4. การจัดทำผลการเรียน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GPA/PR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40" name="รูปภาพ 39" descr="gpa2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857" y="2109952"/>
            <a:ext cx="6914286" cy="3533626"/>
          </a:xfrm>
          <a:prstGeom prst="rect">
            <a:avLst/>
          </a:prstGeom>
        </p:spPr>
      </p:pic>
      <p:grpSp>
        <p:nvGrpSpPr>
          <p:cNvPr id="2" name="Group 121"/>
          <p:cNvGrpSpPr>
            <a:grpSpLocks/>
          </p:cNvGrpSpPr>
          <p:nvPr/>
        </p:nvGrpSpPr>
        <p:grpSpPr bwMode="auto">
          <a:xfrm>
            <a:off x="71407" y="4786322"/>
            <a:ext cx="2071702" cy="2003412"/>
            <a:chOff x="3696" y="436"/>
            <a:chExt cx="586" cy="874"/>
          </a:xfrm>
        </p:grpSpPr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3790" y="1106"/>
              <a:ext cx="282" cy="204"/>
            </a:xfrm>
            <a:custGeom>
              <a:avLst/>
              <a:gdLst>
                <a:gd name="T0" fmla="*/ 30 w 282"/>
                <a:gd name="T1" fmla="*/ 68 h 204"/>
                <a:gd name="T2" fmla="*/ 30 w 282"/>
                <a:gd name="T3" fmla="*/ 68 h 204"/>
                <a:gd name="T4" fmla="*/ 26 w 282"/>
                <a:gd name="T5" fmla="*/ 76 h 204"/>
                <a:gd name="T6" fmla="*/ 18 w 282"/>
                <a:gd name="T7" fmla="*/ 100 h 204"/>
                <a:gd name="T8" fmla="*/ 8 w 282"/>
                <a:gd name="T9" fmla="*/ 140 h 204"/>
                <a:gd name="T10" fmla="*/ 4 w 282"/>
                <a:gd name="T11" fmla="*/ 168 h 204"/>
                <a:gd name="T12" fmla="*/ 0 w 282"/>
                <a:gd name="T13" fmla="*/ 202 h 204"/>
                <a:gd name="T14" fmla="*/ 282 w 282"/>
                <a:gd name="T15" fmla="*/ 204 h 204"/>
                <a:gd name="T16" fmla="*/ 282 w 282"/>
                <a:gd name="T17" fmla="*/ 204 h 204"/>
                <a:gd name="T18" fmla="*/ 258 w 282"/>
                <a:gd name="T19" fmla="*/ 126 h 204"/>
                <a:gd name="T20" fmla="*/ 236 w 282"/>
                <a:gd name="T21" fmla="*/ 62 h 204"/>
                <a:gd name="T22" fmla="*/ 224 w 282"/>
                <a:gd name="T23" fmla="*/ 34 h 204"/>
                <a:gd name="T24" fmla="*/ 216 w 282"/>
                <a:gd name="T25" fmla="*/ 12 h 204"/>
                <a:gd name="T26" fmla="*/ 216 w 282"/>
                <a:gd name="T27" fmla="*/ 12 h 204"/>
                <a:gd name="T28" fmla="*/ 210 w 282"/>
                <a:gd name="T29" fmla="*/ 6 h 204"/>
                <a:gd name="T30" fmla="*/ 202 w 282"/>
                <a:gd name="T31" fmla="*/ 2 h 204"/>
                <a:gd name="T32" fmla="*/ 190 w 282"/>
                <a:gd name="T33" fmla="*/ 0 h 204"/>
                <a:gd name="T34" fmla="*/ 178 w 282"/>
                <a:gd name="T35" fmla="*/ 2 h 204"/>
                <a:gd name="T36" fmla="*/ 162 w 282"/>
                <a:gd name="T37" fmla="*/ 4 h 204"/>
                <a:gd name="T38" fmla="*/ 148 w 282"/>
                <a:gd name="T39" fmla="*/ 10 h 204"/>
                <a:gd name="T40" fmla="*/ 114 w 282"/>
                <a:gd name="T41" fmla="*/ 22 h 204"/>
                <a:gd name="T42" fmla="*/ 84 w 282"/>
                <a:gd name="T43" fmla="*/ 38 h 204"/>
                <a:gd name="T44" fmla="*/ 56 w 282"/>
                <a:gd name="T45" fmla="*/ 54 h 204"/>
                <a:gd name="T46" fmla="*/ 30 w 282"/>
                <a:gd name="T47" fmla="*/ 68 h 204"/>
                <a:gd name="T48" fmla="*/ 30 w 282"/>
                <a:gd name="T49" fmla="*/ 68 h 2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82"/>
                <a:gd name="T76" fmla="*/ 0 h 204"/>
                <a:gd name="T77" fmla="*/ 282 w 282"/>
                <a:gd name="T78" fmla="*/ 204 h 2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82" h="204">
                  <a:moveTo>
                    <a:pt x="30" y="68"/>
                  </a:moveTo>
                  <a:lnTo>
                    <a:pt x="30" y="68"/>
                  </a:lnTo>
                  <a:lnTo>
                    <a:pt x="26" y="76"/>
                  </a:lnTo>
                  <a:lnTo>
                    <a:pt x="18" y="100"/>
                  </a:lnTo>
                  <a:lnTo>
                    <a:pt x="8" y="140"/>
                  </a:lnTo>
                  <a:lnTo>
                    <a:pt x="4" y="168"/>
                  </a:lnTo>
                  <a:lnTo>
                    <a:pt x="0" y="202"/>
                  </a:lnTo>
                  <a:lnTo>
                    <a:pt x="282" y="204"/>
                  </a:lnTo>
                  <a:lnTo>
                    <a:pt x="258" y="126"/>
                  </a:lnTo>
                  <a:lnTo>
                    <a:pt x="236" y="62"/>
                  </a:lnTo>
                  <a:lnTo>
                    <a:pt x="224" y="34"/>
                  </a:lnTo>
                  <a:lnTo>
                    <a:pt x="216" y="12"/>
                  </a:lnTo>
                  <a:lnTo>
                    <a:pt x="210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8" y="2"/>
                  </a:lnTo>
                  <a:lnTo>
                    <a:pt x="162" y="4"/>
                  </a:lnTo>
                  <a:lnTo>
                    <a:pt x="148" y="10"/>
                  </a:lnTo>
                  <a:lnTo>
                    <a:pt x="114" y="22"/>
                  </a:lnTo>
                  <a:lnTo>
                    <a:pt x="84" y="38"/>
                  </a:lnTo>
                  <a:lnTo>
                    <a:pt x="56" y="54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rgbClr val="7D7B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3902" y="732"/>
              <a:ext cx="70" cy="146"/>
            </a:xfrm>
            <a:custGeom>
              <a:avLst/>
              <a:gdLst>
                <a:gd name="T0" fmla="*/ 0 w 70"/>
                <a:gd name="T1" fmla="*/ 0 h 146"/>
                <a:gd name="T2" fmla="*/ 58 w 70"/>
                <a:gd name="T3" fmla="*/ 36 h 146"/>
                <a:gd name="T4" fmla="*/ 70 w 70"/>
                <a:gd name="T5" fmla="*/ 90 h 146"/>
                <a:gd name="T6" fmla="*/ 18 w 70"/>
                <a:gd name="T7" fmla="*/ 146 h 146"/>
                <a:gd name="T8" fmla="*/ 0 w 70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"/>
                <a:gd name="T16" fmla="*/ 0 h 146"/>
                <a:gd name="T17" fmla="*/ 70 w 70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" h="146">
                  <a:moveTo>
                    <a:pt x="0" y="0"/>
                  </a:moveTo>
                  <a:lnTo>
                    <a:pt x="58" y="36"/>
                  </a:lnTo>
                  <a:lnTo>
                    <a:pt x="70" y="90"/>
                  </a:lnTo>
                  <a:lnTo>
                    <a:pt x="18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3766" y="436"/>
              <a:ext cx="236" cy="250"/>
            </a:xfrm>
            <a:custGeom>
              <a:avLst/>
              <a:gdLst>
                <a:gd name="T0" fmla="*/ 42 w 236"/>
                <a:gd name="T1" fmla="*/ 250 h 250"/>
                <a:gd name="T2" fmla="*/ 42 w 236"/>
                <a:gd name="T3" fmla="*/ 250 h 250"/>
                <a:gd name="T4" fmla="*/ 44 w 236"/>
                <a:gd name="T5" fmla="*/ 246 h 250"/>
                <a:gd name="T6" fmla="*/ 48 w 236"/>
                <a:gd name="T7" fmla="*/ 238 h 250"/>
                <a:gd name="T8" fmla="*/ 48 w 236"/>
                <a:gd name="T9" fmla="*/ 232 h 250"/>
                <a:gd name="T10" fmla="*/ 48 w 236"/>
                <a:gd name="T11" fmla="*/ 222 h 250"/>
                <a:gd name="T12" fmla="*/ 44 w 236"/>
                <a:gd name="T13" fmla="*/ 212 h 250"/>
                <a:gd name="T14" fmla="*/ 40 w 236"/>
                <a:gd name="T15" fmla="*/ 200 h 250"/>
                <a:gd name="T16" fmla="*/ 40 w 236"/>
                <a:gd name="T17" fmla="*/ 200 h 250"/>
                <a:gd name="T18" fmla="*/ 22 w 236"/>
                <a:gd name="T19" fmla="*/ 164 h 250"/>
                <a:gd name="T20" fmla="*/ 12 w 236"/>
                <a:gd name="T21" fmla="*/ 142 h 250"/>
                <a:gd name="T22" fmla="*/ 4 w 236"/>
                <a:gd name="T23" fmla="*/ 118 h 250"/>
                <a:gd name="T24" fmla="*/ 2 w 236"/>
                <a:gd name="T25" fmla="*/ 104 h 250"/>
                <a:gd name="T26" fmla="*/ 0 w 236"/>
                <a:gd name="T27" fmla="*/ 92 h 250"/>
                <a:gd name="T28" fmla="*/ 0 w 236"/>
                <a:gd name="T29" fmla="*/ 80 h 250"/>
                <a:gd name="T30" fmla="*/ 2 w 236"/>
                <a:gd name="T31" fmla="*/ 68 h 250"/>
                <a:gd name="T32" fmla="*/ 6 w 236"/>
                <a:gd name="T33" fmla="*/ 56 h 250"/>
                <a:gd name="T34" fmla="*/ 12 w 236"/>
                <a:gd name="T35" fmla="*/ 44 h 250"/>
                <a:gd name="T36" fmla="*/ 22 w 236"/>
                <a:gd name="T37" fmla="*/ 34 h 250"/>
                <a:gd name="T38" fmla="*/ 32 w 236"/>
                <a:gd name="T39" fmla="*/ 24 h 250"/>
                <a:gd name="T40" fmla="*/ 32 w 236"/>
                <a:gd name="T41" fmla="*/ 24 h 250"/>
                <a:gd name="T42" fmla="*/ 46 w 236"/>
                <a:gd name="T43" fmla="*/ 14 h 250"/>
                <a:gd name="T44" fmla="*/ 62 w 236"/>
                <a:gd name="T45" fmla="*/ 8 h 250"/>
                <a:gd name="T46" fmla="*/ 78 w 236"/>
                <a:gd name="T47" fmla="*/ 4 h 250"/>
                <a:gd name="T48" fmla="*/ 94 w 236"/>
                <a:gd name="T49" fmla="*/ 0 h 250"/>
                <a:gd name="T50" fmla="*/ 110 w 236"/>
                <a:gd name="T51" fmla="*/ 0 h 250"/>
                <a:gd name="T52" fmla="*/ 126 w 236"/>
                <a:gd name="T53" fmla="*/ 2 h 250"/>
                <a:gd name="T54" fmla="*/ 142 w 236"/>
                <a:gd name="T55" fmla="*/ 6 h 250"/>
                <a:gd name="T56" fmla="*/ 156 w 236"/>
                <a:gd name="T57" fmla="*/ 12 h 250"/>
                <a:gd name="T58" fmla="*/ 172 w 236"/>
                <a:gd name="T59" fmla="*/ 20 h 250"/>
                <a:gd name="T60" fmla="*/ 186 w 236"/>
                <a:gd name="T61" fmla="*/ 28 h 250"/>
                <a:gd name="T62" fmla="*/ 198 w 236"/>
                <a:gd name="T63" fmla="*/ 38 h 250"/>
                <a:gd name="T64" fmla="*/ 208 w 236"/>
                <a:gd name="T65" fmla="*/ 52 h 250"/>
                <a:gd name="T66" fmla="*/ 218 w 236"/>
                <a:gd name="T67" fmla="*/ 64 h 250"/>
                <a:gd name="T68" fmla="*/ 226 w 236"/>
                <a:gd name="T69" fmla="*/ 80 h 250"/>
                <a:gd name="T70" fmla="*/ 232 w 236"/>
                <a:gd name="T71" fmla="*/ 96 h 250"/>
                <a:gd name="T72" fmla="*/ 236 w 236"/>
                <a:gd name="T73" fmla="*/ 112 h 250"/>
                <a:gd name="T74" fmla="*/ 236 w 236"/>
                <a:gd name="T75" fmla="*/ 112 h 250"/>
                <a:gd name="T76" fmla="*/ 236 w 236"/>
                <a:gd name="T77" fmla="*/ 120 h 250"/>
                <a:gd name="T78" fmla="*/ 232 w 236"/>
                <a:gd name="T79" fmla="*/ 140 h 250"/>
                <a:gd name="T80" fmla="*/ 228 w 236"/>
                <a:gd name="T81" fmla="*/ 150 h 250"/>
                <a:gd name="T82" fmla="*/ 224 w 236"/>
                <a:gd name="T83" fmla="*/ 160 h 250"/>
                <a:gd name="T84" fmla="*/ 216 w 236"/>
                <a:gd name="T85" fmla="*/ 168 h 250"/>
                <a:gd name="T86" fmla="*/ 206 w 236"/>
                <a:gd name="T87" fmla="*/ 174 h 250"/>
                <a:gd name="T88" fmla="*/ 206 w 236"/>
                <a:gd name="T89" fmla="*/ 174 h 250"/>
                <a:gd name="T90" fmla="*/ 192 w 236"/>
                <a:gd name="T91" fmla="*/ 180 h 250"/>
                <a:gd name="T92" fmla="*/ 172 w 236"/>
                <a:gd name="T93" fmla="*/ 190 h 250"/>
                <a:gd name="T94" fmla="*/ 124 w 236"/>
                <a:gd name="T95" fmla="*/ 218 h 250"/>
                <a:gd name="T96" fmla="*/ 100 w 236"/>
                <a:gd name="T97" fmla="*/ 232 h 250"/>
                <a:gd name="T98" fmla="*/ 76 w 236"/>
                <a:gd name="T99" fmla="*/ 242 h 250"/>
                <a:gd name="T100" fmla="*/ 58 w 236"/>
                <a:gd name="T101" fmla="*/ 248 h 250"/>
                <a:gd name="T102" fmla="*/ 50 w 236"/>
                <a:gd name="T103" fmla="*/ 250 h 250"/>
                <a:gd name="T104" fmla="*/ 42 w 236"/>
                <a:gd name="T105" fmla="*/ 250 h 250"/>
                <a:gd name="T106" fmla="*/ 42 w 236"/>
                <a:gd name="T107" fmla="*/ 250 h 2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6"/>
                <a:gd name="T163" fmla="*/ 0 h 250"/>
                <a:gd name="T164" fmla="*/ 236 w 236"/>
                <a:gd name="T165" fmla="*/ 250 h 2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6" h="250">
                  <a:moveTo>
                    <a:pt x="42" y="250"/>
                  </a:moveTo>
                  <a:lnTo>
                    <a:pt x="42" y="250"/>
                  </a:lnTo>
                  <a:lnTo>
                    <a:pt x="44" y="246"/>
                  </a:lnTo>
                  <a:lnTo>
                    <a:pt x="48" y="238"/>
                  </a:lnTo>
                  <a:lnTo>
                    <a:pt x="48" y="232"/>
                  </a:lnTo>
                  <a:lnTo>
                    <a:pt x="48" y="222"/>
                  </a:lnTo>
                  <a:lnTo>
                    <a:pt x="44" y="212"/>
                  </a:lnTo>
                  <a:lnTo>
                    <a:pt x="40" y="200"/>
                  </a:lnTo>
                  <a:lnTo>
                    <a:pt x="22" y="164"/>
                  </a:lnTo>
                  <a:lnTo>
                    <a:pt x="12" y="142"/>
                  </a:lnTo>
                  <a:lnTo>
                    <a:pt x="4" y="118"/>
                  </a:lnTo>
                  <a:lnTo>
                    <a:pt x="2" y="104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6" y="56"/>
                  </a:lnTo>
                  <a:lnTo>
                    <a:pt x="12" y="44"/>
                  </a:lnTo>
                  <a:lnTo>
                    <a:pt x="22" y="34"/>
                  </a:lnTo>
                  <a:lnTo>
                    <a:pt x="32" y="24"/>
                  </a:lnTo>
                  <a:lnTo>
                    <a:pt x="46" y="14"/>
                  </a:lnTo>
                  <a:lnTo>
                    <a:pt x="62" y="8"/>
                  </a:lnTo>
                  <a:lnTo>
                    <a:pt x="78" y="4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6" y="2"/>
                  </a:lnTo>
                  <a:lnTo>
                    <a:pt x="142" y="6"/>
                  </a:lnTo>
                  <a:lnTo>
                    <a:pt x="156" y="12"/>
                  </a:lnTo>
                  <a:lnTo>
                    <a:pt x="172" y="20"/>
                  </a:lnTo>
                  <a:lnTo>
                    <a:pt x="186" y="28"/>
                  </a:lnTo>
                  <a:lnTo>
                    <a:pt x="198" y="38"/>
                  </a:lnTo>
                  <a:lnTo>
                    <a:pt x="208" y="52"/>
                  </a:lnTo>
                  <a:lnTo>
                    <a:pt x="218" y="64"/>
                  </a:lnTo>
                  <a:lnTo>
                    <a:pt x="226" y="80"/>
                  </a:lnTo>
                  <a:lnTo>
                    <a:pt x="232" y="96"/>
                  </a:lnTo>
                  <a:lnTo>
                    <a:pt x="236" y="112"/>
                  </a:lnTo>
                  <a:lnTo>
                    <a:pt x="236" y="120"/>
                  </a:lnTo>
                  <a:lnTo>
                    <a:pt x="232" y="140"/>
                  </a:lnTo>
                  <a:lnTo>
                    <a:pt x="228" y="150"/>
                  </a:lnTo>
                  <a:lnTo>
                    <a:pt x="224" y="160"/>
                  </a:lnTo>
                  <a:lnTo>
                    <a:pt x="216" y="168"/>
                  </a:lnTo>
                  <a:lnTo>
                    <a:pt x="206" y="174"/>
                  </a:lnTo>
                  <a:lnTo>
                    <a:pt x="192" y="180"/>
                  </a:lnTo>
                  <a:lnTo>
                    <a:pt x="172" y="190"/>
                  </a:lnTo>
                  <a:lnTo>
                    <a:pt x="124" y="218"/>
                  </a:lnTo>
                  <a:lnTo>
                    <a:pt x="100" y="232"/>
                  </a:lnTo>
                  <a:lnTo>
                    <a:pt x="76" y="242"/>
                  </a:lnTo>
                  <a:lnTo>
                    <a:pt x="58" y="248"/>
                  </a:lnTo>
                  <a:lnTo>
                    <a:pt x="50" y="250"/>
                  </a:lnTo>
                  <a:lnTo>
                    <a:pt x="4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3990" y="938"/>
              <a:ext cx="104" cy="204"/>
            </a:xfrm>
            <a:custGeom>
              <a:avLst/>
              <a:gdLst>
                <a:gd name="T0" fmla="*/ 2 w 104"/>
                <a:gd name="T1" fmla="*/ 66 h 204"/>
                <a:gd name="T2" fmla="*/ 2 w 104"/>
                <a:gd name="T3" fmla="*/ 66 h 204"/>
                <a:gd name="T4" fmla="*/ 8 w 104"/>
                <a:gd name="T5" fmla="*/ 84 h 204"/>
                <a:gd name="T6" fmla="*/ 14 w 104"/>
                <a:gd name="T7" fmla="*/ 102 h 204"/>
                <a:gd name="T8" fmla="*/ 24 w 104"/>
                <a:gd name="T9" fmla="*/ 124 h 204"/>
                <a:gd name="T10" fmla="*/ 36 w 104"/>
                <a:gd name="T11" fmla="*/ 148 h 204"/>
                <a:gd name="T12" fmla="*/ 52 w 104"/>
                <a:gd name="T13" fmla="*/ 170 h 204"/>
                <a:gd name="T14" fmla="*/ 60 w 104"/>
                <a:gd name="T15" fmla="*/ 180 h 204"/>
                <a:gd name="T16" fmla="*/ 70 w 104"/>
                <a:gd name="T17" fmla="*/ 190 h 204"/>
                <a:gd name="T18" fmla="*/ 80 w 104"/>
                <a:gd name="T19" fmla="*/ 196 h 204"/>
                <a:gd name="T20" fmla="*/ 92 w 104"/>
                <a:gd name="T21" fmla="*/ 204 h 204"/>
                <a:gd name="T22" fmla="*/ 92 w 104"/>
                <a:gd name="T23" fmla="*/ 204 h 204"/>
                <a:gd name="T24" fmla="*/ 94 w 104"/>
                <a:gd name="T25" fmla="*/ 200 h 204"/>
                <a:gd name="T26" fmla="*/ 98 w 104"/>
                <a:gd name="T27" fmla="*/ 194 h 204"/>
                <a:gd name="T28" fmla="*/ 102 w 104"/>
                <a:gd name="T29" fmla="*/ 186 h 204"/>
                <a:gd name="T30" fmla="*/ 104 w 104"/>
                <a:gd name="T31" fmla="*/ 174 h 204"/>
                <a:gd name="T32" fmla="*/ 104 w 104"/>
                <a:gd name="T33" fmla="*/ 162 h 204"/>
                <a:gd name="T34" fmla="*/ 102 w 104"/>
                <a:gd name="T35" fmla="*/ 144 h 204"/>
                <a:gd name="T36" fmla="*/ 96 w 104"/>
                <a:gd name="T37" fmla="*/ 122 h 204"/>
                <a:gd name="T38" fmla="*/ 96 w 104"/>
                <a:gd name="T39" fmla="*/ 122 h 204"/>
                <a:gd name="T40" fmla="*/ 72 w 104"/>
                <a:gd name="T41" fmla="*/ 50 h 204"/>
                <a:gd name="T42" fmla="*/ 66 w 104"/>
                <a:gd name="T43" fmla="*/ 28 h 204"/>
                <a:gd name="T44" fmla="*/ 64 w 104"/>
                <a:gd name="T45" fmla="*/ 12 h 204"/>
                <a:gd name="T46" fmla="*/ 64 w 104"/>
                <a:gd name="T47" fmla="*/ 12 h 204"/>
                <a:gd name="T48" fmla="*/ 64 w 104"/>
                <a:gd name="T49" fmla="*/ 10 h 204"/>
                <a:gd name="T50" fmla="*/ 62 w 104"/>
                <a:gd name="T51" fmla="*/ 6 h 204"/>
                <a:gd name="T52" fmla="*/ 52 w 104"/>
                <a:gd name="T53" fmla="*/ 2 h 204"/>
                <a:gd name="T54" fmla="*/ 42 w 104"/>
                <a:gd name="T55" fmla="*/ 0 h 204"/>
                <a:gd name="T56" fmla="*/ 28 w 104"/>
                <a:gd name="T57" fmla="*/ 2 h 204"/>
                <a:gd name="T58" fmla="*/ 22 w 104"/>
                <a:gd name="T59" fmla="*/ 4 h 204"/>
                <a:gd name="T60" fmla="*/ 16 w 104"/>
                <a:gd name="T61" fmla="*/ 8 h 204"/>
                <a:gd name="T62" fmla="*/ 10 w 104"/>
                <a:gd name="T63" fmla="*/ 14 h 204"/>
                <a:gd name="T64" fmla="*/ 6 w 104"/>
                <a:gd name="T65" fmla="*/ 20 h 204"/>
                <a:gd name="T66" fmla="*/ 2 w 104"/>
                <a:gd name="T67" fmla="*/ 28 h 204"/>
                <a:gd name="T68" fmla="*/ 0 w 104"/>
                <a:gd name="T69" fmla="*/ 40 h 204"/>
                <a:gd name="T70" fmla="*/ 0 w 104"/>
                <a:gd name="T71" fmla="*/ 52 h 204"/>
                <a:gd name="T72" fmla="*/ 2 w 104"/>
                <a:gd name="T73" fmla="*/ 66 h 204"/>
                <a:gd name="T74" fmla="*/ 2 w 104"/>
                <a:gd name="T75" fmla="*/ 66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4"/>
                <a:gd name="T115" fmla="*/ 0 h 204"/>
                <a:gd name="T116" fmla="*/ 104 w 104"/>
                <a:gd name="T117" fmla="*/ 204 h 2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4" h="204">
                  <a:moveTo>
                    <a:pt x="2" y="66"/>
                  </a:moveTo>
                  <a:lnTo>
                    <a:pt x="2" y="66"/>
                  </a:lnTo>
                  <a:lnTo>
                    <a:pt x="8" y="84"/>
                  </a:lnTo>
                  <a:lnTo>
                    <a:pt x="14" y="102"/>
                  </a:lnTo>
                  <a:lnTo>
                    <a:pt x="24" y="124"/>
                  </a:lnTo>
                  <a:lnTo>
                    <a:pt x="36" y="148"/>
                  </a:lnTo>
                  <a:lnTo>
                    <a:pt x="52" y="170"/>
                  </a:lnTo>
                  <a:lnTo>
                    <a:pt x="60" y="180"/>
                  </a:lnTo>
                  <a:lnTo>
                    <a:pt x="70" y="190"/>
                  </a:lnTo>
                  <a:lnTo>
                    <a:pt x="80" y="196"/>
                  </a:lnTo>
                  <a:lnTo>
                    <a:pt x="92" y="204"/>
                  </a:lnTo>
                  <a:lnTo>
                    <a:pt x="94" y="200"/>
                  </a:lnTo>
                  <a:lnTo>
                    <a:pt x="98" y="194"/>
                  </a:lnTo>
                  <a:lnTo>
                    <a:pt x="102" y="186"/>
                  </a:lnTo>
                  <a:lnTo>
                    <a:pt x="104" y="174"/>
                  </a:lnTo>
                  <a:lnTo>
                    <a:pt x="104" y="162"/>
                  </a:lnTo>
                  <a:lnTo>
                    <a:pt x="102" y="144"/>
                  </a:lnTo>
                  <a:lnTo>
                    <a:pt x="96" y="122"/>
                  </a:lnTo>
                  <a:lnTo>
                    <a:pt x="72" y="50"/>
                  </a:lnTo>
                  <a:lnTo>
                    <a:pt x="66" y="28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8" y="2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4048" y="978"/>
              <a:ext cx="86" cy="164"/>
            </a:xfrm>
            <a:custGeom>
              <a:avLst/>
              <a:gdLst>
                <a:gd name="T0" fmla="*/ 86 w 86"/>
                <a:gd name="T1" fmla="*/ 26 h 164"/>
                <a:gd name="T2" fmla="*/ 86 w 86"/>
                <a:gd name="T3" fmla="*/ 26 h 164"/>
                <a:gd name="T4" fmla="*/ 84 w 86"/>
                <a:gd name="T5" fmla="*/ 42 h 164"/>
                <a:gd name="T6" fmla="*/ 72 w 86"/>
                <a:gd name="T7" fmla="*/ 82 h 164"/>
                <a:gd name="T8" fmla="*/ 64 w 86"/>
                <a:gd name="T9" fmla="*/ 104 h 164"/>
                <a:gd name="T10" fmla="*/ 56 w 86"/>
                <a:gd name="T11" fmla="*/ 126 h 164"/>
                <a:gd name="T12" fmla="*/ 46 w 86"/>
                <a:gd name="T13" fmla="*/ 148 h 164"/>
                <a:gd name="T14" fmla="*/ 34 w 86"/>
                <a:gd name="T15" fmla="*/ 164 h 164"/>
                <a:gd name="T16" fmla="*/ 34 w 86"/>
                <a:gd name="T17" fmla="*/ 164 h 164"/>
                <a:gd name="T18" fmla="*/ 28 w 86"/>
                <a:gd name="T19" fmla="*/ 160 h 164"/>
                <a:gd name="T20" fmla="*/ 16 w 86"/>
                <a:gd name="T21" fmla="*/ 150 h 164"/>
                <a:gd name="T22" fmla="*/ 10 w 86"/>
                <a:gd name="T23" fmla="*/ 144 h 164"/>
                <a:gd name="T24" fmla="*/ 4 w 86"/>
                <a:gd name="T25" fmla="*/ 134 h 164"/>
                <a:gd name="T26" fmla="*/ 0 w 86"/>
                <a:gd name="T27" fmla="*/ 122 h 164"/>
                <a:gd name="T28" fmla="*/ 0 w 86"/>
                <a:gd name="T29" fmla="*/ 106 h 164"/>
                <a:gd name="T30" fmla="*/ 0 w 86"/>
                <a:gd name="T31" fmla="*/ 106 h 164"/>
                <a:gd name="T32" fmla="*/ 2 w 86"/>
                <a:gd name="T33" fmla="*/ 72 h 164"/>
                <a:gd name="T34" fmla="*/ 6 w 86"/>
                <a:gd name="T35" fmla="*/ 38 h 164"/>
                <a:gd name="T36" fmla="*/ 12 w 86"/>
                <a:gd name="T37" fmla="*/ 0 h 164"/>
                <a:gd name="T38" fmla="*/ 86 w 86"/>
                <a:gd name="T39" fmla="*/ 26 h 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6"/>
                <a:gd name="T61" fmla="*/ 0 h 164"/>
                <a:gd name="T62" fmla="*/ 86 w 86"/>
                <a:gd name="T63" fmla="*/ 164 h 16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6" h="164">
                  <a:moveTo>
                    <a:pt x="86" y="26"/>
                  </a:moveTo>
                  <a:lnTo>
                    <a:pt x="86" y="26"/>
                  </a:lnTo>
                  <a:lnTo>
                    <a:pt x="84" y="42"/>
                  </a:lnTo>
                  <a:lnTo>
                    <a:pt x="72" y="82"/>
                  </a:lnTo>
                  <a:lnTo>
                    <a:pt x="64" y="104"/>
                  </a:lnTo>
                  <a:lnTo>
                    <a:pt x="56" y="126"/>
                  </a:lnTo>
                  <a:lnTo>
                    <a:pt x="46" y="148"/>
                  </a:lnTo>
                  <a:lnTo>
                    <a:pt x="34" y="164"/>
                  </a:lnTo>
                  <a:lnTo>
                    <a:pt x="28" y="160"/>
                  </a:lnTo>
                  <a:lnTo>
                    <a:pt x="16" y="150"/>
                  </a:lnTo>
                  <a:lnTo>
                    <a:pt x="10" y="144"/>
                  </a:lnTo>
                  <a:lnTo>
                    <a:pt x="4" y="134"/>
                  </a:lnTo>
                  <a:lnTo>
                    <a:pt x="0" y="122"/>
                  </a:lnTo>
                  <a:lnTo>
                    <a:pt x="0" y="106"/>
                  </a:lnTo>
                  <a:lnTo>
                    <a:pt x="2" y="72"/>
                  </a:lnTo>
                  <a:lnTo>
                    <a:pt x="6" y="38"/>
                  </a:lnTo>
                  <a:lnTo>
                    <a:pt x="12" y="0"/>
                  </a:lnTo>
                  <a:lnTo>
                    <a:pt x="86" y="2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754" y="624"/>
              <a:ext cx="220" cy="278"/>
            </a:xfrm>
            <a:custGeom>
              <a:avLst/>
              <a:gdLst>
                <a:gd name="T0" fmla="*/ 164 w 220"/>
                <a:gd name="T1" fmla="*/ 26 h 278"/>
                <a:gd name="T2" fmla="*/ 164 w 220"/>
                <a:gd name="T3" fmla="*/ 26 h 278"/>
                <a:gd name="T4" fmla="*/ 162 w 220"/>
                <a:gd name="T5" fmla="*/ 38 h 278"/>
                <a:gd name="T6" fmla="*/ 156 w 220"/>
                <a:gd name="T7" fmla="*/ 68 h 278"/>
                <a:gd name="T8" fmla="*/ 154 w 220"/>
                <a:gd name="T9" fmla="*/ 86 h 278"/>
                <a:gd name="T10" fmla="*/ 156 w 220"/>
                <a:gd name="T11" fmla="*/ 104 h 278"/>
                <a:gd name="T12" fmla="*/ 158 w 220"/>
                <a:gd name="T13" fmla="*/ 122 h 278"/>
                <a:gd name="T14" fmla="*/ 164 w 220"/>
                <a:gd name="T15" fmla="*/ 138 h 278"/>
                <a:gd name="T16" fmla="*/ 164 w 220"/>
                <a:gd name="T17" fmla="*/ 138 h 278"/>
                <a:gd name="T18" fmla="*/ 174 w 220"/>
                <a:gd name="T19" fmla="*/ 152 h 278"/>
                <a:gd name="T20" fmla="*/ 182 w 220"/>
                <a:gd name="T21" fmla="*/ 162 h 278"/>
                <a:gd name="T22" fmla="*/ 192 w 220"/>
                <a:gd name="T23" fmla="*/ 170 h 278"/>
                <a:gd name="T24" fmla="*/ 200 w 220"/>
                <a:gd name="T25" fmla="*/ 176 h 278"/>
                <a:gd name="T26" fmla="*/ 212 w 220"/>
                <a:gd name="T27" fmla="*/ 184 h 278"/>
                <a:gd name="T28" fmla="*/ 218 w 220"/>
                <a:gd name="T29" fmla="*/ 184 h 278"/>
                <a:gd name="T30" fmla="*/ 218 w 220"/>
                <a:gd name="T31" fmla="*/ 184 h 278"/>
                <a:gd name="T32" fmla="*/ 220 w 220"/>
                <a:gd name="T33" fmla="*/ 202 h 278"/>
                <a:gd name="T34" fmla="*/ 220 w 220"/>
                <a:gd name="T35" fmla="*/ 218 h 278"/>
                <a:gd name="T36" fmla="*/ 218 w 220"/>
                <a:gd name="T37" fmla="*/ 236 h 278"/>
                <a:gd name="T38" fmla="*/ 214 w 220"/>
                <a:gd name="T39" fmla="*/ 246 h 278"/>
                <a:gd name="T40" fmla="*/ 212 w 220"/>
                <a:gd name="T41" fmla="*/ 254 h 278"/>
                <a:gd name="T42" fmla="*/ 206 w 220"/>
                <a:gd name="T43" fmla="*/ 262 h 278"/>
                <a:gd name="T44" fmla="*/ 200 w 220"/>
                <a:gd name="T45" fmla="*/ 268 h 278"/>
                <a:gd name="T46" fmla="*/ 192 w 220"/>
                <a:gd name="T47" fmla="*/ 274 h 278"/>
                <a:gd name="T48" fmla="*/ 182 w 220"/>
                <a:gd name="T49" fmla="*/ 278 h 278"/>
                <a:gd name="T50" fmla="*/ 168 w 220"/>
                <a:gd name="T51" fmla="*/ 278 h 278"/>
                <a:gd name="T52" fmla="*/ 154 w 220"/>
                <a:gd name="T53" fmla="*/ 276 h 278"/>
                <a:gd name="T54" fmla="*/ 154 w 220"/>
                <a:gd name="T55" fmla="*/ 276 h 278"/>
                <a:gd name="T56" fmla="*/ 138 w 220"/>
                <a:gd name="T57" fmla="*/ 272 h 278"/>
                <a:gd name="T58" fmla="*/ 124 w 220"/>
                <a:gd name="T59" fmla="*/ 266 h 278"/>
                <a:gd name="T60" fmla="*/ 108 w 220"/>
                <a:gd name="T61" fmla="*/ 260 h 278"/>
                <a:gd name="T62" fmla="*/ 94 w 220"/>
                <a:gd name="T63" fmla="*/ 252 h 278"/>
                <a:gd name="T64" fmla="*/ 68 w 220"/>
                <a:gd name="T65" fmla="*/ 232 h 278"/>
                <a:gd name="T66" fmla="*/ 46 w 220"/>
                <a:gd name="T67" fmla="*/ 212 h 278"/>
                <a:gd name="T68" fmla="*/ 26 w 220"/>
                <a:gd name="T69" fmla="*/ 192 h 278"/>
                <a:gd name="T70" fmla="*/ 12 w 220"/>
                <a:gd name="T71" fmla="*/ 174 h 278"/>
                <a:gd name="T72" fmla="*/ 0 w 220"/>
                <a:gd name="T73" fmla="*/ 158 h 278"/>
                <a:gd name="T74" fmla="*/ 0 w 220"/>
                <a:gd name="T75" fmla="*/ 158 h 278"/>
                <a:gd name="T76" fmla="*/ 4 w 220"/>
                <a:gd name="T77" fmla="*/ 158 h 278"/>
                <a:gd name="T78" fmla="*/ 14 w 220"/>
                <a:gd name="T79" fmla="*/ 156 h 278"/>
                <a:gd name="T80" fmla="*/ 28 w 220"/>
                <a:gd name="T81" fmla="*/ 152 h 278"/>
                <a:gd name="T82" fmla="*/ 36 w 220"/>
                <a:gd name="T83" fmla="*/ 148 h 278"/>
                <a:gd name="T84" fmla="*/ 44 w 220"/>
                <a:gd name="T85" fmla="*/ 142 h 278"/>
                <a:gd name="T86" fmla="*/ 52 w 220"/>
                <a:gd name="T87" fmla="*/ 134 h 278"/>
                <a:gd name="T88" fmla="*/ 58 w 220"/>
                <a:gd name="T89" fmla="*/ 124 h 278"/>
                <a:gd name="T90" fmla="*/ 64 w 220"/>
                <a:gd name="T91" fmla="*/ 110 h 278"/>
                <a:gd name="T92" fmla="*/ 70 w 220"/>
                <a:gd name="T93" fmla="*/ 96 h 278"/>
                <a:gd name="T94" fmla="*/ 72 w 220"/>
                <a:gd name="T95" fmla="*/ 76 h 278"/>
                <a:gd name="T96" fmla="*/ 74 w 220"/>
                <a:gd name="T97" fmla="*/ 54 h 278"/>
                <a:gd name="T98" fmla="*/ 74 w 220"/>
                <a:gd name="T99" fmla="*/ 30 h 278"/>
                <a:gd name="T100" fmla="*/ 72 w 220"/>
                <a:gd name="T101" fmla="*/ 0 h 278"/>
                <a:gd name="T102" fmla="*/ 164 w 220"/>
                <a:gd name="T103" fmla="*/ 26 h 2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78"/>
                <a:gd name="T158" fmla="*/ 220 w 220"/>
                <a:gd name="T159" fmla="*/ 278 h 2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78">
                  <a:moveTo>
                    <a:pt x="164" y="26"/>
                  </a:moveTo>
                  <a:lnTo>
                    <a:pt x="164" y="26"/>
                  </a:lnTo>
                  <a:lnTo>
                    <a:pt x="162" y="38"/>
                  </a:lnTo>
                  <a:lnTo>
                    <a:pt x="156" y="68"/>
                  </a:lnTo>
                  <a:lnTo>
                    <a:pt x="154" y="86"/>
                  </a:lnTo>
                  <a:lnTo>
                    <a:pt x="156" y="104"/>
                  </a:lnTo>
                  <a:lnTo>
                    <a:pt x="158" y="122"/>
                  </a:lnTo>
                  <a:lnTo>
                    <a:pt x="164" y="138"/>
                  </a:lnTo>
                  <a:lnTo>
                    <a:pt x="174" y="152"/>
                  </a:lnTo>
                  <a:lnTo>
                    <a:pt x="182" y="162"/>
                  </a:lnTo>
                  <a:lnTo>
                    <a:pt x="192" y="170"/>
                  </a:lnTo>
                  <a:lnTo>
                    <a:pt x="200" y="176"/>
                  </a:lnTo>
                  <a:lnTo>
                    <a:pt x="212" y="184"/>
                  </a:lnTo>
                  <a:lnTo>
                    <a:pt x="218" y="184"/>
                  </a:lnTo>
                  <a:lnTo>
                    <a:pt x="220" y="202"/>
                  </a:lnTo>
                  <a:lnTo>
                    <a:pt x="220" y="218"/>
                  </a:lnTo>
                  <a:lnTo>
                    <a:pt x="218" y="236"/>
                  </a:lnTo>
                  <a:lnTo>
                    <a:pt x="214" y="246"/>
                  </a:lnTo>
                  <a:lnTo>
                    <a:pt x="212" y="254"/>
                  </a:lnTo>
                  <a:lnTo>
                    <a:pt x="206" y="262"/>
                  </a:lnTo>
                  <a:lnTo>
                    <a:pt x="200" y="268"/>
                  </a:lnTo>
                  <a:lnTo>
                    <a:pt x="192" y="274"/>
                  </a:lnTo>
                  <a:lnTo>
                    <a:pt x="182" y="278"/>
                  </a:lnTo>
                  <a:lnTo>
                    <a:pt x="168" y="278"/>
                  </a:lnTo>
                  <a:lnTo>
                    <a:pt x="154" y="276"/>
                  </a:lnTo>
                  <a:lnTo>
                    <a:pt x="138" y="272"/>
                  </a:lnTo>
                  <a:lnTo>
                    <a:pt x="124" y="266"/>
                  </a:lnTo>
                  <a:lnTo>
                    <a:pt x="108" y="260"/>
                  </a:lnTo>
                  <a:lnTo>
                    <a:pt x="94" y="252"/>
                  </a:lnTo>
                  <a:lnTo>
                    <a:pt x="68" y="232"/>
                  </a:lnTo>
                  <a:lnTo>
                    <a:pt x="46" y="212"/>
                  </a:lnTo>
                  <a:lnTo>
                    <a:pt x="26" y="192"/>
                  </a:lnTo>
                  <a:lnTo>
                    <a:pt x="12" y="174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4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44" y="142"/>
                  </a:lnTo>
                  <a:lnTo>
                    <a:pt x="52" y="134"/>
                  </a:lnTo>
                  <a:lnTo>
                    <a:pt x="58" y="124"/>
                  </a:lnTo>
                  <a:lnTo>
                    <a:pt x="64" y="110"/>
                  </a:lnTo>
                  <a:lnTo>
                    <a:pt x="70" y="96"/>
                  </a:lnTo>
                  <a:lnTo>
                    <a:pt x="72" y="76"/>
                  </a:lnTo>
                  <a:lnTo>
                    <a:pt x="74" y="54"/>
                  </a:lnTo>
                  <a:lnTo>
                    <a:pt x="74" y="30"/>
                  </a:lnTo>
                  <a:lnTo>
                    <a:pt x="72" y="0"/>
                  </a:lnTo>
                  <a:lnTo>
                    <a:pt x="164" y="26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702" y="764"/>
              <a:ext cx="328" cy="442"/>
            </a:xfrm>
            <a:custGeom>
              <a:avLst/>
              <a:gdLst>
                <a:gd name="T0" fmla="*/ 98 w 328"/>
                <a:gd name="T1" fmla="*/ 440 h 442"/>
                <a:gd name="T2" fmla="*/ 112 w 328"/>
                <a:gd name="T3" fmla="*/ 440 h 442"/>
                <a:gd name="T4" fmla="*/ 168 w 328"/>
                <a:gd name="T5" fmla="*/ 442 h 442"/>
                <a:gd name="T6" fmla="*/ 226 w 328"/>
                <a:gd name="T7" fmla="*/ 434 h 442"/>
                <a:gd name="T8" fmla="*/ 280 w 328"/>
                <a:gd name="T9" fmla="*/ 420 h 442"/>
                <a:gd name="T10" fmla="*/ 328 w 328"/>
                <a:gd name="T11" fmla="*/ 392 h 442"/>
                <a:gd name="T12" fmla="*/ 318 w 328"/>
                <a:gd name="T13" fmla="*/ 372 h 442"/>
                <a:gd name="T14" fmla="*/ 312 w 328"/>
                <a:gd name="T15" fmla="*/ 348 h 442"/>
                <a:gd name="T16" fmla="*/ 304 w 328"/>
                <a:gd name="T17" fmla="*/ 292 h 442"/>
                <a:gd name="T18" fmla="*/ 304 w 328"/>
                <a:gd name="T19" fmla="*/ 244 h 442"/>
                <a:gd name="T20" fmla="*/ 308 w 328"/>
                <a:gd name="T21" fmla="*/ 238 h 442"/>
                <a:gd name="T22" fmla="*/ 326 w 328"/>
                <a:gd name="T23" fmla="*/ 202 h 442"/>
                <a:gd name="T24" fmla="*/ 328 w 328"/>
                <a:gd name="T25" fmla="*/ 182 h 442"/>
                <a:gd name="T26" fmla="*/ 316 w 328"/>
                <a:gd name="T27" fmla="*/ 126 h 442"/>
                <a:gd name="T28" fmla="*/ 310 w 328"/>
                <a:gd name="T29" fmla="*/ 82 h 442"/>
                <a:gd name="T30" fmla="*/ 310 w 328"/>
                <a:gd name="T31" fmla="*/ 74 h 442"/>
                <a:gd name="T32" fmla="*/ 310 w 328"/>
                <a:gd name="T33" fmla="*/ 52 h 442"/>
                <a:gd name="T34" fmla="*/ 302 w 328"/>
                <a:gd name="T35" fmla="*/ 46 h 442"/>
                <a:gd name="T36" fmla="*/ 292 w 328"/>
                <a:gd name="T37" fmla="*/ 44 h 442"/>
                <a:gd name="T38" fmla="*/ 280 w 328"/>
                <a:gd name="T39" fmla="*/ 40 h 442"/>
                <a:gd name="T40" fmla="*/ 228 w 328"/>
                <a:gd name="T41" fmla="*/ 12 h 442"/>
                <a:gd name="T42" fmla="*/ 234 w 328"/>
                <a:gd name="T43" fmla="*/ 28 h 442"/>
                <a:gd name="T44" fmla="*/ 240 w 328"/>
                <a:gd name="T45" fmla="*/ 54 h 442"/>
                <a:gd name="T46" fmla="*/ 236 w 328"/>
                <a:gd name="T47" fmla="*/ 76 h 442"/>
                <a:gd name="T48" fmla="*/ 222 w 328"/>
                <a:gd name="T49" fmla="*/ 104 h 442"/>
                <a:gd name="T50" fmla="*/ 220 w 328"/>
                <a:gd name="T51" fmla="*/ 108 h 442"/>
                <a:gd name="T52" fmla="*/ 212 w 328"/>
                <a:gd name="T53" fmla="*/ 110 h 442"/>
                <a:gd name="T54" fmla="*/ 208 w 328"/>
                <a:gd name="T55" fmla="*/ 108 h 442"/>
                <a:gd name="T56" fmla="*/ 152 w 328"/>
                <a:gd name="T57" fmla="*/ 46 h 442"/>
                <a:gd name="T58" fmla="*/ 130 w 328"/>
                <a:gd name="T59" fmla="*/ 28 h 442"/>
                <a:gd name="T60" fmla="*/ 108 w 328"/>
                <a:gd name="T61" fmla="*/ 16 h 442"/>
                <a:gd name="T62" fmla="*/ 90 w 328"/>
                <a:gd name="T63" fmla="*/ 0 h 442"/>
                <a:gd name="T64" fmla="*/ 44 w 328"/>
                <a:gd name="T65" fmla="*/ 18 h 442"/>
                <a:gd name="T66" fmla="*/ 18 w 328"/>
                <a:gd name="T67" fmla="*/ 24 h 442"/>
                <a:gd name="T68" fmla="*/ 6 w 328"/>
                <a:gd name="T69" fmla="*/ 34 h 442"/>
                <a:gd name="T70" fmla="*/ 0 w 328"/>
                <a:gd name="T71" fmla="*/ 44 h 442"/>
                <a:gd name="T72" fmla="*/ 0 w 328"/>
                <a:gd name="T73" fmla="*/ 58 h 442"/>
                <a:gd name="T74" fmla="*/ 10 w 328"/>
                <a:gd name="T75" fmla="*/ 94 h 442"/>
                <a:gd name="T76" fmla="*/ 56 w 328"/>
                <a:gd name="T77" fmla="*/ 208 h 442"/>
                <a:gd name="T78" fmla="*/ 76 w 328"/>
                <a:gd name="T79" fmla="*/ 254 h 442"/>
                <a:gd name="T80" fmla="*/ 92 w 328"/>
                <a:gd name="T81" fmla="*/ 294 h 442"/>
                <a:gd name="T82" fmla="*/ 102 w 328"/>
                <a:gd name="T83" fmla="*/ 344 h 442"/>
                <a:gd name="T84" fmla="*/ 106 w 328"/>
                <a:gd name="T85" fmla="*/ 394 h 442"/>
                <a:gd name="T86" fmla="*/ 98 w 328"/>
                <a:gd name="T87" fmla="*/ 440 h 4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8"/>
                <a:gd name="T133" fmla="*/ 0 h 442"/>
                <a:gd name="T134" fmla="*/ 328 w 328"/>
                <a:gd name="T135" fmla="*/ 442 h 4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8" h="442">
                  <a:moveTo>
                    <a:pt x="98" y="440"/>
                  </a:moveTo>
                  <a:lnTo>
                    <a:pt x="98" y="440"/>
                  </a:lnTo>
                  <a:lnTo>
                    <a:pt x="112" y="440"/>
                  </a:lnTo>
                  <a:lnTo>
                    <a:pt x="140" y="442"/>
                  </a:lnTo>
                  <a:lnTo>
                    <a:pt x="168" y="442"/>
                  </a:lnTo>
                  <a:lnTo>
                    <a:pt x="198" y="440"/>
                  </a:lnTo>
                  <a:lnTo>
                    <a:pt x="226" y="434"/>
                  </a:lnTo>
                  <a:lnTo>
                    <a:pt x="254" y="428"/>
                  </a:lnTo>
                  <a:lnTo>
                    <a:pt x="280" y="420"/>
                  </a:lnTo>
                  <a:lnTo>
                    <a:pt x="304" y="408"/>
                  </a:lnTo>
                  <a:lnTo>
                    <a:pt x="328" y="392"/>
                  </a:lnTo>
                  <a:lnTo>
                    <a:pt x="318" y="372"/>
                  </a:lnTo>
                  <a:lnTo>
                    <a:pt x="314" y="360"/>
                  </a:lnTo>
                  <a:lnTo>
                    <a:pt x="312" y="348"/>
                  </a:lnTo>
                  <a:lnTo>
                    <a:pt x="304" y="292"/>
                  </a:lnTo>
                  <a:lnTo>
                    <a:pt x="302" y="268"/>
                  </a:lnTo>
                  <a:lnTo>
                    <a:pt x="304" y="244"/>
                  </a:lnTo>
                  <a:lnTo>
                    <a:pt x="308" y="238"/>
                  </a:lnTo>
                  <a:lnTo>
                    <a:pt x="318" y="222"/>
                  </a:lnTo>
                  <a:lnTo>
                    <a:pt x="326" y="202"/>
                  </a:lnTo>
                  <a:lnTo>
                    <a:pt x="328" y="192"/>
                  </a:lnTo>
                  <a:lnTo>
                    <a:pt x="328" y="182"/>
                  </a:lnTo>
                  <a:lnTo>
                    <a:pt x="316" y="126"/>
                  </a:lnTo>
                  <a:lnTo>
                    <a:pt x="310" y="94"/>
                  </a:lnTo>
                  <a:lnTo>
                    <a:pt x="310" y="82"/>
                  </a:lnTo>
                  <a:lnTo>
                    <a:pt x="310" y="74"/>
                  </a:lnTo>
                  <a:lnTo>
                    <a:pt x="312" y="62"/>
                  </a:lnTo>
                  <a:lnTo>
                    <a:pt x="310" y="52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4"/>
                  </a:lnTo>
                  <a:lnTo>
                    <a:pt x="292" y="44"/>
                  </a:lnTo>
                  <a:lnTo>
                    <a:pt x="280" y="40"/>
                  </a:lnTo>
                  <a:lnTo>
                    <a:pt x="262" y="32"/>
                  </a:lnTo>
                  <a:lnTo>
                    <a:pt x="228" y="12"/>
                  </a:lnTo>
                  <a:lnTo>
                    <a:pt x="234" y="28"/>
                  </a:lnTo>
                  <a:lnTo>
                    <a:pt x="238" y="42"/>
                  </a:lnTo>
                  <a:lnTo>
                    <a:pt x="240" y="54"/>
                  </a:lnTo>
                  <a:lnTo>
                    <a:pt x="238" y="66"/>
                  </a:lnTo>
                  <a:lnTo>
                    <a:pt x="236" y="76"/>
                  </a:lnTo>
                  <a:lnTo>
                    <a:pt x="230" y="86"/>
                  </a:lnTo>
                  <a:lnTo>
                    <a:pt x="222" y="104"/>
                  </a:lnTo>
                  <a:lnTo>
                    <a:pt x="220" y="108"/>
                  </a:lnTo>
                  <a:lnTo>
                    <a:pt x="216" y="110"/>
                  </a:lnTo>
                  <a:lnTo>
                    <a:pt x="212" y="110"/>
                  </a:lnTo>
                  <a:lnTo>
                    <a:pt x="208" y="108"/>
                  </a:lnTo>
                  <a:lnTo>
                    <a:pt x="172" y="64"/>
                  </a:lnTo>
                  <a:lnTo>
                    <a:pt x="152" y="46"/>
                  </a:lnTo>
                  <a:lnTo>
                    <a:pt x="142" y="36"/>
                  </a:lnTo>
                  <a:lnTo>
                    <a:pt x="130" y="28"/>
                  </a:lnTo>
                  <a:lnTo>
                    <a:pt x="108" y="16"/>
                  </a:lnTo>
                  <a:lnTo>
                    <a:pt x="90" y="0"/>
                  </a:lnTo>
                  <a:lnTo>
                    <a:pt x="68" y="10"/>
                  </a:lnTo>
                  <a:lnTo>
                    <a:pt x="44" y="18"/>
                  </a:lnTo>
                  <a:lnTo>
                    <a:pt x="18" y="24"/>
                  </a:lnTo>
                  <a:lnTo>
                    <a:pt x="10" y="28"/>
                  </a:lnTo>
                  <a:lnTo>
                    <a:pt x="6" y="34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4" y="72"/>
                  </a:lnTo>
                  <a:lnTo>
                    <a:pt x="10" y="94"/>
                  </a:lnTo>
                  <a:lnTo>
                    <a:pt x="30" y="150"/>
                  </a:lnTo>
                  <a:lnTo>
                    <a:pt x="56" y="208"/>
                  </a:lnTo>
                  <a:lnTo>
                    <a:pt x="76" y="254"/>
                  </a:lnTo>
                  <a:lnTo>
                    <a:pt x="86" y="272"/>
                  </a:lnTo>
                  <a:lnTo>
                    <a:pt x="92" y="294"/>
                  </a:lnTo>
                  <a:lnTo>
                    <a:pt x="98" y="318"/>
                  </a:lnTo>
                  <a:lnTo>
                    <a:pt x="102" y="344"/>
                  </a:lnTo>
                  <a:lnTo>
                    <a:pt x="104" y="370"/>
                  </a:lnTo>
                  <a:lnTo>
                    <a:pt x="106" y="394"/>
                  </a:lnTo>
                  <a:lnTo>
                    <a:pt x="104" y="418"/>
                  </a:lnTo>
                  <a:lnTo>
                    <a:pt x="98" y="44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3828" y="482"/>
              <a:ext cx="156" cy="226"/>
            </a:xfrm>
            <a:custGeom>
              <a:avLst/>
              <a:gdLst>
                <a:gd name="T0" fmla="*/ 136 w 156"/>
                <a:gd name="T1" fmla="*/ 24 h 226"/>
                <a:gd name="T2" fmla="*/ 136 w 156"/>
                <a:gd name="T3" fmla="*/ 24 h 226"/>
                <a:gd name="T4" fmla="*/ 140 w 156"/>
                <a:gd name="T5" fmla="*/ 30 h 226"/>
                <a:gd name="T6" fmla="*/ 150 w 156"/>
                <a:gd name="T7" fmla="*/ 46 h 226"/>
                <a:gd name="T8" fmla="*/ 154 w 156"/>
                <a:gd name="T9" fmla="*/ 56 h 226"/>
                <a:gd name="T10" fmla="*/ 156 w 156"/>
                <a:gd name="T11" fmla="*/ 70 h 226"/>
                <a:gd name="T12" fmla="*/ 156 w 156"/>
                <a:gd name="T13" fmla="*/ 84 h 226"/>
                <a:gd name="T14" fmla="*/ 154 w 156"/>
                <a:gd name="T15" fmla="*/ 98 h 226"/>
                <a:gd name="T16" fmla="*/ 154 w 156"/>
                <a:gd name="T17" fmla="*/ 98 h 226"/>
                <a:gd name="T18" fmla="*/ 156 w 156"/>
                <a:gd name="T19" fmla="*/ 106 h 226"/>
                <a:gd name="T20" fmla="*/ 156 w 156"/>
                <a:gd name="T21" fmla="*/ 114 h 226"/>
                <a:gd name="T22" fmla="*/ 156 w 156"/>
                <a:gd name="T23" fmla="*/ 128 h 226"/>
                <a:gd name="T24" fmla="*/ 152 w 156"/>
                <a:gd name="T25" fmla="*/ 146 h 226"/>
                <a:gd name="T26" fmla="*/ 146 w 156"/>
                <a:gd name="T27" fmla="*/ 166 h 226"/>
                <a:gd name="T28" fmla="*/ 134 w 156"/>
                <a:gd name="T29" fmla="*/ 190 h 226"/>
                <a:gd name="T30" fmla="*/ 116 w 156"/>
                <a:gd name="T31" fmla="*/ 218 h 226"/>
                <a:gd name="T32" fmla="*/ 116 w 156"/>
                <a:gd name="T33" fmla="*/ 218 h 226"/>
                <a:gd name="T34" fmla="*/ 114 w 156"/>
                <a:gd name="T35" fmla="*/ 220 h 226"/>
                <a:gd name="T36" fmla="*/ 112 w 156"/>
                <a:gd name="T37" fmla="*/ 224 h 226"/>
                <a:gd name="T38" fmla="*/ 108 w 156"/>
                <a:gd name="T39" fmla="*/ 226 h 226"/>
                <a:gd name="T40" fmla="*/ 100 w 156"/>
                <a:gd name="T41" fmla="*/ 226 h 226"/>
                <a:gd name="T42" fmla="*/ 92 w 156"/>
                <a:gd name="T43" fmla="*/ 226 h 226"/>
                <a:gd name="T44" fmla="*/ 80 w 156"/>
                <a:gd name="T45" fmla="*/ 224 h 226"/>
                <a:gd name="T46" fmla="*/ 66 w 156"/>
                <a:gd name="T47" fmla="*/ 218 h 226"/>
                <a:gd name="T48" fmla="*/ 66 w 156"/>
                <a:gd name="T49" fmla="*/ 218 h 226"/>
                <a:gd name="T50" fmla="*/ 52 w 156"/>
                <a:gd name="T51" fmla="*/ 210 h 226"/>
                <a:gd name="T52" fmla="*/ 38 w 156"/>
                <a:gd name="T53" fmla="*/ 200 h 226"/>
                <a:gd name="T54" fmla="*/ 26 w 156"/>
                <a:gd name="T55" fmla="*/ 188 h 226"/>
                <a:gd name="T56" fmla="*/ 16 w 156"/>
                <a:gd name="T57" fmla="*/ 174 h 226"/>
                <a:gd name="T58" fmla="*/ 8 w 156"/>
                <a:gd name="T59" fmla="*/ 158 h 226"/>
                <a:gd name="T60" fmla="*/ 2 w 156"/>
                <a:gd name="T61" fmla="*/ 140 h 226"/>
                <a:gd name="T62" fmla="*/ 0 w 156"/>
                <a:gd name="T63" fmla="*/ 122 h 226"/>
                <a:gd name="T64" fmla="*/ 0 w 156"/>
                <a:gd name="T65" fmla="*/ 102 h 226"/>
                <a:gd name="T66" fmla="*/ 0 w 156"/>
                <a:gd name="T67" fmla="*/ 102 h 226"/>
                <a:gd name="T68" fmla="*/ 4 w 156"/>
                <a:gd name="T69" fmla="*/ 84 h 226"/>
                <a:gd name="T70" fmla="*/ 10 w 156"/>
                <a:gd name="T71" fmla="*/ 66 h 226"/>
                <a:gd name="T72" fmla="*/ 18 w 156"/>
                <a:gd name="T73" fmla="*/ 52 h 226"/>
                <a:gd name="T74" fmla="*/ 28 w 156"/>
                <a:gd name="T75" fmla="*/ 40 h 226"/>
                <a:gd name="T76" fmla="*/ 38 w 156"/>
                <a:gd name="T77" fmla="*/ 28 h 226"/>
                <a:gd name="T78" fmla="*/ 48 w 156"/>
                <a:gd name="T79" fmla="*/ 20 h 226"/>
                <a:gd name="T80" fmla="*/ 68 w 156"/>
                <a:gd name="T81" fmla="*/ 6 h 226"/>
                <a:gd name="T82" fmla="*/ 68 w 156"/>
                <a:gd name="T83" fmla="*/ 6 h 226"/>
                <a:gd name="T84" fmla="*/ 76 w 156"/>
                <a:gd name="T85" fmla="*/ 2 h 226"/>
                <a:gd name="T86" fmla="*/ 86 w 156"/>
                <a:gd name="T87" fmla="*/ 0 h 226"/>
                <a:gd name="T88" fmla="*/ 94 w 156"/>
                <a:gd name="T89" fmla="*/ 0 h 226"/>
                <a:gd name="T90" fmla="*/ 102 w 156"/>
                <a:gd name="T91" fmla="*/ 2 h 226"/>
                <a:gd name="T92" fmla="*/ 112 w 156"/>
                <a:gd name="T93" fmla="*/ 4 h 226"/>
                <a:gd name="T94" fmla="*/ 120 w 156"/>
                <a:gd name="T95" fmla="*/ 10 h 226"/>
                <a:gd name="T96" fmla="*/ 128 w 156"/>
                <a:gd name="T97" fmla="*/ 16 h 226"/>
                <a:gd name="T98" fmla="*/ 136 w 156"/>
                <a:gd name="T99" fmla="*/ 24 h 226"/>
                <a:gd name="T100" fmla="*/ 136 w 156"/>
                <a:gd name="T101" fmla="*/ 24 h 2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6"/>
                <a:gd name="T154" fmla="*/ 0 h 226"/>
                <a:gd name="T155" fmla="*/ 156 w 156"/>
                <a:gd name="T156" fmla="*/ 226 h 2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6" h="226">
                  <a:moveTo>
                    <a:pt x="136" y="24"/>
                  </a:moveTo>
                  <a:lnTo>
                    <a:pt x="136" y="24"/>
                  </a:lnTo>
                  <a:lnTo>
                    <a:pt x="140" y="30"/>
                  </a:lnTo>
                  <a:lnTo>
                    <a:pt x="150" y="46"/>
                  </a:lnTo>
                  <a:lnTo>
                    <a:pt x="154" y="56"/>
                  </a:lnTo>
                  <a:lnTo>
                    <a:pt x="156" y="70"/>
                  </a:lnTo>
                  <a:lnTo>
                    <a:pt x="156" y="84"/>
                  </a:lnTo>
                  <a:lnTo>
                    <a:pt x="154" y="98"/>
                  </a:lnTo>
                  <a:lnTo>
                    <a:pt x="156" y="106"/>
                  </a:lnTo>
                  <a:lnTo>
                    <a:pt x="156" y="114"/>
                  </a:lnTo>
                  <a:lnTo>
                    <a:pt x="156" y="128"/>
                  </a:lnTo>
                  <a:lnTo>
                    <a:pt x="152" y="146"/>
                  </a:lnTo>
                  <a:lnTo>
                    <a:pt x="146" y="166"/>
                  </a:lnTo>
                  <a:lnTo>
                    <a:pt x="134" y="190"/>
                  </a:lnTo>
                  <a:lnTo>
                    <a:pt x="116" y="218"/>
                  </a:lnTo>
                  <a:lnTo>
                    <a:pt x="114" y="220"/>
                  </a:lnTo>
                  <a:lnTo>
                    <a:pt x="112" y="224"/>
                  </a:lnTo>
                  <a:lnTo>
                    <a:pt x="108" y="226"/>
                  </a:lnTo>
                  <a:lnTo>
                    <a:pt x="100" y="226"/>
                  </a:lnTo>
                  <a:lnTo>
                    <a:pt x="92" y="226"/>
                  </a:lnTo>
                  <a:lnTo>
                    <a:pt x="80" y="224"/>
                  </a:lnTo>
                  <a:lnTo>
                    <a:pt x="66" y="218"/>
                  </a:lnTo>
                  <a:lnTo>
                    <a:pt x="52" y="210"/>
                  </a:lnTo>
                  <a:lnTo>
                    <a:pt x="38" y="200"/>
                  </a:lnTo>
                  <a:lnTo>
                    <a:pt x="26" y="188"/>
                  </a:lnTo>
                  <a:lnTo>
                    <a:pt x="16" y="174"/>
                  </a:lnTo>
                  <a:lnTo>
                    <a:pt x="8" y="158"/>
                  </a:lnTo>
                  <a:lnTo>
                    <a:pt x="2" y="140"/>
                  </a:lnTo>
                  <a:lnTo>
                    <a:pt x="0" y="122"/>
                  </a:lnTo>
                  <a:lnTo>
                    <a:pt x="0" y="102"/>
                  </a:lnTo>
                  <a:lnTo>
                    <a:pt x="4" y="84"/>
                  </a:lnTo>
                  <a:lnTo>
                    <a:pt x="10" y="66"/>
                  </a:lnTo>
                  <a:lnTo>
                    <a:pt x="18" y="52"/>
                  </a:lnTo>
                  <a:lnTo>
                    <a:pt x="28" y="40"/>
                  </a:lnTo>
                  <a:lnTo>
                    <a:pt x="38" y="28"/>
                  </a:lnTo>
                  <a:lnTo>
                    <a:pt x="48" y="20"/>
                  </a:lnTo>
                  <a:lnTo>
                    <a:pt x="68" y="6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2" y="4"/>
                  </a:lnTo>
                  <a:lnTo>
                    <a:pt x="120" y="10"/>
                  </a:lnTo>
                  <a:lnTo>
                    <a:pt x="128" y="16"/>
                  </a:lnTo>
                  <a:lnTo>
                    <a:pt x="136" y="24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3804" y="578"/>
              <a:ext cx="38" cy="54"/>
            </a:xfrm>
            <a:custGeom>
              <a:avLst/>
              <a:gdLst>
                <a:gd name="T0" fmla="*/ 36 w 38"/>
                <a:gd name="T1" fmla="*/ 18 h 54"/>
                <a:gd name="T2" fmla="*/ 36 w 38"/>
                <a:gd name="T3" fmla="*/ 18 h 54"/>
                <a:gd name="T4" fmla="*/ 34 w 38"/>
                <a:gd name="T5" fmla="*/ 14 h 54"/>
                <a:gd name="T6" fmla="*/ 26 w 38"/>
                <a:gd name="T7" fmla="*/ 6 h 54"/>
                <a:gd name="T8" fmla="*/ 22 w 38"/>
                <a:gd name="T9" fmla="*/ 4 h 54"/>
                <a:gd name="T10" fmla="*/ 18 w 38"/>
                <a:gd name="T11" fmla="*/ 2 h 54"/>
                <a:gd name="T12" fmla="*/ 12 w 38"/>
                <a:gd name="T13" fmla="*/ 0 h 54"/>
                <a:gd name="T14" fmla="*/ 6 w 38"/>
                <a:gd name="T15" fmla="*/ 2 h 54"/>
                <a:gd name="T16" fmla="*/ 6 w 38"/>
                <a:gd name="T17" fmla="*/ 2 h 54"/>
                <a:gd name="T18" fmla="*/ 4 w 38"/>
                <a:gd name="T19" fmla="*/ 4 h 54"/>
                <a:gd name="T20" fmla="*/ 2 w 38"/>
                <a:gd name="T21" fmla="*/ 8 h 54"/>
                <a:gd name="T22" fmla="*/ 0 w 38"/>
                <a:gd name="T23" fmla="*/ 16 h 54"/>
                <a:gd name="T24" fmla="*/ 0 w 38"/>
                <a:gd name="T25" fmla="*/ 24 h 54"/>
                <a:gd name="T26" fmla="*/ 4 w 38"/>
                <a:gd name="T27" fmla="*/ 34 h 54"/>
                <a:gd name="T28" fmla="*/ 10 w 38"/>
                <a:gd name="T29" fmla="*/ 42 h 54"/>
                <a:gd name="T30" fmla="*/ 16 w 38"/>
                <a:gd name="T31" fmla="*/ 50 h 54"/>
                <a:gd name="T32" fmla="*/ 22 w 38"/>
                <a:gd name="T33" fmla="*/ 54 h 54"/>
                <a:gd name="T34" fmla="*/ 30 w 38"/>
                <a:gd name="T35" fmla="*/ 54 h 54"/>
                <a:gd name="T36" fmla="*/ 30 w 38"/>
                <a:gd name="T37" fmla="*/ 54 h 54"/>
                <a:gd name="T38" fmla="*/ 34 w 38"/>
                <a:gd name="T39" fmla="*/ 50 h 54"/>
                <a:gd name="T40" fmla="*/ 38 w 38"/>
                <a:gd name="T41" fmla="*/ 46 h 54"/>
                <a:gd name="T42" fmla="*/ 38 w 38"/>
                <a:gd name="T43" fmla="*/ 40 h 54"/>
                <a:gd name="T44" fmla="*/ 38 w 38"/>
                <a:gd name="T45" fmla="*/ 34 h 54"/>
                <a:gd name="T46" fmla="*/ 38 w 38"/>
                <a:gd name="T47" fmla="*/ 22 h 54"/>
                <a:gd name="T48" fmla="*/ 36 w 38"/>
                <a:gd name="T49" fmla="*/ 18 h 54"/>
                <a:gd name="T50" fmla="*/ 36 w 38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54"/>
                <a:gd name="T80" fmla="*/ 38 w 38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54">
                  <a:moveTo>
                    <a:pt x="36" y="18"/>
                  </a:moveTo>
                  <a:lnTo>
                    <a:pt x="36" y="18"/>
                  </a:lnTo>
                  <a:lnTo>
                    <a:pt x="34" y="14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34"/>
                  </a:lnTo>
                  <a:lnTo>
                    <a:pt x="10" y="42"/>
                  </a:lnTo>
                  <a:lnTo>
                    <a:pt x="16" y="50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38" y="40"/>
                  </a:lnTo>
                  <a:lnTo>
                    <a:pt x="38" y="34"/>
                  </a:lnTo>
                  <a:lnTo>
                    <a:pt x="38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952" y="576"/>
              <a:ext cx="8" cy="62"/>
            </a:xfrm>
            <a:custGeom>
              <a:avLst/>
              <a:gdLst>
                <a:gd name="T0" fmla="*/ 0 w 8"/>
                <a:gd name="T1" fmla="*/ 0 h 62"/>
                <a:gd name="T2" fmla="*/ 0 w 8"/>
                <a:gd name="T3" fmla="*/ 0 h 62"/>
                <a:gd name="T4" fmla="*/ 0 w 8"/>
                <a:gd name="T5" fmla="*/ 4 h 62"/>
                <a:gd name="T6" fmla="*/ 0 w 8"/>
                <a:gd name="T7" fmla="*/ 18 h 62"/>
                <a:gd name="T8" fmla="*/ 2 w 8"/>
                <a:gd name="T9" fmla="*/ 40 h 62"/>
                <a:gd name="T10" fmla="*/ 4 w 8"/>
                <a:gd name="T11" fmla="*/ 50 h 62"/>
                <a:gd name="T12" fmla="*/ 8 w 8"/>
                <a:gd name="T13" fmla="*/ 62 h 62"/>
                <a:gd name="T14" fmla="*/ 8 w 8"/>
                <a:gd name="T15" fmla="*/ 62 h 62"/>
                <a:gd name="T16" fmla="*/ 0 w 8"/>
                <a:gd name="T17" fmla="*/ 0 h 62"/>
                <a:gd name="T18" fmla="*/ 0 w 8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2"/>
                <a:gd name="T32" fmla="*/ 8 w 8"/>
                <a:gd name="T33" fmla="*/ 62 h 6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" y="40"/>
                  </a:lnTo>
                  <a:lnTo>
                    <a:pt x="4" y="50"/>
                  </a:lnTo>
                  <a:lnTo>
                    <a:pt x="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3880" y="584"/>
              <a:ext cx="40" cy="12"/>
            </a:xfrm>
            <a:custGeom>
              <a:avLst/>
              <a:gdLst>
                <a:gd name="T0" fmla="*/ 40 w 40"/>
                <a:gd name="T1" fmla="*/ 0 h 12"/>
                <a:gd name="T2" fmla="*/ 40 w 40"/>
                <a:gd name="T3" fmla="*/ 0 h 12"/>
                <a:gd name="T4" fmla="*/ 38 w 40"/>
                <a:gd name="T5" fmla="*/ 0 h 12"/>
                <a:gd name="T6" fmla="*/ 30 w 40"/>
                <a:gd name="T7" fmla="*/ 2 h 12"/>
                <a:gd name="T8" fmla="*/ 18 w 40"/>
                <a:gd name="T9" fmla="*/ 4 h 12"/>
                <a:gd name="T10" fmla="*/ 10 w 40"/>
                <a:gd name="T11" fmla="*/ 2 h 12"/>
                <a:gd name="T12" fmla="*/ 0 w 40"/>
                <a:gd name="T13" fmla="*/ 0 h 12"/>
                <a:gd name="T14" fmla="*/ 0 w 40"/>
                <a:gd name="T15" fmla="*/ 0 h 12"/>
                <a:gd name="T16" fmla="*/ 4 w 40"/>
                <a:gd name="T17" fmla="*/ 4 h 12"/>
                <a:gd name="T18" fmla="*/ 16 w 40"/>
                <a:gd name="T19" fmla="*/ 10 h 12"/>
                <a:gd name="T20" fmla="*/ 24 w 40"/>
                <a:gd name="T21" fmla="*/ 12 h 12"/>
                <a:gd name="T22" fmla="*/ 30 w 40"/>
                <a:gd name="T23" fmla="*/ 12 h 12"/>
                <a:gd name="T24" fmla="*/ 36 w 40"/>
                <a:gd name="T25" fmla="*/ 8 h 12"/>
                <a:gd name="T26" fmla="*/ 40 w 40"/>
                <a:gd name="T27" fmla="*/ 0 h 12"/>
                <a:gd name="T28" fmla="*/ 40 w 4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12"/>
                <a:gd name="T47" fmla="*/ 40 w 4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12">
                  <a:moveTo>
                    <a:pt x="40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8" y="4"/>
                  </a:lnTo>
                  <a:lnTo>
                    <a:pt x="10" y="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0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954" y="576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8 w 30"/>
                <a:gd name="T5" fmla="*/ 2 h 18"/>
                <a:gd name="T6" fmla="*/ 24 w 30"/>
                <a:gd name="T7" fmla="*/ 8 h 18"/>
                <a:gd name="T8" fmla="*/ 18 w 30"/>
                <a:gd name="T9" fmla="*/ 8 h 18"/>
                <a:gd name="T10" fmla="*/ 14 w 30"/>
                <a:gd name="T11" fmla="*/ 10 h 18"/>
                <a:gd name="T12" fmla="*/ 8 w 30"/>
                <a:gd name="T13" fmla="*/ 10 h 18"/>
                <a:gd name="T14" fmla="*/ 0 w 30"/>
                <a:gd name="T15" fmla="*/ 8 h 18"/>
                <a:gd name="T16" fmla="*/ 0 w 30"/>
                <a:gd name="T17" fmla="*/ 8 h 18"/>
                <a:gd name="T18" fmla="*/ 2 w 30"/>
                <a:gd name="T19" fmla="*/ 12 h 18"/>
                <a:gd name="T20" fmla="*/ 4 w 30"/>
                <a:gd name="T21" fmla="*/ 14 h 18"/>
                <a:gd name="T22" fmla="*/ 8 w 30"/>
                <a:gd name="T23" fmla="*/ 16 h 18"/>
                <a:gd name="T24" fmla="*/ 14 w 30"/>
                <a:gd name="T25" fmla="*/ 18 h 18"/>
                <a:gd name="T26" fmla="*/ 18 w 30"/>
                <a:gd name="T27" fmla="*/ 16 h 18"/>
                <a:gd name="T28" fmla="*/ 24 w 30"/>
                <a:gd name="T29" fmla="*/ 10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4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3908" y="650"/>
              <a:ext cx="50" cy="22"/>
            </a:xfrm>
            <a:custGeom>
              <a:avLst/>
              <a:gdLst>
                <a:gd name="T0" fmla="*/ 50 w 50"/>
                <a:gd name="T1" fmla="*/ 0 h 22"/>
                <a:gd name="T2" fmla="*/ 50 w 50"/>
                <a:gd name="T3" fmla="*/ 0 h 22"/>
                <a:gd name="T4" fmla="*/ 42 w 50"/>
                <a:gd name="T5" fmla="*/ 0 h 22"/>
                <a:gd name="T6" fmla="*/ 26 w 50"/>
                <a:gd name="T7" fmla="*/ 2 h 22"/>
                <a:gd name="T8" fmla="*/ 26 w 50"/>
                <a:gd name="T9" fmla="*/ 2 h 22"/>
                <a:gd name="T10" fmla="*/ 10 w 50"/>
                <a:gd name="T11" fmla="*/ 4 h 22"/>
                <a:gd name="T12" fmla="*/ 0 w 50"/>
                <a:gd name="T13" fmla="*/ 4 h 22"/>
                <a:gd name="T14" fmla="*/ 0 w 50"/>
                <a:gd name="T15" fmla="*/ 4 h 22"/>
                <a:gd name="T16" fmla="*/ 4 w 50"/>
                <a:gd name="T17" fmla="*/ 10 h 22"/>
                <a:gd name="T18" fmla="*/ 10 w 50"/>
                <a:gd name="T19" fmla="*/ 16 h 22"/>
                <a:gd name="T20" fmla="*/ 18 w 50"/>
                <a:gd name="T21" fmla="*/ 20 h 22"/>
                <a:gd name="T22" fmla="*/ 18 w 50"/>
                <a:gd name="T23" fmla="*/ 20 h 22"/>
                <a:gd name="T24" fmla="*/ 28 w 50"/>
                <a:gd name="T25" fmla="*/ 22 h 22"/>
                <a:gd name="T26" fmla="*/ 36 w 50"/>
                <a:gd name="T27" fmla="*/ 22 h 22"/>
                <a:gd name="T28" fmla="*/ 42 w 50"/>
                <a:gd name="T29" fmla="*/ 18 h 22"/>
                <a:gd name="T30" fmla="*/ 44 w 50"/>
                <a:gd name="T31" fmla="*/ 10 h 22"/>
                <a:gd name="T32" fmla="*/ 44 w 50"/>
                <a:gd name="T33" fmla="*/ 10 h 22"/>
                <a:gd name="T34" fmla="*/ 48 w 50"/>
                <a:gd name="T35" fmla="*/ 6 h 22"/>
                <a:gd name="T36" fmla="*/ 50 w 50"/>
                <a:gd name="T37" fmla="*/ 4 h 22"/>
                <a:gd name="T38" fmla="*/ 50 w 50"/>
                <a:gd name="T39" fmla="*/ 0 h 22"/>
                <a:gd name="T40" fmla="*/ 50 w 50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"/>
                <a:gd name="T65" fmla="*/ 50 w 50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26" y="2"/>
                  </a:lnTo>
                  <a:lnTo>
                    <a:pt x="10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8" y="20"/>
                  </a:lnTo>
                  <a:lnTo>
                    <a:pt x="28" y="22"/>
                  </a:lnTo>
                  <a:lnTo>
                    <a:pt x="36" y="22"/>
                  </a:lnTo>
                  <a:lnTo>
                    <a:pt x="42" y="18"/>
                  </a:lnTo>
                  <a:lnTo>
                    <a:pt x="44" y="10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BA4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4142" y="772"/>
              <a:ext cx="94" cy="196"/>
            </a:xfrm>
            <a:custGeom>
              <a:avLst/>
              <a:gdLst>
                <a:gd name="T0" fmla="*/ 88 w 94"/>
                <a:gd name="T1" fmla="*/ 0 h 196"/>
                <a:gd name="T2" fmla="*/ 0 w 94"/>
                <a:gd name="T3" fmla="*/ 160 h 196"/>
                <a:gd name="T4" fmla="*/ 10 w 94"/>
                <a:gd name="T5" fmla="*/ 196 h 196"/>
                <a:gd name="T6" fmla="*/ 64 w 94"/>
                <a:gd name="T7" fmla="*/ 124 h 196"/>
                <a:gd name="T8" fmla="*/ 64 w 94"/>
                <a:gd name="T9" fmla="*/ 124 h 196"/>
                <a:gd name="T10" fmla="*/ 70 w 94"/>
                <a:gd name="T11" fmla="*/ 110 h 196"/>
                <a:gd name="T12" fmla="*/ 78 w 94"/>
                <a:gd name="T13" fmla="*/ 94 h 196"/>
                <a:gd name="T14" fmla="*/ 86 w 94"/>
                <a:gd name="T15" fmla="*/ 76 h 196"/>
                <a:gd name="T16" fmla="*/ 92 w 94"/>
                <a:gd name="T17" fmla="*/ 56 h 196"/>
                <a:gd name="T18" fmla="*/ 94 w 94"/>
                <a:gd name="T19" fmla="*/ 36 h 196"/>
                <a:gd name="T20" fmla="*/ 94 w 94"/>
                <a:gd name="T21" fmla="*/ 26 h 196"/>
                <a:gd name="T22" fmla="*/ 94 w 94"/>
                <a:gd name="T23" fmla="*/ 16 h 196"/>
                <a:gd name="T24" fmla="*/ 92 w 94"/>
                <a:gd name="T25" fmla="*/ 8 h 196"/>
                <a:gd name="T26" fmla="*/ 88 w 94"/>
                <a:gd name="T27" fmla="*/ 0 h 196"/>
                <a:gd name="T28" fmla="*/ 88 w 94"/>
                <a:gd name="T29" fmla="*/ 0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4"/>
                <a:gd name="T46" fmla="*/ 0 h 196"/>
                <a:gd name="T47" fmla="*/ 94 w 94"/>
                <a:gd name="T48" fmla="*/ 196 h 1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4" h="196">
                  <a:moveTo>
                    <a:pt x="88" y="0"/>
                  </a:moveTo>
                  <a:lnTo>
                    <a:pt x="0" y="160"/>
                  </a:lnTo>
                  <a:lnTo>
                    <a:pt x="10" y="196"/>
                  </a:lnTo>
                  <a:lnTo>
                    <a:pt x="64" y="124"/>
                  </a:lnTo>
                  <a:lnTo>
                    <a:pt x="70" y="110"/>
                  </a:lnTo>
                  <a:lnTo>
                    <a:pt x="78" y="94"/>
                  </a:lnTo>
                  <a:lnTo>
                    <a:pt x="86" y="76"/>
                  </a:lnTo>
                  <a:lnTo>
                    <a:pt x="92" y="56"/>
                  </a:lnTo>
                  <a:lnTo>
                    <a:pt x="94" y="36"/>
                  </a:lnTo>
                  <a:lnTo>
                    <a:pt x="94" y="26"/>
                  </a:lnTo>
                  <a:lnTo>
                    <a:pt x="94" y="16"/>
                  </a:lnTo>
                  <a:lnTo>
                    <a:pt x="92" y="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4216" y="772"/>
              <a:ext cx="62" cy="94"/>
            </a:xfrm>
            <a:custGeom>
              <a:avLst/>
              <a:gdLst>
                <a:gd name="T0" fmla="*/ 2 w 62"/>
                <a:gd name="T1" fmla="*/ 94 h 94"/>
                <a:gd name="T2" fmla="*/ 2 w 62"/>
                <a:gd name="T3" fmla="*/ 94 h 94"/>
                <a:gd name="T4" fmla="*/ 0 w 62"/>
                <a:gd name="T5" fmla="*/ 84 h 94"/>
                <a:gd name="T6" fmla="*/ 2 w 62"/>
                <a:gd name="T7" fmla="*/ 62 h 94"/>
                <a:gd name="T8" fmla="*/ 6 w 62"/>
                <a:gd name="T9" fmla="*/ 30 h 94"/>
                <a:gd name="T10" fmla="*/ 10 w 62"/>
                <a:gd name="T11" fmla="*/ 14 h 94"/>
                <a:gd name="T12" fmla="*/ 14 w 62"/>
                <a:gd name="T13" fmla="*/ 0 h 94"/>
                <a:gd name="T14" fmla="*/ 62 w 62"/>
                <a:gd name="T15" fmla="*/ 16 h 94"/>
                <a:gd name="T16" fmla="*/ 30 w 62"/>
                <a:gd name="T17" fmla="*/ 90 h 94"/>
                <a:gd name="T18" fmla="*/ 30 w 62"/>
                <a:gd name="T19" fmla="*/ 90 h 94"/>
                <a:gd name="T20" fmla="*/ 20 w 62"/>
                <a:gd name="T21" fmla="*/ 90 h 94"/>
                <a:gd name="T22" fmla="*/ 10 w 62"/>
                <a:gd name="T23" fmla="*/ 90 h 94"/>
                <a:gd name="T24" fmla="*/ 2 w 62"/>
                <a:gd name="T25" fmla="*/ 94 h 94"/>
                <a:gd name="T26" fmla="*/ 2 w 62"/>
                <a:gd name="T27" fmla="*/ 9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2"/>
                <a:gd name="T43" fmla="*/ 0 h 94"/>
                <a:gd name="T44" fmla="*/ 62 w 62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2" h="94">
                  <a:moveTo>
                    <a:pt x="2" y="94"/>
                  </a:moveTo>
                  <a:lnTo>
                    <a:pt x="2" y="94"/>
                  </a:lnTo>
                  <a:lnTo>
                    <a:pt x="0" y="84"/>
                  </a:lnTo>
                  <a:lnTo>
                    <a:pt x="2" y="62"/>
                  </a:lnTo>
                  <a:lnTo>
                    <a:pt x="6" y="30"/>
                  </a:lnTo>
                  <a:lnTo>
                    <a:pt x="10" y="14"/>
                  </a:lnTo>
                  <a:lnTo>
                    <a:pt x="14" y="0"/>
                  </a:lnTo>
                  <a:lnTo>
                    <a:pt x="62" y="16"/>
                  </a:lnTo>
                  <a:lnTo>
                    <a:pt x="30" y="90"/>
                  </a:lnTo>
                  <a:lnTo>
                    <a:pt x="20" y="90"/>
                  </a:lnTo>
                  <a:lnTo>
                    <a:pt x="10" y="90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4194" y="858"/>
              <a:ext cx="52" cy="26"/>
            </a:xfrm>
            <a:custGeom>
              <a:avLst/>
              <a:gdLst>
                <a:gd name="T0" fmla="*/ 52 w 52"/>
                <a:gd name="T1" fmla="*/ 4 h 26"/>
                <a:gd name="T2" fmla="*/ 52 w 52"/>
                <a:gd name="T3" fmla="*/ 4 h 26"/>
                <a:gd name="T4" fmla="*/ 46 w 52"/>
                <a:gd name="T5" fmla="*/ 2 h 26"/>
                <a:gd name="T6" fmla="*/ 40 w 52"/>
                <a:gd name="T7" fmla="*/ 2 h 26"/>
                <a:gd name="T8" fmla="*/ 32 w 52"/>
                <a:gd name="T9" fmla="*/ 0 h 26"/>
                <a:gd name="T10" fmla="*/ 24 w 52"/>
                <a:gd name="T11" fmla="*/ 2 h 26"/>
                <a:gd name="T12" fmla="*/ 16 w 52"/>
                <a:gd name="T13" fmla="*/ 6 h 26"/>
                <a:gd name="T14" fmla="*/ 8 w 52"/>
                <a:gd name="T15" fmla="*/ 14 h 26"/>
                <a:gd name="T16" fmla="*/ 0 w 52"/>
                <a:gd name="T17" fmla="*/ 26 h 26"/>
                <a:gd name="T18" fmla="*/ 0 w 52"/>
                <a:gd name="T19" fmla="*/ 26 h 26"/>
                <a:gd name="T20" fmla="*/ 6 w 52"/>
                <a:gd name="T21" fmla="*/ 26 h 26"/>
                <a:gd name="T22" fmla="*/ 22 w 52"/>
                <a:gd name="T23" fmla="*/ 22 h 26"/>
                <a:gd name="T24" fmla="*/ 32 w 52"/>
                <a:gd name="T25" fmla="*/ 20 h 26"/>
                <a:gd name="T26" fmla="*/ 40 w 52"/>
                <a:gd name="T27" fmla="*/ 16 h 26"/>
                <a:gd name="T28" fmla="*/ 48 w 52"/>
                <a:gd name="T29" fmla="*/ 12 h 26"/>
                <a:gd name="T30" fmla="*/ 52 w 52"/>
                <a:gd name="T31" fmla="*/ 4 h 26"/>
                <a:gd name="T32" fmla="*/ 52 w 52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6"/>
                <a:gd name="T53" fmla="*/ 52 w 5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6">
                  <a:moveTo>
                    <a:pt x="52" y="4"/>
                  </a:moveTo>
                  <a:lnTo>
                    <a:pt x="52" y="4"/>
                  </a:lnTo>
                  <a:lnTo>
                    <a:pt x="46" y="2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6" y="6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22" y="22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48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3958" y="782"/>
              <a:ext cx="286" cy="254"/>
            </a:xfrm>
            <a:custGeom>
              <a:avLst/>
              <a:gdLst>
                <a:gd name="T0" fmla="*/ 286 w 286"/>
                <a:gd name="T1" fmla="*/ 86 h 254"/>
                <a:gd name="T2" fmla="*/ 180 w 286"/>
                <a:gd name="T3" fmla="*/ 238 h 254"/>
                <a:gd name="T4" fmla="*/ 180 w 286"/>
                <a:gd name="T5" fmla="*/ 238 h 254"/>
                <a:gd name="T6" fmla="*/ 176 w 286"/>
                <a:gd name="T7" fmla="*/ 242 h 254"/>
                <a:gd name="T8" fmla="*/ 164 w 286"/>
                <a:gd name="T9" fmla="*/ 250 h 254"/>
                <a:gd name="T10" fmla="*/ 156 w 286"/>
                <a:gd name="T11" fmla="*/ 252 h 254"/>
                <a:gd name="T12" fmla="*/ 148 w 286"/>
                <a:gd name="T13" fmla="*/ 254 h 254"/>
                <a:gd name="T14" fmla="*/ 138 w 286"/>
                <a:gd name="T15" fmla="*/ 252 h 254"/>
                <a:gd name="T16" fmla="*/ 126 w 286"/>
                <a:gd name="T17" fmla="*/ 246 h 254"/>
                <a:gd name="T18" fmla="*/ 126 w 286"/>
                <a:gd name="T19" fmla="*/ 246 h 254"/>
                <a:gd name="T20" fmla="*/ 0 w 286"/>
                <a:gd name="T21" fmla="*/ 168 h 254"/>
                <a:gd name="T22" fmla="*/ 64 w 286"/>
                <a:gd name="T23" fmla="*/ 0 h 254"/>
                <a:gd name="T24" fmla="*/ 226 w 286"/>
                <a:gd name="T25" fmla="*/ 84 h 254"/>
                <a:gd name="T26" fmla="*/ 226 w 286"/>
                <a:gd name="T27" fmla="*/ 84 h 254"/>
                <a:gd name="T28" fmla="*/ 232 w 286"/>
                <a:gd name="T29" fmla="*/ 88 h 254"/>
                <a:gd name="T30" fmla="*/ 246 w 286"/>
                <a:gd name="T31" fmla="*/ 94 h 254"/>
                <a:gd name="T32" fmla="*/ 256 w 286"/>
                <a:gd name="T33" fmla="*/ 94 h 254"/>
                <a:gd name="T34" fmla="*/ 266 w 286"/>
                <a:gd name="T35" fmla="*/ 94 h 254"/>
                <a:gd name="T36" fmla="*/ 276 w 286"/>
                <a:gd name="T37" fmla="*/ 92 h 254"/>
                <a:gd name="T38" fmla="*/ 286 w 286"/>
                <a:gd name="T39" fmla="*/ 86 h 254"/>
                <a:gd name="T40" fmla="*/ 286 w 286"/>
                <a:gd name="T41" fmla="*/ 86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6"/>
                <a:gd name="T64" fmla="*/ 0 h 254"/>
                <a:gd name="T65" fmla="*/ 286 w 286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6" h="254">
                  <a:moveTo>
                    <a:pt x="286" y="86"/>
                  </a:moveTo>
                  <a:lnTo>
                    <a:pt x="180" y="238"/>
                  </a:lnTo>
                  <a:lnTo>
                    <a:pt x="176" y="242"/>
                  </a:lnTo>
                  <a:lnTo>
                    <a:pt x="164" y="250"/>
                  </a:lnTo>
                  <a:lnTo>
                    <a:pt x="156" y="252"/>
                  </a:lnTo>
                  <a:lnTo>
                    <a:pt x="148" y="254"/>
                  </a:lnTo>
                  <a:lnTo>
                    <a:pt x="138" y="252"/>
                  </a:lnTo>
                  <a:lnTo>
                    <a:pt x="126" y="246"/>
                  </a:lnTo>
                  <a:lnTo>
                    <a:pt x="0" y="168"/>
                  </a:lnTo>
                  <a:lnTo>
                    <a:pt x="64" y="0"/>
                  </a:lnTo>
                  <a:lnTo>
                    <a:pt x="226" y="84"/>
                  </a:lnTo>
                  <a:lnTo>
                    <a:pt x="232" y="88"/>
                  </a:lnTo>
                  <a:lnTo>
                    <a:pt x="246" y="94"/>
                  </a:lnTo>
                  <a:lnTo>
                    <a:pt x="256" y="94"/>
                  </a:lnTo>
                  <a:lnTo>
                    <a:pt x="266" y="94"/>
                  </a:lnTo>
                  <a:lnTo>
                    <a:pt x="276" y="92"/>
                  </a:lnTo>
                  <a:lnTo>
                    <a:pt x="286" y="86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4022" y="762"/>
              <a:ext cx="194" cy="114"/>
            </a:xfrm>
            <a:custGeom>
              <a:avLst/>
              <a:gdLst>
                <a:gd name="T0" fmla="*/ 194 w 194"/>
                <a:gd name="T1" fmla="*/ 100 h 114"/>
                <a:gd name="T2" fmla="*/ 194 w 194"/>
                <a:gd name="T3" fmla="*/ 100 h 114"/>
                <a:gd name="T4" fmla="*/ 184 w 194"/>
                <a:gd name="T5" fmla="*/ 88 h 114"/>
                <a:gd name="T6" fmla="*/ 172 w 194"/>
                <a:gd name="T7" fmla="*/ 76 h 114"/>
                <a:gd name="T8" fmla="*/ 154 w 194"/>
                <a:gd name="T9" fmla="*/ 62 h 114"/>
                <a:gd name="T10" fmla="*/ 130 w 194"/>
                <a:gd name="T11" fmla="*/ 46 h 114"/>
                <a:gd name="T12" fmla="*/ 104 w 194"/>
                <a:gd name="T13" fmla="*/ 30 h 114"/>
                <a:gd name="T14" fmla="*/ 72 w 194"/>
                <a:gd name="T15" fmla="*/ 14 h 114"/>
                <a:gd name="T16" fmla="*/ 36 w 194"/>
                <a:gd name="T17" fmla="*/ 0 h 114"/>
                <a:gd name="T18" fmla="*/ 36 w 194"/>
                <a:gd name="T19" fmla="*/ 0 h 114"/>
                <a:gd name="T20" fmla="*/ 28 w 194"/>
                <a:gd name="T21" fmla="*/ 4 h 114"/>
                <a:gd name="T22" fmla="*/ 18 w 194"/>
                <a:gd name="T23" fmla="*/ 12 h 114"/>
                <a:gd name="T24" fmla="*/ 0 w 194"/>
                <a:gd name="T25" fmla="*/ 20 h 114"/>
                <a:gd name="T26" fmla="*/ 180 w 194"/>
                <a:gd name="T27" fmla="*/ 114 h 114"/>
                <a:gd name="T28" fmla="*/ 180 w 194"/>
                <a:gd name="T29" fmla="*/ 114 h 114"/>
                <a:gd name="T30" fmla="*/ 178 w 194"/>
                <a:gd name="T31" fmla="*/ 112 h 114"/>
                <a:gd name="T32" fmla="*/ 180 w 194"/>
                <a:gd name="T33" fmla="*/ 108 h 114"/>
                <a:gd name="T34" fmla="*/ 184 w 194"/>
                <a:gd name="T35" fmla="*/ 104 h 114"/>
                <a:gd name="T36" fmla="*/ 194 w 194"/>
                <a:gd name="T37" fmla="*/ 100 h 114"/>
                <a:gd name="T38" fmla="*/ 194 w 194"/>
                <a:gd name="T39" fmla="*/ 10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4"/>
                <a:gd name="T61" fmla="*/ 0 h 114"/>
                <a:gd name="T62" fmla="*/ 194 w 194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4" h="114">
                  <a:moveTo>
                    <a:pt x="194" y="100"/>
                  </a:moveTo>
                  <a:lnTo>
                    <a:pt x="194" y="100"/>
                  </a:lnTo>
                  <a:lnTo>
                    <a:pt x="184" y="88"/>
                  </a:lnTo>
                  <a:lnTo>
                    <a:pt x="172" y="76"/>
                  </a:lnTo>
                  <a:lnTo>
                    <a:pt x="154" y="62"/>
                  </a:lnTo>
                  <a:lnTo>
                    <a:pt x="130" y="46"/>
                  </a:lnTo>
                  <a:lnTo>
                    <a:pt x="104" y="30"/>
                  </a:lnTo>
                  <a:lnTo>
                    <a:pt x="72" y="14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18" y="12"/>
                  </a:lnTo>
                  <a:lnTo>
                    <a:pt x="0" y="20"/>
                  </a:lnTo>
                  <a:lnTo>
                    <a:pt x="180" y="114"/>
                  </a:lnTo>
                  <a:lnTo>
                    <a:pt x="178" y="112"/>
                  </a:lnTo>
                  <a:lnTo>
                    <a:pt x="180" y="108"/>
                  </a:lnTo>
                  <a:lnTo>
                    <a:pt x="184" y="104"/>
                  </a:lnTo>
                  <a:lnTo>
                    <a:pt x="194" y="100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4020" y="780"/>
              <a:ext cx="262" cy="102"/>
            </a:xfrm>
            <a:custGeom>
              <a:avLst/>
              <a:gdLst>
                <a:gd name="T0" fmla="*/ 228 w 262"/>
                <a:gd name="T1" fmla="*/ 84 h 102"/>
                <a:gd name="T2" fmla="*/ 228 w 262"/>
                <a:gd name="T3" fmla="*/ 84 h 102"/>
                <a:gd name="T4" fmla="*/ 262 w 262"/>
                <a:gd name="T5" fmla="*/ 2 h 102"/>
                <a:gd name="T6" fmla="*/ 262 w 262"/>
                <a:gd name="T7" fmla="*/ 2 h 102"/>
                <a:gd name="T8" fmla="*/ 262 w 262"/>
                <a:gd name="T9" fmla="*/ 0 h 102"/>
                <a:gd name="T10" fmla="*/ 260 w 262"/>
                <a:gd name="T11" fmla="*/ 0 h 102"/>
                <a:gd name="T12" fmla="*/ 260 w 262"/>
                <a:gd name="T13" fmla="*/ 0 h 102"/>
                <a:gd name="T14" fmla="*/ 260 w 262"/>
                <a:gd name="T15" fmla="*/ 0 h 102"/>
                <a:gd name="T16" fmla="*/ 258 w 262"/>
                <a:gd name="T17" fmla="*/ 0 h 102"/>
                <a:gd name="T18" fmla="*/ 256 w 262"/>
                <a:gd name="T19" fmla="*/ 2 h 102"/>
                <a:gd name="T20" fmla="*/ 256 w 262"/>
                <a:gd name="T21" fmla="*/ 2 h 102"/>
                <a:gd name="T22" fmla="*/ 224 w 262"/>
                <a:gd name="T23" fmla="*/ 82 h 102"/>
                <a:gd name="T24" fmla="*/ 224 w 262"/>
                <a:gd name="T25" fmla="*/ 82 h 102"/>
                <a:gd name="T26" fmla="*/ 218 w 262"/>
                <a:gd name="T27" fmla="*/ 90 h 102"/>
                <a:gd name="T28" fmla="*/ 210 w 262"/>
                <a:gd name="T29" fmla="*/ 96 h 102"/>
                <a:gd name="T30" fmla="*/ 204 w 262"/>
                <a:gd name="T31" fmla="*/ 98 h 102"/>
                <a:gd name="T32" fmla="*/ 196 w 262"/>
                <a:gd name="T33" fmla="*/ 98 h 102"/>
                <a:gd name="T34" fmla="*/ 196 w 262"/>
                <a:gd name="T35" fmla="*/ 98 h 102"/>
                <a:gd name="T36" fmla="*/ 196 w 262"/>
                <a:gd name="T37" fmla="*/ 98 h 102"/>
                <a:gd name="T38" fmla="*/ 184 w 262"/>
                <a:gd name="T39" fmla="*/ 94 h 102"/>
                <a:gd name="T40" fmla="*/ 176 w 262"/>
                <a:gd name="T41" fmla="*/ 92 h 102"/>
                <a:gd name="T42" fmla="*/ 176 w 262"/>
                <a:gd name="T43" fmla="*/ 92 h 102"/>
                <a:gd name="T44" fmla="*/ 176 w 262"/>
                <a:gd name="T45" fmla="*/ 92 h 102"/>
                <a:gd name="T46" fmla="*/ 168 w 262"/>
                <a:gd name="T47" fmla="*/ 86 h 102"/>
                <a:gd name="T48" fmla="*/ 168 w 262"/>
                <a:gd name="T49" fmla="*/ 86 h 102"/>
                <a:gd name="T50" fmla="*/ 168 w 262"/>
                <a:gd name="T51" fmla="*/ 86 h 102"/>
                <a:gd name="T52" fmla="*/ 4 w 262"/>
                <a:gd name="T53" fmla="*/ 0 h 102"/>
                <a:gd name="T54" fmla="*/ 4 w 262"/>
                <a:gd name="T55" fmla="*/ 0 h 102"/>
                <a:gd name="T56" fmla="*/ 2 w 262"/>
                <a:gd name="T57" fmla="*/ 0 h 102"/>
                <a:gd name="T58" fmla="*/ 2 w 262"/>
                <a:gd name="T59" fmla="*/ 0 h 102"/>
                <a:gd name="T60" fmla="*/ 2 w 262"/>
                <a:gd name="T61" fmla="*/ 0 h 102"/>
                <a:gd name="T62" fmla="*/ 0 w 262"/>
                <a:gd name="T63" fmla="*/ 2 h 102"/>
                <a:gd name="T64" fmla="*/ 2 w 262"/>
                <a:gd name="T65" fmla="*/ 4 h 102"/>
                <a:gd name="T66" fmla="*/ 2 w 262"/>
                <a:gd name="T67" fmla="*/ 4 h 102"/>
                <a:gd name="T68" fmla="*/ 164 w 262"/>
                <a:gd name="T69" fmla="*/ 90 h 102"/>
                <a:gd name="T70" fmla="*/ 164 w 262"/>
                <a:gd name="T71" fmla="*/ 90 h 102"/>
                <a:gd name="T72" fmla="*/ 174 w 262"/>
                <a:gd name="T73" fmla="*/ 96 h 102"/>
                <a:gd name="T74" fmla="*/ 184 w 262"/>
                <a:gd name="T75" fmla="*/ 98 h 102"/>
                <a:gd name="T76" fmla="*/ 194 w 262"/>
                <a:gd name="T77" fmla="*/ 102 h 102"/>
                <a:gd name="T78" fmla="*/ 194 w 262"/>
                <a:gd name="T79" fmla="*/ 102 h 102"/>
                <a:gd name="T80" fmla="*/ 194 w 262"/>
                <a:gd name="T81" fmla="*/ 102 h 102"/>
                <a:gd name="T82" fmla="*/ 194 w 262"/>
                <a:gd name="T83" fmla="*/ 102 h 102"/>
                <a:gd name="T84" fmla="*/ 194 w 262"/>
                <a:gd name="T85" fmla="*/ 102 h 102"/>
                <a:gd name="T86" fmla="*/ 194 w 262"/>
                <a:gd name="T87" fmla="*/ 102 h 102"/>
                <a:gd name="T88" fmla="*/ 204 w 262"/>
                <a:gd name="T89" fmla="*/ 102 h 102"/>
                <a:gd name="T90" fmla="*/ 214 w 262"/>
                <a:gd name="T91" fmla="*/ 98 h 102"/>
                <a:gd name="T92" fmla="*/ 222 w 262"/>
                <a:gd name="T93" fmla="*/ 92 h 102"/>
                <a:gd name="T94" fmla="*/ 228 w 262"/>
                <a:gd name="T95" fmla="*/ 84 h 102"/>
                <a:gd name="T96" fmla="*/ 228 w 262"/>
                <a:gd name="T97" fmla="*/ 84 h 1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2"/>
                <a:gd name="T148" fmla="*/ 0 h 102"/>
                <a:gd name="T149" fmla="*/ 262 w 262"/>
                <a:gd name="T150" fmla="*/ 102 h 1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2" h="102">
                  <a:moveTo>
                    <a:pt x="228" y="84"/>
                  </a:moveTo>
                  <a:lnTo>
                    <a:pt x="228" y="84"/>
                  </a:lnTo>
                  <a:lnTo>
                    <a:pt x="262" y="2"/>
                  </a:lnTo>
                  <a:lnTo>
                    <a:pt x="262" y="0"/>
                  </a:lnTo>
                  <a:lnTo>
                    <a:pt x="260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224" y="82"/>
                  </a:lnTo>
                  <a:lnTo>
                    <a:pt x="218" y="90"/>
                  </a:lnTo>
                  <a:lnTo>
                    <a:pt x="210" y="96"/>
                  </a:lnTo>
                  <a:lnTo>
                    <a:pt x="204" y="98"/>
                  </a:lnTo>
                  <a:lnTo>
                    <a:pt x="196" y="98"/>
                  </a:lnTo>
                  <a:lnTo>
                    <a:pt x="184" y="94"/>
                  </a:lnTo>
                  <a:lnTo>
                    <a:pt x="176" y="92"/>
                  </a:lnTo>
                  <a:lnTo>
                    <a:pt x="168" y="86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164" y="90"/>
                  </a:lnTo>
                  <a:lnTo>
                    <a:pt x="174" y="96"/>
                  </a:lnTo>
                  <a:lnTo>
                    <a:pt x="184" y="98"/>
                  </a:lnTo>
                  <a:lnTo>
                    <a:pt x="194" y="102"/>
                  </a:lnTo>
                  <a:lnTo>
                    <a:pt x="204" y="102"/>
                  </a:lnTo>
                  <a:lnTo>
                    <a:pt x="214" y="98"/>
                  </a:lnTo>
                  <a:lnTo>
                    <a:pt x="222" y="92"/>
                  </a:lnTo>
                  <a:lnTo>
                    <a:pt x="228" y="84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2" name="Freeform 96"/>
            <p:cNvSpPr>
              <a:spLocks/>
            </p:cNvSpPr>
            <p:nvPr/>
          </p:nvSpPr>
          <p:spPr bwMode="auto">
            <a:xfrm>
              <a:off x="4098" y="876"/>
              <a:ext cx="138" cy="158"/>
            </a:xfrm>
            <a:custGeom>
              <a:avLst/>
              <a:gdLst>
                <a:gd name="T0" fmla="*/ 138 w 138"/>
                <a:gd name="T1" fmla="*/ 0 h 158"/>
                <a:gd name="T2" fmla="*/ 138 w 138"/>
                <a:gd name="T3" fmla="*/ 0 h 158"/>
                <a:gd name="T4" fmla="*/ 134 w 138"/>
                <a:gd name="T5" fmla="*/ 2 h 158"/>
                <a:gd name="T6" fmla="*/ 126 w 138"/>
                <a:gd name="T7" fmla="*/ 6 h 158"/>
                <a:gd name="T8" fmla="*/ 120 w 138"/>
                <a:gd name="T9" fmla="*/ 6 h 158"/>
                <a:gd name="T10" fmla="*/ 114 w 138"/>
                <a:gd name="T11" fmla="*/ 6 h 158"/>
                <a:gd name="T12" fmla="*/ 106 w 138"/>
                <a:gd name="T13" fmla="*/ 6 h 158"/>
                <a:gd name="T14" fmla="*/ 98 w 138"/>
                <a:gd name="T15" fmla="*/ 2 h 158"/>
                <a:gd name="T16" fmla="*/ 0 w 138"/>
                <a:gd name="T17" fmla="*/ 158 h 158"/>
                <a:gd name="T18" fmla="*/ 0 w 138"/>
                <a:gd name="T19" fmla="*/ 158 h 158"/>
                <a:gd name="T20" fmla="*/ 4 w 138"/>
                <a:gd name="T21" fmla="*/ 158 h 158"/>
                <a:gd name="T22" fmla="*/ 12 w 138"/>
                <a:gd name="T23" fmla="*/ 158 h 158"/>
                <a:gd name="T24" fmla="*/ 18 w 138"/>
                <a:gd name="T25" fmla="*/ 158 h 158"/>
                <a:gd name="T26" fmla="*/ 26 w 138"/>
                <a:gd name="T27" fmla="*/ 156 h 158"/>
                <a:gd name="T28" fmla="*/ 32 w 138"/>
                <a:gd name="T29" fmla="*/ 150 h 158"/>
                <a:gd name="T30" fmla="*/ 40 w 138"/>
                <a:gd name="T31" fmla="*/ 144 h 158"/>
                <a:gd name="T32" fmla="*/ 138 w 138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8"/>
                <a:gd name="T52" fmla="*/ 0 h 158"/>
                <a:gd name="T53" fmla="*/ 138 w 138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8" h="158">
                  <a:moveTo>
                    <a:pt x="138" y="0"/>
                  </a:moveTo>
                  <a:lnTo>
                    <a:pt x="138" y="0"/>
                  </a:lnTo>
                  <a:lnTo>
                    <a:pt x="134" y="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106" y="6"/>
                  </a:lnTo>
                  <a:lnTo>
                    <a:pt x="98" y="2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6" y="156"/>
                  </a:lnTo>
                  <a:lnTo>
                    <a:pt x="32" y="150"/>
                  </a:lnTo>
                  <a:lnTo>
                    <a:pt x="40" y="14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23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4226" y="8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4152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696" y="790"/>
              <a:ext cx="112" cy="386"/>
            </a:xfrm>
            <a:custGeom>
              <a:avLst/>
              <a:gdLst>
                <a:gd name="T0" fmla="*/ 40 w 112"/>
                <a:gd name="T1" fmla="*/ 6 h 386"/>
                <a:gd name="T2" fmla="*/ 40 w 112"/>
                <a:gd name="T3" fmla="*/ 6 h 386"/>
                <a:gd name="T4" fmla="*/ 48 w 112"/>
                <a:gd name="T5" fmla="*/ 12 h 386"/>
                <a:gd name="T6" fmla="*/ 58 w 112"/>
                <a:gd name="T7" fmla="*/ 22 h 386"/>
                <a:gd name="T8" fmla="*/ 70 w 112"/>
                <a:gd name="T9" fmla="*/ 36 h 386"/>
                <a:gd name="T10" fmla="*/ 82 w 112"/>
                <a:gd name="T11" fmla="*/ 54 h 386"/>
                <a:gd name="T12" fmla="*/ 92 w 112"/>
                <a:gd name="T13" fmla="*/ 78 h 386"/>
                <a:gd name="T14" fmla="*/ 96 w 112"/>
                <a:gd name="T15" fmla="*/ 92 h 386"/>
                <a:gd name="T16" fmla="*/ 98 w 112"/>
                <a:gd name="T17" fmla="*/ 106 h 386"/>
                <a:gd name="T18" fmla="*/ 100 w 112"/>
                <a:gd name="T19" fmla="*/ 124 h 386"/>
                <a:gd name="T20" fmla="*/ 102 w 112"/>
                <a:gd name="T21" fmla="*/ 142 h 386"/>
                <a:gd name="T22" fmla="*/ 102 w 112"/>
                <a:gd name="T23" fmla="*/ 142 h 386"/>
                <a:gd name="T24" fmla="*/ 102 w 112"/>
                <a:gd name="T25" fmla="*/ 258 h 386"/>
                <a:gd name="T26" fmla="*/ 104 w 112"/>
                <a:gd name="T27" fmla="*/ 298 h 386"/>
                <a:gd name="T28" fmla="*/ 106 w 112"/>
                <a:gd name="T29" fmla="*/ 316 h 386"/>
                <a:gd name="T30" fmla="*/ 110 w 112"/>
                <a:gd name="T31" fmla="*/ 334 h 386"/>
                <a:gd name="T32" fmla="*/ 110 w 112"/>
                <a:gd name="T33" fmla="*/ 334 h 386"/>
                <a:gd name="T34" fmla="*/ 112 w 112"/>
                <a:gd name="T35" fmla="*/ 340 h 386"/>
                <a:gd name="T36" fmla="*/ 110 w 112"/>
                <a:gd name="T37" fmla="*/ 354 h 386"/>
                <a:gd name="T38" fmla="*/ 108 w 112"/>
                <a:gd name="T39" fmla="*/ 364 h 386"/>
                <a:gd name="T40" fmla="*/ 106 w 112"/>
                <a:gd name="T41" fmla="*/ 372 h 386"/>
                <a:gd name="T42" fmla="*/ 100 w 112"/>
                <a:gd name="T43" fmla="*/ 380 h 386"/>
                <a:gd name="T44" fmla="*/ 94 w 112"/>
                <a:gd name="T45" fmla="*/ 384 h 386"/>
                <a:gd name="T46" fmla="*/ 94 w 112"/>
                <a:gd name="T47" fmla="*/ 384 h 386"/>
                <a:gd name="T48" fmla="*/ 90 w 112"/>
                <a:gd name="T49" fmla="*/ 386 h 386"/>
                <a:gd name="T50" fmla="*/ 86 w 112"/>
                <a:gd name="T51" fmla="*/ 382 h 386"/>
                <a:gd name="T52" fmla="*/ 80 w 112"/>
                <a:gd name="T53" fmla="*/ 376 h 386"/>
                <a:gd name="T54" fmla="*/ 74 w 112"/>
                <a:gd name="T55" fmla="*/ 366 h 386"/>
                <a:gd name="T56" fmla="*/ 60 w 112"/>
                <a:gd name="T57" fmla="*/ 338 h 386"/>
                <a:gd name="T58" fmla="*/ 46 w 112"/>
                <a:gd name="T59" fmla="*/ 302 h 386"/>
                <a:gd name="T60" fmla="*/ 32 w 112"/>
                <a:gd name="T61" fmla="*/ 260 h 386"/>
                <a:gd name="T62" fmla="*/ 20 w 112"/>
                <a:gd name="T63" fmla="*/ 216 h 386"/>
                <a:gd name="T64" fmla="*/ 10 w 112"/>
                <a:gd name="T65" fmla="*/ 168 h 386"/>
                <a:gd name="T66" fmla="*/ 4 w 112"/>
                <a:gd name="T67" fmla="*/ 124 h 386"/>
                <a:gd name="T68" fmla="*/ 4 w 112"/>
                <a:gd name="T69" fmla="*/ 124 h 386"/>
                <a:gd name="T70" fmla="*/ 0 w 112"/>
                <a:gd name="T71" fmla="*/ 84 h 386"/>
                <a:gd name="T72" fmla="*/ 0 w 112"/>
                <a:gd name="T73" fmla="*/ 54 h 386"/>
                <a:gd name="T74" fmla="*/ 0 w 112"/>
                <a:gd name="T75" fmla="*/ 30 h 386"/>
                <a:gd name="T76" fmla="*/ 4 w 112"/>
                <a:gd name="T77" fmla="*/ 14 h 386"/>
                <a:gd name="T78" fmla="*/ 8 w 112"/>
                <a:gd name="T79" fmla="*/ 8 h 386"/>
                <a:gd name="T80" fmla="*/ 10 w 112"/>
                <a:gd name="T81" fmla="*/ 4 h 386"/>
                <a:gd name="T82" fmla="*/ 14 w 112"/>
                <a:gd name="T83" fmla="*/ 2 h 386"/>
                <a:gd name="T84" fmla="*/ 18 w 112"/>
                <a:gd name="T85" fmla="*/ 0 h 386"/>
                <a:gd name="T86" fmla="*/ 28 w 112"/>
                <a:gd name="T87" fmla="*/ 0 h 386"/>
                <a:gd name="T88" fmla="*/ 40 w 112"/>
                <a:gd name="T89" fmla="*/ 6 h 386"/>
                <a:gd name="T90" fmla="*/ 40 w 112"/>
                <a:gd name="T91" fmla="*/ 6 h 3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2"/>
                <a:gd name="T139" fmla="*/ 0 h 386"/>
                <a:gd name="T140" fmla="*/ 112 w 112"/>
                <a:gd name="T141" fmla="*/ 386 h 38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2" h="386">
                  <a:moveTo>
                    <a:pt x="40" y="6"/>
                  </a:moveTo>
                  <a:lnTo>
                    <a:pt x="40" y="6"/>
                  </a:lnTo>
                  <a:lnTo>
                    <a:pt x="48" y="12"/>
                  </a:lnTo>
                  <a:lnTo>
                    <a:pt x="58" y="22"/>
                  </a:lnTo>
                  <a:lnTo>
                    <a:pt x="70" y="36"/>
                  </a:lnTo>
                  <a:lnTo>
                    <a:pt x="82" y="54"/>
                  </a:lnTo>
                  <a:lnTo>
                    <a:pt x="92" y="78"/>
                  </a:lnTo>
                  <a:lnTo>
                    <a:pt x="96" y="92"/>
                  </a:lnTo>
                  <a:lnTo>
                    <a:pt x="98" y="106"/>
                  </a:lnTo>
                  <a:lnTo>
                    <a:pt x="100" y="124"/>
                  </a:lnTo>
                  <a:lnTo>
                    <a:pt x="102" y="142"/>
                  </a:lnTo>
                  <a:lnTo>
                    <a:pt x="102" y="258"/>
                  </a:lnTo>
                  <a:lnTo>
                    <a:pt x="104" y="298"/>
                  </a:lnTo>
                  <a:lnTo>
                    <a:pt x="106" y="316"/>
                  </a:lnTo>
                  <a:lnTo>
                    <a:pt x="110" y="334"/>
                  </a:lnTo>
                  <a:lnTo>
                    <a:pt x="112" y="340"/>
                  </a:lnTo>
                  <a:lnTo>
                    <a:pt x="110" y="354"/>
                  </a:lnTo>
                  <a:lnTo>
                    <a:pt x="108" y="364"/>
                  </a:lnTo>
                  <a:lnTo>
                    <a:pt x="106" y="372"/>
                  </a:lnTo>
                  <a:lnTo>
                    <a:pt x="100" y="380"/>
                  </a:lnTo>
                  <a:lnTo>
                    <a:pt x="94" y="384"/>
                  </a:lnTo>
                  <a:lnTo>
                    <a:pt x="90" y="386"/>
                  </a:lnTo>
                  <a:lnTo>
                    <a:pt x="86" y="382"/>
                  </a:lnTo>
                  <a:lnTo>
                    <a:pt x="80" y="376"/>
                  </a:lnTo>
                  <a:lnTo>
                    <a:pt x="74" y="366"/>
                  </a:lnTo>
                  <a:lnTo>
                    <a:pt x="60" y="338"/>
                  </a:lnTo>
                  <a:lnTo>
                    <a:pt x="46" y="302"/>
                  </a:lnTo>
                  <a:lnTo>
                    <a:pt x="32" y="260"/>
                  </a:lnTo>
                  <a:lnTo>
                    <a:pt x="20" y="216"/>
                  </a:lnTo>
                  <a:lnTo>
                    <a:pt x="10" y="168"/>
                  </a:lnTo>
                  <a:lnTo>
                    <a:pt x="4" y="124"/>
                  </a:lnTo>
                  <a:lnTo>
                    <a:pt x="0" y="84"/>
                  </a:lnTo>
                  <a:lnTo>
                    <a:pt x="0" y="54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3766" y="928"/>
              <a:ext cx="184" cy="230"/>
            </a:xfrm>
            <a:custGeom>
              <a:avLst/>
              <a:gdLst>
                <a:gd name="T0" fmla="*/ 4 w 184"/>
                <a:gd name="T1" fmla="*/ 166 h 230"/>
                <a:gd name="T2" fmla="*/ 4 w 184"/>
                <a:gd name="T3" fmla="*/ 166 h 230"/>
                <a:gd name="T4" fmla="*/ 20 w 184"/>
                <a:gd name="T5" fmla="*/ 152 h 230"/>
                <a:gd name="T6" fmla="*/ 58 w 184"/>
                <a:gd name="T7" fmla="*/ 116 h 230"/>
                <a:gd name="T8" fmla="*/ 82 w 184"/>
                <a:gd name="T9" fmla="*/ 92 h 230"/>
                <a:gd name="T10" fmla="*/ 108 w 184"/>
                <a:gd name="T11" fmla="*/ 64 h 230"/>
                <a:gd name="T12" fmla="*/ 134 w 184"/>
                <a:gd name="T13" fmla="*/ 34 h 230"/>
                <a:gd name="T14" fmla="*/ 156 w 184"/>
                <a:gd name="T15" fmla="*/ 2 h 230"/>
                <a:gd name="T16" fmla="*/ 156 w 184"/>
                <a:gd name="T17" fmla="*/ 2 h 230"/>
                <a:gd name="T18" fmla="*/ 162 w 184"/>
                <a:gd name="T19" fmla="*/ 0 h 230"/>
                <a:gd name="T20" fmla="*/ 176 w 184"/>
                <a:gd name="T21" fmla="*/ 0 h 230"/>
                <a:gd name="T22" fmla="*/ 180 w 184"/>
                <a:gd name="T23" fmla="*/ 2 h 230"/>
                <a:gd name="T24" fmla="*/ 184 w 184"/>
                <a:gd name="T25" fmla="*/ 6 h 230"/>
                <a:gd name="T26" fmla="*/ 184 w 184"/>
                <a:gd name="T27" fmla="*/ 12 h 230"/>
                <a:gd name="T28" fmla="*/ 180 w 184"/>
                <a:gd name="T29" fmla="*/ 22 h 230"/>
                <a:gd name="T30" fmla="*/ 180 w 184"/>
                <a:gd name="T31" fmla="*/ 22 h 230"/>
                <a:gd name="T32" fmla="*/ 148 w 184"/>
                <a:gd name="T33" fmla="*/ 70 h 230"/>
                <a:gd name="T34" fmla="*/ 112 w 184"/>
                <a:gd name="T35" fmla="*/ 132 h 230"/>
                <a:gd name="T36" fmla="*/ 78 w 184"/>
                <a:gd name="T37" fmla="*/ 188 h 230"/>
                <a:gd name="T38" fmla="*/ 62 w 184"/>
                <a:gd name="T39" fmla="*/ 208 h 230"/>
                <a:gd name="T40" fmla="*/ 50 w 184"/>
                <a:gd name="T41" fmla="*/ 224 h 230"/>
                <a:gd name="T42" fmla="*/ 50 w 184"/>
                <a:gd name="T43" fmla="*/ 224 h 230"/>
                <a:gd name="T44" fmla="*/ 46 w 184"/>
                <a:gd name="T45" fmla="*/ 228 h 230"/>
                <a:gd name="T46" fmla="*/ 40 w 184"/>
                <a:gd name="T47" fmla="*/ 230 h 230"/>
                <a:gd name="T48" fmla="*/ 34 w 184"/>
                <a:gd name="T49" fmla="*/ 230 h 230"/>
                <a:gd name="T50" fmla="*/ 30 w 184"/>
                <a:gd name="T51" fmla="*/ 230 h 230"/>
                <a:gd name="T52" fmla="*/ 20 w 184"/>
                <a:gd name="T53" fmla="*/ 226 h 230"/>
                <a:gd name="T54" fmla="*/ 10 w 184"/>
                <a:gd name="T55" fmla="*/ 218 h 230"/>
                <a:gd name="T56" fmla="*/ 4 w 184"/>
                <a:gd name="T57" fmla="*/ 208 h 230"/>
                <a:gd name="T58" fmla="*/ 0 w 184"/>
                <a:gd name="T59" fmla="*/ 194 h 230"/>
                <a:gd name="T60" fmla="*/ 0 w 184"/>
                <a:gd name="T61" fmla="*/ 180 h 230"/>
                <a:gd name="T62" fmla="*/ 2 w 184"/>
                <a:gd name="T63" fmla="*/ 172 h 230"/>
                <a:gd name="T64" fmla="*/ 4 w 184"/>
                <a:gd name="T65" fmla="*/ 166 h 230"/>
                <a:gd name="T66" fmla="*/ 4 w 184"/>
                <a:gd name="T67" fmla="*/ 166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4"/>
                <a:gd name="T103" fmla="*/ 0 h 230"/>
                <a:gd name="T104" fmla="*/ 184 w 184"/>
                <a:gd name="T105" fmla="*/ 230 h 2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4" h="230">
                  <a:moveTo>
                    <a:pt x="4" y="166"/>
                  </a:moveTo>
                  <a:lnTo>
                    <a:pt x="4" y="166"/>
                  </a:lnTo>
                  <a:lnTo>
                    <a:pt x="20" y="152"/>
                  </a:lnTo>
                  <a:lnTo>
                    <a:pt x="58" y="116"/>
                  </a:lnTo>
                  <a:lnTo>
                    <a:pt x="82" y="92"/>
                  </a:lnTo>
                  <a:lnTo>
                    <a:pt x="108" y="64"/>
                  </a:lnTo>
                  <a:lnTo>
                    <a:pt x="134" y="34"/>
                  </a:lnTo>
                  <a:lnTo>
                    <a:pt x="156" y="2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0" y="2"/>
                  </a:lnTo>
                  <a:lnTo>
                    <a:pt x="184" y="6"/>
                  </a:lnTo>
                  <a:lnTo>
                    <a:pt x="184" y="12"/>
                  </a:lnTo>
                  <a:lnTo>
                    <a:pt x="180" y="22"/>
                  </a:lnTo>
                  <a:lnTo>
                    <a:pt x="148" y="70"/>
                  </a:lnTo>
                  <a:lnTo>
                    <a:pt x="112" y="132"/>
                  </a:lnTo>
                  <a:lnTo>
                    <a:pt x="78" y="188"/>
                  </a:lnTo>
                  <a:lnTo>
                    <a:pt x="62" y="208"/>
                  </a:lnTo>
                  <a:lnTo>
                    <a:pt x="50" y="224"/>
                  </a:lnTo>
                  <a:lnTo>
                    <a:pt x="46" y="228"/>
                  </a:lnTo>
                  <a:lnTo>
                    <a:pt x="40" y="230"/>
                  </a:lnTo>
                  <a:lnTo>
                    <a:pt x="34" y="230"/>
                  </a:lnTo>
                  <a:lnTo>
                    <a:pt x="30" y="230"/>
                  </a:lnTo>
                  <a:lnTo>
                    <a:pt x="20" y="226"/>
                  </a:lnTo>
                  <a:lnTo>
                    <a:pt x="10" y="218"/>
                  </a:lnTo>
                  <a:lnTo>
                    <a:pt x="4" y="208"/>
                  </a:lnTo>
                  <a:lnTo>
                    <a:pt x="0" y="194"/>
                  </a:lnTo>
                  <a:lnTo>
                    <a:pt x="0" y="180"/>
                  </a:lnTo>
                  <a:lnTo>
                    <a:pt x="2" y="172"/>
                  </a:lnTo>
                  <a:lnTo>
                    <a:pt x="4" y="166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3918" y="868"/>
              <a:ext cx="154" cy="94"/>
            </a:xfrm>
            <a:custGeom>
              <a:avLst/>
              <a:gdLst>
                <a:gd name="T0" fmla="*/ 4 w 154"/>
                <a:gd name="T1" fmla="*/ 62 h 94"/>
                <a:gd name="T2" fmla="*/ 42 w 154"/>
                <a:gd name="T3" fmla="*/ 24 h 94"/>
                <a:gd name="T4" fmla="*/ 58 w 154"/>
                <a:gd name="T5" fmla="*/ 8 h 94"/>
                <a:gd name="T6" fmla="*/ 68 w 154"/>
                <a:gd name="T7" fmla="*/ 2 h 94"/>
                <a:gd name="T8" fmla="*/ 104 w 154"/>
                <a:gd name="T9" fmla="*/ 0 h 94"/>
                <a:gd name="T10" fmla="*/ 122 w 154"/>
                <a:gd name="T11" fmla="*/ 0 h 94"/>
                <a:gd name="T12" fmla="*/ 144 w 154"/>
                <a:gd name="T13" fmla="*/ 0 h 94"/>
                <a:gd name="T14" fmla="*/ 134 w 154"/>
                <a:gd name="T15" fmla="*/ 8 h 94"/>
                <a:gd name="T16" fmla="*/ 124 w 154"/>
                <a:gd name="T17" fmla="*/ 8 h 94"/>
                <a:gd name="T18" fmla="*/ 80 w 154"/>
                <a:gd name="T19" fmla="*/ 12 h 94"/>
                <a:gd name="T20" fmla="*/ 70 w 154"/>
                <a:gd name="T21" fmla="*/ 16 h 94"/>
                <a:gd name="T22" fmla="*/ 70 w 154"/>
                <a:gd name="T23" fmla="*/ 20 h 94"/>
                <a:gd name="T24" fmla="*/ 76 w 154"/>
                <a:gd name="T25" fmla="*/ 22 h 94"/>
                <a:gd name="T26" fmla="*/ 102 w 154"/>
                <a:gd name="T27" fmla="*/ 24 h 94"/>
                <a:gd name="T28" fmla="*/ 140 w 154"/>
                <a:gd name="T29" fmla="*/ 34 h 94"/>
                <a:gd name="T30" fmla="*/ 154 w 154"/>
                <a:gd name="T31" fmla="*/ 36 h 94"/>
                <a:gd name="T32" fmla="*/ 150 w 154"/>
                <a:gd name="T33" fmla="*/ 40 h 94"/>
                <a:gd name="T34" fmla="*/ 136 w 154"/>
                <a:gd name="T35" fmla="*/ 46 h 94"/>
                <a:gd name="T36" fmla="*/ 130 w 154"/>
                <a:gd name="T37" fmla="*/ 48 h 94"/>
                <a:gd name="T38" fmla="*/ 118 w 154"/>
                <a:gd name="T39" fmla="*/ 50 h 94"/>
                <a:gd name="T40" fmla="*/ 80 w 154"/>
                <a:gd name="T41" fmla="*/ 52 h 94"/>
                <a:gd name="T42" fmla="*/ 72 w 154"/>
                <a:gd name="T43" fmla="*/ 54 h 94"/>
                <a:gd name="T44" fmla="*/ 114 w 154"/>
                <a:gd name="T45" fmla="*/ 60 h 94"/>
                <a:gd name="T46" fmla="*/ 114 w 154"/>
                <a:gd name="T47" fmla="*/ 62 h 94"/>
                <a:gd name="T48" fmla="*/ 102 w 154"/>
                <a:gd name="T49" fmla="*/ 68 h 94"/>
                <a:gd name="T50" fmla="*/ 92 w 154"/>
                <a:gd name="T51" fmla="*/ 68 h 94"/>
                <a:gd name="T52" fmla="*/ 70 w 154"/>
                <a:gd name="T53" fmla="*/ 68 h 94"/>
                <a:gd name="T54" fmla="*/ 60 w 154"/>
                <a:gd name="T55" fmla="*/ 70 h 94"/>
                <a:gd name="T56" fmla="*/ 40 w 154"/>
                <a:gd name="T57" fmla="*/ 84 h 94"/>
                <a:gd name="T58" fmla="*/ 22 w 154"/>
                <a:gd name="T59" fmla="*/ 94 h 94"/>
                <a:gd name="T60" fmla="*/ 14 w 154"/>
                <a:gd name="T61" fmla="*/ 94 h 94"/>
                <a:gd name="T62" fmla="*/ 2 w 154"/>
                <a:gd name="T63" fmla="*/ 90 h 94"/>
                <a:gd name="T64" fmla="*/ 0 w 154"/>
                <a:gd name="T65" fmla="*/ 78 h 94"/>
                <a:gd name="T66" fmla="*/ 4 w 154"/>
                <a:gd name="T67" fmla="*/ 62 h 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4"/>
                <a:gd name="T103" fmla="*/ 0 h 94"/>
                <a:gd name="T104" fmla="*/ 154 w 154"/>
                <a:gd name="T105" fmla="*/ 94 h 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4" h="94">
                  <a:moveTo>
                    <a:pt x="4" y="62"/>
                  </a:moveTo>
                  <a:lnTo>
                    <a:pt x="4" y="62"/>
                  </a:lnTo>
                  <a:lnTo>
                    <a:pt x="26" y="42"/>
                  </a:lnTo>
                  <a:lnTo>
                    <a:pt x="42" y="24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0"/>
                  </a:lnTo>
                  <a:lnTo>
                    <a:pt x="140" y="4"/>
                  </a:lnTo>
                  <a:lnTo>
                    <a:pt x="134" y="8"/>
                  </a:lnTo>
                  <a:lnTo>
                    <a:pt x="124" y="8"/>
                  </a:lnTo>
                  <a:lnTo>
                    <a:pt x="94" y="10"/>
                  </a:lnTo>
                  <a:lnTo>
                    <a:pt x="80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70" y="20"/>
                  </a:lnTo>
                  <a:lnTo>
                    <a:pt x="76" y="22"/>
                  </a:lnTo>
                  <a:lnTo>
                    <a:pt x="90" y="22"/>
                  </a:lnTo>
                  <a:lnTo>
                    <a:pt x="102" y="24"/>
                  </a:lnTo>
                  <a:lnTo>
                    <a:pt x="124" y="30"/>
                  </a:lnTo>
                  <a:lnTo>
                    <a:pt x="140" y="34"/>
                  </a:lnTo>
                  <a:lnTo>
                    <a:pt x="148" y="36"/>
                  </a:lnTo>
                  <a:lnTo>
                    <a:pt x="154" y="36"/>
                  </a:lnTo>
                  <a:lnTo>
                    <a:pt x="150" y="40"/>
                  </a:lnTo>
                  <a:lnTo>
                    <a:pt x="146" y="42"/>
                  </a:lnTo>
                  <a:lnTo>
                    <a:pt x="136" y="46"/>
                  </a:lnTo>
                  <a:lnTo>
                    <a:pt x="130" y="48"/>
                  </a:lnTo>
                  <a:lnTo>
                    <a:pt x="118" y="50"/>
                  </a:lnTo>
                  <a:lnTo>
                    <a:pt x="94" y="52"/>
                  </a:lnTo>
                  <a:lnTo>
                    <a:pt x="80" y="52"/>
                  </a:lnTo>
                  <a:lnTo>
                    <a:pt x="72" y="54"/>
                  </a:lnTo>
                  <a:lnTo>
                    <a:pt x="88" y="56"/>
                  </a:lnTo>
                  <a:lnTo>
                    <a:pt x="114" y="60"/>
                  </a:lnTo>
                  <a:lnTo>
                    <a:pt x="114" y="62"/>
                  </a:lnTo>
                  <a:lnTo>
                    <a:pt x="110" y="64"/>
                  </a:lnTo>
                  <a:lnTo>
                    <a:pt x="102" y="68"/>
                  </a:lnTo>
                  <a:lnTo>
                    <a:pt x="92" y="68"/>
                  </a:lnTo>
                  <a:lnTo>
                    <a:pt x="80" y="68"/>
                  </a:lnTo>
                  <a:lnTo>
                    <a:pt x="70" y="68"/>
                  </a:lnTo>
                  <a:lnTo>
                    <a:pt x="60" y="70"/>
                  </a:lnTo>
                  <a:lnTo>
                    <a:pt x="50" y="76"/>
                  </a:lnTo>
                  <a:lnTo>
                    <a:pt x="40" y="84"/>
                  </a:lnTo>
                  <a:lnTo>
                    <a:pt x="28" y="92"/>
                  </a:lnTo>
                  <a:lnTo>
                    <a:pt x="22" y="94"/>
                  </a:lnTo>
                  <a:lnTo>
                    <a:pt x="14" y="94"/>
                  </a:lnTo>
                  <a:lnTo>
                    <a:pt x="8" y="94"/>
                  </a:lnTo>
                  <a:lnTo>
                    <a:pt x="2" y="90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3740" y="1042"/>
              <a:ext cx="128" cy="140"/>
            </a:xfrm>
            <a:custGeom>
              <a:avLst/>
              <a:gdLst>
                <a:gd name="T0" fmla="*/ 0 w 128"/>
                <a:gd name="T1" fmla="*/ 40 h 140"/>
                <a:gd name="T2" fmla="*/ 0 w 128"/>
                <a:gd name="T3" fmla="*/ 40 h 140"/>
                <a:gd name="T4" fmla="*/ 10 w 128"/>
                <a:gd name="T5" fmla="*/ 38 h 140"/>
                <a:gd name="T6" fmla="*/ 32 w 128"/>
                <a:gd name="T7" fmla="*/ 30 h 140"/>
                <a:gd name="T8" fmla="*/ 46 w 128"/>
                <a:gd name="T9" fmla="*/ 26 h 140"/>
                <a:gd name="T10" fmla="*/ 60 w 128"/>
                <a:gd name="T11" fmla="*/ 18 h 140"/>
                <a:gd name="T12" fmla="*/ 72 w 128"/>
                <a:gd name="T13" fmla="*/ 10 h 140"/>
                <a:gd name="T14" fmla="*/ 82 w 128"/>
                <a:gd name="T15" fmla="*/ 0 h 140"/>
                <a:gd name="T16" fmla="*/ 82 w 128"/>
                <a:gd name="T17" fmla="*/ 0 h 140"/>
                <a:gd name="T18" fmla="*/ 84 w 128"/>
                <a:gd name="T19" fmla="*/ 8 h 140"/>
                <a:gd name="T20" fmla="*/ 90 w 128"/>
                <a:gd name="T21" fmla="*/ 22 h 140"/>
                <a:gd name="T22" fmla="*/ 96 w 128"/>
                <a:gd name="T23" fmla="*/ 30 h 140"/>
                <a:gd name="T24" fmla="*/ 104 w 128"/>
                <a:gd name="T25" fmla="*/ 38 h 140"/>
                <a:gd name="T26" fmla="*/ 114 w 128"/>
                <a:gd name="T27" fmla="*/ 46 h 140"/>
                <a:gd name="T28" fmla="*/ 128 w 128"/>
                <a:gd name="T29" fmla="*/ 52 h 140"/>
                <a:gd name="T30" fmla="*/ 128 w 128"/>
                <a:gd name="T31" fmla="*/ 52 h 140"/>
                <a:gd name="T32" fmla="*/ 102 w 128"/>
                <a:gd name="T33" fmla="*/ 90 h 140"/>
                <a:gd name="T34" fmla="*/ 80 w 128"/>
                <a:gd name="T35" fmla="*/ 118 h 140"/>
                <a:gd name="T36" fmla="*/ 68 w 128"/>
                <a:gd name="T37" fmla="*/ 130 h 140"/>
                <a:gd name="T38" fmla="*/ 58 w 128"/>
                <a:gd name="T39" fmla="*/ 140 h 140"/>
                <a:gd name="T40" fmla="*/ 58 w 128"/>
                <a:gd name="T41" fmla="*/ 140 h 140"/>
                <a:gd name="T42" fmla="*/ 54 w 128"/>
                <a:gd name="T43" fmla="*/ 140 h 140"/>
                <a:gd name="T44" fmla="*/ 48 w 128"/>
                <a:gd name="T45" fmla="*/ 140 h 140"/>
                <a:gd name="T46" fmla="*/ 44 w 128"/>
                <a:gd name="T47" fmla="*/ 136 h 140"/>
                <a:gd name="T48" fmla="*/ 38 w 128"/>
                <a:gd name="T49" fmla="*/ 130 h 140"/>
                <a:gd name="T50" fmla="*/ 28 w 128"/>
                <a:gd name="T51" fmla="*/ 116 h 140"/>
                <a:gd name="T52" fmla="*/ 20 w 128"/>
                <a:gd name="T53" fmla="*/ 96 h 140"/>
                <a:gd name="T54" fmla="*/ 4 w 128"/>
                <a:gd name="T55" fmla="*/ 58 h 140"/>
                <a:gd name="T56" fmla="*/ 0 w 128"/>
                <a:gd name="T57" fmla="*/ 40 h 140"/>
                <a:gd name="T58" fmla="*/ 0 w 128"/>
                <a:gd name="T59" fmla="*/ 40 h 1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8"/>
                <a:gd name="T91" fmla="*/ 0 h 140"/>
                <a:gd name="T92" fmla="*/ 128 w 128"/>
                <a:gd name="T93" fmla="*/ 140 h 1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8" h="140">
                  <a:moveTo>
                    <a:pt x="0" y="40"/>
                  </a:moveTo>
                  <a:lnTo>
                    <a:pt x="0" y="40"/>
                  </a:lnTo>
                  <a:lnTo>
                    <a:pt x="10" y="38"/>
                  </a:lnTo>
                  <a:lnTo>
                    <a:pt x="32" y="30"/>
                  </a:lnTo>
                  <a:lnTo>
                    <a:pt x="46" y="26"/>
                  </a:lnTo>
                  <a:lnTo>
                    <a:pt x="60" y="18"/>
                  </a:lnTo>
                  <a:lnTo>
                    <a:pt x="72" y="10"/>
                  </a:lnTo>
                  <a:lnTo>
                    <a:pt x="82" y="0"/>
                  </a:lnTo>
                  <a:lnTo>
                    <a:pt x="84" y="8"/>
                  </a:lnTo>
                  <a:lnTo>
                    <a:pt x="90" y="22"/>
                  </a:lnTo>
                  <a:lnTo>
                    <a:pt x="96" y="30"/>
                  </a:lnTo>
                  <a:lnTo>
                    <a:pt x="104" y="38"/>
                  </a:lnTo>
                  <a:lnTo>
                    <a:pt x="114" y="46"/>
                  </a:lnTo>
                  <a:lnTo>
                    <a:pt x="128" y="52"/>
                  </a:lnTo>
                  <a:lnTo>
                    <a:pt x="102" y="90"/>
                  </a:lnTo>
                  <a:lnTo>
                    <a:pt x="80" y="118"/>
                  </a:lnTo>
                  <a:lnTo>
                    <a:pt x="68" y="130"/>
                  </a:lnTo>
                  <a:lnTo>
                    <a:pt x="58" y="140"/>
                  </a:lnTo>
                  <a:lnTo>
                    <a:pt x="54" y="140"/>
                  </a:lnTo>
                  <a:lnTo>
                    <a:pt x="48" y="140"/>
                  </a:lnTo>
                  <a:lnTo>
                    <a:pt x="44" y="136"/>
                  </a:lnTo>
                  <a:lnTo>
                    <a:pt x="38" y="130"/>
                  </a:lnTo>
                  <a:lnTo>
                    <a:pt x="28" y="116"/>
                  </a:lnTo>
                  <a:lnTo>
                    <a:pt x="20" y="96"/>
                  </a:lnTo>
                  <a:lnTo>
                    <a:pt x="4" y="5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3810" y="490"/>
              <a:ext cx="70" cy="160"/>
            </a:xfrm>
            <a:custGeom>
              <a:avLst/>
              <a:gdLst>
                <a:gd name="T0" fmla="*/ 68 w 70"/>
                <a:gd name="T1" fmla="*/ 2 h 160"/>
                <a:gd name="T2" fmla="*/ 68 w 70"/>
                <a:gd name="T3" fmla="*/ 2 h 160"/>
                <a:gd name="T4" fmla="*/ 70 w 70"/>
                <a:gd name="T5" fmla="*/ 8 h 160"/>
                <a:gd name="T6" fmla="*/ 70 w 70"/>
                <a:gd name="T7" fmla="*/ 20 h 160"/>
                <a:gd name="T8" fmla="*/ 68 w 70"/>
                <a:gd name="T9" fmla="*/ 28 h 160"/>
                <a:gd name="T10" fmla="*/ 66 w 70"/>
                <a:gd name="T11" fmla="*/ 38 h 160"/>
                <a:gd name="T12" fmla="*/ 62 w 70"/>
                <a:gd name="T13" fmla="*/ 50 h 160"/>
                <a:gd name="T14" fmla="*/ 56 w 70"/>
                <a:gd name="T15" fmla="*/ 64 h 160"/>
                <a:gd name="T16" fmla="*/ 56 w 70"/>
                <a:gd name="T17" fmla="*/ 64 h 160"/>
                <a:gd name="T18" fmla="*/ 40 w 70"/>
                <a:gd name="T19" fmla="*/ 92 h 160"/>
                <a:gd name="T20" fmla="*/ 34 w 70"/>
                <a:gd name="T21" fmla="*/ 106 h 160"/>
                <a:gd name="T22" fmla="*/ 30 w 70"/>
                <a:gd name="T23" fmla="*/ 118 h 160"/>
                <a:gd name="T24" fmla="*/ 28 w 70"/>
                <a:gd name="T25" fmla="*/ 130 h 160"/>
                <a:gd name="T26" fmla="*/ 26 w 70"/>
                <a:gd name="T27" fmla="*/ 142 h 160"/>
                <a:gd name="T28" fmla="*/ 30 w 70"/>
                <a:gd name="T29" fmla="*/ 152 h 160"/>
                <a:gd name="T30" fmla="*/ 36 w 70"/>
                <a:gd name="T31" fmla="*/ 160 h 160"/>
                <a:gd name="T32" fmla="*/ 36 w 70"/>
                <a:gd name="T33" fmla="*/ 160 h 160"/>
                <a:gd name="T34" fmla="*/ 28 w 70"/>
                <a:gd name="T35" fmla="*/ 154 h 160"/>
                <a:gd name="T36" fmla="*/ 20 w 70"/>
                <a:gd name="T37" fmla="*/ 144 h 160"/>
                <a:gd name="T38" fmla="*/ 12 w 70"/>
                <a:gd name="T39" fmla="*/ 134 h 160"/>
                <a:gd name="T40" fmla="*/ 6 w 70"/>
                <a:gd name="T41" fmla="*/ 118 h 160"/>
                <a:gd name="T42" fmla="*/ 0 w 70"/>
                <a:gd name="T43" fmla="*/ 100 h 160"/>
                <a:gd name="T44" fmla="*/ 0 w 70"/>
                <a:gd name="T45" fmla="*/ 90 h 160"/>
                <a:gd name="T46" fmla="*/ 0 w 70"/>
                <a:gd name="T47" fmla="*/ 80 h 160"/>
                <a:gd name="T48" fmla="*/ 2 w 70"/>
                <a:gd name="T49" fmla="*/ 68 h 160"/>
                <a:gd name="T50" fmla="*/ 4 w 70"/>
                <a:gd name="T51" fmla="*/ 56 h 160"/>
                <a:gd name="T52" fmla="*/ 4 w 70"/>
                <a:gd name="T53" fmla="*/ 56 h 160"/>
                <a:gd name="T54" fmla="*/ 14 w 70"/>
                <a:gd name="T55" fmla="*/ 36 h 160"/>
                <a:gd name="T56" fmla="*/ 22 w 70"/>
                <a:gd name="T57" fmla="*/ 20 h 160"/>
                <a:gd name="T58" fmla="*/ 32 w 70"/>
                <a:gd name="T59" fmla="*/ 10 h 160"/>
                <a:gd name="T60" fmla="*/ 42 w 70"/>
                <a:gd name="T61" fmla="*/ 2 h 160"/>
                <a:gd name="T62" fmla="*/ 50 w 70"/>
                <a:gd name="T63" fmla="*/ 0 h 160"/>
                <a:gd name="T64" fmla="*/ 58 w 70"/>
                <a:gd name="T65" fmla="*/ 0 h 160"/>
                <a:gd name="T66" fmla="*/ 64 w 70"/>
                <a:gd name="T67" fmla="*/ 0 h 160"/>
                <a:gd name="T68" fmla="*/ 68 w 70"/>
                <a:gd name="T69" fmla="*/ 2 h 160"/>
                <a:gd name="T70" fmla="*/ 68 w 70"/>
                <a:gd name="T71" fmla="*/ 2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0"/>
                <a:gd name="T109" fmla="*/ 0 h 160"/>
                <a:gd name="T110" fmla="*/ 70 w 70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0" h="160">
                  <a:moveTo>
                    <a:pt x="68" y="2"/>
                  </a:moveTo>
                  <a:lnTo>
                    <a:pt x="68" y="2"/>
                  </a:lnTo>
                  <a:lnTo>
                    <a:pt x="70" y="8"/>
                  </a:lnTo>
                  <a:lnTo>
                    <a:pt x="70" y="20"/>
                  </a:lnTo>
                  <a:lnTo>
                    <a:pt x="68" y="28"/>
                  </a:lnTo>
                  <a:lnTo>
                    <a:pt x="66" y="38"/>
                  </a:lnTo>
                  <a:lnTo>
                    <a:pt x="62" y="50"/>
                  </a:lnTo>
                  <a:lnTo>
                    <a:pt x="56" y="64"/>
                  </a:lnTo>
                  <a:lnTo>
                    <a:pt x="40" y="92"/>
                  </a:lnTo>
                  <a:lnTo>
                    <a:pt x="34" y="106"/>
                  </a:lnTo>
                  <a:lnTo>
                    <a:pt x="30" y="118"/>
                  </a:lnTo>
                  <a:lnTo>
                    <a:pt x="28" y="130"/>
                  </a:lnTo>
                  <a:lnTo>
                    <a:pt x="26" y="142"/>
                  </a:lnTo>
                  <a:lnTo>
                    <a:pt x="30" y="152"/>
                  </a:lnTo>
                  <a:lnTo>
                    <a:pt x="36" y="160"/>
                  </a:lnTo>
                  <a:lnTo>
                    <a:pt x="28" y="154"/>
                  </a:lnTo>
                  <a:lnTo>
                    <a:pt x="20" y="144"/>
                  </a:lnTo>
                  <a:lnTo>
                    <a:pt x="12" y="134"/>
                  </a:lnTo>
                  <a:lnTo>
                    <a:pt x="6" y="118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4" y="56"/>
                  </a:lnTo>
                  <a:lnTo>
                    <a:pt x="14" y="36"/>
                  </a:lnTo>
                  <a:lnTo>
                    <a:pt x="22" y="20"/>
                  </a:lnTo>
                  <a:lnTo>
                    <a:pt x="32" y="10"/>
                  </a:lnTo>
                  <a:lnTo>
                    <a:pt x="42" y="2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3856" y="452"/>
              <a:ext cx="156" cy="150"/>
            </a:xfrm>
            <a:custGeom>
              <a:avLst/>
              <a:gdLst>
                <a:gd name="T0" fmla="*/ 0 w 156"/>
                <a:gd name="T1" fmla="*/ 22 h 150"/>
                <a:gd name="T2" fmla="*/ 0 w 156"/>
                <a:gd name="T3" fmla="*/ 22 h 150"/>
                <a:gd name="T4" fmla="*/ 2 w 156"/>
                <a:gd name="T5" fmla="*/ 28 h 150"/>
                <a:gd name="T6" fmla="*/ 10 w 156"/>
                <a:gd name="T7" fmla="*/ 42 h 150"/>
                <a:gd name="T8" fmla="*/ 16 w 156"/>
                <a:gd name="T9" fmla="*/ 52 h 150"/>
                <a:gd name="T10" fmla="*/ 24 w 156"/>
                <a:gd name="T11" fmla="*/ 60 h 150"/>
                <a:gd name="T12" fmla="*/ 36 w 156"/>
                <a:gd name="T13" fmla="*/ 70 h 150"/>
                <a:gd name="T14" fmla="*/ 48 w 156"/>
                <a:gd name="T15" fmla="*/ 76 h 150"/>
                <a:gd name="T16" fmla="*/ 48 w 156"/>
                <a:gd name="T17" fmla="*/ 76 h 150"/>
                <a:gd name="T18" fmla="*/ 78 w 156"/>
                <a:gd name="T19" fmla="*/ 90 h 150"/>
                <a:gd name="T20" fmla="*/ 114 w 156"/>
                <a:gd name="T21" fmla="*/ 106 h 150"/>
                <a:gd name="T22" fmla="*/ 128 w 156"/>
                <a:gd name="T23" fmla="*/ 114 h 150"/>
                <a:gd name="T24" fmla="*/ 140 w 156"/>
                <a:gd name="T25" fmla="*/ 124 h 150"/>
                <a:gd name="T26" fmla="*/ 144 w 156"/>
                <a:gd name="T27" fmla="*/ 130 h 150"/>
                <a:gd name="T28" fmla="*/ 146 w 156"/>
                <a:gd name="T29" fmla="*/ 136 h 150"/>
                <a:gd name="T30" fmla="*/ 148 w 156"/>
                <a:gd name="T31" fmla="*/ 144 h 150"/>
                <a:gd name="T32" fmla="*/ 148 w 156"/>
                <a:gd name="T33" fmla="*/ 150 h 150"/>
                <a:gd name="T34" fmla="*/ 148 w 156"/>
                <a:gd name="T35" fmla="*/ 150 h 150"/>
                <a:gd name="T36" fmla="*/ 148 w 156"/>
                <a:gd name="T37" fmla="*/ 144 h 150"/>
                <a:gd name="T38" fmla="*/ 148 w 156"/>
                <a:gd name="T39" fmla="*/ 128 h 150"/>
                <a:gd name="T40" fmla="*/ 146 w 156"/>
                <a:gd name="T41" fmla="*/ 118 h 150"/>
                <a:gd name="T42" fmla="*/ 144 w 156"/>
                <a:gd name="T43" fmla="*/ 108 h 150"/>
                <a:gd name="T44" fmla="*/ 140 w 156"/>
                <a:gd name="T45" fmla="*/ 98 h 150"/>
                <a:gd name="T46" fmla="*/ 132 w 156"/>
                <a:gd name="T47" fmla="*/ 88 h 150"/>
                <a:gd name="T48" fmla="*/ 132 w 156"/>
                <a:gd name="T49" fmla="*/ 88 h 150"/>
                <a:gd name="T50" fmla="*/ 136 w 156"/>
                <a:gd name="T51" fmla="*/ 90 h 150"/>
                <a:gd name="T52" fmla="*/ 144 w 156"/>
                <a:gd name="T53" fmla="*/ 100 h 150"/>
                <a:gd name="T54" fmla="*/ 148 w 156"/>
                <a:gd name="T55" fmla="*/ 106 h 150"/>
                <a:gd name="T56" fmla="*/ 152 w 156"/>
                <a:gd name="T57" fmla="*/ 114 h 150"/>
                <a:gd name="T58" fmla="*/ 154 w 156"/>
                <a:gd name="T59" fmla="*/ 124 h 150"/>
                <a:gd name="T60" fmla="*/ 154 w 156"/>
                <a:gd name="T61" fmla="*/ 132 h 150"/>
                <a:gd name="T62" fmla="*/ 154 w 156"/>
                <a:gd name="T63" fmla="*/ 132 h 150"/>
                <a:gd name="T64" fmla="*/ 156 w 156"/>
                <a:gd name="T65" fmla="*/ 130 h 150"/>
                <a:gd name="T66" fmla="*/ 156 w 156"/>
                <a:gd name="T67" fmla="*/ 120 h 150"/>
                <a:gd name="T68" fmla="*/ 154 w 156"/>
                <a:gd name="T69" fmla="*/ 104 h 150"/>
                <a:gd name="T70" fmla="*/ 148 w 156"/>
                <a:gd name="T71" fmla="*/ 86 h 150"/>
                <a:gd name="T72" fmla="*/ 142 w 156"/>
                <a:gd name="T73" fmla="*/ 76 h 150"/>
                <a:gd name="T74" fmla="*/ 136 w 156"/>
                <a:gd name="T75" fmla="*/ 64 h 150"/>
                <a:gd name="T76" fmla="*/ 126 w 156"/>
                <a:gd name="T77" fmla="*/ 54 h 150"/>
                <a:gd name="T78" fmla="*/ 116 w 156"/>
                <a:gd name="T79" fmla="*/ 42 h 150"/>
                <a:gd name="T80" fmla="*/ 102 w 156"/>
                <a:gd name="T81" fmla="*/ 32 h 150"/>
                <a:gd name="T82" fmla="*/ 86 w 156"/>
                <a:gd name="T83" fmla="*/ 20 h 150"/>
                <a:gd name="T84" fmla="*/ 68 w 156"/>
                <a:gd name="T85" fmla="*/ 10 h 150"/>
                <a:gd name="T86" fmla="*/ 44 w 156"/>
                <a:gd name="T87" fmla="*/ 0 h 150"/>
                <a:gd name="T88" fmla="*/ 0 w 156"/>
                <a:gd name="T89" fmla="*/ 22 h 1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6"/>
                <a:gd name="T136" fmla="*/ 0 h 150"/>
                <a:gd name="T137" fmla="*/ 156 w 156"/>
                <a:gd name="T138" fmla="*/ 150 h 1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6" h="150">
                  <a:moveTo>
                    <a:pt x="0" y="22"/>
                  </a:moveTo>
                  <a:lnTo>
                    <a:pt x="0" y="22"/>
                  </a:lnTo>
                  <a:lnTo>
                    <a:pt x="2" y="28"/>
                  </a:lnTo>
                  <a:lnTo>
                    <a:pt x="10" y="42"/>
                  </a:lnTo>
                  <a:lnTo>
                    <a:pt x="16" y="52"/>
                  </a:lnTo>
                  <a:lnTo>
                    <a:pt x="24" y="60"/>
                  </a:lnTo>
                  <a:lnTo>
                    <a:pt x="36" y="70"/>
                  </a:lnTo>
                  <a:lnTo>
                    <a:pt x="48" y="76"/>
                  </a:lnTo>
                  <a:lnTo>
                    <a:pt x="78" y="90"/>
                  </a:lnTo>
                  <a:lnTo>
                    <a:pt x="114" y="106"/>
                  </a:lnTo>
                  <a:lnTo>
                    <a:pt x="128" y="114"/>
                  </a:lnTo>
                  <a:lnTo>
                    <a:pt x="140" y="124"/>
                  </a:lnTo>
                  <a:lnTo>
                    <a:pt x="144" y="130"/>
                  </a:lnTo>
                  <a:lnTo>
                    <a:pt x="146" y="136"/>
                  </a:lnTo>
                  <a:lnTo>
                    <a:pt x="148" y="144"/>
                  </a:lnTo>
                  <a:lnTo>
                    <a:pt x="148" y="150"/>
                  </a:lnTo>
                  <a:lnTo>
                    <a:pt x="148" y="144"/>
                  </a:lnTo>
                  <a:lnTo>
                    <a:pt x="148" y="128"/>
                  </a:lnTo>
                  <a:lnTo>
                    <a:pt x="146" y="118"/>
                  </a:lnTo>
                  <a:lnTo>
                    <a:pt x="144" y="108"/>
                  </a:lnTo>
                  <a:lnTo>
                    <a:pt x="140" y="98"/>
                  </a:lnTo>
                  <a:lnTo>
                    <a:pt x="132" y="88"/>
                  </a:lnTo>
                  <a:lnTo>
                    <a:pt x="136" y="90"/>
                  </a:lnTo>
                  <a:lnTo>
                    <a:pt x="144" y="100"/>
                  </a:lnTo>
                  <a:lnTo>
                    <a:pt x="148" y="106"/>
                  </a:lnTo>
                  <a:lnTo>
                    <a:pt x="152" y="114"/>
                  </a:lnTo>
                  <a:lnTo>
                    <a:pt x="154" y="124"/>
                  </a:lnTo>
                  <a:lnTo>
                    <a:pt x="154" y="132"/>
                  </a:lnTo>
                  <a:lnTo>
                    <a:pt x="156" y="130"/>
                  </a:lnTo>
                  <a:lnTo>
                    <a:pt x="156" y="120"/>
                  </a:lnTo>
                  <a:lnTo>
                    <a:pt x="154" y="104"/>
                  </a:lnTo>
                  <a:lnTo>
                    <a:pt x="148" y="86"/>
                  </a:lnTo>
                  <a:lnTo>
                    <a:pt x="142" y="76"/>
                  </a:lnTo>
                  <a:lnTo>
                    <a:pt x="136" y="64"/>
                  </a:lnTo>
                  <a:lnTo>
                    <a:pt x="126" y="54"/>
                  </a:lnTo>
                  <a:lnTo>
                    <a:pt x="116" y="42"/>
                  </a:lnTo>
                  <a:lnTo>
                    <a:pt x="102" y="32"/>
                  </a:lnTo>
                  <a:lnTo>
                    <a:pt x="86" y="20"/>
                  </a:lnTo>
                  <a:lnTo>
                    <a:pt x="68" y="10"/>
                  </a:lnTo>
                  <a:lnTo>
                    <a:pt x="4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3870" y="548"/>
              <a:ext cx="62" cy="18"/>
            </a:xfrm>
            <a:custGeom>
              <a:avLst/>
              <a:gdLst>
                <a:gd name="T0" fmla="*/ 0 w 62"/>
                <a:gd name="T1" fmla="*/ 18 h 18"/>
                <a:gd name="T2" fmla="*/ 0 w 62"/>
                <a:gd name="T3" fmla="*/ 18 h 18"/>
                <a:gd name="T4" fmla="*/ 2 w 62"/>
                <a:gd name="T5" fmla="*/ 16 h 18"/>
                <a:gd name="T6" fmla="*/ 4 w 62"/>
                <a:gd name="T7" fmla="*/ 12 h 18"/>
                <a:gd name="T8" fmla="*/ 12 w 62"/>
                <a:gd name="T9" fmla="*/ 8 h 18"/>
                <a:gd name="T10" fmla="*/ 26 w 62"/>
                <a:gd name="T11" fmla="*/ 6 h 18"/>
                <a:gd name="T12" fmla="*/ 26 w 62"/>
                <a:gd name="T13" fmla="*/ 6 h 18"/>
                <a:gd name="T14" fmla="*/ 42 w 62"/>
                <a:gd name="T15" fmla="*/ 8 h 18"/>
                <a:gd name="T16" fmla="*/ 52 w 62"/>
                <a:gd name="T17" fmla="*/ 10 h 18"/>
                <a:gd name="T18" fmla="*/ 62 w 62"/>
                <a:gd name="T19" fmla="*/ 14 h 18"/>
                <a:gd name="T20" fmla="*/ 62 w 62"/>
                <a:gd name="T21" fmla="*/ 14 h 18"/>
                <a:gd name="T22" fmla="*/ 62 w 62"/>
                <a:gd name="T23" fmla="*/ 12 h 18"/>
                <a:gd name="T24" fmla="*/ 62 w 62"/>
                <a:gd name="T25" fmla="*/ 10 h 18"/>
                <a:gd name="T26" fmla="*/ 58 w 62"/>
                <a:gd name="T27" fmla="*/ 6 h 18"/>
                <a:gd name="T28" fmla="*/ 58 w 62"/>
                <a:gd name="T29" fmla="*/ 6 h 18"/>
                <a:gd name="T30" fmla="*/ 48 w 62"/>
                <a:gd name="T31" fmla="*/ 2 h 18"/>
                <a:gd name="T32" fmla="*/ 30 w 62"/>
                <a:gd name="T33" fmla="*/ 0 h 18"/>
                <a:gd name="T34" fmla="*/ 20 w 62"/>
                <a:gd name="T35" fmla="*/ 2 h 18"/>
                <a:gd name="T36" fmla="*/ 10 w 62"/>
                <a:gd name="T37" fmla="*/ 4 h 18"/>
                <a:gd name="T38" fmla="*/ 4 w 62"/>
                <a:gd name="T39" fmla="*/ 10 h 18"/>
                <a:gd name="T40" fmla="*/ 0 w 62"/>
                <a:gd name="T41" fmla="*/ 18 h 18"/>
                <a:gd name="T42" fmla="*/ 0 w 62"/>
                <a:gd name="T43" fmla="*/ 1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8"/>
                <a:gd name="T68" fmla="*/ 62 w 62"/>
                <a:gd name="T69" fmla="*/ 18 h 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8">
                  <a:moveTo>
                    <a:pt x="0" y="18"/>
                  </a:moveTo>
                  <a:lnTo>
                    <a:pt x="0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2" y="8"/>
                  </a:lnTo>
                  <a:lnTo>
                    <a:pt x="26" y="6"/>
                  </a:lnTo>
                  <a:lnTo>
                    <a:pt x="42" y="8"/>
                  </a:lnTo>
                  <a:lnTo>
                    <a:pt x="52" y="10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58" y="6"/>
                  </a:lnTo>
                  <a:lnTo>
                    <a:pt x="48" y="2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3956" y="548"/>
              <a:ext cx="28" cy="14"/>
            </a:xfrm>
            <a:custGeom>
              <a:avLst/>
              <a:gdLst>
                <a:gd name="T0" fmla="*/ 4 w 28"/>
                <a:gd name="T1" fmla="*/ 8 h 14"/>
                <a:gd name="T2" fmla="*/ 4 w 28"/>
                <a:gd name="T3" fmla="*/ 8 h 14"/>
                <a:gd name="T4" fmla="*/ 2 w 28"/>
                <a:gd name="T5" fmla="*/ 12 h 14"/>
                <a:gd name="T6" fmla="*/ 0 w 28"/>
                <a:gd name="T7" fmla="*/ 14 h 14"/>
                <a:gd name="T8" fmla="*/ 2 w 28"/>
                <a:gd name="T9" fmla="*/ 14 h 14"/>
                <a:gd name="T10" fmla="*/ 2 w 28"/>
                <a:gd name="T11" fmla="*/ 14 h 14"/>
                <a:gd name="T12" fmla="*/ 8 w 28"/>
                <a:gd name="T13" fmla="*/ 10 h 14"/>
                <a:gd name="T14" fmla="*/ 12 w 28"/>
                <a:gd name="T15" fmla="*/ 10 h 14"/>
                <a:gd name="T16" fmla="*/ 18 w 28"/>
                <a:gd name="T17" fmla="*/ 10 h 14"/>
                <a:gd name="T18" fmla="*/ 18 w 28"/>
                <a:gd name="T19" fmla="*/ 10 h 14"/>
                <a:gd name="T20" fmla="*/ 22 w 28"/>
                <a:gd name="T21" fmla="*/ 10 h 14"/>
                <a:gd name="T22" fmla="*/ 26 w 28"/>
                <a:gd name="T23" fmla="*/ 8 h 14"/>
                <a:gd name="T24" fmla="*/ 28 w 28"/>
                <a:gd name="T25" fmla="*/ 6 h 14"/>
                <a:gd name="T26" fmla="*/ 26 w 28"/>
                <a:gd name="T27" fmla="*/ 2 h 14"/>
                <a:gd name="T28" fmla="*/ 26 w 28"/>
                <a:gd name="T29" fmla="*/ 2 h 14"/>
                <a:gd name="T30" fmla="*/ 22 w 28"/>
                <a:gd name="T31" fmla="*/ 0 h 14"/>
                <a:gd name="T32" fmla="*/ 16 w 28"/>
                <a:gd name="T33" fmla="*/ 2 h 14"/>
                <a:gd name="T34" fmla="*/ 8 w 28"/>
                <a:gd name="T35" fmla="*/ 4 h 14"/>
                <a:gd name="T36" fmla="*/ 4 w 28"/>
                <a:gd name="T37" fmla="*/ 8 h 14"/>
                <a:gd name="T38" fmla="*/ 4 w 28"/>
                <a:gd name="T39" fmla="*/ 8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14"/>
                <a:gd name="T62" fmla="*/ 28 w 28"/>
                <a:gd name="T63" fmla="*/ 14 h 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14">
                  <a:moveTo>
                    <a:pt x="4" y="8"/>
                  </a:move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3780" y="714"/>
              <a:ext cx="142" cy="192"/>
            </a:xfrm>
            <a:custGeom>
              <a:avLst/>
              <a:gdLst>
                <a:gd name="T0" fmla="*/ 0 w 142"/>
                <a:gd name="T1" fmla="*/ 54 h 192"/>
                <a:gd name="T2" fmla="*/ 0 w 142"/>
                <a:gd name="T3" fmla="*/ 54 h 192"/>
                <a:gd name="T4" fmla="*/ 8 w 142"/>
                <a:gd name="T5" fmla="*/ 38 h 192"/>
                <a:gd name="T6" fmla="*/ 20 w 142"/>
                <a:gd name="T7" fmla="*/ 0 h 192"/>
                <a:gd name="T8" fmla="*/ 116 w 142"/>
                <a:gd name="T9" fmla="*/ 64 h 192"/>
                <a:gd name="T10" fmla="*/ 116 w 142"/>
                <a:gd name="T11" fmla="*/ 64 h 192"/>
                <a:gd name="T12" fmla="*/ 126 w 142"/>
                <a:gd name="T13" fmla="*/ 112 h 192"/>
                <a:gd name="T14" fmla="*/ 136 w 142"/>
                <a:gd name="T15" fmla="*/ 146 h 192"/>
                <a:gd name="T16" fmla="*/ 142 w 142"/>
                <a:gd name="T17" fmla="*/ 168 h 192"/>
                <a:gd name="T18" fmla="*/ 142 w 142"/>
                <a:gd name="T19" fmla="*/ 168 h 192"/>
                <a:gd name="T20" fmla="*/ 142 w 142"/>
                <a:gd name="T21" fmla="*/ 174 h 192"/>
                <a:gd name="T22" fmla="*/ 142 w 142"/>
                <a:gd name="T23" fmla="*/ 180 h 192"/>
                <a:gd name="T24" fmla="*/ 138 w 142"/>
                <a:gd name="T25" fmla="*/ 184 h 192"/>
                <a:gd name="T26" fmla="*/ 134 w 142"/>
                <a:gd name="T27" fmla="*/ 186 h 192"/>
                <a:gd name="T28" fmla="*/ 126 w 142"/>
                <a:gd name="T29" fmla="*/ 190 h 192"/>
                <a:gd name="T30" fmla="*/ 122 w 142"/>
                <a:gd name="T31" fmla="*/ 192 h 192"/>
                <a:gd name="T32" fmla="*/ 120 w 142"/>
                <a:gd name="T33" fmla="*/ 190 h 192"/>
                <a:gd name="T34" fmla="*/ 120 w 142"/>
                <a:gd name="T35" fmla="*/ 190 h 192"/>
                <a:gd name="T36" fmla="*/ 58 w 142"/>
                <a:gd name="T37" fmla="*/ 120 h 192"/>
                <a:gd name="T38" fmla="*/ 0 w 142"/>
                <a:gd name="T39" fmla="*/ 54 h 192"/>
                <a:gd name="T40" fmla="*/ 0 w 142"/>
                <a:gd name="T41" fmla="*/ 54 h 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92"/>
                <a:gd name="T65" fmla="*/ 142 w 142"/>
                <a:gd name="T66" fmla="*/ 192 h 1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92">
                  <a:moveTo>
                    <a:pt x="0" y="54"/>
                  </a:moveTo>
                  <a:lnTo>
                    <a:pt x="0" y="54"/>
                  </a:lnTo>
                  <a:lnTo>
                    <a:pt x="8" y="38"/>
                  </a:lnTo>
                  <a:lnTo>
                    <a:pt x="20" y="0"/>
                  </a:lnTo>
                  <a:lnTo>
                    <a:pt x="116" y="64"/>
                  </a:lnTo>
                  <a:lnTo>
                    <a:pt x="126" y="112"/>
                  </a:lnTo>
                  <a:lnTo>
                    <a:pt x="136" y="146"/>
                  </a:lnTo>
                  <a:lnTo>
                    <a:pt x="142" y="168"/>
                  </a:lnTo>
                  <a:lnTo>
                    <a:pt x="142" y="174"/>
                  </a:lnTo>
                  <a:lnTo>
                    <a:pt x="142" y="180"/>
                  </a:lnTo>
                  <a:lnTo>
                    <a:pt x="138" y="184"/>
                  </a:lnTo>
                  <a:lnTo>
                    <a:pt x="134" y="186"/>
                  </a:lnTo>
                  <a:lnTo>
                    <a:pt x="126" y="190"/>
                  </a:lnTo>
                  <a:lnTo>
                    <a:pt x="122" y="192"/>
                  </a:lnTo>
                  <a:lnTo>
                    <a:pt x="120" y="190"/>
                  </a:lnTo>
                  <a:lnTo>
                    <a:pt x="58" y="12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3770" y="714"/>
              <a:ext cx="118" cy="156"/>
            </a:xfrm>
            <a:custGeom>
              <a:avLst/>
              <a:gdLst>
                <a:gd name="T0" fmla="*/ 118 w 118"/>
                <a:gd name="T1" fmla="*/ 70 h 156"/>
                <a:gd name="T2" fmla="*/ 118 w 118"/>
                <a:gd name="T3" fmla="*/ 70 h 156"/>
                <a:gd name="T4" fmla="*/ 118 w 118"/>
                <a:gd name="T5" fmla="*/ 80 h 156"/>
                <a:gd name="T6" fmla="*/ 112 w 118"/>
                <a:gd name="T7" fmla="*/ 104 h 156"/>
                <a:gd name="T8" fmla="*/ 102 w 118"/>
                <a:gd name="T9" fmla="*/ 132 h 156"/>
                <a:gd name="T10" fmla="*/ 96 w 118"/>
                <a:gd name="T11" fmla="*/ 146 h 156"/>
                <a:gd name="T12" fmla="*/ 90 w 118"/>
                <a:gd name="T13" fmla="*/ 156 h 156"/>
                <a:gd name="T14" fmla="*/ 0 w 118"/>
                <a:gd name="T15" fmla="*/ 54 h 156"/>
                <a:gd name="T16" fmla="*/ 0 w 118"/>
                <a:gd name="T17" fmla="*/ 54 h 156"/>
                <a:gd name="T18" fmla="*/ 16 w 118"/>
                <a:gd name="T19" fmla="*/ 30 h 156"/>
                <a:gd name="T20" fmla="*/ 30 w 118"/>
                <a:gd name="T21" fmla="*/ 0 h 156"/>
                <a:gd name="T22" fmla="*/ 118 w 118"/>
                <a:gd name="T23" fmla="*/ 70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"/>
                <a:gd name="T37" fmla="*/ 0 h 156"/>
                <a:gd name="T38" fmla="*/ 118 w 118"/>
                <a:gd name="T39" fmla="*/ 156 h 1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" h="156">
                  <a:moveTo>
                    <a:pt x="118" y="70"/>
                  </a:moveTo>
                  <a:lnTo>
                    <a:pt x="118" y="70"/>
                  </a:lnTo>
                  <a:lnTo>
                    <a:pt x="118" y="80"/>
                  </a:lnTo>
                  <a:lnTo>
                    <a:pt x="112" y="104"/>
                  </a:lnTo>
                  <a:lnTo>
                    <a:pt x="102" y="132"/>
                  </a:lnTo>
                  <a:lnTo>
                    <a:pt x="96" y="146"/>
                  </a:lnTo>
                  <a:lnTo>
                    <a:pt x="90" y="156"/>
                  </a:lnTo>
                  <a:lnTo>
                    <a:pt x="0" y="54"/>
                  </a:lnTo>
                  <a:lnTo>
                    <a:pt x="16" y="30"/>
                  </a:lnTo>
                  <a:lnTo>
                    <a:pt x="30" y="0"/>
                  </a:lnTo>
                  <a:lnTo>
                    <a:pt x="118" y="7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4. การจัดทำผลการเรียน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GPA/PR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39" name="รูปภาพ 38" descr="gpa3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85918" y="2000240"/>
            <a:ext cx="5628572" cy="4190476"/>
          </a:xfrm>
          <a:prstGeom prst="rect">
            <a:avLst/>
          </a:prstGeom>
        </p:spPr>
      </p:pic>
      <p:grpSp>
        <p:nvGrpSpPr>
          <p:cNvPr id="2" name="Group 121"/>
          <p:cNvGrpSpPr>
            <a:grpSpLocks/>
          </p:cNvGrpSpPr>
          <p:nvPr/>
        </p:nvGrpSpPr>
        <p:grpSpPr bwMode="auto">
          <a:xfrm>
            <a:off x="71407" y="4786322"/>
            <a:ext cx="2071702" cy="2003412"/>
            <a:chOff x="3696" y="436"/>
            <a:chExt cx="586" cy="874"/>
          </a:xfrm>
        </p:grpSpPr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3790" y="1106"/>
              <a:ext cx="282" cy="204"/>
            </a:xfrm>
            <a:custGeom>
              <a:avLst/>
              <a:gdLst>
                <a:gd name="T0" fmla="*/ 30 w 282"/>
                <a:gd name="T1" fmla="*/ 68 h 204"/>
                <a:gd name="T2" fmla="*/ 30 w 282"/>
                <a:gd name="T3" fmla="*/ 68 h 204"/>
                <a:gd name="T4" fmla="*/ 26 w 282"/>
                <a:gd name="T5" fmla="*/ 76 h 204"/>
                <a:gd name="T6" fmla="*/ 18 w 282"/>
                <a:gd name="T7" fmla="*/ 100 h 204"/>
                <a:gd name="T8" fmla="*/ 8 w 282"/>
                <a:gd name="T9" fmla="*/ 140 h 204"/>
                <a:gd name="T10" fmla="*/ 4 w 282"/>
                <a:gd name="T11" fmla="*/ 168 h 204"/>
                <a:gd name="T12" fmla="*/ 0 w 282"/>
                <a:gd name="T13" fmla="*/ 202 h 204"/>
                <a:gd name="T14" fmla="*/ 282 w 282"/>
                <a:gd name="T15" fmla="*/ 204 h 204"/>
                <a:gd name="T16" fmla="*/ 282 w 282"/>
                <a:gd name="T17" fmla="*/ 204 h 204"/>
                <a:gd name="T18" fmla="*/ 258 w 282"/>
                <a:gd name="T19" fmla="*/ 126 h 204"/>
                <a:gd name="T20" fmla="*/ 236 w 282"/>
                <a:gd name="T21" fmla="*/ 62 h 204"/>
                <a:gd name="T22" fmla="*/ 224 w 282"/>
                <a:gd name="T23" fmla="*/ 34 h 204"/>
                <a:gd name="T24" fmla="*/ 216 w 282"/>
                <a:gd name="T25" fmla="*/ 12 h 204"/>
                <a:gd name="T26" fmla="*/ 216 w 282"/>
                <a:gd name="T27" fmla="*/ 12 h 204"/>
                <a:gd name="T28" fmla="*/ 210 w 282"/>
                <a:gd name="T29" fmla="*/ 6 h 204"/>
                <a:gd name="T30" fmla="*/ 202 w 282"/>
                <a:gd name="T31" fmla="*/ 2 h 204"/>
                <a:gd name="T32" fmla="*/ 190 w 282"/>
                <a:gd name="T33" fmla="*/ 0 h 204"/>
                <a:gd name="T34" fmla="*/ 178 w 282"/>
                <a:gd name="T35" fmla="*/ 2 h 204"/>
                <a:gd name="T36" fmla="*/ 162 w 282"/>
                <a:gd name="T37" fmla="*/ 4 h 204"/>
                <a:gd name="T38" fmla="*/ 148 w 282"/>
                <a:gd name="T39" fmla="*/ 10 h 204"/>
                <a:gd name="T40" fmla="*/ 114 w 282"/>
                <a:gd name="T41" fmla="*/ 22 h 204"/>
                <a:gd name="T42" fmla="*/ 84 w 282"/>
                <a:gd name="T43" fmla="*/ 38 h 204"/>
                <a:gd name="T44" fmla="*/ 56 w 282"/>
                <a:gd name="T45" fmla="*/ 54 h 204"/>
                <a:gd name="T46" fmla="*/ 30 w 282"/>
                <a:gd name="T47" fmla="*/ 68 h 204"/>
                <a:gd name="T48" fmla="*/ 30 w 282"/>
                <a:gd name="T49" fmla="*/ 68 h 2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82"/>
                <a:gd name="T76" fmla="*/ 0 h 204"/>
                <a:gd name="T77" fmla="*/ 282 w 282"/>
                <a:gd name="T78" fmla="*/ 204 h 2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82" h="204">
                  <a:moveTo>
                    <a:pt x="30" y="68"/>
                  </a:moveTo>
                  <a:lnTo>
                    <a:pt x="30" y="68"/>
                  </a:lnTo>
                  <a:lnTo>
                    <a:pt x="26" y="76"/>
                  </a:lnTo>
                  <a:lnTo>
                    <a:pt x="18" y="100"/>
                  </a:lnTo>
                  <a:lnTo>
                    <a:pt x="8" y="140"/>
                  </a:lnTo>
                  <a:lnTo>
                    <a:pt x="4" y="168"/>
                  </a:lnTo>
                  <a:lnTo>
                    <a:pt x="0" y="202"/>
                  </a:lnTo>
                  <a:lnTo>
                    <a:pt x="282" y="204"/>
                  </a:lnTo>
                  <a:lnTo>
                    <a:pt x="258" y="126"/>
                  </a:lnTo>
                  <a:lnTo>
                    <a:pt x="236" y="62"/>
                  </a:lnTo>
                  <a:lnTo>
                    <a:pt x="224" y="34"/>
                  </a:lnTo>
                  <a:lnTo>
                    <a:pt x="216" y="12"/>
                  </a:lnTo>
                  <a:lnTo>
                    <a:pt x="210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8" y="2"/>
                  </a:lnTo>
                  <a:lnTo>
                    <a:pt x="162" y="4"/>
                  </a:lnTo>
                  <a:lnTo>
                    <a:pt x="148" y="10"/>
                  </a:lnTo>
                  <a:lnTo>
                    <a:pt x="114" y="22"/>
                  </a:lnTo>
                  <a:lnTo>
                    <a:pt x="84" y="38"/>
                  </a:lnTo>
                  <a:lnTo>
                    <a:pt x="56" y="54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rgbClr val="7D7B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3902" y="732"/>
              <a:ext cx="70" cy="146"/>
            </a:xfrm>
            <a:custGeom>
              <a:avLst/>
              <a:gdLst>
                <a:gd name="T0" fmla="*/ 0 w 70"/>
                <a:gd name="T1" fmla="*/ 0 h 146"/>
                <a:gd name="T2" fmla="*/ 58 w 70"/>
                <a:gd name="T3" fmla="*/ 36 h 146"/>
                <a:gd name="T4" fmla="*/ 70 w 70"/>
                <a:gd name="T5" fmla="*/ 90 h 146"/>
                <a:gd name="T6" fmla="*/ 18 w 70"/>
                <a:gd name="T7" fmla="*/ 146 h 146"/>
                <a:gd name="T8" fmla="*/ 0 w 70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"/>
                <a:gd name="T16" fmla="*/ 0 h 146"/>
                <a:gd name="T17" fmla="*/ 70 w 70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" h="146">
                  <a:moveTo>
                    <a:pt x="0" y="0"/>
                  </a:moveTo>
                  <a:lnTo>
                    <a:pt x="58" y="36"/>
                  </a:lnTo>
                  <a:lnTo>
                    <a:pt x="70" y="90"/>
                  </a:lnTo>
                  <a:lnTo>
                    <a:pt x="18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3766" y="436"/>
              <a:ext cx="236" cy="250"/>
            </a:xfrm>
            <a:custGeom>
              <a:avLst/>
              <a:gdLst>
                <a:gd name="T0" fmla="*/ 42 w 236"/>
                <a:gd name="T1" fmla="*/ 250 h 250"/>
                <a:gd name="T2" fmla="*/ 42 w 236"/>
                <a:gd name="T3" fmla="*/ 250 h 250"/>
                <a:gd name="T4" fmla="*/ 44 w 236"/>
                <a:gd name="T5" fmla="*/ 246 h 250"/>
                <a:gd name="T6" fmla="*/ 48 w 236"/>
                <a:gd name="T7" fmla="*/ 238 h 250"/>
                <a:gd name="T8" fmla="*/ 48 w 236"/>
                <a:gd name="T9" fmla="*/ 232 h 250"/>
                <a:gd name="T10" fmla="*/ 48 w 236"/>
                <a:gd name="T11" fmla="*/ 222 h 250"/>
                <a:gd name="T12" fmla="*/ 44 w 236"/>
                <a:gd name="T13" fmla="*/ 212 h 250"/>
                <a:gd name="T14" fmla="*/ 40 w 236"/>
                <a:gd name="T15" fmla="*/ 200 h 250"/>
                <a:gd name="T16" fmla="*/ 40 w 236"/>
                <a:gd name="T17" fmla="*/ 200 h 250"/>
                <a:gd name="T18" fmla="*/ 22 w 236"/>
                <a:gd name="T19" fmla="*/ 164 h 250"/>
                <a:gd name="T20" fmla="*/ 12 w 236"/>
                <a:gd name="T21" fmla="*/ 142 h 250"/>
                <a:gd name="T22" fmla="*/ 4 w 236"/>
                <a:gd name="T23" fmla="*/ 118 h 250"/>
                <a:gd name="T24" fmla="*/ 2 w 236"/>
                <a:gd name="T25" fmla="*/ 104 h 250"/>
                <a:gd name="T26" fmla="*/ 0 w 236"/>
                <a:gd name="T27" fmla="*/ 92 h 250"/>
                <a:gd name="T28" fmla="*/ 0 w 236"/>
                <a:gd name="T29" fmla="*/ 80 h 250"/>
                <a:gd name="T30" fmla="*/ 2 w 236"/>
                <a:gd name="T31" fmla="*/ 68 h 250"/>
                <a:gd name="T32" fmla="*/ 6 w 236"/>
                <a:gd name="T33" fmla="*/ 56 h 250"/>
                <a:gd name="T34" fmla="*/ 12 w 236"/>
                <a:gd name="T35" fmla="*/ 44 h 250"/>
                <a:gd name="T36" fmla="*/ 22 w 236"/>
                <a:gd name="T37" fmla="*/ 34 h 250"/>
                <a:gd name="T38" fmla="*/ 32 w 236"/>
                <a:gd name="T39" fmla="*/ 24 h 250"/>
                <a:gd name="T40" fmla="*/ 32 w 236"/>
                <a:gd name="T41" fmla="*/ 24 h 250"/>
                <a:gd name="T42" fmla="*/ 46 w 236"/>
                <a:gd name="T43" fmla="*/ 14 h 250"/>
                <a:gd name="T44" fmla="*/ 62 w 236"/>
                <a:gd name="T45" fmla="*/ 8 h 250"/>
                <a:gd name="T46" fmla="*/ 78 w 236"/>
                <a:gd name="T47" fmla="*/ 4 h 250"/>
                <a:gd name="T48" fmla="*/ 94 w 236"/>
                <a:gd name="T49" fmla="*/ 0 h 250"/>
                <a:gd name="T50" fmla="*/ 110 w 236"/>
                <a:gd name="T51" fmla="*/ 0 h 250"/>
                <a:gd name="T52" fmla="*/ 126 w 236"/>
                <a:gd name="T53" fmla="*/ 2 h 250"/>
                <a:gd name="T54" fmla="*/ 142 w 236"/>
                <a:gd name="T55" fmla="*/ 6 h 250"/>
                <a:gd name="T56" fmla="*/ 156 w 236"/>
                <a:gd name="T57" fmla="*/ 12 h 250"/>
                <a:gd name="T58" fmla="*/ 172 w 236"/>
                <a:gd name="T59" fmla="*/ 20 h 250"/>
                <a:gd name="T60" fmla="*/ 186 w 236"/>
                <a:gd name="T61" fmla="*/ 28 h 250"/>
                <a:gd name="T62" fmla="*/ 198 w 236"/>
                <a:gd name="T63" fmla="*/ 38 h 250"/>
                <a:gd name="T64" fmla="*/ 208 w 236"/>
                <a:gd name="T65" fmla="*/ 52 h 250"/>
                <a:gd name="T66" fmla="*/ 218 w 236"/>
                <a:gd name="T67" fmla="*/ 64 h 250"/>
                <a:gd name="T68" fmla="*/ 226 w 236"/>
                <a:gd name="T69" fmla="*/ 80 h 250"/>
                <a:gd name="T70" fmla="*/ 232 w 236"/>
                <a:gd name="T71" fmla="*/ 96 h 250"/>
                <a:gd name="T72" fmla="*/ 236 w 236"/>
                <a:gd name="T73" fmla="*/ 112 h 250"/>
                <a:gd name="T74" fmla="*/ 236 w 236"/>
                <a:gd name="T75" fmla="*/ 112 h 250"/>
                <a:gd name="T76" fmla="*/ 236 w 236"/>
                <a:gd name="T77" fmla="*/ 120 h 250"/>
                <a:gd name="T78" fmla="*/ 232 w 236"/>
                <a:gd name="T79" fmla="*/ 140 h 250"/>
                <a:gd name="T80" fmla="*/ 228 w 236"/>
                <a:gd name="T81" fmla="*/ 150 h 250"/>
                <a:gd name="T82" fmla="*/ 224 w 236"/>
                <a:gd name="T83" fmla="*/ 160 h 250"/>
                <a:gd name="T84" fmla="*/ 216 w 236"/>
                <a:gd name="T85" fmla="*/ 168 h 250"/>
                <a:gd name="T86" fmla="*/ 206 w 236"/>
                <a:gd name="T87" fmla="*/ 174 h 250"/>
                <a:gd name="T88" fmla="*/ 206 w 236"/>
                <a:gd name="T89" fmla="*/ 174 h 250"/>
                <a:gd name="T90" fmla="*/ 192 w 236"/>
                <a:gd name="T91" fmla="*/ 180 h 250"/>
                <a:gd name="T92" fmla="*/ 172 w 236"/>
                <a:gd name="T93" fmla="*/ 190 h 250"/>
                <a:gd name="T94" fmla="*/ 124 w 236"/>
                <a:gd name="T95" fmla="*/ 218 h 250"/>
                <a:gd name="T96" fmla="*/ 100 w 236"/>
                <a:gd name="T97" fmla="*/ 232 h 250"/>
                <a:gd name="T98" fmla="*/ 76 w 236"/>
                <a:gd name="T99" fmla="*/ 242 h 250"/>
                <a:gd name="T100" fmla="*/ 58 w 236"/>
                <a:gd name="T101" fmla="*/ 248 h 250"/>
                <a:gd name="T102" fmla="*/ 50 w 236"/>
                <a:gd name="T103" fmla="*/ 250 h 250"/>
                <a:gd name="T104" fmla="*/ 42 w 236"/>
                <a:gd name="T105" fmla="*/ 250 h 250"/>
                <a:gd name="T106" fmla="*/ 42 w 236"/>
                <a:gd name="T107" fmla="*/ 250 h 2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6"/>
                <a:gd name="T163" fmla="*/ 0 h 250"/>
                <a:gd name="T164" fmla="*/ 236 w 236"/>
                <a:gd name="T165" fmla="*/ 250 h 2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6" h="250">
                  <a:moveTo>
                    <a:pt x="42" y="250"/>
                  </a:moveTo>
                  <a:lnTo>
                    <a:pt x="42" y="250"/>
                  </a:lnTo>
                  <a:lnTo>
                    <a:pt x="44" y="246"/>
                  </a:lnTo>
                  <a:lnTo>
                    <a:pt x="48" y="238"/>
                  </a:lnTo>
                  <a:lnTo>
                    <a:pt x="48" y="232"/>
                  </a:lnTo>
                  <a:lnTo>
                    <a:pt x="48" y="222"/>
                  </a:lnTo>
                  <a:lnTo>
                    <a:pt x="44" y="212"/>
                  </a:lnTo>
                  <a:lnTo>
                    <a:pt x="40" y="200"/>
                  </a:lnTo>
                  <a:lnTo>
                    <a:pt x="22" y="164"/>
                  </a:lnTo>
                  <a:lnTo>
                    <a:pt x="12" y="142"/>
                  </a:lnTo>
                  <a:lnTo>
                    <a:pt x="4" y="118"/>
                  </a:lnTo>
                  <a:lnTo>
                    <a:pt x="2" y="104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6" y="56"/>
                  </a:lnTo>
                  <a:lnTo>
                    <a:pt x="12" y="44"/>
                  </a:lnTo>
                  <a:lnTo>
                    <a:pt x="22" y="34"/>
                  </a:lnTo>
                  <a:lnTo>
                    <a:pt x="32" y="24"/>
                  </a:lnTo>
                  <a:lnTo>
                    <a:pt x="46" y="14"/>
                  </a:lnTo>
                  <a:lnTo>
                    <a:pt x="62" y="8"/>
                  </a:lnTo>
                  <a:lnTo>
                    <a:pt x="78" y="4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6" y="2"/>
                  </a:lnTo>
                  <a:lnTo>
                    <a:pt x="142" y="6"/>
                  </a:lnTo>
                  <a:lnTo>
                    <a:pt x="156" y="12"/>
                  </a:lnTo>
                  <a:lnTo>
                    <a:pt x="172" y="20"/>
                  </a:lnTo>
                  <a:lnTo>
                    <a:pt x="186" y="28"/>
                  </a:lnTo>
                  <a:lnTo>
                    <a:pt x="198" y="38"/>
                  </a:lnTo>
                  <a:lnTo>
                    <a:pt x="208" y="52"/>
                  </a:lnTo>
                  <a:lnTo>
                    <a:pt x="218" y="64"/>
                  </a:lnTo>
                  <a:lnTo>
                    <a:pt x="226" y="80"/>
                  </a:lnTo>
                  <a:lnTo>
                    <a:pt x="232" y="96"/>
                  </a:lnTo>
                  <a:lnTo>
                    <a:pt x="236" y="112"/>
                  </a:lnTo>
                  <a:lnTo>
                    <a:pt x="236" y="120"/>
                  </a:lnTo>
                  <a:lnTo>
                    <a:pt x="232" y="140"/>
                  </a:lnTo>
                  <a:lnTo>
                    <a:pt x="228" y="150"/>
                  </a:lnTo>
                  <a:lnTo>
                    <a:pt x="224" y="160"/>
                  </a:lnTo>
                  <a:lnTo>
                    <a:pt x="216" y="168"/>
                  </a:lnTo>
                  <a:lnTo>
                    <a:pt x="206" y="174"/>
                  </a:lnTo>
                  <a:lnTo>
                    <a:pt x="192" y="180"/>
                  </a:lnTo>
                  <a:lnTo>
                    <a:pt x="172" y="190"/>
                  </a:lnTo>
                  <a:lnTo>
                    <a:pt x="124" y="218"/>
                  </a:lnTo>
                  <a:lnTo>
                    <a:pt x="100" y="232"/>
                  </a:lnTo>
                  <a:lnTo>
                    <a:pt x="76" y="242"/>
                  </a:lnTo>
                  <a:lnTo>
                    <a:pt x="58" y="248"/>
                  </a:lnTo>
                  <a:lnTo>
                    <a:pt x="50" y="250"/>
                  </a:lnTo>
                  <a:lnTo>
                    <a:pt x="4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3990" y="938"/>
              <a:ext cx="104" cy="204"/>
            </a:xfrm>
            <a:custGeom>
              <a:avLst/>
              <a:gdLst>
                <a:gd name="T0" fmla="*/ 2 w 104"/>
                <a:gd name="T1" fmla="*/ 66 h 204"/>
                <a:gd name="T2" fmla="*/ 2 w 104"/>
                <a:gd name="T3" fmla="*/ 66 h 204"/>
                <a:gd name="T4" fmla="*/ 8 w 104"/>
                <a:gd name="T5" fmla="*/ 84 h 204"/>
                <a:gd name="T6" fmla="*/ 14 w 104"/>
                <a:gd name="T7" fmla="*/ 102 h 204"/>
                <a:gd name="T8" fmla="*/ 24 w 104"/>
                <a:gd name="T9" fmla="*/ 124 h 204"/>
                <a:gd name="T10" fmla="*/ 36 w 104"/>
                <a:gd name="T11" fmla="*/ 148 h 204"/>
                <a:gd name="T12" fmla="*/ 52 w 104"/>
                <a:gd name="T13" fmla="*/ 170 h 204"/>
                <a:gd name="T14" fmla="*/ 60 w 104"/>
                <a:gd name="T15" fmla="*/ 180 h 204"/>
                <a:gd name="T16" fmla="*/ 70 w 104"/>
                <a:gd name="T17" fmla="*/ 190 h 204"/>
                <a:gd name="T18" fmla="*/ 80 w 104"/>
                <a:gd name="T19" fmla="*/ 196 h 204"/>
                <a:gd name="T20" fmla="*/ 92 w 104"/>
                <a:gd name="T21" fmla="*/ 204 h 204"/>
                <a:gd name="T22" fmla="*/ 92 w 104"/>
                <a:gd name="T23" fmla="*/ 204 h 204"/>
                <a:gd name="T24" fmla="*/ 94 w 104"/>
                <a:gd name="T25" fmla="*/ 200 h 204"/>
                <a:gd name="T26" fmla="*/ 98 w 104"/>
                <a:gd name="T27" fmla="*/ 194 h 204"/>
                <a:gd name="T28" fmla="*/ 102 w 104"/>
                <a:gd name="T29" fmla="*/ 186 h 204"/>
                <a:gd name="T30" fmla="*/ 104 w 104"/>
                <a:gd name="T31" fmla="*/ 174 h 204"/>
                <a:gd name="T32" fmla="*/ 104 w 104"/>
                <a:gd name="T33" fmla="*/ 162 h 204"/>
                <a:gd name="T34" fmla="*/ 102 w 104"/>
                <a:gd name="T35" fmla="*/ 144 h 204"/>
                <a:gd name="T36" fmla="*/ 96 w 104"/>
                <a:gd name="T37" fmla="*/ 122 h 204"/>
                <a:gd name="T38" fmla="*/ 96 w 104"/>
                <a:gd name="T39" fmla="*/ 122 h 204"/>
                <a:gd name="T40" fmla="*/ 72 w 104"/>
                <a:gd name="T41" fmla="*/ 50 h 204"/>
                <a:gd name="T42" fmla="*/ 66 w 104"/>
                <a:gd name="T43" fmla="*/ 28 h 204"/>
                <a:gd name="T44" fmla="*/ 64 w 104"/>
                <a:gd name="T45" fmla="*/ 12 h 204"/>
                <a:gd name="T46" fmla="*/ 64 w 104"/>
                <a:gd name="T47" fmla="*/ 12 h 204"/>
                <a:gd name="T48" fmla="*/ 64 w 104"/>
                <a:gd name="T49" fmla="*/ 10 h 204"/>
                <a:gd name="T50" fmla="*/ 62 w 104"/>
                <a:gd name="T51" fmla="*/ 6 h 204"/>
                <a:gd name="T52" fmla="*/ 52 w 104"/>
                <a:gd name="T53" fmla="*/ 2 h 204"/>
                <a:gd name="T54" fmla="*/ 42 w 104"/>
                <a:gd name="T55" fmla="*/ 0 h 204"/>
                <a:gd name="T56" fmla="*/ 28 w 104"/>
                <a:gd name="T57" fmla="*/ 2 h 204"/>
                <a:gd name="T58" fmla="*/ 22 w 104"/>
                <a:gd name="T59" fmla="*/ 4 h 204"/>
                <a:gd name="T60" fmla="*/ 16 w 104"/>
                <a:gd name="T61" fmla="*/ 8 h 204"/>
                <a:gd name="T62" fmla="*/ 10 w 104"/>
                <a:gd name="T63" fmla="*/ 14 h 204"/>
                <a:gd name="T64" fmla="*/ 6 w 104"/>
                <a:gd name="T65" fmla="*/ 20 h 204"/>
                <a:gd name="T66" fmla="*/ 2 w 104"/>
                <a:gd name="T67" fmla="*/ 28 h 204"/>
                <a:gd name="T68" fmla="*/ 0 w 104"/>
                <a:gd name="T69" fmla="*/ 40 h 204"/>
                <a:gd name="T70" fmla="*/ 0 w 104"/>
                <a:gd name="T71" fmla="*/ 52 h 204"/>
                <a:gd name="T72" fmla="*/ 2 w 104"/>
                <a:gd name="T73" fmla="*/ 66 h 204"/>
                <a:gd name="T74" fmla="*/ 2 w 104"/>
                <a:gd name="T75" fmla="*/ 66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4"/>
                <a:gd name="T115" fmla="*/ 0 h 204"/>
                <a:gd name="T116" fmla="*/ 104 w 104"/>
                <a:gd name="T117" fmla="*/ 204 h 2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4" h="204">
                  <a:moveTo>
                    <a:pt x="2" y="66"/>
                  </a:moveTo>
                  <a:lnTo>
                    <a:pt x="2" y="66"/>
                  </a:lnTo>
                  <a:lnTo>
                    <a:pt x="8" y="84"/>
                  </a:lnTo>
                  <a:lnTo>
                    <a:pt x="14" y="102"/>
                  </a:lnTo>
                  <a:lnTo>
                    <a:pt x="24" y="124"/>
                  </a:lnTo>
                  <a:lnTo>
                    <a:pt x="36" y="148"/>
                  </a:lnTo>
                  <a:lnTo>
                    <a:pt x="52" y="170"/>
                  </a:lnTo>
                  <a:lnTo>
                    <a:pt x="60" y="180"/>
                  </a:lnTo>
                  <a:lnTo>
                    <a:pt x="70" y="190"/>
                  </a:lnTo>
                  <a:lnTo>
                    <a:pt x="80" y="196"/>
                  </a:lnTo>
                  <a:lnTo>
                    <a:pt x="92" y="204"/>
                  </a:lnTo>
                  <a:lnTo>
                    <a:pt x="94" y="200"/>
                  </a:lnTo>
                  <a:lnTo>
                    <a:pt x="98" y="194"/>
                  </a:lnTo>
                  <a:lnTo>
                    <a:pt x="102" y="186"/>
                  </a:lnTo>
                  <a:lnTo>
                    <a:pt x="104" y="174"/>
                  </a:lnTo>
                  <a:lnTo>
                    <a:pt x="104" y="162"/>
                  </a:lnTo>
                  <a:lnTo>
                    <a:pt x="102" y="144"/>
                  </a:lnTo>
                  <a:lnTo>
                    <a:pt x="96" y="122"/>
                  </a:lnTo>
                  <a:lnTo>
                    <a:pt x="72" y="50"/>
                  </a:lnTo>
                  <a:lnTo>
                    <a:pt x="66" y="28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8" y="2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4048" y="978"/>
              <a:ext cx="86" cy="164"/>
            </a:xfrm>
            <a:custGeom>
              <a:avLst/>
              <a:gdLst>
                <a:gd name="T0" fmla="*/ 86 w 86"/>
                <a:gd name="T1" fmla="*/ 26 h 164"/>
                <a:gd name="T2" fmla="*/ 86 w 86"/>
                <a:gd name="T3" fmla="*/ 26 h 164"/>
                <a:gd name="T4" fmla="*/ 84 w 86"/>
                <a:gd name="T5" fmla="*/ 42 h 164"/>
                <a:gd name="T6" fmla="*/ 72 w 86"/>
                <a:gd name="T7" fmla="*/ 82 h 164"/>
                <a:gd name="T8" fmla="*/ 64 w 86"/>
                <a:gd name="T9" fmla="*/ 104 h 164"/>
                <a:gd name="T10" fmla="*/ 56 w 86"/>
                <a:gd name="T11" fmla="*/ 126 h 164"/>
                <a:gd name="T12" fmla="*/ 46 w 86"/>
                <a:gd name="T13" fmla="*/ 148 h 164"/>
                <a:gd name="T14" fmla="*/ 34 w 86"/>
                <a:gd name="T15" fmla="*/ 164 h 164"/>
                <a:gd name="T16" fmla="*/ 34 w 86"/>
                <a:gd name="T17" fmla="*/ 164 h 164"/>
                <a:gd name="T18" fmla="*/ 28 w 86"/>
                <a:gd name="T19" fmla="*/ 160 h 164"/>
                <a:gd name="T20" fmla="*/ 16 w 86"/>
                <a:gd name="T21" fmla="*/ 150 h 164"/>
                <a:gd name="T22" fmla="*/ 10 w 86"/>
                <a:gd name="T23" fmla="*/ 144 h 164"/>
                <a:gd name="T24" fmla="*/ 4 w 86"/>
                <a:gd name="T25" fmla="*/ 134 h 164"/>
                <a:gd name="T26" fmla="*/ 0 w 86"/>
                <a:gd name="T27" fmla="*/ 122 h 164"/>
                <a:gd name="T28" fmla="*/ 0 w 86"/>
                <a:gd name="T29" fmla="*/ 106 h 164"/>
                <a:gd name="T30" fmla="*/ 0 w 86"/>
                <a:gd name="T31" fmla="*/ 106 h 164"/>
                <a:gd name="T32" fmla="*/ 2 w 86"/>
                <a:gd name="T33" fmla="*/ 72 h 164"/>
                <a:gd name="T34" fmla="*/ 6 w 86"/>
                <a:gd name="T35" fmla="*/ 38 h 164"/>
                <a:gd name="T36" fmla="*/ 12 w 86"/>
                <a:gd name="T37" fmla="*/ 0 h 164"/>
                <a:gd name="T38" fmla="*/ 86 w 86"/>
                <a:gd name="T39" fmla="*/ 26 h 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6"/>
                <a:gd name="T61" fmla="*/ 0 h 164"/>
                <a:gd name="T62" fmla="*/ 86 w 86"/>
                <a:gd name="T63" fmla="*/ 164 h 16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6" h="164">
                  <a:moveTo>
                    <a:pt x="86" y="26"/>
                  </a:moveTo>
                  <a:lnTo>
                    <a:pt x="86" y="26"/>
                  </a:lnTo>
                  <a:lnTo>
                    <a:pt x="84" y="42"/>
                  </a:lnTo>
                  <a:lnTo>
                    <a:pt x="72" y="82"/>
                  </a:lnTo>
                  <a:lnTo>
                    <a:pt x="64" y="104"/>
                  </a:lnTo>
                  <a:lnTo>
                    <a:pt x="56" y="126"/>
                  </a:lnTo>
                  <a:lnTo>
                    <a:pt x="46" y="148"/>
                  </a:lnTo>
                  <a:lnTo>
                    <a:pt x="34" y="164"/>
                  </a:lnTo>
                  <a:lnTo>
                    <a:pt x="28" y="160"/>
                  </a:lnTo>
                  <a:lnTo>
                    <a:pt x="16" y="150"/>
                  </a:lnTo>
                  <a:lnTo>
                    <a:pt x="10" y="144"/>
                  </a:lnTo>
                  <a:lnTo>
                    <a:pt x="4" y="134"/>
                  </a:lnTo>
                  <a:lnTo>
                    <a:pt x="0" y="122"/>
                  </a:lnTo>
                  <a:lnTo>
                    <a:pt x="0" y="106"/>
                  </a:lnTo>
                  <a:lnTo>
                    <a:pt x="2" y="72"/>
                  </a:lnTo>
                  <a:lnTo>
                    <a:pt x="6" y="38"/>
                  </a:lnTo>
                  <a:lnTo>
                    <a:pt x="12" y="0"/>
                  </a:lnTo>
                  <a:lnTo>
                    <a:pt x="86" y="2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754" y="624"/>
              <a:ext cx="220" cy="278"/>
            </a:xfrm>
            <a:custGeom>
              <a:avLst/>
              <a:gdLst>
                <a:gd name="T0" fmla="*/ 164 w 220"/>
                <a:gd name="T1" fmla="*/ 26 h 278"/>
                <a:gd name="T2" fmla="*/ 164 w 220"/>
                <a:gd name="T3" fmla="*/ 26 h 278"/>
                <a:gd name="T4" fmla="*/ 162 w 220"/>
                <a:gd name="T5" fmla="*/ 38 h 278"/>
                <a:gd name="T6" fmla="*/ 156 w 220"/>
                <a:gd name="T7" fmla="*/ 68 h 278"/>
                <a:gd name="T8" fmla="*/ 154 w 220"/>
                <a:gd name="T9" fmla="*/ 86 h 278"/>
                <a:gd name="T10" fmla="*/ 156 w 220"/>
                <a:gd name="T11" fmla="*/ 104 h 278"/>
                <a:gd name="T12" fmla="*/ 158 w 220"/>
                <a:gd name="T13" fmla="*/ 122 h 278"/>
                <a:gd name="T14" fmla="*/ 164 w 220"/>
                <a:gd name="T15" fmla="*/ 138 h 278"/>
                <a:gd name="T16" fmla="*/ 164 w 220"/>
                <a:gd name="T17" fmla="*/ 138 h 278"/>
                <a:gd name="T18" fmla="*/ 174 w 220"/>
                <a:gd name="T19" fmla="*/ 152 h 278"/>
                <a:gd name="T20" fmla="*/ 182 w 220"/>
                <a:gd name="T21" fmla="*/ 162 h 278"/>
                <a:gd name="T22" fmla="*/ 192 w 220"/>
                <a:gd name="T23" fmla="*/ 170 h 278"/>
                <a:gd name="T24" fmla="*/ 200 w 220"/>
                <a:gd name="T25" fmla="*/ 176 h 278"/>
                <a:gd name="T26" fmla="*/ 212 w 220"/>
                <a:gd name="T27" fmla="*/ 184 h 278"/>
                <a:gd name="T28" fmla="*/ 218 w 220"/>
                <a:gd name="T29" fmla="*/ 184 h 278"/>
                <a:gd name="T30" fmla="*/ 218 w 220"/>
                <a:gd name="T31" fmla="*/ 184 h 278"/>
                <a:gd name="T32" fmla="*/ 220 w 220"/>
                <a:gd name="T33" fmla="*/ 202 h 278"/>
                <a:gd name="T34" fmla="*/ 220 w 220"/>
                <a:gd name="T35" fmla="*/ 218 h 278"/>
                <a:gd name="T36" fmla="*/ 218 w 220"/>
                <a:gd name="T37" fmla="*/ 236 h 278"/>
                <a:gd name="T38" fmla="*/ 214 w 220"/>
                <a:gd name="T39" fmla="*/ 246 h 278"/>
                <a:gd name="T40" fmla="*/ 212 w 220"/>
                <a:gd name="T41" fmla="*/ 254 h 278"/>
                <a:gd name="T42" fmla="*/ 206 w 220"/>
                <a:gd name="T43" fmla="*/ 262 h 278"/>
                <a:gd name="T44" fmla="*/ 200 w 220"/>
                <a:gd name="T45" fmla="*/ 268 h 278"/>
                <a:gd name="T46" fmla="*/ 192 w 220"/>
                <a:gd name="T47" fmla="*/ 274 h 278"/>
                <a:gd name="T48" fmla="*/ 182 w 220"/>
                <a:gd name="T49" fmla="*/ 278 h 278"/>
                <a:gd name="T50" fmla="*/ 168 w 220"/>
                <a:gd name="T51" fmla="*/ 278 h 278"/>
                <a:gd name="T52" fmla="*/ 154 w 220"/>
                <a:gd name="T53" fmla="*/ 276 h 278"/>
                <a:gd name="T54" fmla="*/ 154 w 220"/>
                <a:gd name="T55" fmla="*/ 276 h 278"/>
                <a:gd name="T56" fmla="*/ 138 w 220"/>
                <a:gd name="T57" fmla="*/ 272 h 278"/>
                <a:gd name="T58" fmla="*/ 124 w 220"/>
                <a:gd name="T59" fmla="*/ 266 h 278"/>
                <a:gd name="T60" fmla="*/ 108 w 220"/>
                <a:gd name="T61" fmla="*/ 260 h 278"/>
                <a:gd name="T62" fmla="*/ 94 w 220"/>
                <a:gd name="T63" fmla="*/ 252 h 278"/>
                <a:gd name="T64" fmla="*/ 68 w 220"/>
                <a:gd name="T65" fmla="*/ 232 h 278"/>
                <a:gd name="T66" fmla="*/ 46 w 220"/>
                <a:gd name="T67" fmla="*/ 212 h 278"/>
                <a:gd name="T68" fmla="*/ 26 w 220"/>
                <a:gd name="T69" fmla="*/ 192 h 278"/>
                <a:gd name="T70" fmla="*/ 12 w 220"/>
                <a:gd name="T71" fmla="*/ 174 h 278"/>
                <a:gd name="T72" fmla="*/ 0 w 220"/>
                <a:gd name="T73" fmla="*/ 158 h 278"/>
                <a:gd name="T74" fmla="*/ 0 w 220"/>
                <a:gd name="T75" fmla="*/ 158 h 278"/>
                <a:gd name="T76" fmla="*/ 4 w 220"/>
                <a:gd name="T77" fmla="*/ 158 h 278"/>
                <a:gd name="T78" fmla="*/ 14 w 220"/>
                <a:gd name="T79" fmla="*/ 156 h 278"/>
                <a:gd name="T80" fmla="*/ 28 w 220"/>
                <a:gd name="T81" fmla="*/ 152 h 278"/>
                <a:gd name="T82" fmla="*/ 36 w 220"/>
                <a:gd name="T83" fmla="*/ 148 h 278"/>
                <a:gd name="T84" fmla="*/ 44 w 220"/>
                <a:gd name="T85" fmla="*/ 142 h 278"/>
                <a:gd name="T86" fmla="*/ 52 w 220"/>
                <a:gd name="T87" fmla="*/ 134 h 278"/>
                <a:gd name="T88" fmla="*/ 58 w 220"/>
                <a:gd name="T89" fmla="*/ 124 h 278"/>
                <a:gd name="T90" fmla="*/ 64 w 220"/>
                <a:gd name="T91" fmla="*/ 110 h 278"/>
                <a:gd name="T92" fmla="*/ 70 w 220"/>
                <a:gd name="T93" fmla="*/ 96 h 278"/>
                <a:gd name="T94" fmla="*/ 72 w 220"/>
                <a:gd name="T95" fmla="*/ 76 h 278"/>
                <a:gd name="T96" fmla="*/ 74 w 220"/>
                <a:gd name="T97" fmla="*/ 54 h 278"/>
                <a:gd name="T98" fmla="*/ 74 w 220"/>
                <a:gd name="T99" fmla="*/ 30 h 278"/>
                <a:gd name="T100" fmla="*/ 72 w 220"/>
                <a:gd name="T101" fmla="*/ 0 h 278"/>
                <a:gd name="T102" fmla="*/ 164 w 220"/>
                <a:gd name="T103" fmla="*/ 26 h 2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78"/>
                <a:gd name="T158" fmla="*/ 220 w 220"/>
                <a:gd name="T159" fmla="*/ 278 h 2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78">
                  <a:moveTo>
                    <a:pt x="164" y="26"/>
                  </a:moveTo>
                  <a:lnTo>
                    <a:pt x="164" y="26"/>
                  </a:lnTo>
                  <a:lnTo>
                    <a:pt x="162" y="38"/>
                  </a:lnTo>
                  <a:lnTo>
                    <a:pt x="156" y="68"/>
                  </a:lnTo>
                  <a:lnTo>
                    <a:pt x="154" y="86"/>
                  </a:lnTo>
                  <a:lnTo>
                    <a:pt x="156" y="104"/>
                  </a:lnTo>
                  <a:lnTo>
                    <a:pt x="158" y="122"/>
                  </a:lnTo>
                  <a:lnTo>
                    <a:pt x="164" y="138"/>
                  </a:lnTo>
                  <a:lnTo>
                    <a:pt x="174" y="152"/>
                  </a:lnTo>
                  <a:lnTo>
                    <a:pt x="182" y="162"/>
                  </a:lnTo>
                  <a:lnTo>
                    <a:pt x="192" y="170"/>
                  </a:lnTo>
                  <a:lnTo>
                    <a:pt x="200" y="176"/>
                  </a:lnTo>
                  <a:lnTo>
                    <a:pt x="212" y="184"/>
                  </a:lnTo>
                  <a:lnTo>
                    <a:pt x="218" y="184"/>
                  </a:lnTo>
                  <a:lnTo>
                    <a:pt x="220" y="202"/>
                  </a:lnTo>
                  <a:lnTo>
                    <a:pt x="220" y="218"/>
                  </a:lnTo>
                  <a:lnTo>
                    <a:pt x="218" y="236"/>
                  </a:lnTo>
                  <a:lnTo>
                    <a:pt x="214" y="246"/>
                  </a:lnTo>
                  <a:lnTo>
                    <a:pt x="212" y="254"/>
                  </a:lnTo>
                  <a:lnTo>
                    <a:pt x="206" y="262"/>
                  </a:lnTo>
                  <a:lnTo>
                    <a:pt x="200" y="268"/>
                  </a:lnTo>
                  <a:lnTo>
                    <a:pt x="192" y="274"/>
                  </a:lnTo>
                  <a:lnTo>
                    <a:pt x="182" y="278"/>
                  </a:lnTo>
                  <a:lnTo>
                    <a:pt x="168" y="278"/>
                  </a:lnTo>
                  <a:lnTo>
                    <a:pt x="154" y="276"/>
                  </a:lnTo>
                  <a:lnTo>
                    <a:pt x="138" y="272"/>
                  </a:lnTo>
                  <a:lnTo>
                    <a:pt x="124" y="266"/>
                  </a:lnTo>
                  <a:lnTo>
                    <a:pt x="108" y="260"/>
                  </a:lnTo>
                  <a:lnTo>
                    <a:pt x="94" y="252"/>
                  </a:lnTo>
                  <a:lnTo>
                    <a:pt x="68" y="232"/>
                  </a:lnTo>
                  <a:lnTo>
                    <a:pt x="46" y="212"/>
                  </a:lnTo>
                  <a:lnTo>
                    <a:pt x="26" y="192"/>
                  </a:lnTo>
                  <a:lnTo>
                    <a:pt x="12" y="174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4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44" y="142"/>
                  </a:lnTo>
                  <a:lnTo>
                    <a:pt x="52" y="134"/>
                  </a:lnTo>
                  <a:lnTo>
                    <a:pt x="58" y="124"/>
                  </a:lnTo>
                  <a:lnTo>
                    <a:pt x="64" y="110"/>
                  </a:lnTo>
                  <a:lnTo>
                    <a:pt x="70" y="96"/>
                  </a:lnTo>
                  <a:lnTo>
                    <a:pt x="72" y="76"/>
                  </a:lnTo>
                  <a:lnTo>
                    <a:pt x="74" y="54"/>
                  </a:lnTo>
                  <a:lnTo>
                    <a:pt x="74" y="30"/>
                  </a:lnTo>
                  <a:lnTo>
                    <a:pt x="72" y="0"/>
                  </a:lnTo>
                  <a:lnTo>
                    <a:pt x="164" y="26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702" y="764"/>
              <a:ext cx="328" cy="442"/>
            </a:xfrm>
            <a:custGeom>
              <a:avLst/>
              <a:gdLst>
                <a:gd name="T0" fmla="*/ 98 w 328"/>
                <a:gd name="T1" fmla="*/ 440 h 442"/>
                <a:gd name="T2" fmla="*/ 112 w 328"/>
                <a:gd name="T3" fmla="*/ 440 h 442"/>
                <a:gd name="T4" fmla="*/ 168 w 328"/>
                <a:gd name="T5" fmla="*/ 442 h 442"/>
                <a:gd name="T6" fmla="*/ 226 w 328"/>
                <a:gd name="T7" fmla="*/ 434 h 442"/>
                <a:gd name="T8" fmla="*/ 280 w 328"/>
                <a:gd name="T9" fmla="*/ 420 h 442"/>
                <a:gd name="T10" fmla="*/ 328 w 328"/>
                <a:gd name="T11" fmla="*/ 392 h 442"/>
                <a:gd name="T12" fmla="*/ 318 w 328"/>
                <a:gd name="T13" fmla="*/ 372 h 442"/>
                <a:gd name="T14" fmla="*/ 312 w 328"/>
                <a:gd name="T15" fmla="*/ 348 h 442"/>
                <a:gd name="T16" fmla="*/ 304 w 328"/>
                <a:gd name="T17" fmla="*/ 292 h 442"/>
                <a:gd name="T18" fmla="*/ 304 w 328"/>
                <a:gd name="T19" fmla="*/ 244 h 442"/>
                <a:gd name="T20" fmla="*/ 308 w 328"/>
                <a:gd name="T21" fmla="*/ 238 h 442"/>
                <a:gd name="T22" fmla="*/ 326 w 328"/>
                <a:gd name="T23" fmla="*/ 202 h 442"/>
                <a:gd name="T24" fmla="*/ 328 w 328"/>
                <a:gd name="T25" fmla="*/ 182 h 442"/>
                <a:gd name="T26" fmla="*/ 316 w 328"/>
                <a:gd name="T27" fmla="*/ 126 h 442"/>
                <a:gd name="T28" fmla="*/ 310 w 328"/>
                <a:gd name="T29" fmla="*/ 82 h 442"/>
                <a:gd name="T30" fmla="*/ 310 w 328"/>
                <a:gd name="T31" fmla="*/ 74 h 442"/>
                <a:gd name="T32" fmla="*/ 310 w 328"/>
                <a:gd name="T33" fmla="*/ 52 h 442"/>
                <a:gd name="T34" fmla="*/ 302 w 328"/>
                <a:gd name="T35" fmla="*/ 46 h 442"/>
                <a:gd name="T36" fmla="*/ 292 w 328"/>
                <a:gd name="T37" fmla="*/ 44 h 442"/>
                <a:gd name="T38" fmla="*/ 280 w 328"/>
                <a:gd name="T39" fmla="*/ 40 h 442"/>
                <a:gd name="T40" fmla="*/ 228 w 328"/>
                <a:gd name="T41" fmla="*/ 12 h 442"/>
                <a:gd name="T42" fmla="*/ 234 w 328"/>
                <a:gd name="T43" fmla="*/ 28 h 442"/>
                <a:gd name="T44" fmla="*/ 240 w 328"/>
                <a:gd name="T45" fmla="*/ 54 h 442"/>
                <a:gd name="T46" fmla="*/ 236 w 328"/>
                <a:gd name="T47" fmla="*/ 76 h 442"/>
                <a:gd name="T48" fmla="*/ 222 w 328"/>
                <a:gd name="T49" fmla="*/ 104 h 442"/>
                <a:gd name="T50" fmla="*/ 220 w 328"/>
                <a:gd name="T51" fmla="*/ 108 h 442"/>
                <a:gd name="T52" fmla="*/ 212 w 328"/>
                <a:gd name="T53" fmla="*/ 110 h 442"/>
                <a:gd name="T54" fmla="*/ 208 w 328"/>
                <a:gd name="T55" fmla="*/ 108 h 442"/>
                <a:gd name="T56" fmla="*/ 152 w 328"/>
                <a:gd name="T57" fmla="*/ 46 h 442"/>
                <a:gd name="T58" fmla="*/ 130 w 328"/>
                <a:gd name="T59" fmla="*/ 28 h 442"/>
                <a:gd name="T60" fmla="*/ 108 w 328"/>
                <a:gd name="T61" fmla="*/ 16 h 442"/>
                <a:gd name="T62" fmla="*/ 90 w 328"/>
                <a:gd name="T63" fmla="*/ 0 h 442"/>
                <a:gd name="T64" fmla="*/ 44 w 328"/>
                <a:gd name="T65" fmla="*/ 18 h 442"/>
                <a:gd name="T66" fmla="*/ 18 w 328"/>
                <a:gd name="T67" fmla="*/ 24 h 442"/>
                <a:gd name="T68" fmla="*/ 6 w 328"/>
                <a:gd name="T69" fmla="*/ 34 h 442"/>
                <a:gd name="T70" fmla="*/ 0 w 328"/>
                <a:gd name="T71" fmla="*/ 44 h 442"/>
                <a:gd name="T72" fmla="*/ 0 w 328"/>
                <a:gd name="T73" fmla="*/ 58 h 442"/>
                <a:gd name="T74" fmla="*/ 10 w 328"/>
                <a:gd name="T75" fmla="*/ 94 h 442"/>
                <a:gd name="T76" fmla="*/ 56 w 328"/>
                <a:gd name="T77" fmla="*/ 208 h 442"/>
                <a:gd name="T78" fmla="*/ 76 w 328"/>
                <a:gd name="T79" fmla="*/ 254 h 442"/>
                <a:gd name="T80" fmla="*/ 92 w 328"/>
                <a:gd name="T81" fmla="*/ 294 h 442"/>
                <a:gd name="T82" fmla="*/ 102 w 328"/>
                <a:gd name="T83" fmla="*/ 344 h 442"/>
                <a:gd name="T84" fmla="*/ 106 w 328"/>
                <a:gd name="T85" fmla="*/ 394 h 442"/>
                <a:gd name="T86" fmla="*/ 98 w 328"/>
                <a:gd name="T87" fmla="*/ 440 h 4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8"/>
                <a:gd name="T133" fmla="*/ 0 h 442"/>
                <a:gd name="T134" fmla="*/ 328 w 328"/>
                <a:gd name="T135" fmla="*/ 442 h 4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8" h="442">
                  <a:moveTo>
                    <a:pt x="98" y="440"/>
                  </a:moveTo>
                  <a:lnTo>
                    <a:pt x="98" y="440"/>
                  </a:lnTo>
                  <a:lnTo>
                    <a:pt x="112" y="440"/>
                  </a:lnTo>
                  <a:lnTo>
                    <a:pt x="140" y="442"/>
                  </a:lnTo>
                  <a:lnTo>
                    <a:pt x="168" y="442"/>
                  </a:lnTo>
                  <a:lnTo>
                    <a:pt x="198" y="440"/>
                  </a:lnTo>
                  <a:lnTo>
                    <a:pt x="226" y="434"/>
                  </a:lnTo>
                  <a:lnTo>
                    <a:pt x="254" y="428"/>
                  </a:lnTo>
                  <a:lnTo>
                    <a:pt x="280" y="420"/>
                  </a:lnTo>
                  <a:lnTo>
                    <a:pt x="304" y="408"/>
                  </a:lnTo>
                  <a:lnTo>
                    <a:pt x="328" y="392"/>
                  </a:lnTo>
                  <a:lnTo>
                    <a:pt x="318" y="372"/>
                  </a:lnTo>
                  <a:lnTo>
                    <a:pt x="314" y="360"/>
                  </a:lnTo>
                  <a:lnTo>
                    <a:pt x="312" y="348"/>
                  </a:lnTo>
                  <a:lnTo>
                    <a:pt x="304" y="292"/>
                  </a:lnTo>
                  <a:lnTo>
                    <a:pt x="302" y="268"/>
                  </a:lnTo>
                  <a:lnTo>
                    <a:pt x="304" y="244"/>
                  </a:lnTo>
                  <a:lnTo>
                    <a:pt x="308" y="238"/>
                  </a:lnTo>
                  <a:lnTo>
                    <a:pt x="318" y="222"/>
                  </a:lnTo>
                  <a:lnTo>
                    <a:pt x="326" y="202"/>
                  </a:lnTo>
                  <a:lnTo>
                    <a:pt x="328" y="192"/>
                  </a:lnTo>
                  <a:lnTo>
                    <a:pt x="328" y="182"/>
                  </a:lnTo>
                  <a:lnTo>
                    <a:pt x="316" y="126"/>
                  </a:lnTo>
                  <a:lnTo>
                    <a:pt x="310" y="94"/>
                  </a:lnTo>
                  <a:lnTo>
                    <a:pt x="310" y="82"/>
                  </a:lnTo>
                  <a:lnTo>
                    <a:pt x="310" y="74"/>
                  </a:lnTo>
                  <a:lnTo>
                    <a:pt x="312" y="62"/>
                  </a:lnTo>
                  <a:lnTo>
                    <a:pt x="310" y="52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4"/>
                  </a:lnTo>
                  <a:lnTo>
                    <a:pt x="292" y="44"/>
                  </a:lnTo>
                  <a:lnTo>
                    <a:pt x="280" y="40"/>
                  </a:lnTo>
                  <a:lnTo>
                    <a:pt x="262" y="32"/>
                  </a:lnTo>
                  <a:lnTo>
                    <a:pt x="228" y="12"/>
                  </a:lnTo>
                  <a:lnTo>
                    <a:pt x="234" y="28"/>
                  </a:lnTo>
                  <a:lnTo>
                    <a:pt x="238" y="42"/>
                  </a:lnTo>
                  <a:lnTo>
                    <a:pt x="240" y="54"/>
                  </a:lnTo>
                  <a:lnTo>
                    <a:pt x="238" y="66"/>
                  </a:lnTo>
                  <a:lnTo>
                    <a:pt x="236" y="76"/>
                  </a:lnTo>
                  <a:lnTo>
                    <a:pt x="230" y="86"/>
                  </a:lnTo>
                  <a:lnTo>
                    <a:pt x="222" y="104"/>
                  </a:lnTo>
                  <a:lnTo>
                    <a:pt x="220" y="108"/>
                  </a:lnTo>
                  <a:lnTo>
                    <a:pt x="216" y="110"/>
                  </a:lnTo>
                  <a:lnTo>
                    <a:pt x="212" y="110"/>
                  </a:lnTo>
                  <a:lnTo>
                    <a:pt x="208" y="108"/>
                  </a:lnTo>
                  <a:lnTo>
                    <a:pt x="172" y="64"/>
                  </a:lnTo>
                  <a:lnTo>
                    <a:pt x="152" y="46"/>
                  </a:lnTo>
                  <a:lnTo>
                    <a:pt x="142" y="36"/>
                  </a:lnTo>
                  <a:lnTo>
                    <a:pt x="130" y="28"/>
                  </a:lnTo>
                  <a:lnTo>
                    <a:pt x="108" y="16"/>
                  </a:lnTo>
                  <a:lnTo>
                    <a:pt x="90" y="0"/>
                  </a:lnTo>
                  <a:lnTo>
                    <a:pt x="68" y="10"/>
                  </a:lnTo>
                  <a:lnTo>
                    <a:pt x="44" y="18"/>
                  </a:lnTo>
                  <a:lnTo>
                    <a:pt x="18" y="24"/>
                  </a:lnTo>
                  <a:lnTo>
                    <a:pt x="10" y="28"/>
                  </a:lnTo>
                  <a:lnTo>
                    <a:pt x="6" y="34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4" y="72"/>
                  </a:lnTo>
                  <a:lnTo>
                    <a:pt x="10" y="94"/>
                  </a:lnTo>
                  <a:lnTo>
                    <a:pt x="30" y="150"/>
                  </a:lnTo>
                  <a:lnTo>
                    <a:pt x="56" y="208"/>
                  </a:lnTo>
                  <a:lnTo>
                    <a:pt x="76" y="254"/>
                  </a:lnTo>
                  <a:lnTo>
                    <a:pt x="86" y="272"/>
                  </a:lnTo>
                  <a:lnTo>
                    <a:pt x="92" y="294"/>
                  </a:lnTo>
                  <a:lnTo>
                    <a:pt x="98" y="318"/>
                  </a:lnTo>
                  <a:lnTo>
                    <a:pt x="102" y="344"/>
                  </a:lnTo>
                  <a:lnTo>
                    <a:pt x="104" y="370"/>
                  </a:lnTo>
                  <a:lnTo>
                    <a:pt x="106" y="394"/>
                  </a:lnTo>
                  <a:lnTo>
                    <a:pt x="104" y="418"/>
                  </a:lnTo>
                  <a:lnTo>
                    <a:pt x="98" y="44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3828" y="482"/>
              <a:ext cx="156" cy="226"/>
            </a:xfrm>
            <a:custGeom>
              <a:avLst/>
              <a:gdLst>
                <a:gd name="T0" fmla="*/ 136 w 156"/>
                <a:gd name="T1" fmla="*/ 24 h 226"/>
                <a:gd name="T2" fmla="*/ 136 w 156"/>
                <a:gd name="T3" fmla="*/ 24 h 226"/>
                <a:gd name="T4" fmla="*/ 140 w 156"/>
                <a:gd name="T5" fmla="*/ 30 h 226"/>
                <a:gd name="T6" fmla="*/ 150 w 156"/>
                <a:gd name="T7" fmla="*/ 46 h 226"/>
                <a:gd name="T8" fmla="*/ 154 w 156"/>
                <a:gd name="T9" fmla="*/ 56 h 226"/>
                <a:gd name="T10" fmla="*/ 156 w 156"/>
                <a:gd name="T11" fmla="*/ 70 h 226"/>
                <a:gd name="T12" fmla="*/ 156 w 156"/>
                <a:gd name="T13" fmla="*/ 84 h 226"/>
                <a:gd name="T14" fmla="*/ 154 w 156"/>
                <a:gd name="T15" fmla="*/ 98 h 226"/>
                <a:gd name="T16" fmla="*/ 154 w 156"/>
                <a:gd name="T17" fmla="*/ 98 h 226"/>
                <a:gd name="T18" fmla="*/ 156 w 156"/>
                <a:gd name="T19" fmla="*/ 106 h 226"/>
                <a:gd name="T20" fmla="*/ 156 w 156"/>
                <a:gd name="T21" fmla="*/ 114 h 226"/>
                <a:gd name="T22" fmla="*/ 156 w 156"/>
                <a:gd name="T23" fmla="*/ 128 h 226"/>
                <a:gd name="T24" fmla="*/ 152 w 156"/>
                <a:gd name="T25" fmla="*/ 146 h 226"/>
                <a:gd name="T26" fmla="*/ 146 w 156"/>
                <a:gd name="T27" fmla="*/ 166 h 226"/>
                <a:gd name="T28" fmla="*/ 134 w 156"/>
                <a:gd name="T29" fmla="*/ 190 h 226"/>
                <a:gd name="T30" fmla="*/ 116 w 156"/>
                <a:gd name="T31" fmla="*/ 218 h 226"/>
                <a:gd name="T32" fmla="*/ 116 w 156"/>
                <a:gd name="T33" fmla="*/ 218 h 226"/>
                <a:gd name="T34" fmla="*/ 114 w 156"/>
                <a:gd name="T35" fmla="*/ 220 h 226"/>
                <a:gd name="T36" fmla="*/ 112 w 156"/>
                <a:gd name="T37" fmla="*/ 224 h 226"/>
                <a:gd name="T38" fmla="*/ 108 w 156"/>
                <a:gd name="T39" fmla="*/ 226 h 226"/>
                <a:gd name="T40" fmla="*/ 100 w 156"/>
                <a:gd name="T41" fmla="*/ 226 h 226"/>
                <a:gd name="T42" fmla="*/ 92 w 156"/>
                <a:gd name="T43" fmla="*/ 226 h 226"/>
                <a:gd name="T44" fmla="*/ 80 w 156"/>
                <a:gd name="T45" fmla="*/ 224 h 226"/>
                <a:gd name="T46" fmla="*/ 66 w 156"/>
                <a:gd name="T47" fmla="*/ 218 h 226"/>
                <a:gd name="T48" fmla="*/ 66 w 156"/>
                <a:gd name="T49" fmla="*/ 218 h 226"/>
                <a:gd name="T50" fmla="*/ 52 w 156"/>
                <a:gd name="T51" fmla="*/ 210 h 226"/>
                <a:gd name="T52" fmla="*/ 38 w 156"/>
                <a:gd name="T53" fmla="*/ 200 h 226"/>
                <a:gd name="T54" fmla="*/ 26 w 156"/>
                <a:gd name="T55" fmla="*/ 188 h 226"/>
                <a:gd name="T56" fmla="*/ 16 w 156"/>
                <a:gd name="T57" fmla="*/ 174 h 226"/>
                <a:gd name="T58" fmla="*/ 8 w 156"/>
                <a:gd name="T59" fmla="*/ 158 h 226"/>
                <a:gd name="T60" fmla="*/ 2 w 156"/>
                <a:gd name="T61" fmla="*/ 140 h 226"/>
                <a:gd name="T62" fmla="*/ 0 w 156"/>
                <a:gd name="T63" fmla="*/ 122 h 226"/>
                <a:gd name="T64" fmla="*/ 0 w 156"/>
                <a:gd name="T65" fmla="*/ 102 h 226"/>
                <a:gd name="T66" fmla="*/ 0 w 156"/>
                <a:gd name="T67" fmla="*/ 102 h 226"/>
                <a:gd name="T68" fmla="*/ 4 w 156"/>
                <a:gd name="T69" fmla="*/ 84 h 226"/>
                <a:gd name="T70" fmla="*/ 10 w 156"/>
                <a:gd name="T71" fmla="*/ 66 h 226"/>
                <a:gd name="T72" fmla="*/ 18 w 156"/>
                <a:gd name="T73" fmla="*/ 52 h 226"/>
                <a:gd name="T74" fmla="*/ 28 w 156"/>
                <a:gd name="T75" fmla="*/ 40 h 226"/>
                <a:gd name="T76" fmla="*/ 38 w 156"/>
                <a:gd name="T77" fmla="*/ 28 h 226"/>
                <a:gd name="T78" fmla="*/ 48 w 156"/>
                <a:gd name="T79" fmla="*/ 20 h 226"/>
                <a:gd name="T80" fmla="*/ 68 w 156"/>
                <a:gd name="T81" fmla="*/ 6 h 226"/>
                <a:gd name="T82" fmla="*/ 68 w 156"/>
                <a:gd name="T83" fmla="*/ 6 h 226"/>
                <a:gd name="T84" fmla="*/ 76 w 156"/>
                <a:gd name="T85" fmla="*/ 2 h 226"/>
                <a:gd name="T86" fmla="*/ 86 w 156"/>
                <a:gd name="T87" fmla="*/ 0 h 226"/>
                <a:gd name="T88" fmla="*/ 94 w 156"/>
                <a:gd name="T89" fmla="*/ 0 h 226"/>
                <a:gd name="T90" fmla="*/ 102 w 156"/>
                <a:gd name="T91" fmla="*/ 2 h 226"/>
                <a:gd name="T92" fmla="*/ 112 w 156"/>
                <a:gd name="T93" fmla="*/ 4 h 226"/>
                <a:gd name="T94" fmla="*/ 120 w 156"/>
                <a:gd name="T95" fmla="*/ 10 h 226"/>
                <a:gd name="T96" fmla="*/ 128 w 156"/>
                <a:gd name="T97" fmla="*/ 16 h 226"/>
                <a:gd name="T98" fmla="*/ 136 w 156"/>
                <a:gd name="T99" fmla="*/ 24 h 226"/>
                <a:gd name="T100" fmla="*/ 136 w 156"/>
                <a:gd name="T101" fmla="*/ 24 h 2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6"/>
                <a:gd name="T154" fmla="*/ 0 h 226"/>
                <a:gd name="T155" fmla="*/ 156 w 156"/>
                <a:gd name="T156" fmla="*/ 226 h 2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6" h="226">
                  <a:moveTo>
                    <a:pt x="136" y="24"/>
                  </a:moveTo>
                  <a:lnTo>
                    <a:pt x="136" y="24"/>
                  </a:lnTo>
                  <a:lnTo>
                    <a:pt x="140" y="30"/>
                  </a:lnTo>
                  <a:lnTo>
                    <a:pt x="150" y="46"/>
                  </a:lnTo>
                  <a:lnTo>
                    <a:pt x="154" y="56"/>
                  </a:lnTo>
                  <a:lnTo>
                    <a:pt x="156" y="70"/>
                  </a:lnTo>
                  <a:lnTo>
                    <a:pt x="156" y="84"/>
                  </a:lnTo>
                  <a:lnTo>
                    <a:pt x="154" y="98"/>
                  </a:lnTo>
                  <a:lnTo>
                    <a:pt x="156" y="106"/>
                  </a:lnTo>
                  <a:lnTo>
                    <a:pt x="156" y="114"/>
                  </a:lnTo>
                  <a:lnTo>
                    <a:pt x="156" y="128"/>
                  </a:lnTo>
                  <a:lnTo>
                    <a:pt x="152" y="146"/>
                  </a:lnTo>
                  <a:lnTo>
                    <a:pt x="146" y="166"/>
                  </a:lnTo>
                  <a:lnTo>
                    <a:pt x="134" y="190"/>
                  </a:lnTo>
                  <a:lnTo>
                    <a:pt x="116" y="218"/>
                  </a:lnTo>
                  <a:lnTo>
                    <a:pt x="114" y="220"/>
                  </a:lnTo>
                  <a:lnTo>
                    <a:pt x="112" y="224"/>
                  </a:lnTo>
                  <a:lnTo>
                    <a:pt x="108" y="226"/>
                  </a:lnTo>
                  <a:lnTo>
                    <a:pt x="100" y="226"/>
                  </a:lnTo>
                  <a:lnTo>
                    <a:pt x="92" y="226"/>
                  </a:lnTo>
                  <a:lnTo>
                    <a:pt x="80" y="224"/>
                  </a:lnTo>
                  <a:lnTo>
                    <a:pt x="66" y="218"/>
                  </a:lnTo>
                  <a:lnTo>
                    <a:pt x="52" y="210"/>
                  </a:lnTo>
                  <a:lnTo>
                    <a:pt x="38" y="200"/>
                  </a:lnTo>
                  <a:lnTo>
                    <a:pt x="26" y="188"/>
                  </a:lnTo>
                  <a:lnTo>
                    <a:pt x="16" y="174"/>
                  </a:lnTo>
                  <a:lnTo>
                    <a:pt x="8" y="158"/>
                  </a:lnTo>
                  <a:lnTo>
                    <a:pt x="2" y="140"/>
                  </a:lnTo>
                  <a:lnTo>
                    <a:pt x="0" y="122"/>
                  </a:lnTo>
                  <a:lnTo>
                    <a:pt x="0" y="102"/>
                  </a:lnTo>
                  <a:lnTo>
                    <a:pt x="4" y="84"/>
                  </a:lnTo>
                  <a:lnTo>
                    <a:pt x="10" y="66"/>
                  </a:lnTo>
                  <a:lnTo>
                    <a:pt x="18" y="52"/>
                  </a:lnTo>
                  <a:lnTo>
                    <a:pt x="28" y="40"/>
                  </a:lnTo>
                  <a:lnTo>
                    <a:pt x="38" y="28"/>
                  </a:lnTo>
                  <a:lnTo>
                    <a:pt x="48" y="20"/>
                  </a:lnTo>
                  <a:lnTo>
                    <a:pt x="68" y="6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2" y="4"/>
                  </a:lnTo>
                  <a:lnTo>
                    <a:pt x="120" y="10"/>
                  </a:lnTo>
                  <a:lnTo>
                    <a:pt x="128" y="16"/>
                  </a:lnTo>
                  <a:lnTo>
                    <a:pt x="136" y="24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3804" y="578"/>
              <a:ext cx="38" cy="54"/>
            </a:xfrm>
            <a:custGeom>
              <a:avLst/>
              <a:gdLst>
                <a:gd name="T0" fmla="*/ 36 w 38"/>
                <a:gd name="T1" fmla="*/ 18 h 54"/>
                <a:gd name="T2" fmla="*/ 36 w 38"/>
                <a:gd name="T3" fmla="*/ 18 h 54"/>
                <a:gd name="T4" fmla="*/ 34 w 38"/>
                <a:gd name="T5" fmla="*/ 14 h 54"/>
                <a:gd name="T6" fmla="*/ 26 w 38"/>
                <a:gd name="T7" fmla="*/ 6 h 54"/>
                <a:gd name="T8" fmla="*/ 22 w 38"/>
                <a:gd name="T9" fmla="*/ 4 h 54"/>
                <a:gd name="T10" fmla="*/ 18 w 38"/>
                <a:gd name="T11" fmla="*/ 2 h 54"/>
                <a:gd name="T12" fmla="*/ 12 w 38"/>
                <a:gd name="T13" fmla="*/ 0 h 54"/>
                <a:gd name="T14" fmla="*/ 6 w 38"/>
                <a:gd name="T15" fmla="*/ 2 h 54"/>
                <a:gd name="T16" fmla="*/ 6 w 38"/>
                <a:gd name="T17" fmla="*/ 2 h 54"/>
                <a:gd name="T18" fmla="*/ 4 w 38"/>
                <a:gd name="T19" fmla="*/ 4 h 54"/>
                <a:gd name="T20" fmla="*/ 2 w 38"/>
                <a:gd name="T21" fmla="*/ 8 h 54"/>
                <a:gd name="T22" fmla="*/ 0 w 38"/>
                <a:gd name="T23" fmla="*/ 16 h 54"/>
                <a:gd name="T24" fmla="*/ 0 w 38"/>
                <a:gd name="T25" fmla="*/ 24 h 54"/>
                <a:gd name="T26" fmla="*/ 4 w 38"/>
                <a:gd name="T27" fmla="*/ 34 h 54"/>
                <a:gd name="T28" fmla="*/ 10 w 38"/>
                <a:gd name="T29" fmla="*/ 42 h 54"/>
                <a:gd name="T30" fmla="*/ 16 w 38"/>
                <a:gd name="T31" fmla="*/ 50 h 54"/>
                <a:gd name="T32" fmla="*/ 22 w 38"/>
                <a:gd name="T33" fmla="*/ 54 h 54"/>
                <a:gd name="T34" fmla="*/ 30 w 38"/>
                <a:gd name="T35" fmla="*/ 54 h 54"/>
                <a:gd name="T36" fmla="*/ 30 w 38"/>
                <a:gd name="T37" fmla="*/ 54 h 54"/>
                <a:gd name="T38" fmla="*/ 34 w 38"/>
                <a:gd name="T39" fmla="*/ 50 h 54"/>
                <a:gd name="T40" fmla="*/ 38 w 38"/>
                <a:gd name="T41" fmla="*/ 46 h 54"/>
                <a:gd name="T42" fmla="*/ 38 w 38"/>
                <a:gd name="T43" fmla="*/ 40 h 54"/>
                <a:gd name="T44" fmla="*/ 38 w 38"/>
                <a:gd name="T45" fmla="*/ 34 h 54"/>
                <a:gd name="T46" fmla="*/ 38 w 38"/>
                <a:gd name="T47" fmla="*/ 22 h 54"/>
                <a:gd name="T48" fmla="*/ 36 w 38"/>
                <a:gd name="T49" fmla="*/ 18 h 54"/>
                <a:gd name="T50" fmla="*/ 36 w 38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54"/>
                <a:gd name="T80" fmla="*/ 38 w 38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54">
                  <a:moveTo>
                    <a:pt x="36" y="18"/>
                  </a:moveTo>
                  <a:lnTo>
                    <a:pt x="36" y="18"/>
                  </a:lnTo>
                  <a:lnTo>
                    <a:pt x="34" y="14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34"/>
                  </a:lnTo>
                  <a:lnTo>
                    <a:pt x="10" y="42"/>
                  </a:lnTo>
                  <a:lnTo>
                    <a:pt x="16" y="50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38" y="40"/>
                  </a:lnTo>
                  <a:lnTo>
                    <a:pt x="38" y="34"/>
                  </a:lnTo>
                  <a:lnTo>
                    <a:pt x="38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952" y="576"/>
              <a:ext cx="8" cy="62"/>
            </a:xfrm>
            <a:custGeom>
              <a:avLst/>
              <a:gdLst>
                <a:gd name="T0" fmla="*/ 0 w 8"/>
                <a:gd name="T1" fmla="*/ 0 h 62"/>
                <a:gd name="T2" fmla="*/ 0 w 8"/>
                <a:gd name="T3" fmla="*/ 0 h 62"/>
                <a:gd name="T4" fmla="*/ 0 w 8"/>
                <a:gd name="T5" fmla="*/ 4 h 62"/>
                <a:gd name="T6" fmla="*/ 0 w 8"/>
                <a:gd name="T7" fmla="*/ 18 h 62"/>
                <a:gd name="T8" fmla="*/ 2 w 8"/>
                <a:gd name="T9" fmla="*/ 40 h 62"/>
                <a:gd name="T10" fmla="*/ 4 w 8"/>
                <a:gd name="T11" fmla="*/ 50 h 62"/>
                <a:gd name="T12" fmla="*/ 8 w 8"/>
                <a:gd name="T13" fmla="*/ 62 h 62"/>
                <a:gd name="T14" fmla="*/ 8 w 8"/>
                <a:gd name="T15" fmla="*/ 62 h 62"/>
                <a:gd name="T16" fmla="*/ 0 w 8"/>
                <a:gd name="T17" fmla="*/ 0 h 62"/>
                <a:gd name="T18" fmla="*/ 0 w 8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2"/>
                <a:gd name="T32" fmla="*/ 8 w 8"/>
                <a:gd name="T33" fmla="*/ 62 h 6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" y="40"/>
                  </a:lnTo>
                  <a:lnTo>
                    <a:pt x="4" y="50"/>
                  </a:lnTo>
                  <a:lnTo>
                    <a:pt x="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3880" y="584"/>
              <a:ext cx="40" cy="12"/>
            </a:xfrm>
            <a:custGeom>
              <a:avLst/>
              <a:gdLst>
                <a:gd name="T0" fmla="*/ 40 w 40"/>
                <a:gd name="T1" fmla="*/ 0 h 12"/>
                <a:gd name="T2" fmla="*/ 40 w 40"/>
                <a:gd name="T3" fmla="*/ 0 h 12"/>
                <a:gd name="T4" fmla="*/ 38 w 40"/>
                <a:gd name="T5" fmla="*/ 0 h 12"/>
                <a:gd name="T6" fmla="*/ 30 w 40"/>
                <a:gd name="T7" fmla="*/ 2 h 12"/>
                <a:gd name="T8" fmla="*/ 18 w 40"/>
                <a:gd name="T9" fmla="*/ 4 h 12"/>
                <a:gd name="T10" fmla="*/ 10 w 40"/>
                <a:gd name="T11" fmla="*/ 2 h 12"/>
                <a:gd name="T12" fmla="*/ 0 w 40"/>
                <a:gd name="T13" fmla="*/ 0 h 12"/>
                <a:gd name="T14" fmla="*/ 0 w 40"/>
                <a:gd name="T15" fmla="*/ 0 h 12"/>
                <a:gd name="T16" fmla="*/ 4 w 40"/>
                <a:gd name="T17" fmla="*/ 4 h 12"/>
                <a:gd name="T18" fmla="*/ 16 w 40"/>
                <a:gd name="T19" fmla="*/ 10 h 12"/>
                <a:gd name="T20" fmla="*/ 24 w 40"/>
                <a:gd name="T21" fmla="*/ 12 h 12"/>
                <a:gd name="T22" fmla="*/ 30 w 40"/>
                <a:gd name="T23" fmla="*/ 12 h 12"/>
                <a:gd name="T24" fmla="*/ 36 w 40"/>
                <a:gd name="T25" fmla="*/ 8 h 12"/>
                <a:gd name="T26" fmla="*/ 40 w 40"/>
                <a:gd name="T27" fmla="*/ 0 h 12"/>
                <a:gd name="T28" fmla="*/ 40 w 4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12"/>
                <a:gd name="T47" fmla="*/ 40 w 4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12">
                  <a:moveTo>
                    <a:pt x="40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8" y="4"/>
                  </a:lnTo>
                  <a:lnTo>
                    <a:pt x="10" y="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0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954" y="576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8 w 30"/>
                <a:gd name="T5" fmla="*/ 2 h 18"/>
                <a:gd name="T6" fmla="*/ 24 w 30"/>
                <a:gd name="T7" fmla="*/ 8 h 18"/>
                <a:gd name="T8" fmla="*/ 18 w 30"/>
                <a:gd name="T9" fmla="*/ 8 h 18"/>
                <a:gd name="T10" fmla="*/ 14 w 30"/>
                <a:gd name="T11" fmla="*/ 10 h 18"/>
                <a:gd name="T12" fmla="*/ 8 w 30"/>
                <a:gd name="T13" fmla="*/ 10 h 18"/>
                <a:gd name="T14" fmla="*/ 0 w 30"/>
                <a:gd name="T15" fmla="*/ 8 h 18"/>
                <a:gd name="T16" fmla="*/ 0 w 30"/>
                <a:gd name="T17" fmla="*/ 8 h 18"/>
                <a:gd name="T18" fmla="*/ 2 w 30"/>
                <a:gd name="T19" fmla="*/ 12 h 18"/>
                <a:gd name="T20" fmla="*/ 4 w 30"/>
                <a:gd name="T21" fmla="*/ 14 h 18"/>
                <a:gd name="T22" fmla="*/ 8 w 30"/>
                <a:gd name="T23" fmla="*/ 16 h 18"/>
                <a:gd name="T24" fmla="*/ 14 w 30"/>
                <a:gd name="T25" fmla="*/ 18 h 18"/>
                <a:gd name="T26" fmla="*/ 18 w 30"/>
                <a:gd name="T27" fmla="*/ 16 h 18"/>
                <a:gd name="T28" fmla="*/ 24 w 30"/>
                <a:gd name="T29" fmla="*/ 10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4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3908" y="650"/>
              <a:ext cx="50" cy="22"/>
            </a:xfrm>
            <a:custGeom>
              <a:avLst/>
              <a:gdLst>
                <a:gd name="T0" fmla="*/ 50 w 50"/>
                <a:gd name="T1" fmla="*/ 0 h 22"/>
                <a:gd name="T2" fmla="*/ 50 w 50"/>
                <a:gd name="T3" fmla="*/ 0 h 22"/>
                <a:gd name="T4" fmla="*/ 42 w 50"/>
                <a:gd name="T5" fmla="*/ 0 h 22"/>
                <a:gd name="T6" fmla="*/ 26 w 50"/>
                <a:gd name="T7" fmla="*/ 2 h 22"/>
                <a:gd name="T8" fmla="*/ 26 w 50"/>
                <a:gd name="T9" fmla="*/ 2 h 22"/>
                <a:gd name="T10" fmla="*/ 10 w 50"/>
                <a:gd name="T11" fmla="*/ 4 h 22"/>
                <a:gd name="T12" fmla="*/ 0 w 50"/>
                <a:gd name="T13" fmla="*/ 4 h 22"/>
                <a:gd name="T14" fmla="*/ 0 w 50"/>
                <a:gd name="T15" fmla="*/ 4 h 22"/>
                <a:gd name="T16" fmla="*/ 4 w 50"/>
                <a:gd name="T17" fmla="*/ 10 h 22"/>
                <a:gd name="T18" fmla="*/ 10 w 50"/>
                <a:gd name="T19" fmla="*/ 16 h 22"/>
                <a:gd name="T20" fmla="*/ 18 w 50"/>
                <a:gd name="T21" fmla="*/ 20 h 22"/>
                <a:gd name="T22" fmla="*/ 18 w 50"/>
                <a:gd name="T23" fmla="*/ 20 h 22"/>
                <a:gd name="T24" fmla="*/ 28 w 50"/>
                <a:gd name="T25" fmla="*/ 22 h 22"/>
                <a:gd name="T26" fmla="*/ 36 w 50"/>
                <a:gd name="T27" fmla="*/ 22 h 22"/>
                <a:gd name="T28" fmla="*/ 42 w 50"/>
                <a:gd name="T29" fmla="*/ 18 h 22"/>
                <a:gd name="T30" fmla="*/ 44 w 50"/>
                <a:gd name="T31" fmla="*/ 10 h 22"/>
                <a:gd name="T32" fmla="*/ 44 w 50"/>
                <a:gd name="T33" fmla="*/ 10 h 22"/>
                <a:gd name="T34" fmla="*/ 48 w 50"/>
                <a:gd name="T35" fmla="*/ 6 h 22"/>
                <a:gd name="T36" fmla="*/ 50 w 50"/>
                <a:gd name="T37" fmla="*/ 4 h 22"/>
                <a:gd name="T38" fmla="*/ 50 w 50"/>
                <a:gd name="T39" fmla="*/ 0 h 22"/>
                <a:gd name="T40" fmla="*/ 50 w 50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"/>
                <a:gd name="T65" fmla="*/ 50 w 50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26" y="2"/>
                  </a:lnTo>
                  <a:lnTo>
                    <a:pt x="10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8" y="20"/>
                  </a:lnTo>
                  <a:lnTo>
                    <a:pt x="28" y="22"/>
                  </a:lnTo>
                  <a:lnTo>
                    <a:pt x="36" y="22"/>
                  </a:lnTo>
                  <a:lnTo>
                    <a:pt x="42" y="18"/>
                  </a:lnTo>
                  <a:lnTo>
                    <a:pt x="44" y="10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BA4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4142" y="772"/>
              <a:ext cx="94" cy="196"/>
            </a:xfrm>
            <a:custGeom>
              <a:avLst/>
              <a:gdLst>
                <a:gd name="T0" fmla="*/ 88 w 94"/>
                <a:gd name="T1" fmla="*/ 0 h 196"/>
                <a:gd name="T2" fmla="*/ 0 w 94"/>
                <a:gd name="T3" fmla="*/ 160 h 196"/>
                <a:gd name="T4" fmla="*/ 10 w 94"/>
                <a:gd name="T5" fmla="*/ 196 h 196"/>
                <a:gd name="T6" fmla="*/ 64 w 94"/>
                <a:gd name="T7" fmla="*/ 124 h 196"/>
                <a:gd name="T8" fmla="*/ 64 w 94"/>
                <a:gd name="T9" fmla="*/ 124 h 196"/>
                <a:gd name="T10" fmla="*/ 70 w 94"/>
                <a:gd name="T11" fmla="*/ 110 h 196"/>
                <a:gd name="T12" fmla="*/ 78 w 94"/>
                <a:gd name="T13" fmla="*/ 94 h 196"/>
                <a:gd name="T14" fmla="*/ 86 w 94"/>
                <a:gd name="T15" fmla="*/ 76 h 196"/>
                <a:gd name="T16" fmla="*/ 92 w 94"/>
                <a:gd name="T17" fmla="*/ 56 h 196"/>
                <a:gd name="T18" fmla="*/ 94 w 94"/>
                <a:gd name="T19" fmla="*/ 36 h 196"/>
                <a:gd name="T20" fmla="*/ 94 w 94"/>
                <a:gd name="T21" fmla="*/ 26 h 196"/>
                <a:gd name="T22" fmla="*/ 94 w 94"/>
                <a:gd name="T23" fmla="*/ 16 h 196"/>
                <a:gd name="T24" fmla="*/ 92 w 94"/>
                <a:gd name="T25" fmla="*/ 8 h 196"/>
                <a:gd name="T26" fmla="*/ 88 w 94"/>
                <a:gd name="T27" fmla="*/ 0 h 196"/>
                <a:gd name="T28" fmla="*/ 88 w 94"/>
                <a:gd name="T29" fmla="*/ 0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4"/>
                <a:gd name="T46" fmla="*/ 0 h 196"/>
                <a:gd name="T47" fmla="*/ 94 w 94"/>
                <a:gd name="T48" fmla="*/ 196 h 1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4" h="196">
                  <a:moveTo>
                    <a:pt x="88" y="0"/>
                  </a:moveTo>
                  <a:lnTo>
                    <a:pt x="0" y="160"/>
                  </a:lnTo>
                  <a:lnTo>
                    <a:pt x="10" y="196"/>
                  </a:lnTo>
                  <a:lnTo>
                    <a:pt x="64" y="124"/>
                  </a:lnTo>
                  <a:lnTo>
                    <a:pt x="70" y="110"/>
                  </a:lnTo>
                  <a:lnTo>
                    <a:pt x="78" y="94"/>
                  </a:lnTo>
                  <a:lnTo>
                    <a:pt x="86" y="76"/>
                  </a:lnTo>
                  <a:lnTo>
                    <a:pt x="92" y="56"/>
                  </a:lnTo>
                  <a:lnTo>
                    <a:pt x="94" y="36"/>
                  </a:lnTo>
                  <a:lnTo>
                    <a:pt x="94" y="26"/>
                  </a:lnTo>
                  <a:lnTo>
                    <a:pt x="94" y="16"/>
                  </a:lnTo>
                  <a:lnTo>
                    <a:pt x="92" y="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4216" y="772"/>
              <a:ext cx="62" cy="94"/>
            </a:xfrm>
            <a:custGeom>
              <a:avLst/>
              <a:gdLst>
                <a:gd name="T0" fmla="*/ 2 w 62"/>
                <a:gd name="T1" fmla="*/ 94 h 94"/>
                <a:gd name="T2" fmla="*/ 2 w 62"/>
                <a:gd name="T3" fmla="*/ 94 h 94"/>
                <a:gd name="T4" fmla="*/ 0 w 62"/>
                <a:gd name="T5" fmla="*/ 84 h 94"/>
                <a:gd name="T6" fmla="*/ 2 w 62"/>
                <a:gd name="T7" fmla="*/ 62 h 94"/>
                <a:gd name="T8" fmla="*/ 6 w 62"/>
                <a:gd name="T9" fmla="*/ 30 h 94"/>
                <a:gd name="T10" fmla="*/ 10 w 62"/>
                <a:gd name="T11" fmla="*/ 14 h 94"/>
                <a:gd name="T12" fmla="*/ 14 w 62"/>
                <a:gd name="T13" fmla="*/ 0 h 94"/>
                <a:gd name="T14" fmla="*/ 62 w 62"/>
                <a:gd name="T15" fmla="*/ 16 h 94"/>
                <a:gd name="T16" fmla="*/ 30 w 62"/>
                <a:gd name="T17" fmla="*/ 90 h 94"/>
                <a:gd name="T18" fmla="*/ 30 w 62"/>
                <a:gd name="T19" fmla="*/ 90 h 94"/>
                <a:gd name="T20" fmla="*/ 20 w 62"/>
                <a:gd name="T21" fmla="*/ 90 h 94"/>
                <a:gd name="T22" fmla="*/ 10 w 62"/>
                <a:gd name="T23" fmla="*/ 90 h 94"/>
                <a:gd name="T24" fmla="*/ 2 w 62"/>
                <a:gd name="T25" fmla="*/ 94 h 94"/>
                <a:gd name="T26" fmla="*/ 2 w 62"/>
                <a:gd name="T27" fmla="*/ 9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2"/>
                <a:gd name="T43" fmla="*/ 0 h 94"/>
                <a:gd name="T44" fmla="*/ 62 w 62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2" h="94">
                  <a:moveTo>
                    <a:pt x="2" y="94"/>
                  </a:moveTo>
                  <a:lnTo>
                    <a:pt x="2" y="94"/>
                  </a:lnTo>
                  <a:lnTo>
                    <a:pt x="0" y="84"/>
                  </a:lnTo>
                  <a:lnTo>
                    <a:pt x="2" y="62"/>
                  </a:lnTo>
                  <a:lnTo>
                    <a:pt x="6" y="30"/>
                  </a:lnTo>
                  <a:lnTo>
                    <a:pt x="10" y="14"/>
                  </a:lnTo>
                  <a:lnTo>
                    <a:pt x="14" y="0"/>
                  </a:lnTo>
                  <a:lnTo>
                    <a:pt x="62" y="16"/>
                  </a:lnTo>
                  <a:lnTo>
                    <a:pt x="30" y="90"/>
                  </a:lnTo>
                  <a:lnTo>
                    <a:pt x="20" y="90"/>
                  </a:lnTo>
                  <a:lnTo>
                    <a:pt x="10" y="90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4194" y="858"/>
              <a:ext cx="52" cy="26"/>
            </a:xfrm>
            <a:custGeom>
              <a:avLst/>
              <a:gdLst>
                <a:gd name="T0" fmla="*/ 52 w 52"/>
                <a:gd name="T1" fmla="*/ 4 h 26"/>
                <a:gd name="T2" fmla="*/ 52 w 52"/>
                <a:gd name="T3" fmla="*/ 4 h 26"/>
                <a:gd name="T4" fmla="*/ 46 w 52"/>
                <a:gd name="T5" fmla="*/ 2 h 26"/>
                <a:gd name="T6" fmla="*/ 40 w 52"/>
                <a:gd name="T7" fmla="*/ 2 h 26"/>
                <a:gd name="T8" fmla="*/ 32 w 52"/>
                <a:gd name="T9" fmla="*/ 0 h 26"/>
                <a:gd name="T10" fmla="*/ 24 w 52"/>
                <a:gd name="T11" fmla="*/ 2 h 26"/>
                <a:gd name="T12" fmla="*/ 16 w 52"/>
                <a:gd name="T13" fmla="*/ 6 h 26"/>
                <a:gd name="T14" fmla="*/ 8 w 52"/>
                <a:gd name="T15" fmla="*/ 14 h 26"/>
                <a:gd name="T16" fmla="*/ 0 w 52"/>
                <a:gd name="T17" fmla="*/ 26 h 26"/>
                <a:gd name="T18" fmla="*/ 0 w 52"/>
                <a:gd name="T19" fmla="*/ 26 h 26"/>
                <a:gd name="T20" fmla="*/ 6 w 52"/>
                <a:gd name="T21" fmla="*/ 26 h 26"/>
                <a:gd name="T22" fmla="*/ 22 w 52"/>
                <a:gd name="T23" fmla="*/ 22 h 26"/>
                <a:gd name="T24" fmla="*/ 32 w 52"/>
                <a:gd name="T25" fmla="*/ 20 h 26"/>
                <a:gd name="T26" fmla="*/ 40 w 52"/>
                <a:gd name="T27" fmla="*/ 16 h 26"/>
                <a:gd name="T28" fmla="*/ 48 w 52"/>
                <a:gd name="T29" fmla="*/ 12 h 26"/>
                <a:gd name="T30" fmla="*/ 52 w 52"/>
                <a:gd name="T31" fmla="*/ 4 h 26"/>
                <a:gd name="T32" fmla="*/ 52 w 52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6"/>
                <a:gd name="T53" fmla="*/ 52 w 5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6">
                  <a:moveTo>
                    <a:pt x="52" y="4"/>
                  </a:moveTo>
                  <a:lnTo>
                    <a:pt x="52" y="4"/>
                  </a:lnTo>
                  <a:lnTo>
                    <a:pt x="46" y="2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6" y="6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22" y="22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48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3958" y="782"/>
              <a:ext cx="286" cy="254"/>
            </a:xfrm>
            <a:custGeom>
              <a:avLst/>
              <a:gdLst>
                <a:gd name="T0" fmla="*/ 286 w 286"/>
                <a:gd name="T1" fmla="*/ 86 h 254"/>
                <a:gd name="T2" fmla="*/ 180 w 286"/>
                <a:gd name="T3" fmla="*/ 238 h 254"/>
                <a:gd name="T4" fmla="*/ 180 w 286"/>
                <a:gd name="T5" fmla="*/ 238 h 254"/>
                <a:gd name="T6" fmla="*/ 176 w 286"/>
                <a:gd name="T7" fmla="*/ 242 h 254"/>
                <a:gd name="T8" fmla="*/ 164 w 286"/>
                <a:gd name="T9" fmla="*/ 250 h 254"/>
                <a:gd name="T10" fmla="*/ 156 w 286"/>
                <a:gd name="T11" fmla="*/ 252 h 254"/>
                <a:gd name="T12" fmla="*/ 148 w 286"/>
                <a:gd name="T13" fmla="*/ 254 h 254"/>
                <a:gd name="T14" fmla="*/ 138 w 286"/>
                <a:gd name="T15" fmla="*/ 252 h 254"/>
                <a:gd name="T16" fmla="*/ 126 w 286"/>
                <a:gd name="T17" fmla="*/ 246 h 254"/>
                <a:gd name="T18" fmla="*/ 126 w 286"/>
                <a:gd name="T19" fmla="*/ 246 h 254"/>
                <a:gd name="T20" fmla="*/ 0 w 286"/>
                <a:gd name="T21" fmla="*/ 168 h 254"/>
                <a:gd name="T22" fmla="*/ 64 w 286"/>
                <a:gd name="T23" fmla="*/ 0 h 254"/>
                <a:gd name="T24" fmla="*/ 226 w 286"/>
                <a:gd name="T25" fmla="*/ 84 h 254"/>
                <a:gd name="T26" fmla="*/ 226 w 286"/>
                <a:gd name="T27" fmla="*/ 84 h 254"/>
                <a:gd name="T28" fmla="*/ 232 w 286"/>
                <a:gd name="T29" fmla="*/ 88 h 254"/>
                <a:gd name="T30" fmla="*/ 246 w 286"/>
                <a:gd name="T31" fmla="*/ 94 h 254"/>
                <a:gd name="T32" fmla="*/ 256 w 286"/>
                <a:gd name="T33" fmla="*/ 94 h 254"/>
                <a:gd name="T34" fmla="*/ 266 w 286"/>
                <a:gd name="T35" fmla="*/ 94 h 254"/>
                <a:gd name="T36" fmla="*/ 276 w 286"/>
                <a:gd name="T37" fmla="*/ 92 h 254"/>
                <a:gd name="T38" fmla="*/ 286 w 286"/>
                <a:gd name="T39" fmla="*/ 86 h 254"/>
                <a:gd name="T40" fmla="*/ 286 w 286"/>
                <a:gd name="T41" fmla="*/ 86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6"/>
                <a:gd name="T64" fmla="*/ 0 h 254"/>
                <a:gd name="T65" fmla="*/ 286 w 286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6" h="254">
                  <a:moveTo>
                    <a:pt x="286" y="86"/>
                  </a:moveTo>
                  <a:lnTo>
                    <a:pt x="180" y="238"/>
                  </a:lnTo>
                  <a:lnTo>
                    <a:pt x="176" y="242"/>
                  </a:lnTo>
                  <a:lnTo>
                    <a:pt x="164" y="250"/>
                  </a:lnTo>
                  <a:lnTo>
                    <a:pt x="156" y="252"/>
                  </a:lnTo>
                  <a:lnTo>
                    <a:pt x="148" y="254"/>
                  </a:lnTo>
                  <a:lnTo>
                    <a:pt x="138" y="252"/>
                  </a:lnTo>
                  <a:lnTo>
                    <a:pt x="126" y="246"/>
                  </a:lnTo>
                  <a:lnTo>
                    <a:pt x="0" y="168"/>
                  </a:lnTo>
                  <a:lnTo>
                    <a:pt x="64" y="0"/>
                  </a:lnTo>
                  <a:lnTo>
                    <a:pt x="226" y="84"/>
                  </a:lnTo>
                  <a:lnTo>
                    <a:pt x="232" y="88"/>
                  </a:lnTo>
                  <a:lnTo>
                    <a:pt x="246" y="94"/>
                  </a:lnTo>
                  <a:lnTo>
                    <a:pt x="256" y="94"/>
                  </a:lnTo>
                  <a:lnTo>
                    <a:pt x="266" y="94"/>
                  </a:lnTo>
                  <a:lnTo>
                    <a:pt x="276" y="92"/>
                  </a:lnTo>
                  <a:lnTo>
                    <a:pt x="286" y="86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4022" y="762"/>
              <a:ext cx="194" cy="114"/>
            </a:xfrm>
            <a:custGeom>
              <a:avLst/>
              <a:gdLst>
                <a:gd name="T0" fmla="*/ 194 w 194"/>
                <a:gd name="T1" fmla="*/ 100 h 114"/>
                <a:gd name="T2" fmla="*/ 194 w 194"/>
                <a:gd name="T3" fmla="*/ 100 h 114"/>
                <a:gd name="T4" fmla="*/ 184 w 194"/>
                <a:gd name="T5" fmla="*/ 88 h 114"/>
                <a:gd name="T6" fmla="*/ 172 w 194"/>
                <a:gd name="T7" fmla="*/ 76 h 114"/>
                <a:gd name="T8" fmla="*/ 154 w 194"/>
                <a:gd name="T9" fmla="*/ 62 h 114"/>
                <a:gd name="T10" fmla="*/ 130 w 194"/>
                <a:gd name="T11" fmla="*/ 46 h 114"/>
                <a:gd name="T12" fmla="*/ 104 w 194"/>
                <a:gd name="T13" fmla="*/ 30 h 114"/>
                <a:gd name="T14" fmla="*/ 72 w 194"/>
                <a:gd name="T15" fmla="*/ 14 h 114"/>
                <a:gd name="T16" fmla="*/ 36 w 194"/>
                <a:gd name="T17" fmla="*/ 0 h 114"/>
                <a:gd name="T18" fmla="*/ 36 w 194"/>
                <a:gd name="T19" fmla="*/ 0 h 114"/>
                <a:gd name="T20" fmla="*/ 28 w 194"/>
                <a:gd name="T21" fmla="*/ 4 h 114"/>
                <a:gd name="T22" fmla="*/ 18 w 194"/>
                <a:gd name="T23" fmla="*/ 12 h 114"/>
                <a:gd name="T24" fmla="*/ 0 w 194"/>
                <a:gd name="T25" fmla="*/ 20 h 114"/>
                <a:gd name="T26" fmla="*/ 180 w 194"/>
                <a:gd name="T27" fmla="*/ 114 h 114"/>
                <a:gd name="T28" fmla="*/ 180 w 194"/>
                <a:gd name="T29" fmla="*/ 114 h 114"/>
                <a:gd name="T30" fmla="*/ 178 w 194"/>
                <a:gd name="T31" fmla="*/ 112 h 114"/>
                <a:gd name="T32" fmla="*/ 180 w 194"/>
                <a:gd name="T33" fmla="*/ 108 h 114"/>
                <a:gd name="T34" fmla="*/ 184 w 194"/>
                <a:gd name="T35" fmla="*/ 104 h 114"/>
                <a:gd name="T36" fmla="*/ 194 w 194"/>
                <a:gd name="T37" fmla="*/ 100 h 114"/>
                <a:gd name="T38" fmla="*/ 194 w 194"/>
                <a:gd name="T39" fmla="*/ 10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4"/>
                <a:gd name="T61" fmla="*/ 0 h 114"/>
                <a:gd name="T62" fmla="*/ 194 w 194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4" h="114">
                  <a:moveTo>
                    <a:pt x="194" y="100"/>
                  </a:moveTo>
                  <a:lnTo>
                    <a:pt x="194" y="100"/>
                  </a:lnTo>
                  <a:lnTo>
                    <a:pt x="184" y="88"/>
                  </a:lnTo>
                  <a:lnTo>
                    <a:pt x="172" y="76"/>
                  </a:lnTo>
                  <a:lnTo>
                    <a:pt x="154" y="62"/>
                  </a:lnTo>
                  <a:lnTo>
                    <a:pt x="130" y="46"/>
                  </a:lnTo>
                  <a:lnTo>
                    <a:pt x="104" y="30"/>
                  </a:lnTo>
                  <a:lnTo>
                    <a:pt x="72" y="14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18" y="12"/>
                  </a:lnTo>
                  <a:lnTo>
                    <a:pt x="0" y="20"/>
                  </a:lnTo>
                  <a:lnTo>
                    <a:pt x="180" y="114"/>
                  </a:lnTo>
                  <a:lnTo>
                    <a:pt x="178" y="112"/>
                  </a:lnTo>
                  <a:lnTo>
                    <a:pt x="180" y="108"/>
                  </a:lnTo>
                  <a:lnTo>
                    <a:pt x="184" y="104"/>
                  </a:lnTo>
                  <a:lnTo>
                    <a:pt x="194" y="100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4020" y="780"/>
              <a:ext cx="262" cy="102"/>
            </a:xfrm>
            <a:custGeom>
              <a:avLst/>
              <a:gdLst>
                <a:gd name="T0" fmla="*/ 228 w 262"/>
                <a:gd name="T1" fmla="*/ 84 h 102"/>
                <a:gd name="T2" fmla="*/ 228 w 262"/>
                <a:gd name="T3" fmla="*/ 84 h 102"/>
                <a:gd name="T4" fmla="*/ 262 w 262"/>
                <a:gd name="T5" fmla="*/ 2 h 102"/>
                <a:gd name="T6" fmla="*/ 262 w 262"/>
                <a:gd name="T7" fmla="*/ 2 h 102"/>
                <a:gd name="T8" fmla="*/ 262 w 262"/>
                <a:gd name="T9" fmla="*/ 0 h 102"/>
                <a:gd name="T10" fmla="*/ 260 w 262"/>
                <a:gd name="T11" fmla="*/ 0 h 102"/>
                <a:gd name="T12" fmla="*/ 260 w 262"/>
                <a:gd name="T13" fmla="*/ 0 h 102"/>
                <a:gd name="T14" fmla="*/ 260 w 262"/>
                <a:gd name="T15" fmla="*/ 0 h 102"/>
                <a:gd name="T16" fmla="*/ 258 w 262"/>
                <a:gd name="T17" fmla="*/ 0 h 102"/>
                <a:gd name="T18" fmla="*/ 256 w 262"/>
                <a:gd name="T19" fmla="*/ 2 h 102"/>
                <a:gd name="T20" fmla="*/ 256 w 262"/>
                <a:gd name="T21" fmla="*/ 2 h 102"/>
                <a:gd name="T22" fmla="*/ 224 w 262"/>
                <a:gd name="T23" fmla="*/ 82 h 102"/>
                <a:gd name="T24" fmla="*/ 224 w 262"/>
                <a:gd name="T25" fmla="*/ 82 h 102"/>
                <a:gd name="T26" fmla="*/ 218 w 262"/>
                <a:gd name="T27" fmla="*/ 90 h 102"/>
                <a:gd name="T28" fmla="*/ 210 w 262"/>
                <a:gd name="T29" fmla="*/ 96 h 102"/>
                <a:gd name="T30" fmla="*/ 204 w 262"/>
                <a:gd name="T31" fmla="*/ 98 h 102"/>
                <a:gd name="T32" fmla="*/ 196 w 262"/>
                <a:gd name="T33" fmla="*/ 98 h 102"/>
                <a:gd name="T34" fmla="*/ 196 w 262"/>
                <a:gd name="T35" fmla="*/ 98 h 102"/>
                <a:gd name="T36" fmla="*/ 196 w 262"/>
                <a:gd name="T37" fmla="*/ 98 h 102"/>
                <a:gd name="T38" fmla="*/ 184 w 262"/>
                <a:gd name="T39" fmla="*/ 94 h 102"/>
                <a:gd name="T40" fmla="*/ 176 w 262"/>
                <a:gd name="T41" fmla="*/ 92 h 102"/>
                <a:gd name="T42" fmla="*/ 176 w 262"/>
                <a:gd name="T43" fmla="*/ 92 h 102"/>
                <a:gd name="T44" fmla="*/ 176 w 262"/>
                <a:gd name="T45" fmla="*/ 92 h 102"/>
                <a:gd name="T46" fmla="*/ 168 w 262"/>
                <a:gd name="T47" fmla="*/ 86 h 102"/>
                <a:gd name="T48" fmla="*/ 168 w 262"/>
                <a:gd name="T49" fmla="*/ 86 h 102"/>
                <a:gd name="T50" fmla="*/ 168 w 262"/>
                <a:gd name="T51" fmla="*/ 86 h 102"/>
                <a:gd name="T52" fmla="*/ 4 w 262"/>
                <a:gd name="T53" fmla="*/ 0 h 102"/>
                <a:gd name="T54" fmla="*/ 4 w 262"/>
                <a:gd name="T55" fmla="*/ 0 h 102"/>
                <a:gd name="T56" fmla="*/ 2 w 262"/>
                <a:gd name="T57" fmla="*/ 0 h 102"/>
                <a:gd name="T58" fmla="*/ 2 w 262"/>
                <a:gd name="T59" fmla="*/ 0 h 102"/>
                <a:gd name="T60" fmla="*/ 2 w 262"/>
                <a:gd name="T61" fmla="*/ 0 h 102"/>
                <a:gd name="T62" fmla="*/ 0 w 262"/>
                <a:gd name="T63" fmla="*/ 2 h 102"/>
                <a:gd name="T64" fmla="*/ 2 w 262"/>
                <a:gd name="T65" fmla="*/ 4 h 102"/>
                <a:gd name="T66" fmla="*/ 2 w 262"/>
                <a:gd name="T67" fmla="*/ 4 h 102"/>
                <a:gd name="T68" fmla="*/ 164 w 262"/>
                <a:gd name="T69" fmla="*/ 90 h 102"/>
                <a:gd name="T70" fmla="*/ 164 w 262"/>
                <a:gd name="T71" fmla="*/ 90 h 102"/>
                <a:gd name="T72" fmla="*/ 174 w 262"/>
                <a:gd name="T73" fmla="*/ 96 h 102"/>
                <a:gd name="T74" fmla="*/ 184 w 262"/>
                <a:gd name="T75" fmla="*/ 98 h 102"/>
                <a:gd name="T76" fmla="*/ 194 w 262"/>
                <a:gd name="T77" fmla="*/ 102 h 102"/>
                <a:gd name="T78" fmla="*/ 194 w 262"/>
                <a:gd name="T79" fmla="*/ 102 h 102"/>
                <a:gd name="T80" fmla="*/ 194 w 262"/>
                <a:gd name="T81" fmla="*/ 102 h 102"/>
                <a:gd name="T82" fmla="*/ 194 w 262"/>
                <a:gd name="T83" fmla="*/ 102 h 102"/>
                <a:gd name="T84" fmla="*/ 194 w 262"/>
                <a:gd name="T85" fmla="*/ 102 h 102"/>
                <a:gd name="T86" fmla="*/ 194 w 262"/>
                <a:gd name="T87" fmla="*/ 102 h 102"/>
                <a:gd name="T88" fmla="*/ 204 w 262"/>
                <a:gd name="T89" fmla="*/ 102 h 102"/>
                <a:gd name="T90" fmla="*/ 214 w 262"/>
                <a:gd name="T91" fmla="*/ 98 h 102"/>
                <a:gd name="T92" fmla="*/ 222 w 262"/>
                <a:gd name="T93" fmla="*/ 92 h 102"/>
                <a:gd name="T94" fmla="*/ 228 w 262"/>
                <a:gd name="T95" fmla="*/ 84 h 102"/>
                <a:gd name="T96" fmla="*/ 228 w 262"/>
                <a:gd name="T97" fmla="*/ 84 h 1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2"/>
                <a:gd name="T148" fmla="*/ 0 h 102"/>
                <a:gd name="T149" fmla="*/ 262 w 262"/>
                <a:gd name="T150" fmla="*/ 102 h 1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2" h="102">
                  <a:moveTo>
                    <a:pt x="228" y="84"/>
                  </a:moveTo>
                  <a:lnTo>
                    <a:pt x="228" y="84"/>
                  </a:lnTo>
                  <a:lnTo>
                    <a:pt x="262" y="2"/>
                  </a:lnTo>
                  <a:lnTo>
                    <a:pt x="262" y="0"/>
                  </a:lnTo>
                  <a:lnTo>
                    <a:pt x="260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224" y="82"/>
                  </a:lnTo>
                  <a:lnTo>
                    <a:pt x="218" y="90"/>
                  </a:lnTo>
                  <a:lnTo>
                    <a:pt x="210" y="96"/>
                  </a:lnTo>
                  <a:lnTo>
                    <a:pt x="204" y="98"/>
                  </a:lnTo>
                  <a:lnTo>
                    <a:pt x="196" y="98"/>
                  </a:lnTo>
                  <a:lnTo>
                    <a:pt x="184" y="94"/>
                  </a:lnTo>
                  <a:lnTo>
                    <a:pt x="176" y="92"/>
                  </a:lnTo>
                  <a:lnTo>
                    <a:pt x="168" y="86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164" y="90"/>
                  </a:lnTo>
                  <a:lnTo>
                    <a:pt x="174" y="96"/>
                  </a:lnTo>
                  <a:lnTo>
                    <a:pt x="184" y="98"/>
                  </a:lnTo>
                  <a:lnTo>
                    <a:pt x="194" y="102"/>
                  </a:lnTo>
                  <a:lnTo>
                    <a:pt x="204" y="102"/>
                  </a:lnTo>
                  <a:lnTo>
                    <a:pt x="214" y="98"/>
                  </a:lnTo>
                  <a:lnTo>
                    <a:pt x="222" y="92"/>
                  </a:lnTo>
                  <a:lnTo>
                    <a:pt x="228" y="84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2" name="Freeform 96"/>
            <p:cNvSpPr>
              <a:spLocks/>
            </p:cNvSpPr>
            <p:nvPr/>
          </p:nvSpPr>
          <p:spPr bwMode="auto">
            <a:xfrm>
              <a:off x="4098" y="876"/>
              <a:ext cx="138" cy="158"/>
            </a:xfrm>
            <a:custGeom>
              <a:avLst/>
              <a:gdLst>
                <a:gd name="T0" fmla="*/ 138 w 138"/>
                <a:gd name="T1" fmla="*/ 0 h 158"/>
                <a:gd name="T2" fmla="*/ 138 w 138"/>
                <a:gd name="T3" fmla="*/ 0 h 158"/>
                <a:gd name="T4" fmla="*/ 134 w 138"/>
                <a:gd name="T5" fmla="*/ 2 h 158"/>
                <a:gd name="T6" fmla="*/ 126 w 138"/>
                <a:gd name="T7" fmla="*/ 6 h 158"/>
                <a:gd name="T8" fmla="*/ 120 w 138"/>
                <a:gd name="T9" fmla="*/ 6 h 158"/>
                <a:gd name="T10" fmla="*/ 114 w 138"/>
                <a:gd name="T11" fmla="*/ 6 h 158"/>
                <a:gd name="T12" fmla="*/ 106 w 138"/>
                <a:gd name="T13" fmla="*/ 6 h 158"/>
                <a:gd name="T14" fmla="*/ 98 w 138"/>
                <a:gd name="T15" fmla="*/ 2 h 158"/>
                <a:gd name="T16" fmla="*/ 0 w 138"/>
                <a:gd name="T17" fmla="*/ 158 h 158"/>
                <a:gd name="T18" fmla="*/ 0 w 138"/>
                <a:gd name="T19" fmla="*/ 158 h 158"/>
                <a:gd name="T20" fmla="*/ 4 w 138"/>
                <a:gd name="T21" fmla="*/ 158 h 158"/>
                <a:gd name="T22" fmla="*/ 12 w 138"/>
                <a:gd name="T23" fmla="*/ 158 h 158"/>
                <a:gd name="T24" fmla="*/ 18 w 138"/>
                <a:gd name="T25" fmla="*/ 158 h 158"/>
                <a:gd name="T26" fmla="*/ 26 w 138"/>
                <a:gd name="T27" fmla="*/ 156 h 158"/>
                <a:gd name="T28" fmla="*/ 32 w 138"/>
                <a:gd name="T29" fmla="*/ 150 h 158"/>
                <a:gd name="T30" fmla="*/ 40 w 138"/>
                <a:gd name="T31" fmla="*/ 144 h 158"/>
                <a:gd name="T32" fmla="*/ 138 w 138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8"/>
                <a:gd name="T52" fmla="*/ 0 h 158"/>
                <a:gd name="T53" fmla="*/ 138 w 138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8" h="158">
                  <a:moveTo>
                    <a:pt x="138" y="0"/>
                  </a:moveTo>
                  <a:lnTo>
                    <a:pt x="138" y="0"/>
                  </a:lnTo>
                  <a:lnTo>
                    <a:pt x="134" y="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106" y="6"/>
                  </a:lnTo>
                  <a:lnTo>
                    <a:pt x="98" y="2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6" y="156"/>
                  </a:lnTo>
                  <a:lnTo>
                    <a:pt x="32" y="150"/>
                  </a:lnTo>
                  <a:lnTo>
                    <a:pt x="40" y="14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23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4226" y="8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4152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696" y="790"/>
              <a:ext cx="112" cy="386"/>
            </a:xfrm>
            <a:custGeom>
              <a:avLst/>
              <a:gdLst>
                <a:gd name="T0" fmla="*/ 40 w 112"/>
                <a:gd name="T1" fmla="*/ 6 h 386"/>
                <a:gd name="T2" fmla="*/ 40 w 112"/>
                <a:gd name="T3" fmla="*/ 6 h 386"/>
                <a:gd name="T4" fmla="*/ 48 w 112"/>
                <a:gd name="T5" fmla="*/ 12 h 386"/>
                <a:gd name="T6" fmla="*/ 58 w 112"/>
                <a:gd name="T7" fmla="*/ 22 h 386"/>
                <a:gd name="T8" fmla="*/ 70 w 112"/>
                <a:gd name="T9" fmla="*/ 36 h 386"/>
                <a:gd name="T10" fmla="*/ 82 w 112"/>
                <a:gd name="T11" fmla="*/ 54 h 386"/>
                <a:gd name="T12" fmla="*/ 92 w 112"/>
                <a:gd name="T13" fmla="*/ 78 h 386"/>
                <a:gd name="T14" fmla="*/ 96 w 112"/>
                <a:gd name="T15" fmla="*/ 92 h 386"/>
                <a:gd name="T16" fmla="*/ 98 w 112"/>
                <a:gd name="T17" fmla="*/ 106 h 386"/>
                <a:gd name="T18" fmla="*/ 100 w 112"/>
                <a:gd name="T19" fmla="*/ 124 h 386"/>
                <a:gd name="T20" fmla="*/ 102 w 112"/>
                <a:gd name="T21" fmla="*/ 142 h 386"/>
                <a:gd name="T22" fmla="*/ 102 w 112"/>
                <a:gd name="T23" fmla="*/ 142 h 386"/>
                <a:gd name="T24" fmla="*/ 102 w 112"/>
                <a:gd name="T25" fmla="*/ 258 h 386"/>
                <a:gd name="T26" fmla="*/ 104 w 112"/>
                <a:gd name="T27" fmla="*/ 298 h 386"/>
                <a:gd name="T28" fmla="*/ 106 w 112"/>
                <a:gd name="T29" fmla="*/ 316 h 386"/>
                <a:gd name="T30" fmla="*/ 110 w 112"/>
                <a:gd name="T31" fmla="*/ 334 h 386"/>
                <a:gd name="T32" fmla="*/ 110 w 112"/>
                <a:gd name="T33" fmla="*/ 334 h 386"/>
                <a:gd name="T34" fmla="*/ 112 w 112"/>
                <a:gd name="T35" fmla="*/ 340 h 386"/>
                <a:gd name="T36" fmla="*/ 110 w 112"/>
                <a:gd name="T37" fmla="*/ 354 h 386"/>
                <a:gd name="T38" fmla="*/ 108 w 112"/>
                <a:gd name="T39" fmla="*/ 364 h 386"/>
                <a:gd name="T40" fmla="*/ 106 w 112"/>
                <a:gd name="T41" fmla="*/ 372 h 386"/>
                <a:gd name="T42" fmla="*/ 100 w 112"/>
                <a:gd name="T43" fmla="*/ 380 h 386"/>
                <a:gd name="T44" fmla="*/ 94 w 112"/>
                <a:gd name="T45" fmla="*/ 384 h 386"/>
                <a:gd name="T46" fmla="*/ 94 w 112"/>
                <a:gd name="T47" fmla="*/ 384 h 386"/>
                <a:gd name="T48" fmla="*/ 90 w 112"/>
                <a:gd name="T49" fmla="*/ 386 h 386"/>
                <a:gd name="T50" fmla="*/ 86 w 112"/>
                <a:gd name="T51" fmla="*/ 382 h 386"/>
                <a:gd name="T52" fmla="*/ 80 w 112"/>
                <a:gd name="T53" fmla="*/ 376 h 386"/>
                <a:gd name="T54" fmla="*/ 74 w 112"/>
                <a:gd name="T55" fmla="*/ 366 h 386"/>
                <a:gd name="T56" fmla="*/ 60 w 112"/>
                <a:gd name="T57" fmla="*/ 338 h 386"/>
                <a:gd name="T58" fmla="*/ 46 w 112"/>
                <a:gd name="T59" fmla="*/ 302 h 386"/>
                <a:gd name="T60" fmla="*/ 32 w 112"/>
                <a:gd name="T61" fmla="*/ 260 h 386"/>
                <a:gd name="T62" fmla="*/ 20 w 112"/>
                <a:gd name="T63" fmla="*/ 216 h 386"/>
                <a:gd name="T64" fmla="*/ 10 w 112"/>
                <a:gd name="T65" fmla="*/ 168 h 386"/>
                <a:gd name="T66" fmla="*/ 4 w 112"/>
                <a:gd name="T67" fmla="*/ 124 h 386"/>
                <a:gd name="T68" fmla="*/ 4 w 112"/>
                <a:gd name="T69" fmla="*/ 124 h 386"/>
                <a:gd name="T70" fmla="*/ 0 w 112"/>
                <a:gd name="T71" fmla="*/ 84 h 386"/>
                <a:gd name="T72" fmla="*/ 0 w 112"/>
                <a:gd name="T73" fmla="*/ 54 h 386"/>
                <a:gd name="T74" fmla="*/ 0 w 112"/>
                <a:gd name="T75" fmla="*/ 30 h 386"/>
                <a:gd name="T76" fmla="*/ 4 w 112"/>
                <a:gd name="T77" fmla="*/ 14 h 386"/>
                <a:gd name="T78" fmla="*/ 8 w 112"/>
                <a:gd name="T79" fmla="*/ 8 h 386"/>
                <a:gd name="T80" fmla="*/ 10 w 112"/>
                <a:gd name="T81" fmla="*/ 4 h 386"/>
                <a:gd name="T82" fmla="*/ 14 w 112"/>
                <a:gd name="T83" fmla="*/ 2 h 386"/>
                <a:gd name="T84" fmla="*/ 18 w 112"/>
                <a:gd name="T85" fmla="*/ 0 h 386"/>
                <a:gd name="T86" fmla="*/ 28 w 112"/>
                <a:gd name="T87" fmla="*/ 0 h 386"/>
                <a:gd name="T88" fmla="*/ 40 w 112"/>
                <a:gd name="T89" fmla="*/ 6 h 386"/>
                <a:gd name="T90" fmla="*/ 40 w 112"/>
                <a:gd name="T91" fmla="*/ 6 h 3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2"/>
                <a:gd name="T139" fmla="*/ 0 h 386"/>
                <a:gd name="T140" fmla="*/ 112 w 112"/>
                <a:gd name="T141" fmla="*/ 386 h 38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2" h="386">
                  <a:moveTo>
                    <a:pt x="40" y="6"/>
                  </a:moveTo>
                  <a:lnTo>
                    <a:pt x="40" y="6"/>
                  </a:lnTo>
                  <a:lnTo>
                    <a:pt x="48" y="12"/>
                  </a:lnTo>
                  <a:lnTo>
                    <a:pt x="58" y="22"/>
                  </a:lnTo>
                  <a:lnTo>
                    <a:pt x="70" y="36"/>
                  </a:lnTo>
                  <a:lnTo>
                    <a:pt x="82" y="54"/>
                  </a:lnTo>
                  <a:lnTo>
                    <a:pt x="92" y="78"/>
                  </a:lnTo>
                  <a:lnTo>
                    <a:pt x="96" y="92"/>
                  </a:lnTo>
                  <a:lnTo>
                    <a:pt x="98" y="106"/>
                  </a:lnTo>
                  <a:lnTo>
                    <a:pt x="100" y="124"/>
                  </a:lnTo>
                  <a:lnTo>
                    <a:pt x="102" y="142"/>
                  </a:lnTo>
                  <a:lnTo>
                    <a:pt x="102" y="258"/>
                  </a:lnTo>
                  <a:lnTo>
                    <a:pt x="104" y="298"/>
                  </a:lnTo>
                  <a:lnTo>
                    <a:pt x="106" y="316"/>
                  </a:lnTo>
                  <a:lnTo>
                    <a:pt x="110" y="334"/>
                  </a:lnTo>
                  <a:lnTo>
                    <a:pt x="112" y="340"/>
                  </a:lnTo>
                  <a:lnTo>
                    <a:pt x="110" y="354"/>
                  </a:lnTo>
                  <a:lnTo>
                    <a:pt x="108" y="364"/>
                  </a:lnTo>
                  <a:lnTo>
                    <a:pt x="106" y="372"/>
                  </a:lnTo>
                  <a:lnTo>
                    <a:pt x="100" y="380"/>
                  </a:lnTo>
                  <a:lnTo>
                    <a:pt x="94" y="384"/>
                  </a:lnTo>
                  <a:lnTo>
                    <a:pt x="90" y="386"/>
                  </a:lnTo>
                  <a:lnTo>
                    <a:pt x="86" y="382"/>
                  </a:lnTo>
                  <a:lnTo>
                    <a:pt x="80" y="376"/>
                  </a:lnTo>
                  <a:lnTo>
                    <a:pt x="74" y="366"/>
                  </a:lnTo>
                  <a:lnTo>
                    <a:pt x="60" y="338"/>
                  </a:lnTo>
                  <a:lnTo>
                    <a:pt x="46" y="302"/>
                  </a:lnTo>
                  <a:lnTo>
                    <a:pt x="32" y="260"/>
                  </a:lnTo>
                  <a:lnTo>
                    <a:pt x="20" y="216"/>
                  </a:lnTo>
                  <a:lnTo>
                    <a:pt x="10" y="168"/>
                  </a:lnTo>
                  <a:lnTo>
                    <a:pt x="4" y="124"/>
                  </a:lnTo>
                  <a:lnTo>
                    <a:pt x="0" y="84"/>
                  </a:lnTo>
                  <a:lnTo>
                    <a:pt x="0" y="54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3766" y="928"/>
              <a:ext cx="184" cy="230"/>
            </a:xfrm>
            <a:custGeom>
              <a:avLst/>
              <a:gdLst>
                <a:gd name="T0" fmla="*/ 4 w 184"/>
                <a:gd name="T1" fmla="*/ 166 h 230"/>
                <a:gd name="T2" fmla="*/ 4 w 184"/>
                <a:gd name="T3" fmla="*/ 166 h 230"/>
                <a:gd name="T4" fmla="*/ 20 w 184"/>
                <a:gd name="T5" fmla="*/ 152 h 230"/>
                <a:gd name="T6" fmla="*/ 58 w 184"/>
                <a:gd name="T7" fmla="*/ 116 h 230"/>
                <a:gd name="T8" fmla="*/ 82 w 184"/>
                <a:gd name="T9" fmla="*/ 92 h 230"/>
                <a:gd name="T10" fmla="*/ 108 w 184"/>
                <a:gd name="T11" fmla="*/ 64 h 230"/>
                <a:gd name="T12" fmla="*/ 134 w 184"/>
                <a:gd name="T13" fmla="*/ 34 h 230"/>
                <a:gd name="T14" fmla="*/ 156 w 184"/>
                <a:gd name="T15" fmla="*/ 2 h 230"/>
                <a:gd name="T16" fmla="*/ 156 w 184"/>
                <a:gd name="T17" fmla="*/ 2 h 230"/>
                <a:gd name="T18" fmla="*/ 162 w 184"/>
                <a:gd name="T19" fmla="*/ 0 h 230"/>
                <a:gd name="T20" fmla="*/ 176 w 184"/>
                <a:gd name="T21" fmla="*/ 0 h 230"/>
                <a:gd name="T22" fmla="*/ 180 w 184"/>
                <a:gd name="T23" fmla="*/ 2 h 230"/>
                <a:gd name="T24" fmla="*/ 184 w 184"/>
                <a:gd name="T25" fmla="*/ 6 h 230"/>
                <a:gd name="T26" fmla="*/ 184 w 184"/>
                <a:gd name="T27" fmla="*/ 12 h 230"/>
                <a:gd name="T28" fmla="*/ 180 w 184"/>
                <a:gd name="T29" fmla="*/ 22 h 230"/>
                <a:gd name="T30" fmla="*/ 180 w 184"/>
                <a:gd name="T31" fmla="*/ 22 h 230"/>
                <a:gd name="T32" fmla="*/ 148 w 184"/>
                <a:gd name="T33" fmla="*/ 70 h 230"/>
                <a:gd name="T34" fmla="*/ 112 w 184"/>
                <a:gd name="T35" fmla="*/ 132 h 230"/>
                <a:gd name="T36" fmla="*/ 78 w 184"/>
                <a:gd name="T37" fmla="*/ 188 h 230"/>
                <a:gd name="T38" fmla="*/ 62 w 184"/>
                <a:gd name="T39" fmla="*/ 208 h 230"/>
                <a:gd name="T40" fmla="*/ 50 w 184"/>
                <a:gd name="T41" fmla="*/ 224 h 230"/>
                <a:gd name="T42" fmla="*/ 50 w 184"/>
                <a:gd name="T43" fmla="*/ 224 h 230"/>
                <a:gd name="T44" fmla="*/ 46 w 184"/>
                <a:gd name="T45" fmla="*/ 228 h 230"/>
                <a:gd name="T46" fmla="*/ 40 w 184"/>
                <a:gd name="T47" fmla="*/ 230 h 230"/>
                <a:gd name="T48" fmla="*/ 34 w 184"/>
                <a:gd name="T49" fmla="*/ 230 h 230"/>
                <a:gd name="T50" fmla="*/ 30 w 184"/>
                <a:gd name="T51" fmla="*/ 230 h 230"/>
                <a:gd name="T52" fmla="*/ 20 w 184"/>
                <a:gd name="T53" fmla="*/ 226 h 230"/>
                <a:gd name="T54" fmla="*/ 10 w 184"/>
                <a:gd name="T55" fmla="*/ 218 h 230"/>
                <a:gd name="T56" fmla="*/ 4 w 184"/>
                <a:gd name="T57" fmla="*/ 208 h 230"/>
                <a:gd name="T58" fmla="*/ 0 w 184"/>
                <a:gd name="T59" fmla="*/ 194 h 230"/>
                <a:gd name="T60" fmla="*/ 0 w 184"/>
                <a:gd name="T61" fmla="*/ 180 h 230"/>
                <a:gd name="T62" fmla="*/ 2 w 184"/>
                <a:gd name="T63" fmla="*/ 172 h 230"/>
                <a:gd name="T64" fmla="*/ 4 w 184"/>
                <a:gd name="T65" fmla="*/ 166 h 230"/>
                <a:gd name="T66" fmla="*/ 4 w 184"/>
                <a:gd name="T67" fmla="*/ 166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4"/>
                <a:gd name="T103" fmla="*/ 0 h 230"/>
                <a:gd name="T104" fmla="*/ 184 w 184"/>
                <a:gd name="T105" fmla="*/ 230 h 2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4" h="230">
                  <a:moveTo>
                    <a:pt x="4" y="166"/>
                  </a:moveTo>
                  <a:lnTo>
                    <a:pt x="4" y="166"/>
                  </a:lnTo>
                  <a:lnTo>
                    <a:pt x="20" y="152"/>
                  </a:lnTo>
                  <a:lnTo>
                    <a:pt x="58" y="116"/>
                  </a:lnTo>
                  <a:lnTo>
                    <a:pt x="82" y="92"/>
                  </a:lnTo>
                  <a:lnTo>
                    <a:pt x="108" y="64"/>
                  </a:lnTo>
                  <a:lnTo>
                    <a:pt x="134" y="34"/>
                  </a:lnTo>
                  <a:lnTo>
                    <a:pt x="156" y="2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0" y="2"/>
                  </a:lnTo>
                  <a:lnTo>
                    <a:pt x="184" y="6"/>
                  </a:lnTo>
                  <a:lnTo>
                    <a:pt x="184" y="12"/>
                  </a:lnTo>
                  <a:lnTo>
                    <a:pt x="180" y="22"/>
                  </a:lnTo>
                  <a:lnTo>
                    <a:pt x="148" y="70"/>
                  </a:lnTo>
                  <a:lnTo>
                    <a:pt x="112" y="132"/>
                  </a:lnTo>
                  <a:lnTo>
                    <a:pt x="78" y="188"/>
                  </a:lnTo>
                  <a:lnTo>
                    <a:pt x="62" y="208"/>
                  </a:lnTo>
                  <a:lnTo>
                    <a:pt x="50" y="224"/>
                  </a:lnTo>
                  <a:lnTo>
                    <a:pt x="46" y="228"/>
                  </a:lnTo>
                  <a:lnTo>
                    <a:pt x="40" y="230"/>
                  </a:lnTo>
                  <a:lnTo>
                    <a:pt x="34" y="230"/>
                  </a:lnTo>
                  <a:lnTo>
                    <a:pt x="30" y="230"/>
                  </a:lnTo>
                  <a:lnTo>
                    <a:pt x="20" y="226"/>
                  </a:lnTo>
                  <a:lnTo>
                    <a:pt x="10" y="218"/>
                  </a:lnTo>
                  <a:lnTo>
                    <a:pt x="4" y="208"/>
                  </a:lnTo>
                  <a:lnTo>
                    <a:pt x="0" y="194"/>
                  </a:lnTo>
                  <a:lnTo>
                    <a:pt x="0" y="180"/>
                  </a:lnTo>
                  <a:lnTo>
                    <a:pt x="2" y="172"/>
                  </a:lnTo>
                  <a:lnTo>
                    <a:pt x="4" y="166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3918" y="868"/>
              <a:ext cx="154" cy="94"/>
            </a:xfrm>
            <a:custGeom>
              <a:avLst/>
              <a:gdLst>
                <a:gd name="T0" fmla="*/ 4 w 154"/>
                <a:gd name="T1" fmla="*/ 62 h 94"/>
                <a:gd name="T2" fmla="*/ 42 w 154"/>
                <a:gd name="T3" fmla="*/ 24 h 94"/>
                <a:gd name="T4" fmla="*/ 58 w 154"/>
                <a:gd name="T5" fmla="*/ 8 h 94"/>
                <a:gd name="T6" fmla="*/ 68 w 154"/>
                <a:gd name="T7" fmla="*/ 2 h 94"/>
                <a:gd name="T8" fmla="*/ 104 w 154"/>
                <a:gd name="T9" fmla="*/ 0 h 94"/>
                <a:gd name="T10" fmla="*/ 122 w 154"/>
                <a:gd name="T11" fmla="*/ 0 h 94"/>
                <a:gd name="T12" fmla="*/ 144 w 154"/>
                <a:gd name="T13" fmla="*/ 0 h 94"/>
                <a:gd name="T14" fmla="*/ 134 w 154"/>
                <a:gd name="T15" fmla="*/ 8 h 94"/>
                <a:gd name="T16" fmla="*/ 124 w 154"/>
                <a:gd name="T17" fmla="*/ 8 h 94"/>
                <a:gd name="T18" fmla="*/ 80 w 154"/>
                <a:gd name="T19" fmla="*/ 12 h 94"/>
                <a:gd name="T20" fmla="*/ 70 w 154"/>
                <a:gd name="T21" fmla="*/ 16 h 94"/>
                <a:gd name="T22" fmla="*/ 70 w 154"/>
                <a:gd name="T23" fmla="*/ 20 h 94"/>
                <a:gd name="T24" fmla="*/ 76 w 154"/>
                <a:gd name="T25" fmla="*/ 22 h 94"/>
                <a:gd name="T26" fmla="*/ 102 w 154"/>
                <a:gd name="T27" fmla="*/ 24 h 94"/>
                <a:gd name="T28" fmla="*/ 140 w 154"/>
                <a:gd name="T29" fmla="*/ 34 h 94"/>
                <a:gd name="T30" fmla="*/ 154 w 154"/>
                <a:gd name="T31" fmla="*/ 36 h 94"/>
                <a:gd name="T32" fmla="*/ 150 w 154"/>
                <a:gd name="T33" fmla="*/ 40 h 94"/>
                <a:gd name="T34" fmla="*/ 136 w 154"/>
                <a:gd name="T35" fmla="*/ 46 h 94"/>
                <a:gd name="T36" fmla="*/ 130 w 154"/>
                <a:gd name="T37" fmla="*/ 48 h 94"/>
                <a:gd name="T38" fmla="*/ 118 w 154"/>
                <a:gd name="T39" fmla="*/ 50 h 94"/>
                <a:gd name="T40" fmla="*/ 80 w 154"/>
                <a:gd name="T41" fmla="*/ 52 h 94"/>
                <a:gd name="T42" fmla="*/ 72 w 154"/>
                <a:gd name="T43" fmla="*/ 54 h 94"/>
                <a:gd name="T44" fmla="*/ 114 w 154"/>
                <a:gd name="T45" fmla="*/ 60 h 94"/>
                <a:gd name="T46" fmla="*/ 114 w 154"/>
                <a:gd name="T47" fmla="*/ 62 h 94"/>
                <a:gd name="T48" fmla="*/ 102 w 154"/>
                <a:gd name="T49" fmla="*/ 68 h 94"/>
                <a:gd name="T50" fmla="*/ 92 w 154"/>
                <a:gd name="T51" fmla="*/ 68 h 94"/>
                <a:gd name="T52" fmla="*/ 70 w 154"/>
                <a:gd name="T53" fmla="*/ 68 h 94"/>
                <a:gd name="T54" fmla="*/ 60 w 154"/>
                <a:gd name="T55" fmla="*/ 70 h 94"/>
                <a:gd name="T56" fmla="*/ 40 w 154"/>
                <a:gd name="T57" fmla="*/ 84 h 94"/>
                <a:gd name="T58" fmla="*/ 22 w 154"/>
                <a:gd name="T59" fmla="*/ 94 h 94"/>
                <a:gd name="T60" fmla="*/ 14 w 154"/>
                <a:gd name="T61" fmla="*/ 94 h 94"/>
                <a:gd name="T62" fmla="*/ 2 w 154"/>
                <a:gd name="T63" fmla="*/ 90 h 94"/>
                <a:gd name="T64" fmla="*/ 0 w 154"/>
                <a:gd name="T65" fmla="*/ 78 h 94"/>
                <a:gd name="T66" fmla="*/ 4 w 154"/>
                <a:gd name="T67" fmla="*/ 62 h 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4"/>
                <a:gd name="T103" fmla="*/ 0 h 94"/>
                <a:gd name="T104" fmla="*/ 154 w 154"/>
                <a:gd name="T105" fmla="*/ 94 h 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4" h="94">
                  <a:moveTo>
                    <a:pt x="4" y="62"/>
                  </a:moveTo>
                  <a:lnTo>
                    <a:pt x="4" y="62"/>
                  </a:lnTo>
                  <a:lnTo>
                    <a:pt x="26" y="42"/>
                  </a:lnTo>
                  <a:lnTo>
                    <a:pt x="42" y="24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0"/>
                  </a:lnTo>
                  <a:lnTo>
                    <a:pt x="140" y="4"/>
                  </a:lnTo>
                  <a:lnTo>
                    <a:pt x="134" y="8"/>
                  </a:lnTo>
                  <a:lnTo>
                    <a:pt x="124" y="8"/>
                  </a:lnTo>
                  <a:lnTo>
                    <a:pt x="94" y="10"/>
                  </a:lnTo>
                  <a:lnTo>
                    <a:pt x="80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70" y="20"/>
                  </a:lnTo>
                  <a:lnTo>
                    <a:pt x="76" y="22"/>
                  </a:lnTo>
                  <a:lnTo>
                    <a:pt x="90" y="22"/>
                  </a:lnTo>
                  <a:lnTo>
                    <a:pt x="102" y="24"/>
                  </a:lnTo>
                  <a:lnTo>
                    <a:pt x="124" y="30"/>
                  </a:lnTo>
                  <a:lnTo>
                    <a:pt x="140" y="34"/>
                  </a:lnTo>
                  <a:lnTo>
                    <a:pt x="148" y="36"/>
                  </a:lnTo>
                  <a:lnTo>
                    <a:pt x="154" y="36"/>
                  </a:lnTo>
                  <a:lnTo>
                    <a:pt x="150" y="40"/>
                  </a:lnTo>
                  <a:lnTo>
                    <a:pt x="146" y="42"/>
                  </a:lnTo>
                  <a:lnTo>
                    <a:pt x="136" y="46"/>
                  </a:lnTo>
                  <a:lnTo>
                    <a:pt x="130" y="48"/>
                  </a:lnTo>
                  <a:lnTo>
                    <a:pt x="118" y="50"/>
                  </a:lnTo>
                  <a:lnTo>
                    <a:pt x="94" y="52"/>
                  </a:lnTo>
                  <a:lnTo>
                    <a:pt x="80" y="52"/>
                  </a:lnTo>
                  <a:lnTo>
                    <a:pt x="72" y="54"/>
                  </a:lnTo>
                  <a:lnTo>
                    <a:pt x="88" y="56"/>
                  </a:lnTo>
                  <a:lnTo>
                    <a:pt x="114" y="60"/>
                  </a:lnTo>
                  <a:lnTo>
                    <a:pt x="114" y="62"/>
                  </a:lnTo>
                  <a:lnTo>
                    <a:pt x="110" y="64"/>
                  </a:lnTo>
                  <a:lnTo>
                    <a:pt x="102" y="68"/>
                  </a:lnTo>
                  <a:lnTo>
                    <a:pt x="92" y="68"/>
                  </a:lnTo>
                  <a:lnTo>
                    <a:pt x="80" y="68"/>
                  </a:lnTo>
                  <a:lnTo>
                    <a:pt x="70" y="68"/>
                  </a:lnTo>
                  <a:lnTo>
                    <a:pt x="60" y="70"/>
                  </a:lnTo>
                  <a:lnTo>
                    <a:pt x="50" y="76"/>
                  </a:lnTo>
                  <a:lnTo>
                    <a:pt x="40" y="84"/>
                  </a:lnTo>
                  <a:lnTo>
                    <a:pt x="28" y="92"/>
                  </a:lnTo>
                  <a:lnTo>
                    <a:pt x="22" y="94"/>
                  </a:lnTo>
                  <a:lnTo>
                    <a:pt x="14" y="94"/>
                  </a:lnTo>
                  <a:lnTo>
                    <a:pt x="8" y="94"/>
                  </a:lnTo>
                  <a:lnTo>
                    <a:pt x="2" y="90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3740" y="1042"/>
              <a:ext cx="128" cy="140"/>
            </a:xfrm>
            <a:custGeom>
              <a:avLst/>
              <a:gdLst>
                <a:gd name="T0" fmla="*/ 0 w 128"/>
                <a:gd name="T1" fmla="*/ 40 h 140"/>
                <a:gd name="T2" fmla="*/ 0 w 128"/>
                <a:gd name="T3" fmla="*/ 40 h 140"/>
                <a:gd name="T4" fmla="*/ 10 w 128"/>
                <a:gd name="T5" fmla="*/ 38 h 140"/>
                <a:gd name="T6" fmla="*/ 32 w 128"/>
                <a:gd name="T7" fmla="*/ 30 h 140"/>
                <a:gd name="T8" fmla="*/ 46 w 128"/>
                <a:gd name="T9" fmla="*/ 26 h 140"/>
                <a:gd name="T10" fmla="*/ 60 w 128"/>
                <a:gd name="T11" fmla="*/ 18 h 140"/>
                <a:gd name="T12" fmla="*/ 72 w 128"/>
                <a:gd name="T13" fmla="*/ 10 h 140"/>
                <a:gd name="T14" fmla="*/ 82 w 128"/>
                <a:gd name="T15" fmla="*/ 0 h 140"/>
                <a:gd name="T16" fmla="*/ 82 w 128"/>
                <a:gd name="T17" fmla="*/ 0 h 140"/>
                <a:gd name="T18" fmla="*/ 84 w 128"/>
                <a:gd name="T19" fmla="*/ 8 h 140"/>
                <a:gd name="T20" fmla="*/ 90 w 128"/>
                <a:gd name="T21" fmla="*/ 22 h 140"/>
                <a:gd name="T22" fmla="*/ 96 w 128"/>
                <a:gd name="T23" fmla="*/ 30 h 140"/>
                <a:gd name="T24" fmla="*/ 104 w 128"/>
                <a:gd name="T25" fmla="*/ 38 h 140"/>
                <a:gd name="T26" fmla="*/ 114 w 128"/>
                <a:gd name="T27" fmla="*/ 46 h 140"/>
                <a:gd name="T28" fmla="*/ 128 w 128"/>
                <a:gd name="T29" fmla="*/ 52 h 140"/>
                <a:gd name="T30" fmla="*/ 128 w 128"/>
                <a:gd name="T31" fmla="*/ 52 h 140"/>
                <a:gd name="T32" fmla="*/ 102 w 128"/>
                <a:gd name="T33" fmla="*/ 90 h 140"/>
                <a:gd name="T34" fmla="*/ 80 w 128"/>
                <a:gd name="T35" fmla="*/ 118 h 140"/>
                <a:gd name="T36" fmla="*/ 68 w 128"/>
                <a:gd name="T37" fmla="*/ 130 h 140"/>
                <a:gd name="T38" fmla="*/ 58 w 128"/>
                <a:gd name="T39" fmla="*/ 140 h 140"/>
                <a:gd name="T40" fmla="*/ 58 w 128"/>
                <a:gd name="T41" fmla="*/ 140 h 140"/>
                <a:gd name="T42" fmla="*/ 54 w 128"/>
                <a:gd name="T43" fmla="*/ 140 h 140"/>
                <a:gd name="T44" fmla="*/ 48 w 128"/>
                <a:gd name="T45" fmla="*/ 140 h 140"/>
                <a:gd name="T46" fmla="*/ 44 w 128"/>
                <a:gd name="T47" fmla="*/ 136 h 140"/>
                <a:gd name="T48" fmla="*/ 38 w 128"/>
                <a:gd name="T49" fmla="*/ 130 h 140"/>
                <a:gd name="T50" fmla="*/ 28 w 128"/>
                <a:gd name="T51" fmla="*/ 116 h 140"/>
                <a:gd name="T52" fmla="*/ 20 w 128"/>
                <a:gd name="T53" fmla="*/ 96 h 140"/>
                <a:gd name="T54" fmla="*/ 4 w 128"/>
                <a:gd name="T55" fmla="*/ 58 h 140"/>
                <a:gd name="T56" fmla="*/ 0 w 128"/>
                <a:gd name="T57" fmla="*/ 40 h 140"/>
                <a:gd name="T58" fmla="*/ 0 w 128"/>
                <a:gd name="T59" fmla="*/ 40 h 1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8"/>
                <a:gd name="T91" fmla="*/ 0 h 140"/>
                <a:gd name="T92" fmla="*/ 128 w 128"/>
                <a:gd name="T93" fmla="*/ 140 h 1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8" h="140">
                  <a:moveTo>
                    <a:pt x="0" y="40"/>
                  </a:moveTo>
                  <a:lnTo>
                    <a:pt x="0" y="40"/>
                  </a:lnTo>
                  <a:lnTo>
                    <a:pt x="10" y="38"/>
                  </a:lnTo>
                  <a:lnTo>
                    <a:pt x="32" y="30"/>
                  </a:lnTo>
                  <a:lnTo>
                    <a:pt x="46" y="26"/>
                  </a:lnTo>
                  <a:lnTo>
                    <a:pt x="60" y="18"/>
                  </a:lnTo>
                  <a:lnTo>
                    <a:pt x="72" y="10"/>
                  </a:lnTo>
                  <a:lnTo>
                    <a:pt x="82" y="0"/>
                  </a:lnTo>
                  <a:lnTo>
                    <a:pt x="84" y="8"/>
                  </a:lnTo>
                  <a:lnTo>
                    <a:pt x="90" y="22"/>
                  </a:lnTo>
                  <a:lnTo>
                    <a:pt x="96" y="30"/>
                  </a:lnTo>
                  <a:lnTo>
                    <a:pt x="104" y="38"/>
                  </a:lnTo>
                  <a:lnTo>
                    <a:pt x="114" y="46"/>
                  </a:lnTo>
                  <a:lnTo>
                    <a:pt x="128" y="52"/>
                  </a:lnTo>
                  <a:lnTo>
                    <a:pt x="102" y="90"/>
                  </a:lnTo>
                  <a:lnTo>
                    <a:pt x="80" y="118"/>
                  </a:lnTo>
                  <a:lnTo>
                    <a:pt x="68" y="130"/>
                  </a:lnTo>
                  <a:lnTo>
                    <a:pt x="58" y="140"/>
                  </a:lnTo>
                  <a:lnTo>
                    <a:pt x="54" y="140"/>
                  </a:lnTo>
                  <a:lnTo>
                    <a:pt x="48" y="140"/>
                  </a:lnTo>
                  <a:lnTo>
                    <a:pt x="44" y="136"/>
                  </a:lnTo>
                  <a:lnTo>
                    <a:pt x="38" y="130"/>
                  </a:lnTo>
                  <a:lnTo>
                    <a:pt x="28" y="116"/>
                  </a:lnTo>
                  <a:lnTo>
                    <a:pt x="20" y="96"/>
                  </a:lnTo>
                  <a:lnTo>
                    <a:pt x="4" y="5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3810" y="490"/>
              <a:ext cx="70" cy="160"/>
            </a:xfrm>
            <a:custGeom>
              <a:avLst/>
              <a:gdLst>
                <a:gd name="T0" fmla="*/ 68 w 70"/>
                <a:gd name="T1" fmla="*/ 2 h 160"/>
                <a:gd name="T2" fmla="*/ 68 w 70"/>
                <a:gd name="T3" fmla="*/ 2 h 160"/>
                <a:gd name="T4" fmla="*/ 70 w 70"/>
                <a:gd name="T5" fmla="*/ 8 h 160"/>
                <a:gd name="T6" fmla="*/ 70 w 70"/>
                <a:gd name="T7" fmla="*/ 20 h 160"/>
                <a:gd name="T8" fmla="*/ 68 w 70"/>
                <a:gd name="T9" fmla="*/ 28 h 160"/>
                <a:gd name="T10" fmla="*/ 66 w 70"/>
                <a:gd name="T11" fmla="*/ 38 h 160"/>
                <a:gd name="T12" fmla="*/ 62 w 70"/>
                <a:gd name="T13" fmla="*/ 50 h 160"/>
                <a:gd name="T14" fmla="*/ 56 w 70"/>
                <a:gd name="T15" fmla="*/ 64 h 160"/>
                <a:gd name="T16" fmla="*/ 56 w 70"/>
                <a:gd name="T17" fmla="*/ 64 h 160"/>
                <a:gd name="T18" fmla="*/ 40 w 70"/>
                <a:gd name="T19" fmla="*/ 92 h 160"/>
                <a:gd name="T20" fmla="*/ 34 w 70"/>
                <a:gd name="T21" fmla="*/ 106 h 160"/>
                <a:gd name="T22" fmla="*/ 30 w 70"/>
                <a:gd name="T23" fmla="*/ 118 h 160"/>
                <a:gd name="T24" fmla="*/ 28 w 70"/>
                <a:gd name="T25" fmla="*/ 130 h 160"/>
                <a:gd name="T26" fmla="*/ 26 w 70"/>
                <a:gd name="T27" fmla="*/ 142 h 160"/>
                <a:gd name="T28" fmla="*/ 30 w 70"/>
                <a:gd name="T29" fmla="*/ 152 h 160"/>
                <a:gd name="T30" fmla="*/ 36 w 70"/>
                <a:gd name="T31" fmla="*/ 160 h 160"/>
                <a:gd name="T32" fmla="*/ 36 w 70"/>
                <a:gd name="T33" fmla="*/ 160 h 160"/>
                <a:gd name="T34" fmla="*/ 28 w 70"/>
                <a:gd name="T35" fmla="*/ 154 h 160"/>
                <a:gd name="T36" fmla="*/ 20 w 70"/>
                <a:gd name="T37" fmla="*/ 144 h 160"/>
                <a:gd name="T38" fmla="*/ 12 w 70"/>
                <a:gd name="T39" fmla="*/ 134 h 160"/>
                <a:gd name="T40" fmla="*/ 6 w 70"/>
                <a:gd name="T41" fmla="*/ 118 h 160"/>
                <a:gd name="T42" fmla="*/ 0 w 70"/>
                <a:gd name="T43" fmla="*/ 100 h 160"/>
                <a:gd name="T44" fmla="*/ 0 w 70"/>
                <a:gd name="T45" fmla="*/ 90 h 160"/>
                <a:gd name="T46" fmla="*/ 0 w 70"/>
                <a:gd name="T47" fmla="*/ 80 h 160"/>
                <a:gd name="T48" fmla="*/ 2 w 70"/>
                <a:gd name="T49" fmla="*/ 68 h 160"/>
                <a:gd name="T50" fmla="*/ 4 w 70"/>
                <a:gd name="T51" fmla="*/ 56 h 160"/>
                <a:gd name="T52" fmla="*/ 4 w 70"/>
                <a:gd name="T53" fmla="*/ 56 h 160"/>
                <a:gd name="T54" fmla="*/ 14 w 70"/>
                <a:gd name="T55" fmla="*/ 36 h 160"/>
                <a:gd name="T56" fmla="*/ 22 w 70"/>
                <a:gd name="T57" fmla="*/ 20 h 160"/>
                <a:gd name="T58" fmla="*/ 32 w 70"/>
                <a:gd name="T59" fmla="*/ 10 h 160"/>
                <a:gd name="T60" fmla="*/ 42 w 70"/>
                <a:gd name="T61" fmla="*/ 2 h 160"/>
                <a:gd name="T62" fmla="*/ 50 w 70"/>
                <a:gd name="T63" fmla="*/ 0 h 160"/>
                <a:gd name="T64" fmla="*/ 58 w 70"/>
                <a:gd name="T65" fmla="*/ 0 h 160"/>
                <a:gd name="T66" fmla="*/ 64 w 70"/>
                <a:gd name="T67" fmla="*/ 0 h 160"/>
                <a:gd name="T68" fmla="*/ 68 w 70"/>
                <a:gd name="T69" fmla="*/ 2 h 160"/>
                <a:gd name="T70" fmla="*/ 68 w 70"/>
                <a:gd name="T71" fmla="*/ 2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0"/>
                <a:gd name="T109" fmla="*/ 0 h 160"/>
                <a:gd name="T110" fmla="*/ 70 w 70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0" h="160">
                  <a:moveTo>
                    <a:pt x="68" y="2"/>
                  </a:moveTo>
                  <a:lnTo>
                    <a:pt x="68" y="2"/>
                  </a:lnTo>
                  <a:lnTo>
                    <a:pt x="70" y="8"/>
                  </a:lnTo>
                  <a:lnTo>
                    <a:pt x="70" y="20"/>
                  </a:lnTo>
                  <a:lnTo>
                    <a:pt x="68" y="28"/>
                  </a:lnTo>
                  <a:lnTo>
                    <a:pt x="66" y="38"/>
                  </a:lnTo>
                  <a:lnTo>
                    <a:pt x="62" y="50"/>
                  </a:lnTo>
                  <a:lnTo>
                    <a:pt x="56" y="64"/>
                  </a:lnTo>
                  <a:lnTo>
                    <a:pt x="40" y="92"/>
                  </a:lnTo>
                  <a:lnTo>
                    <a:pt x="34" y="106"/>
                  </a:lnTo>
                  <a:lnTo>
                    <a:pt x="30" y="118"/>
                  </a:lnTo>
                  <a:lnTo>
                    <a:pt x="28" y="130"/>
                  </a:lnTo>
                  <a:lnTo>
                    <a:pt x="26" y="142"/>
                  </a:lnTo>
                  <a:lnTo>
                    <a:pt x="30" y="152"/>
                  </a:lnTo>
                  <a:lnTo>
                    <a:pt x="36" y="160"/>
                  </a:lnTo>
                  <a:lnTo>
                    <a:pt x="28" y="154"/>
                  </a:lnTo>
                  <a:lnTo>
                    <a:pt x="20" y="144"/>
                  </a:lnTo>
                  <a:lnTo>
                    <a:pt x="12" y="134"/>
                  </a:lnTo>
                  <a:lnTo>
                    <a:pt x="6" y="118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4" y="56"/>
                  </a:lnTo>
                  <a:lnTo>
                    <a:pt x="14" y="36"/>
                  </a:lnTo>
                  <a:lnTo>
                    <a:pt x="22" y="20"/>
                  </a:lnTo>
                  <a:lnTo>
                    <a:pt x="32" y="10"/>
                  </a:lnTo>
                  <a:lnTo>
                    <a:pt x="42" y="2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3856" y="452"/>
              <a:ext cx="156" cy="150"/>
            </a:xfrm>
            <a:custGeom>
              <a:avLst/>
              <a:gdLst>
                <a:gd name="T0" fmla="*/ 0 w 156"/>
                <a:gd name="T1" fmla="*/ 22 h 150"/>
                <a:gd name="T2" fmla="*/ 0 w 156"/>
                <a:gd name="T3" fmla="*/ 22 h 150"/>
                <a:gd name="T4" fmla="*/ 2 w 156"/>
                <a:gd name="T5" fmla="*/ 28 h 150"/>
                <a:gd name="T6" fmla="*/ 10 w 156"/>
                <a:gd name="T7" fmla="*/ 42 h 150"/>
                <a:gd name="T8" fmla="*/ 16 w 156"/>
                <a:gd name="T9" fmla="*/ 52 h 150"/>
                <a:gd name="T10" fmla="*/ 24 w 156"/>
                <a:gd name="T11" fmla="*/ 60 h 150"/>
                <a:gd name="T12" fmla="*/ 36 w 156"/>
                <a:gd name="T13" fmla="*/ 70 h 150"/>
                <a:gd name="T14" fmla="*/ 48 w 156"/>
                <a:gd name="T15" fmla="*/ 76 h 150"/>
                <a:gd name="T16" fmla="*/ 48 w 156"/>
                <a:gd name="T17" fmla="*/ 76 h 150"/>
                <a:gd name="T18" fmla="*/ 78 w 156"/>
                <a:gd name="T19" fmla="*/ 90 h 150"/>
                <a:gd name="T20" fmla="*/ 114 w 156"/>
                <a:gd name="T21" fmla="*/ 106 h 150"/>
                <a:gd name="T22" fmla="*/ 128 w 156"/>
                <a:gd name="T23" fmla="*/ 114 h 150"/>
                <a:gd name="T24" fmla="*/ 140 w 156"/>
                <a:gd name="T25" fmla="*/ 124 h 150"/>
                <a:gd name="T26" fmla="*/ 144 w 156"/>
                <a:gd name="T27" fmla="*/ 130 h 150"/>
                <a:gd name="T28" fmla="*/ 146 w 156"/>
                <a:gd name="T29" fmla="*/ 136 h 150"/>
                <a:gd name="T30" fmla="*/ 148 w 156"/>
                <a:gd name="T31" fmla="*/ 144 h 150"/>
                <a:gd name="T32" fmla="*/ 148 w 156"/>
                <a:gd name="T33" fmla="*/ 150 h 150"/>
                <a:gd name="T34" fmla="*/ 148 w 156"/>
                <a:gd name="T35" fmla="*/ 150 h 150"/>
                <a:gd name="T36" fmla="*/ 148 w 156"/>
                <a:gd name="T37" fmla="*/ 144 h 150"/>
                <a:gd name="T38" fmla="*/ 148 w 156"/>
                <a:gd name="T39" fmla="*/ 128 h 150"/>
                <a:gd name="T40" fmla="*/ 146 w 156"/>
                <a:gd name="T41" fmla="*/ 118 h 150"/>
                <a:gd name="T42" fmla="*/ 144 w 156"/>
                <a:gd name="T43" fmla="*/ 108 h 150"/>
                <a:gd name="T44" fmla="*/ 140 w 156"/>
                <a:gd name="T45" fmla="*/ 98 h 150"/>
                <a:gd name="T46" fmla="*/ 132 w 156"/>
                <a:gd name="T47" fmla="*/ 88 h 150"/>
                <a:gd name="T48" fmla="*/ 132 w 156"/>
                <a:gd name="T49" fmla="*/ 88 h 150"/>
                <a:gd name="T50" fmla="*/ 136 w 156"/>
                <a:gd name="T51" fmla="*/ 90 h 150"/>
                <a:gd name="T52" fmla="*/ 144 w 156"/>
                <a:gd name="T53" fmla="*/ 100 h 150"/>
                <a:gd name="T54" fmla="*/ 148 w 156"/>
                <a:gd name="T55" fmla="*/ 106 h 150"/>
                <a:gd name="T56" fmla="*/ 152 w 156"/>
                <a:gd name="T57" fmla="*/ 114 h 150"/>
                <a:gd name="T58" fmla="*/ 154 w 156"/>
                <a:gd name="T59" fmla="*/ 124 h 150"/>
                <a:gd name="T60" fmla="*/ 154 w 156"/>
                <a:gd name="T61" fmla="*/ 132 h 150"/>
                <a:gd name="T62" fmla="*/ 154 w 156"/>
                <a:gd name="T63" fmla="*/ 132 h 150"/>
                <a:gd name="T64" fmla="*/ 156 w 156"/>
                <a:gd name="T65" fmla="*/ 130 h 150"/>
                <a:gd name="T66" fmla="*/ 156 w 156"/>
                <a:gd name="T67" fmla="*/ 120 h 150"/>
                <a:gd name="T68" fmla="*/ 154 w 156"/>
                <a:gd name="T69" fmla="*/ 104 h 150"/>
                <a:gd name="T70" fmla="*/ 148 w 156"/>
                <a:gd name="T71" fmla="*/ 86 h 150"/>
                <a:gd name="T72" fmla="*/ 142 w 156"/>
                <a:gd name="T73" fmla="*/ 76 h 150"/>
                <a:gd name="T74" fmla="*/ 136 w 156"/>
                <a:gd name="T75" fmla="*/ 64 h 150"/>
                <a:gd name="T76" fmla="*/ 126 w 156"/>
                <a:gd name="T77" fmla="*/ 54 h 150"/>
                <a:gd name="T78" fmla="*/ 116 w 156"/>
                <a:gd name="T79" fmla="*/ 42 h 150"/>
                <a:gd name="T80" fmla="*/ 102 w 156"/>
                <a:gd name="T81" fmla="*/ 32 h 150"/>
                <a:gd name="T82" fmla="*/ 86 w 156"/>
                <a:gd name="T83" fmla="*/ 20 h 150"/>
                <a:gd name="T84" fmla="*/ 68 w 156"/>
                <a:gd name="T85" fmla="*/ 10 h 150"/>
                <a:gd name="T86" fmla="*/ 44 w 156"/>
                <a:gd name="T87" fmla="*/ 0 h 150"/>
                <a:gd name="T88" fmla="*/ 0 w 156"/>
                <a:gd name="T89" fmla="*/ 22 h 1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6"/>
                <a:gd name="T136" fmla="*/ 0 h 150"/>
                <a:gd name="T137" fmla="*/ 156 w 156"/>
                <a:gd name="T138" fmla="*/ 150 h 1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6" h="150">
                  <a:moveTo>
                    <a:pt x="0" y="22"/>
                  </a:moveTo>
                  <a:lnTo>
                    <a:pt x="0" y="22"/>
                  </a:lnTo>
                  <a:lnTo>
                    <a:pt x="2" y="28"/>
                  </a:lnTo>
                  <a:lnTo>
                    <a:pt x="10" y="42"/>
                  </a:lnTo>
                  <a:lnTo>
                    <a:pt x="16" y="52"/>
                  </a:lnTo>
                  <a:lnTo>
                    <a:pt x="24" y="60"/>
                  </a:lnTo>
                  <a:lnTo>
                    <a:pt x="36" y="70"/>
                  </a:lnTo>
                  <a:lnTo>
                    <a:pt x="48" y="76"/>
                  </a:lnTo>
                  <a:lnTo>
                    <a:pt x="78" y="90"/>
                  </a:lnTo>
                  <a:lnTo>
                    <a:pt x="114" y="106"/>
                  </a:lnTo>
                  <a:lnTo>
                    <a:pt x="128" y="114"/>
                  </a:lnTo>
                  <a:lnTo>
                    <a:pt x="140" y="124"/>
                  </a:lnTo>
                  <a:lnTo>
                    <a:pt x="144" y="130"/>
                  </a:lnTo>
                  <a:lnTo>
                    <a:pt x="146" y="136"/>
                  </a:lnTo>
                  <a:lnTo>
                    <a:pt x="148" y="144"/>
                  </a:lnTo>
                  <a:lnTo>
                    <a:pt x="148" y="150"/>
                  </a:lnTo>
                  <a:lnTo>
                    <a:pt x="148" y="144"/>
                  </a:lnTo>
                  <a:lnTo>
                    <a:pt x="148" y="128"/>
                  </a:lnTo>
                  <a:lnTo>
                    <a:pt x="146" y="118"/>
                  </a:lnTo>
                  <a:lnTo>
                    <a:pt x="144" y="108"/>
                  </a:lnTo>
                  <a:lnTo>
                    <a:pt x="140" y="98"/>
                  </a:lnTo>
                  <a:lnTo>
                    <a:pt x="132" y="88"/>
                  </a:lnTo>
                  <a:lnTo>
                    <a:pt x="136" y="90"/>
                  </a:lnTo>
                  <a:lnTo>
                    <a:pt x="144" y="100"/>
                  </a:lnTo>
                  <a:lnTo>
                    <a:pt x="148" y="106"/>
                  </a:lnTo>
                  <a:lnTo>
                    <a:pt x="152" y="114"/>
                  </a:lnTo>
                  <a:lnTo>
                    <a:pt x="154" y="124"/>
                  </a:lnTo>
                  <a:lnTo>
                    <a:pt x="154" y="132"/>
                  </a:lnTo>
                  <a:lnTo>
                    <a:pt x="156" y="130"/>
                  </a:lnTo>
                  <a:lnTo>
                    <a:pt x="156" y="120"/>
                  </a:lnTo>
                  <a:lnTo>
                    <a:pt x="154" y="104"/>
                  </a:lnTo>
                  <a:lnTo>
                    <a:pt x="148" y="86"/>
                  </a:lnTo>
                  <a:lnTo>
                    <a:pt x="142" y="76"/>
                  </a:lnTo>
                  <a:lnTo>
                    <a:pt x="136" y="64"/>
                  </a:lnTo>
                  <a:lnTo>
                    <a:pt x="126" y="54"/>
                  </a:lnTo>
                  <a:lnTo>
                    <a:pt x="116" y="42"/>
                  </a:lnTo>
                  <a:lnTo>
                    <a:pt x="102" y="32"/>
                  </a:lnTo>
                  <a:lnTo>
                    <a:pt x="86" y="20"/>
                  </a:lnTo>
                  <a:lnTo>
                    <a:pt x="68" y="10"/>
                  </a:lnTo>
                  <a:lnTo>
                    <a:pt x="4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3870" y="548"/>
              <a:ext cx="62" cy="18"/>
            </a:xfrm>
            <a:custGeom>
              <a:avLst/>
              <a:gdLst>
                <a:gd name="T0" fmla="*/ 0 w 62"/>
                <a:gd name="T1" fmla="*/ 18 h 18"/>
                <a:gd name="T2" fmla="*/ 0 w 62"/>
                <a:gd name="T3" fmla="*/ 18 h 18"/>
                <a:gd name="T4" fmla="*/ 2 w 62"/>
                <a:gd name="T5" fmla="*/ 16 h 18"/>
                <a:gd name="T6" fmla="*/ 4 w 62"/>
                <a:gd name="T7" fmla="*/ 12 h 18"/>
                <a:gd name="T8" fmla="*/ 12 w 62"/>
                <a:gd name="T9" fmla="*/ 8 h 18"/>
                <a:gd name="T10" fmla="*/ 26 w 62"/>
                <a:gd name="T11" fmla="*/ 6 h 18"/>
                <a:gd name="T12" fmla="*/ 26 w 62"/>
                <a:gd name="T13" fmla="*/ 6 h 18"/>
                <a:gd name="T14" fmla="*/ 42 w 62"/>
                <a:gd name="T15" fmla="*/ 8 h 18"/>
                <a:gd name="T16" fmla="*/ 52 w 62"/>
                <a:gd name="T17" fmla="*/ 10 h 18"/>
                <a:gd name="T18" fmla="*/ 62 w 62"/>
                <a:gd name="T19" fmla="*/ 14 h 18"/>
                <a:gd name="T20" fmla="*/ 62 w 62"/>
                <a:gd name="T21" fmla="*/ 14 h 18"/>
                <a:gd name="T22" fmla="*/ 62 w 62"/>
                <a:gd name="T23" fmla="*/ 12 h 18"/>
                <a:gd name="T24" fmla="*/ 62 w 62"/>
                <a:gd name="T25" fmla="*/ 10 h 18"/>
                <a:gd name="T26" fmla="*/ 58 w 62"/>
                <a:gd name="T27" fmla="*/ 6 h 18"/>
                <a:gd name="T28" fmla="*/ 58 w 62"/>
                <a:gd name="T29" fmla="*/ 6 h 18"/>
                <a:gd name="T30" fmla="*/ 48 w 62"/>
                <a:gd name="T31" fmla="*/ 2 h 18"/>
                <a:gd name="T32" fmla="*/ 30 w 62"/>
                <a:gd name="T33" fmla="*/ 0 h 18"/>
                <a:gd name="T34" fmla="*/ 20 w 62"/>
                <a:gd name="T35" fmla="*/ 2 h 18"/>
                <a:gd name="T36" fmla="*/ 10 w 62"/>
                <a:gd name="T37" fmla="*/ 4 h 18"/>
                <a:gd name="T38" fmla="*/ 4 w 62"/>
                <a:gd name="T39" fmla="*/ 10 h 18"/>
                <a:gd name="T40" fmla="*/ 0 w 62"/>
                <a:gd name="T41" fmla="*/ 18 h 18"/>
                <a:gd name="T42" fmla="*/ 0 w 62"/>
                <a:gd name="T43" fmla="*/ 1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8"/>
                <a:gd name="T68" fmla="*/ 62 w 62"/>
                <a:gd name="T69" fmla="*/ 18 h 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8">
                  <a:moveTo>
                    <a:pt x="0" y="18"/>
                  </a:moveTo>
                  <a:lnTo>
                    <a:pt x="0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2" y="8"/>
                  </a:lnTo>
                  <a:lnTo>
                    <a:pt x="26" y="6"/>
                  </a:lnTo>
                  <a:lnTo>
                    <a:pt x="42" y="8"/>
                  </a:lnTo>
                  <a:lnTo>
                    <a:pt x="52" y="10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58" y="6"/>
                  </a:lnTo>
                  <a:lnTo>
                    <a:pt x="48" y="2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3956" y="548"/>
              <a:ext cx="28" cy="14"/>
            </a:xfrm>
            <a:custGeom>
              <a:avLst/>
              <a:gdLst>
                <a:gd name="T0" fmla="*/ 4 w 28"/>
                <a:gd name="T1" fmla="*/ 8 h 14"/>
                <a:gd name="T2" fmla="*/ 4 w 28"/>
                <a:gd name="T3" fmla="*/ 8 h 14"/>
                <a:gd name="T4" fmla="*/ 2 w 28"/>
                <a:gd name="T5" fmla="*/ 12 h 14"/>
                <a:gd name="T6" fmla="*/ 0 w 28"/>
                <a:gd name="T7" fmla="*/ 14 h 14"/>
                <a:gd name="T8" fmla="*/ 2 w 28"/>
                <a:gd name="T9" fmla="*/ 14 h 14"/>
                <a:gd name="T10" fmla="*/ 2 w 28"/>
                <a:gd name="T11" fmla="*/ 14 h 14"/>
                <a:gd name="T12" fmla="*/ 8 w 28"/>
                <a:gd name="T13" fmla="*/ 10 h 14"/>
                <a:gd name="T14" fmla="*/ 12 w 28"/>
                <a:gd name="T15" fmla="*/ 10 h 14"/>
                <a:gd name="T16" fmla="*/ 18 w 28"/>
                <a:gd name="T17" fmla="*/ 10 h 14"/>
                <a:gd name="T18" fmla="*/ 18 w 28"/>
                <a:gd name="T19" fmla="*/ 10 h 14"/>
                <a:gd name="T20" fmla="*/ 22 w 28"/>
                <a:gd name="T21" fmla="*/ 10 h 14"/>
                <a:gd name="T22" fmla="*/ 26 w 28"/>
                <a:gd name="T23" fmla="*/ 8 h 14"/>
                <a:gd name="T24" fmla="*/ 28 w 28"/>
                <a:gd name="T25" fmla="*/ 6 h 14"/>
                <a:gd name="T26" fmla="*/ 26 w 28"/>
                <a:gd name="T27" fmla="*/ 2 h 14"/>
                <a:gd name="T28" fmla="*/ 26 w 28"/>
                <a:gd name="T29" fmla="*/ 2 h 14"/>
                <a:gd name="T30" fmla="*/ 22 w 28"/>
                <a:gd name="T31" fmla="*/ 0 h 14"/>
                <a:gd name="T32" fmla="*/ 16 w 28"/>
                <a:gd name="T33" fmla="*/ 2 h 14"/>
                <a:gd name="T34" fmla="*/ 8 w 28"/>
                <a:gd name="T35" fmla="*/ 4 h 14"/>
                <a:gd name="T36" fmla="*/ 4 w 28"/>
                <a:gd name="T37" fmla="*/ 8 h 14"/>
                <a:gd name="T38" fmla="*/ 4 w 28"/>
                <a:gd name="T39" fmla="*/ 8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14"/>
                <a:gd name="T62" fmla="*/ 28 w 28"/>
                <a:gd name="T63" fmla="*/ 14 h 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14">
                  <a:moveTo>
                    <a:pt x="4" y="8"/>
                  </a:move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3780" y="714"/>
              <a:ext cx="142" cy="192"/>
            </a:xfrm>
            <a:custGeom>
              <a:avLst/>
              <a:gdLst>
                <a:gd name="T0" fmla="*/ 0 w 142"/>
                <a:gd name="T1" fmla="*/ 54 h 192"/>
                <a:gd name="T2" fmla="*/ 0 w 142"/>
                <a:gd name="T3" fmla="*/ 54 h 192"/>
                <a:gd name="T4" fmla="*/ 8 w 142"/>
                <a:gd name="T5" fmla="*/ 38 h 192"/>
                <a:gd name="T6" fmla="*/ 20 w 142"/>
                <a:gd name="T7" fmla="*/ 0 h 192"/>
                <a:gd name="T8" fmla="*/ 116 w 142"/>
                <a:gd name="T9" fmla="*/ 64 h 192"/>
                <a:gd name="T10" fmla="*/ 116 w 142"/>
                <a:gd name="T11" fmla="*/ 64 h 192"/>
                <a:gd name="T12" fmla="*/ 126 w 142"/>
                <a:gd name="T13" fmla="*/ 112 h 192"/>
                <a:gd name="T14" fmla="*/ 136 w 142"/>
                <a:gd name="T15" fmla="*/ 146 h 192"/>
                <a:gd name="T16" fmla="*/ 142 w 142"/>
                <a:gd name="T17" fmla="*/ 168 h 192"/>
                <a:gd name="T18" fmla="*/ 142 w 142"/>
                <a:gd name="T19" fmla="*/ 168 h 192"/>
                <a:gd name="T20" fmla="*/ 142 w 142"/>
                <a:gd name="T21" fmla="*/ 174 h 192"/>
                <a:gd name="T22" fmla="*/ 142 w 142"/>
                <a:gd name="T23" fmla="*/ 180 h 192"/>
                <a:gd name="T24" fmla="*/ 138 w 142"/>
                <a:gd name="T25" fmla="*/ 184 h 192"/>
                <a:gd name="T26" fmla="*/ 134 w 142"/>
                <a:gd name="T27" fmla="*/ 186 h 192"/>
                <a:gd name="T28" fmla="*/ 126 w 142"/>
                <a:gd name="T29" fmla="*/ 190 h 192"/>
                <a:gd name="T30" fmla="*/ 122 w 142"/>
                <a:gd name="T31" fmla="*/ 192 h 192"/>
                <a:gd name="T32" fmla="*/ 120 w 142"/>
                <a:gd name="T33" fmla="*/ 190 h 192"/>
                <a:gd name="T34" fmla="*/ 120 w 142"/>
                <a:gd name="T35" fmla="*/ 190 h 192"/>
                <a:gd name="T36" fmla="*/ 58 w 142"/>
                <a:gd name="T37" fmla="*/ 120 h 192"/>
                <a:gd name="T38" fmla="*/ 0 w 142"/>
                <a:gd name="T39" fmla="*/ 54 h 192"/>
                <a:gd name="T40" fmla="*/ 0 w 142"/>
                <a:gd name="T41" fmla="*/ 54 h 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92"/>
                <a:gd name="T65" fmla="*/ 142 w 142"/>
                <a:gd name="T66" fmla="*/ 192 h 1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92">
                  <a:moveTo>
                    <a:pt x="0" y="54"/>
                  </a:moveTo>
                  <a:lnTo>
                    <a:pt x="0" y="54"/>
                  </a:lnTo>
                  <a:lnTo>
                    <a:pt x="8" y="38"/>
                  </a:lnTo>
                  <a:lnTo>
                    <a:pt x="20" y="0"/>
                  </a:lnTo>
                  <a:lnTo>
                    <a:pt x="116" y="64"/>
                  </a:lnTo>
                  <a:lnTo>
                    <a:pt x="126" y="112"/>
                  </a:lnTo>
                  <a:lnTo>
                    <a:pt x="136" y="146"/>
                  </a:lnTo>
                  <a:lnTo>
                    <a:pt x="142" y="168"/>
                  </a:lnTo>
                  <a:lnTo>
                    <a:pt x="142" y="174"/>
                  </a:lnTo>
                  <a:lnTo>
                    <a:pt x="142" y="180"/>
                  </a:lnTo>
                  <a:lnTo>
                    <a:pt x="138" y="184"/>
                  </a:lnTo>
                  <a:lnTo>
                    <a:pt x="134" y="186"/>
                  </a:lnTo>
                  <a:lnTo>
                    <a:pt x="126" y="190"/>
                  </a:lnTo>
                  <a:lnTo>
                    <a:pt x="122" y="192"/>
                  </a:lnTo>
                  <a:lnTo>
                    <a:pt x="120" y="190"/>
                  </a:lnTo>
                  <a:lnTo>
                    <a:pt x="58" y="12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3770" y="714"/>
              <a:ext cx="118" cy="156"/>
            </a:xfrm>
            <a:custGeom>
              <a:avLst/>
              <a:gdLst>
                <a:gd name="T0" fmla="*/ 118 w 118"/>
                <a:gd name="T1" fmla="*/ 70 h 156"/>
                <a:gd name="T2" fmla="*/ 118 w 118"/>
                <a:gd name="T3" fmla="*/ 70 h 156"/>
                <a:gd name="T4" fmla="*/ 118 w 118"/>
                <a:gd name="T5" fmla="*/ 80 h 156"/>
                <a:gd name="T6" fmla="*/ 112 w 118"/>
                <a:gd name="T7" fmla="*/ 104 h 156"/>
                <a:gd name="T8" fmla="*/ 102 w 118"/>
                <a:gd name="T9" fmla="*/ 132 h 156"/>
                <a:gd name="T10" fmla="*/ 96 w 118"/>
                <a:gd name="T11" fmla="*/ 146 h 156"/>
                <a:gd name="T12" fmla="*/ 90 w 118"/>
                <a:gd name="T13" fmla="*/ 156 h 156"/>
                <a:gd name="T14" fmla="*/ 0 w 118"/>
                <a:gd name="T15" fmla="*/ 54 h 156"/>
                <a:gd name="T16" fmla="*/ 0 w 118"/>
                <a:gd name="T17" fmla="*/ 54 h 156"/>
                <a:gd name="T18" fmla="*/ 16 w 118"/>
                <a:gd name="T19" fmla="*/ 30 h 156"/>
                <a:gd name="T20" fmla="*/ 30 w 118"/>
                <a:gd name="T21" fmla="*/ 0 h 156"/>
                <a:gd name="T22" fmla="*/ 118 w 118"/>
                <a:gd name="T23" fmla="*/ 70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"/>
                <a:gd name="T37" fmla="*/ 0 h 156"/>
                <a:gd name="T38" fmla="*/ 118 w 118"/>
                <a:gd name="T39" fmla="*/ 156 h 1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" h="156">
                  <a:moveTo>
                    <a:pt x="118" y="70"/>
                  </a:moveTo>
                  <a:lnTo>
                    <a:pt x="118" y="70"/>
                  </a:lnTo>
                  <a:lnTo>
                    <a:pt x="118" y="80"/>
                  </a:lnTo>
                  <a:lnTo>
                    <a:pt x="112" y="104"/>
                  </a:lnTo>
                  <a:lnTo>
                    <a:pt x="102" y="132"/>
                  </a:lnTo>
                  <a:lnTo>
                    <a:pt x="96" y="146"/>
                  </a:lnTo>
                  <a:lnTo>
                    <a:pt x="90" y="156"/>
                  </a:lnTo>
                  <a:lnTo>
                    <a:pt x="0" y="54"/>
                  </a:lnTo>
                  <a:lnTo>
                    <a:pt x="16" y="30"/>
                  </a:lnTo>
                  <a:lnTo>
                    <a:pt x="30" y="0"/>
                  </a:lnTo>
                  <a:lnTo>
                    <a:pt x="118" y="7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4. การจัดทำผลการเรียน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GPA/PR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39" name="รูปภาพ 38" descr="gpa4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85918" y="2071678"/>
            <a:ext cx="5857916" cy="4152381"/>
          </a:xfrm>
          <a:prstGeom prst="rect">
            <a:avLst/>
          </a:prstGeom>
        </p:spPr>
      </p:pic>
      <p:grpSp>
        <p:nvGrpSpPr>
          <p:cNvPr id="2" name="Group 121"/>
          <p:cNvGrpSpPr>
            <a:grpSpLocks/>
          </p:cNvGrpSpPr>
          <p:nvPr/>
        </p:nvGrpSpPr>
        <p:grpSpPr bwMode="auto">
          <a:xfrm>
            <a:off x="71407" y="4786322"/>
            <a:ext cx="2071702" cy="2003412"/>
            <a:chOff x="3696" y="436"/>
            <a:chExt cx="586" cy="874"/>
          </a:xfrm>
        </p:grpSpPr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3790" y="1106"/>
              <a:ext cx="282" cy="204"/>
            </a:xfrm>
            <a:custGeom>
              <a:avLst/>
              <a:gdLst>
                <a:gd name="T0" fmla="*/ 30 w 282"/>
                <a:gd name="T1" fmla="*/ 68 h 204"/>
                <a:gd name="T2" fmla="*/ 30 w 282"/>
                <a:gd name="T3" fmla="*/ 68 h 204"/>
                <a:gd name="T4" fmla="*/ 26 w 282"/>
                <a:gd name="T5" fmla="*/ 76 h 204"/>
                <a:gd name="T6" fmla="*/ 18 w 282"/>
                <a:gd name="T7" fmla="*/ 100 h 204"/>
                <a:gd name="T8" fmla="*/ 8 w 282"/>
                <a:gd name="T9" fmla="*/ 140 h 204"/>
                <a:gd name="T10" fmla="*/ 4 w 282"/>
                <a:gd name="T11" fmla="*/ 168 h 204"/>
                <a:gd name="T12" fmla="*/ 0 w 282"/>
                <a:gd name="T13" fmla="*/ 202 h 204"/>
                <a:gd name="T14" fmla="*/ 282 w 282"/>
                <a:gd name="T15" fmla="*/ 204 h 204"/>
                <a:gd name="T16" fmla="*/ 282 w 282"/>
                <a:gd name="T17" fmla="*/ 204 h 204"/>
                <a:gd name="T18" fmla="*/ 258 w 282"/>
                <a:gd name="T19" fmla="*/ 126 h 204"/>
                <a:gd name="T20" fmla="*/ 236 w 282"/>
                <a:gd name="T21" fmla="*/ 62 h 204"/>
                <a:gd name="T22" fmla="*/ 224 w 282"/>
                <a:gd name="T23" fmla="*/ 34 h 204"/>
                <a:gd name="T24" fmla="*/ 216 w 282"/>
                <a:gd name="T25" fmla="*/ 12 h 204"/>
                <a:gd name="T26" fmla="*/ 216 w 282"/>
                <a:gd name="T27" fmla="*/ 12 h 204"/>
                <a:gd name="T28" fmla="*/ 210 w 282"/>
                <a:gd name="T29" fmla="*/ 6 h 204"/>
                <a:gd name="T30" fmla="*/ 202 w 282"/>
                <a:gd name="T31" fmla="*/ 2 h 204"/>
                <a:gd name="T32" fmla="*/ 190 w 282"/>
                <a:gd name="T33" fmla="*/ 0 h 204"/>
                <a:gd name="T34" fmla="*/ 178 w 282"/>
                <a:gd name="T35" fmla="*/ 2 h 204"/>
                <a:gd name="T36" fmla="*/ 162 w 282"/>
                <a:gd name="T37" fmla="*/ 4 h 204"/>
                <a:gd name="T38" fmla="*/ 148 w 282"/>
                <a:gd name="T39" fmla="*/ 10 h 204"/>
                <a:gd name="T40" fmla="*/ 114 w 282"/>
                <a:gd name="T41" fmla="*/ 22 h 204"/>
                <a:gd name="T42" fmla="*/ 84 w 282"/>
                <a:gd name="T43" fmla="*/ 38 h 204"/>
                <a:gd name="T44" fmla="*/ 56 w 282"/>
                <a:gd name="T45" fmla="*/ 54 h 204"/>
                <a:gd name="T46" fmla="*/ 30 w 282"/>
                <a:gd name="T47" fmla="*/ 68 h 204"/>
                <a:gd name="T48" fmla="*/ 30 w 282"/>
                <a:gd name="T49" fmla="*/ 68 h 2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82"/>
                <a:gd name="T76" fmla="*/ 0 h 204"/>
                <a:gd name="T77" fmla="*/ 282 w 282"/>
                <a:gd name="T78" fmla="*/ 204 h 2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82" h="204">
                  <a:moveTo>
                    <a:pt x="30" y="68"/>
                  </a:moveTo>
                  <a:lnTo>
                    <a:pt x="30" y="68"/>
                  </a:lnTo>
                  <a:lnTo>
                    <a:pt x="26" y="76"/>
                  </a:lnTo>
                  <a:lnTo>
                    <a:pt x="18" y="100"/>
                  </a:lnTo>
                  <a:lnTo>
                    <a:pt x="8" y="140"/>
                  </a:lnTo>
                  <a:lnTo>
                    <a:pt x="4" y="168"/>
                  </a:lnTo>
                  <a:lnTo>
                    <a:pt x="0" y="202"/>
                  </a:lnTo>
                  <a:lnTo>
                    <a:pt x="282" y="204"/>
                  </a:lnTo>
                  <a:lnTo>
                    <a:pt x="258" y="126"/>
                  </a:lnTo>
                  <a:lnTo>
                    <a:pt x="236" y="62"/>
                  </a:lnTo>
                  <a:lnTo>
                    <a:pt x="224" y="34"/>
                  </a:lnTo>
                  <a:lnTo>
                    <a:pt x="216" y="12"/>
                  </a:lnTo>
                  <a:lnTo>
                    <a:pt x="210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8" y="2"/>
                  </a:lnTo>
                  <a:lnTo>
                    <a:pt x="162" y="4"/>
                  </a:lnTo>
                  <a:lnTo>
                    <a:pt x="148" y="10"/>
                  </a:lnTo>
                  <a:lnTo>
                    <a:pt x="114" y="22"/>
                  </a:lnTo>
                  <a:lnTo>
                    <a:pt x="84" y="38"/>
                  </a:lnTo>
                  <a:lnTo>
                    <a:pt x="56" y="54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rgbClr val="7D7B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3902" y="732"/>
              <a:ext cx="70" cy="146"/>
            </a:xfrm>
            <a:custGeom>
              <a:avLst/>
              <a:gdLst>
                <a:gd name="T0" fmla="*/ 0 w 70"/>
                <a:gd name="T1" fmla="*/ 0 h 146"/>
                <a:gd name="T2" fmla="*/ 58 w 70"/>
                <a:gd name="T3" fmla="*/ 36 h 146"/>
                <a:gd name="T4" fmla="*/ 70 w 70"/>
                <a:gd name="T5" fmla="*/ 90 h 146"/>
                <a:gd name="T6" fmla="*/ 18 w 70"/>
                <a:gd name="T7" fmla="*/ 146 h 146"/>
                <a:gd name="T8" fmla="*/ 0 w 70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"/>
                <a:gd name="T16" fmla="*/ 0 h 146"/>
                <a:gd name="T17" fmla="*/ 70 w 70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" h="146">
                  <a:moveTo>
                    <a:pt x="0" y="0"/>
                  </a:moveTo>
                  <a:lnTo>
                    <a:pt x="58" y="36"/>
                  </a:lnTo>
                  <a:lnTo>
                    <a:pt x="70" y="90"/>
                  </a:lnTo>
                  <a:lnTo>
                    <a:pt x="18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3766" y="436"/>
              <a:ext cx="236" cy="250"/>
            </a:xfrm>
            <a:custGeom>
              <a:avLst/>
              <a:gdLst>
                <a:gd name="T0" fmla="*/ 42 w 236"/>
                <a:gd name="T1" fmla="*/ 250 h 250"/>
                <a:gd name="T2" fmla="*/ 42 w 236"/>
                <a:gd name="T3" fmla="*/ 250 h 250"/>
                <a:gd name="T4" fmla="*/ 44 w 236"/>
                <a:gd name="T5" fmla="*/ 246 h 250"/>
                <a:gd name="T6" fmla="*/ 48 w 236"/>
                <a:gd name="T7" fmla="*/ 238 h 250"/>
                <a:gd name="T8" fmla="*/ 48 w 236"/>
                <a:gd name="T9" fmla="*/ 232 h 250"/>
                <a:gd name="T10" fmla="*/ 48 w 236"/>
                <a:gd name="T11" fmla="*/ 222 h 250"/>
                <a:gd name="T12" fmla="*/ 44 w 236"/>
                <a:gd name="T13" fmla="*/ 212 h 250"/>
                <a:gd name="T14" fmla="*/ 40 w 236"/>
                <a:gd name="T15" fmla="*/ 200 h 250"/>
                <a:gd name="T16" fmla="*/ 40 w 236"/>
                <a:gd name="T17" fmla="*/ 200 h 250"/>
                <a:gd name="T18" fmla="*/ 22 w 236"/>
                <a:gd name="T19" fmla="*/ 164 h 250"/>
                <a:gd name="T20" fmla="*/ 12 w 236"/>
                <a:gd name="T21" fmla="*/ 142 h 250"/>
                <a:gd name="T22" fmla="*/ 4 w 236"/>
                <a:gd name="T23" fmla="*/ 118 h 250"/>
                <a:gd name="T24" fmla="*/ 2 w 236"/>
                <a:gd name="T25" fmla="*/ 104 h 250"/>
                <a:gd name="T26" fmla="*/ 0 w 236"/>
                <a:gd name="T27" fmla="*/ 92 h 250"/>
                <a:gd name="T28" fmla="*/ 0 w 236"/>
                <a:gd name="T29" fmla="*/ 80 h 250"/>
                <a:gd name="T30" fmla="*/ 2 w 236"/>
                <a:gd name="T31" fmla="*/ 68 h 250"/>
                <a:gd name="T32" fmla="*/ 6 w 236"/>
                <a:gd name="T33" fmla="*/ 56 h 250"/>
                <a:gd name="T34" fmla="*/ 12 w 236"/>
                <a:gd name="T35" fmla="*/ 44 h 250"/>
                <a:gd name="T36" fmla="*/ 22 w 236"/>
                <a:gd name="T37" fmla="*/ 34 h 250"/>
                <a:gd name="T38" fmla="*/ 32 w 236"/>
                <a:gd name="T39" fmla="*/ 24 h 250"/>
                <a:gd name="T40" fmla="*/ 32 w 236"/>
                <a:gd name="T41" fmla="*/ 24 h 250"/>
                <a:gd name="T42" fmla="*/ 46 w 236"/>
                <a:gd name="T43" fmla="*/ 14 h 250"/>
                <a:gd name="T44" fmla="*/ 62 w 236"/>
                <a:gd name="T45" fmla="*/ 8 h 250"/>
                <a:gd name="T46" fmla="*/ 78 w 236"/>
                <a:gd name="T47" fmla="*/ 4 h 250"/>
                <a:gd name="T48" fmla="*/ 94 w 236"/>
                <a:gd name="T49" fmla="*/ 0 h 250"/>
                <a:gd name="T50" fmla="*/ 110 w 236"/>
                <a:gd name="T51" fmla="*/ 0 h 250"/>
                <a:gd name="T52" fmla="*/ 126 w 236"/>
                <a:gd name="T53" fmla="*/ 2 h 250"/>
                <a:gd name="T54" fmla="*/ 142 w 236"/>
                <a:gd name="T55" fmla="*/ 6 h 250"/>
                <a:gd name="T56" fmla="*/ 156 w 236"/>
                <a:gd name="T57" fmla="*/ 12 h 250"/>
                <a:gd name="T58" fmla="*/ 172 w 236"/>
                <a:gd name="T59" fmla="*/ 20 h 250"/>
                <a:gd name="T60" fmla="*/ 186 w 236"/>
                <a:gd name="T61" fmla="*/ 28 h 250"/>
                <a:gd name="T62" fmla="*/ 198 w 236"/>
                <a:gd name="T63" fmla="*/ 38 h 250"/>
                <a:gd name="T64" fmla="*/ 208 w 236"/>
                <a:gd name="T65" fmla="*/ 52 h 250"/>
                <a:gd name="T66" fmla="*/ 218 w 236"/>
                <a:gd name="T67" fmla="*/ 64 h 250"/>
                <a:gd name="T68" fmla="*/ 226 w 236"/>
                <a:gd name="T69" fmla="*/ 80 h 250"/>
                <a:gd name="T70" fmla="*/ 232 w 236"/>
                <a:gd name="T71" fmla="*/ 96 h 250"/>
                <a:gd name="T72" fmla="*/ 236 w 236"/>
                <a:gd name="T73" fmla="*/ 112 h 250"/>
                <a:gd name="T74" fmla="*/ 236 w 236"/>
                <a:gd name="T75" fmla="*/ 112 h 250"/>
                <a:gd name="T76" fmla="*/ 236 w 236"/>
                <a:gd name="T77" fmla="*/ 120 h 250"/>
                <a:gd name="T78" fmla="*/ 232 w 236"/>
                <a:gd name="T79" fmla="*/ 140 h 250"/>
                <a:gd name="T80" fmla="*/ 228 w 236"/>
                <a:gd name="T81" fmla="*/ 150 h 250"/>
                <a:gd name="T82" fmla="*/ 224 w 236"/>
                <a:gd name="T83" fmla="*/ 160 h 250"/>
                <a:gd name="T84" fmla="*/ 216 w 236"/>
                <a:gd name="T85" fmla="*/ 168 h 250"/>
                <a:gd name="T86" fmla="*/ 206 w 236"/>
                <a:gd name="T87" fmla="*/ 174 h 250"/>
                <a:gd name="T88" fmla="*/ 206 w 236"/>
                <a:gd name="T89" fmla="*/ 174 h 250"/>
                <a:gd name="T90" fmla="*/ 192 w 236"/>
                <a:gd name="T91" fmla="*/ 180 h 250"/>
                <a:gd name="T92" fmla="*/ 172 w 236"/>
                <a:gd name="T93" fmla="*/ 190 h 250"/>
                <a:gd name="T94" fmla="*/ 124 w 236"/>
                <a:gd name="T95" fmla="*/ 218 h 250"/>
                <a:gd name="T96" fmla="*/ 100 w 236"/>
                <a:gd name="T97" fmla="*/ 232 h 250"/>
                <a:gd name="T98" fmla="*/ 76 w 236"/>
                <a:gd name="T99" fmla="*/ 242 h 250"/>
                <a:gd name="T100" fmla="*/ 58 w 236"/>
                <a:gd name="T101" fmla="*/ 248 h 250"/>
                <a:gd name="T102" fmla="*/ 50 w 236"/>
                <a:gd name="T103" fmla="*/ 250 h 250"/>
                <a:gd name="T104" fmla="*/ 42 w 236"/>
                <a:gd name="T105" fmla="*/ 250 h 250"/>
                <a:gd name="T106" fmla="*/ 42 w 236"/>
                <a:gd name="T107" fmla="*/ 250 h 2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6"/>
                <a:gd name="T163" fmla="*/ 0 h 250"/>
                <a:gd name="T164" fmla="*/ 236 w 236"/>
                <a:gd name="T165" fmla="*/ 250 h 2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6" h="250">
                  <a:moveTo>
                    <a:pt x="42" y="250"/>
                  </a:moveTo>
                  <a:lnTo>
                    <a:pt x="42" y="250"/>
                  </a:lnTo>
                  <a:lnTo>
                    <a:pt x="44" y="246"/>
                  </a:lnTo>
                  <a:lnTo>
                    <a:pt x="48" y="238"/>
                  </a:lnTo>
                  <a:lnTo>
                    <a:pt x="48" y="232"/>
                  </a:lnTo>
                  <a:lnTo>
                    <a:pt x="48" y="222"/>
                  </a:lnTo>
                  <a:lnTo>
                    <a:pt x="44" y="212"/>
                  </a:lnTo>
                  <a:lnTo>
                    <a:pt x="40" y="200"/>
                  </a:lnTo>
                  <a:lnTo>
                    <a:pt x="22" y="164"/>
                  </a:lnTo>
                  <a:lnTo>
                    <a:pt x="12" y="142"/>
                  </a:lnTo>
                  <a:lnTo>
                    <a:pt x="4" y="118"/>
                  </a:lnTo>
                  <a:lnTo>
                    <a:pt x="2" y="104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6" y="56"/>
                  </a:lnTo>
                  <a:lnTo>
                    <a:pt x="12" y="44"/>
                  </a:lnTo>
                  <a:lnTo>
                    <a:pt x="22" y="34"/>
                  </a:lnTo>
                  <a:lnTo>
                    <a:pt x="32" y="24"/>
                  </a:lnTo>
                  <a:lnTo>
                    <a:pt x="46" y="14"/>
                  </a:lnTo>
                  <a:lnTo>
                    <a:pt x="62" y="8"/>
                  </a:lnTo>
                  <a:lnTo>
                    <a:pt x="78" y="4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6" y="2"/>
                  </a:lnTo>
                  <a:lnTo>
                    <a:pt x="142" y="6"/>
                  </a:lnTo>
                  <a:lnTo>
                    <a:pt x="156" y="12"/>
                  </a:lnTo>
                  <a:lnTo>
                    <a:pt x="172" y="20"/>
                  </a:lnTo>
                  <a:lnTo>
                    <a:pt x="186" y="28"/>
                  </a:lnTo>
                  <a:lnTo>
                    <a:pt x="198" y="38"/>
                  </a:lnTo>
                  <a:lnTo>
                    <a:pt x="208" y="52"/>
                  </a:lnTo>
                  <a:lnTo>
                    <a:pt x="218" y="64"/>
                  </a:lnTo>
                  <a:lnTo>
                    <a:pt x="226" y="80"/>
                  </a:lnTo>
                  <a:lnTo>
                    <a:pt x="232" y="96"/>
                  </a:lnTo>
                  <a:lnTo>
                    <a:pt x="236" y="112"/>
                  </a:lnTo>
                  <a:lnTo>
                    <a:pt x="236" y="120"/>
                  </a:lnTo>
                  <a:lnTo>
                    <a:pt x="232" y="140"/>
                  </a:lnTo>
                  <a:lnTo>
                    <a:pt x="228" y="150"/>
                  </a:lnTo>
                  <a:lnTo>
                    <a:pt x="224" y="160"/>
                  </a:lnTo>
                  <a:lnTo>
                    <a:pt x="216" y="168"/>
                  </a:lnTo>
                  <a:lnTo>
                    <a:pt x="206" y="174"/>
                  </a:lnTo>
                  <a:lnTo>
                    <a:pt x="192" y="180"/>
                  </a:lnTo>
                  <a:lnTo>
                    <a:pt x="172" y="190"/>
                  </a:lnTo>
                  <a:lnTo>
                    <a:pt x="124" y="218"/>
                  </a:lnTo>
                  <a:lnTo>
                    <a:pt x="100" y="232"/>
                  </a:lnTo>
                  <a:lnTo>
                    <a:pt x="76" y="242"/>
                  </a:lnTo>
                  <a:lnTo>
                    <a:pt x="58" y="248"/>
                  </a:lnTo>
                  <a:lnTo>
                    <a:pt x="50" y="250"/>
                  </a:lnTo>
                  <a:lnTo>
                    <a:pt x="4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3990" y="938"/>
              <a:ext cx="104" cy="204"/>
            </a:xfrm>
            <a:custGeom>
              <a:avLst/>
              <a:gdLst>
                <a:gd name="T0" fmla="*/ 2 w 104"/>
                <a:gd name="T1" fmla="*/ 66 h 204"/>
                <a:gd name="T2" fmla="*/ 2 w 104"/>
                <a:gd name="T3" fmla="*/ 66 h 204"/>
                <a:gd name="T4" fmla="*/ 8 w 104"/>
                <a:gd name="T5" fmla="*/ 84 h 204"/>
                <a:gd name="T6" fmla="*/ 14 w 104"/>
                <a:gd name="T7" fmla="*/ 102 h 204"/>
                <a:gd name="T8" fmla="*/ 24 w 104"/>
                <a:gd name="T9" fmla="*/ 124 h 204"/>
                <a:gd name="T10" fmla="*/ 36 w 104"/>
                <a:gd name="T11" fmla="*/ 148 h 204"/>
                <a:gd name="T12" fmla="*/ 52 w 104"/>
                <a:gd name="T13" fmla="*/ 170 h 204"/>
                <a:gd name="T14" fmla="*/ 60 w 104"/>
                <a:gd name="T15" fmla="*/ 180 h 204"/>
                <a:gd name="T16" fmla="*/ 70 w 104"/>
                <a:gd name="T17" fmla="*/ 190 h 204"/>
                <a:gd name="T18" fmla="*/ 80 w 104"/>
                <a:gd name="T19" fmla="*/ 196 h 204"/>
                <a:gd name="T20" fmla="*/ 92 w 104"/>
                <a:gd name="T21" fmla="*/ 204 h 204"/>
                <a:gd name="T22" fmla="*/ 92 w 104"/>
                <a:gd name="T23" fmla="*/ 204 h 204"/>
                <a:gd name="T24" fmla="*/ 94 w 104"/>
                <a:gd name="T25" fmla="*/ 200 h 204"/>
                <a:gd name="T26" fmla="*/ 98 w 104"/>
                <a:gd name="T27" fmla="*/ 194 h 204"/>
                <a:gd name="T28" fmla="*/ 102 w 104"/>
                <a:gd name="T29" fmla="*/ 186 h 204"/>
                <a:gd name="T30" fmla="*/ 104 w 104"/>
                <a:gd name="T31" fmla="*/ 174 h 204"/>
                <a:gd name="T32" fmla="*/ 104 w 104"/>
                <a:gd name="T33" fmla="*/ 162 h 204"/>
                <a:gd name="T34" fmla="*/ 102 w 104"/>
                <a:gd name="T35" fmla="*/ 144 h 204"/>
                <a:gd name="T36" fmla="*/ 96 w 104"/>
                <a:gd name="T37" fmla="*/ 122 h 204"/>
                <a:gd name="T38" fmla="*/ 96 w 104"/>
                <a:gd name="T39" fmla="*/ 122 h 204"/>
                <a:gd name="T40" fmla="*/ 72 w 104"/>
                <a:gd name="T41" fmla="*/ 50 h 204"/>
                <a:gd name="T42" fmla="*/ 66 w 104"/>
                <a:gd name="T43" fmla="*/ 28 h 204"/>
                <a:gd name="T44" fmla="*/ 64 w 104"/>
                <a:gd name="T45" fmla="*/ 12 h 204"/>
                <a:gd name="T46" fmla="*/ 64 w 104"/>
                <a:gd name="T47" fmla="*/ 12 h 204"/>
                <a:gd name="T48" fmla="*/ 64 w 104"/>
                <a:gd name="T49" fmla="*/ 10 h 204"/>
                <a:gd name="T50" fmla="*/ 62 w 104"/>
                <a:gd name="T51" fmla="*/ 6 h 204"/>
                <a:gd name="T52" fmla="*/ 52 w 104"/>
                <a:gd name="T53" fmla="*/ 2 h 204"/>
                <a:gd name="T54" fmla="*/ 42 w 104"/>
                <a:gd name="T55" fmla="*/ 0 h 204"/>
                <a:gd name="T56" fmla="*/ 28 w 104"/>
                <a:gd name="T57" fmla="*/ 2 h 204"/>
                <a:gd name="T58" fmla="*/ 22 w 104"/>
                <a:gd name="T59" fmla="*/ 4 h 204"/>
                <a:gd name="T60" fmla="*/ 16 w 104"/>
                <a:gd name="T61" fmla="*/ 8 h 204"/>
                <a:gd name="T62" fmla="*/ 10 w 104"/>
                <a:gd name="T63" fmla="*/ 14 h 204"/>
                <a:gd name="T64" fmla="*/ 6 w 104"/>
                <a:gd name="T65" fmla="*/ 20 h 204"/>
                <a:gd name="T66" fmla="*/ 2 w 104"/>
                <a:gd name="T67" fmla="*/ 28 h 204"/>
                <a:gd name="T68" fmla="*/ 0 w 104"/>
                <a:gd name="T69" fmla="*/ 40 h 204"/>
                <a:gd name="T70" fmla="*/ 0 w 104"/>
                <a:gd name="T71" fmla="*/ 52 h 204"/>
                <a:gd name="T72" fmla="*/ 2 w 104"/>
                <a:gd name="T73" fmla="*/ 66 h 204"/>
                <a:gd name="T74" fmla="*/ 2 w 104"/>
                <a:gd name="T75" fmla="*/ 66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4"/>
                <a:gd name="T115" fmla="*/ 0 h 204"/>
                <a:gd name="T116" fmla="*/ 104 w 104"/>
                <a:gd name="T117" fmla="*/ 204 h 2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4" h="204">
                  <a:moveTo>
                    <a:pt x="2" y="66"/>
                  </a:moveTo>
                  <a:lnTo>
                    <a:pt x="2" y="66"/>
                  </a:lnTo>
                  <a:lnTo>
                    <a:pt x="8" y="84"/>
                  </a:lnTo>
                  <a:lnTo>
                    <a:pt x="14" y="102"/>
                  </a:lnTo>
                  <a:lnTo>
                    <a:pt x="24" y="124"/>
                  </a:lnTo>
                  <a:lnTo>
                    <a:pt x="36" y="148"/>
                  </a:lnTo>
                  <a:lnTo>
                    <a:pt x="52" y="170"/>
                  </a:lnTo>
                  <a:lnTo>
                    <a:pt x="60" y="180"/>
                  </a:lnTo>
                  <a:lnTo>
                    <a:pt x="70" y="190"/>
                  </a:lnTo>
                  <a:lnTo>
                    <a:pt x="80" y="196"/>
                  </a:lnTo>
                  <a:lnTo>
                    <a:pt x="92" y="204"/>
                  </a:lnTo>
                  <a:lnTo>
                    <a:pt x="94" y="200"/>
                  </a:lnTo>
                  <a:lnTo>
                    <a:pt x="98" y="194"/>
                  </a:lnTo>
                  <a:lnTo>
                    <a:pt x="102" y="186"/>
                  </a:lnTo>
                  <a:lnTo>
                    <a:pt x="104" y="174"/>
                  </a:lnTo>
                  <a:lnTo>
                    <a:pt x="104" y="162"/>
                  </a:lnTo>
                  <a:lnTo>
                    <a:pt x="102" y="144"/>
                  </a:lnTo>
                  <a:lnTo>
                    <a:pt x="96" y="122"/>
                  </a:lnTo>
                  <a:lnTo>
                    <a:pt x="72" y="50"/>
                  </a:lnTo>
                  <a:lnTo>
                    <a:pt x="66" y="28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8" y="2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4048" y="978"/>
              <a:ext cx="86" cy="164"/>
            </a:xfrm>
            <a:custGeom>
              <a:avLst/>
              <a:gdLst>
                <a:gd name="T0" fmla="*/ 86 w 86"/>
                <a:gd name="T1" fmla="*/ 26 h 164"/>
                <a:gd name="T2" fmla="*/ 86 w 86"/>
                <a:gd name="T3" fmla="*/ 26 h 164"/>
                <a:gd name="T4" fmla="*/ 84 w 86"/>
                <a:gd name="T5" fmla="*/ 42 h 164"/>
                <a:gd name="T6" fmla="*/ 72 w 86"/>
                <a:gd name="T7" fmla="*/ 82 h 164"/>
                <a:gd name="T8" fmla="*/ 64 w 86"/>
                <a:gd name="T9" fmla="*/ 104 h 164"/>
                <a:gd name="T10" fmla="*/ 56 w 86"/>
                <a:gd name="T11" fmla="*/ 126 h 164"/>
                <a:gd name="T12" fmla="*/ 46 w 86"/>
                <a:gd name="T13" fmla="*/ 148 h 164"/>
                <a:gd name="T14" fmla="*/ 34 w 86"/>
                <a:gd name="T15" fmla="*/ 164 h 164"/>
                <a:gd name="T16" fmla="*/ 34 w 86"/>
                <a:gd name="T17" fmla="*/ 164 h 164"/>
                <a:gd name="T18" fmla="*/ 28 w 86"/>
                <a:gd name="T19" fmla="*/ 160 h 164"/>
                <a:gd name="T20" fmla="*/ 16 w 86"/>
                <a:gd name="T21" fmla="*/ 150 h 164"/>
                <a:gd name="T22" fmla="*/ 10 w 86"/>
                <a:gd name="T23" fmla="*/ 144 h 164"/>
                <a:gd name="T24" fmla="*/ 4 w 86"/>
                <a:gd name="T25" fmla="*/ 134 h 164"/>
                <a:gd name="T26" fmla="*/ 0 w 86"/>
                <a:gd name="T27" fmla="*/ 122 h 164"/>
                <a:gd name="T28" fmla="*/ 0 w 86"/>
                <a:gd name="T29" fmla="*/ 106 h 164"/>
                <a:gd name="T30" fmla="*/ 0 w 86"/>
                <a:gd name="T31" fmla="*/ 106 h 164"/>
                <a:gd name="T32" fmla="*/ 2 w 86"/>
                <a:gd name="T33" fmla="*/ 72 h 164"/>
                <a:gd name="T34" fmla="*/ 6 w 86"/>
                <a:gd name="T35" fmla="*/ 38 h 164"/>
                <a:gd name="T36" fmla="*/ 12 w 86"/>
                <a:gd name="T37" fmla="*/ 0 h 164"/>
                <a:gd name="T38" fmla="*/ 86 w 86"/>
                <a:gd name="T39" fmla="*/ 26 h 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6"/>
                <a:gd name="T61" fmla="*/ 0 h 164"/>
                <a:gd name="T62" fmla="*/ 86 w 86"/>
                <a:gd name="T63" fmla="*/ 164 h 16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6" h="164">
                  <a:moveTo>
                    <a:pt x="86" y="26"/>
                  </a:moveTo>
                  <a:lnTo>
                    <a:pt x="86" y="26"/>
                  </a:lnTo>
                  <a:lnTo>
                    <a:pt x="84" y="42"/>
                  </a:lnTo>
                  <a:lnTo>
                    <a:pt x="72" y="82"/>
                  </a:lnTo>
                  <a:lnTo>
                    <a:pt x="64" y="104"/>
                  </a:lnTo>
                  <a:lnTo>
                    <a:pt x="56" y="126"/>
                  </a:lnTo>
                  <a:lnTo>
                    <a:pt x="46" y="148"/>
                  </a:lnTo>
                  <a:lnTo>
                    <a:pt x="34" y="164"/>
                  </a:lnTo>
                  <a:lnTo>
                    <a:pt x="28" y="160"/>
                  </a:lnTo>
                  <a:lnTo>
                    <a:pt x="16" y="150"/>
                  </a:lnTo>
                  <a:lnTo>
                    <a:pt x="10" y="144"/>
                  </a:lnTo>
                  <a:lnTo>
                    <a:pt x="4" y="134"/>
                  </a:lnTo>
                  <a:lnTo>
                    <a:pt x="0" y="122"/>
                  </a:lnTo>
                  <a:lnTo>
                    <a:pt x="0" y="106"/>
                  </a:lnTo>
                  <a:lnTo>
                    <a:pt x="2" y="72"/>
                  </a:lnTo>
                  <a:lnTo>
                    <a:pt x="6" y="38"/>
                  </a:lnTo>
                  <a:lnTo>
                    <a:pt x="12" y="0"/>
                  </a:lnTo>
                  <a:lnTo>
                    <a:pt x="86" y="2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754" y="624"/>
              <a:ext cx="220" cy="278"/>
            </a:xfrm>
            <a:custGeom>
              <a:avLst/>
              <a:gdLst>
                <a:gd name="T0" fmla="*/ 164 w 220"/>
                <a:gd name="T1" fmla="*/ 26 h 278"/>
                <a:gd name="T2" fmla="*/ 164 w 220"/>
                <a:gd name="T3" fmla="*/ 26 h 278"/>
                <a:gd name="T4" fmla="*/ 162 w 220"/>
                <a:gd name="T5" fmla="*/ 38 h 278"/>
                <a:gd name="T6" fmla="*/ 156 w 220"/>
                <a:gd name="T7" fmla="*/ 68 h 278"/>
                <a:gd name="T8" fmla="*/ 154 w 220"/>
                <a:gd name="T9" fmla="*/ 86 h 278"/>
                <a:gd name="T10" fmla="*/ 156 w 220"/>
                <a:gd name="T11" fmla="*/ 104 h 278"/>
                <a:gd name="T12" fmla="*/ 158 w 220"/>
                <a:gd name="T13" fmla="*/ 122 h 278"/>
                <a:gd name="T14" fmla="*/ 164 w 220"/>
                <a:gd name="T15" fmla="*/ 138 h 278"/>
                <a:gd name="T16" fmla="*/ 164 w 220"/>
                <a:gd name="T17" fmla="*/ 138 h 278"/>
                <a:gd name="T18" fmla="*/ 174 w 220"/>
                <a:gd name="T19" fmla="*/ 152 h 278"/>
                <a:gd name="T20" fmla="*/ 182 w 220"/>
                <a:gd name="T21" fmla="*/ 162 h 278"/>
                <a:gd name="T22" fmla="*/ 192 w 220"/>
                <a:gd name="T23" fmla="*/ 170 h 278"/>
                <a:gd name="T24" fmla="*/ 200 w 220"/>
                <a:gd name="T25" fmla="*/ 176 h 278"/>
                <a:gd name="T26" fmla="*/ 212 w 220"/>
                <a:gd name="T27" fmla="*/ 184 h 278"/>
                <a:gd name="T28" fmla="*/ 218 w 220"/>
                <a:gd name="T29" fmla="*/ 184 h 278"/>
                <a:gd name="T30" fmla="*/ 218 w 220"/>
                <a:gd name="T31" fmla="*/ 184 h 278"/>
                <a:gd name="T32" fmla="*/ 220 w 220"/>
                <a:gd name="T33" fmla="*/ 202 h 278"/>
                <a:gd name="T34" fmla="*/ 220 w 220"/>
                <a:gd name="T35" fmla="*/ 218 h 278"/>
                <a:gd name="T36" fmla="*/ 218 w 220"/>
                <a:gd name="T37" fmla="*/ 236 h 278"/>
                <a:gd name="T38" fmla="*/ 214 w 220"/>
                <a:gd name="T39" fmla="*/ 246 h 278"/>
                <a:gd name="T40" fmla="*/ 212 w 220"/>
                <a:gd name="T41" fmla="*/ 254 h 278"/>
                <a:gd name="T42" fmla="*/ 206 w 220"/>
                <a:gd name="T43" fmla="*/ 262 h 278"/>
                <a:gd name="T44" fmla="*/ 200 w 220"/>
                <a:gd name="T45" fmla="*/ 268 h 278"/>
                <a:gd name="T46" fmla="*/ 192 w 220"/>
                <a:gd name="T47" fmla="*/ 274 h 278"/>
                <a:gd name="T48" fmla="*/ 182 w 220"/>
                <a:gd name="T49" fmla="*/ 278 h 278"/>
                <a:gd name="T50" fmla="*/ 168 w 220"/>
                <a:gd name="T51" fmla="*/ 278 h 278"/>
                <a:gd name="T52" fmla="*/ 154 w 220"/>
                <a:gd name="T53" fmla="*/ 276 h 278"/>
                <a:gd name="T54" fmla="*/ 154 w 220"/>
                <a:gd name="T55" fmla="*/ 276 h 278"/>
                <a:gd name="T56" fmla="*/ 138 w 220"/>
                <a:gd name="T57" fmla="*/ 272 h 278"/>
                <a:gd name="T58" fmla="*/ 124 w 220"/>
                <a:gd name="T59" fmla="*/ 266 h 278"/>
                <a:gd name="T60" fmla="*/ 108 w 220"/>
                <a:gd name="T61" fmla="*/ 260 h 278"/>
                <a:gd name="T62" fmla="*/ 94 w 220"/>
                <a:gd name="T63" fmla="*/ 252 h 278"/>
                <a:gd name="T64" fmla="*/ 68 w 220"/>
                <a:gd name="T65" fmla="*/ 232 h 278"/>
                <a:gd name="T66" fmla="*/ 46 w 220"/>
                <a:gd name="T67" fmla="*/ 212 h 278"/>
                <a:gd name="T68" fmla="*/ 26 w 220"/>
                <a:gd name="T69" fmla="*/ 192 h 278"/>
                <a:gd name="T70" fmla="*/ 12 w 220"/>
                <a:gd name="T71" fmla="*/ 174 h 278"/>
                <a:gd name="T72" fmla="*/ 0 w 220"/>
                <a:gd name="T73" fmla="*/ 158 h 278"/>
                <a:gd name="T74" fmla="*/ 0 w 220"/>
                <a:gd name="T75" fmla="*/ 158 h 278"/>
                <a:gd name="T76" fmla="*/ 4 w 220"/>
                <a:gd name="T77" fmla="*/ 158 h 278"/>
                <a:gd name="T78" fmla="*/ 14 w 220"/>
                <a:gd name="T79" fmla="*/ 156 h 278"/>
                <a:gd name="T80" fmla="*/ 28 w 220"/>
                <a:gd name="T81" fmla="*/ 152 h 278"/>
                <a:gd name="T82" fmla="*/ 36 w 220"/>
                <a:gd name="T83" fmla="*/ 148 h 278"/>
                <a:gd name="T84" fmla="*/ 44 w 220"/>
                <a:gd name="T85" fmla="*/ 142 h 278"/>
                <a:gd name="T86" fmla="*/ 52 w 220"/>
                <a:gd name="T87" fmla="*/ 134 h 278"/>
                <a:gd name="T88" fmla="*/ 58 w 220"/>
                <a:gd name="T89" fmla="*/ 124 h 278"/>
                <a:gd name="T90" fmla="*/ 64 w 220"/>
                <a:gd name="T91" fmla="*/ 110 h 278"/>
                <a:gd name="T92" fmla="*/ 70 w 220"/>
                <a:gd name="T93" fmla="*/ 96 h 278"/>
                <a:gd name="T94" fmla="*/ 72 w 220"/>
                <a:gd name="T95" fmla="*/ 76 h 278"/>
                <a:gd name="T96" fmla="*/ 74 w 220"/>
                <a:gd name="T97" fmla="*/ 54 h 278"/>
                <a:gd name="T98" fmla="*/ 74 w 220"/>
                <a:gd name="T99" fmla="*/ 30 h 278"/>
                <a:gd name="T100" fmla="*/ 72 w 220"/>
                <a:gd name="T101" fmla="*/ 0 h 278"/>
                <a:gd name="T102" fmla="*/ 164 w 220"/>
                <a:gd name="T103" fmla="*/ 26 h 2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78"/>
                <a:gd name="T158" fmla="*/ 220 w 220"/>
                <a:gd name="T159" fmla="*/ 278 h 2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78">
                  <a:moveTo>
                    <a:pt x="164" y="26"/>
                  </a:moveTo>
                  <a:lnTo>
                    <a:pt x="164" y="26"/>
                  </a:lnTo>
                  <a:lnTo>
                    <a:pt x="162" y="38"/>
                  </a:lnTo>
                  <a:lnTo>
                    <a:pt x="156" y="68"/>
                  </a:lnTo>
                  <a:lnTo>
                    <a:pt x="154" y="86"/>
                  </a:lnTo>
                  <a:lnTo>
                    <a:pt x="156" y="104"/>
                  </a:lnTo>
                  <a:lnTo>
                    <a:pt x="158" y="122"/>
                  </a:lnTo>
                  <a:lnTo>
                    <a:pt x="164" y="138"/>
                  </a:lnTo>
                  <a:lnTo>
                    <a:pt x="174" y="152"/>
                  </a:lnTo>
                  <a:lnTo>
                    <a:pt x="182" y="162"/>
                  </a:lnTo>
                  <a:lnTo>
                    <a:pt x="192" y="170"/>
                  </a:lnTo>
                  <a:lnTo>
                    <a:pt x="200" y="176"/>
                  </a:lnTo>
                  <a:lnTo>
                    <a:pt x="212" y="184"/>
                  </a:lnTo>
                  <a:lnTo>
                    <a:pt x="218" y="184"/>
                  </a:lnTo>
                  <a:lnTo>
                    <a:pt x="220" y="202"/>
                  </a:lnTo>
                  <a:lnTo>
                    <a:pt x="220" y="218"/>
                  </a:lnTo>
                  <a:lnTo>
                    <a:pt x="218" y="236"/>
                  </a:lnTo>
                  <a:lnTo>
                    <a:pt x="214" y="246"/>
                  </a:lnTo>
                  <a:lnTo>
                    <a:pt x="212" y="254"/>
                  </a:lnTo>
                  <a:lnTo>
                    <a:pt x="206" y="262"/>
                  </a:lnTo>
                  <a:lnTo>
                    <a:pt x="200" y="268"/>
                  </a:lnTo>
                  <a:lnTo>
                    <a:pt x="192" y="274"/>
                  </a:lnTo>
                  <a:lnTo>
                    <a:pt x="182" y="278"/>
                  </a:lnTo>
                  <a:lnTo>
                    <a:pt x="168" y="278"/>
                  </a:lnTo>
                  <a:lnTo>
                    <a:pt x="154" y="276"/>
                  </a:lnTo>
                  <a:lnTo>
                    <a:pt x="138" y="272"/>
                  </a:lnTo>
                  <a:lnTo>
                    <a:pt x="124" y="266"/>
                  </a:lnTo>
                  <a:lnTo>
                    <a:pt x="108" y="260"/>
                  </a:lnTo>
                  <a:lnTo>
                    <a:pt x="94" y="252"/>
                  </a:lnTo>
                  <a:lnTo>
                    <a:pt x="68" y="232"/>
                  </a:lnTo>
                  <a:lnTo>
                    <a:pt x="46" y="212"/>
                  </a:lnTo>
                  <a:lnTo>
                    <a:pt x="26" y="192"/>
                  </a:lnTo>
                  <a:lnTo>
                    <a:pt x="12" y="174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4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44" y="142"/>
                  </a:lnTo>
                  <a:lnTo>
                    <a:pt x="52" y="134"/>
                  </a:lnTo>
                  <a:lnTo>
                    <a:pt x="58" y="124"/>
                  </a:lnTo>
                  <a:lnTo>
                    <a:pt x="64" y="110"/>
                  </a:lnTo>
                  <a:lnTo>
                    <a:pt x="70" y="96"/>
                  </a:lnTo>
                  <a:lnTo>
                    <a:pt x="72" y="76"/>
                  </a:lnTo>
                  <a:lnTo>
                    <a:pt x="74" y="54"/>
                  </a:lnTo>
                  <a:lnTo>
                    <a:pt x="74" y="30"/>
                  </a:lnTo>
                  <a:lnTo>
                    <a:pt x="72" y="0"/>
                  </a:lnTo>
                  <a:lnTo>
                    <a:pt x="164" y="26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702" y="764"/>
              <a:ext cx="328" cy="442"/>
            </a:xfrm>
            <a:custGeom>
              <a:avLst/>
              <a:gdLst>
                <a:gd name="T0" fmla="*/ 98 w 328"/>
                <a:gd name="T1" fmla="*/ 440 h 442"/>
                <a:gd name="T2" fmla="*/ 112 w 328"/>
                <a:gd name="T3" fmla="*/ 440 h 442"/>
                <a:gd name="T4" fmla="*/ 168 w 328"/>
                <a:gd name="T5" fmla="*/ 442 h 442"/>
                <a:gd name="T6" fmla="*/ 226 w 328"/>
                <a:gd name="T7" fmla="*/ 434 h 442"/>
                <a:gd name="T8" fmla="*/ 280 w 328"/>
                <a:gd name="T9" fmla="*/ 420 h 442"/>
                <a:gd name="T10" fmla="*/ 328 w 328"/>
                <a:gd name="T11" fmla="*/ 392 h 442"/>
                <a:gd name="T12" fmla="*/ 318 w 328"/>
                <a:gd name="T13" fmla="*/ 372 h 442"/>
                <a:gd name="T14" fmla="*/ 312 w 328"/>
                <a:gd name="T15" fmla="*/ 348 h 442"/>
                <a:gd name="T16" fmla="*/ 304 w 328"/>
                <a:gd name="T17" fmla="*/ 292 h 442"/>
                <a:gd name="T18" fmla="*/ 304 w 328"/>
                <a:gd name="T19" fmla="*/ 244 h 442"/>
                <a:gd name="T20" fmla="*/ 308 w 328"/>
                <a:gd name="T21" fmla="*/ 238 h 442"/>
                <a:gd name="T22" fmla="*/ 326 w 328"/>
                <a:gd name="T23" fmla="*/ 202 h 442"/>
                <a:gd name="T24" fmla="*/ 328 w 328"/>
                <a:gd name="T25" fmla="*/ 182 h 442"/>
                <a:gd name="T26" fmla="*/ 316 w 328"/>
                <a:gd name="T27" fmla="*/ 126 h 442"/>
                <a:gd name="T28" fmla="*/ 310 w 328"/>
                <a:gd name="T29" fmla="*/ 82 h 442"/>
                <a:gd name="T30" fmla="*/ 310 w 328"/>
                <a:gd name="T31" fmla="*/ 74 h 442"/>
                <a:gd name="T32" fmla="*/ 310 w 328"/>
                <a:gd name="T33" fmla="*/ 52 h 442"/>
                <a:gd name="T34" fmla="*/ 302 w 328"/>
                <a:gd name="T35" fmla="*/ 46 h 442"/>
                <a:gd name="T36" fmla="*/ 292 w 328"/>
                <a:gd name="T37" fmla="*/ 44 h 442"/>
                <a:gd name="T38" fmla="*/ 280 w 328"/>
                <a:gd name="T39" fmla="*/ 40 h 442"/>
                <a:gd name="T40" fmla="*/ 228 w 328"/>
                <a:gd name="T41" fmla="*/ 12 h 442"/>
                <a:gd name="T42" fmla="*/ 234 w 328"/>
                <a:gd name="T43" fmla="*/ 28 h 442"/>
                <a:gd name="T44" fmla="*/ 240 w 328"/>
                <a:gd name="T45" fmla="*/ 54 h 442"/>
                <a:gd name="T46" fmla="*/ 236 w 328"/>
                <a:gd name="T47" fmla="*/ 76 h 442"/>
                <a:gd name="T48" fmla="*/ 222 w 328"/>
                <a:gd name="T49" fmla="*/ 104 h 442"/>
                <a:gd name="T50" fmla="*/ 220 w 328"/>
                <a:gd name="T51" fmla="*/ 108 h 442"/>
                <a:gd name="T52" fmla="*/ 212 w 328"/>
                <a:gd name="T53" fmla="*/ 110 h 442"/>
                <a:gd name="T54" fmla="*/ 208 w 328"/>
                <a:gd name="T55" fmla="*/ 108 h 442"/>
                <a:gd name="T56" fmla="*/ 152 w 328"/>
                <a:gd name="T57" fmla="*/ 46 h 442"/>
                <a:gd name="T58" fmla="*/ 130 w 328"/>
                <a:gd name="T59" fmla="*/ 28 h 442"/>
                <a:gd name="T60" fmla="*/ 108 w 328"/>
                <a:gd name="T61" fmla="*/ 16 h 442"/>
                <a:gd name="T62" fmla="*/ 90 w 328"/>
                <a:gd name="T63" fmla="*/ 0 h 442"/>
                <a:gd name="T64" fmla="*/ 44 w 328"/>
                <a:gd name="T65" fmla="*/ 18 h 442"/>
                <a:gd name="T66" fmla="*/ 18 w 328"/>
                <a:gd name="T67" fmla="*/ 24 h 442"/>
                <a:gd name="T68" fmla="*/ 6 w 328"/>
                <a:gd name="T69" fmla="*/ 34 h 442"/>
                <a:gd name="T70" fmla="*/ 0 w 328"/>
                <a:gd name="T71" fmla="*/ 44 h 442"/>
                <a:gd name="T72" fmla="*/ 0 w 328"/>
                <a:gd name="T73" fmla="*/ 58 h 442"/>
                <a:gd name="T74" fmla="*/ 10 w 328"/>
                <a:gd name="T75" fmla="*/ 94 h 442"/>
                <a:gd name="T76" fmla="*/ 56 w 328"/>
                <a:gd name="T77" fmla="*/ 208 h 442"/>
                <a:gd name="T78" fmla="*/ 76 w 328"/>
                <a:gd name="T79" fmla="*/ 254 h 442"/>
                <a:gd name="T80" fmla="*/ 92 w 328"/>
                <a:gd name="T81" fmla="*/ 294 h 442"/>
                <a:gd name="T82" fmla="*/ 102 w 328"/>
                <a:gd name="T83" fmla="*/ 344 h 442"/>
                <a:gd name="T84" fmla="*/ 106 w 328"/>
                <a:gd name="T85" fmla="*/ 394 h 442"/>
                <a:gd name="T86" fmla="*/ 98 w 328"/>
                <a:gd name="T87" fmla="*/ 440 h 4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8"/>
                <a:gd name="T133" fmla="*/ 0 h 442"/>
                <a:gd name="T134" fmla="*/ 328 w 328"/>
                <a:gd name="T135" fmla="*/ 442 h 4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8" h="442">
                  <a:moveTo>
                    <a:pt x="98" y="440"/>
                  </a:moveTo>
                  <a:lnTo>
                    <a:pt x="98" y="440"/>
                  </a:lnTo>
                  <a:lnTo>
                    <a:pt x="112" y="440"/>
                  </a:lnTo>
                  <a:lnTo>
                    <a:pt x="140" y="442"/>
                  </a:lnTo>
                  <a:lnTo>
                    <a:pt x="168" y="442"/>
                  </a:lnTo>
                  <a:lnTo>
                    <a:pt x="198" y="440"/>
                  </a:lnTo>
                  <a:lnTo>
                    <a:pt x="226" y="434"/>
                  </a:lnTo>
                  <a:lnTo>
                    <a:pt x="254" y="428"/>
                  </a:lnTo>
                  <a:lnTo>
                    <a:pt x="280" y="420"/>
                  </a:lnTo>
                  <a:lnTo>
                    <a:pt x="304" y="408"/>
                  </a:lnTo>
                  <a:lnTo>
                    <a:pt x="328" y="392"/>
                  </a:lnTo>
                  <a:lnTo>
                    <a:pt x="318" y="372"/>
                  </a:lnTo>
                  <a:lnTo>
                    <a:pt x="314" y="360"/>
                  </a:lnTo>
                  <a:lnTo>
                    <a:pt x="312" y="348"/>
                  </a:lnTo>
                  <a:lnTo>
                    <a:pt x="304" y="292"/>
                  </a:lnTo>
                  <a:lnTo>
                    <a:pt x="302" y="268"/>
                  </a:lnTo>
                  <a:lnTo>
                    <a:pt x="304" y="244"/>
                  </a:lnTo>
                  <a:lnTo>
                    <a:pt x="308" y="238"/>
                  </a:lnTo>
                  <a:lnTo>
                    <a:pt x="318" y="222"/>
                  </a:lnTo>
                  <a:lnTo>
                    <a:pt x="326" y="202"/>
                  </a:lnTo>
                  <a:lnTo>
                    <a:pt x="328" y="192"/>
                  </a:lnTo>
                  <a:lnTo>
                    <a:pt x="328" y="182"/>
                  </a:lnTo>
                  <a:lnTo>
                    <a:pt x="316" y="126"/>
                  </a:lnTo>
                  <a:lnTo>
                    <a:pt x="310" y="94"/>
                  </a:lnTo>
                  <a:lnTo>
                    <a:pt x="310" y="82"/>
                  </a:lnTo>
                  <a:lnTo>
                    <a:pt x="310" y="74"/>
                  </a:lnTo>
                  <a:lnTo>
                    <a:pt x="312" y="62"/>
                  </a:lnTo>
                  <a:lnTo>
                    <a:pt x="310" y="52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4"/>
                  </a:lnTo>
                  <a:lnTo>
                    <a:pt x="292" y="44"/>
                  </a:lnTo>
                  <a:lnTo>
                    <a:pt x="280" y="40"/>
                  </a:lnTo>
                  <a:lnTo>
                    <a:pt x="262" y="32"/>
                  </a:lnTo>
                  <a:lnTo>
                    <a:pt x="228" y="12"/>
                  </a:lnTo>
                  <a:lnTo>
                    <a:pt x="234" y="28"/>
                  </a:lnTo>
                  <a:lnTo>
                    <a:pt x="238" y="42"/>
                  </a:lnTo>
                  <a:lnTo>
                    <a:pt x="240" y="54"/>
                  </a:lnTo>
                  <a:lnTo>
                    <a:pt x="238" y="66"/>
                  </a:lnTo>
                  <a:lnTo>
                    <a:pt x="236" y="76"/>
                  </a:lnTo>
                  <a:lnTo>
                    <a:pt x="230" y="86"/>
                  </a:lnTo>
                  <a:lnTo>
                    <a:pt x="222" y="104"/>
                  </a:lnTo>
                  <a:lnTo>
                    <a:pt x="220" y="108"/>
                  </a:lnTo>
                  <a:lnTo>
                    <a:pt x="216" y="110"/>
                  </a:lnTo>
                  <a:lnTo>
                    <a:pt x="212" y="110"/>
                  </a:lnTo>
                  <a:lnTo>
                    <a:pt x="208" y="108"/>
                  </a:lnTo>
                  <a:lnTo>
                    <a:pt x="172" y="64"/>
                  </a:lnTo>
                  <a:lnTo>
                    <a:pt x="152" y="46"/>
                  </a:lnTo>
                  <a:lnTo>
                    <a:pt x="142" y="36"/>
                  </a:lnTo>
                  <a:lnTo>
                    <a:pt x="130" y="28"/>
                  </a:lnTo>
                  <a:lnTo>
                    <a:pt x="108" y="16"/>
                  </a:lnTo>
                  <a:lnTo>
                    <a:pt x="90" y="0"/>
                  </a:lnTo>
                  <a:lnTo>
                    <a:pt x="68" y="10"/>
                  </a:lnTo>
                  <a:lnTo>
                    <a:pt x="44" y="18"/>
                  </a:lnTo>
                  <a:lnTo>
                    <a:pt x="18" y="24"/>
                  </a:lnTo>
                  <a:lnTo>
                    <a:pt x="10" y="28"/>
                  </a:lnTo>
                  <a:lnTo>
                    <a:pt x="6" y="34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4" y="72"/>
                  </a:lnTo>
                  <a:lnTo>
                    <a:pt x="10" y="94"/>
                  </a:lnTo>
                  <a:lnTo>
                    <a:pt x="30" y="150"/>
                  </a:lnTo>
                  <a:lnTo>
                    <a:pt x="56" y="208"/>
                  </a:lnTo>
                  <a:lnTo>
                    <a:pt x="76" y="254"/>
                  </a:lnTo>
                  <a:lnTo>
                    <a:pt x="86" y="272"/>
                  </a:lnTo>
                  <a:lnTo>
                    <a:pt x="92" y="294"/>
                  </a:lnTo>
                  <a:lnTo>
                    <a:pt x="98" y="318"/>
                  </a:lnTo>
                  <a:lnTo>
                    <a:pt x="102" y="344"/>
                  </a:lnTo>
                  <a:lnTo>
                    <a:pt x="104" y="370"/>
                  </a:lnTo>
                  <a:lnTo>
                    <a:pt x="106" y="394"/>
                  </a:lnTo>
                  <a:lnTo>
                    <a:pt x="104" y="418"/>
                  </a:lnTo>
                  <a:lnTo>
                    <a:pt x="98" y="44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3828" y="482"/>
              <a:ext cx="156" cy="226"/>
            </a:xfrm>
            <a:custGeom>
              <a:avLst/>
              <a:gdLst>
                <a:gd name="T0" fmla="*/ 136 w 156"/>
                <a:gd name="T1" fmla="*/ 24 h 226"/>
                <a:gd name="T2" fmla="*/ 136 w 156"/>
                <a:gd name="T3" fmla="*/ 24 h 226"/>
                <a:gd name="T4" fmla="*/ 140 w 156"/>
                <a:gd name="T5" fmla="*/ 30 h 226"/>
                <a:gd name="T6" fmla="*/ 150 w 156"/>
                <a:gd name="T7" fmla="*/ 46 h 226"/>
                <a:gd name="T8" fmla="*/ 154 w 156"/>
                <a:gd name="T9" fmla="*/ 56 h 226"/>
                <a:gd name="T10" fmla="*/ 156 w 156"/>
                <a:gd name="T11" fmla="*/ 70 h 226"/>
                <a:gd name="T12" fmla="*/ 156 w 156"/>
                <a:gd name="T13" fmla="*/ 84 h 226"/>
                <a:gd name="T14" fmla="*/ 154 w 156"/>
                <a:gd name="T15" fmla="*/ 98 h 226"/>
                <a:gd name="T16" fmla="*/ 154 w 156"/>
                <a:gd name="T17" fmla="*/ 98 h 226"/>
                <a:gd name="T18" fmla="*/ 156 w 156"/>
                <a:gd name="T19" fmla="*/ 106 h 226"/>
                <a:gd name="T20" fmla="*/ 156 w 156"/>
                <a:gd name="T21" fmla="*/ 114 h 226"/>
                <a:gd name="T22" fmla="*/ 156 w 156"/>
                <a:gd name="T23" fmla="*/ 128 h 226"/>
                <a:gd name="T24" fmla="*/ 152 w 156"/>
                <a:gd name="T25" fmla="*/ 146 h 226"/>
                <a:gd name="T26" fmla="*/ 146 w 156"/>
                <a:gd name="T27" fmla="*/ 166 h 226"/>
                <a:gd name="T28" fmla="*/ 134 w 156"/>
                <a:gd name="T29" fmla="*/ 190 h 226"/>
                <a:gd name="T30" fmla="*/ 116 w 156"/>
                <a:gd name="T31" fmla="*/ 218 h 226"/>
                <a:gd name="T32" fmla="*/ 116 w 156"/>
                <a:gd name="T33" fmla="*/ 218 h 226"/>
                <a:gd name="T34" fmla="*/ 114 w 156"/>
                <a:gd name="T35" fmla="*/ 220 h 226"/>
                <a:gd name="T36" fmla="*/ 112 w 156"/>
                <a:gd name="T37" fmla="*/ 224 h 226"/>
                <a:gd name="T38" fmla="*/ 108 w 156"/>
                <a:gd name="T39" fmla="*/ 226 h 226"/>
                <a:gd name="T40" fmla="*/ 100 w 156"/>
                <a:gd name="T41" fmla="*/ 226 h 226"/>
                <a:gd name="T42" fmla="*/ 92 w 156"/>
                <a:gd name="T43" fmla="*/ 226 h 226"/>
                <a:gd name="T44" fmla="*/ 80 w 156"/>
                <a:gd name="T45" fmla="*/ 224 h 226"/>
                <a:gd name="T46" fmla="*/ 66 w 156"/>
                <a:gd name="T47" fmla="*/ 218 h 226"/>
                <a:gd name="T48" fmla="*/ 66 w 156"/>
                <a:gd name="T49" fmla="*/ 218 h 226"/>
                <a:gd name="T50" fmla="*/ 52 w 156"/>
                <a:gd name="T51" fmla="*/ 210 h 226"/>
                <a:gd name="T52" fmla="*/ 38 w 156"/>
                <a:gd name="T53" fmla="*/ 200 h 226"/>
                <a:gd name="T54" fmla="*/ 26 w 156"/>
                <a:gd name="T55" fmla="*/ 188 h 226"/>
                <a:gd name="T56" fmla="*/ 16 w 156"/>
                <a:gd name="T57" fmla="*/ 174 h 226"/>
                <a:gd name="T58" fmla="*/ 8 w 156"/>
                <a:gd name="T59" fmla="*/ 158 h 226"/>
                <a:gd name="T60" fmla="*/ 2 w 156"/>
                <a:gd name="T61" fmla="*/ 140 h 226"/>
                <a:gd name="T62" fmla="*/ 0 w 156"/>
                <a:gd name="T63" fmla="*/ 122 h 226"/>
                <a:gd name="T64" fmla="*/ 0 w 156"/>
                <a:gd name="T65" fmla="*/ 102 h 226"/>
                <a:gd name="T66" fmla="*/ 0 w 156"/>
                <a:gd name="T67" fmla="*/ 102 h 226"/>
                <a:gd name="T68" fmla="*/ 4 w 156"/>
                <a:gd name="T69" fmla="*/ 84 h 226"/>
                <a:gd name="T70" fmla="*/ 10 w 156"/>
                <a:gd name="T71" fmla="*/ 66 h 226"/>
                <a:gd name="T72" fmla="*/ 18 w 156"/>
                <a:gd name="T73" fmla="*/ 52 h 226"/>
                <a:gd name="T74" fmla="*/ 28 w 156"/>
                <a:gd name="T75" fmla="*/ 40 h 226"/>
                <a:gd name="T76" fmla="*/ 38 w 156"/>
                <a:gd name="T77" fmla="*/ 28 h 226"/>
                <a:gd name="T78" fmla="*/ 48 w 156"/>
                <a:gd name="T79" fmla="*/ 20 h 226"/>
                <a:gd name="T80" fmla="*/ 68 w 156"/>
                <a:gd name="T81" fmla="*/ 6 h 226"/>
                <a:gd name="T82" fmla="*/ 68 w 156"/>
                <a:gd name="T83" fmla="*/ 6 h 226"/>
                <a:gd name="T84" fmla="*/ 76 w 156"/>
                <a:gd name="T85" fmla="*/ 2 h 226"/>
                <a:gd name="T86" fmla="*/ 86 w 156"/>
                <a:gd name="T87" fmla="*/ 0 h 226"/>
                <a:gd name="T88" fmla="*/ 94 w 156"/>
                <a:gd name="T89" fmla="*/ 0 h 226"/>
                <a:gd name="T90" fmla="*/ 102 w 156"/>
                <a:gd name="T91" fmla="*/ 2 h 226"/>
                <a:gd name="T92" fmla="*/ 112 w 156"/>
                <a:gd name="T93" fmla="*/ 4 h 226"/>
                <a:gd name="T94" fmla="*/ 120 w 156"/>
                <a:gd name="T95" fmla="*/ 10 h 226"/>
                <a:gd name="T96" fmla="*/ 128 w 156"/>
                <a:gd name="T97" fmla="*/ 16 h 226"/>
                <a:gd name="T98" fmla="*/ 136 w 156"/>
                <a:gd name="T99" fmla="*/ 24 h 226"/>
                <a:gd name="T100" fmla="*/ 136 w 156"/>
                <a:gd name="T101" fmla="*/ 24 h 2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6"/>
                <a:gd name="T154" fmla="*/ 0 h 226"/>
                <a:gd name="T155" fmla="*/ 156 w 156"/>
                <a:gd name="T156" fmla="*/ 226 h 2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6" h="226">
                  <a:moveTo>
                    <a:pt x="136" y="24"/>
                  </a:moveTo>
                  <a:lnTo>
                    <a:pt x="136" y="24"/>
                  </a:lnTo>
                  <a:lnTo>
                    <a:pt x="140" y="30"/>
                  </a:lnTo>
                  <a:lnTo>
                    <a:pt x="150" y="46"/>
                  </a:lnTo>
                  <a:lnTo>
                    <a:pt x="154" y="56"/>
                  </a:lnTo>
                  <a:lnTo>
                    <a:pt x="156" y="70"/>
                  </a:lnTo>
                  <a:lnTo>
                    <a:pt x="156" y="84"/>
                  </a:lnTo>
                  <a:lnTo>
                    <a:pt x="154" y="98"/>
                  </a:lnTo>
                  <a:lnTo>
                    <a:pt x="156" y="106"/>
                  </a:lnTo>
                  <a:lnTo>
                    <a:pt x="156" y="114"/>
                  </a:lnTo>
                  <a:lnTo>
                    <a:pt x="156" y="128"/>
                  </a:lnTo>
                  <a:lnTo>
                    <a:pt x="152" y="146"/>
                  </a:lnTo>
                  <a:lnTo>
                    <a:pt x="146" y="166"/>
                  </a:lnTo>
                  <a:lnTo>
                    <a:pt x="134" y="190"/>
                  </a:lnTo>
                  <a:lnTo>
                    <a:pt x="116" y="218"/>
                  </a:lnTo>
                  <a:lnTo>
                    <a:pt x="114" y="220"/>
                  </a:lnTo>
                  <a:lnTo>
                    <a:pt x="112" y="224"/>
                  </a:lnTo>
                  <a:lnTo>
                    <a:pt x="108" y="226"/>
                  </a:lnTo>
                  <a:lnTo>
                    <a:pt x="100" y="226"/>
                  </a:lnTo>
                  <a:lnTo>
                    <a:pt x="92" y="226"/>
                  </a:lnTo>
                  <a:lnTo>
                    <a:pt x="80" y="224"/>
                  </a:lnTo>
                  <a:lnTo>
                    <a:pt x="66" y="218"/>
                  </a:lnTo>
                  <a:lnTo>
                    <a:pt x="52" y="210"/>
                  </a:lnTo>
                  <a:lnTo>
                    <a:pt x="38" y="200"/>
                  </a:lnTo>
                  <a:lnTo>
                    <a:pt x="26" y="188"/>
                  </a:lnTo>
                  <a:lnTo>
                    <a:pt x="16" y="174"/>
                  </a:lnTo>
                  <a:lnTo>
                    <a:pt x="8" y="158"/>
                  </a:lnTo>
                  <a:lnTo>
                    <a:pt x="2" y="140"/>
                  </a:lnTo>
                  <a:lnTo>
                    <a:pt x="0" y="122"/>
                  </a:lnTo>
                  <a:lnTo>
                    <a:pt x="0" y="102"/>
                  </a:lnTo>
                  <a:lnTo>
                    <a:pt x="4" y="84"/>
                  </a:lnTo>
                  <a:lnTo>
                    <a:pt x="10" y="66"/>
                  </a:lnTo>
                  <a:lnTo>
                    <a:pt x="18" y="52"/>
                  </a:lnTo>
                  <a:lnTo>
                    <a:pt x="28" y="40"/>
                  </a:lnTo>
                  <a:lnTo>
                    <a:pt x="38" y="28"/>
                  </a:lnTo>
                  <a:lnTo>
                    <a:pt x="48" y="20"/>
                  </a:lnTo>
                  <a:lnTo>
                    <a:pt x="68" y="6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2" y="4"/>
                  </a:lnTo>
                  <a:lnTo>
                    <a:pt x="120" y="10"/>
                  </a:lnTo>
                  <a:lnTo>
                    <a:pt x="128" y="16"/>
                  </a:lnTo>
                  <a:lnTo>
                    <a:pt x="136" y="24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3804" y="578"/>
              <a:ext cx="38" cy="54"/>
            </a:xfrm>
            <a:custGeom>
              <a:avLst/>
              <a:gdLst>
                <a:gd name="T0" fmla="*/ 36 w 38"/>
                <a:gd name="T1" fmla="*/ 18 h 54"/>
                <a:gd name="T2" fmla="*/ 36 w 38"/>
                <a:gd name="T3" fmla="*/ 18 h 54"/>
                <a:gd name="T4" fmla="*/ 34 w 38"/>
                <a:gd name="T5" fmla="*/ 14 h 54"/>
                <a:gd name="T6" fmla="*/ 26 w 38"/>
                <a:gd name="T7" fmla="*/ 6 h 54"/>
                <a:gd name="T8" fmla="*/ 22 w 38"/>
                <a:gd name="T9" fmla="*/ 4 h 54"/>
                <a:gd name="T10" fmla="*/ 18 w 38"/>
                <a:gd name="T11" fmla="*/ 2 h 54"/>
                <a:gd name="T12" fmla="*/ 12 w 38"/>
                <a:gd name="T13" fmla="*/ 0 h 54"/>
                <a:gd name="T14" fmla="*/ 6 w 38"/>
                <a:gd name="T15" fmla="*/ 2 h 54"/>
                <a:gd name="T16" fmla="*/ 6 w 38"/>
                <a:gd name="T17" fmla="*/ 2 h 54"/>
                <a:gd name="T18" fmla="*/ 4 w 38"/>
                <a:gd name="T19" fmla="*/ 4 h 54"/>
                <a:gd name="T20" fmla="*/ 2 w 38"/>
                <a:gd name="T21" fmla="*/ 8 h 54"/>
                <a:gd name="T22" fmla="*/ 0 w 38"/>
                <a:gd name="T23" fmla="*/ 16 h 54"/>
                <a:gd name="T24" fmla="*/ 0 w 38"/>
                <a:gd name="T25" fmla="*/ 24 h 54"/>
                <a:gd name="T26" fmla="*/ 4 w 38"/>
                <a:gd name="T27" fmla="*/ 34 h 54"/>
                <a:gd name="T28" fmla="*/ 10 w 38"/>
                <a:gd name="T29" fmla="*/ 42 h 54"/>
                <a:gd name="T30" fmla="*/ 16 w 38"/>
                <a:gd name="T31" fmla="*/ 50 h 54"/>
                <a:gd name="T32" fmla="*/ 22 w 38"/>
                <a:gd name="T33" fmla="*/ 54 h 54"/>
                <a:gd name="T34" fmla="*/ 30 w 38"/>
                <a:gd name="T35" fmla="*/ 54 h 54"/>
                <a:gd name="T36" fmla="*/ 30 w 38"/>
                <a:gd name="T37" fmla="*/ 54 h 54"/>
                <a:gd name="T38" fmla="*/ 34 w 38"/>
                <a:gd name="T39" fmla="*/ 50 h 54"/>
                <a:gd name="T40" fmla="*/ 38 w 38"/>
                <a:gd name="T41" fmla="*/ 46 h 54"/>
                <a:gd name="T42" fmla="*/ 38 w 38"/>
                <a:gd name="T43" fmla="*/ 40 h 54"/>
                <a:gd name="T44" fmla="*/ 38 w 38"/>
                <a:gd name="T45" fmla="*/ 34 h 54"/>
                <a:gd name="T46" fmla="*/ 38 w 38"/>
                <a:gd name="T47" fmla="*/ 22 h 54"/>
                <a:gd name="T48" fmla="*/ 36 w 38"/>
                <a:gd name="T49" fmla="*/ 18 h 54"/>
                <a:gd name="T50" fmla="*/ 36 w 38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54"/>
                <a:gd name="T80" fmla="*/ 38 w 38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54">
                  <a:moveTo>
                    <a:pt x="36" y="18"/>
                  </a:moveTo>
                  <a:lnTo>
                    <a:pt x="36" y="18"/>
                  </a:lnTo>
                  <a:lnTo>
                    <a:pt x="34" y="14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34"/>
                  </a:lnTo>
                  <a:lnTo>
                    <a:pt x="10" y="42"/>
                  </a:lnTo>
                  <a:lnTo>
                    <a:pt x="16" y="50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38" y="40"/>
                  </a:lnTo>
                  <a:lnTo>
                    <a:pt x="38" y="34"/>
                  </a:lnTo>
                  <a:lnTo>
                    <a:pt x="38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952" y="576"/>
              <a:ext cx="8" cy="62"/>
            </a:xfrm>
            <a:custGeom>
              <a:avLst/>
              <a:gdLst>
                <a:gd name="T0" fmla="*/ 0 w 8"/>
                <a:gd name="T1" fmla="*/ 0 h 62"/>
                <a:gd name="T2" fmla="*/ 0 w 8"/>
                <a:gd name="T3" fmla="*/ 0 h 62"/>
                <a:gd name="T4" fmla="*/ 0 w 8"/>
                <a:gd name="T5" fmla="*/ 4 h 62"/>
                <a:gd name="T6" fmla="*/ 0 w 8"/>
                <a:gd name="T7" fmla="*/ 18 h 62"/>
                <a:gd name="T8" fmla="*/ 2 w 8"/>
                <a:gd name="T9" fmla="*/ 40 h 62"/>
                <a:gd name="T10" fmla="*/ 4 w 8"/>
                <a:gd name="T11" fmla="*/ 50 h 62"/>
                <a:gd name="T12" fmla="*/ 8 w 8"/>
                <a:gd name="T13" fmla="*/ 62 h 62"/>
                <a:gd name="T14" fmla="*/ 8 w 8"/>
                <a:gd name="T15" fmla="*/ 62 h 62"/>
                <a:gd name="T16" fmla="*/ 0 w 8"/>
                <a:gd name="T17" fmla="*/ 0 h 62"/>
                <a:gd name="T18" fmla="*/ 0 w 8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2"/>
                <a:gd name="T32" fmla="*/ 8 w 8"/>
                <a:gd name="T33" fmla="*/ 62 h 6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" y="40"/>
                  </a:lnTo>
                  <a:lnTo>
                    <a:pt x="4" y="50"/>
                  </a:lnTo>
                  <a:lnTo>
                    <a:pt x="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3880" y="584"/>
              <a:ext cx="40" cy="12"/>
            </a:xfrm>
            <a:custGeom>
              <a:avLst/>
              <a:gdLst>
                <a:gd name="T0" fmla="*/ 40 w 40"/>
                <a:gd name="T1" fmla="*/ 0 h 12"/>
                <a:gd name="T2" fmla="*/ 40 w 40"/>
                <a:gd name="T3" fmla="*/ 0 h 12"/>
                <a:gd name="T4" fmla="*/ 38 w 40"/>
                <a:gd name="T5" fmla="*/ 0 h 12"/>
                <a:gd name="T6" fmla="*/ 30 w 40"/>
                <a:gd name="T7" fmla="*/ 2 h 12"/>
                <a:gd name="T8" fmla="*/ 18 w 40"/>
                <a:gd name="T9" fmla="*/ 4 h 12"/>
                <a:gd name="T10" fmla="*/ 10 w 40"/>
                <a:gd name="T11" fmla="*/ 2 h 12"/>
                <a:gd name="T12" fmla="*/ 0 w 40"/>
                <a:gd name="T13" fmla="*/ 0 h 12"/>
                <a:gd name="T14" fmla="*/ 0 w 40"/>
                <a:gd name="T15" fmla="*/ 0 h 12"/>
                <a:gd name="T16" fmla="*/ 4 w 40"/>
                <a:gd name="T17" fmla="*/ 4 h 12"/>
                <a:gd name="T18" fmla="*/ 16 w 40"/>
                <a:gd name="T19" fmla="*/ 10 h 12"/>
                <a:gd name="T20" fmla="*/ 24 w 40"/>
                <a:gd name="T21" fmla="*/ 12 h 12"/>
                <a:gd name="T22" fmla="*/ 30 w 40"/>
                <a:gd name="T23" fmla="*/ 12 h 12"/>
                <a:gd name="T24" fmla="*/ 36 w 40"/>
                <a:gd name="T25" fmla="*/ 8 h 12"/>
                <a:gd name="T26" fmla="*/ 40 w 40"/>
                <a:gd name="T27" fmla="*/ 0 h 12"/>
                <a:gd name="T28" fmla="*/ 40 w 4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12"/>
                <a:gd name="T47" fmla="*/ 40 w 4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12">
                  <a:moveTo>
                    <a:pt x="40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8" y="4"/>
                  </a:lnTo>
                  <a:lnTo>
                    <a:pt x="10" y="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0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954" y="576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8 w 30"/>
                <a:gd name="T5" fmla="*/ 2 h 18"/>
                <a:gd name="T6" fmla="*/ 24 w 30"/>
                <a:gd name="T7" fmla="*/ 8 h 18"/>
                <a:gd name="T8" fmla="*/ 18 w 30"/>
                <a:gd name="T9" fmla="*/ 8 h 18"/>
                <a:gd name="T10" fmla="*/ 14 w 30"/>
                <a:gd name="T11" fmla="*/ 10 h 18"/>
                <a:gd name="T12" fmla="*/ 8 w 30"/>
                <a:gd name="T13" fmla="*/ 10 h 18"/>
                <a:gd name="T14" fmla="*/ 0 w 30"/>
                <a:gd name="T15" fmla="*/ 8 h 18"/>
                <a:gd name="T16" fmla="*/ 0 w 30"/>
                <a:gd name="T17" fmla="*/ 8 h 18"/>
                <a:gd name="T18" fmla="*/ 2 w 30"/>
                <a:gd name="T19" fmla="*/ 12 h 18"/>
                <a:gd name="T20" fmla="*/ 4 w 30"/>
                <a:gd name="T21" fmla="*/ 14 h 18"/>
                <a:gd name="T22" fmla="*/ 8 w 30"/>
                <a:gd name="T23" fmla="*/ 16 h 18"/>
                <a:gd name="T24" fmla="*/ 14 w 30"/>
                <a:gd name="T25" fmla="*/ 18 h 18"/>
                <a:gd name="T26" fmla="*/ 18 w 30"/>
                <a:gd name="T27" fmla="*/ 16 h 18"/>
                <a:gd name="T28" fmla="*/ 24 w 30"/>
                <a:gd name="T29" fmla="*/ 10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4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3908" y="650"/>
              <a:ext cx="50" cy="22"/>
            </a:xfrm>
            <a:custGeom>
              <a:avLst/>
              <a:gdLst>
                <a:gd name="T0" fmla="*/ 50 w 50"/>
                <a:gd name="T1" fmla="*/ 0 h 22"/>
                <a:gd name="T2" fmla="*/ 50 w 50"/>
                <a:gd name="T3" fmla="*/ 0 h 22"/>
                <a:gd name="T4" fmla="*/ 42 w 50"/>
                <a:gd name="T5" fmla="*/ 0 h 22"/>
                <a:gd name="T6" fmla="*/ 26 w 50"/>
                <a:gd name="T7" fmla="*/ 2 h 22"/>
                <a:gd name="T8" fmla="*/ 26 w 50"/>
                <a:gd name="T9" fmla="*/ 2 h 22"/>
                <a:gd name="T10" fmla="*/ 10 w 50"/>
                <a:gd name="T11" fmla="*/ 4 h 22"/>
                <a:gd name="T12" fmla="*/ 0 w 50"/>
                <a:gd name="T13" fmla="*/ 4 h 22"/>
                <a:gd name="T14" fmla="*/ 0 w 50"/>
                <a:gd name="T15" fmla="*/ 4 h 22"/>
                <a:gd name="T16" fmla="*/ 4 w 50"/>
                <a:gd name="T17" fmla="*/ 10 h 22"/>
                <a:gd name="T18" fmla="*/ 10 w 50"/>
                <a:gd name="T19" fmla="*/ 16 h 22"/>
                <a:gd name="T20" fmla="*/ 18 w 50"/>
                <a:gd name="T21" fmla="*/ 20 h 22"/>
                <a:gd name="T22" fmla="*/ 18 w 50"/>
                <a:gd name="T23" fmla="*/ 20 h 22"/>
                <a:gd name="T24" fmla="*/ 28 w 50"/>
                <a:gd name="T25" fmla="*/ 22 h 22"/>
                <a:gd name="T26" fmla="*/ 36 w 50"/>
                <a:gd name="T27" fmla="*/ 22 h 22"/>
                <a:gd name="T28" fmla="*/ 42 w 50"/>
                <a:gd name="T29" fmla="*/ 18 h 22"/>
                <a:gd name="T30" fmla="*/ 44 w 50"/>
                <a:gd name="T31" fmla="*/ 10 h 22"/>
                <a:gd name="T32" fmla="*/ 44 w 50"/>
                <a:gd name="T33" fmla="*/ 10 h 22"/>
                <a:gd name="T34" fmla="*/ 48 w 50"/>
                <a:gd name="T35" fmla="*/ 6 h 22"/>
                <a:gd name="T36" fmla="*/ 50 w 50"/>
                <a:gd name="T37" fmla="*/ 4 h 22"/>
                <a:gd name="T38" fmla="*/ 50 w 50"/>
                <a:gd name="T39" fmla="*/ 0 h 22"/>
                <a:gd name="T40" fmla="*/ 50 w 50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"/>
                <a:gd name="T65" fmla="*/ 50 w 50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26" y="2"/>
                  </a:lnTo>
                  <a:lnTo>
                    <a:pt x="10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8" y="20"/>
                  </a:lnTo>
                  <a:lnTo>
                    <a:pt x="28" y="22"/>
                  </a:lnTo>
                  <a:lnTo>
                    <a:pt x="36" y="22"/>
                  </a:lnTo>
                  <a:lnTo>
                    <a:pt x="42" y="18"/>
                  </a:lnTo>
                  <a:lnTo>
                    <a:pt x="44" y="10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BA4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4142" y="772"/>
              <a:ext cx="94" cy="196"/>
            </a:xfrm>
            <a:custGeom>
              <a:avLst/>
              <a:gdLst>
                <a:gd name="T0" fmla="*/ 88 w 94"/>
                <a:gd name="T1" fmla="*/ 0 h 196"/>
                <a:gd name="T2" fmla="*/ 0 w 94"/>
                <a:gd name="T3" fmla="*/ 160 h 196"/>
                <a:gd name="T4" fmla="*/ 10 w 94"/>
                <a:gd name="T5" fmla="*/ 196 h 196"/>
                <a:gd name="T6" fmla="*/ 64 w 94"/>
                <a:gd name="T7" fmla="*/ 124 h 196"/>
                <a:gd name="T8" fmla="*/ 64 w 94"/>
                <a:gd name="T9" fmla="*/ 124 h 196"/>
                <a:gd name="T10" fmla="*/ 70 w 94"/>
                <a:gd name="T11" fmla="*/ 110 h 196"/>
                <a:gd name="T12" fmla="*/ 78 w 94"/>
                <a:gd name="T13" fmla="*/ 94 h 196"/>
                <a:gd name="T14" fmla="*/ 86 w 94"/>
                <a:gd name="T15" fmla="*/ 76 h 196"/>
                <a:gd name="T16" fmla="*/ 92 w 94"/>
                <a:gd name="T17" fmla="*/ 56 h 196"/>
                <a:gd name="T18" fmla="*/ 94 w 94"/>
                <a:gd name="T19" fmla="*/ 36 h 196"/>
                <a:gd name="T20" fmla="*/ 94 w 94"/>
                <a:gd name="T21" fmla="*/ 26 h 196"/>
                <a:gd name="T22" fmla="*/ 94 w 94"/>
                <a:gd name="T23" fmla="*/ 16 h 196"/>
                <a:gd name="T24" fmla="*/ 92 w 94"/>
                <a:gd name="T25" fmla="*/ 8 h 196"/>
                <a:gd name="T26" fmla="*/ 88 w 94"/>
                <a:gd name="T27" fmla="*/ 0 h 196"/>
                <a:gd name="T28" fmla="*/ 88 w 94"/>
                <a:gd name="T29" fmla="*/ 0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4"/>
                <a:gd name="T46" fmla="*/ 0 h 196"/>
                <a:gd name="T47" fmla="*/ 94 w 94"/>
                <a:gd name="T48" fmla="*/ 196 h 1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4" h="196">
                  <a:moveTo>
                    <a:pt x="88" y="0"/>
                  </a:moveTo>
                  <a:lnTo>
                    <a:pt x="0" y="160"/>
                  </a:lnTo>
                  <a:lnTo>
                    <a:pt x="10" y="196"/>
                  </a:lnTo>
                  <a:lnTo>
                    <a:pt x="64" y="124"/>
                  </a:lnTo>
                  <a:lnTo>
                    <a:pt x="70" y="110"/>
                  </a:lnTo>
                  <a:lnTo>
                    <a:pt x="78" y="94"/>
                  </a:lnTo>
                  <a:lnTo>
                    <a:pt x="86" y="76"/>
                  </a:lnTo>
                  <a:lnTo>
                    <a:pt x="92" y="56"/>
                  </a:lnTo>
                  <a:lnTo>
                    <a:pt x="94" y="36"/>
                  </a:lnTo>
                  <a:lnTo>
                    <a:pt x="94" y="26"/>
                  </a:lnTo>
                  <a:lnTo>
                    <a:pt x="94" y="16"/>
                  </a:lnTo>
                  <a:lnTo>
                    <a:pt x="92" y="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4216" y="772"/>
              <a:ext cx="62" cy="94"/>
            </a:xfrm>
            <a:custGeom>
              <a:avLst/>
              <a:gdLst>
                <a:gd name="T0" fmla="*/ 2 w 62"/>
                <a:gd name="T1" fmla="*/ 94 h 94"/>
                <a:gd name="T2" fmla="*/ 2 w 62"/>
                <a:gd name="T3" fmla="*/ 94 h 94"/>
                <a:gd name="T4" fmla="*/ 0 w 62"/>
                <a:gd name="T5" fmla="*/ 84 h 94"/>
                <a:gd name="T6" fmla="*/ 2 w 62"/>
                <a:gd name="T7" fmla="*/ 62 h 94"/>
                <a:gd name="T8" fmla="*/ 6 w 62"/>
                <a:gd name="T9" fmla="*/ 30 h 94"/>
                <a:gd name="T10" fmla="*/ 10 w 62"/>
                <a:gd name="T11" fmla="*/ 14 h 94"/>
                <a:gd name="T12" fmla="*/ 14 w 62"/>
                <a:gd name="T13" fmla="*/ 0 h 94"/>
                <a:gd name="T14" fmla="*/ 62 w 62"/>
                <a:gd name="T15" fmla="*/ 16 h 94"/>
                <a:gd name="T16" fmla="*/ 30 w 62"/>
                <a:gd name="T17" fmla="*/ 90 h 94"/>
                <a:gd name="T18" fmla="*/ 30 w 62"/>
                <a:gd name="T19" fmla="*/ 90 h 94"/>
                <a:gd name="T20" fmla="*/ 20 w 62"/>
                <a:gd name="T21" fmla="*/ 90 h 94"/>
                <a:gd name="T22" fmla="*/ 10 w 62"/>
                <a:gd name="T23" fmla="*/ 90 h 94"/>
                <a:gd name="T24" fmla="*/ 2 w 62"/>
                <a:gd name="T25" fmla="*/ 94 h 94"/>
                <a:gd name="T26" fmla="*/ 2 w 62"/>
                <a:gd name="T27" fmla="*/ 9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2"/>
                <a:gd name="T43" fmla="*/ 0 h 94"/>
                <a:gd name="T44" fmla="*/ 62 w 62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2" h="94">
                  <a:moveTo>
                    <a:pt x="2" y="94"/>
                  </a:moveTo>
                  <a:lnTo>
                    <a:pt x="2" y="94"/>
                  </a:lnTo>
                  <a:lnTo>
                    <a:pt x="0" y="84"/>
                  </a:lnTo>
                  <a:lnTo>
                    <a:pt x="2" y="62"/>
                  </a:lnTo>
                  <a:lnTo>
                    <a:pt x="6" y="30"/>
                  </a:lnTo>
                  <a:lnTo>
                    <a:pt x="10" y="14"/>
                  </a:lnTo>
                  <a:lnTo>
                    <a:pt x="14" y="0"/>
                  </a:lnTo>
                  <a:lnTo>
                    <a:pt x="62" y="16"/>
                  </a:lnTo>
                  <a:lnTo>
                    <a:pt x="30" y="90"/>
                  </a:lnTo>
                  <a:lnTo>
                    <a:pt x="20" y="90"/>
                  </a:lnTo>
                  <a:lnTo>
                    <a:pt x="10" y="90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4194" y="858"/>
              <a:ext cx="52" cy="26"/>
            </a:xfrm>
            <a:custGeom>
              <a:avLst/>
              <a:gdLst>
                <a:gd name="T0" fmla="*/ 52 w 52"/>
                <a:gd name="T1" fmla="*/ 4 h 26"/>
                <a:gd name="T2" fmla="*/ 52 w 52"/>
                <a:gd name="T3" fmla="*/ 4 h 26"/>
                <a:gd name="T4" fmla="*/ 46 w 52"/>
                <a:gd name="T5" fmla="*/ 2 h 26"/>
                <a:gd name="T6" fmla="*/ 40 w 52"/>
                <a:gd name="T7" fmla="*/ 2 h 26"/>
                <a:gd name="T8" fmla="*/ 32 w 52"/>
                <a:gd name="T9" fmla="*/ 0 h 26"/>
                <a:gd name="T10" fmla="*/ 24 w 52"/>
                <a:gd name="T11" fmla="*/ 2 h 26"/>
                <a:gd name="T12" fmla="*/ 16 w 52"/>
                <a:gd name="T13" fmla="*/ 6 h 26"/>
                <a:gd name="T14" fmla="*/ 8 w 52"/>
                <a:gd name="T15" fmla="*/ 14 h 26"/>
                <a:gd name="T16" fmla="*/ 0 w 52"/>
                <a:gd name="T17" fmla="*/ 26 h 26"/>
                <a:gd name="T18" fmla="*/ 0 w 52"/>
                <a:gd name="T19" fmla="*/ 26 h 26"/>
                <a:gd name="T20" fmla="*/ 6 w 52"/>
                <a:gd name="T21" fmla="*/ 26 h 26"/>
                <a:gd name="T22" fmla="*/ 22 w 52"/>
                <a:gd name="T23" fmla="*/ 22 h 26"/>
                <a:gd name="T24" fmla="*/ 32 w 52"/>
                <a:gd name="T25" fmla="*/ 20 h 26"/>
                <a:gd name="T26" fmla="*/ 40 w 52"/>
                <a:gd name="T27" fmla="*/ 16 h 26"/>
                <a:gd name="T28" fmla="*/ 48 w 52"/>
                <a:gd name="T29" fmla="*/ 12 h 26"/>
                <a:gd name="T30" fmla="*/ 52 w 52"/>
                <a:gd name="T31" fmla="*/ 4 h 26"/>
                <a:gd name="T32" fmla="*/ 52 w 52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6"/>
                <a:gd name="T53" fmla="*/ 52 w 5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6">
                  <a:moveTo>
                    <a:pt x="52" y="4"/>
                  </a:moveTo>
                  <a:lnTo>
                    <a:pt x="52" y="4"/>
                  </a:lnTo>
                  <a:lnTo>
                    <a:pt x="46" y="2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6" y="6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22" y="22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48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3958" y="782"/>
              <a:ext cx="286" cy="254"/>
            </a:xfrm>
            <a:custGeom>
              <a:avLst/>
              <a:gdLst>
                <a:gd name="T0" fmla="*/ 286 w 286"/>
                <a:gd name="T1" fmla="*/ 86 h 254"/>
                <a:gd name="T2" fmla="*/ 180 w 286"/>
                <a:gd name="T3" fmla="*/ 238 h 254"/>
                <a:gd name="T4" fmla="*/ 180 w 286"/>
                <a:gd name="T5" fmla="*/ 238 h 254"/>
                <a:gd name="T6" fmla="*/ 176 w 286"/>
                <a:gd name="T7" fmla="*/ 242 h 254"/>
                <a:gd name="T8" fmla="*/ 164 w 286"/>
                <a:gd name="T9" fmla="*/ 250 h 254"/>
                <a:gd name="T10" fmla="*/ 156 w 286"/>
                <a:gd name="T11" fmla="*/ 252 h 254"/>
                <a:gd name="T12" fmla="*/ 148 w 286"/>
                <a:gd name="T13" fmla="*/ 254 h 254"/>
                <a:gd name="T14" fmla="*/ 138 w 286"/>
                <a:gd name="T15" fmla="*/ 252 h 254"/>
                <a:gd name="T16" fmla="*/ 126 w 286"/>
                <a:gd name="T17" fmla="*/ 246 h 254"/>
                <a:gd name="T18" fmla="*/ 126 w 286"/>
                <a:gd name="T19" fmla="*/ 246 h 254"/>
                <a:gd name="T20" fmla="*/ 0 w 286"/>
                <a:gd name="T21" fmla="*/ 168 h 254"/>
                <a:gd name="T22" fmla="*/ 64 w 286"/>
                <a:gd name="T23" fmla="*/ 0 h 254"/>
                <a:gd name="T24" fmla="*/ 226 w 286"/>
                <a:gd name="T25" fmla="*/ 84 h 254"/>
                <a:gd name="T26" fmla="*/ 226 w 286"/>
                <a:gd name="T27" fmla="*/ 84 h 254"/>
                <a:gd name="T28" fmla="*/ 232 w 286"/>
                <a:gd name="T29" fmla="*/ 88 h 254"/>
                <a:gd name="T30" fmla="*/ 246 w 286"/>
                <a:gd name="T31" fmla="*/ 94 h 254"/>
                <a:gd name="T32" fmla="*/ 256 w 286"/>
                <a:gd name="T33" fmla="*/ 94 h 254"/>
                <a:gd name="T34" fmla="*/ 266 w 286"/>
                <a:gd name="T35" fmla="*/ 94 h 254"/>
                <a:gd name="T36" fmla="*/ 276 w 286"/>
                <a:gd name="T37" fmla="*/ 92 h 254"/>
                <a:gd name="T38" fmla="*/ 286 w 286"/>
                <a:gd name="T39" fmla="*/ 86 h 254"/>
                <a:gd name="T40" fmla="*/ 286 w 286"/>
                <a:gd name="T41" fmla="*/ 86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6"/>
                <a:gd name="T64" fmla="*/ 0 h 254"/>
                <a:gd name="T65" fmla="*/ 286 w 286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6" h="254">
                  <a:moveTo>
                    <a:pt x="286" y="86"/>
                  </a:moveTo>
                  <a:lnTo>
                    <a:pt x="180" y="238"/>
                  </a:lnTo>
                  <a:lnTo>
                    <a:pt x="176" y="242"/>
                  </a:lnTo>
                  <a:lnTo>
                    <a:pt x="164" y="250"/>
                  </a:lnTo>
                  <a:lnTo>
                    <a:pt x="156" y="252"/>
                  </a:lnTo>
                  <a:lnTo>
                    <a:pt x="148" y="254"/>
                  </a:lnTo>
                  <a:lnTo>
                    <a:pt x="138" y="252"/>
                  </a:lnTo>
                  <a:lnTo>
                    <a:pt x="126" y="246"/>
                  </a:lnTo>
                  <a:lnTo>
                    <a:pt x="0" y="168"/>
                  </a:lnTo>
                  <a:lnTo>
                    <a:pt x="64" y="0"/>
                  </a:lnTo>
                  <a:lnTo>
                    <a:pt x="226" y="84"/>
                  </a:lnTo>
                  <a:lnTo>
                    <a:pt x="232" y="88"/>
                  </a:lnTo>
                  <a:lnTo>
                    <a:pt x="246" y="94"/>
                  </a:lnTo>
                  <a:lnTo>
                    <a:pt x="256" y="94"/>
                  </a:lnTo>
                  <a:lnTo>
                    <a:pt x="266" y="94"/>
                  </a:lnTo>
                  <a:lnTo>
                    <a:pt x="276" y="92"/>
                  </a:lnTo>
                  <a:lnTo>
                    <a:pt x="286" y="86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4022" y="762"/>
              <a:ext cx="194" cy="114"/>
            </a:xfrm>
            <a:custGeom>
              <a:avLst/>
              <a:gdLst>
                <a:gd name="T0" fmla="*/ 194 w 194"/>
                <a:gd name="T1" fmla="*/ 100 h 114"/>
                <a:gd name="T2" fmla="*/ 194 w 194"/>
                <a:gd name="T3" fmla="*/ 100 h 114"/>
                <a:gd name="T4" fmla="*/ 184 w 194"/>
                <a:gd name="T5" fmla="*/ 88 h 114"/>
                <a:gd name="T6" fmla="*/ 172 w 194"/>
                <a:gd name="T7" fmla="*/ 76 h 114"/>
                <a:gd name="T8" fmla="*/ 154 w 194"/>
                <a:gd name="T9" fmla="*/ 62 h 114"/>
                <a:gd name="T10" fmla="*/ 130 w 194"/>
                <a:gd name="T11" fmla="*/ 46 h 114"/>
                <a:gd name="T12" fmla="*/ 104 w 194"/>
                <a:gd name="T13" fmla="*/ 30 h 114"/>
                <a:gd name="T14" fmla="*/ 72 w 194"/>
                <a:gd name="T15" fmla="*/ 14 h 114"/>
                <a:gd name="T16" fmla="*/ 36 w 194"/>
                <a:gd name="T17" fmla="*/ 0 h 114"/>
                <a:gd name="T18" fmla="*/ 36 w 194"/>
                <a:gd name="T19" fmla="*/ 0 h 114"/>
                <a:gd name="T20" fmla="*/ 28 w 194"/>
                <a:gd name="T21" fmla="*/ 4 h 114"/>
                <a:gd name="T22" fmla="*/ 18 w 194"/>
                <a:gd name="T23" fmla="*/ 12 h 114"/>
                <a:gd name="T24" fmla="*/ 0 w 194"/>
                <a:gd name="T25" fmla="*/ 20 h 114"/>
                <a:gd name="T26" fmla="*/ 180 w 194"/>
                <a:gd name="T27" fmla="*/ 114 h 114"/>
                <a:gd name="T28" fmla="*/ 180 w 194"/>
                <a:gd name="T29" fmla="*/ 114 h 114"/>
                <a:gd name="T30" fmla="*/ 178 w 194"/>
                <a:gd name="T31" fmla="*/ 112 h 114"/>
                <a:gd name="T32" fmla="*/ 180 w 194"/>
                <a:gd name="T33" fmla="*/ 108 h 114"/>
                <a:gd name="T34" fmla="*/ 184 w 194"/>
                <a:gd name="T35" fmla="*/ 104 h 114"/>
                <a:gd name="T36" fmla="*/ 194 w 194"/>
                <a:gd name="T37" fmla="*/ 100 h 114"/>
                <a:gd name="T38" fmla="*/ 194 w 194"/>
                <a:gd name="T39" fmla="*/ 10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4"/>
                <a:gd name="T61" fmla="*/ 0 h 114"/>
                <a:gd name="T62" fmla="*/ 194 w 194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4" h="114">
                  <a:moveTo>
                    <a:pt x="194" y="100"/>
                  </a:moveTo>
                  <a:lnTo>
                    <a:pt x="194" y="100"/>
                  </a:lnTo>
                  <a:lnTo>
                    <a:pt x="184" y="88"/>
                  </a:lnTo>
                  <a:lnTo>
                    <a:pt x="172" y="76"/>
                  </a:lnTo>
                  <a:lnTo>
                    <a:pt x="154" y="62"/>
                  </a:lnTo>
                  <a:lnTo>
                    <a:pt x="130" y="46"/>
                  </a:lnTo>
                  <a:lnTo>
                    <a:pt x="104" y="30"/>
                  </a:lnTo>
                  <a:lnTo>
                    <a:pt x="72" y="14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18" y="12"/>
                  </a:lnTo>
                  <a:lnTo>
                    <a:pt x="0" y="20"/>
                  </a:lnTo>
                  <a:lnTo>
                    <a:pt x="180" y="114"/>
                  </a:lnTo>
                  <a:lnTo>
                    <a:pt x="178" y="112"/>
                  </a:lnTo>
                  <a:lnTo>
                    <a:pt x="180" y="108"/>
                  </a:lnTo>
                  <a:lnTo>
                    <a:pt x="184" y="104"/>
                  </a:lnTo>
                  <a:lnTo>
                    <a:pt x="194" y="100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4020" y="780"/>
              <a:ext cx="262" cy="102"/>
            </a:xfrm>
            <a:custGeom>
              <a:avLst/>
              <a:gdLst>
                <a:gd name="T0" fmla="*/ 228 w 262"/>
                <a:gd name="T1" fmla="*/ 84 h 102"/>
                <a:gd name="T2" fmla="*/ 228 w 262"/>
                <a:gd name="T3" fmla="*/ 84 h 102"/>
                <a:gd name="T4" fmla="*/ 262 w 262"/>
                <a:gd name="T5" fmla="*/ 2 h 102"/>
                <a:gd name="T6" fmla="*/ 262 w 262"/>
                <a:gd name="T7" fmla="*/ 2 h 102"/>
                <a:gd name="T8" fmla="*/ 262 w 262"/>
                <a:gd name="T9" fmla="*/ 0 h 102"/>
                <a:gd name="T10" fmla="*/ 260 w 262"/>
                <a:gd name="T11" fmla="*/ 0 h 102"/>
                <a:gd name="T12" fmla="*/ 260 w 262"/>
                <a:gd name="T13" fmla="*/ 0 h 102"/>
                <a:gd name="T14" fmla="*/ 260 w 262"/>
                <a:gd name="T15" fmla="*/ 0 h 102"/>
                <a:gd name="T16" fmla="*/ 258 w 262"/>
                <a:gd name="T17" fmla="*/ 0 h 102"/>
                <a:gd name="T18" fmla="*/ 256 w 262"/>
                <a:gd name="T19" fmla="*/ 2 h 102"/>
                <a:gd name="T20" fmla="*/ 256 w 262"/>
                <a:gd name="T21" fmla="*/ 2 h 102"/>
                <a:gd name="T22" fmla="*/ 224 w 262"/>
                <a:gd name="T23" fmla="*/ 82 h 102"/>
                <a:gd name="T24" fmla="*/ 224 w 262"/>
                <a:gd name="T25" fmla="*/ 82 h 102"/>
                <a:gd name="T26" fmla="*/ 218 w 262"/>
                <a:gd name="T27" fmla="*/ 90 h 102"/>
                <a:gd name="T28" fmla="*/ 210 w 262"/>
                <a:gd name="T29" fmla="*/ 96 h 102"/>
                <a:gd name="T30" fmla="*/ 204 w 262"/>
                <a:gd name="T31" fmla="*/ 98 h 102"/>
                <a:gd name="T32" fmla="*/ 196 w 262"/>
                <a:gd name="T33" fmla="*/ 98 h 102"/>
                <a:gd name="T34" fmla="*/ 196 w 262"/>
                <a:gd name="T35" fmla="*/ 98 h 102"/>
                <a:gd name="T36" fmla="*/ 196 w 262"/>
                <a:gd name="T37" fmla="*/ 98 h 102"/>
                <a:gd name="T38" fmla="*/ 184 w 262"/>
                <a:gd name="T39" fmla="*/ 94 h 102"/>
                <a:gd name="T40" fmla="*/ 176 w 262"/>
                <a:gd name="T41" fmla="*/ 92 h 102"/>
                <a:gd name="T42" fmla="*/ 176 w 262"/>
                <a:gd name="T43" fmla="*/ 92 h 102"/>
                <a:gd name="T44" fmla="*/ 176 w 262"/>
                <a:gd name="T45" fmla="*/ 92 h 102"/>
                <a:gd name="T46" fmla="*/ 168 w 262"/>
                <a:gd name="T47" fmla="*/ 86 h 102"/>
                <a:gd name="T48" fmla="*/ 168 w 262"/>
                <a:gd name="T49" fmla="*/ 86 h 102"/>
                <a:gd name="T50" fmla="*/ 168 w 262"/>
                <a:gd name="T51" fmla="*/ 86 h 102"/>
                <a:gd name="T52" fmla="*/ 4 w 262"/>
                <a:gd name="T53" fmla="*/ 0 h 102"/>
                <a:gd name="T54" fmla="*/ 4 w 262"/>
                <a:gd name="T55" fmla="*/ 0 h 102"/>
                <a:gd name="T56" fmla="*/ 2 w 262"/>
                <a:gd name="T57" fmla="*/ 0 h 102"/>
                <a:gd name="T58" fmla="*/ 2 w 262"/>
                <a:gd name="T59" fmla="*/ 0 h 102"/>
                <a:gd name="T60" fmla="*/ 2 w 262"/>
                <a:gd name="T61" fmla="*/ 0 h 102"/>
                <a:gd name="T62" fmla="*/ 0 w 262"/>
                <a:gd name="T63" fmla="*/ 2 h 102"/>
                <a:gd name="T64" fmla="*/ 2 w 262"/>
                <a:gd name="T65" fmla="*/ 4 h 102"/>
                <a:gd name="T66" fmla="*/ 2 w 262"/>
                <a:gd name="T67" fmla="*/ 4 h 102"/>
                <a:gd name="T68" fmla="*/ 164 w 262"/>
                <a:gd name="T69" fmla="*/ 90 h 102"/>
                <a:gd name="T70" fmla="*/ 164 w 262"/>
                <a:gd name="T71" fmla="*/ 90 h 102"/>
                <a:gd name="T72" fmla="*/ 174 w 262"/>
                <a:gd name="T73" fmla="*/ 96 h 102"/>
                <a:gd name="T74" fmla="*/ 184 w 262"/>
                <a:gd name="T75" fmla="*/ 98 h 102"/>
                <a:gd name="T76" fmla="*/ 194 w 262"/>
                <a:gd name="T77" fmla="*/ 102 h 102"/>
                <a:gd name="T78" fmla="*/ 194 w 262"/>
                <a:gd name="T79" fmla="*/ 102 h 102"/>
                <a:gd name="T80" fmla="*/ 194 w 262"/>
                <a:gd name="T81" fmla="*/ 102 h 102"/>
                <a:gd name="T82" fmla="*/ 194 w 262"/>
                <a:gd name="T83" fmla="*/ 102 h 102"/>
                <a:gd name="T84" fmla="*/ 194 w 262"/>
                <a:gd name="T85" fmla="*/ 102 h 102"/>
                <a:gd name="T86" fmla="*/ 194 w 262"/>
                <a:gd name="T87" fmla="*/ 102 h 102"/>
                <a:gd name="T88" fmla="*/ 204 w 262"/>
                <a:gd name="T89" fmla="*/ 102 h 102"/>
                <a:gd name="T90" fmla="*/ 214 w 262"/>
                <a:gd name="T91" fmla="*/ 98 h 102"/>
                <a:gd name="T92" fmla="*/ 222 w 262"/>
                <a:gd name="T93" fmla="*/ 92 h 102"/>
                <a:gd name="T94" fmla="*/ 228 w 262"/>
                <a:gd name="T95" fmla="*/ 84 h 102"/>
                <a:gd name="T96" fmla="*/ 228 w 262"/>
                <a:gd name="T97" fmla="*/ 84 h 1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2"/>
                <a:gd name="T148" fmla="*/ 0 h 102"/>
                <a:gd name="T149" fmla="*/ 262 w 262"/>
                <a:gd name="T150" fmla="*/ 102 h 1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2" h="102">
                  <a:moveTo>
                    <a:pt x="228" y="84"/>
                  </a:moveTo>
                  <a:lnTo>
                    <a:pt x="228" y="84"/>
                  </a:lnTo>
                  <a:lnTo>
                    <a:pt x="262" y="2"/>
                  </a:lnTo>
                  <a:lnTo>
                    <a:pt x="262" y="0"/>
                  </a:lnTo>
                  <a:lnTo>
                    <a:pt x="260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224" y="82"/>
                  </a:lnTo>
                  <a:lnTo>
                    <a:pt x="218" y="90"/>
                  </a:lnTo>
                  <a:lnTo>
                    <a:pt x="210" y="96"/>
                  </a:lnTo>
                  <a:lnTo>
                    <a:pt x="204" y="98"/>
                  </a:lnTo>
                  <a:lnTo>
                    <a:pt x="196" y="98"/>
                  </a:lnTo>
                  <a:lnTo>
                    <a:pt x="184" y="94"/>
                  </a:lnTo>
                  <a:lnTo>
                    <a:pt x="176" y="92"/>
                  </a:lnTo>
                  <a:lnTo>
                    <a:pt x="168" y="86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164" y="90"/>
                  </a:lnTo>
                  <a:lnTo>
                    <a:pt x="174" y="96"/>
                  </a:lnTo>
                  <a:lnTo>
                    <a:pt x="184" y="98"/>
                  </a:lnTo>
                  <a:lnTo>
                    <a:pt x="194" y="102"/>
                  </a:lnTo>
                  <a:lnTo>
                    <a:pt x="204" y="102"/>
                  </a:lnTo>
                  <a:lnTo>
                    <a:pt x="214" y="98"/>
                  </a:lnTo>
                  <a:lnTo>
                    <a:pt x="222" y="92"/>
                  </a:lnTo>
                  <a:lnTo>
                    <a:pt x="228" y="84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2" name="Freeform 96"/>
            <p:cNvSpPr>
              <a:spLocks/>
            </p:cNvSpPr>
            <p:nvPr/>
          </p:nvSpPr>
          <p:spPr bwMode="auto">
            <a:xfrm>
              <a:off x="4098" y="876"/>
              <a:ext cx="138" cy="158"/>
            </a:xfrm>
            <a:custGeom>
              <a:avLst/>
              <a:gdLst>
                <a:gd name="T0" fmla="*/ 138 w 138"/>
                <a:gd name="T1" fmla="*/ 0 h 158"/>
                <a:gd name="T2" fmla="*/ 138 w 138"/>
                <a:gd name="T3" fmla="*/ 0 h 158"/>
                <a:gd name="T4" fmla="*/ 134 w 138"/>
                <a:gd name="T5" fmla="*/ 2 h 158"/>
                <a:gd name="T6" fmla="*/ 126 w 138"/>
                <a:gd name="T7" fmla="*/ 6 h 158"/>
                <a:gd name="T8" fmla="*/ 120 w 138"/>
                <a:gd name="T9" fmla="*/ 6 h 158"/>
                <a:gd name="T10" fmla="*/ 114 w 138"/>
                <a:gd name="T11" fmla="*/ 6 h 158"/>
                <a:gd name="T12" fmla="*/ 106 w 138"/>
                <a:gd name="T13" fmla="*/ 6 h 158"/>
                <a:gd name="T14" fmla="*/ 98 w 138"/>
                <a:gd name="T15" fmla="*/ 2 h 158"/>
                <a:gd name="T16" fmla="*/ 0 w 138"/>
                <a:gd name="T17" fmla="*/ 158 h 158"/>
                <a:gd name="T18" fmla="*/ 0 w 138"/>
                <a:gd name="T19" fmla="*/ 158 h 158"/>
                <a:gd name="T20" fmla="*/ 4 w 138"/>
                <a:gd name="T21" fmla="*/ 158 h 158"/>
                <a:gd name="T22" fmla="*/ 12 w 138"/>
                <a:gd name="T23" fmla="*/ 158 h 158"/>
                <a:gd name="T24" fmla="*/ 18 w 138"/>
                <a:gd name="T25" fmla="*/ 158 h 158"/>
                <a:gd name="T26" fmla="*/ 26 w 138"/>
                <a:gd name="T27" fmla="*/ 156 h 158"/>
                <a:gd name="T28" fmla="*/ 32 w 138"/>
                <a:gd name="T29" fmla="*/ 150 h 158"/>
                <a:gd name="T30" fmla="*/ 40 w 138"/>
                <a:gd name="T31" fmla="*/ 144 h 158"/>
                <a:gd name="T32" fmla="*/ 138 w 138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8"/>
                <a:gd name="T52" fmla="*/ 0 h 158"/>
                <a:gd name="T53" fmla="*/ 138 w 138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8" h="158">
                  <a:moveTo>
                    <a:pt x="138" y="0"/>
                  </a:moveTo>
                  <a:lnTo>
                    <a:pt x="138" y="0"/>
                  </a:lnTo>
                  <a:lnTo>
                    <a:pt x="134" y="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106" y="6"/>
                  </a:lnTo>
                  <a:lnTo>
                    <a:pt x="98" y="2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6" y="156"/>
                  </a:lnTo>
                  <a:lnTo>
                    <a:pt x="32" y="150"/>
                  </a:lnTo>
                  <a:lnTo>
                    <a:pt x="40" y="14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23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4226" y="8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4152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696" y="790"/>
              <a:ext cx="112" cy="386"/>
            </a:xfrm>
            <a:custGeom>
              <a:avLst/>
              <a:gdLst>
                <a:gd name="T0" fmla="*/ 40 w 112"/>
                <a:gd name="T1" fmla="*/ 6 h 386"/>
                <a:gd name="T2" fmla="*/ 40 w 112"/>
                <a:gd name="T3" fmla="*/ 6 h 386"/>
                <a:gd name="T4" fmla="*/ 48 w 112"/>
                <a:gd name="T5" fmla="*/ 12 h 386"/>
                <a:gd name="T6" fmla="*/ 58 w 112"/>
                <a:gd name="T7" fmla="*/ 22 h 386"/>
                <a:gd name="T8" fmla="*/ 70 w 112"/>
                <a:gd name="T9" fmla="*/ 36 h 386"/>
                <a:gd name="T10" fmla="*/ 82 w 112"/>
                <a:gd name="T11" fmla="*/ 54 h 386"/>
                <a:gd name="T12" fmla="*/ 92 w 112"/>
                <a:gd name="T13" fmla="*/ 78 h 386"/>
                <a:gd name="T14" fmla="*/ 96 w 112"/>
                <a:gd name="T15" fmla="*/ 92 h 386"/>
                <a:gd name="T16" fmla="*/ 98 w 112"/>
                <a:gd name="T17" fmla="*/ 106 h 386"/>
                <a:gd name="T18" fmla="*/ 100 w 112"/>
                <a:gd name="T19" fmla="*/ 124 h 386"/>
                <a:gd name="T20" fmla="*/ 102 w 112"/>
                <a:gd name="T21" fmla="*/ 142 h 386"/>
                <a:gd name="T22" fmla="*/ 102 w 112"/>
                <a:gd name="T23" fmla="*/ 142 h 386"/>
                <a:gd name="T24" fmla="*/ 102 w 112"/>
                <a:gd name="T25" fmla="*/ 258 h 386"/>
                <a:gd name="T26" fmla="*/ 104 w 112"/>
                <a:gd name="T27" fmla="*/ 298 h 386"/>
                <a:gd name="T28" fmla="*/ 106 w 112"/>
                <a:gd name="T29" fmla="*/ 316 h 386"/>
                <a:gd name="T30" fmla="*/ 110 w 112"/>
                <a:gd name="T31" fmla="*/ 334 h 386"/>
                <a:gd name="T32" fmla="*/ 110 w 112"/>
                <a:gd name="T33" fmla="*/ 334 h 386"/>
                <a:gd name="T34" fmla="*/ 112 w 112"/>
                <a:gd name="T35" fmla="*/ 340 h 386"/>
                <a:gd name="T36" fmla="*/ 110 w 112"/>
                <a:gd name="T37" fmla="*/ 354 h 386"/>
                <a:gd name="T38" fmla="*/ 108 w 112"/>
                <a:gd name="T39" fmla="*/ 364 h 386"/>
                <a:gd name="T40" fmla="*/ 106 w 112"/>
                <a:gd name="T41" fmla="*/ 372 h 386"/>
                <a:gd name="T42" fmla="*/ 100 w 112"/>
                <a:gd name="T43" fmla="*/ 380 h 386"/>
                <a:gd name="T44" fmla="*/ 94 w 112"/>
                <a:gd name="T45" fmla="*/ 384 h 386"/>
                <a:gd name="T46" fmla="*/ 94 w 112"/>
                <a:gd name="T47" fmla="*/ 384 h 386"/>
                <a:gd name="T48" fmla="*/ 90 w 112"/>
                <a:gd name="T49" fmla="*/ 386 h 386"/>
                <a:gd name="T50" fmla="*/ 86 w 112"/>
                <a:gd name="T51" fmla="*/ 382 h 386"/>
                <a:gd name="T52" fmla="*/ 80 w 112"/>
                <a:gd name="T53" fmla="*/ 376 h 386"/>
                <a:gd name="T54" fmla="*/ 74 w 112"/>
                <a:gd name="T55" fmla="*/ 366 h 386"/>
                <a:gd name="T56" fmla="*/ 60 w 112"/>
                <a:gd name="T57" fmla="*/ 338 h 386"/>
                <a:gd name="T58" fmla="*/ 46 w 112"/>
                <a:gd name="T59" fmla="*/ 302 h 386"/>
                <a:gd name="T60" fmla="*/ 32 w 112"/>
                <a:gd name="T61" fmla="*/ 260 h 386"/>
                <a:gd name="T62" fmla="*/ 20 w 112"/>
                <a:gd name="T63" fmla="*/ 216 h 386"/>
                <a:gd name="T64" fmla="*/ 10 w 112"/>
                <a:gd name="T65" fmla="*/ 168 h 386"/>
                <a:gd name="T66" fmla="*/ 4 w 112"/>
                <a:gd name="T67" fmla="*/ 124 h 386"/>
                <a:gd name="T68" fmla="*/ 4 w 112"/>
                <a:gd name="T69" fmla="*/ 124 h 386"/>
                <a:gd name="T70" fmla="*/ 0 w 112"/>
                <a:gd name="T71" fmla="*/ 84 h 386"/>
                <a:gd name="T72" fmla="*/ 0 w 112"/>
                <a:gd name="T73" fmla="*/ 54 h 386"/>
                <a:gd name="T74" fmla="*/ 0 w 112"/>
                <a:gd name="T75" fmla="*/ 30 h 386"/>
                <a:gd name="T76" fmla="*/ 4 w 112"/>
                <a:gd name="T77" fmla="*/ 14 h 386"/>
                <a:gd name="T78" fmla="*/ 8 w 112"/>
                <a:gd name="T79" fmla="*/ 8 h 386"/>
                <a:gd name="T80" fmla="*/ 10 w 112"/>
                <a:gd name="T81" fmla="*/ 4 h 386"/>
                <a:gd name="T82" fmla="*/ 14 w 112"/>
                <a:gd name="T83" fmla="*/ 2 h 386"/>
                <a:gd name="T84" fmla="*/ 18 w 112"/>
                <a:gd name="T85" fmla="*/ 0 h 386"/>
                <a:gd name="T86" fmla="*/ 28 w 112"/>
                <a:gd name="T87" fmla="*/ 0 h 386"/>
                <a:gd name="T88" fmla="*/ 40 w 112"/>
                <a:gd name="T89" fmla="*/ 6 h 386"/>
                <a:gd name="T90" fmla="*/ 40 w 112"/>
                <a:gd name="T91" fmla="*/ 6 h 3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2"/>
                <a:gd name="T139" fmla="*/ 0 h 386"/>
                <a:gd name="T140" fmla="*/ 112 w 112"/>
                <a:gd name="T141" fmla="*/ 386 h 38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2" h="386">
                  <a:moveTo>
                    <a:pt x="40" y="6"/>
                  </a:moveTo>
                  <a:lnTo>
                    <a:pt x="40" y="6"/>
                  </a:lnTo>
                  <a:lnTo>
                    <a:pt x="48" y="12"/>
                  </a:lnTo>
                  <a:lnTo>
                    <a:pt x="58" y="22"/>
                  </a:lnTo>
                  <a:lnTo>
                    <a:pt x="70" y="36"/>
                  </a:lnTo>
                  <a:lnTo>
                    <a:pt x="82" y="54"/>
                  </a:lnTo>
                  <a:lnTo>
                    <a:pt x="92" y="78"/>
                  </a:lnTo>
                  <a:lnTo>
                    <a:pt x="96" y="92"/>
                  </a:lnTo>
                  <a:lnTo>
                    <a:pt x="98" y="106"/>
                  </a:lnTo>
                  <a:lnTo>
                    <a:pt x="100" y="124"/>
                  </a:lnTo>
                  <a:lnTo>
                    <a:pt x="102" y="142"/>
                  </a:lnTo>
                  <a:lnTo>
                    <a:pt x="102" y="258"/>
                  </a:lnTo>
                  <a:lnTo>
                    <a:pt x="104" y="298"/>
                  </a:lnTo>
                  <a:lnTo>
                    <a:pt x="106" y="316"/>
                  </a:lnTo>
                  <a:lnTo>
                    <a:pt x="110" y="334"/>
                  </a:lnTo>
                  <a:lnTo>
                    <a:pt x="112" y="340"/>
                  </a:lnTo>
                  <a:lnTo>
                    <a:pt x="110" y="354"/>
                  </a:lnTo>
                  <a:lnTo>
                    <a:pt x="108" y="364"/>
                  </a:lnTo>
                  <a:lnTo>
                    <a:pt x="106" y="372"/>
                  </a:lnTo>
                  <a:lnTo>
                    <a:pt x="100" y="380"/>
                  </a:lnTo>
                  <a:lnTo>
                    <a:pt x="94" y="384"/>
                  </a:lnTo>
                  <a:lnTo>
                    <a:pt x="90" y="386"/>
                  </a:lnTo>
                  <a:lnTo>
                    <a:pt x="86" y="382"/>
                  </a:lnTo>
                  <a:lnTo>
                    <a:pt x="80" y="376"/>
                  </a:lnTo>
                  <a:lnTo>
                    <a:pt x="74" y="366"/>
                  </a:lnTo>
                  <a:lnTo>
                    <a:pt x="60" y="338"/>
                  </a:lnTo>
                  <a:lnTo>
                    <a:pt x="46" y="302"/>
                  </a:lnTo>
                  <a:lnTo>
                    <a:pt x="32" y="260"/>
                  </a:lnTo>
                  <a:lnTo>
                    <a:pt x="20" y="216"/>
                  </a:lnTo>
                  <a:lnTo>
                    <a:pt x="10" y="168"/>
                  </a:lnTo>
                  <a:lnTo>
                    <a:pt x="4" y="124"/>
                  </a:lnTo>
                  <a:lnTo>
                    <a:pt x="0" y="84"/>
                  </a:lnTo>
                  <a:lnTo>
                    <a:pt x="0" y="54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3766" y="928"/>
              <a:ext cx="184" cy="230"/>
            </a:xfrm>
            <a:custGeom>
              <a:avLst/>
              <a:gdLst>
                <a:gd name="T0" fmla="*/ 4 w 184"/>
                <a:gd name="T1" fmla="*/ 166 h 230"/>
                <a:gd name="T2" fmla="*/ 4 w 184"/>
                <a:gd name="T3" fmla="*/ 166 h 230"/>
                <a:gd name="T4" fmla="*/ 20 w 184"/>
                <a:gd name="T5" fmla="*/ 152 h 230"/>
                <a:gd name="T6" fmla="*/ 58 w 184"/>
                <a:gd name="T7" fmla="*/ 116 h 230"/>
                <a:gd name="T8" fmla="*/ 82 w 184"/>
                <a:gd name="T9" fmla="*/ 92 h 230"/>
                <a:gd name="T10" fmla="*/ 108 w 184"/>
                <a:gd name="T11" fmla="*/ 64 h 230"/>
                <a:gd name="T12" fmla="*/ 134 w 184"/>
                <a:gd name="T13" fmla="*/ 34 h 230"/>
                <a:gd name="T14" fmla="*/ 156 w 184"/>
                <a:gd name="T15" fmla="*/ 2 h 230"/>
                <a:gd name="T16" fmla="*/ 156 w 184"/>
                <a:gd name="T17" fmla="*/ 2 h 230"/>
                <a:gd name="T18" fmla="*/ 162 w 184"/>
                <a:gd name="T19" fmla="*/ 0 h 230"/>
                <a:gd name="T20" fmla="*/ 176 w 184"/>
                <a:gd name="T21" fmla="*/ 0 h 230"/>
                <a:gd name="T22" fmla="*/ 180 w 184"/>
                <a:gd name="T23" fmla="*/ 2 h 230"/>
                <a:gd name="T24" fmla="*/ 184 w 184"/>
                <a:gd name="T25" fmla="*/ 6 h 230"/>
                <a:gd name="T26" fmla="*/ 184 w 184"/>
                <a:gd name="T27" fmla="*/ 12 h 230"/>
                <a:gd name="T28" fmla="*/ 180 w 184"/>
                <a:gd name="T29" fmla="*/ 22 h 230"/>
                <a:gd name="T30" fmla="*/ 180 w 184"/>
                <a:gd name="T31" fmla="*/ 22 h 230"/>
                <a:gd name="T32" fmla="*/ 148 w 184"/>
                <a:gd name="T33" fmla="*/ 70 h 230"/>
                <a:gd name="T34" fmla="*/ 112 w 184"/>
                <a:gd name="T35" fmla="*/ 132 h 230"/>
                <a:gd name="T36" fmla="*/ 78 w 184"/>
                <a:gd name="T37" fmla="*/ 188 h 230"/>
                <a:gd name="T38" fmla="*/ 62 w 184"/>
                <a:gd name="T39" fmla="*/ 208 h 230"/>
                <a:gd name="T40" fmla="*/ 50 w 184"/>
                <a:gd name="T41" fmla="*/ 224 h 230"/>
                <a:gd name="T42" fmla="*/ 50 w 184"/>
                <a:gd name="T43" fmla="*/ 224 h 230"/>
                <a:gd name="T44" fmla="*/ 46 w 184"/>
                <a:gd name="T45" fmla="*/ 228 h 230"/>
                <a:gd name="T46" fmla="*/ 40 w 184"/>
                <a:gd name="T47" fmla="*/ 230 h 230"/>
                <a:gd name="T48" fmla="*/ 34 w 184"/>
                <a:gd name="T49" fmla="*/ 230 h 230"/>
                <a:gd name="T50" fmla="*/ 30 w 184"/>
                <a:gd name="T51" fmla="*/ 230 h 230"/>
                <a:gd name="T52" fmla="*/ 20 w 184"/>
                <a:gd name="T53" fmla="*/ 226 h 230"/>
                <a:gd name="T54" fmla="*/ 10 w 184"/>
                <a:gd name="T55" fmla="*/ 218 h 230"/>
                <a:gd name="T56" fmla="*/ 4 w 184"/>
                <a:gd name="T57" fmla="*/ 208 h 230"/>
                <a:gd name="T58" fmla="*/ 0 w 184"/>
                <a:gd name="T59" fmla="*/ 194 h 230"/>
                <a:gd name="T60" fmla="*/ 0 w 184"/>
                <a:gd name="T61" fmla="*/ 180 h 230"/>
                <a:gd name="T62" fmla="*/ 2 w 184"/>
                <a:gd name="T63" fmla="*/ 172 h 230"/>
                <a:gd name="T64" fmla="*/ 4 w 184"/>
                <a:gd name="T65" fmla="*/ 166 h 230"/>
                <a:gd name="T66" fmla="*/ 4 w 184"/>
                <a:gd name="T67" fmla="*/ 166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4"/>
                <a:gd name="T103" fmla="*/ 0 h 230"/>
                <a:gd name="T104" fmla="*/ 184 w 184"/>
                <a:gd name="T105" fmla="*/ 230 h 2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4" h="230">
                  <a:moveTo>
                    <a:pt x="4" y="166"/>
                  </a:moveTo>
                  <a:lnTo>
                    <a:pt x="4" y="166"/>
                  </a:lnTo>
                  <a:lnTo>
                    <a:pt x="20" y="152"/>
                  </a:lnTo>
                  <a:lnTo>
                    <a:pt x="58" y="116"/>
                  </a:lnTo>
                  <a:lnTo>
                    <a:pt x="82" y="92"/>
                  </a:lnTo>
                  <a:lnTo>
                    <a:pt x="108" y="64"/>
                  </a:lnTo>
                  <a:lnTo>
                    <a:pt x="134" y="34"/>
                  </a:lnTo>
                  <a:lnTo>
                    <a:pt x="156" y="2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0" y="2"/>
                  </a:lnTo>
                  <a:lnTo>
                    <a:pt x="184" y="6"/>
                  </a:lnTo>
                  <a:lnTo>
                    <a:pt x="184" y="12"/>
                  </a:lnTo>
                  <a:lnTo>
                    <a:pt x="180" y="22"/>
                  </a:lnTo>
                  <a:lnTo>
                    <a:pt x="148" y="70"/>
                  </a:lnTo>
                  <a:lnTo>
                    <a:pt x="112" y="132"/>
                  </a:lnTo>
                  <a:lnTo>
                    <a:pt x="78" y="188"/>
                  </a:lnTo>
                  <a:lnTo>
                    <a:pt x="62" y="208"/>
                  </a:lnTo>
                  <a:lnTo>
                    <a:pt x="50" y="224"/>
                  </a:lnTo>
                  <a:lnTo>
                    <a:pt x="46" y="228"/>
                  </a:lnTo>
                  <a:lnTo>
                    <a:pt x="40" y="230"/>
                  </a:lnTo>
                  <a:lnTo>
                    <a:pt x="34" y="230"/>
                  </a:lnTo>
                  <a:lnTo>
                    <a:pt x="30" y="230"/>
                  </a:lnTo>
                  <a:lnTo>
                    <a:pt x="20" y="226"/>
                  </a:lnTo>
                  <a:lnTo>
                    <a:pt x="10" y="218"/>
                  </a:lnTo>
                  <a:lnTo>
                    <a:pt x="4" y="208"/>
                  </a:lnTo>
                  <a:lnTo>
                    <a:pt x="0" y="194"/>
                  </a:lnTo>
                  <a:lnTo>
                    <a:pt x="0" y="180"/>
                  </a:lnTo>
                  <a:lnTo>
                    <a:pt x="2" y="172"/>
                  </a:lnTo>
                  <a:lnTo>
                    <a:pt x="4" y="166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3918" y="868"/>
              <a:ext cx="154" cy="94"/>
            </a:xfrm>
            <a:custGeom>
              <a:avLst/>
              <a:gdLst>
                <a:gd name="T0" fmla="*/ 4 w 154"/>
                <a:gd name="T1" fmla="*/ 62 h 94"/>
                <a:gd name="T2" fmla="*/ 42 w 154"/>
                <a:gd name="T3" fmla="*/ 24 h 94"/>
                <a:gd name="T4" fmla="*/ 58 w 154"/>
                <a:gd name="T5" fmla="*/ 8 h 94"/>
                <a:gd name="T6" fmla="*/ 68 w 154"/>
                <a:gd name="T7" fmla="*/ 2 h 94"/>
                <a:gd name="T8" fmla="*/ 104 w 154"/>
                <a:gd name="T9" fmla="*/ 0 h 94"/>
                <a:gd name="T10" fmla="*/ 122 w 154"/>
                <a:gd name="T11" fmla="*/ 0 h 94"/>
                <a:gd name="T12" fmla="*/ 144 w 154"/>
                <a:gd name="T13" fmla="*/ 0 h 94"/>
                <a:gd name="T14" fmla="*/ 134 w 154"/>
                <a:gd name="T15" fmla="*/ 8 h 94"/>
                <a:gd name="T16" fmla="*/ 124 w 154"/>
                <a:gd name="T17" fmla="*/ 8 h 94"/>
                <a:gd name="T18" fmla="*/ 80 w 154"/>
                <a:gd name="T19" fmla="*/ 12 h 94"/>
                <a:gd name="T20" fmla="*/ 70 w 154"/>
                <a:gd name="T21" fmla="*/ 16 h 94"/>
                <a:gd name="T22" fmla="*/ 70 w 154"/>
                <a:gd name="T23" fmla="*/ 20 h 94"/>
                <a:gd name="T24" fmla="*/ 76 w 154"/>
                <a:gd name="T25" fmla="*/ 22 h 94"/>
                <a:gd name="T26" fmla="*/ 102 w 154"/>
                <a:gd name="T27" fmla="*/ 24 h 94"/>
                <a:gd name="T28" fmla="*/ 140 w 154"/>
                <a:gd name="T29" fmla="*/ 34 h 94"/>
                <a:gd name="T30" fmla="*/ 154 w 154"/>
                <a:gd name="T31" fmla="*/ 36 h 94"/>
                <a:gd name="T32" fmla="*/ 150 w 154"/>
                <a:gd name="T33" fmla="*/ 40 h 94"/>
                <a:gd name="T34" fmla="*/ 136 w 154"/>
                <a:gd name="T35" fmla="*/ 46 h 94"/>
                <a:gd name="T36" fmla="*/ 130 w 154"/>
                <a:gd name="T37" fmla="*/ 48 h 94"/>
                <a:gd name="T38" fmla="*/ 118 w 154"/>
                <a:gd name="T39" fmla="*/ 50 h 94"/>
                <a:gd name="T40" fmla="*/ 80 w 154"/>
                <a:gd name="T41" fmla="*/ 52 h 94"/>
                <a:gd name="T42" fmla="*/ 72 w 154"/>
                <a:gd name="T43" fmla="*/ 54 h 94"/>
                <a:gd name="T44" fmla="*/ 114 w 154"/>
                <a:gd name="T45" fmla="*/ 60 h 94"/>
                <a:gd name="T46" fmla="*/ 114 w 154"/>
                <a:gd name="T47" fmla="*/ 62 h 94"/>
                <a:gd name="T48" fmla="*/ 102 w 154"/>
                <a:gd name="T49" fmla="*/ 68 h 94"/>
                <a:gd name="T50" fmla="*/ 92 w 154"/>
                <a:gd name="T51" fmla="*/ 68 h 94"/>
                <a:gd name="T52" fmla="*/ 70 w 154"/>
                <a:gd name="T53" fmla="*/ 68 h 94"/>
                <a:gd name="T54" fmla="*/ 60 w 154"/>
                <a:gd name="T55" fmla="*/ 70 h 94"/>
                <a:gd name="T56" fmla="*/ 40 w 154"/>
                <a:gd name="T57" fmla="*/ 84 h 94"/>
                <a:gd name="T58" fmla="*/ 22 w 154"/>
                <a:gd name="T59" fmla="*/ 94 h 94"/>
                <a:gd name="T60" fmla="*/ 14 w 154"/>
                <a:gd name="T61" fmla="*/ 94 h 94"/>
                <a:gd name="T62" fmla="*/ 2 w 154"/>
                <a:gd name="T63" fmla="*/ 90 h 94"/>
                <a:gd name="T64" fmla="*/ 0 w 154"/>
                <a:gd name="T65" fmla="*/ 78 h 94"/>
                <a:gd name="T66" fmla="*/ 4 w 154"/>
                <a:gd name="T67" fmla="*/ 62 h 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4"/>
                <a:gd name="T103" fmla="*/ 0 h 94"/>
                <a:gd name="T104" fmla="*/ 154 w 154"/>
                <a:gd name="T105" fmla="*/ 94 h 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4" h="94">
                  <a:moveTo>
                    <a:pt x="4" y="62"/>
                  </a:moveTo>
                  <a:lnTo>
                    <a:pt x="4" y="62"/>
                  </a:lnTo>
                  <a:lnTo>
                    <a:pt x="26" y="42"/>
                  </a:lnTo>
                  <a:lnTo>
                    <a:pt x="42" y="24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0"/>
                  </a:lnTo>
                  <a:lnTo>
                    <a:pt x="140" y="4"/>
                  </a:lnTo>
                  <a:lnTo>
                    <a:pt x="134" y="8"/>
                  </a:lnTo>
                  <a:lnTo>
                    <a:pt x="124" y="8"/>
                  </a:lnTo>
                  <a:lnTo>
                    <a:pt x="94" y="10"/>
                  </a:lnTo>
                  <a:lnTo>
                    <a:pt x="80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70" y="20"/>
                  </a:lnTo>
                  <a:lnTo>
                    <a:pt x="76" y="22"/>
                  </a:lnTo>
                  <a:lnTo>
                    <a:pt x="90" y="22"/>
                  </a:lnTo>
                  <a:lnTo>
                    <a:pt x="102" y="24"/>
                  </a:lnTo>
                  <a:lnTo>
                    <a:pt x="124" y="30"/>
                  </a:lnTo>
                  <a:lnTo>
                    <a:pt x="140" y="34"/>
                  </a:lnTo>
                  <a:lnTo>
                    <a:pt x="148" y="36"/>
                  </a:lnTo>
                  <a:lnTo>
                    <a:pt x="154" y="36"/>
                  </a:lnTo>
                  <a:lnTo>
                    <a:pt x="150" y="40"/>
                  </a:lnTo>
                  <a:lnTo>
                    <a:pt x="146" y="42"/>
                  </a:lnTo>
                  <a:lnTo>
                    <a:pt x="136" y="46"/>
                  </a:lnTo>
                  <a:lnTo>
                    <a:pt x="130" y="48"/>
                  </a:lnTo>
                  <a:lnTo>
                    <a:pt x="118" y="50"/>
                  </a:lnTo>
                  <a:lnTo>
                    <a:pt x="94" y="52"/>
                  </a:lnTo>
                  <a:lnTo>
                    <a:pt x="80" y="52"/>
                  </a:lnTo>
                  <a:lnTo>
                    <a:pt x="72" y="54"/>
                  </a:lnTo>
                  <a:lnTo>
                    <a:pt x="88" y="56"/>
                  </a:lnTo>
                  <a:lnTo>
                    <a:pt x="114" y="60"/>
                  </a:lnTo>
                  <a:lnTo>
                    <a:pt x="114" y="62"/>
                  </a:lnTo>
                  <a:lnTo>
                    <a:pt x="110" y="64"/>
                  </a:lnTo>
                  <a:lnTo>
                    <a:pt x="102" y="68"/>
                  </a:lnTo>
                  <a:lnTo>
                    <a:pt x="92" y="68"/>
                  </a:lnTo>
                  <a:lnTo>
                    <a:pt x="80" y="68"/>
                  </a:lnTo>
                  <a:lnTo>
                    <a:pt x="70" y="68"/>
                  </a:lnTo>
                  <a:lnTo>
                    <a:pt x="60" y="70"/>
                  </a:lnTo>
                  <a:lnTo>
                    <a:pt x="50" y="76"/>
                  </a:lnTo>
                  <a:lnTo>
                    <a:pt x="40" y="84"/>
                  </a:lnTo>
                  <a:lnTo>
                    <a:pt x="28" y="92"/>
                  </a:lnTo>
                  <a:lnTo>
                    <a:pt x="22" y="94"/>
                  </a:lnTo>
                  <a:lnTo>
                    <a:pt x="14" y="94"/>
                  </a:lnTo>
                  <a:lnTo>
                    <a:pt x="8" y="94"/>
                  </a:lnTo>
                  <a:lnTo>
                    <a:pt x="2" y="90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3740" y="1042"/>
              <a:ext cx="128" cy="140"/>
            </a:xfrm>
            <a:custGeom>
              <a:avLst/>
              <a:gdLst>
                <a:gd name="T0" fmla="*/ 0 w 128"/>
                <a:gd name="T1" fmla="*/ 40 h 140"/>
                <a:gd name="T2" fmla="*/ 0 w 128"/>
                <a:gd name="T3" fmla="*/ 40 h 140"/>
                <a:gd name="T4" fmla="*/ 10 w 128"/>
                <a:gd name="T5" fmla="*/ 38 h 140"/>
                <a:gd name="T6" fmla="*/ 32 w 128"/>
                <a:gd name="T7" fmla="*/ 30 h 140"/>
                <a:gd name="T8" fmla="*/ 46 w 128"/>
                <a:gd name="T9" fmla="*/ 26 h 140"/>
                <a:gd name="T10" fmla="*/ 60 w 128"/>
                <a:gd name="T11" fmla="*/ 18 h 140"/>
                <a:gd name="T12" fmla="*/ 72 w 128"/>
                <a:gd name="T13" fmla="*/ 10 h 140"/>
                <a:gd name="T14" fmla="*/ 82 w 128"/>
                <a:gd name="T15" fmla="*/ 0 h 140"/>
                <a:gd name="T16" fmla="*/ 82 w 128"/>
                <a:gd name="T17" fmla="*/ 0 h 140"/>
                <a:gd name="T18" fmla="*/ 84 w 128"/>
                <a:gd name="T19" fmla="*/ 8 h 140"/>
                <a:gd name="T20" fmla="*/ 90 w 128"/>
                <a:gd name="T21" fmla="*/ 22 h 140"/>
                <a:gd name="T22" fmla="*/ 96 w 128"/>
                <a:gd name="T23" fmla="*/ 30 h 140"/>
                <a:gd name="T24" fmla="*/ 104 w 128"/>
                <a:gd name="T25" fmla="*/ 38 h 140"/>
                <a:gd name="T26" fmla="*/ 114 w 128"/>
                <a:gd name="T27" fmla="*/ 46 h 140"/>
                <a:gd name="T28" fmla="*/ 128 w 128"/>
                <a:gd name="T29" fmla="*/ 52 h 140"/>
                <a:gd name="T30" fmla="*/ 128 w 128"/>
                <a:gd name="T31" fmla="*/ 52 h 140"/>
                <a:gd name="T32" fmla="*/ 102 w 128"/>
                <a:gd name="T33" fmla="*/ 90 h 140"/>
                <a:gd name="T34" fmla="*/ 80 w 128"/>
                <a:gd name="T35" fmla="*/ 118 h 140"/>
                <a:gd name="T36" fmla="*/ 68 w 128"/>
                <a:gd name="T37" fmla="*/ 130 h 140"/>
                <a:gd name="T38" fmla="*/ 58 w 128"/>
                <a:gd name="T39" fmla="*/ 140 h 140"/>
                <a:gd name="T40" fmla="*/ 58 w 128"/>
                <a:gd name="T41" fmla="*/ 140 h 140"/>
                <a:gd name="T42" fmla="*/ 54 w 128"/>
                <a:gd name="T43" fmla="*/ 140 h 140"/>
                <a:gd name="T44" fmla="*/ 48 w 128"/>
                <a:gd name="T45" fmla="*/ 140 h 140"/>
                <a:gd name="T46" fmla="*/ 44 w 128"/>
                <a:gd name="T47" fmla="*/ 136 h 140"/>
                <a:gd name="T48" fmla="*/ 38 w 128"/>
                <a:gd name="T49" fmla="*/ 130 h 140"/>
                <a:gd name="T50" fmla="*/ 28 w 128"/>
                <a:gd name="T51" fmla="*/ 116 h 140"/>
                <a:gd name="T52" fmla="*/ 20 w 128"/>
                <a:gd name="T53" fmla="*/ 96 h 140"/>
                <a:gd name="T54" fmla="*/ 4 w 128"/>
                <a:gd name="T55" fmla="*/ 58 h 140"/>
                <a:gd name="T56" fmla="*/ 0 w 128"/>
                <a:gd name="T57" fmla="*/ 40 h 140"/>
                <a:gd name="T58" fmla="*/ 0 w 128"/>
                <a:gd name="T59" fmla="*/ 40 h 1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8"/>
                <a:gd name="T91" fmla="*/ 0 h 140"/>
                <a:gd name="T92" fmla="*/ 128 w 128"/>
                <a:gd name="T93" fmla="*/ 140 h 1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8" h="140">
                  <a:moveTo>
                    <a:pt x="0" y="40"/>
                  </a:moveTo>
                  <a:lnTo>
                    <a:pt x="0" y="40"/>
                  </a:lnTo>
                  <a:lnTo>
                    <a:pt x="10" y="38"/>
                  </a:lnTo>
                  <a:lnTo>
                    <a:pt x="32" y="30"/>
                  </a:lnTo>
                  <a:lnTo>
                    <a:pt x="46" y="26"/>
                  </a:lnTo>
                  <a:lnTo>
                    <a:pt x="60" y="18"/>
                  </a:lnTo>
                  <a:lnTo>
                    <a:pt x="72" y="10"/>
                  </a:lnTo>
                  <a:lnTo>
                    <a:pt x="82" y="0"/>
                  </a:lnTo>
                  <a:lnTo>
                    <a:pt x="84" y="8"/>
                  </a:lnTo>
                  <a:lnTo>
                    <a:pt x="90" y="22"/>
                  </a:lnTo>
                  <a:lnTo>
                    <a:pt x="96" y="30"/>
                  </a:lnTo>
                  <a:lnTo>
                    <a:pt x="104" y="38"/>
                  </a:lnTo>
                  <a:lnTo>
                    <a:pt x="114" y="46"/>
                  </a:lnTo>
                  <a:lnTo>
                    <a:pt x="128" y="52"/>
                  </a:lnTo>
                  <a:lnTo>
                    <a:pt x="102" y="90"/>
                  </a:lnTo>
                  <a:lnTo>
                    <a:pt x="80" y="118"/>
                  </a:lnTo>
                  <a:lnTo>
                    <a:pt x="68" y="130"/>
                  </a:lnTo>
                  <a:lnTo>
                    <a:pt x="58" y="140"/>
                  </a:lnTo>
                  <a:lnTo>
                    <a:pt x="54" y="140"/>
                  </a:lnTo>
                  <a:lnTo>
                    <a:pt x="48" y="140"/>
                  </a:lnTo>
                  <a:lnTo>
                    <a:pt x="44" y="136"/>
                  </a:lnTo>
                  <a:lnTo>
                    <a:pt x="38" y="130"/>
                  </a:lnTo>
                  <a:lnTo>
                    <a:pt x="28" y="116"/>
                  </a:lnTo>
                  <a:lnTo>
                    <a:pt x="20" y="96"/>
                  </a:lnTo>
                  <a:lnTo>
                    <a:pt x="4" y="5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3810" y="490"/>
              <a:ext cx="70" cy="160"/>
            </a:xfrm>
            <a:custGeom>
              <a:avLst/>
              <a:gdLst>
                <a:gd name="T0" fmla="*/ 68 w 70"/>
                <a:gd name="T1" fmla="*/ 2 h 160"/>
                <a:gd name="T2" fmla="*/ 68 w 70"/>
                <a:gd name="T3" fmla="*/ 2 h 160"/>
                <a:gd name="T4" fmla="*/ 70 w 70"/>
                <a:gd name="T5" fmla="*/ 8 h 160"/>
                <a:gd name="T6" fmla="*/ 70 w 70"/>
                <a:gd name="T7" fmla="*/ 20 h 160"/>
                <a:gd name="T8" fmla="*/ 68 w 70"/>
                <a:gd name="T9" fmla="*/ 28 h 160"/>
                <a:gd name="T10" fmla="*/ 66 w 70"/>
                <a:gd name="T11" fmla="*/ 38 h 160"/>
                <a:gd name="T12" fmla="*/ 62 w 70"/>
                <a:gd name="T13" fmla="*/ 50 h 160"/>
                <a:gd name="T14" fmla="*/ 56 w 70"/>
                <a:gd name="T15" fmla="*/ 64 h 160"/>
                <a:gd name="T16" fmla="*/ 56 w 70"/>
                <a:gd name="T17" fmla="*/ 64 h 160"/>
                <a:gd name="T18" fmla="*/ 40 w 70"/>
                <a:gd name="T19" fmla="*/ 92 h 160"/>
                <a:gd name="T20" fmla="*/ 34 w 70"/>
                <a:gd name="T21" fmla="*/ 106 h 160"/>
                <a:gd name="T22" fmla="*/ 30 w 70"/>
                <a:gd name="T23" fmla="*/ 118 h 160"/>
                <a:gd name="T24" fmla="*/ 28 w 70"/>
                <a:gd name="T25" fmla="*/ 130 h 160"/>
                <a:gd name="T26" fmla="*/ 26 w 70"/>
                <a:gd name="T27" fmla="*/ 142 h 160"/>
                <a:gd name="T28" fmla="*/ 30 w 70"/>
                <a:gd name="T29" fmla="*/ 152 h 160"/>
                <a:gd name="T30" fmla="*/ 36 w 70"/>
                <a:gd name="T31" fmla="*/ 160 h 160"/>
                <a:gd name="T32" fmla="*/ 36 w 70"/>
                <a:gd name="T33" fmla="*/ 160 h 160"/>
                <a:gd name="T34" fmla="*/ 28 w 70"/>
                <a:gd name="T35" fmla="*/ 154 h 160"/>
                <a:gd name="T36" fmla="*/ 20 w 70"/>
                <a:gd name="T37" fmla="*/ 144 h 160"/>
                <a:gd name="T38" fmla="*/ 12 w 70"/>
                <a:gd name="T39" fmla="*/ 134 h 160"/>
                <a:gd name="T40" fmla="*/ 6 w 70"/>
                <a:gd name="T41" fmla="*/ 118 h 160"/>
                <a:gd name="T42" fmla="*/ 0 w 70"/>
                <a:gd name="T43" fmla="*/ 100 h 160"/>
                <a:gd name="T44" fmla="*/ 0 w 70"/>
                <a:gd name="T45" fmla="*/ 90 h 160"/>
                <a:gd name="T46" fmla="*/ 0 w 70"/>
                <a:gd name="T47" fmla="*/ 80 h 160"/>
                <a:gd name="T48" fmla="*/ 2 w 70"/>
                <a:gd name="T49" fmla="*/ 68 h 160"/>
                <a:gd name="T50" fmla="*/ 4 w 70"/>
                <a:gd name="T51" fmla="*/ 56 h 160"/>
                <a:gd name="T52" fmla="*/ 4 w 70"/>
                <a:gd name="T53" fmla="*/ 56 h 160"/>
                <a:gd name="T54" fmla="*/ 14 w 70"/>
                <a:gd name="T55" fmla="*/ 36 h 160"/>
                <a:gd name="T56" fmla="*/ 22 w 70"/>
                <a:gd name="T57" fmla="*/ 20 h 160"/>
                <a:gd name="T58" fmla="*/ 32 w 70"/>
                <a:gd name="T59" fmla="*/ 10 h 160"/>
                <a:gd name="T60" fmla="*/ 42 w 70"/>
                <a:gd name="T61" fmla="*/ 2 h 160"/>
                <a:gd name="T62" fmla="*/ 50 w 70"/>
                <a:gd name="T63" fmla="*/ 0 h 160"/>
                <a:gd name="T64" fmla="*/ 58 w 70"/>
                <a:gd name="T65" fmla="*/ 0 h 160"/>
                <a:gd name="T66" fmla="*/ 64 w 70"/>
                <a:gd name="T67" fmla="*/ 0 h 160"/>
                <a:gd name="T68" fmla="*/ 68 w 70"/>
                <a:gd name="T69" fmla="*/ 2 h 160"/>
                <a:gd name="T70" fmla="*/ 68 w 70"/>
                <a:gd name="T71" fmla="*/ 2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0"/>
                <a:gd name="T109" fmla="*/ 0 h 160"/>
                <a:gd name="T110" fmla="*/ 70 w 70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0" h="160">
                  <a:moveTo>
                    <a:pt x="68" y="2"/>
                  </a:moveTo>
                  <a:lnTo>
                    <a:pt x="68" y="2"/>
                  </a:lnTo>
                  <a:lnTo>
                    <a:pt x="70" y="8"/>
                  </a:lnTo>
                  <a:lnTo>
                    <a:pt x="70" y="20"/>
                  </a:lnTo>
                  <a:lnTo>
                    <a:pt x="68" y="28"/>
                  </a:lnTo>
                  <a:lnTo>
                    <a:pt x="66" y="38"/>
                  </a:lnTo>
                  <a:lnTo>
                    <a:pt x="62" y="50"/>
                  </a:lnTo>
                  <a:lnTo>
                    <a:pt x="56" y="64"/>
                  </a:lnTo>
                  <a:lnTo>
                    <a:pt x="40" y="92"/>
                  </a:lnTo>
                  <a:lnTo>
                    <a:pt x="34" y="106"/>
                  </a:lnTo>
                  <a:lnTo>
                    <a:pt x="30" y="118"/>
                  </a:lnTo>
                  <a:lnTo>
                    <a:pt x="28" y="130"/>
                  </a:lnTo>
                  <a:lnTo>
                    <a:pt x="26" y="142"/>
                  </a:lnTo>
                  <a:lnTo>
                    <a:pt x="30" y="152"/>
                  </a:lnTo>
                  <a:lnTo>
                    <a:pt x="36" y="160"/>
                  </a:lnTo>
                  <a:lnTo>
                    <a:pt x="28" y="154"/>
                  </a:lnTo>
                  <a:lnTo>
                    <a:pt x="20" y="144"/>
                  </a:lnTo>
                  <a:lnTo>
                    <a:pt x="12" y="134"/>
                  </a:lnTo>
                  <a:lnTo>
                    <a:pt x="6" y="118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4" y="56"/>
                  </a:lnTo>
                  <a:lnTo>
                    <a:pt x="14" y="36"/>
                  </a:lnTo>
                  <a:lnTo>
                    <a:pt x="22" y="20"/>
                  </a:lnTo>
                  <a:lnTo>
                    <a:pt x="32" y="10"/>
                  </a:lnTo>
                  <a:lnTo>
                    <a:pt x="42" y="2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3856" y="452"/>
              <a:ext cx="156" cy="150"/>
            </a:xfrm>
            <a:custGeom>
              <a:avLst/>
              <a:gdLst>
                <a:gd name="T0" fmla="*/ 0 w 156"/>
                <a:gd name="T1" fmla="*/ 22 h 150"/>
                <a:gd name="T2" fmla="*/ 0 w 156"/>
                <a:gd name="T3" fmla="*/ 22 h 150"/>
                <a:gd name="T4" fmla="*/ 2 w 156"/>
                <a:gd name="T5" fmla="*/ 28 h 150"/>
                <a:gd name="T6" fmla="*/ 10 w 156"/>
                <a:gd name="T7" fmla="*/ 42 h 150"/>
                <a:gd name="T8" fmla="*/ 16 w 156"/>
                <a:gd name="T9" fmla="*/ 52 h 150"/>
                <a:gd name="T10" fmla="*/ 24 w 156"/>
                <a:gd name="T11" fmla="*/ 60 h 150"/>
                <a:gd name="T12" fmla="*/ 36 w 156"/>
                <a:gd name="T13" fmla="*/ 70 h 150"/>
                <a:gd name="T14" fmla="*/ 48 w 156"/>
                <a:gd name="T15" fmla="*/ 76 h 150"/>
                <a:gd name="T16" fmla="*/ 48 w 156"/>
                <a:gd name="T17" fmla="*/ 76 h 150"/>
                <a:gd name="T18" fmla="*/ 78 w 156"/>
                <a:gd name="T19" fmla="*/ 90 h 150"/>
                <a:gd name="T20" fmla="*/ 114 w 156"/>
                <a:gd name="T21" fmla="*/ 106 h 150"/>
                <a:gd name="T22" fmla="*/ 128 w 156"/>
                <a:gd name="T23" fmla="*/ 114 h 150"/>
                <a:gd name="T24" fmla="*/ 140 w 156"/>
                <a:gd name="T25" fmla="*/ 124 h 150"/>
                <a:gd name="T26" fmla="*/ 144 w 156"/>
                <a:gd name="T27" fmla="*/ 130 h 150"/>
                <a:gd name="T28" fmla="*/ 146 w 156"/>
                <a:gd name="T29" fmla="*/ 136 h 150"/>
                <a:gd name="T30" fmla="*/ 148 w 156"/>
                <a:gd name="T31" fmla="*/ 144 h 150"/>
                <a:gd name="T32" fmla="*/ 148 w 156"/>
                <a:gd name="T33" fmla="*/ 150 h 150"/>
                <a:gd name="T34" fmla="*/ 148 w 156"/>
                <a:gd name="T35" fmla="*/ 150 h 150"/>
                <a:gd name="T36" fmla="*/ 148 w 156"/>
                <a:gd name="T37" fmla="*/ 144 h 150"/>
                <a:gd name="T38" fmla="*/ 148 w 156"/>
                <a:gd name="T39" fmla="*/ 128 h 150"/>
                <a:gd name="T40" fmla="*/ 146 w 156"/>
                <a:gd name="T41" fmla="*/ 118 h 150"/>
                <a:gd name="T42" fmla="*/ 144 w 156"/>
                <a:gd name="T43" fmla="*/ 108 h 150"/>
                <a:gd name="T44" fmla="*/ 140 w 156"/>
                <a:gd name="T45" fmla="*/ 98 h 150"/>
                <a:gd name="T46" fmla="*/ 132 w 156"/>
                <a:gd name="T47" fmla="*/ 88 h 150"/>
                <a:gd name="T48" fmla="*/ 132 w 156"/>
                <a:gd name="T49" fmla="*/ 88 h 150"/>
                <a:gd name="T50" fmla="*/ 136 w 156"/>
                <a:gd name="T51" fmla="*/ 90 h 150"/>
                <a:gd name="T52" fmla="*/ 144 w 156"/>
                <a:gd name="T53" fmla="*/ 100 h 150"/>
                <a:gd name="T54" fmla="*/ 148 w 156"/>
                <a:gd name="T55" fmla="*/ 106 h 150"/>
                <a:gd name="T56" fmla="*/ 152 w 156"/>
                <a:gd name="T57" fmla="*/ 114 h 150"/>
                <a:gd name="T58" fmla="*/ 154 w 156"/>
                <a:gd name="T59" fmla="*/ 124 h 150"/>
                <a:gd name="T60" fmla="*/ 154 w 156"/>
                <a:gd name="T61" fmla="*/ 132 h 150"/>
                <a:gd name="T62" fmla="*/ 154 w 156"/>
                <a:gd name="T63" fmla="*/ 132 h 150"/>
                <a:gd name="T64" fmla="*/ 156 w 156"/>
                <a:gd name="T65" fmla="*/ 130 h 150"/>
                <a:gd name="T66" fmla="*/ 156 w 156"/>
                <a:gd name="T67" fmla="*/ 120 h 150"/>
                <a:gd name="T68" fmla="*/ 154 w 156"/>
                <a:gd name="T69" fmla="*/ 104 h 150"/>
                <a:gd name="T70" fmla="*/ 148 w 156"/>
                <a:gd name="T71" fmla="*/ 86 h 150"/>
                <a:gd name="T72" fmla="*/ 142 w 156"/>
                <a:gd name="T73" fmla="*/ 76 h 150"/>
                <a:gd name="T74" fmla="*/ 136 w 156"/>
                <a:gd name="T75" fmla="*/ 64 h 150"/>
                <a:gd name="T76" fmla="*/ 126 w 156"/>
                <a:gd name="T77" fmla="*/ 54 h 150"/>
                <a:gd name="T78" fmla="*/ 116 w 156"/>
                <a:gd name="T79" fmla="*/ 42 h 150"/>
                <a:gd name="T80" fmla="*/ 102 w 156"/>
                <a:gd name="T81" fmla="*/ 32 h 150"/>
                <a:gd name="T82" fmla="*/ 86 w 156"/>
                <a:gd name="T83" fmla="*/ 20 h 150"/>
                <a:gd name="T84" fmla="*/ 68 w 156"/>
                <a:gd name="T85" fmla="*/ 10 h 150"/>
                <a:gd name="T86" fmla="*/ 44 w 156"/>
                <a:gd name="T87" fmla="*/ 0 h 150"/>
                <a:gd name="T88" fmla="*/ 0 w 156"/>
                <a:gd name="T89" fmla="*/ 22 h 1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6"/>
                <a:gd name="T136" fmla="*/ 0 h 150"/>
                <a:gd name="T137" fmla="*/ 156 w 156"/>
                <a:gd name="T138" fmla="*/ 150 h 1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6" h="150">
                  <a:moveTo>
                    <a:pt x="0" y="22"/>
                  </a:moveTo>
                  <a:lnTo>
                    <a:pt x="0" y="22"/>
                  </a:lnTo>
                  <a:lnTo>
                    <a:pt x="2" y="28"/>
                  </a:lnTo>
                  <a:lnTo>
                    <a:pt x="10" y="42"/>
                  </a:lnTo>
                  <a:lnTo>
                    <a:pt x="16" y="52"/>
                  </a:lnTo>
                  <a:lnTo>
                    <a:pt x="24" y="60"/>
                  </a:lnTo>
                  <a:lnTo>
                    <a:pt x="36" y="70"/>
                  </a:lnTo>
                  <a:lnTo>
                    <a:pt x="48" y="76"/>
                  </a:lnTo>
                  <a:lnTo>
                    <a:pt x="78" y="90"/>
                  </a:lnTo>
                  <a:lnTo>
                    <a:pt x="114" y="106"/>
                  </a:lnTo>
                  <a:lnTo>
                    <a:pt x="128" y="114"/>
                  </a:lnTo>
                  <a:lnTo>
                    <a:pt x="140" y="124"/>
                  </a:lnTo>
                  <a:lnTo>
                    <a:pt x="144" y="130"/>
                  </a:lnTo>
                  <a:lnTo>
                    <a:pt x="146" y="136"/>
                  </a:lnTo>
                  <a:lnTo>
                    <a:pt x="148" y="144"/>
                  </a:lnTo>
                  <a:lnTo>
                    <a:pt x="148" y="150"/>
                  </a:lnTo>
                  <a:lnTo>
                    <a:pt x="148" y="144"/>
                  </a:lnTo>
                  <a:lnTo>
                    <a:pt x="148" y="128"/>
                  </a:lnTo>
                  <a:lnTo>
                    <a:pt x="146" y="118"/>
                  </a:lnTo>
                  <a:lnTo>
                    <a:pt x="144" y="108"/>
                  </a:lnTo>
                  <a:lnTo>
                    <a:pt x="140" y="98"/>
                  </a:lnTo>
                  <a:lnTo>
                    <a:pt x="132" y="88"/>
                  </a:lnTo>
                  <a:lnTo>
                    <a:pt x="136" y="90"/>
                  </a:lnTo>
                  <a:lnTo>
                    <a:pt x="144" y="100"/>
                  </a:lnTo>
                  <a:lnTo>
                    <a:pt x="148" y="106"/>
                  </a:lnTo>
                  <a:lnTo>
                    <a:pt x="152" y="114"/>
                  </a:lnTo>
                  <a:lnTo>
                    <a:pt x="154" y="124"/>
                  </a:lnTo>
                  <a:lnTo>
                    <a:pt x="154" y="132"/>
                  </a:lnTo>
                  <a:lnTo>
                    <a:pt x="156" y="130"/>
                  </a:lnTo>
                  <a:lnTo>
                    <a:pt x="156" y="120"/>
                  </a:lnTo>
                  <a:lnTo>
                    <a:pt x="154" y="104"/>
                  </a:lnTo>
                  <a:lnTo>
                    <a:pt x="148" y="86"/>
                  </a:lnTo>
                  <a:lnTo>
                    <a:pt x="142" y="76"/>
                  </a:lnTo>
                  <a:lnTo>
                    <a:pt x="136" y="64"/>
                  </a:lnTo>
                  <a:lnTo>
                    <a:pt x="126" y="54"/>
                  </a:lnTo>
                  <a:lnTo>
                    <a:pt x="116" y="42"/>
                  </a:lnTo>
                  <a:lnTo>
                    <a:pt x="102" y="32"/>
                  </a:lnTo>
                  <a:lnTo>
                    <a:pt x="86" y="20"/>
                  </a:lnTo>
                  <a:lnTo>
                    <a:pt x="68" y="10"/>
                  </a:lnTo>
                  <a:lnTo>
                    <a:pt x="4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3870" y="548"/>
              <a:ext cx="62" cy="18"/>
            </a:xfrm>
            <a:custGeom>
              <a:avLst/>
              <a:gdLst>
                <a:gd name="T0" fmla="*/ 0 w 62"/>
                <a:gd name="T1" fmla="*/ 18 h 18"/>
                <a:gd name="T2" fmla="*/ 0 w 62"/>
                <a:gd name="T3" fmla="*/ 18 h 18"/>
                <a:gd name="T4" fmla="*/ 2 w 62"/>
                <a:gd name="T5" fmla="*/ 16 h 18"/>
                <a:gd name="T6" fmla="*/ 4 w 62"/>
                <a:gd name="T7" fmla="*/ 12 h 18"/>
                <a:gd name="T8" fmla="*/ 12 w 62"/>
                <a:gd name="T9" fmla="*/ 8 h 18"/>
                <a:gd name="T10" fmla="*/ 26 w 62"/>
                <a:gd name="T11" fmla="*/ 6 h 18"/>
                <a:gd name="T12" fmla="*/ 26 w 62"/>
                <a:gd name="T13" fmla="*/ 6 h 18"/>
                <a:gd name="T14" fmla="*/ 42 w 62"/>
                <a:gd name="T15" fmla="*/ 8 h 18"/>
                <a:gd name="T16" fmla="*/ 52 w 62"/>
                <a:gd name="T17" fmla="*/ 10 h 18"/>
                <a:gd name="T18" fmla="*/ 62 w 62"/>
                <a:gd name="T19" fmla="*/ 14 h 18"/>
                <a:gd name="T20" fmla="*/ 62 w 62"/>
                <a:gd name="T21" fmla="*/ 14 h 18"/>
                <a:gd name="T22" fmla="*/ 62 w 62"/>
                <a:gd name="T23" fmla="*/ 12 h 18"/>
                <a:gd name="T24" fmla="*/ 62 w 62"/>
                <a:gd name="T25" fmla="*/ 10 h 18"/>
                <a:gd name="T26" fmla="*/ 58 w 62"/>
                <a:gd name="T27" fmla="*/ 6 h 18"/>
                <a:gd name="T28" fmla="*/ 58 w 62"/>
                <a:gd name="T29" fmla="*/ 6 h 18"/>
                <a:gd name="T30" fmla="*/ 48 w 62"/>
                <a:gd name="T31" fmla="*/ 2 h 18"/>
                <a:gd name="T32" fmla="*/ 30 w 62"/>
                <a:gd name="T33" fmla="*/ 0 h 18"/>
                <a:gd name="T34" fmla="*/ 20 w 62"/>
                <a:gd name="T35" fmla="*/ 2 h 18"/>
                <a:gd name="T36" fmla="*/ 10 w 62"/>
                <a:gd name="T37" fmla="*/ 4 h 18"/>
                <a:gd name="T38" fmla="*/ 4 w 62"/>
                <a:gd name="T39" fmla="*/ 10 h 18"/>
                <a:gd name="T40" fmla="*/ 0 w 62"/>
                <a:gd name="T41" fmla="*/ 18 h 18"/>
                <a:gd name="T42" fmla="*/ 0 w 62"/>
                <a:gd name="T43" fmla="*/ 1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8"/>
                <a:gd name="T68" fmla="*/ 62 w 62"/>
                <a:gd name="T69" fmla="*/ 18 h 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8">
                  <a:moveTo>
                    <a:pt x="0" y="18"/>
                  </a:moveTo>
                  <a:lnTo>
                    <a:pt x="0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2" y="8"/>
                  </a:lnTo>
                  <a:lnTo>
                    <a:pt x="26" y="6"/>
                  </a:lnTo>
                  <a:lnTo>
                    <a:pt x="42" y="8"/>
                  </a:lnTo>
                  <a:lnTo>
                    <a:pt x="52" y="10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58" y="6"/>
                  </a:lnTo>
                  <a:lnTo>
                    <a:pt x="48" y="2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3956" y="548"/>
              <a:ext cx="28" cy="14"/>
            </a:xfrm>
            <a:custGeom>
              <a:avLst/>
              <a:gdLst>
                <a:gd name="T0" fmla="*/ 4 w 28"/>
                <a:gd name="T1" fmla="*/ 8 h 14"/>
                <a:gd name="T2" fmla="*/ 4 w 28"/>
                <a:gd name="T3" fmla="*/ 8 h 14"/>
                <a:gd name="T4" fmla="*/ 2 w 28"/>
                <a:gd name="T5" fmla="*/ 12 h 14"/>
                <a:gd name="T6" fmla="*/ 0 w 28"/>
                <a:gd name="T7" fmla="*/ 14 h 14"/>
                <a:gd name="T8" fmla="*/ 2 w 28"/>
                <a:gd name="T9" fmla="*/ 14 h 14"/>
                <a:gd name="T10" fmla="*/ 2 w 28"/>
                <a:gd name="T11" fmla="*/ 14 h 14"/>
                <a:gd name="T12" fmla="*/ 8 w 28"/>
                <a:gd name="T13" fmla="*/ 10 h 14"/>
                <a:gd name="T14" fmla="*/ 12 w 28"/>
                <a:gd name="T15" fmla="*/ 10 h 14"/>
                <a:gd name="T16" fmla="*/ 18 w 28"/>
                <a:gd name="T17" fmla="*/ 10 h 14"/>
                <a:gd name="T18" fmla="*/ 18 w 28"/>
                <a:gd name="T19" fmla="*/ 10 h 14"/>
                <a:gd name="T20" fmla="*/ 22 w 28"/>
                <a:gd name="T21" fmla="*/ 10 h 14"/>
                <a:gd name="T22" fmla="*/ 26 w 28"/>
                <a:gd name="T23" fmla="*/ 8 h 14"/>
                <a:gd name="T24" fmla="*/ 28 w 28"/>
                <a:gd name="T25" fmla="*/ 6 h 14"/>
                <a:gd name="T26" fmla="*/ 26 w 28"/>
                <a:gd name="T27" fmla="*/ 2 h 14"/>
                <a:gd name="T28" fmla="*/ 26 w 28"/>
                <a:gd name="T29" fmla="*/ 2 h 14"/>
                <a:gd name="T30" fmla="*/ 22 w 28"/>
                <a:gd name="T31" fmla="*/ 0 h 14"/>
                <a:gd name="T32" fmla="*/ 16 w 28"/>
                <a:gd name="T33" fmla="*/ 2 h 14"/>
                <a:gd name="T34" fmla="*/ 8 w 28"/>
                <a:gd name="T35" fmla="*/ 4 h 14"/>
                <a:gd name="T36" fmla="*/ 4 w 28"/>
                <a:gd name="T37" fmla="*/ 8 h 14"/>
                <a:gd name="T38" fmla="*/ 4 w 28"/>
                <a:gd name="T39" fmla="*/ 8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14"/>
                <a:gd name="T62" fmla="*/ 28 w 28"/>
                <a:gd name="T63" fmla="*/ 14 h 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14">
                  <a:moveTo>
                    <a:pt x="4" y="8"/>
                  </a:move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3780" y="714"/>
              <a:ext cx="142" cy="192"/>
            </a:xfrm>
            <a:custGeom>
              <a:avLst/>
              <a:gdLst>
                <a:gd name="T0" fmla="*/ 0 w 142"/>
                <a:gd name="T1" fmla="*/ 54 h 192"/>
                <a:gd name="T2" fmla="*/ 0 w 142"/>
                <a:gd name="T3" fmla="*/ 54 h 192"/>
                <a:gd name="T4" fmla="*/ 8 w 142"/>
                <a:gd name="T5" fmla="*/ 38 h 192"/>
                <a:gd name="T6" fmla="*/ 20 w 142"/>
                <a:gd name="T7" fmla="*/ 0 h 192"/>
                <a:gd name="T8" fmla="*/ 116 w 142"/>
                <a:gd name="T9" fmla="*/ 64 h 192"/>
                <a:gd name="T10" fmla="*/ 116 w 142"/>
                <a:gd name="T11" fmla="*/ 64 h 192"/>
                <a:gd name="T12" fmla="*/ 126 w 142"/>
                <a:gd name="T13" fmla="*/ 112 h 192"/>
                <a:gd name="T14" fmla="*/ 136 w 142"/>
                <a:gd name="T15" fmla="*/ 146 h 192"/>
                <a:gd name="T16" fmla="*/ 142 w 142"/>
                <a:gd name="T17" fmla="*/ 168 h 192"/>
                <a:gd name="T18" fmla="*/ 142 w 142"/>
                <a:gd name="T19" fmla="*/ 168 h 192"/>
                <a:gd name="T20" fmla="*/ 142 w 142"/>
                <a:gd name="T21" fmla="*/ 174 h 192"/>
                <a:gd name="T22" fmla="*/ 142 w 142"/>
                <a:gd name="T23" fmla="*/ 180 h 192"/>
                <a:gd name="T24" fmla="*/ 138 w 142"/>
                <a:gd name="T25" fmla="*/ 184 h 192"/>
                <a:gd name="T26" fmla="*/ 134 w 142"/>
                <a:gd name="T27" fmla="*/ 186 h 192"/>
                <a:gd name="T28" fmla="*/ 126 w 142"/>
                <a:gd name="T29" fmla="*/ 190 h 192"/>
                <a:gd name="T30" fmla="*/ 122 w 142"/>
                <a:gd name="T31" fmla="*/ 192 h 192"/>
                <a:gd name="T32" fmla="*/ 120 w 142"/>
                <a:gd name="T33" fmla="*/ 190 h 192"/>
                <a:gd name="T34" fmla="*/ 120 w 142"/>
                <a:gd name="T35" fmla="*/ 190 h 192"/>
                <a:gd name="T36" fmla="*/ 58 w 142"/>
                <a:gd name="T37" fmla="*/ 120 h 192"/>
                <a:gd name="T38" fmla="*/ 0 w 142"/>
                <a:gd name="T39" fmla="*/ 54 h 192"/>
                <a:gd name="T40" fmla="*/ 0 w 142"/>
                <a:gd name="T41" fmla="*/ 54 h 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92"/>
                <a:gd name="T65" fmla="*/ 142 w 142"/>
                <a:gd name="T66" fmla="*/ 192 h 1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92">
                  <a:moveTo>
                    <a:pt x="0" y="54"/>
                  </a:moveTo>
                  <a:lnTo>
                    <a:pt x="0" y="54"/>
                  </a:lnTo>
                  <a:lnTo>
                    <a:pt x="8" y="38"/>
                  </a:lnTo>
                  <a:lnTo>
                    <a:pt x="20" y="0"/>
                  </a:lnTo>
                  <a:lnTo>
                    <a:pt x="116" y="64"/>
                  </a:lnTo>
                  <a:lnTo>
                    <a:pt x="126" y="112"/>
                  </a:lnTo>
                  <a:lnTo>
                    <a:pt x="136" y="146"/>
                  </a:lnTo>
                  <a:lnTo>
                    <a:pt x="142" y="168"/>
                  </a:lnTo>
                  <a:lnTo>
                    <a:pt x="142" y="174"/>
                  </a:lnTo>
                  <a:lnTo>
                    <a:pt x="142" y="180"/>
                  </a:lnTo>
                  <a:lnTo>
                    <a:pt x="138" y="184"/>
                  </a:lnTo>
                  <a:lnTo>
                    <a:pt x="134" y="186"/>
                  </a:lnTo>
                  <a:lnTo>
                    <a:pt x="126" y="190"/>
                  </a:lnTo>
                  <a:lnTo>
                    <a:pt x="122" y="192"/>
                  </a:lnTo>
                  <a:lnTo>
                    <a:pt x="120" y="190"/>
                  </a:lnTo>
                  <a:lnTo>
                    <a:pt x="58" y="12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3770" y="714"/>
              <a:ext cx="118" cy="156"/>
            </a:xfrm>
            <a:custGeom>
              <a:avLst/>
              <a:gdLst>
                <a:gd name="T0" fmla="*/ 118 w 118"/>
                <a:gd name="T1" fmla="*/ 70 h 156"/>
                <a:gd name="T2" fmla="*/ 118 w 118"/>
                <a:gd name="T3" fmla="*/ 70 h 156"/>
                <a:gd name="T4" fmla="*/ 118 w 118"/>
                <a:gd name="T5" fmla="*/ 80 h 156"/>
                <a:gd name="T6" fmla="*/ 112 w 118"/>
                <a:gd name="T7" fmla="*/ 104 h 156"/>
                <a:gd name="T8" fmla="*/ 102 w 118"/>
                <a:gd name="T9" fmla="*/ 132 h 156"/>
                <a:gd name="T10" fmla="*/ 96 w 118"/>
                <a:gd name="T11" fmla="*/ 146 h 156"/>
                <a:gd name="T12" fmla="*/ 90 w 118"/>
                <a:gd name="T13" fmla="*/ 156 h 156"/>
                <a:gd name="T14" fmla="*/ 0 w 118"/>
                <a:gd name="T15" fmla="*/ 54 h 156"/>
                <a:gd name="T16" fmla="*/ 0 w 118"/>
                <a:gd name="T17" fmla="*/ 54 h 156"/>
                <a:gd name="T18" fmla="*/ 16 w 118"/>
                <a:gd name="T19" fmla="*/ 30 h 156"/>
                <a:gd name="T20" fmla="*/ 30 w 118"/>
                <a:gd name="T21" fmla="*/ 0 h 156"/>
                <a:gd name="T22" fmla="*/ 118 w 118"/>
                <a:gd name="T23" fmla="*/ 70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"/>
                <a:gd name="T37" fmla="*/ 0 h 156"/>
                <a:gd name="T38" fmla="*/ 118 w 118"/>
                <a:gd name="T39" fmla="*/ 156 h 1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" h="156">
                  <a:moveTo>
                    <a:pt x="118" y="70"/>
                  </a:moveTo>
                  <a:lnTo>
                    <a:pt x="118" y="70"/>
                  </a:lnTo>
                  <a:lnTo>
                    <a:pt x="118" y="80"/>
                  </a:lnTo>
                  <a:lnTo>
                    <a:pt x="112" y="104"/>
                  </a:lnTo>
                  <a:lnTo>
                    <a:pt x="102" y="132"/>
                  </a:lnTo>
                  <a:lnTo>
                    <a:pt x="96" y="146"/>
                  </a:lnTo>
                  <a:lnTo>
                    <a:pt x="90" y="156"/>
                  </a:lnTo>
                  <a:lnTo>
                    <a:pt x="0" y="54"/>
                  </a:lnTo>
                  <a:lnTo>
                    <a:pt x="16" y="30"/>
                  </a:lnTo>
                  <a:lnTo>
                    <a:pt x="30" y="0"/>
                  </a:lnTo>
                  <a:lnTo>
                    <a:pt x="118" y="7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4. การจัดทำผลการเรียน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GPA/PR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2" name="Group 121"/>
          <p:cNvGrpSpPr>
            <a:grpSpLocks/>
          </p:cNvGrpSpPr>
          <p:nvPr/>
        </p:nvGrpSpPr>
        <p:grpSpPr bwMode="auto">
          <a:xfrm>
            <a:off x="71407" y="4786322"/>
            <a:ext cx="2071702" cy="2003412"/>
            <a:chOff x="3696" y="436"/>
            <a:chExt cx="586" cy="874"/>
          </a:xfrm>
        </p:grpSpPr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3790" y="1106"/>
              <a:ext cx="282" cy="204"/>
            </a:xfrm>
            <a:custGeom>
              <a:avLst/>
              <a:gdLst>
                <a:gd name="T0" fmla="*/ 30 w 282"/>
                <a:gd name="T1" fmla="*/ 68 h 204"/>
                <a:gd name="T2" fmla="*/ 30 w 282"/>
                <a:gd name="T3" fmla="*/ 68 h 204"/>
                <a:gd name="T4" fmla="*/ 26 w 282"/>
                <a:gd name="T5" fmla="*/ 76 h 204"/>
                <a:gd name="T6" fmla="*/ 18 w 282"/>
                <a:gd name="T7" fmla="*/ 100 h 204"/>
                <a:gd name="T8" fmla="*/ 8 w 282"/>
                <a:gd name="T9" fmla="*/ 140 h 204"/>
                <a:gd name="T10" fmla="*/ 4 w 282"/>
                <a:gd name="T11" fmla="*/ 168 h 204"/>
                <a:gd name="T12" fmla="*/ 0 w 282"/>
                <a:gd name="T13" fmla="*/ 202 h 204"/>
                <a:gd name="T14" fmla="*/ 282 w 282"/>
                <a:gd name="T15" fmla="*/ 204 h 204"/>
                <a:gd name="T16" fmla="*/ 282 w 282"/>
                <a:gd name="T17" fmla="*/ 204 h 204"/>
                <a:gd name="T18" fmla="*/ 258 w 282"/>
                <a:gd name="T19" fmla="*/ 126 h 204"/>
                <a:gd name="T20" fmla="*/ 236 w 282"/>
                <a:gd name="T21" fmla="*/ 62 h 204"/>
                <a:gd name="T22" fmla="*/ 224 w 282"/>
                <a:gd name="T23" fmla="*/ 34 h 204"/>
                <a:gd name="T24" fmla="*/ 216 w 282"/>
                <a:gd name="T25" fmla="*/ 12 h 204"/>
                <a:gd name="T26" fmla="*/ 216 w 282"/>
                <a:gd name="T27" fmla="*/ 12 h 204"/>
                <a:gd name="T28" fmla="*/ 210 w 282"/>
                <a:gd name="T29" fmla="*/ 6 h 204"/>
                <a:gd name="T30" fmla="*/ 202 w 282"/>
                <a:gd name="T31" fmla="*/ 2 h 204"/>
                <a:gd name="T32" fmla="*/ 190 w 282"/>
                <a:gd name="T33" fmla="*/ 0 h 204"/>
                <a:gd name="T34" fmla="*/ 178 w 282"/>
                <a:gd name="T35" fmla="*/ 2 h 204"/>
                <a:gd name="T36" fmla="*/ 162 w 282"/>
                <a:gd name="T37" fmla="*/ 4 h 204"/>
                <a:gd name="T38" fmla="*/ 148 w 282"/>
                <a:gd name="T39" fmla="*/ 10 h 204"/>
                <a:gd name="T40" fmla="*/ 114 w 282"/>
                <a:gd name="T41" fmla="*/ 22 h 204"/>
                <a:gd name="T42" fmla="*/ 84 w 282"/>
                <a:gd name="T43" fmla="*/ 38 h 204"/>
                <a:gd name="T44" fmla="*/ 56 w 282"/>
                <a:gd name="T45" fmla="*/ 54 h 204"/>
                <a:gd name="T46" fmla="*/ 30 w 282"/>
                <a:gd name="T47" fmla="*/ 68 h 204"/>
                <a:gd name="T48" fmla="*/ 30 w 282"/>
                <a:gd name="T49" fmla="*/ 68 h 2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82"/>
                <a:gd name="T76" fmla="*/ 0 h 204"/>
                <a:gd name="T77" fmla="*/ 282 w 282"/>
                <a:gd name="T78" fmla="*/ 204 h 2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82" h="204">
                  <a:moveTo>
                    <a:pt x="30" y="68"/>
                  </a:moveTo>
                  <a:lnTo>
                    <a:pt x="30" y="68"/>
                  </a:lnTo>
                  <a:lnTo>
                    <a:pt x="26" y="76"/>
                  </a:lnTo>
                  <a:lnTo>
                    <a:pt x="18" y="100"/>
                  </a:lnTo>
                  <a:lnTo>
                    <a:pt x="8" y="140"/>
                  </a:lnTo>
                  <a:lnTo>
                    <a:pt x="4" y="168"/>
                  </a:lnTo>
                  <a:lnTo>
                    <a:pt x="0" y="202"/>
                  </a:lnTo>
                  <a:lnTo>
                    <a:pt x="282" y="204"/>
                  </a:lnTo>
                  <a:lnTo>
                    <a:pt x="258" y="126"/>
                  </a:lnTo>
                  <a:lnTo>
                    <a:pt x="236" y="62"/>
                  </a:lnTo>
                  <a:lnTo>
                    <a:pt x="224" y="34"/>
                  </a:lnTo>
                  <a:lnTo>
                    <a:pt x="216" y="12"/>
                  </a:lnTo>
                  <a:lnTo>
                    <a:pt x="210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8" y="2"/>
                  </a:lnTo>
                  <a:lnTo>
                    <a:pt x="162" y="4"/>
                  </a:lnTo>
                  <a:lnTo>
                    <a:pt x="148" y="10"/>
                  </a:lnTo>
                  <a:lnTo>
                    <a:pt x="114" y="22"/>
                  </a:lnTo>
                  <a:lnTo>
                    <a:pt x="84" y="38"/>
                  </a:lnTo>
                  <a:lnTo>
                    <a:pt x="56" y="54"/>
                  </a:lnTo>
                  <a:lnTo>
                    <a:pt x="30" y="68"/>
                  </a:lnTo>
                  <a:close/>
                </a:path>
              </a:pathLst>
            </a:custGeom>
            <a:solidFill>
              <a:srgbClr val="7D7B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3902" y="732"/>
              <a:ext cx="70" cy="146"/>
            </a:xfrm>
            <a:custGeom>
              <a:avLst/>
              <a:gdLst>
                <a:gd name="T0" fmla="*/ 0 w 70"/>
                <a:gd name="T1" fmla="*/ 0 h 146"/>
                <a:gd name="T2" fmla="*/ 58 w 70"/>
                <a:gd name="T3" fmla="*/ 36 h 146"/>
                <a:gd name="T4" fmla="*/ 70 w 70"/>
                <a:gd name="T5" fmla="*/ 90 h 146"/>
                <a:gd name="T6" fmla="*/ 18 w 70"/>
                <a:gd name="T7" fmla="*/ 146 h 146"/>
                <a:gd name="T8" fmla="*/ 0 w 70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"/>
                <a:gd name="T16" fmla="*/ 0 h 146"/>
                <a:gd name="T17" fmla="*/ 70 w 70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" h="146">
                  <a:moveTo>
                    <a:pt x="0" y="0"/>
                  </a:moveTo>
                  <a:lnTo>
                    <a:pt x="58" y="36"/>
                  </a:lnTo>
                  <a:lnTo>
                    <a:pt x="70" y="90"/>
                  </a:lnTo>
                  <a:lnTo>
                    <a:pt x="18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3766" y="436"/>
              <a:ext cx="236" cy="250"/>
            </a:xfrm>
            <a:custGeom>
              <a:avLst/>
              <a:gdLst>
                <a:gd name="T0" fmla="*/ 42 w 236"/>
                <a:gd name="T1" fmla="*/ 250 h 250"/>
                <a:gd name="T2" fmla="*/ 42 w 236"/>
                <a:gd name="T3" fmla="*/ 250 h 250"/>
                <a:gd name="T4" fmla="*/ 44 w 236"/>
                <a:gd name="T5" fmla="*/ 246 h 250"/>
                <a:gd name="T6" fmla="*/ 48 w 236"/>
                <a:gd name="T7" fmla="*/ 238 h 250"/>
                <a:gd name="T8" fmla="*/ 48 w 236"/>
                <a:gd name="T9" fmla="*/ 232 h 250"/>
                <a:gd name="T10" fmla="*/ 48 w 236"/>
                <a:gd name="T11" fmla="*/ 222 h 250"/>
                <a:gd name="T12" fmla="*/ 44 w 236"/>
                <a:gd name="T13" fmla="*/ 212 h 250"/>
                <a:gd name="T14" fmla="*/ 40 w 236"/>
                <a:gd name="T15" fmla="*/ 200 h 250"/>
                <a:gd name="T16" fmla="*/ 40 w 236"/>
                <a:gd name="T17" fmla="*/ 200 h 250"/>
                <a:gd name="T18" fmla="*/ 22 w 236"/>
                <a:gd name="T19" fmla="*/ 164 h 250"/>
                <a:gd name="T20" fmla="*/ 12 w 236"/>
                <a:gd name="T21" fmla="*/ 142 h 250"/>
                <a:gd name="T22" fmla="*/ 4 w 236"/>
                <a:gd name="T23" fmla="*/ 118 h 250"/>
                <a:gd name="T24" fmla="*/ 2 w 236"/>
                <a:gd name="T25" fmla="*/ 104 h 250"/>
                <a:gd name="T26" fmla="*/ 0 w 236"/>
                <a:gd name="T27" fmla="*/ 92 h 250"/>
                <a:gd name="T28" fmla="*/ 0 w 236"/>
                <a:gd name="T29" fmla="*/ 80 h 250"/>
                <a:gd name="T30" fmla="*/ 2 w 236"/>
                <a:gd name="T31" fmla="*/ 68 h 250"/>
                <a:gd name="T32" fmla="*/ 6 w 236"/>
                <a:gd name="T33" fmla="*/ 56 h 250"/>
                <a:gd name="T34" fmla="*/ 12 w 236"/>
                <a:gd name="T35" fmla="*/ 44 h 250"/>
                <a:gd name="T36" fmla="*/ 22 w 236"/>
                <a:gd name="T37" fmla="*/ 34 h 250"/>
                <a:gd name="T38" fmla="*/ 32 w 236"/>
                <a:gd name="T39" fmla="*/ 24 h 250"/>
                <a:gd name="T40" fmla="*/ 32 w 236"/>
                <a:gd name="T41" fmla="*/ 24 h 250"/>
                <a:gd name="T42" fmla="*/ 46 w 236"/>
                <a:gd name="T43" fmla="*/ 14 h 250"/>
                <a:gd name="T44" fmla="*/ 62 w 236"/>
                <a:gd name="T45" fmla="*/ 8 h 250"/>
                <a:gd name="T46" fmla="*/ 78 w 236"/>
                <a:gd name="T47" fmla="*/ 4 h 250"/>
                <a:gd name="T48" fmla="*/ 94 w 236"/>
                <a:gd name="T49" fmla="*/ 0 h 250"/>
                <a:gd name="T50" fmla="*/ 110 w 236"/>
                <a:gd name="T51" fmla="*/ 0 h 250"/>
                <a:gd name="T52" fmla="*/ 126 w 236"/>
                <a:gd name="T53" fmla="*/ 2 h 250"/>
                <a:gd name="T54" fmla="*/ 142 w 236"/>
                <a:gd name="T55" fmla="*/ 6 h 250"/>
                <a:gd name="T56" fmla="*/ 156 w 236"/>
                <a:gd name="T57" fmla="*/ 12 h 250"/>
                <a:gd name="T58" fmla="*/ 172 w 236"/>
                <a:gd name="T59" fmla="*/ 20 h 250"/>
                <a:gd name="T60" fmla="*/ 186 w 236"/>
                <a:gd name="T61" fmla="*/ 28 h 250"/>
                <a:gd name="T62" fmla="*/ 198 w 236"/>
                <a:gd name="T63" fmla="*/ 38 h 250"/>
                <a:gd name="T64" fmla="*/ 208 w 236"/>
                <a:gd name="T65" fmla="*/ 52 h 250"/>
                <a:gd name="T66" fmla="*/ 218 w 236"/>
                <a:gd name="T67" fmla="*/ 64 h 250"/>
                <a:gd name="T68" fmla="*/ 226 w 236"/>
                <a:gd name="T69" fmla="*/ 80 h 250"/>
                <a:gd name="T70" fmla="*/ 232 w 236"/>
                <a:gd name="T71" fmla="*/ 96 h 250"/>
                <a:gd name="T72" fmla="*/ 236 w 236"/>
                <a:gd name="T73" fmla="*/ 112 h 250"/>
                <a:gd name="T74" fmla="*/ 236 w 236"/>
                <a:gd name="T75" fmla="*/ 112 h 250"/>
                <a:gd name="T76" fmla="*/ 236 w 236"/>
                <a:gd name="T77" fmla="*/ 120 h 250"/>
                <a:gd name="T78" fmla="*/ 232 w 236"/>
                <a:gd name="T79" fmla="*/ 140 h 250"/>
                <a:gd name="T80" fmla="*/ 228 w 236"/>
                <a:gd name="T81" fmla="*/ 150 h 250"/>
                <a:gd name="T82" fmla="*/ 224 w 236"/>
                <a:gd name="T83" fmla="*/ 160 h 250"/>
                <a:gd name="T84" fmla="*/ 216 w 236"/>
                <a:gd name="T85" fmla="*/ 168 h 250"/>
                <a:gd name="T86" fmla="*/ 206 w 236"/>
                <a:gd name="T87" fmla="*/ 174 h 250"/>
                <a:gd name="T88" fmla="*/ 206 w 236"/>
                <a:gd name="T89" fmla="*/ 174 h 250"/>
                <a:gd name="T90" fmla="*/ 192 w 236"/>
                <a:gd name="T91" fmla="*/ 180 h 250"/>
                <a:gd name="T92" fmla="*/ 172 w 236"/>
                <a:gd name="T93" fmla="*/ 190 h 250"/>
                <a:gd name="T94" fmla="*/ 124 w 236"/>
                <a:gd name="T95" fmla="*/ 218 h 250"/>
                <a:gd name="T96" fmla="*/ 100 w 236"/>
                <a:gd name="T97" fmla="*/ 232 h 250"/>
                <a:gd name="T98" fmla="*/ 76 w 236"/>
                <a:gd name="T99" fmla="*/ 242 h 250"/>
                <a:gd name="T100" fmla="*/ 58 w 236"/>
                <a:gd name="T101" fmla="*/ 248 h 250"/>
                <a:gd name="T102" fmla="*/ 50 w 236"/>
                <a:gd name="T103" fmla="*/ 250 h 250"/>
                <a:gd name="T104" fmla="*/ 42 w 236"/>
                <a:gd name="T105" fmla="*/ 250 h 250"/>
                <a:gd name="T106" fmla="*/ 42 w 236"/>
                <a:gd name="T107" fmla="*/ 250 h 2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6"/>
                <a:gd name="T163" fmla="*/ 0 h 250"/>
                <a:gd name="T164" fmla="*/ 236 w 236"/>
                <a:gd name="T165" fmla="*/ 250 h 2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6" h="250">
                  <a:moveTo>
                    <a:pt x="42" y="250"/>
                  </a:moveTo>
                  <a:lnTo>
                    <a:pt x="42" y="250"/>
                  </a:lnTo>
                  <a:lnTo>
                    <a:pt x="44" y="246"/>
                  </a:lnTo>
                  <a:lnTo>
                    <a:pt x="48" y="238"/>
                  </a:lnTo>
                  <a:lnTo>
                    <a:pt x="48" y="232"/>
                  </a:lnTo>
                  <a:lnTo>
                    <a:pt x="48" y="222"/>
                  </a:lnTo>
                  <a:lnTo>
                    <a:pt x="44" y="212"/>
                  </a:lnTo>
                  <a:lnTo>
                    <a:pt x="40" y="200"/>
                  </a:lnTo>
                  <a:lnTo>
                    <a:pt x="22" y="164"/>
                  </a:lnTo>
                  <a:lnTo>
                    <a:pt x="12" y="142"/>
                  </a:lnTo>
                  <a:lnTo>
                    <a:pt x="4" y="118"/>
                  </a:lnTo>
                  <a:lnTo>
                    <a:pt x="2" y="104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6" y="56"/>
                  </a:lnTo>
                  <a:lnTo>
                    <a:pt x="12" y="44"/>
                  </a:lnTo>
                  <a:lnTo>
                    <a:pt x="22" y="34"/>
                  </a:lnTo>
                  <a:lnTo>
                    <a:pt x="32" y="24"/>
                  </a:lnTo>
                  <a:lnTo>
                    <a:pt x="46" y="14"/>
                  </a:lnTo>
                  <a:lnTo>
                    <a:pt x="62" y="8"/>
                  </a:lnTo>
                  <a:lnTo>
                    <a:pt x="78" y="4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6" y="2"/>
                  </a:lnTo>
                  <a:lnTo>
                    <a:pt x="142" y="6"/>
                  </a:lnTo>
                  <a:lnTo>
                    <a:pt x="156" y="12"/>
                  </a:lnTo>
                  <a:lnTo>
                    <a:pt x="172" y="20"/>
                  </a:lnTo>
                  <a:lnTo>
                    <a:pt x="186" y="28"/>
                  </a:lnTo>
                  <a:lnTo>
                    <a:pt x="198" y="38"/>
                  </a:lnTo>
                  <a:lnTo>
                    <a:pt x="208" y="52"/>
                  </a:lnTo>
                  <a:lnTo>
                    <a:pt x="218" y="64"/>
                  </a:lnTo>
                  <a:lnTo>
                    <a:pt x="226" y="80"/>
                  </a:lnTo>
                  <a:lnTo>
                    <a:pt x="232" y="96"/>
                  </a:lnTo>
                  <a:lnTo>
                    <a:pt x="236" y="112"/>
                  </a:lnTo>
                  <a:lnTo>
                    <a:pt x="236" y="120"/>
                  </a:lnTo>
                  <a:lnTo>
                    <a:pt x="232" y="140"/>
                  </a:lnTo>
                  <a:lnTo>
                    <a:pt x="228" y="150"/>
                  </a:lnTo>
                  <a:lnTo>
                    <a:pt x="224" y="160"/>
                  </a:lnTo>
                  <a:lnTo>
                    <a:pt x="216" y="168"/>
                  </a:lnTo>
                  <a:lnTo>
                    <a:pt x="206" y="174"/>
                  </a:lnTo>
                  <a:lnTo>
                    <a:pt x="192" y="180"/>
                  </a:lnTo>
                  <a:lnTo>
                    <a:pt x="172" y="190"/>
                  </a:lnTo>
                  <a:lnTo>
                    <a:pt x="124" y="218"/>
                  </a:lnTo>
                  <a:lnTo>
                    <a:pt x="100" y="232"/>
                  </a:lnTo>
                  <a:lnTo>
                    <a:pt x="76" y="242"/>
                  </a:lnTo>
                  <a:lnTo>
                    <a:pt x="58" y="248"/>
                  </a:lnTo>
                  <a:lnTo>
                    <a:pt x="50" y="250"/>
                  </a:lnTo>
                  <a:lnTo>
                    <a:pt x="4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3990" y="938"/>
              <a:ext cx="104" cy="204"/>
            </a:xfrm>
            <a:custGeom>
              <a:avLst/>
              <a:gdLst>
                <a:gd name="T0" fmla="*/ 2 w 104"/>
                <a:gd name="T1" fmla="*/ 66 h 204"/>
                <a:gd name="T2" fmla="*/ 2 w 104"/>
                <a:gd name="T3" fmla="*/ 66 h 204"/>
                <a:gd name="T4" fmla="*/ 8 w 104"/>
                <a:gd name="T5" fmla="*/ 84 h 204"/>
                <a:gd name="T6" fmla="*/ 14 w 104"/>
                <a:gd name="T7" fmla="*/ 102 h 204"/>
                <a:gd name="T8" fmla="*/ 24 w 104"/>
                <a:gd name="T9" fmla="*/ 124 h 204"/>
                <a:gd name="T10" fmla="*/ 36 w 104"/>
                <a:gd name="T11" fmla="*/ 148 h 204"/>
                <a:gd name="T12" fmla="*/ 52 w 104"/>
                <a:gd name="T13" fmla="*/ 170 h 204"/>
                <a:gd name="T14" fmla="*/ 60 w 104"/>
                <a:gd name="T15" fmla="*/ 180 h 204"/>
                <a:gd name="T16" fmla="*/ 70 w 104"/>
                <a:gd name="T17" fmla="*/ 190 h 204"/>
                <a:gd name="T18" fmla="*/ 80 w 104"/>
                <a:gd name="T19" fmla="*/ 196 h 204"/>
                <a:gd name="T20" fmla="*/ 92 w 104"/>
                <a:gd name="T21" fmla="*/ 204 h 204"/>
                <a:gd name="T22" fmla="*/ 92 w 104"/>
                <a:gd name="T23" fmla="*/ 204 h 204"/>
                <a:gd name="T24" fmla="*/ 94 w 104"/>
                <a:gd name="T25" fmla="*/ 200 h 204"/>
                <a:gd name="T26" fmla="*/ 98 w 104"/>
                <a:gd name="T27" fmla="*/ 194 h 204"/>
                <a:gd name="T28" fmla="*/ 102 w 104"/>
                <a:gd name="T29" fmla="*/ 186 h 204"/>
                <a:gd name="T30" fmla="*/ 104 w 104"/>
                <a:gd name="T31" fmla="*/ 174 h 204"/>
                <a:gd name="T32" fmla="*/ 104 w 104"/>
                <a:gd name="T33" fmla="*/ 162 h 204"/>
                <a:gd name="T34" fmla="*/ 102 w 104"/>
                <a:gd name="T35" fmla="*/ 144 h 204"/>
                <a:gd name="T36" fmla="*/ 96 w 104"/>
                <a:gd name="T37" fmla="*/ 122 h 204"/>
                <a:gd name="T38" fmla="*/ 96 w 104"/>
                <a:gd name="T39" fmla="*/ 122 h 204"/>
                <a:gd name="T40" fmla="*/ 72 w 104"/>
                <a:gd name="T41" fmla="*/ 50 h 204"/>
                <a:gd name="T42" fmla="*/ 66 w 104"/>
                <a:gd name="T43" fmla="*/ 28 h 204"/>
                <a:gd name="T44" fmla="*/ 64 w 104"/>
                <a:gd name="T45" fmla="*/ 12 h 204"/>
                <a:gd name="T46" fmla="*/ 64 w 104"/>
                <a:gd name="T47" fmla="*/ 12 h 204"/>
                <a:gd name="T48" fmla="*/ 64 w 104"/>
                <a:gd name="T49" fmla="*/ 10 h 204"/>
                <a:gd name="T50" fmla="*/ 62 w 104"/>
                <a:gd name="T51" fmla="*/ 6 h 204"/>
                <a:gd name="T52" fmla="*/ 52 w 104"/>
                <a:gd name="T53" fmla="*/ 2 h 204"/>
                <a:gd name="T54" fmla="*/ 42 w 104"/>
                <a:gd name="T55" fmla="*/ 0 h 204"/>
                <a:gd name="T56" fmla="*/ 28 w 104"/>
                <a:gd name="T57" fmla="*/ 2 h 204"/>
                <a:gd name="T58" fmla="*/ 22 w 104"/>
                <a:gd name="T59" fmla="*/ 4 h 204"/>
                <a:gd name="T60" fmla="*/ 16 w 104"/>
                <a:gd name="T61" fmla="*/ 8 h 204"/>
                <a:gd name="T62" fmla="*/ 10 w 104"/>
                <a:gd name="T63" fmla="*/ 14 h 204"/>
                <a:gd name="T64" fmla="*/ 6 w 104"/>
                <a:gd name="T65" fmla="*/ 20 h 204"/>
                <a:gd name="T66" fmla="*/ 2 w 104"/>
                <a:gd name="T67" fmla="*/ 28 h 204"/>
                <a:gd name="T68" fmla="*/ 0 w 104"/>
                <a:gd name="T69" fmla="*/ 40 h 204"/>
                <a:gd name="T70" fmla="*/ 0 w 104"/>
                <a:gd name="T71" fmla="*/ 52 h 204"/>
                <a:gd name="T72" fmla="*/ 2 w 104"/>
                <a:gd name="T73" fmla="*/ 66 h 204"/>
                <a:gd name="T74" fmla="*/ 2 w 104"/>
                <a:gd name="T75" fmla="*/ 66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4"/>
                <a:gd name="T115" fmla="*/ 0 h 204"/>
                <a:gd name="T116" fmla="*/ 104 w 104"/>
                <a:gd name="T117" fmla="*/ 204 h 2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4" h="204">
                  <a:moveTo>
                    <a:pt x="2" y="66"/>
                  </a:moveTo>
                  <a:lnTo>
                    <a:pt x="2" y="66"/>
                  </a:lnTo>
                  <a:lnTo>
                    <a:pt x="8" y="84"/>
                  </a:lnTo>
                  <a:lnTo>
                    <a:pt x="14" y="102"/>
                  </a:lnTo>
                  <a:lnTo>
                    <a:pt x="24" y="124"/>
                  </a:lnTo>
                  <a:lnTo>
                    <a:pt x="36" y="148"/>
                  </a:lnTo>
                  <a:lnTo>
                    <a:pt x="52" y="170"/>
                  </a:lnTo>
                  <a:lnTo>
                    <a:pt x="60" y="180"/>
                  </a:lnTo>
                  <a:lnTo>
                    <a:pt x="70" y="190"/>
                  </a:lnTo>
                  <a:lnTo>
                    <a:pt x="80" y="196"/>
                  </a:lnTo>
                  <a:lnTo>
                    <a:pt x="92" y="204"/>
                  </a:lnTo>
                  <a:lnTo>
                    <a:pt x="94" y="200"/>
                  </a:lnTo>
                  <a:lnTo>
                    <a:pt x="98" y="194"/>
                  </a:lnTo>
                  <a:lnTo>
                    <a:pt x="102" y="186"/>
                  </a:lnTo>
                  <a:lnTo>
                    <a:pt x="104" y="174"/>
                  </a:lnTo>
                  <a:lnTo>
                    <a:pt x="104" y="162"/>
                  </a:lnTo>
                  <a:lnTo>
                    <a:pt x="102" y="144"/>
                  </a:lnTo>
                  <a:lnTo>
                    <a:pt x="96" y="122"/>
                  </a:lnTo>
                  <a:lnTo>
                    <a:pt x="72" y="50"/>
                  </a:lnTo>
                  <a:lnTo>
                    <a:pt x="66" y="28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8" y="2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4048" y="978"/>
              <a:ext cx="86" cy="164"/>
            </a:xfrm>
            <a:custGeom>
              <a:avLst/>
              <a:gdLst>
                <a:gd name="T0" fmla="*/ 86 w 86"/>
                <a:gd name="T1" fmla="*/ 26 h 164"/>
                <a:gd name="T2" fmla="*/ 86 w 86"/>
                <a:gd name="T3" fmla="*/ 26 h 164"/>
                <a:gd name="T4" fmla="*/ 84 w 86"/>
                <a:gd name="T5" fmla="*/ 42 h 164"/>
                <a:gd name="T6" fmla="*/ 72 w 86"/>
                <a:gd name="T7" fmla="*/ 82 h 164"/>
                <a:gd name="T8" fmla="*/ 64 w 86"/>
                <a:gd name="T9" fmla="*/ 104 h 164"/>
                <a:gd name="T10" fmla="*/ 56 w 86"/>
                <a:gd name="T11" fmla="*/ 126 h 164"/>
                <a:gd name="T12" fmla="*/ 46 w 86"/>
                <a:gd name="T13" fmla="*/ 148 h 164"/>
                <a:gd name="T14" fmla="*/ 34 w 86"/>
                <a:gd name="T15" fmla="*/ 164 h 164"/>
                <a:gd name="T16" fmla="*/ 34 w 86"/>
                <a:gd name="T17" fmla="*/ 164 h 164"/>
                <a:gd name="T18" fmla="*/ 28 w 86"/>
                <a:gd name="T19" fmla="*/ 160 h 164"/>
                <a:gd name="T20" fmla="*/ 16 w 86"/>
                <a:gd name="T21" fmla="*/ 150 h 164"/>
                <a:gd name="T22" fmla="*/ 10 w 86"/>
                <a:gd name="T23" fmla="*/ 144 h 164"/>
                <a:gd name="T24" fmla="*/ 4 w 86"/>
                <a:gd name="T25" fmla="*/ 134 h 164"/>
                <a:gd name="T26" fmla="*/ 0 w 86"/>
                <a:gd name="T27" fmla="*/ 122 h 164"/>
                <a:gd name="T28" fmla="*/ 0 w 86"/>
                <a:gd name="T29" fmla="*/ 106 h 164"/>
                <a:gd name="T30" fmla="*/ 0 w 86"/>
                <a:gd name="T31" fmla="*/ 106 h 164"/>
                <a:gd name="T32" fmla="*/ 2 w 86"/>
                <a:gd name="T33" fmla="*/ 72 h 164"/>
                <a:gd name="T34" fmla="*/ 6 w 86"/>
                <a:gd name="T35" fmla="*/ 38 h 164"/>
                <a:gd name="T36" fmla="*/ 12 w 86"/>
                <a:gd name="T37" fmla="*/ 0 h 164"/>
                <a:gd name="T38" fmla="*/ 86 w 86"/>
                <a:gd name="T39" fmla="*/ 26 h 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6"/>
                <a:gd name="T61" fmla="*/ 0 h 164"/>
                <a:gd name="T62" fmla="*/ 86 w 86"/>
                <a:gd name="T63" fmla="*/ 164 h 16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6" h="164">
                  <a:moveTo>
                    <a:pt x="86" y="26"/>
                  </a:moveTo>
                  <a:lnTo>
                    <a:pt x="86" y="26"/>
                  </a:lnTo>
                  <a:lnTo>
                    <a:pt x="84" y="42"/>
                  </a:lnTo>
                  <a:lnTo>
                    <a:pt x="72" y="82"/>
                  </a:lnTo>
                  <a:lnTo>
                    <a:pt x="64" y="104"/>
                  </a:lnTo>
                  <a:lnTo>
                    <a:pt x="56" y="126"/>
                  </a:lnTo>
                  <a:lnTo>
                    <a:pt x="46" y="148"/>
                  </a:lnTo>
                  <a:lnTo>
                    <a:pt x="34" y="164"/>
                  </a:lnTo>
                  <a:lnTo>
                    <a:pt x="28" y="160"/>
                  </a:lnTo>
                  <a:lnTo>
                    <a:pt x="16" y="150"/>
                  </a:lnTo>
                  <a:lnTo>
                    <a:pt x="10" y="144"/>
                  </a:lnTo>
                  <a:lnTo>
                    <a:pt x="4" y="134"/>
                  </a:lnTo>
                  <a:lnTo>
                    <a:pt x="0" y="122"/>
                  </a:lnTo>
                  <a:lnTo>
                    <a:pt x="0" y="106"/>
                  </a:lnTo>
                  <a:lnTo>
                    <a:pt x="2" y="72"/>
                  </a:lnTo>
                  <a:lnTo>
                    <a:pt x="6" y="38"/>
                  </a:lnTo>
                  <a:lnTo>
                    <a:pt x="12" y="0"/>
                  </a:lnTo>
                  <a:lnTo>
                    <a:pt x="86" y="26"/>
                  </a:lnTo>
                  <a:close/>
                </a:path>
              </a:pathLst>
            </a:custGeom>
            <a:solidFill>
              <a:srgbClr val="C69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754" y="624"/>
              <a:ext cx="220" cy="278"/>
            </a:xfrm>
            <a:custGeom>
              <a:avLst/>
              <a:gdLst>
                <a:gd name="T0" fmla="*/ 164 w 220"/>
                <a:gd name="T1" fmla="*/ 26 h 278"/>
                <a:gd name="T2" fmla="*/ 164 w 220"/>
                <a:gd name="T3" fmla="*/ 26 h 278"/>
                <a:gd name="T4" fmla="*/ 162 w 220"/>
                <a:gd name="T5" fmla="*/ 38 h 278"/>
                <a:gd name="T6" fmla="*/ 156 w 220"/>
                <a:gd name="T7" fmla="*/ 68 h 278"/>
                <a:gd name="T8" fmla="*/ 154 w 220"/>
                <a:gd name="T9" fmla="*/ 86 h 278"/>
                <a:gd name="T10" fmla="*/ 156 w 220"/>
                <a:gd name="T11" fmla="*/ 104 h 278"/>
                <a:gd name="T12" fmla="*/ 158 w 220"/>
                <a:gd name="T13" fmla="*/ 122 h 278"/>
                <a:gd name="T14" fmla="*/ 164 w 220"/>
                <a:gd name="T15" fmla="*/ 138 h 278"/>
                <a:gd name="T16" fmla="*/ 164 w 220"/>
                <a:gd name="T17" fmla="*/ 138 h 278"/>
                <a:gd name="T18" fmla="*/ 174 w 220"/>
                <a:gd name="T19" fmla="*/ 152 h 278"/>
                <a:gd name="T20" fmla="*/ 182 w 220"/>
                <a:gd name="T21" fmla="*/ 162 h 278"/>
                <a:gd name="T22" fmla="*/ 192 w 220"/>
                <a:gd name="T23" fmla="*/ 170 h 278"/>
                <a:gd name="T24" fmla="*/ 200 w 220"/>
                <a:gd name="T25" fmla="*/ 176 h 278"/>
                <a:gd name="T26" fmla="*/ 212 w 220"/>
                <a:gd name="T27" fmla="*/ 184 h 278"/>
                <a:gd name="T28" fmla="*/ 218 w 220"/>
                <a:gd name="T29" fmla="*/ 184 h 278"/>
                <a:gd name="T30" fmla="*/ 218 w 220"/>
                <a:gd name="T31" fmla="*/ 184 h 278"/>
                <a:gd name="T32" fmla="*/ 220 w 220"/>
                <a:gd name="T33" fmla="*/ 202 h 278"/>
                <a:gd name="T34" fmla="*/ 220 w 220"/>
                <a:gd name="T35" fmla="*/ 218 h 278"/>
                <a:gd name="T36" fmla="*/ 218 w 220"/>
                <a:gd name="T37" fmla="*/ 236 h 278"/>
                <a:gd name="T38" fmla="*/ 214 w 220"/>
                <a:gd name="T39" fmla="*/ 246 h 278"/>
                <a:gd name="T40" fmla="*/ 212 w 220"/>
                <a:gd name="T41" fmla="*/ 254 h 278"/>
                <a:gd name="T42" fmla="*/ 206 w 220"/>
                <a:gd name="T43" fmla="*/ 262 h 278"/>
                <a:gd name="T44" fmla="*/ 200 w 220"/>
                <a:gd name="T45" fmla="*/ 268 h 278"/>
                <a:gd name="T46" fmla="*/ 192 w 220"/>
                <a:gd name="T47" fmla="*/ 274 h 278"/>
                <a:gd name="T48" fmla="*/ 182 w 220"/>
                <a:gd name="T49" fmla="*/ 278 h 278"/>
                <a:gd name="T50" fmla="*/ 168 w 220"/>
                <a:gd name="T51" fmla="*/ 278 h 278"/>
                <a:gd name="T52" fmla="*/ 154 w 220"/>
                <a:gd name="T53" fmla="*/ 276 h 278"/>
                <a:gd name="T54" fmla="*/ 154 w 220"/>
                <a:gd name="T55" fmla="*/ 276 h 278"/>
                <a:gd name="T56" fmla="*/ 138 w 220"/>
                <a:gd name="T57" fmla="*/ 272 h 278"/>
                <a:gd name="T58" fmla="*/ 124 w 220"/>
                <a:gd name="T59" fmla="*/ 266 h 278"/>
                <a:gd name="T60" fmla="*/ 108 w 220"/>
                <a:gd name="T61" fmla="*/ 260 h 278"/>
                <a:gd name="T62" fmla="*/ 94 w 220"/>
                <a:gd name="T63" fmla="*/ 252 h 278"/>
                <a:gd name="T64" fmla="*/ 68 w 220"/>
                <a:gd name="T65" fmla="*/ 232 h 278"/>
                <a:gd name="T66" fmla="*/ 46 w 220"/>
                <a:gd name="T67" fmla="*/ 212 h 278"/>
                <a:gd name="T68" fmla="*/ 26 w 220"/>
                <a:gd name="T69" fmla="*/ 192 h 278"/>
                <a:gd name="T70" fmla="*/ 12 w 220"/>
                <a:gd name="T71" fmla="*/ 174 h 278"/>
                <a:gd name="T72" fmla="*/ 0 w 220"/>
                <a:gd name="T73" fmla="*/ 158 h 278"/>
                <a:gd name="T74" fmla="*/ 0 w 220"/>
                <a:gd name="T75" fmla="*/ 158 h 278"/>
                <a:gd name="T76" fmla="*/ 4 w 220"/>
                <a:gd name="T77" fmla="*/ 158 h 278"/>
                <a:gd name="T78" fmla="*/ 14 w 220"/>
                <a:gd name="T79" fmla="*/ 156 h 278"/>
                <a:gd name="T80" fmla="*/ 28 w 220"/>
                <a:gd name="T81" fmla="*/ 152 h 278"/>
                <a:gd name="T82" fmla="*/ 36 w 220"/>
                <a:gd name="T83" fmla="*/ 148 h 278"/>
                <a:gd name="T84" fmla="*/ 44 w 220"/>
                <a:gd name="T85" fmla="*/ 142 h 278"/>
                <a:gd name="T86" fmla="*/ 52 w 220"/>
                <a:gd name="T87" fmla="*/ 134 h 278"/>
                <a:gd name="T88" fmla="*/ 58 w 220"/>
                <a:gd name="T89" fmla="*/ 124 h 278"/>
                <a:gd name="T90" fmla="*/ 64 w 220"/>
                <a:gd name="T91" fmla="*/ 110 h 278"/>
                <a:gd name="T92" fmla="*/ 70 w 220"/>
                <a:gd name="T93" fmla="*/ 96 h 278"/>
                <a:gd name="T94" fmla="*/ 72 w 220"/>
                <a:gd name="T95" fmla="*/ 76 h 278"/>
                <a:gd name="T96" fmla="*/ 74 w 220"/>
                <a:gd name="T97" fmla="*/ 54 h 278"/>
                <a:gd name="T98" fmla="*/ 74 w 220"/>
                <a:gd name="T99" fmla="*/ 30 h 278"/>
                <a:gd name="T100" fmla="*/ 72 w 220"/>
                <a:gd name="T101" fmla="*/ 0 h 278"/>
                <a:gd name="T102" fmla="*/ 164 w 220"/>
                <a:gd name="T103" fmla="*/ 26 h 2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78"/>
                <a:gd name="T158" fmla="*/ 220 w 220"/>
                <a:gd name="T159" fmla="*/ 278 h 2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78">
                  <a:moveTo>
                    <a:pt x="164" y="26"/>
                  </a:moveTo>
                  <a:lnTo>
                    <a:pt x="164" y="26"/>
                  </a:lnTo>
                  <a:lnTo>
                    <a:pt x="162" y="38"/>
                  </a:lnTo>
                  <a:lnTo>
                    <a:pt x="156" y="68"/>
                  </a:lnTo>
                  <a:lnTo>
                    <a:pt x="154" y="86"/>
                  </a:lnTo>
                  <a:lnTo>
                    <a:pt x="156" y="104"/>
                  </a:lnTo>
                  <a:lnTo>
                    <a:pt x="158" y="122"/>
                  </a:lnTo>
                  <a:lnTo>
                    <a:pt x="164" y="138"/>
                  </a:lnTo>
                  <a:lnTo>
                    <a:pt x="174" y="152"/>
                  </a:lnTo>
                  <a:lnTo>
                    <a:pt x="182" y="162"/>
                  </a:lnTo>
                  <a:lnTo>
                    <a:pt x="192" y="170"/>
                  </a:lnTo>
                  <a:lnTo>
                    <a:pt x="200" y="176"/>
                  </a:lnTo>
                  <a:lnTo>
                    <a:pt x="212" y="184"/>
                  </a:lnTo>
                  <a:lnTo>
                    <a:pt x="218" y="184"/>
                  </a:lnTo>
                  <a:lnTo>
                    <a:pt x="220" y="202"/>
                  </a:lnTo>
                  <a:lnTo>
                    <a:pt x="220" y="218"/>
                  </a:lnTo>
                  <a:lnTo>
                    <a:pt x="218" y="236"/>
                  </a:lnTo>
                  <a:lnTo>
                    <a:pt x="214" y="246"/>
                  </a:lnTo>
                  <a:lnTo>
                    <a:pt x="212" y="254"/>
                  </a:lnTo>
                  <a:lnTo>
                    <a:pt x="206" y="262"/>
                  </a:lnTo>
                  <a:lnTo>
                    <a:pt x="200" y="268"/>
                  </a:lnTo>
                  <a:lnTo>
                    <a:pt x="192" y="274"/>
                  </a:lnTo>
                  <a:lnTo>
                    <a:pt x="182" y="278"/>
                  </a:lnTo>
                  <a:lnTo>
                    <a:pt x="168" y="278"/>
                  </a:lnTo>
                  <a:lnTo>
                    <a:pt x="154" y="276"/>
                  </a:lnTo>
                  <a:lnTo>
                    <a:pt x="138" y="272"/>
                  </a:lnTo>
                  <a:lnTo>
                    <a:pt x="124" y="266"/>
                  </a:lnTo>
                  <a:lnTo>
                    <a:pt x="108" y="260"/>
                  </a:lnTo>
                  <a:lnTo>
                    <a:pt x="94" y="252"/>
                  </a:lnTo>
                  <a:lnTo>
                    <a:pt x="68" y="232"/>
                  </a:lnTo>
                  <a:lnTo>
                    <a:pt x="46" y="212"/>
                  </a:lnTo>
                  <a:lnTo>
                    <a:pt x="26" y="192"/>
                  </a:lnTo>
                  <a:lnTo>
                    <a:pt x="12" y="174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4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44" y="142"/>
                  </a:lnTo>
                  <a:lnTo>
                    <a:pt x="52" y="134"/>
                  </a:lnTo>
                  <a:lnTo>
                    <a:pt x="58" y="124"/>
                  </a:lnTo>
                  <a:lnTo>
                    <a:pt x="64" y="110"/>
                  </a:lnTo>
                  <a:lnTo>
                    <a:pt x="70" y="96"/>
                  </a:lnTo>
                  <a:lnTo>
                    <a:pt x="72" y="76"/>
                  </a:lnTo>
                  <a:lnTo>
                    <a:pt x="74" y="54"/>
                  </a:lnTo>
                  <a:lnTo>
                    <a:pt x="74" y="30"/>
                  </a:lnTo>
                  <a:lnTo>
                    <a:pt x="72" y="0"/>
                  </a:lnTo>
                  <a:lnTo>
                    <a:pt x="164" y="26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702" y="764"/>
              <a:ext cx="328" cy="442"/>
            </a:xfrm>
            <a:custGeom>
              <a:avLst/>
              <a:gdLst>
                <a:gd name="T0" fmla="*/ 98 w 328"/>
                <a:gd name="T1" fmla="*/ 440 h 442"/>
                <a:gd name="T2" fmla="*/ 112 w 328"/>
                <a:gd name="T3" fmla="*/ 440 h 442"/>
                <a:gd name="T4" fmla="*/ 168 w 328"/>
                <a:gd name="T5" fmla="*/ 442 h 442"/>
                <a:gd name="T6" fmla="*/ 226 w 328"/>
                <a:gd name="T7" fmla="*/ 434 h 442"/>
                <a:gd name="T8" fmla="*/ 280 w 328"/>
                <a:gd name="T9" fmla="*/ 420 h 442"/>
                <a:gd name="T10" fmla="*/ 328 w 328"/>
                <a:gd name="T11" fmla="*/ 392 h 442"/>
                <a:gd name="T12" fmla="*/ 318 w 328"/>
                <a:gd name="T13" fmla="*/ 372 h 442"/>
                <a:gd name="T14" fmla="*/ 312 w 328"/>
                <a:gd name="T15" fmla="*/ 348 h 442"/>
                <a:gd name="T16" fmla="*/ 304 w 328"/>
                <a:gd name="T17" fmla="*/ 292 h 442"/>
                <a:gd name="T18" fmla="*/ 304 w 328"/>
                <a:gd name="T19" fmla="*/ 244 h 442"/>
                <a:gd name="T20" fmla="*/ 308 w 328"/>
                <a:gd name="T21" fmla="*/ 238 h 442"/>
                <a:gd name="T22" fmla="*/ 326 w 328"/>
                <a:gd name="T23" fmla="*/ 202 h 442"/>
                <a:gd name="T24" fmla="*/ 328 w 328"/>
                <a:gd name="T25" fmla="*/ 182 h 442"/>
                <a:gd name="T26" fmla="*/ 316 w 328"/>
                <a:gd name="T27" fmla="*/ 126 h 442"/>
                <a:gd name="T28" fmla="*/ 310 w 328"/>
                <a:gd name="T29" fmla="*/ 82 h 442"/>
                <a:gd name="T30" fmla="*/ 310 w 328"/>
                <a:gd name="T31" fmla="*/ 74 h 442"/>
                <a:gd name="T32" fmla="*/ 310 w 328"/>
                <a:gd name="T33" fmla="*/ 52 h 442"/>
                <a:gd name="T34" fmla="*/ 302 w 328"/>
                <a:gd name="T35" fmla="*/ 46 h 442"/>
                <a:gd name="T36" fmla="*/ 292 w 328"/>
                <a:gd name="T37" fmla="*/ 44 h 442"/>
                <a:gd name="T38" fmla="*/ 280 w 328"/>
                <a:gd name="T39" fmla="*/ 40 h 442"/>
                <a:gd name="T40" fmla="*/ 228 w 328"/>
                <a:gd name="T41" fmla="*/ 12 h 442"/>
                <a:gd name="T42" fmla="*/ 234 w 328"/>
                <a:gd name="T43" fmla="*/ 28 h 442"/>
                <a:gd name="T44" fmla="*/ 240 w 328"/>
                <a:gd name="T45" fmla="*/ 54 h 442"/>
                <a:gd name="T46" fmla="*/ 236 w 328"/>
                <a:gd name="T47" fmla="*/ 76 h 442"/>
                <a:gd name="T48" fmla="*/ 222 w 328"/>
                <a:gd name="T49" fmla="*/ 104 h 442"/>
                <a:gd name="T50" fmla="*/ 220 w 328"/>
                <a:gd name="T51" fmla="*/ 108 h 442"/>
                <a:gd name="T52" fmla="*/ 212 w 328"/>
                <a:gd name="T53" fmla="*/ 110 h 442"/>
                <a:gd name="T54" fmla="*/ 208 w 328"/>
                <a:gd name="T55" fmla="*/ 108 h 442"/>
                <a:gd name="T56" fmla="*/ 152 w 328"/>
                <a:gd name="T57" fmla="*/ 46 h 442"/>
                <a:gd name="T58" fmla="*/ 130 w 328"/>
                <a:gd name="T59" fmla="*/ 28 h 442"/>
                <a:gd name="T60" fmla="*/ 108 w 328"/>
                <a:gd name="T61" fmla="*/ 16 h 442"/>
                <a:gd name="T62" fmla="*/ 90 w 328"/>
                <a:gd name="T63" fmla="*/ 0 h 442"/>
                <a:gd name="T64" fmla="*/ 44 w 328"/>
                <a:gd name="T65" fmla="*/ 18 h 442"/>
                <a:gd name="T66" fmla="*/ 18 w 328"/>
                <a:gd name="T67" fmla="*/ 24 h 442"/>
                <a:gd name="T68" fmla="*/ 6 w 328"/>
                <a:gd name="T69" fmla="*/ 34 h 442"/>
                <a:gd name="T70" fmla="*/ 0 w 328"/>
                <a:gd name="T71" fmla="*/ 44 h 442"/>
                <a:gd name="T72" fmla="*/ 0 w 328"/>
                <a:gd name="T73" fmla="*/ 58 h 442"/>
                <a:gd name="T74" fmla="*/ 10 w 328"/>
                <a:gd name="T75" fmla="*/ 94 h 442"/>
                <a:gd name="T76" fmla="*/ 56 w 328"/>
                <a:gd name="T77" fmla="*/ 208 h 442"/>
                <a:gd name="T78" fmla="*/ 76 w 328"/>
                <a:gd name="T79" fmla="*/ 254 h 442"/>
                <a:gd name="T80" fmla="*/ 92 w 328"/>
                <a:gd name="T81" fmla="*/ 294 h 442"/>
                <a:gd name="T82" fmla="*/ 102 w 328"/>
                <a:gd name="T83" fmla="*/ 344 h 442"/>
                <a:gd name="T84" fmla="*/ 106 w 328"/>
                <a:gd name="T85" fmla="*/ 394 h 442"/>
                <a:gd name="T86" fmla="*/ 98 w 328"/>
                <a:gd name="T87" fmla="*/ 440 h 4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8"/>
                <a:gd name="T133" fmla="*/ 0 h 442"/>
                <a:gd name="T134" fmla="*/ 328 w 328"/>
                <a:gd name="T135" fmla="*/ 442 h 4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8" h="442">
                  <a:moveTo>
                    <a:pt x="98" y="440"/>
                  </a:moveTo>
                  <a:lnTo>
                    <a:pt x="98" y="440"/>
                  </a:lnTo>
                  <a:lnTo>
                    <a:pt x="112" y="440"/>
                  </a:lnTo>
                  <a:lnTo>
                    <a:pt x="140" y="442"/>
                  </a:lnTo>
                  <a:lnTo>
                    <a:pt x="168" y="442"/>
                  </a:lnTo>
                  <a:lnTo>
                    <a:pt x="198" y="440"/>
                  </a:lnTo>
                  <a:lnTo>
                    <a:pt x="226" y="434"/>
                  </a:lnTo>
                  <a:lnTo>
                    <a:pt x="254" y="428"/>
                  </a:lnTo>
                  <a:lnTo>
                    <a:pt x="280" y="420"/>
                  </a:lnTo>
                  <a:lnTo>
                    <a:pt x="304" y="408"/>
                  </a:lnTo>
                  <a:lnTo>
                    <a:pt x="328" y="392"/>
                  </a:lnTo>
                  <a:lnTo>
                    <a:pt x="318" y="372"/>
                  </a:lnTo>
                  <a:lnTo>
                    <a:pt x="314" y="360"/>
                  </a:lnTo>
                  <a:lnTo>
                    <a:pt x="312" y="348"/>
                  </a:lnTo>
                  <a:lnTo>
                    <a:pt x="304" y="292"/>
                  </a:lnTo>
                  <a:lnTo>
                    <a:pt x="302" y="268"/>
                  </a:lnTo>
                  <a:lnTo>
                    <a:pt x="304" y="244"/>
                  </a:lnTo>
                  <a:lnTo>
                    <a:pt x="308" y="238"/>
                  </a:lnTo>
                  <a:lnTo>
                    <a:pt x="318" y="222"/>
                  </a:lnTo>
                  <a:lnTo>
                    <a:pt x="326" y="202"/>
                  </a:lnTo>
                  <a:lnTo>
                    <a:pt x="328" y="192"/>
                  </a:lnTo>
                  <a:lnTo>
                    <a:pt x="328" y="182"/>
                  </a:lnTo>
                  <a:lnTo>
                    <a:pt x="316" y="126"/>
                  </a:lnTo>
                  <a:lnTo>
                    <a:pt x="310" y="94"/>
                  </a:lnTo>
                  <a:lnTo>
                    <a:pt x="310" y="82"/>
                  </a:lnTo>
                  <a:lnTo>
                    <a:pt x="310" y="74"/>
                  </a:lnTo>
                  <a:lnTo>
                    <a:pt x="312" y="62"/>
                  </a:lnTo>
                  <a:lnTo>
                    <a:pt x="310" y="52"/>
                  </a:lnTo>
                  <a:lnTo>
                    <a:pt x="306" y="50"/>
                  </a:lnTo>
                  <a:lnTo>
                    <a:pt x="302" y="46"/>
                  </a:lnTo>
                  <a:lnTo>
                    <a:pt x="298" y="44"/>
                  </a:lnTo>
                  <a:lnTo>
                    <a:pt x="292" y="44"/>
                  </a:lnTo>
                  <a:lnTo>
                    <a:pt x="280" y="40"/>
                  </a:lnTo>
                  <a:lnTo>
                    <a:pt x="262" y="32"/>
                  </a:lnTo>
                  <a:lnTo>
                    <a:pt x="228" y="12"/>
                  </a:lnTo>
                  <a:lnTo>
                    <a:pt x="234" y="28"/>
                  </a:lnTo>
                  <a:lnTo>
                    <a:pt x="238" y="42"/>
                  </a:lnTo>
                  <a:lnTo>
                    <a:pt x="240" y="54"/>
                  </a:lnTo>
                  <a:lnTo>
                    <a:pt x="238" y="66"/>
                  </a:lnTo>
                  <a:lnTo>
                    <a:pt x="236" y="76"/>
                  </a:lnTo>
                  <a:lnTo>
                    <a:pt x="230" y="86"/>
                  </a:lnTo>
                  <a:lnTo>
                    <a:pt x="222" y="104"/>
                  </a:lnTo>
                  <a:lnTo>
                    <a:pt x="220" y="108"/>
                  </a:lnTo>
                  <a:lnTo>
                    <a:pt x="216" y="110"/>
                  </a:lnTo>
                  <a:lnTo>
                    <a:pt x="212" y="110"/>
                  </a:lnTo>
                  <a:lnTo>
                    <a:pt x="208" y="108"/>
                  </a:lnTo>
                  <a:lnTo>
                    <a:pt x="172" y="64"/>
                  </a:lnTo>
                  <a:lnTo>
                    <a:pt x="152" y="46"/>
                  </a:lnTo>
                  <a:lnTo>
                    <a:pt x="142" y="36"/>
                  </a:lnTo>
                  <a:lnTo>
                    <a:pt x="130" y="28"/>
                  </a:lnTo>
                  <a:lnTo>
                    <a:pt x="108" y="16"/>
                  </a:lnTo>
                  <a:lnTo>
                    <a:pt x="90" y="0"/>
                  </a:lnTo>
                  <a:lnTo>
                    <a:pt x="68" y="10"/>
                  </a:lnTo>
                  <a:lnTo>
                    <a:pt x="44" y="18"/>
                  </a:lnTo>
                  <a:lnTo>
                    <a:pt x="18" y="24"/>
                  </a:lnTo>
                  <a:lnTo>
                    <a:pt x="10" y="28"/>
                  </a:lnTo>
                  <a:lnTo>
                    <a:pt x="6" y="34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4" y="72"/>
                  </a:lnTo>
                  <a:lnTo>
                    <a:pt x="10" y="94"/>
                  </a:lnTo>
                  <a:lnTo>
                    <a:pt x="30" y="150"/>
                  </a:lnTo>
                  <a:lnTo>
                    <a:pt x="56" y="208"/>
                  </a:lnTo>
                  <a:lnTo>
                    <a:pt x="76" y="254"/>
                  </a:lnTo>
                  <a:lnTo>
                    <a:pt x="86" y="272"/>
                  </a:lnTo>
                  <a:lnTo>
                    <a:pt x="92" y="294"/>
                  </a:lnTo>
                  <a:lnTo>
                    <a:pt x="98" y="318"/>
                  </a:lnTo>
                  <a:lnTo>
                    <a:pt x="102" y="344"/>
                  </a:lnTo>
                  <a:lnTo>
                    <a:pt x="104" y="370"/>
                  </a:lnTo>
                  <a:lnTo>
                    <a:pt x="106" y="394"/>
                  </a:lnTo>
                  <a:lnTo>
                    <a:pt x="104" y="418"/>
                  </a:lnTo>
                  <a:lnTo>
                    <a:pt x="98" y="440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3828" y="482"/>
              <a:ext cx="156" cy="226"/>
            </a:xfrm>
            <a:custGeom>
              <a:avLst/>
              <a:gdLst>
                <a:gd name="T0" fmla="*/ 136 w 156"/>
                <a:gd name="T1" fmla="*/ 24 h 226"/>
                <a:gd name="T2" fmla="*/ 136 w 156"/>
                <a:gd name="T3" fmla="*/ 24 h 226"/>
                <a:gd name="T4" fmla="*/ 140 w 156"/>
                <a:gd name="T5" fmla="*/ 30 h 226"/>
                <a:gd name="T6" fmla="*/ 150 w 156"/>
                <a:gd name="T7" fmla="*/ 46 h 226"/>
                <a:gd name="T8" fmla="*/ 154 w 156"/>
                <a:gd name="T9" fmla="*/ 56 h 226"/>
                <a:gd name="T10" fmla="*/ 156 w 156"/>
                <a:gd name="T11" fmla="*/ 70 h 226"/>
                <a:gd name="T12" fmla="*/ 156 w 156"/>
                <a:gd name="T13" fmla="*/ 84 h 226"/>
                <a:gd name="T14" fmla="*/ 154 w 156"/>
                <a:gd name="T15" fmla="*/ 98 h 226"/>
                <a:gd name="T16" fmla="*/ 154 w 156"/>
                <a:gd name="T17" fmla="*/ 98 h 226"/>
                <a:gd name="T18" fmla="*/ 156 w 156"/>
                <a:gd name="T19" fmla="*/ 106 h 226"/>
                <a:gd name="T20" fmla="*/ 156 w 156"/>
                <a:gd name="T21" fmla="*/ 114 h 226"/>
                <a:gd name="T22" fmla="*/ 156 w 156"/>
                <a:gd name="T23" fmla="*/ 128 h 226"/>
                <a:gd name="T24" fmla="*/ 152 w 156"/>
                <a:gd name="T25" fmla="*/ 146 h 226"/>
                <a:gd name="T26" fmla="*/ 146 w 156"/>
                <a:gd name="T27" fmla="*/ 166 h 226"/>
                <a:gd name="T28" fmla="*/ 134 w 156"/>
                <a:gd name="T29" fmla="*/ 190 h 226"/>
                <a:gd name="T30" fmla="*/ 116 w 156"/>
                <a:gd name="T31" fmla="*/ 218 h 226"/>
                <a:gd name="T32" fmla="*/ 116 w 156"/>
                <a:gd name="T33" fmla="*/ 218 h 226"/>
                <a:gd name="T34" fmla="*/ 114 w 156"/>
                <a:gd name="T35" fmla="*/ 220 h 226"/>
                <a:gd name="T36" fmla="*/ 112 w 156"/>
                <a:gd name="T37" fmla="*/ 224 h 226"/>
                <a:gd name="T38" fmla="*/ 108 w 156"/>
                <a:gd name="T39" fmla="*/ 226 h 226"/>
                <a:gd name="T40" fmla="*/ 100 w 156"/>
                <a:gd name="T41" fmla="*/ 226 h 226"/>
                <a:gd name="T42" fmla="*/ 92 w 156"/>
                <a:gd name="T43" fmla="*/ 226 h 226"/>
                <a:gd name="T44" fmla="*/ 80 w 156"/>
                <a:gd name="T45" fmla="*/ 224 h 226"/>
                <a:gd name="T46" fmla="*/ 66 w 156"/>
                <a:gd name="T47" fmla="*/ 218 h 226"/>
                <a:gd name="T48" fmla="*/ 66 w 156"/>
                <a:gd name="T49" fmla="*/ 218 h 226"/>
                <a:gd name="T50" fmla="*/ 52 w 156"/>
                <a:gd name="T51" fmla="*/ 210 h 226"/>
                <a:gd name="T52" fmla="*/ 38 w 156"/>
                <a:gd name="T53" fmla="*/ 200 h 226"/>
                <a:gd name="T54" fmla="*/ 26 w 156"/>
                <a:gd name="T55" fmla="*/ 188 h 226"/>
                <a:gd name="T56" fmla="*/ 16 w 156"/>
                <a:gd name="T57" fmla="*/ 174 h 226"/>
                <a:gd name="T58" fmla="*/ 8 w 156"/>
                <a:gd name="T59" fmla="*/ 158 h 226"/>
                <a:gd name="T60" fmla="*/ 2 w 156"/>
                <a:gd name="T61" fmla="*/ 140 h 226"/>
                <a:gd name="T62" fmla="*/ 0 w 156"/>
                <a:gd name="T63" fmla="*/ 122 h 226"/>
                <a:gd name="T64" fmla="*/ 0 w 156"/>
                <a:gd name="T65" fmla="*/ 102 h 226"/>
                <a:gd name="T66" fmla="*/ 0 w 156"/>
                <a:gd name="T67" fmla="*/ 102 h 226"/>
                <a:gd name="T68" fmla="*/ 4 w 156"/>
                <a:gd name="T69" fmla="*/ 84 h 226"/>
                <a:gd name="T70" fmla="*/ 10 w 156"/>
                <a:gd name="T71" fmla="*/ 66 h 226"/>
                <a:gd name="T72" fmla="*/ 18 w 156"/>
                <a:gd name="T73" fmla="*/ 52 h 226"/>
                <a:gd name="T74" fmla="*/ 28 w 156"/>
                <a:gd name="T75" fmla="*/ 40 h 226"/>
                <a:gd name="T76" fmla="*/ 38 w 156"/>
                <a:gd name="T77" fmla="*/ 28 h 226"/>
                <a:gd name="T78" fmla="*/ 48 w 156"/>
                <a:gd name="T79" fmla="*/ 20 h 226"/>
                <a:gd name="T80" fmla="*/ 68 w 156"/>
                <a:gd name="T81" fmla="*/ 6 h 226"/>
                <a:gd name="T82" fmla="*/ 68 w 156"/>
                <a:gd name="T83" fmla="*/ 6 h 226"/>
                <a:gd name="T84" fmla="*/ 76 w 156"/>
                <a:gd name="T85" fmla="*/ 2 h 226"/>
                <a:gd name="T86" fmla="*/ 86 w 156"/>
                <a:gd name="T87" fmla="*/ 0 h 226"/>
                <a:gd name="T88" fmla="*/ 94 w 156"/>
                <a:gd name="T89" fmla="*/ 0 h 226"/>
                <a:gd name="T90" fmla="*/ 102 w 156"/>
                <a:gd name="T91" fmla="*/ 2 h 226"/>
                <a:gd name="T92" fmla="*/ 112 w 156"/>
                <a:gd name="T93" fmla="*/ 4 h 226"/>
                <a:gd name="T94" fmla="*/ 120 w 156"/>
                <a:gd name="T95" fmla="*/ 10 h 226"/>
                <a:gd name="T96" fmla="*/ 128 w 156"/>
                <a:gd name="T97" fmla="*/ 16 h 226"/>
                <a:gd name="T98" fmla="*/ 136 w 156"/>
                <a:gd name="T99" fmla="*/ 24 h 226"/>
                <a:gd name="T100" fmla="*/ 136 w 156"/>
                <a:gd name="T101" fmla="*/ 24 h 2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6"/>
                <a:gd name="T154" fmla="*/ 0 h 226"/>
                <a:gd name="T155" fmla="*/ 156 w 156"/>
                <a:gd name="T156" fmla="*/ 226 h 2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6" h="226">
                  <a:moveTo>
                    <a:pt x="136" y="24"/>
                  </a:moveTo>
                  <a:lnTo>
                    <a:pt x="136" y="24"/>
                  </a:lnTo>
                  <a:lnTo>
                    <a:pt x="140" y="30"/>
                  </a:lnTo>
                  <a:lnTo>
                    <a:pt x="150" y="46"/>
                  </a:lnTo>
                  <a:lnTo>
                    <a:pt x="154" y="56"/>
                  </a:lnTo>
                  <a:lnTo>
                    <a:pt x="156" y="70"/>
                  </a:lnTo>
                  <a:lnTo>
                    <a:pt x="156" y="84"/>
                  </a:lnTo>
                  <a:lnTo>
                    <a:pt x="154" y="98"/>
                  </a:lnTo>
                  <a:lnTo>
                    <a:pt x="156" y="106"/>
                  </a:lnTo>
                  <a:lnTo>
                    <a:pt x="156" y="114"/>
                  </a:lnTo>
                  <a:lnTo>
                    <a:pt x="156" y="128"/>
                  </a:lnTo>
                  <a:lnTo>
                    <a:pt x="152" y="146"/>
                  </a:lnTo>
                  <a:lnTo>
                    <a:pt x="146" y="166"/>
                  </a:lnTo>
                  <a:lnTo>
                    <a:pt x="134" y="190"/>
                  </a:lnTo>
                  <a:lnTo>
                    <a:pt x="116" y="218"/>
                  </a:lnTo>
                  <a:lnTo>
                    <a:pt x="114" y="220"/>
                  </a:lnTo>
                  <a:lnTo>
                    <a:pt x="112" y="224"/>
                  </a:lnTo>
                  <a:lnTo>
                    <a:pt x="108" y="226"/>
                  </a:lnTo>
                  <a:lnTo>
                    <a:pt x="100" y="226"/>
                  </a:lnTo>
                  <a:lnTo>
                    <a:pt x="92" y="226"/>
                  </a:lnTo>
                  <a:lnTo>
                    <a:pt x="80" y="224"/>
                  </a:lnTo>
                  <a:lnTo>
                    <a:pt x="66" y="218"/>
                  </a:lnTo>
                  <a:lnTo>
                    <a:pt x="52" y="210"/>
                  </a:lnTo>
                  <a:lnTo>
                    <a:pt x="38" y="200"/>
                  </a:lnTo>
                  <a:lnTo>
                    <a:pt x="26" y="188"/>
                  </a:lnTo>
                  <a:lnTo>
                    <a:pt x="16" y="174"/>
                  </a:lnTo>
                  <a:lnTo>
                    <a:pt x="8" y="158"/>
                  </a:lnTo>
                  <a:lnTo>
                    <a:pt x="2" y="140"/>
                  </a:lnTo>
                  <a:lnTo>
                    <a:pt x="0" y="122"/>
                  </a:lnTo>
                  <a:lnTo>
                    <a:pt x="0" y="102"/>
                  </a:lnTo>
                  <a:lnTo>
                    <a:pt x="4" y="84"/>
                  </a:lnTo>
                  <a:lnTo>
                    <a:pt x="10" y="66"/>
                  </a:lnTo>
                  <a:lnTo>
                    <a:pt x="18" y="52"/>
                  </a:lnTo>
                  <a:lnTo>
                    <a:pt x="28" y="40"/>
                  </a:lnTo>
                  <a:lnTo>
                    <a:pt x="38" y="28"/>
                  </a:lnTo>
                  <a:lnTo>
                    <a:pt x="48" y="20"/>
                  </a:lnTo>
                  <a:lnTo>
                    <a:pt x="68" y="6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2" y="4"/>
                  </a:lnTo>
                  <a:lnTo>
                    <a:pt x="120" y="10"/>
                  </a:lnTo>
                  <a:lnTo>
                    <a:pt x="128" y="16"/>
                  </a:lnTo>
                  <a:lnTo>
                    <a:pt x="136" y="24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3804" y="578"/>
              <a:ext cx="38" cy="54"/>
            </a:xfrm>
            <a:custGeom>
              <a:avLst/>
              <a:gdLst>
                <a:gd name="T0" fmla="*/ 36 w 38"/>
                <a:gd name="T1" fmla="*/ 18 h 54"/>
                <a:gd name="T2" fmla="*/ 36 w 38"/>
                <a:gd name="T3" fmla="*/ 18 h 54"/>
                <a:gd name="T4" fmla="*/ 34 w 38"/>
                <a:gd name="T5" fmla="*/ 14 h 54"/>
                <a:gd name="T6" fmla="*/ 26 w 38"/>
                <a:gd name="T7" fmla="*/ 6 h 54"/>
                <a:gd name="T8" fmla="*/ 22 w 38"/>
                <a:gd name="T9" fmla="*/ 4 h 54"/>
                <a:gd name="T10" fmla="*/ 18 w 38"/>
                <a:gd name="T11" fmla="*/ 2 h 54"/>
                <a:gd name="T12" fmla="*/ 12 w 38"/>
                <a:gd name="T13" fmla="*/ 0 h 54"/>
                <a:gd name="T14" fmla="*/ 6 w 38"/>
                <a:gd name="T15" fmla="*/ 2 h 54"/>
                <a:gd name="T16" fmla="*/ 6 w 38"/>
                <a:gd name="T17" fmla="*/ 2 h 54"/>
                <a:gd name="T18" fmla="*/ 4 w 38"/>
                <a:gd name="T19" fmla="*/ 4 h 54"/>
                <a:gd name="T20" fmla="*/ 2 w 38"/>
                <a:gd name="T21" fmla="*/ 8 h 54"/>
                <a:gd name="T22" fmla="*/ 0 w 38"/>
                <a:gd name="T23" fmla="*/ 16 h 54"/>
                <a:gd name="T24" fmla="*/ 0 w 38"/>
                <a:gd name="T25" fmla="*/ 24 h 54"/>
                <a:gd name="T26" fmla="*/ 4 w 38"/>
                <a:gd name="T27" fmla="*/ 34 h 54"/>
                <a:gd name="T28" fmla="*/ 10 w 38"/>
                <a:gd name="T29" fmla="*/ 42 h 54"/>
                <a:gd name="T30" fmla="*/ 16 w 38"/>
                <a:gd name="T31" fmla="*/ 50 h 54"/>
                <a:gd name="T32" fmla="*/ 22 w 38"/>
                <a:gd name="T33" fmla="*/ 54 h 54"/>
                <a:gd name="T34" fmla="*/ 30 w 38"/>
                <a:gd name="T35" fmla="*/ 54 h 54"/>
                <a:gd name="T36" fmla="*/ 30 w 38"/>
                <a:gd name="T37" fmla="*/ 54 h 54"/>
                <a:gd name="T38" fmla="*/ 34 w 38"/>
                <a:gd name="T39" fmla="*/ 50 h 54"/>
                <a:gd name="T40" fmla="*/ 38 w 38"/>
                <a:gd name="T41" fmla="*/ 46 h 54"/>
                <a:gd name="T42" fmla="*/ 38 w 38"/>
                <a:gd name="T43" fmla="*/ 40 h 54"/>
                <a:gd name="T44" fmla="*/ 38 w 38"/>
                <a:gd name="T45" fmla="*/ 34 h 54"/>
                <a:gd name="T46" fmla="*/ 38 w 38"/>
                <a:gd name="T47" fmla="*/ 22 h 54"/>
                <a:gd name="T48" fmla="*/ 36 w 38"/>
                <a:gd name="T49" fmla="*/ 18 h 54"/>
                <a:gd name="T50" fmla="*/ 36 w 38"/>
                <a:gd name="T51" fmla="*/ 18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"/>
                <a:gd name="T79" fmla="*/ 0 h 54"/>
                <a:gd name="T80" fmla="*/ 38 w 38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" h="54">
                  <a:moveTo>
                    <a:pt x="36" y="18"/>
                  </a:moveTo>
                  <a:lnTo>
                    <a:pt x="36" y="18"/>
                  </a:lnTo>
                  <a:lnTo>
                    <a:pt x="34" y="14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34"/>
                  </a:lnTo>
                  <a:lnTo>
                    <a:pt x="10" y="42"/>
                  </a:lnTo>
                  <a:lnTo>
                    <a:pt x="16" y="50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38" y="40"/>
                  </a:lnTo>
                  <a:lnTo>
                    <a:pt x="38" y="34"/>
                  </a:lnTo>
                  <a:lnTo>
                    <a:pt x="38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952" y="576"/>
              <a:ext cx="8" cy="62"/>
            </a:xfrm>
            <a:custGeom>
              <a:avLst/>
              <a:gdLst>
                <a:gd name="T0" fmla="*/ 0 w 8"/>
                <a:gd name="T1" fmla="*/ 0 h 62"/>
                <a:gd name="T2" fmla="*/ 0 w 8"/>
                <a:gd name="T3" fmla="*/ 0 h 62"/>
                <a:gd name="T4" fmla="*/ 0 w 8"/>
                <a:gd name="T5" fmla="*/ 4 h 62"/>
                <a:gd name="T6" fmla="*/ 0 w 8"/>
                <a:gd name="T7" fmla="*/ 18 h 62"/>
                <a:gd name="T8" fmla="*/ 2 w 8"/>
                <a:gd name="T9" fmla="*/ 40 h 62"/>
                <a:gd name="T10" fmla="*/ 4 w 8"/>
                <a:gd name="T11" fmla="*/ 50 h 62"/>
                <a:gd name="T12" fmla="*/ 8 w 8"/>
                <a:gd name="T13" fmla="*/ 62 h 62"/>
                <a:gd name="T14" fmla="*/ 8 w 8"/>
                <a:gd name="T15" fmla="*/ 62 h 62"/>
                <a:gd name="T16" fmla="*/ 0 w 8"/>
                <a:gd name="T17" fmla="*/ 0 h 62"/>
                <a:gd name="T18" fmla="*/ 0 w 8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2"/>
                <a:gd name="T32" fmla="*/ 8 w 8"/>
                <a:gd name="T33" fmla="*/ 62 h 6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" y="40"/>
                  </a:lnTo>
                  <a:lnTo>
                    <a:pt x="4" y="50"/>
                  </a:lnTo>
                  <a:lnTo>
                    <a:pt x="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6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3880" y="584"/>
              <a:ext cx="40" cy="12"/>
            </a:xfrm>
            <a:custGeom>
              <a:avLst/>
              <a:gdLst>
                <a:gd name="T0" fmla="*/ 40 w 40"/>
                <a:gd name="T1" fmla="*/ 0 h 12"/>
                <a:gd name="T2" fmla="*/ 40 w 40"/>
                <a:gd name="T3" fmla="*/ 0 h 12"/>
                <a:gd name="T4" fmla="*/ 38 w 40"/>
                <a:gd name="T5" fmla="*/ 0 h 12"/>
                <a:gd name="T6" fmla="*/ 30 w 40"/>
                <a:gd name="T7" fmla="*/ 2 h 12"/>
                <a:gd name="T8" fmla="*/ 18 w 40"/>
                <a:gd name="T9" fmla="*/ 4 h 12"/>
                <a:gd name="T10" fmla="*/ 10 w 40"/>
                <a:gd name="T11" fmla="*/ 2 h 12"/>
                <a:gd name="T12" fmla="*/ 0 w 40"/>
                <a:gd name="T13" fmla="*/ 0 h 12"/>
                <a:gd name="T14" fmla="*/ 0 w 40"/>
                <a:gd name="T15" fmla="*/ 0 h 12"/>
                <a:gd name="T16" fmla="*/ 4 w 40"/>
                <a:gd name="T17" fmla="*/ 4 h 12"/>
                <a:gd name="T18" fmla="*/ 16 w 40"/>
                <a:gd name="T19" fmla="*/ 10 h 12"/>
                <a:gd name="T20" fmla="*/ 24 w 40"/>
                <a:gd name="T21" fmla="*/ 12 h 12"/>
                <a:gd name="T22" fmla="*/ 30 w 40"/>
                <a:gd name="T23" fmla="*/ 12 h 12"/>
                <a:gd name="T24" fmla="*/ 36 w 40"/>
                <a:gd name="T25" fmla="*/ 8 h 12"/>
                <a:gd name="T26" fmla="*/ 40 w 40"/>
                <a:gd name="T27" fmla="*/ 0 h 12"/>
                <a:gd name="T28" fmla="*/ 40 w 4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12"/>
                <a:gd name="T47" fmla="*/ 40 w 4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12">
                  <a:moveTo>
                    <a:pt x="40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8" y="4"/>
                  </a:lnTo>
                  <a:lnTo>
                    <a:pt x="10" y="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0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954" y="576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8 w 30"/>
                <a:gd name="T5" fmla="*/ 2 h 18"/>
                <a:gd name="T6" fmla="*/ 24 w 30"/>
                <a:gd name="T7" fmla="*/ 8 h 18"/>
                <a:gd name="T8" fmla="*/ 18 w 30"/>
                <a:gd name="T9" fmla="*/ 8 h 18"/>
                <a:gd name="T10" fmla="*/ 14 w 30"/>
                <a:gd name="T11" fmla="*/ 10 h 18"/>
                <a:gd name="T12" fmla="*/ 8 w 30"/>
                <a:gd name="T13" fmla="*/ 10 h 18"/>
                <a:gd name="T14" fmla="*/ 0 w 30"/>
                <a:gd name="T15" fmla="*/ 8 h 18"/>
                <a:gd name="T16" fmla="*/ 0 w 30"/>
                <a:gd name="T17" fmla="*/ 8 h 18"/>
                <a:gd name="T18" fmla="*/ 2 w 30"/>
                <a:gd name="T19" fmla="*/ 12 h 18"/>
                <a:gd name="T20" fmla="*/ 4 w 30"/>
                <a:gd name="T21" fmla="*/ 14 h 18"/>
                <a:gd name="T22" fmla="*/ 8 w 30"/>
                <a:gd name="T23" fmla="*/ 16 h 18"/>
                <a:gd name="T24" fmla="*/ 14 w 30"/>
                <a:gd name="T25" fmla="*/ 18 h 18"/>
                <a:gd name="T26" fmla="*/ 18 w 30"/>
                <a:gd name="T27" fmla="*/ 16 h 18"/>
                <a:gd name="T28" fmla="*/ 24 w 30"/>
                <a:gd name="T29" fmla="*/ 10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8" y="2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4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3908" y="650"/>
              <a:ext cx="50" cy="22"/>
            </a:xfrm>
            <a:custGeom>
              <a:avLst/>
              <a:gdLst>
                <a:gd name="T0" fmla="*/ 50 w 50"/>
                <a:gd name="T1" fmla="*/ 0 h 22"/>
                <a:gd name="T2" fmla="*/ 50 w 50"/>
                <a:gd name="T3" fmla="*/ 0 h 22"/>
                <a:gd name="T4" fmla="*/ 42 w 50"/>
                <a:gd name="T5" fmla="*/ 0 h 22"/>
                <a:gd name="T6" fmla="*/ 26 w 50"/>
                <a:gd name="T7" fmla="*/ 2 h 22"/>
                <a:gd name="T8" fmla="*/ 26 w 50"/>
                <a:gd name="T9" fmla="*/ 2 h 22"/>
                <a:gd name="T10" fmla="*/ 10 w 50"/>
                <a:gd name="T11" fmla="*/ 4 h 22"/>
                <a:gd name="T12" fmla="*/ 0 w 50"/>
                <a:gd name="T13" fmla="*/ 4 h 22"/>
                <a:gd name="T14" fmla="*/ 0 w 50"/>
                <a:gd name="T15" fmla="*/ 4 h 22"/>
                <a:gd name="T16" fmla="*/ 4 w 50"/>
                <a:gd name="T17" fmla="*/ 10 h 22"/>
                <a:gd name="T18" fmla="*/ 10 w 50"/>
                <a:gd name="T19" fmla="*/ 16 h 22"/>
                <a:gd name="T20" fmla="*/ 18 w 50"/>
                <a:gd name="T21" fmla="*/ 20 h 22"/>
                <a:gd name="T22" fmla="*/ 18 w 50"/>
                <a:gd name="T23" fmla="*/ 20 h 22"/>
                <a:gd name="T24" fmla="*/ 28 w 50"/>
                <a:gd name="T25" fmla="*/ 22 h 22"/>
                <a:gd name="T26" fmla="*/ 36 w 50"/>
                <a:gd name="T27" fmla="*/ 22 h 22"/>
                <a:gd name="T28" fmla="*/ 42 w 50"/>
                <a:gd name="T29" fmla="*/ 18 h 22"/>
                <a:gd name="T30" fmla="*/ 44 w 50"/>
                <a:gd name="T31" fmla="*/ 10 h 22"/>
                <a:gd name="T32" fmla="*/ 44 w 50"/>
                <a:gd name="T33" fmla="*/ 10 h 22"/>
                <a:gd name="T34" fmla="*/ 48 w 50"/>
                <a:gd name="T35" fmla="*/ 6 h 22"/>
                <a:gd name="T36" fmla="*/ 50 w 50"/>
                <a:gd name="T37" fmla="*/ 4 h 22"/>
                <a:gd name="T38" fmla="*/ 50 w 50"/>
                <a:gd name="T39" fmla="*/ 0 h 22"/>
                <a:gd name="T40" fmla="*/ 50 w 50"/>
                <a:gd name="T41" fmla="*/ 0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"/>
                <a:gd name="T65" fmla="*/ 50 w 50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26" y="2"/>
                  </a:lnTo>
                  <a:lnTo>
                    <a:pt x="10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0" y="16"/>
                  </a:lnTo>
                  <a:lnTo>
                    <a:pt x="18" y="20"/>
                  </a:lnTo>
                  <a:lnTo>
                    <a:pt x="28" y="22"/>
                  </a:lnTo>
                  <a:lnTo>
                    <a:pt x="36" y="22"/>
                  </a:lnTo>
                  <a:lnTo>
                    <a:pt x="42" y="18"/>
                  </a:lnTo>
                  <a:lnTo>
                    <a:pt x="44" y="10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BA4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4142" y="772"/>
              <a:ext cx="94" cy="196"/>
            </a:xfrm>
            <a:custGeom>
              <a:avLst/>
              <a:gdLst>
                <a:gd name="T0" fmla="*/ 88 w 94"/>
                <a:gd name="T1" fmla="*/ 0 h 196"/>
                <a:gd name="T2" fmla="*/ 0 w 94"/>
                <a:gd name="T3" fmla="*/ 160 h 196"/>
                <a:gd name="T4" fmla="*/ 10 w 94"/>
                <a:gd name="T5" fmla="*/ 196 h 196"/>
                <a:gd name="T6" fmla="*/ 64 w 94"/>
                <a:gd name="T7" fmla="*/ 124 h 196"/>
                <a:gd name="T8" fmla="*/ 64 w 94"/>
                <a:gd name="T9" fmla="*/ 124 h 196"/>
                <a:gd name="T10" fmla="*/ 70 w 94"/>
                <a:gd name="T11" fmla="*/ 110 h 196"/>
                <a:gd name="T12" fmla="*/ 78 w 94"/>
                <a:gd name="T13" fmla="*/ 94 h 196"/>
                <a:gd name="T14" fmla="*/ 86 w 94"/>
                <a:gd name="T15" fmla="*/ 76 h 196"/>
                <a:gd name="T16" fmla="*/ 92 w 94"/>
                <a:gd name="T17" fmla="*/ 56 h 196"/>
                <a:gd name="T18" fmla="*/ 94 w 94"/>
                <a:gd name="T19" fmla="*/ 36 h 196"/>
                <a:gd name="T20" fmla="*/ 94 w 94"/>
                <a:gd name="T21" fmla="*/ 26 h 196"/>
                <a:gd name="T22" fmla="*/ 94 w 94"/>
                <a:gd name="T23" fmla="*/ 16 h 196"/>
                <a:gd name="T24" fmla="*/ 92 w 94"/>
                <a:gd name="T25" fmla="*/ 8 h 196"/>
                <a:gd name="T26" fmla="*/ 88 w 94"/>
                <a:gd name="T27" fmla="*/ 0 h 196"/>
                <a:gd name="T28" fmla="*/ 88 w 94"/>
                <a:gd name="T29" fmla="*/ 0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4"/>
                <a:gd name="T46" fmla="*/ 0 h 196"/>
                <a:gd name="T47" fmla="*/ 94 w 94"/>
                <a:gd name="T48" fmla="*/ 196 h 1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4" h="196">
                  <a:moveTo>
                    <a:pt x="88" y="0"/>
                  </a:moveTo>
                  <a:lnTo>
                    <a:pt x="0" y="160"/>
                  </a:lnTo>
                  <a:lnTo>
                    <a:pt x="10" y="196"/>
                  </a:lnTo>
                  <a:lnTo>
                    <a:pt x="64" y="124"/>
                  </a:lnTo>
                  <a:lnTo>
                    <a:pt x="70" y="110"/>
                  </a:lnTo>
                  <a:lnTo>
                    <a:pt x="78" y="94"/>
                  </a:lnTo>
                  <a:lnTo>
                    <a:pt x="86" y="76"/>
                  </a:lnTo>
                  <a:lnTo>
                    <a:pt x="92" y="56"/>
                  </a:lnTo>
                  <a:lnTo>
                    <a:pt x="94" y="36"/>
                  </a:lnTo>
                  <a:lnTo>
                    <a:pt x="94" y="26"/>
                  </a:lnTo>
                  <a:lnTo>
                    <a:pt x="94" y="16"/>
                  </a:lnTo>
                  <a:lnTo>
                    <a:pt x="92" y="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4216" y="772"/>
              <a:ext cx="62" cy="94"/>
            </a:xfrm>
            <a:custGeom>
              <a:avLst/>
              <a:gdLst>
                <a:gd name="T0" fmla="*/ 2 w 62"/>
                <a:gd name="T1" fmla="*/ 94 h 94"/>
                <a:gd name="T2" fmla="*/ 2 w 62"/>
                <a:gd name="T3" fmla="*/ 94 h 94"/>
                <a:gd name="T4" fmla="*/ 0 w 62"/>
                <a:gd name="T5" fmla="*/ 84 h 94"/>
                <a:gd name="T6" fmla="*/ 2 w 62"/>
                <a:gd name="T7" fmla="*/ 62 h 94"/>
                <a:gd name="T8" fmla="*/ 6 w 62"/>
                <a:gd name="T9" fmla="*/ 30 h 94"/>
                <a:gd name="T10" fmla="*/ 10 w 62"/>
                <a:gd name="T11" fmla="*/ 14 h 94"/>
                <a:gd name="T12" fmla="*/ 14 w 62"/>
                <a:gd name="T13" fmla="*/ 0 h 94"/>
                <a:gd name="T14" fmla="*/ 62 w 62"/>
                <a:gd name="T15" fmla="*/ 16 h 94"/>
                <a:gd name="T16" fmla="*/ 30 w 62"/>
                <a:gd name="T17" fmla="*/ 90 h 94"/>
                <a:gd name="T18" fmla="*/ 30 w 62"/>
                <a:gd name="T19" fmla="*/ 90 h 94"/>
                <a:gd name="T20" fmla="*/ 20 w 62"/>
                <a:gd name="T21" fmla="*/ 90 h 94"/>
                <a:gd name="T22" fmla="*/ 10 w 62"/>
                <a:gd name="T23" fmla="*/ 90 h 94"/>
                <a:gd name="T24" fmla="*/ 2 w 62"/>
                <a:gd name="T25" fmla="*/ 94 h 94"/>
                <a:gd name="T26" fmla="*/ 2 w 62"/>
                <a:gd name="T27" fmla="*/ 9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2"/>
                <a:gd name="T43" fmla="*/ 0 h 94"/>
                <a:gd name="T44" fmla="*/ 62 w 62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2" h="94">
                  <a:moveTo>
                    <a:pt x="2" y="94"/>
                  </a:moveTo>
                  <a:lnTo>
                    <a:pt x="2" y="94"/>
                  </a:lnTo>
                  <a:lnTo>
                    <a:pt x="0" y="84"/>
                  </a:lnTo>
                  <a:lnTo>
                    <a:pt x="2" y="62"/>
                  </a:lnTo>
                  <a:lnTo>
                    <a:pt x="6" y="30"/>
                  </a:lnTo>
                  <a:lnTo>
                    <a:pt x="10" y="14"/>
                  </a:lnTo>
                  <a:lnTo>
                    <a:pt x="14" y="0"/>
                  </a:lnTo>
                  <a:lnTo>
                    <a:pt x="62" y="16"/>
                  </a:lnTo>
                  <a:lnTo>
                    <a:pt x="30" y="90"/>
                  </a:lnTo>
                  <a:lnTo>
                    <a:pt x="20" y="90"/>
                  </a:lnTo>
                  <a:lnTo>
                    <a:pt x="10" y="90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4194" y="858"/>
              <a:ext cx="52" cy="26"/>
            </a:xfrm>
            <a:custGeom>
              <a:avLst/>
              <a:gdLst>
                <a:gd name="T0" fmla="*/ 52 w 52"/>
                <a:gd name="T1" fmla="*/ 4 h 26"/>
                <a:gd name="T2" fmla="*/ 52 w 52"/>
                <a:gd name="T3" fmla="*/ 4 h 26"/>
                <a:gd name="T4" fmla="*/ 46 w 52"/>
                <a:gd name="T5" fmla="*/ 2 h 26"/>
                <a:gd name="T6" fmla="*/ 40 w 52"/>
                <a:gd name="T7" fmla="*/ 2 h 26"/>
                <a:gd name="T8" fmla="*/ 32 w 52"/>
                <a:gd name="T9" fmla="*/ 0 h 26"/>
                <a:gd name="T10" fmla="*/ 24 w 52"/>
                <a:gd name="T11" fmla="*/ 2 h 26"/>
                <a:gd name="T12" fmla="*/ 16 w 52"/>
                <a:gd name="T13" fmla="*/ 6 h 26"/>
                <a:gd name="T14" fmla="*/ 8 w 52"/>
                <a:gd name="T15" fmla="*/ 14 h 26"/>
                <a:gd name="T16" fmla="*/ 0 w 52"/>
                <a:gd name="T17" fmla="*/ 26 h 26"/>
                <a:gd name="T18" fmla="*/ 0 w 52"/>
                <a:gd name="T19" fmla="*/ 26 h 26"/>
                <a:gd name="T20" fmla="*/ 6 w 52"/>
                <a:gd name="T21" fmla="*/ 26 h 26"/>
                <a:gd name="T22" fmla="*/ 22 w 52"/>
                <a:gd name="T23" fmla="*/ 22 h 26"/>
                <a:gd name="T24" fmla="*/ 32 w 52"/>
                <a:gd name="T25" fmla="*/ 20 h 26"/>
                <a:gd name="T26" fmla="*/ 40 w 52"/>
                <a:gd name="T27" fmla="*/ 16 h 26"/>
                <a:gd name="T28" fmla="*/ 48 w 52"/>
                <a:gd name="T29" fmla="*/ 12 h 26"/>
                <a:gd name="T30" fmla="*/ 52 w 52"/>
                <a:gd name="T31" fmla="*/ 4 h 26"/>
                <a:gd name="T32" fmla="*/ 52 w 52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6"/>
                <a:gd name="T53" fmla="*/ 52 w 5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6">
                  <a:moveTo>
                    <a:pt x="52" y="4"/>
                  </a:moveTo>
                  <a:lnTo>
                    <a:pt x="52" y="4"/>
                  </a:lnTo>
                  <a:lnTo>
                    <a:pt x="46" y="2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6" y="6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22" y="22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48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3958" y="782"/>
              <a:ext cx="286" cy="254"/>
            </a:xfrm>
            <a:custGeom>
              <a:avLst/>
              <a:gdLst>
                <a:gd name="T0" fmla="*/ 286 w 286"/>
                <a:gd name="T1" fmla="*/ 86 h 254"/>
                <a:gd name="T2" fmla="*/ 180 w 286"/>
                <a:gd name="T3" fmla="*/ 238 h 254"/>
                <a:gd name="T4" fmla="*/ 180 w 286"/>
                <a:gd name="T5" fmla="*/ 238 h 254"/>
                <a:gd name="T6" fmla="*/ 176 w 286"/>
                <a:gd name="T7" fmla="*/ 242 h 254"/>
                <a:gd name="T8" fmla="*/ 164 w 286"/>
                <a:gd name="T9" fmla="*/ 250 h 254"/>
                <a:gd name="T10" fmla="*/ 156 w 286"/>
                <a:gd name="T11" fmla="*/ 252 h 254"/>
                <a:gd name="T12" fmla="*/ 148 w 286"/>
                <a:gd name="T13" fmla="*/ 254 h 254"/>
                <a:gd name="T14" fmla="*/ 138 w 286"/>
                <a:gd name="T15" fmla="*/ 252 h 254"/>
                <a:gd name="T16" fmla="*/ 126 w 286"/>
                <a:gd name="T17" fmla="*/ 246 h 254"/>
                <a:gd name="T18" fmla="*/ 126 w 286"/>
                <a:gd name="T19" fmla="*/ 246 h 254"/>
                <a:gd name="T20" fmla="*/ 0 w 286"/>
                <a:gd name="T21" fmla="*/ 168 h 254"/>
                <a:gd name="T22" fmla="*/ 64 w 286"/>
                <a:gd name="T23" fmla="*/ 0 h 254"/>
                <a:gd name="T24" fmla="*/ 226 w 286"/>
                <a:gd name="T25" fmla="*/ 84 h 254"/>
                <a:gd name="T26" fmla="*/ 226 w 286"/>
                <a:gd name="T27" fmla="*/ 84 h 254"/>
                <a:gd name="T28" fmla="*/ 232 w 286"/>
                <a:gd name="T29" fmla="*/ 88 h 254"/>
                <a:gd name="T30" fmla="*/ 246 w 286"/>
                <a:gd name="T31" fmla="*/ 94 h 254"/>
                <a:gd name="T32" fmla="*/ 256 w 286"/>
                <a:gd name="T33" fmla="*/ 94 h 254"/>
                <a:gd name="T34" fmla="*/ 266 w 286"/>
                <a:gd name="T35" fmla="*/ 94 h 254"/>
                <a:gd name="T36" fmla="*/ 276 w 286"/>
                <a:gd name="T37" fmla="*/ 92 h 254"/>
                <a:gd name="T38" fmla="*/ 286 w 286"/>
                <a:gd name="T39" fmla="*/ 86 h 254"/>
                <a:gd name="T40" fmla="*/ 286 w 286"/>
                <a:gd name="T41" fmla="*/ 86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6"/>
                <a:gd name="T64" fmla="*/ 0 h 254"/>
                <a:gd name="T65" fmla="*/ 286 w 286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6" h="254">
                  <a:moveTo>
                    <a:pt x="286" y="86"/>
                  </a:moveTo>
                  <a:lnTo>
                    <a:pt x="180" y="238"/>
                  </a:lnTo>
                  <a:lnTo>
                    <a:pt x="176" y="242"/>
                  </a:lnTo>
                  <a:lnTo>
                    <a:pt x="164" y="250"/>
                  </a:lnTo>
                  <a:lnTo>
                    <a:pt x="156" y="252"/>
                  </a:lnTo>
                  <a:lnTo>
                    <a:pt x="148" y="254"/>
                  </a:lnTo>
                  <a:lnTo>
                    <a:pt x="138" y="252"/>
                  </a:lnTo>
                  <a:lnTo>
                    <a:pt x="126" y="246"/>
                  </a:lnTo>
                  <a:lnTo>
                    <a:pt x="0" y="168"/>
                  </a:lnTo>
                  <a:lnTo>
                    <a:pt x="64" y="0"/>
                  </a:lnTo>
                  <a:lnTo>
                    <a:pt x="226" y="84"/>
                  </a:lnTo>
                  <a:lnTo>
                    <a:pt x="232" y="88"/>
                  </a:lnTo>
                  <a:lnTo>
                    <a:pt x="246" y="94"/>
                  </a:lnTo>
                  <a:lnTo>
                    <a:pt x="256" y="94"/>
                  </a:lnTo>
                  <a:lnTo>
                    <a:pt x="266" y="94"/>
                  </a:lnTo>
                  <a:lnTo>
                    <a:pt x="276" y="92"/>
                  </a:lnTo>
                  <a:lnTo>
                    <a:pt x="286" y="86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4022" y="762"/>
              <a:ext cx="194" cy="114"/>
            </a:xfrm>
            <a:custGeom>
              <a:avLst/>
              <a:gdLst>
                <a:gd name="T0" fmla="*/ 194 w 194"/>
                <a:gd name="T1" fmla="*/ 100 h 114"/>
                <a:gd name="T2" fmla="*/ 194 w 194"/>
                <a:gd name="T3" fmla="*/ 100 h 114"/>
                <a:gd name="T4" fmla="*/ 184 w 194"/>
                <a:gd name="T5" fmla="*/ 88 h 114"/>
                <a:gd name="T6" fmla="*/ 172 w 194"/>
                <a:gd name="T7" fmla="*/ 76 h 114"/>
                <a:gd name="T8" fmla="*/ 154 w 194"/>
                <a:gd name="T9" fmla="*/ 62 h 114"/>
                <a:gd name="T10" fmla="*/ 130 w 194"/>
                <a:gd name="T11" fmla="*/ 46 h 114"/>
                <a:gd name="T12" fmla="*/ 104 w 194"/>
                <a:gd name="T13" fmla="*/ 30 h 114"/>
                <a:gd name="T14" fmla="*/ 72 w 194"/>
                <a:gd name="T15" fmla="*/ 14 h 114"/>
                <a:gd name="T16" fmla="*/ 36 w 194"/>
                <a:gd name="T17" fmla="*/ 0 h 114"/>
                <a:gd name="T18" fmla="*/ 36 w 194"/>
                <a:gd name="T19" fmla="*/ 0 h 114"/>
                <a:gd name="T20" fmla="*/ 28 w 194"/>
                <a:gd name="T21" fmla="*/ 4 h 114"/>
                <a:gd name="T22" fmla="*/ 18 w 194"/>
                <a:gd name="T23" fmla="*/ 12 h 114"/>
                <a:gd name="T24" fmla="*/ 0 w 194"/>
                <a:gd name="T25" fmla="*/ 20 h 114"/>
                <a:gd name="T26" fmla="*/ 180 w 194"/>
                <a:gd name="T27" fmla="*/ 114 h 114"/>
                <a:gd name="T28" fmla="*/ 180 w 194"/>
                <a:gd name="T29" fmla="*/ 114 h 114"/>
                <a:gd name="T30" fmla="*/ 178 w 194"/>
                <a:gd name="T31" fmla="*/ 112 h 114"/>
                <a:gd name="T32" fmla="*/ 180 w 194"/>
                <a:gd name="T33" fmla="*/ 108 h 114"/>
                <a:gd name="T34" fmla="*/ 184 w 194"/>
                <a:gd name="T35" fmla="*/ 104 h 114"/>
                <a:gd name="T36" fmla="*/ 194 w 194"/>
                <a:gd name="T37" fmla="*/ 100 h 114"/>
                <a:gd name="T38" fmla="*/ 194 w 194"/>
                <a:gd name="T39" fmla="*/ 10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4"/>
                <a:gd name="T61" fmla="*/ 0 h 114"/>
                <a:gd name="T62" fmla="*/ 194 w 194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4" h="114">
                  <a:moveTo>
                    <a:pt x="194" y="100"/>
                  </a:moveTo>
                  <a:lnTo>
                    <a:pt x="194" y="100"/>
                  </a:lnTo>
                  <a:lnTo>
                    <a:pt x="184" y="88"/>
                  </a:lnTo>
                  <a:lnTo>
                    <a:pt x="172" y="76"/>
                  </a:lnTo>
                  <a:lnTo>
                    <a:pt x="154" y="62"/>
                  </a:lnTo>
                  <a:lnTo>
                    <a:pt x="130" y="46"/>
                  </a:lnTo>
                  <a:lnTo>
                    <a:pt x="104" y="30"/>
                  </a:lnTo>
                  <a:lnTo>
                    <a:pt x="72" y="14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18" y="12"/>
                  </a:lnTo>
                  <a:lnTo>
                    <a:pt x="0" y="20"/>
                  </a:lnTo>
                  <a:lnTo>
                    <a:pt x="180" y="114"/>
                  </a:lnTo>
                  <a:lnTo>
                    <a:pt x="178" y="112"/>
                  </a:lnTo>
                  <a:lnTo>
                    <a:pt x="180" y="108"/>
                  </a:lnTo>
                  <a:lnTo>
                    <a:pt x="184" y="104"/>
                  </a:lnTo>
                  <a:lnTo>
                    <a:pt x="194" y="100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4020" y="780"/>
              <a:ext cx="262" cy="102"/>
            </a:xfrm>
            <a:custGeom>
              <a:avLst/>
              <a:gdLst>
                <a:gd name="T0" fmla="*/ 228 w 262"/>
                <a:gd name="T1" fmla="*/ 84 h 102"/>
                <a:gd name="T2" fmla="*/ 228 w 262"/>
                <a:gd name="T3" fmla="*/ 84 h 102"/>
                <a:gd name="T4" fmla="*/ 262 w 262"/>
                <a:gd name="T5" fmla="*/ 2 h 102"/>
                <a:gd name="T6" fmla="*/ 262 w 262"/>
                <a:gd name="T7" fmla="*/ 2 h 102"/>
                <a:gd name="T8" fmla="*/ 262 w 262"/>
                <a:gd name="T9" fmla="*/ 0 h 102"/>
                <a:gd name="T10" fmla="*/ 260 w 262"/>
                <a:gd name="T11" fmla="*/ 0 h 102"/>
                <a:gd name="T12" fmla="*/ 260 w 262"/>
                <a:gd name="T13" fmla="*/ 0 h 102"/>
                <a:gd name="T14" fmla="*/ 260 w 262"/>
                <a:gd name="T15" fmla="*/ 0 h 102"/>
                <a:gd name="T16" fmla="*/ 258 w 262"/>
                <a:gd name="T17" fmla="*/ 0 h 102"/>
                <a:gd name="T18" fmla="*/ 256 w 262"/>
                <a:gd name="T19" fmla="*/ 2 h 102"/>
                <a:gd name="T20" fmla="*/ 256 w 262"/>
                <a:gd name="T21" fmla="*/ 2 h 102"/>
                <a:gd name="T22" fmla="*/ 224 w 262"/>
                <a:gd name="T23" fmla="*/ 82 h 102"/>
                <a:gd name="T24" fmla="*/ 224 w 262"/>
                <a:gd name="T25" fmla="*/ 82 h 102"/>
                <a:gd name="T26" fmla="*/ 218 w 262"/>
                <a:gd name="T27" fmla="*/ 90 h 102"/>
                <a:gd name="T28" fmla="*/ 210 w 262"/>
                <a:gd name="T29" fmla="*/ 96 h 102"/>
                <a:gd name="T30" fmla="*/ 204 w 262"/>
                <a:gd name="T31" fmla="*/ 98 h 102"/>
                <a:gd name="T32" fmla="*/ 196 w 262"/>
                <a:gd name="T33" fmla="*/ 98 h 102"/>
                <a:gd name="T34" fmla="*/ 196 w 262"/>
                <a:gd name="T35" fmla="*/ 98 h 102"/>
                <a:gd name="T36" fmla="*/ 196 w 262"/>
                <a:gd name="T37" fmla="*/ 98 h 102"/>
                <a:gd name="T38" fmla="*/ 184 w 262"/>
                <a:gd name="T39" fmla="*/ 94 h 102"/>
                <a:gd name="T40" fmla="*/ 176 w 262"/>
                <a:gd name="T41" fmla="*/ 92 h 102"/>
                <a:gd name="T42" fmla="*/ 176 w 262"/>
                <a:gd name="T43" fmla="*/ 92 h 102"/>
                <a:gd name="T44" fmla="*/ 176 w 262"/>
                <a:gd name="T45" fmla="*/ 92 h 102"/>
                <a:gd name="T46" fmla="*/ 168 w 262"/>
                <a:gd name="T47" fmla="*/ 86 h 102"/>
                <a:gd name="T48" fmla="*/ 168 w 262"/>
                <a:gd name="T49" fmla="*/ 86 h 102"/>
                <a:gd name="T50" fmla="*/ 168 w 262"/>
                <a:gd name="T51" fmla="*/ 86 h 102"/>
                <a:gd name="T52" fmla="*/ 4 w 262"/>
                <a:gd name="T53" fmla="*/ 0 h 102"/>
                <a:gd name="T54" fmla="*/ 4 w 262"/>
                <a:gd name="T55" fmla="*/ 0 h 102"/>
                <a:gd name="T56" fmla="*/ 2 w 262"/>
                <a:gd name="T57" fmla="*/ 0 h 102"/>
                <a:gd name="T58" fmla="*/ 2 w 262"/>
                <a:gd name="T59" fmla="*/ 0 h 102"/>
                <a:gd name="T60" fmla="*/ 2 w 262"/>
                <a:gd name="T61" fmla="*/ 0 h 102"/>
                <a:gd name="T62" fmla="*/ 0 w 262"/>
                <a:gd name="T63" fmla="*/ 2 h 102"/>
                <a:gd name="T64" fmla="*/ 2 w 262"/>
                <a:gd name="T65" fmla="*/ 4 h 102"/>
                <a:gd name="T66" fmla="*/ 2 w 262"/>
                <a:gd name="T67" fmla="*/ 4 h 102"/>
                <a:gd name="T68" fmla="*/ 164 w 262"/>
                <a:gd name="T69" fmla="*/ 90 h 102"/>
                <a:gd name="T70" fmla="*/ 164 w 262"/>
                <a:gd name="T71" fmla="*/ 90 h 102"/>
                <a:gd name="T72" fmla="*/ 174 w 262"/>
                <a:gd name="T73" fmla="*/ 96 h 102"/>
                <a:gd name="T74" fmla="*/ 184 w 262"/>
                <a:gd name="T75" fmla="*/ 98 h 102"/>
                <a:gd name="T76" fmla="*/ 194 w 262"/>
                <a:gd name="T77" fmla="*/ 102 h 102"/>
                <a:gd name="T78" fmla="*/ 194 w 262"/>
                <a:gd name="T79" fmla="*/ 102 h 102"/>
                <a:gd name="T80" fmla="*/ 194 w 262"/>
                <a:gd name="T81" fmla="*/ 102 h 102"/>
                <a:gd name="T82" fmla="*/ 194 w 262"/>
                <a:gd name="T83" fmla="*/ 102 h 102"/>
                <a:gd name="T84" fmla="*/ 194 w 262"/>
                <a:gd name="T85" fmla="*/ 102 h 102"/>
                <a:gd name="T86" fmla="*/ 194 w 262"/>
                <a:gd name="T87" fmla="*/ 102 h 102"/>
                <a:gd name="T88" fmla="*/ 204 w 262"/>
                <a:gd name="T89" fmla="*/ 102 h 102"/>
                <a:gd name="T90" fmla="*/ 214 w 262"/>
                <a:gd name="T91" fmla="*/ 98 h 102"/>
                <a:gd name="T92" fmla="*/ 222 w 262"/>
                <a:gd name="T93" fmla="*/ 92 h 102"/>
                <a:gd name="T94" fmla="*/ 228 w 262"/>
                <a:gd name="T95" fmla="*/ 84 h 102"/>
                <a:gd name="T96" fmla="*/ 228 w 262"/>
                <a:gd name="T97" fmla="*/ 84 h 1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2"/>
                <a:gd name="T148" fmla="*/ 0 h 102"/>
                <a:gd name="T149" fmla="*/ 262 w 262"/>
                <a:gd name="T150" fmla="*/ 102 h 1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2" h="102">
                  <a:moveTo>
                    <a:pt x="228" y="84"/>
                  </a:moveTo>
                  <a:lnTo>
                    <a:pt x="228" y="84"/>
                  </a:lnTo>
                  <a:lnTo>
                    <a:pt x="262" y="2"/>
                  </a:lnTo>
                  <a:lnTo>
                    <a:pt x="262" y="0"/>
                  </a:lnTo>
                  <a:lnTo>
                    <a:pt x="260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224" y="82"/>
                  </a:lnTo>
                  <a:lnTo>
                    <a:pt x="218" y="90"/>
                  </a:lnTo>
                  <a:lnTo>
                    <a:pt x="210" y="96"/>
                  </a:lnTo>
                  <a:lnTo>
                    <a:pt x="204" y="98"/>
                  </a:lnTo>
                  <a:lnTo>
                    <a:pt x="196" y="98"/>
                  </a:lnTo>
                  <a:lnTo>
                    <a:pt x="184" y="94"/>
                  </a:lnTo>
                  <a:lnTo>
                    <a:pt x="176" y="92"/>
                  </a:lnTo>
                  <a:lnTo>
                    <a:pt x="168" y="86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164" y="90"/>
                  </a:lnTo>
                  <a:lnTo>
                    <a:pt x="174" y="96"/>
                  </a:lnTo>
                  <a:lnTo>
                    <a:pt x="184" y="98"/>
                  </a:lnTo>
                  <a:lnTo>
                    <a:pt x="194" y="102"/>
                  </a:lnTo>
                  <a:lnTo>
                    <a:pt x="204" y="102"/>
                  </a:lnTo>
                  <a:lnTo>
                    <a:pt x="214" y="98"/>
                  </a:lnTo>
                  <a:lnTo>
                    <a:pt x="222" y="92"/>
                  </a:lnTo>
                  <a:lnTo>
                    <a:pt x="228" y="84"/>
                  </a:lnTo>
                  <a:close/>
                </a:path>
              </a:pathLst>
            </a:custGeom>
            <a:solidFill>
              <a:srgbClr val="9F5C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2" name="Freeform 96"/>
            <p:cNvSpPr>
              <a:spLocks/>
            </p:cNvSpPr>
            <p:nvPr/>
          </p:nvSpPr>
          <p:spPr bwMode="auto">
            <a:xfrm>
              <a:off x="4098" y="876"/>
              <a:ext cx="138" cy="158"/>
            </a:xfrm>
            <a:custGeom>
              <a:avLst/>
              <a:gdLst>
                <a:gd name="T0" fmla="*/ 138 w 138"/>
                <a:gd name="T1" fmla="*/ 0 h 158"/>
                <a:gd name="T2" fmla="*/ 138 w 138"/>
                <a:gd name="T3" fmla="*/ 0 h 158"/>
                <a:gd name="T4" fmla="*/ 134 w 138"/>
                <a:gd name="T5" fmla="*/ 2 h 158"/>
                <a:gd name="T6" fmla="*/ 126 w 138"/>
                <a:gd name="T7" fmla="*/ 6 h 158"/>
                <a:gd name="T8" fmla="*/ 120 w 138"/>
                <a:gd name="T9" fmla="*/ 6 h 158"/>
                <a:gd name="T10" fmla="*/ 114 w 138"/>
                <a:gd name="T11" fmla="*/ 6 h 158"/>
                <a:gd name="T12" fmla="*/ 106 w 138"/>
                <a:gd name="T13" fmla="*/ 6 h 158"/>
                <a:gd name="T14" fmla="*/ 98 w 138"/>
                <a:gd name="T15" fmla="*/ 2 h 158"/>
                <a:gd name="T16" fmla="*/ 0 w 138"/>
                <a:gd name="T17" fmla="*/ 158 h 158"/>
                <a:gd name="T18" fmla="*/ 0 w 138"/>
                <a:gd name="T19" fmla="*/ 158 h 158"/>
                <a:gd name="T20" fmla="*/ 4 w 138"/>
                <a:gd name="T21" fmla="*/ 158 h 158"/>
                <a:gd name="T22" fmla="*/ 12 w 138"/>
                <a:gd name="T23" fmla="*/ 158 h 158"/>
                <a:gd name="T24" fmla="*/ 18 w 138"/>
                <a:gd name="T25" fmla="*/ 158 h 158"/>
                <a:gd name="T26" fmla="*/ 26 w 138"/>
                <a:gd name="T27" fmla="*/ 156 h 158"/>
                <a:gd name="T28" fmla="*/ 32 w 138"/>
                <a:gd name="T29" fmla="*/ 150 h 158"/>
                <a:gd name="T30" fmla="*/ 40 w 138"/>
                <a:gd name="T31" fmla="*/ 144 h 158"/>
                <a:gd name="T32" fmla="*/ 138 w 138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8"/>
                <a:gd name="T52" fmla="*/ 0 h 158"/>
                <a:gd name="T53" fmla="*/ 138 w 138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8" h="158">
                  <a:moveTo>
                    <a:pt x="138" y="0"/>
                  </a:moveTo>
                  <a:lnTo>
                    <a:pt x="138" y="0"/>
                  </a:lnTo>
                  <a:lnTo>
                    <a:pt x="134" y="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106" y="6"/>
                  </a:lnTo>
                  <a:lnTo>
                    <a:pt x="98" y="2"/>
                  </a:lnTo>
                  <a:lnTo>
                    <a:pt x="0" y="15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6" y="156"/>
                  </a:lnTo>
                  <a:lnTo>
                    <a:pt x="32" y="150"/>
                  </a:lnTo>
                  <a:lnTo>
                    <a:pt x="40" y="14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23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4226" y="8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4152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696" y="790"/>
              <a:ext cx="112" cy="386"/>
            </a:xfrm>
            <a:custGeom>
              <a:avLst/>
              <a:gdLst>
                <a:gd name="T0" fmla="*/ 40 w 112"/>
                <a:gd name="T1" fmla="*/ 6 h 386"/>
                <a:gd name="T2" fmla="*/ 40 w 112"/>
                <a:gd name="T3" fmla="*/ 6 h 386"/>
                <a:gd name="T4" fmla="*/ 48 w 112"/>
                <a:gd name="T5" fmla="*/ 12 h 386"/>
                <a:gd name="T6" fmla="*/ 58 w 112"/>
                <a:gd name="T7" fmla="*/ 22 h 386"/>
                <a:gd name="T8" fmla="*/ 70 w 112"/>
                <a:gd name="T9" fmla="*/ 36 h 386"/>
                <a:gd name="T10" fmla="*/ 82 w 112"/>
                <a:gd name="T11" fmla="*/ 54 h 386"/>
                <a:gd name="T12" fmla="*/ 92 w 112"/>
                <a:gd name="T13" fmla="*/ 78 h 386"/>
                <a:gd name="T14" fmla="*/ 96 w 112"/>
                <a:gd name="T15" fmla="*/ 92 h 386"/>
                <a:gd name="T16" fmla="*/ 98 w 112"/>
                <a:gd name="T17" fmla="*/ 106 h 386"/>
                <a:gd name="T18" fmla="*/ 100 w 112"/>
                <a:gd name="T19" fmla="*/ 124 h 386"/>
                <a:gd name="T20" fmla="*/ 102 w 112"/>
                <a:gd name="T21" fmla="*/ 142 h 386"/>
                <a:gd name="T22" fmla="*/ 102 w 112"/>
                <a:gd name="T23" fmla="*/ 142 h 386"/>
                <a:gd name="T24" fmla="*/ 102 w 112"/>
                <a:gd name="T25" fmla="*/ 258 h 386"/>
                <a:gd name="T26" fmla="*/ 104 w 112"/>
                <a:gd name="T27" fmla="*/ 298 h 386"/>
                <a:gd name="T28" fmla="*/ 106 w 112"/>
                <a:gd name="T29" fmla="*/ 316 h 386"/>
                <a:gd name="T30" fmla="*/ 110 w 112"/>
                <a:gd name="T31" fmla="*/ 334 h 386"/>
                <a:gd name="T32" fmla="*/ 110 w 112"/>
                <a:gd name="T33" fmla="*/ 334 h 386"/>
                <a:gd name="T34" fmla="*/ 112 w 112"/>
                <a:gd name="T35" fmla="*/ 340 h 386"/>
                <a:gd name="T36" fmla="*/ 110 w 112"/>
                <a:gd name="T37" fmla="*/ 354 h 386"/>
                <a:gd name="T38" fmla="*/ 108 w 112"/>
                <a:gd name="T39" fmla="*/ 364 h 386"/>
                <a:gd name="T40" fmla="*/ 106 w 112"/>
                <a:gd name="T41" fmla="*/ 372 h 386"/>
                <a:gd name="T42" fmla="*/ 100 w 112"/>
                <a:gd name="T43" fmla="*/ 380 h 386"/>
                <a:gd name="T44" fmla="*/ 94 w 112"/>
                <a:gd name="T45" fmla="*/ 384 h 386"/>
                <a:gd name="T46" fmla="*/ 94 w 112"/>
                <a:gd name="T47" fmla="*/ 384 h 386"/>
                <a:gd name="T48" fmla="*/ 90 w 112"/>
                <a:gd name="T49" fmla="*/ 386 h 386"/>
                <a:gd name="T50" fmla="*/ 86 w 112"/>
                <a:gd name="T51" fmla="*/ 382 h 386"/>
                <a:gd name="T52" fmla="*/ 80 w 112"/>
                <a:gd name="T53" fmla="*/ 376 h 386"/>
                <a:gd name="T54" fmla="*/ 74 w 112"/>
                <a:gd name="T55" fmla="*/ 366 h 386"/>
                <a:gd name="T56" fmla="*/ 60 w 112"/>
                <a:gd name="T57" fmla="*/ 338 h 386"/>
                <a:gd name="T58" fmla="*/ 46 w 112"/>
                <a:gd name="T59" fmla="*/ 302 h 386"/>
                <a:gd name="T60" fmla="*/ 32 w 112"/>
                <a:gd name="T61" fmla="*/ 260 h 386"/>
                <a:gd name="T62" fmla="*/ 20 w 112"/>
                <a:gd name="T63" fmla="*/ 216 h 386"/>
                <a:gd name="T64" fmla="*/ 10 w 112"/>
                <a:gd name="T65" fmla="*/ 168 h 386"/>
                <a:gd name="T66" fmla="*/ 4 w 112"/>
                <a:gd name="T67" fmla="*/ 124 h 386"/>
                <a:gd name="T68" fmla="*/ 4 w 112"/>
                <a:gd name="T69" fmla="*/ 124 h 386"/>
                <a:gd name="T70" fmla="*/ 0 w 112"/>
                <a:gd name="T71" fmla="*/ 84 h 386"/>
                <a:gd name="T72" fmla="*/ 0 w 112"/>
                <a:gd name="T73" fmla="*/ 54 h 386"/>
                <a:gd name="T74" fmla="*/ 0 w 112"/>
                <a:gd name="T75" fmla="*/ 30 h 386"/>
                <a:gd name="T76" fmla="*/ 4 w 112"/>
                <a:gd name="T77" fmla="*/ 14 h 386"/>
                <a:gd name="T78" fmla="*/ 8 w 112"/>
                <a:gd name="T79" fmla="*/ 8 h 386"/>
                <a:gd name="T80" fmla="*/ 10 w 112"/>
                <a:gd name="T81" fmla="*/ 4 h 386"/>
                <a:gd name="T82" fmla="*/ 14 w 112"/>
                <a:gd name="T83" fmla="*/ 2 h 386"/>
                <a:gd name="T84" fmla="*/ 18 w 112"/>
                <a:gd name="T85" fmla="*/ 0 h 386"/>
                <a:gd name="T86" fmla="*/ 28 w 112"/>
                <a:gd name="T87" fmla="*/ 0 h 386"/>
                <a:gd name="T88" fmla="*/ 40 w 112"/>
                <a:gd name="T89" fmla="*/ 6 h 386"/>
                <a:gd name="T90" fmla="*/ 40 w 112"/>
                <a:gd name="T91" fmla="*/ 6 h 3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2"/>
                <a:gd name="T139" fmla="*/ 0 h 386"/>
                <a:gd name="T140" fmla="*/ 112 w 112"/>
                <a:gd name="T141" fmla="*/ 386 h 38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2" h="386">
                  <a:moveTo>
                    <a:pt x="40" y="6"/>
                  </a:moveTo>
                  <a:lnTo>
                    <a:pt x="40" y="6"/>
                  </a:lnTo>
                  <a:lnTo>
                    <a:pt x="48" y="12"/>
                  </a:lnTo>
                  <a:lnTo>
                    <a:pt x="58" y="22"/>
                  </a:lnTo>
                  <a:lnTo>
                    <a:pt x="70" y="36"/>
                  </a:lnTo>
                  <a:lnTo>
                    <a:pt x="82" y="54"/>
                  </a:lnTo>
                  <a:lnTo>
                    <a:pt x="92" y="78"/>
                  </a:lnTo>
                  <a:lnTo>
                    <a:pt x="96" y="92"/>
                  </a:lnTo>
                  <a:lnTo>
                    <a:pt x="98" y="106"/>
                  </a:lnTo>
                  <a:lnTo>
                    <a:pt x="100" y="124"/>
                  </a:lnTo>
                  <a:lnTo>
                    <a:pt x="102" y="142"/>
                  </a:lnTo>
                  <a:lnTo>
                    <a:pt x="102" y="258"/>
                  </a:lnTo>
                  <a:lnTo>
                    <a:pt x="104" y="298"/>
                  </a:lnTo>
                  <a:lnTo>
                    <a:pt x="106" y="316"/>
                  </a:lnTo>
                  <a:lnTo>
                    <a:pt x="110" y="334"/>
                  </a:lnTo>
                  <a:lnTo>
                    <a:pt x="112" y="340"/>
                  </a:lnTo>
                  <a:lnTo>
                    <a:pt x="110" y="354"/>
                  </a:lnTo>
                  <a:lnTo>
                    <a:pt x="108" y="364"/>
                  </a:lnTo>
                  <a:lnTo>
                    <a:pt x="106" y="372"/>
                  </a:lnTo>
                  <a:lnTo>
                    <a:pt x="100" y="380"/>
                  </a:lnTo>
                  <a:lnTo>
                    <a:pt x="94" y="384"/>
                  </a:lnTo>
                  <a:lnTo>
                    <a:pt x="90" y="386"/>
                  </a:lnTo>
                  <a:lnTo>
                    <a:pt x="86" y="382"/>
                  </a:lnTo>
                  <a:lnTo>
                    <a:pt x="80" y="376"/>
                  </a:lnTo>
                  <a:lnTo>
                    <a:pt x="74" y="366"/>
                  </a:lnTo>
                  <a:lnTo>
                    <a:pt x="60" y="338"/>
                  </a:lnTo>
                  <a:lnTo>
                    <a:pt x="46" y="302"/>
                  </a:lnTo>
                  <a:lnTo>
                    <a:pt x="32" y="260"/>
                  </a:lnTo>
                  <a:lnTo>
                    <a:pt x="20" y="216"/>
                  </a:lnTo>
                  <a:lnTo>
                    <a:pt x="10" y="168"/>
                  </a:lnTo>
                  <a:lnTo>
                    <a:pt x="4" y="124"/>
                  </a:lnTo>
                  <a:lnTo>
                    <a:pt x="0" y="84"/>
                  </a:lnTo>
                  <a:lnTo>
                    <a:pt x="0" y="54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3766" y="928"/>
              <a:ext cx="184" cy="230"/>
            </a:xfrm>
            <a:custGeom>
              <a:avLst/>
              <a:gdLst>
                <a:gd name="T0" fmla="*/ 4 w 184"/>
                <a:gd name="T1" fmla="*/ 166 h 230"/>
                <a:gd name="T2" fmla="*/ 4 w 184"/>
                <a:gd name="T3" fmla="*/ 166 h 230"/>
                <a:gd name="T4" fmla="*/ 20 w 184"/>
                <a:gd name="T5" fmla="*/ 152 h 230"/>
                <a:gd name="T6" fmla="*/ 58 w 184"/>
                <a:gd name="T7" fmla="*/ 116 h 230"/>
                <a:gd name="T8" fmla="*/ 82 w 184"/>
                <a:gd name="T9" fmla="*/ 92 h 230"/>
                <a:gd name="T10" fmla="*/ 108 w 184"/>
                <a:gd name="T11" fmla="*/ 64 h 230"/>
                <a:gd name="T12" fmla="*/ 134 w 184"/>
                <a:gd name="T13" fmla="*/ 34 h 230"/>
                <a:gd name="T14" fmla="*/ 156 w 184"/>
                <a:gd name="T15" fmla="*/ 2 h 230"/>
                <a:gd name="T16" fmla="*/ 156 w 184"/>
                <a:gd name="T17" fmla="*/ 2 h 230"/>
                <a:gd name="T18" fmla="*/ 162 w 184"/>
                <a:gd name="T19" fmla="*/ 0 h 230"/>
                <a:gd name="T20" fmla="*/ 176 w 184"/>
                <a:gd name="T21" fmla="*/ 0 h 230"/>
                <a:gd name="T22" fmla="*/ 180 w 184"/>
                <a:gd name="T23" fmla="*/ 2 h 230"/>
                <a:gd name="T24" fmla="*/ 184 w 184"/>
                <a:gd name="T25" fmla="*/ 6 h 230"/>
                <a:gd name="T26" fmla="*/ 184 w 184"/>
                <a:gd name="T27" fmla="*/ 12 h 230"/>
                <a:gd name="T28" fmla="*/ 180 w 184"/>
                <a:gd name="T29" fmla="*/ 22 h 230"/>
                <a:gd name="T30" fmla="*/ 180 w 184"/>
                <a:gd name="T31" fmla="*/ 22 h 230"/>
                <a:gd name="T32" fmla="*/ 148 w 184"/>
                <a:gd name="T33" fmla="*/ 70 h 230"/>
                <a:gd name="T34" fmla="*/ 112 w 184"/>
                <a:gd name="T35" fmla="*/ 132 h 230"/>
                <a:gd name="T36" fmla="*/ 78 w 184"/>
                <a:gd name="T37" fmla="*/ 188 h 230"/>
                <a:gd name="T38" fmla="*/ 62 w 184"/>
                <a:gd name="T39" fmla="*/ 208 h 230"/>
                <a:gd name="T40" fmla="*/ 50 w 184"/>
                <a:gd name="T41" fmla="*/ 224 h 230"/>
                <a:gd name="T42" fmla="*/ 50 w 184"/>
                <a:gd name="T43" fmla="*/ 224 h 230"/>
                <a:gd name="T44" fmla="*/ 46 w 184"/>
                <a:gd name="T45" fmla="*/ 228 h 230"/>
                <a:gd name="T46" fmla="*/ 40 w 184"/>
                <a:gd name="T47" fmla="*/ 230 h 230"/>
                <a:gd name="T48" fmla="*/ 34 w 184"/>
                <a:gd name="T49" fmla="*/ 230 h 230"/>
                <a:gd name="T50" fmla="*/ 30 w 184"/>
                <a:gd name="T51" fmla="*/ 230 h 230"/>
                <a:gd name="T52" fmla="*/ 20 w 184"/>
                <a:gd name="T53" fmla="*/ 226 h 230"/>
                <a:gd name="T54" fmla="*/ 10 w 184"/>
                <a:gd name="T55" fmla="*/ 218 h 230"/>
                <a:gd name="T56" fmla="*/ 4 w 184"/>
                <a:gd name="T57" fmla="*/ 208 h 230"/>
                <a:gd name="T58" fmla="*/ 0 w 184"/>
                <a:gd name="T59" fmla="*/ 194 h 230"/>
                <a:gd name="T60" fmla="*/ 0 w 184"/>
                <a:gd name="T61" fmla="*/ 180 h 230"/>
                <a:gd name="T62" fmla="*/ 2 w 184"/>
                <a:gd name="T63" fmla="*/ 172 h 230"/>
                <a:gd name="T64" fmla="*/ 4 w 184"/>
                <a:gd name="T65" fmla="*/ 166 h 230"/>
                <a:gd name="T66" fmla="*/ 4 w 184"/>
                <a:gd name="T67" fmla="*/ 166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4"/>
                <a:gd name="T103" fmla="*/ 0 h 230"/>
                <a:gd name="T104" fmla="*/ 184 w 184"/>
                <a:gd name="T105" fmla="*/ 230 h 2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4" h="230">
                  <a:moveTo>
                    <a:pt x="4" y="166"/>
                  </a:moveTo>
                  <a:lnTo>
                    <a:pt x="4" y="166"/>
                  </a:lnTo>
                  <a:lnTo>
                    <a:pt x="20" y="152"/>
                  </a:lnTo>
                  <a:lnTo>
                    <a:pt x="58" y="116"/>
                  </a:lnTo>
                  <a:lnTo>
                    <a:pt x="82" y="92"/>
                  </a:lnTo>
                  <a:lnTo>
                    <a:pt x="108" y="64"/>
                  </a:lnTo>
                  <a:lnTo>
                    <a:pt x="134" y="34"/>
                  </a:lnTo>
                  <a:lnTo>
                    <a:pt x="156" y="2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0" y="2"/>
                  </a:lnTo>
                  <a:lnTo>
                    <a:pt x="184" y="6"/>
                  </a:lnTo>
                  <a:lnTo>
                    <a:pt x="184" y="12"/>
                  </a:lnTo>
                  <a:lnTo>
                    <a:pt x="180" y="22"/>
                  </a:lnTo>
                  <a:lnTo>
                    <a:pt x="148" y="70"/>
                  </a:lnTo>
                  <a:lnTo>
                    <a:pt x="112" y="132"/>
                  </a:lnTo>
                  <a:lnTo>
                    <a:pt x="78" y="188"/>
                  </a:lnTo>
                  <a:lnTo>
                    <a:pt x="62" y="208"/>
                  </a:lnTo>
                  <a:lnTo>
                    <a:pt x="50" y="224"/>
                  </a:lnTo>
                  <a:lnTo>
                    <a:pt x="46" y="228"/>
                  </a:lnTo>
                  <a:lnTo>
                    <a:pt x="40" y="230"/>
                  </a:lnTo>
                  <a:lnTo>
                    <a:pt x="34" y="230"/>
                  </a:lnTo>
                  <a:lnTo>
                    <a:pt x="30" y="230"/>
                  </a:lnTo>
                  <a:lnTo>
                    <a:pt x="20" y="226"/>
                  </a:lnTo>
                  <a:lnTo>
                    <a:pt x="10" y="218"/>
                  </a:lnTo>
                  <a:lnTo>
                    <a:pt x="4" y="208"/>
                  </a:lnTo>
                  <a:lnTo>
                    <a:pt x="0" y="194"/>
                  </a:lnTo>
                  <a:lnTo>
                    <a:pt x="0" y="180"/>
                  </a:lnTo>
                  <a:lnTo>
                    <a:pt x="2" y="172"/>
                  </a:lnTo>
                  <a:lnTo>
                    <a:pt x="4" y="166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3918" y="868"/>
              <a:ext cx="154" cy="94"/>
            </a:xfrm>
            <a:custGeom>
              <a:avLst/>
              <a:gdLst>
                <a:gd name="T0" fmla="*/ 4 w 154"/>
                <a:gd name="T1" fmla="*/ 62 h 94"/>
                <a:gd name="T2" fmla="*/ 42 w 154"/>
                <a:gd name="T3" fmla="*/ 24 h 94"/>
                <a:gd name="T4" fmla="*/ 58 w 154"/>
                <a:gd name="T5" fmla="*/ 8 h 94"/>
                <a:gd name="T6" fmla="*/ 68 w 154"/>
                <a:gd name="T7" fmla="*/ 2 h 94"/>
                <a:gd name="T8" fmla="*/ 104 w 154"/>
                <a:gd name="T9" fmla="*/ 0 h 94"/>
                <a:gd name="T10" fmla="*/ 122 w 154"/>
                <a:gd name="T11" fmla="*/ 0 h 94"/>
                <a:gd name="T12" fmla="*/ 144 w 154"/>
                <a:gd name="T13" fmla="*/ 0 h 94"/>
                <a:gd name="T14" fmla="*/ 134 w 154"/>
                <a:gd name="T15" fmla="*/ 8 h 94"/>
                <a:gd name="T16" fmla="*/ 124 w 154"/>
                <a:gd name="T17" fmla="*/ 8 h 94"/>
                <a:gd name="T18" fmla="*/ 80 w 154"/>
                <a:gd name="T19" fmla="*/ 12 h 94"/>
                <a:gd name="T20" fmla="*/ 70 w 154"/>
                <a:gd name="T21" fmla="*/ 16 h 94"/>
                <a:gd name="T22" fmla="*/ 70 w 154"/>
                <a:gd name="T23" fmla="*/ 20 h 94"/>
                <a:gd name="T24" fmla="*/ 76 w 154"/>
                <a:gd name="T25" fmla="*/ 22 h 94"/>
                <a:gd name="T26" fmla="*/ 102 w 154"/>
                <a:gd name="T27" fmla="*/ 24 h 94"/>
                <a:gd name="T28" fmla="*/ 140 w 154"/>
                <a:gd name="T29" fmla="*/ 34 h 94"/>
                <a:gd name="T30" fmla="*/ 154 w 154"/>
                <a:gd name="T31" fmla="*/ 36 h 94"/>
                <a:gd name="T32" fmla="*/ 150 w 154"/>
                <a:gd name="T33" fmla="*/ 40 h 94"/>
                <a:gd name="T34" fmla="*/ 136 w 154"/>
                <a:gd name="T35" fmla="*/ 46 h 94"/>
                <a:gd name="T36" fmla="*/ 130 w 154"/>
                <a:gd name="T37" fmla="*/ 48 h 94"/>
                <a:gd name="T38" fmla="*/ 118 w 154"/>
                <a:gd name="T39" fmla="*/ 50 h 94"/>
                <a:gd name="T40" fmla="*/ 80 w 154"/>
                <a:gd name="T41" fmla="*/ 52 h 94"/>
                <a:gd name="T42" fmla="*/ 72 w 154"/>
                <a:gd name="T43" fmla="*/ 54 h 94"/>
                <a:gd name="T44" fmla="*/ 114 w 154"/>
                <a:gd name="T45" fmla="*/ 60 h 94"/>
                <a:gd name="T46" fmla="*/ 114 w 154"/>
                <a:gd name="T47" fmla="*/ 62 h 94"/>
                <a:gd name="T48" fmla="*/ 102 w 154"/>
                <a:gd name="T49" fmla="*/ 68 h 94"/>
                <a:gd name="T50" fmla="*/ 92 w 154"/>
                <a:gd name="T51" fmla="*/ 68 h 94"/>
                <a:gd name="T52" fmla="*/ 70 w 154"/>
                <a:gd name="T53" fmla="*/ 68 h 94"/>
                <a:gd name="T54" fmla="*/ 60 w 154"/>
                <a:gd name="T55" fmla="*/ 70 h 94"/>
                <a:gd name="T56" fmla="*/ 40 w 154"/>
                <a:gd name="T57" fmla="*/ 84 h 94"/>
                <a:gd name="T58" fmla="*/ 22 w 154"/>
                <a:gd name="T59" fmla="*/ 94 h 94"/>
                <a:gd name="T60" fmla="*/ 14 w 154"/>
                <a:gd name="T61" fmla="*/ 94 h 94"/>
                <a:gd name="T62" fmla="*/ 2 w 154"/>
                <a:gd name="T63" fmla="*/ 90 h 94"/>
                <a:gd name="T64" fmla="*/ 0 w 154"/>
                <a:gd name="T65" fmla="*/ 78 h 94"/>
                <a:gd name="T66" fmla="*/ 4 w 154"/>
                <a:gd name="T67" fmla="*/ 62 h 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4"/>
                <a:gd name="T103" fmla="*/ 0 h 94"/>
                <a:gd name="T104" fmla="*/ 154 w 154"/>
                <a:gd name="T105" fmla="*/ 94 h 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4" h="94">
                  <a:moveTo>
                    <a:pt x="4" y="62"/>
                  </a:moveTo>
                  <a:lnTo>
                    <a:pt x="4" y="62"/>
                  </a:lnTo>
                  <a:lnTo>
                    <a:pt x="26" y="42"/>
                  </a:lnTo>
                  <a:lnTo>
                    <a:pt x="42" y="24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0"/>
                  </a:lnTo>
                  <a:lnTo>
                    <a:pt x="140" y="4"/>
                  </a:lnTo>
                  <a:lnTo>
                    <a:pt x="134" y="8"/>
                  </a:lnTo>
                  <a:lnTo>
                    <a:pt x="124" y="8"/>
                  </a:lnTo>
                  <a:lnTo>
                    <a:pt x="94" y="10"/>
                  </a:lnTo>
                  <a:lnTo>
                    <a:pt x="80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70" y="20"/>
                  </a:lnTo>
                  <a:lnTo>
                    <a:pt x="76" y="22"/>
                  </a:lnTo>
                  <a:lnTo>
                    <a:pt x="90" y="22"/>
                  </a:lnTo>
                  <a:lnTo>
                    <a:pt x="102" y="24"/>
                  </a:lnTo>
                  <a:lnTo>
                    <a:pt x="124" y="30"/>
                  </a:lnTo>
                  <a:lnTo>
                    <a:pt x="140" y="34"/>
                  </a:lnTo>
                  <a:lnTo>
                    <a:pt x="148" y="36"/>
                  </a:lnTo>
                  <a:lnTo>
                    <a:pt x="154" y="36"/>
                  </a:lnTo>
                  <a:lnTo>
                    <a:pt x="150" y="40"/>
                  </a:lnTo>
                  <a:lnTo>
                    <a:pt x="146" y="42"/>
                  </a:lnTo>
                  <a:lnTo>
                    <a:pt x="136" y="46"/>
                  </a:lnTo>
                  <a:lnTo>
                    <a:pt x="130" y="48"/>
                  </a:lnTo>
                  <a:lnTo>
                    <a:pt x="118" y="50"/>
                  </a:lnTo>
                  <a:lnTo>
                    <a:pt x="94" y="52"/>
                  </a:lnTo>
                  <a:lnTo>
                    <a:pt x="80" y="52"/>
                  </a:lnTo>
                  <a:lnTo>
                    <a:pt x="72" y="54"/>
                  </a:lnTo>
                  <a:lnTo>
                    <a:pt x="88" y="56"/>
                  </a:lnTo>
                  <a:lnTo>
                    <a:pt x="114" y="60"/>
                  </a:lnTo>
                  <a:lnTo>
                    <a:pt x="114" y="62"/>
                  </a:lnTo>
                  <a:lnTo>
                    <a:pt x="110" y="64"/>
                  </a:lnTo>
                  <a:lnTo>
                    <a:pt x="102" y="68"/>
                  </a:lnTo>
                  <a:lnTo>
                    <a:pt x="92" y="68"/>
                  </a:lnTo>
                  <a:lnTo>
                    <a:pt x="80" y="68"/>
                  </a:lnTo>
                  <a:lnTo>
                    <a:pt x="70" y="68"/>
                  </a:lnTo>
                  <a:lnTo>
                    <a:pt x="60" y="70"/>
                  </a:lnTo>
                  <a:lnTo>
                    <a:pt x="50" y="76"/>
                  </a:lnTo>
                  <a:lnTo>
                    <a:pt x="40" y="84"/>
                  </a:lnTo>
                  <a:lnTo>
                    <a:pt x="28" y="92"/>
                  </a:lnTo>
                  <a:lnTo>
                    <a:pt x="22" y="94"/>
                  </a:lnTo>
                  <a:lnTo>
                    <a:pt x="14" y="94"/>
                  </a:lnTo>
                  <a:lnTo>
                    <a:pt x="8" y="94"/>
                  </a:lnTo>
                  <a:lnTo>
                    <a:pt x="2" y="90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C88E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3740" y="1042"/>
              <a:ext cx="128" cy="140"/>
            </a:xfrm>
            <a:custGeom>
              <a:avLst/>
              <a:gdLst>
                <a:gd name="T0" fmla="*/ 0 w 128"/>
                <a:gd name="T1" fmla="*/ 40 h 140"/>
                <a:gd name="T2" fmla="*/ 0 w 128"/>
                <a:gd name="T3" fmla="*/ 40 h 140"/>
                <a:gd name="T4" fmla="*/ 10 w 128"/>
                <a:gd name="T5" fmla="*/ 38 h 140"/>
                <a:gd name="T6" fmla="*/ 32 w 128"/>
                <a:gd name="T7" fmla="*/ 30 h 140"/>
                <a:gd name="T8" fmla="*/ 46 w 128"/>
                <a:gd name="T9" fmla="*/ 26 h 140"/>
                <a:gd name="T10" fmla="*/ 60 w 128"/>
                <a:gd name="T11" fmla="*/ 18 h 140"/>
                <a:gd name="T12" fmla="*/ 72 w 128"/>
                <a:gd name="T13" fmla="*/ 10 h 140"/>
                <a:gd name="T14" fmla="*/ 82 w 128"/>
                <a:gd name="T15" fmla="*/ 0 h 140"/>
                <a:gd name="T16" fmla="*/ 82 w 128"/>
                <a:gd name="T17" fmla="*/ 0 h 140"/>
                <a:gd name="T18" fmla="*/ 84 w 128"/>
                <a:gd name="T19" fmla="*/ 8 h 140"/>
                <a:gd name="T20" fmla="*/ 90 w 128"/>
                <a:gd name="T21" fmla="*/ 22 h 140"/>
                <a:gd name="T22" fmla="*/ 96 w 128"/>
                <a:gd name="T23" fmla="*/ 30 h 140"/>
                <a:gd name="T24" fmla="*/ 104 w 128"/>
                <a:gd name="T25" fmla="*/ 38 h 140"/>
                <a:gd name="T26" fmla="*/ 114 w 128"/>
                <a:gd name="T27" fmla="*/ 46 h 140"/>
                <a:gd name="T28" fmla="*/ 128 w 128"/>
                <a:gd name="T29" fmla="*/ 52 h 140"/>
                <a:gd name="T30" fmla="*/ 128 w 128"/>
                <a:gd name="T31" fmla="*/ 52 h 140"/>
                <a:gd name="T32" fmla="*/ 102 w 128"/>
                <a:gd name="T33" fmla="*/ 90 h 140"/>
                <a:gd name="T34" fmla="*/ 80 w 128"/>
                <a:gd name="T35" fmla="*/ 118 h 140"/>
                <a:gd name="T36" fmla="*/ 68 w 128"/>
                <a:gd name="T37" fmla="*/ 130 h 140"/>
                <a:gd name="T38" fmla="*/ 58 w 128"/>
                <a:gd name="T39" fmla="*/ 140 h 140"/>
                <a:gd name="T40" fmla="*/ 58 w 128"/>
                <a:gd name="T41" fmla="*/ 140 h 140"/>
                <a:gd name="T42" fmla="*/ 54 w 128"/>
                <a:gd name="T43" fmla="*/ 140 h 140"/>
                <a:gd name="T44" fmla="*/ 48 w 128"/>
                <a:gd name="T45" fmla="*/ 140 h 140"/>
                <a:gd name="T46" fmla="*/ 44 w 128"/>
                <a:gd name="T47" fmla="*/ 136 h 140"/>
                <a:gd name="T48" fmla="*/ 38 w 128"/>
                <a:gd name="T49" fmla="*/ 130 h 140"/>
                <a:gd name="T50" fmla="*/ 28 w 128"/>
                <a:gd name="T51" fmla="*/ 116 h 140"/>
                <a:gd name="T52" fmla="*/ 20 w 128"/>
                <a:gd name="T53" fmla="*/ 96 h 140"/>
                <a:gd name="T54" fmla="*/ 4 w 128"/>
                <a:gd name="T55" fmla="*/ 58 h 140"/>
                <a:gd name="T56" fmla="*/ 0 w 128"/>
                <a:gd name="T57" fmla="*/ 40 h 140"/>
                <a:gd name="T58" fmla="*/ 0 w 128"/>
                <a:gd name="T59" fmla="*/ 40 h 1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8"/>
                <a:gd name="T91" fmla="*/ 0 h 140"/>
                <a:gd name="T92" fmla="*/ 128 w 128"/>
                <a:gd name="T93" fmla="*/ 140 h 1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8" h="140">
                  <a:moveTo>
                    <a:pt x="0" y="40"/>
                  </a:moveTo>
                  <a:lnTo>
                    <a:pt x="0" y="40"/>
                  </a:lnTo>
                  <a:lnTo>
                    <a:pt x="10" y="38"/>
                  </a:lnTo>
                  <a:lnTo>
                    <a:pt x="32" y="30"/>
                  </a:lnTo>
                  <a:lnTo>
                    <a:pt x="46" y="26"/>
                  </a:lnTo>
                  <a:lnTo>
                    <a:pt x="60" y="18"/>
                  </a:lnTo>
                  <a:lnTo>
                    <a:pt x="72" y="10"/>
                  </a:lnTo>
                  <a:lnTo>
                    <a:pt x="82" y="0"/>
                  </a:lnTo>
                  <a:lnTo>
                    <a:pt x="84" y="8"/>
                  </a:lnTo>
                  <a:lnTo>
                    <a:pt x="90" y="22"/>
                  </a:lnTo>
                  <a:lnTo>
                    <a:pt x="96" y="30"/>
                  </a:lnTo>
                  <a:lnTo>
                    <a:pt x="104" y="38"/>
                  </a:lnTo>
                  <a:lnTo>
                    <a:pt x="114" y="46"/>
                  </a:lnTo>
                  <a:lnTo>
                    <a:pt x="128" y="52"/>
                  </a:lnTo>
                  <a:lnTo>
                    <a:pt x="102" y="90"/>
                  </a:lnTo>
                  <a:lnTo>
                    <a:pt x="80" y="118"/>
                  </a:lnTo>
                  <a:lnTo>
                    <a:pt x="68" y="130"/>
                  </a:lnTo>
                  <a:lnTo>
                    <a:pt x="58" y="140"/>
                  </a:lnTo>
                  <a:lnTo>
                    <a:pt x="54" y="140"/>
                  </a:lnTo>
                  <a:lnTo>
                    <a:pt x="48" y="140"/>
                  </a:lnTo>
                  <a:lnTo>
                    <a:pt x="44" y="136"/>
                  </a:lnTo>
                  <a:lnTo>
                    <a:pt x="38" y="130"/>
                  </a:lnTo>
                  <a:lnTo>
                    <a:pt x="28" y="116"/>
                  </a:lnTo>
                  <a:lnTo>
                    <a:pt x="20" y="96"/>
                  </a:lnTo>
                  <a:lnTo>
                    <a:pt x="4" y="5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3810" y="490"/>
              <a:ext cx="70" cy="160"/>
            </a:xfrm>
            <a:custGeom>
              <a:avLst/>
              <a:gdLst>
                <a:gd name="T0" fmla="*/ 68 w 70"/>
                <a:gd name="T1" fmla="*/ 2 h 160"/>
                <a:gd name="T2" fmla="*/ 68 w 70"/>
                <a:gd name="T3" fmla="*/ 2 h 160"/>
                <a:gd name="T4" fmla="*/ 70 w 70"/>
                <a:gd name="T5" fmla="*/ 8 h 160"/>
                <a:gd name="T6" fmla="*/ 70 w 70"/>
                <a:gd name="T7" fmla="*/ 20 h 160"/>
                <a:gd name="T8" fmla="*/ 68 w 70"/>
                <a:gd name="T9" fmla="*/ 28 h 160"/>
                <a:gd name="T10" fmla="*/ 66 w 70"/>
                <a:gd name="T11" fmla="*/ 38 h 160"/>
                <a:gd name="T12" fmla="*/ 62 w 70"/>
                <a:gd name="T13" fmla="*/ 50 h 160"/>
                <a:gd name="T14" fmla="*/ 56 w 70"/>
                <a:gd name="T15" fmla="*/ 64 h 160"/>
                <a:gd name="T16" fmla="*/ 56 w 70"/>
                <a:gd name="T17" fmla="*/ 64 h 160"/>
                <a:gd name="T18" fmla="*/ 40 w 70"/>
                <a:gd name="T19" fmla="*/ 92 h 160"/>
                <a:gd name="T20" fmla="*/ 34 w 70"/>
                <a:gd name="T21" fmla="*/ 106 h 160"/>
                <a:gd name="T22" fmla="*/ 30 w 70"/>
                <a:gd name="T23" fmla="*/ 118 h 160"/>
                <a:gd name="T24" fmla="*/ 28 w 70"/>
                <a:gd name="T25" fmla="*/ 130 h 160"/>
                <a:gd name="T26" fmla="*/ 26 w 70"/>
                <a:gd name="T27" fmla="*/ 142 h 160"/>
                <a:gd name="T28" fmla="*/ 30 w 70"/>
                <a:gd name="T29" fmla="*/ 152 h 160"/>
                <a:gd name="T30" fmla="*/ 36 w 70"/>
                <a:gd name="T31" fmla="*/ 160 h 160"/>
                <a:gd name="T32" fmla="*/ 36 w 70"/>
                <a:gd name="T33" fmla="*/ 160 h 160"/>
                <a:gd name="T34" fmla="*/ 28 w 70"/>
                <a:gd name="T35" fmla="*/ 154 h 160"/>
                <a:gd name="T36" fmla="*/ 20 w 70"/>
                <a:gd name="T37" fmla="*/ 144 h 160"/>
                <a:gd name="T38" fmla="*/ 12 w 70"/>
                <a:gd name="T39" fmla="*/ 134 h 160"/>
                <a:gd name="T40" fmla="*/ 6 w 70"/>
                <a:gd name="T41" fmla="*/ 118 h 160"/>
                <a:gd name="T42" fmla="*/ 0 w 70"/>
                <a:gd name="T43" fmla="*/ 100 h 160"/>
                <a:gd name="T44" fmla="*/ 0 w 70"/>
                <a:gd name="T45" fmla="*/ 90 h 160"/>
                <a:gd name="T46" fmla="*/ 0 w 70"/>
                <a:gd name="T47" fmla="*/ 80 h 160"/>
                <a:gd name="T48" fmla="*/ 2 w 70"/>
                <a:gd name="T49" fmla="*/ 68 h 160"/>
                <a:gd name="T50" fmla="*/ 4 w 70"/>
                <a:gd name="T51" fmla="*/ 56 h 160"/>
                <a:gd name="T52" fmla="*/ 4 w 70"/>
                <a:gd name="T53" fmla="*/ 56 h 160"/>
                <a:gd name="T54" fmla="*/ 14 w 70"/>
                <a:gd name="T55" fmla="*/ 36 h 160"/>
                <a:gd name="T56" fmla="*/ 22 w 70"/>
                <a:gd name="T57" fmla="*/ 20 h 160"/>
                <a:gd name="T58" fmla="*/ 32 w 70"/>
                <a:gd name="T59" fmla="*/ 10 h 160"/>
                <a:gd name="T60" fmla="*/ 42 w 70"/>
                <a:gd name="T61" fmla="*/ 2 h 160"/>
                <a:gd name="T62" fmla="*/ 50 w 70"/>
                <a:gd name="T63" fmla="*/ 0 h 160"/>
                <a:gd name="T64" fmla="*/ 58 w 70"/>
                <a:gd name="T65" fmla="*/ 0 h 160"/>
                <a:gd name="T66" fmla="*/ 64 w 70"/>
                <a:gd name="T67" fmla="*/ 0 h 160"/>
                <a:gd name="T68" fmla="*/ 68 w 70"/>
                <a:gd name="T69" fmla="*/ 2 h 160"/>
                <a:gd name="T70" fmla="*/ 68 w 70"/>
                <a:gd name="T71" fmla="*/ 2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0"/>
                <a:gd name="T109" fmla="*/ 0 h 160"/>
                <a:gd name="T110" fmla="*/ 70 w 70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0" h="160">
                  <a:moveTo>
                    <a:pt x="68" y="2"/>
                  </a:moveTo>
                  <a:lnTo>
                    <a:pt x="68" y="2"/>
                  </a:lnTo>
                  <a:lnTo>
                    <a:pt x="70" y="8"/>
                  </a:lnTo>
                  <a:lnTo>
                    <a:pt x="70" y="20"/>
                  </a:lnTo>
                  <a:lnTo>
                    <a:pt x="68" y="28"/>
                  </a:lnTo>
                  <a:lnTo>
                    <a:pt x="66" y="38"/>
                  </a:lnTo>
                  <a:lnTo>
                    <a:pt x="62" y="50"/>
                  </a:lnTo>
                  <a:lnTo>
                    <a:pt x="56" y="64"/>
                  </a:lnTo>
                  <a:lnTo>
                    <a:pt x="40" y="92"/>
                  </a:lnTo>
                  <a:lnTo>
                    <a:pt x="34" y="106"/>
                  </a:lnTo>
                  <a:lnTo>
                    <a:pt x="30" y="118"/>
                  </a:lnTo>
                  <a:lnTo>
                    <a:pt x="28" y="130"/>
                  </a:lnTo>
                  <a:lnTo>
                    <a:pt x="26" y="142"/>
                  </a:lnTo>
                  <a:lnTo>
                    <a:pt x="30" y="152"/>
                  </a:lnTo>
                  <a:lnTo>
                    <a:pt x="36" y="160"/>
                  </a:lnTo>
                  <a:lnTo>
                    <a:pt x="28" y="154"/>
                  </a:lnTo>
                  <a:lnTo>
                    <a:pt x="20" y="144"/>
                  </a:lnTo>
                  <a:lnTo>
                    <a:pt x="12" y="134"/>
                  </a:lnTo>
                  <a:lnTo>
                    <a:pt x="6" y="118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2" y="68"/>
                  </a:lnTo>
                  <a:lnTo>
                    <a:pt x="4" y="56"/>
                  </a:lnTo>
                  <a:lnTo>
                    <a:pt x="14" y="36"/>
                  </a:lnTo>
                  <a:lnTo>
                    <a:pt x="22" y="20"/>
                  </a:lnTo>
                  <a:lnTo>
                    <a:pt x="32" y="10"/>
                  </a:lnTo>
                  <a:lnTo>
                    <a:pt x="42" y="2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3856" y="452"/>
              <a:ext cx="156" cy="150"/>
            </a:xfrm>
            <a:custGeom>
              <a:avLst/>
              <a:gdLst>
                <a:gd name="T0" fmla="*/ 0 w 156"/>
                <a:gd name="T1" fmla="*/ 22 h 150"/>
                <a:gd name="T2" fmla="*/ 0 w 156"/>
                <a:gd name="T3" fmla="*/ 22 h 150"/>
                <a:gd name="T4" fmla="*/ 2 w 156"/>
                <a:gd name="T5" fmla="*/ 28 h 150"/>
                <a:gd name="T6" fmla="*/ 10 w 156"/>
                <a:gd name="T7" fmla="*/ 42 h 150"/>
                <a:gd name="T8" fmla="*/ 16 w 156"/>
                <a:gd name="T9" fmla="*/ 52 h 150"/>
                <a:gd name="T10" fmla="*/ 24 w 156"/>
                <a:gd name="T11" fmla="*/ 60 h 150"/>
                <a:gd name="T12" fmla="*/ 36 w 156"/>
                <a:gd name="T13" fmla="*/ 70 h 150"/>
                <a:gd name="T14" fmla="*/ 48 w 156"/>
                <a:gd name="T15" fmla="*/ 76 h 150"/>
                <a:gd name="T16" fmla="*/ 48 w 156"/>
                <a:gd name="T17" fmla="*/ 76 h 150"/>
                <a:gd name="T18" fmla="*/ 78 w 156"/>
                <a:gd name="T19" fmla="*/ 90 h 150"/>
                <a:gd name="T20" fmla="*/ 114 w 156"/>
                <a:gd name="T21" fmla="*/ 106 h 150"/>
                <a:gd name="T22" fmla="*/ 128 w 156"/>
                <a:gd name="T23" fmla="*/ 114 h 150"/>
                <a:gd name="T24" fmla="*/ 140 w 156"/>
                <a:gd name="T25" fmla="*/ 124 h 150"/>
                <a:gd name="T26" fmla="*/ 144 w 156"/>
                <a:gd name="T27" fmla="*/ 130 h 150"/>
                <a:gd name="T28" fmla="*/ 146 w 156"/>
                <a:gd name="T29" fmla="*/ 136 h 150"/>
                <a:gd name="T30" fmla="*/ 148 w 156"/>
                <a:gd name="T31" fmla="*/ 144 h 150"/>
                <a:gd name="T32" fmla="*/ 148 w 156"/>
                <a:gd name="T33" fmla="*/ 150 h 150"/>
                <a:gd name="T34" fmla="*/ 148 w 156"/>
                <a:gd name="T35" fmla="*/ 150 h 150"/>
                <a:gd name="T36" fmla="*/ 148 w 156"/>
                <a:gd name="T37" fmla="*/ 144 h 150"/>
                <a:gd name="T38" fmla="*/ 148 w 156"/>
                <a:gd name="T39" fmla="*/ 128 h 150"/>
                <a:gd name="T40" fmla="*/ 146 w 156"/>
                <a:gd name="T41" fmla="*/ 118 h 150"/>
                <a:gd name="T42" fmla="*/ 144 w 156"/>
                <a:gd name="T43" fmla="*/ 108 h 150"/>
                <a:gd name="T44" fmla="*/ 140 w 156"/>
                <a:gd name="T45" fmla="*/ 98 h 150"/>
                <a:gd name="T46" fmla="*/ 132 w 156"/>
                <a:gd name="T47" fmla="*/ 88 h 150"/>
                <a:gd name="T48" fmla="*/ 132 w 156"/>
                <a:gd name="T49" fmla="*/ 88 h 150"/>
                <a:gd name="T50" fmla="*/ 136 w 156"/>
                <a:gd name="T51" fmla="*/ 90 h 150"/>
                <a:gd name="T52" fmla="*/ 144 w 156"/>
                <a:gd name="T53" fmla="*/ 100 h 150"/>
                <a:gd name="T54" fmla="*/ 148 w 156"/>
                <a:gd name="T55" fmla="*/ 106 h 150"/>
                <a:gd name="T56" fmla="*/ 152 w 156"/>
                <a:gd name="T57" fmla="*/ 114 h 150"/>
                <a:gd name="T58" fmla="*/ 154 w 156"/>
                <a:gd name="T59" fmla="*/ 124 h 150"/>
                <a:gd name="T60" fmla="*/ 154 w 156"/>
                <a:gd name="T61" fmla="*/ 132 h 150"/>
                <a:gd name="T62" fmla="*/ 154 w 156"/>
                <a:gd name="T63" fmla="*/ 132 h 150"/>
                <a:gd name="T64" fmla="*/ 156 w 156"/>
                <a:gd name="T65" fmla="*/ 130 h 150"/>
                <a:gd name="T66" fmla="*/ 156 w 156"/>
                <a:gd name="T67" fmla="*/ 120 h 150"/>
                <a:gd name="T68" fmla="*/ 154 w 156"/>
                <a:gd name="T69" fmla="*/ 104 h 150"/>
                <a:gd name="T70" fmla="*/ 148 w 156"/>
                <a:gd name="T71" fmla="*/ 86 h 150"/>
                <a:gd name="T72" fmla="*/ 142 w 156"/>
                <a:gd name="T73" fmla="*/ 76 h 150"/>
                <a:gd name="T74" fmla="*/ 136 w 156"/>
                <a:gd name="T75" fmla="*/ 64 h 150"/>
                <a:gd name="T76" fmla="*/ 126 w 156"/>
                <a:gd name="T77" fmla="*/ 54 h 150"/>
                <a:gd name="T78" fmla="*/ 116 w 156"/>
                <a:gd name="T79" fmla="*/ 42 h 150"/>
                <a:gd name="T80" fmla="*/ 102 w 156"/>
                <a:gd name="T81" fmla="*/ 32 h 150"/>
                <a:gd name="T82" fmla="*/ 86 w 156"/>
                <a:gd name="T83" fmla="*/ 20 h 150"/>
                <a:gd name="T84" fmla="*/ 68 w 156"/>
                <a:gd name="T85" fmla="*/ 10 h 150"/>
                <a:gd name="T86" fmla="*/ 44 w 156"/>
                <a:gd name="T87" fmla="*/ 0 h 150"/>
                <a:gd name="T88" fmla="*/ 0 w 156"/>
                <a:gd name="T89" fmla="*/ 22 h 1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6"/>
                <a:gd name="T136" fmla="*/ 0 h 150"/>
                <a:gd name="T137" fmla="*/ 156 w 156"/>
                <a:gd name="T138" fmla="*/ 150 h 1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6" h="150">
                  <a:moveTo>
                    <a:pt x="0" y="22"/>
                  </a:moveTo>
                  <a:lnTo>
                    <a:pt x="0" y="22"/>
                  </a:lnTo>
                  <a:lnTo>
                    <a:pt x="2" y="28"/>
                  </a:lnTo>
                  <a:lnTo>
                    <a:pt x="10" y="42"/>
                  </a:lnTo>
                  <a:lnTo>
                    <a:pt x="16" y="52"/>
                  </a:lnTo>
                  <a:lnTo>
                    <a:pt x="24" y="60"/>
                  </a:lnTo>
                  <a:lnTo>
                    <a:pt x="36" y="70"/>
                  </a:lnTo>
                  <a:lnTo>
                    <a:pt x="48" y="76"/>
                  </a:lnTo>
                  <a:lnTo>
                    <a:pt x="78" y="90"/>
                  </a:lnTo>
                  <a:lnTo>
                    <a:pt x="114" y="106"/>
                  </a:lnTo>
                  <a:lnTo>
                    <a:pt x="128" y="114"/>
                  </a:lnTo>
                  <a:lnTo>
                    <a:pt x="140" y="124"/>
                  </a:lnTo>
                  <a:lnTo>
                    <a:pt x="144" y="130"/>
                  </a:lnTo>
                  <a:lnTo>
                    <a:pt x="146" y="136"/>
                  </a:lnTo>
                  <a:lnTo>
                    <a:pt x="148" y="144"/>
                  </a:lnTo>
                  <a:lnTo>
                    <a:pt x="148" y="150"/>
                  </a:lnTo>
                  <a:lnTo>
                    <a:pt x="148" y="144"/>
                  </a:lnTo>
                  <a:lnTo>
                    <a:pt x="148" y="128"/>
                  </a:lnTo>
                  <a:lnTo>
                    <a:pt x="146" y="118"/>
                  </a:lnTo>
                  <a:lnTo>
                    <a:pt x="144" y="108"/>
                  </a:lnTo>
                  <a:lnTo>
                    <a:pt x="140" y="98"/>
                  </a:lnTo>
                  <a:lnTo>
                    <a:pt x="132" y="88"/>
                  </a:lnTo>
                  <a:lnTo>
                    <a:pt x="136" y="90"/>
                  </a:lnTo>
                  <a:lnTo>
                    <a:pt x="144" y="100"/>
                  </a:lnTo>
                  <a:lnTo>
                    <a:pt x="148" y="106"/>
                  </a:lnTo>
                  <a:lnTo>
                    <a:pt x="152" y="114"/>
                  </a:lnTo>
                  <a:lnTo>
                    <a:pt x="154" y="124"/>
                  </a:lnTo>
                  <a:lnTo>
                    <a:pt x="154" y="132"/>
                  </a:lnTo>
                  <a:lnTo>
                    <a:pt x="156" y="130"/>
                  </a:lnTo>
                  <a:lnTo>
                    <a:pt x="156" y="120"/>
                  </a:lnTo>
                  <a:lnTo>
                    <a:pt x="154" y="104"/>
                  </a:lnTo>
                  <a:lnTo>
                    <a:pt x="148" y="86"/>
                  </a:lnTo>
                  <a:lnTo>
                    <a:pt x="142" y="76"/>
                  </a:lnTo>
                  <a:lnTo>
                    <a:pt x="136" y="64"/>
                  </a:lnTo>
                  <a:lnTo>
                    <a:pt x="126" y="54"/>
                  </a:lnTo>
                  <a:lnTo>
                    <a:pt x="116" y="42"/>
                  </a:lnTo>
                  <a:lnTo>
                    <a:pt x="102" y="32"/>
                  </a:lnTo>
                  <a:lnTo>
                    <a:pt x="86" y="20"/>
                  </a:lnTo>
                  <a:lnTo>
                    <a:pt x="68" y="10"/>
                  </a:lnTo>
                  <a:lnTo>
                    <a:pt x="4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3870" y="548"/>
              <a:ext cx="62" cy="18"/>
            </a:xfrm>
            <a:custGeom>
              <a:avLst/>
              <a:gdLst>
                <a:gd name="T0" fmla="*/ 0 w 62"/>
                <a:gd name="T1" fmla="*/ 18 h 18"/>
                <a:gd name="T2" fmla="*/ 0 w 62"/>
                <a:gd name="T3" fmla="*/ 18 h 18"/>
                <a:gd name="T4" fmla="*/ 2 w 62"/>
                <a:gd name="T5" fmla="*/ 16 h 18"/>
                <a:gd name="T6" fmla="*/ 4 w 62"/>
                <a:gd name="T7" fmla="*/ 12 h 18"/>
                <a:gd name="T8" fmla="*/ 12 w 62"/>
                <a:gd name="T9" fmla="*/ 8 h 18"/>
                <a:gd name="T10" fmla="*/ 26 w 62"/>
                <a:gd name="T11" fmla="*/ 6 h 18"/>
                <a:gd name="T12" fmla="*/ 26 w 62"/>
                <a:gd name="T13" fmla="*/ 6 h 18"/>
                <a:gd name="T14" fmla="*/ 42 w 62"/>
                <a:gd name="T15" fmla="*/ 8 h 18"/>
                <a:gd name="T16" fmla="*/ 52 w 62"/>
                <a:gd name="T17" fmla="*/ 10 h 18"/>
                <a:gd name="T18" fmla="*/ 62 w 62"/>
                <a:gd name="T19" fmla="*/ 14 h 18"/>
                <a:gd name="T20" fmla="*/ 62 w 62"/>
                <a:gd name="T21" fmla="*/ 14 h 18"/>
                <a:gd name="T22" fmla="*/ 62 w 62"/>
                <a:gd name="T23" fmla="*/ 12 h 18"/>
                <a:gd name="T24" fmla="*/ 62 w 62"/>
                <a:gd name="T25" fmla="*/ 10 h 18"/>
                <a:gd name="T26" fmla="*/ 58 w 62"/>
                <a:gd name="T27" fmla="*/ 6 h 18"/>
                <a:gd name="T28" fmla="*/ 58 w 62"/>
                <a:gd name="T29" fmla="*/ 6 h 18"/>
                <a:gd name="T30" fmla="*/ 48 w 62"/>
                <a:gd name="T31" fmla="*/ 2 h 18"/>
                <a:gd name="T32" fmla="*/ 30 w 62"/>
                <a:gd name="T33" fmla="*/ 0 h 18"/>
                <a:gd name="T34" fmla="*/ 20 w 62"/>
                <a:gd name="T35" fmla="*/ 2 h 18"/>
                <a:gd name="T36" fmla="*/ 10 w 62"/>
                <a:gd name="T37" fmla="*/ 4 h 18"/>
                <a:gd name="T38" fmla="*/ 4 w 62"/>
                <a:gd name="T39" fmla="*/ 10 h 18"/>
                <a:gd name="T40" fmla="*/ 0 w 62"/>
                <a:gd name="T41" fmla="*/ 18 h 18"/>
                <a:gd name="T42" fmla="*/ 0 w 62"/>
                <a:gd name="T43" fmla="*/ 1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8"/>
                <a:gd name="T68" fmla="*/ 62 w 62"/>
                <a:gd name="T69" fmla="*/ 18 h 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8">
                  <a:moveTo>
                    <a:pt x="0" y="18"/>
                  </a:moveTo>
                  <a:lnTo>
                    <a:pt x="0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12" y="8"/>
                  </a:lnTo>
                  <a:lnTo>
                    <a:pt x="26" y="6"/>
                  </a:lnTo>
                  <a:lnTo>
                    <a:pt x="42" y="8"/>
                  </a:lnTo>
                  <a:lnTo>
                    <a:pt x="52" y="10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58" y="6"/>
                  </a:lnTo>
                  <a:lnTo>
                    <a:pt x="48" y="2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3956" y="548"/>
              <a:ext cx="28" cy="14"/>
            </a:xfrm>
            <a:custGeom>
              <a:avLst/>
              <a:gdLst>
                <a:gd name="T0" fmla="*/ 4 w 28"/>
                <a:gd name="T1" fmla="*/ 8 h 14"/>
                <a:gd name="T2" fmla="*/ 4 w 28"/>
                <a:gd name="T3" fmla="*/ 8 h 14"/>
                <a:gd name="T4" fmla="*/ 2 w 28"/>
                <a:gd name="T5" fmla="*/ 12 h 14"/>
                <a:gd name="T6" fmla="*/ 0 w 28"/>
                <a:gd name="T7" fmla="*/ 14 h 14"/>
                <a:gd name="T8" fmla="*/ 2 w 28"/>
                <a:gd name="T9" fmla="*/ 14 h 14"/>
                <a:gd name="T10" fmla="*/ 2 w 28"/>
                <a:gd name="T11" fmla="*/ 14 h 14"/>
                <a:gd name="T12" fmla="*/ 8 w 28"/>
                <a:gd name="T13" fmla="*/ 10 h 14"/>
                <a:gd name="T14" fmla="*/ 12 w 28"/>
                <a:gd name="T15" fmla="*/ 10 h 14"/>
                <a:gd name="T16" fmla="*/ 18 w 28"/>
                <a:gd name="T17" fmla="*/ 10 h 14"/>
                <a:gd name="T18" fmla="*/ 18 w 28"/>
                <a:gd name="T19" fmla="*/ 10 h 14"/>
                <a:gd name="T20" fmla="*/ 22 w 28"/>
                <a:gd name="T21" fmla="*/ 10 h 14"/>
                <a:gd name="T22" fmla="*/ 26 w 28"/>
                <a:gd name="T23" fmla="*/ 8 h 14"/>
                <a:gd name="T24" fmla="*/ 28 w 28"/>
                <a:gd name="T25" fmla="*/ 6 h 14"/>
                <a:gd name="T26" fmla="*/ 26 w 28"/>
                <a:gd name="T27" fmla="*/ 2 h 14"/>
                <a:gd name="T28" fmla="*/ 26 w 28"/>
                <a:gd name="T29" fmla="*/ 2 h 14"/>
                <a:gd name="T30" fmla="*/ 22 w 28"/>
                <a:gd name="T31" fmla="*/ 0 h 14"/>
                <a:gd name="T32" fmla="*/ 16 w 28"/>
                <a:gd name="T33" fmla="*/ 2 h 14"/>
                <a:gd name="T34" fmla="*/ 8 w 28"/>
                <a:gd name="T35" fmla="*/ 4 h 14"/>
                <a:gd name="T36" fmla="*/ 4 w 28"/>
                <a:gd name="T37" fmla="*/ 8 h 14"/>
                <a:gd name="T38" fmla="*/ 4 w 28"/>
                <a:gd name="T39" fmla="*/ 8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14"/>
                <a:gd name="T62" fmla="*/ 28 w 28"/>
                <a:gd name="T63" fmla="*/ 14 h 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14">
                  <a:moveTo>
                    <a:pt x="4" y="8"/>
                  </a:move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3780" y="714"/>
              <a:ext cx="142" cy="192"/>
            </a:xfrm>
            <a:custGeom>
              <a:avLst/>
              <a:gdLst>
                <a:gd name="T0" fmla="*/ 0 w 142"/>
                <a:gd name="T1" fmla="*/ 54 h 192"/>
                <a:gd name="T2" fmla="*/ 0 w 142"/>
                <a:gd name="T3" fmla="*/ 54 h 192"/>
                <a:gd name="T4" fmla="*/ 8 w 142"/>
                <a:gd name="T5" fmla="*/ 38 h 192"/>
                <a:gd name="T6" fmla="*/ 20 w 142"/>
                <a:gd name="T7" fmla="*/ 0 h 192"/>
                <a:gd name="T8" fmla="*/ 116 w 142"/>
                <a:gd name="T9" fmla="*/ 64 h 192"/>
                <a:gd name="T10" fmla="*/ 116 w 142"/>
                <a:gd name="T11" fmla="*/ 64 h 192"/>
                <a:gd name="T12" fmla="*/ 126 w 142"/>
                <a:gd name="T13" fmla="*/ 112 h 192"/>
                <a:gd name="T14" fmla="*/ 136 w 142"/>
                <a:gd name="T15" fmla="*/ 146 h 192"/>
                <a:gd name="T16" fmla="*/ 142 w 142"/>
                <a:gd name="T17" fmla="*/ 168 h 192"/>
                <a:gd name="T18" fmla="*/ 142 w 142"/>
                <a:gd name="T19" fmla="*/ 168 h 192"/>
                <a:gd name="T20" fmla="*/ 142 w 142"/>
                <a:gd name="T21" fmla="*/ 174 h 192"/>
                <a:gd name="T22" fmla="*/ 142 w 142"/>
                <a:gd name="T23" fmla="*/ 180 h 192"/>
                <a:gd name="T24" fmla="*/ 138 w 142"/>
                <a:gd name="T25" fmla="*/ 184 h 192"/>
                <a:gd name="T26" fmla="*/ 134 w 142"/>
                <a:gd name="T27" fmla="*/ 186 h 192"/>
                <a:gd name="T28" fmla="*/ 126 w 142"/>
                <a:gd name="T29" fmla="*/ 190 h 192"/>
                <a:gd name="T30" fmla="*/ 122 w 142"/>
                <a:gd name="T31" fmla="*/ 192 h 192"/>
                <a:gd name="T32" fmla="*/ 120 w 142"/>
                <a:gd name="T33" fmla="*/ 190 h 192"/>
                <a:gd name="T34" fmla="*/ 120 w 142"/>
                <a:gd name="T35" fmla="*/ 190 h 192"/>
                <a:gd name="T36" fmla="*/ 58 w 142"/>
                <a:gd name="T37" fmla="*/ 120 h 192"/>
                <a:gd name="T38" fmla="*/ 0 w 142"/>
                <a:gd name="T39" fmla="*/ 54 h 192"/>
                <a:gd name="T40" fmla="*/ 0 w 142"/>
                <a:gd name="T41" fmla="*/ 54 h 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92"/>
                <a:gd name="T65" fmla="*/ 142 w 142"/>
                <a:gd name="T66" fmla="*/ 192 h 1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92">
                  <a:moveTo>
                    <a:pt x="0" y="54"/>
                  </a:moveTo>
                  <a:lnTo>
                    <a:pt x="0" y="54"/>
                  </a:lnTo>
                  <a:lnTo>
                    <a:pt x="8" y="38"/>
                  </a:lnTo>
                  <a:lnTo>
                    <a:pt x="20" y="0"/>
                  </a:lnTo>
                  <a:lnTo>
                    <a:pt x="116" y="64"/>
                  </a:lnTo>
                  <a:lnTo>
                    <a:pt x="126" y="112"/>
                  </a:lnTo>
                  <a:lnTo>
                    <a:pt x="136" y="146"/>
                  </a:lnTo>
                  <a:lnTo>
                    <a:pt x="142" y="168"/>
                  </a:lnTo>
                  <a:lnTo>
                    <a:pt x="142" y="174"/>
                  </a:lnTo>
                  <a:lnTo>
                    <a:pt x="142" y="180"/>
                  </a:lnTo>
                  <a:lnTo>
                    <a:pt x="138" y="184"/>
                  </a:lnTo>
                  <a:lnTo>
                    <a:pt x="134" y="186"/>
                  </a:lnTo>
                  <a:lnTo>
                    <a:pt x="126" y="190"/>
                  </a:lnTo>
                  <a:lnTo>
                    <a:pt x="122" y="192"/>
                  </a:lnTo>
                  <a:lnTo>
                    <a:pt x="120" y="190"/>
                  </a:lnTo>
                  <a:lnTo>
                    <a:pt x="58" y="12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1A6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3770" y="714"/>
              <a:ext cx="118" cy="156"/>
            </a:xfrm>
            <a:custGeom>
              <a:avLst/>
              <a:gdLst>
                <a:gd name="T0" fmla="*/ 118 w 118"/>
                <a:gd name="T1" fmla="*/ 70 h 156"/>
                <a:gd name="T2" fmla="*/ 118 w 118"/>
                <a:gd name="T3" fmla="*/ 70 h 156"/>
                <a:gd name="T4" fmla="*/ 118 w 118"/>
                <a:gd name="T5" fmla="*/ 80 h 156"/>
                <a:gd name="T6" fmla="*/ 112 w 118"/>
                <a:gd name="T7" fmla="*/ 104 h 156"/>
                <a:gd name="T8" fmla="*/ 102 w 118"/>
                <a:gd name="T9" fmla="*/ 132 h 156"/>
                <a:gd name="T10" fmla="*/ 96 w 118"/>
                <a:gd name="T11" fmla="*/ 146 h 156"/>
                <a:gd name="T12" fmla="*/ 90 w 118"/>
                <a:gd name="T13" fmla="*/ 156 h 156"/>
                <a:gd name="T14" fmla="*/ 0 w 118"/>
                <a:gd name="T15" fmla="*/ 54 h 156"/>
                <a:gd name="T16" fmla="*/ 0 w 118"/>
                <a:gd name="T17" fmla="*/ 54 h 156"/>
                <a:gd name="T18" fmla="*/ 16 w 118"/>
                <a:gd name="T19" fmla="*/ 30 h 156"/>
                <a:gd name="T20" fmla="*/ 30 w 118"/>
                <a:gd name="T21" fmla="*/ 0 h 156"/>
                <a:gd name="T22" fmla="*/ 118 w 118"/>
                <a:gd name="T23" fmla="*/ 70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"/>
                <a:gd name="T37" fmla="*/ 0 h 156"/>
                <a:gd name="T38" fmla="*/ 118 w 118"/>
                <a:gd name="T39" fmla="*/ 156 h 1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" h="156">
                  <a:moveTo>
                    <a:pt x="118" y="70"/>
                  </a:moveTo>
                  <a:lnTo>
                    <a:pt x="118" y="70"/>
                  </a:lnTo>
                  <a:lnTo>
                    <a:pt x="118" y="80"/>
                  </a:lnTo>
                  <a:lnTo>
                    <a:pt x="112" y="104"/>
                  </a:lnTo>
                  <a:lnTo>
                    <a:pt x="102" y="132"/>
                  </a:lnTo>
                  <a:lnTo>
                    <a:pt x="96" y="146"/>
                  </a:lnTo>
                  <a:lnTo>
                    <a:pt x="90" y="156"/>
                  </a:lnTo>
                  <a:lnTo>
                    <a:pt x="0" y="54"/>
                  </a:lnTo>
                  <a:lnTo>
                    <a:pt x="16" y="30"/>
                  </a:lnTo>
                  <a:lnTo>
                    <a:pt x="30" y="0"/>
                  </a:lnTo>
                  <a:lnTo>
                    <a:pt x="118" y="70"/>
                  </a:lnTo>
                  <a:close/>
                </a:path>
              </a:pathLst>
            </a:custGeom>
            <a:solidFill>
              <a:srgbClr val="DABA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39" name="รูปภาพ 38" descr="gpa5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04" y="2500306"/>
            <a:ext cx="6114286" cy="2847619"/>
          </a:xfrm>
          <a:prstGeom prst="rect">
            <a:avLst/>
          </a:prstGeom>
        </p:spPr>
      </p:pic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1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8662" y="1928802"/>
            <a:ext cx="6572296" cy="4429156"/>
          </a:xfrm>
          <a:prstGeom prst="rect">
            <a:avLst/>
          </a:prstGeom>
        </p:spPr>
      </p:pic>
      <p:grpSp>
        <p:nvGrpSpPr>
          <p:cNvPr id="6" name="Group 73"/>
          <p:cNvGrpSpPr>
            <a:grpSpLocks/>
          </p:cNvGrpSpPr>
          <p:nvPr/>
        </p:nvGrpSpPr>
        <p:grpSpPr bwMode="auto">
          <a:xfrm>
            <a:off x="7000892" y="4786322"/>
            <a:ext cx="2022456" cy="1928802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2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1538" y="2000240"/>
            <a:ext cx="6643734" cy="4387225"/>
          </a:xfrm>
          <a:prstGeom prst="rect">
            <a:avLst/>
          </a:prstGeom>
        </p:spPr>
      </p:pic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7000892" y="4786322"/>
            <a:ext cx="2022456" cy="1928802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3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1538" y="2071678"/>
            <a:ext cx="6572296" cy="4352381"/>
          </a:xfrm>
          <a:prstGeom prst="rect">
            <a:avLst/>
          </a:prstGeom>
        </p:spPr>
      </p:pic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7000892" y="4786322"/>
            <a:ext cx="2022456" cy="1928802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4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2976" y="2143116"/>
            <a:ext cx="6552381" cy="4076530"/>
          </a:xfrm>
          <a:prstGeom prst="rect">
            <a:avLst/>
          </a:prstGeom>
        </p:spPr>
      </p:pic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7000892" y="4786322"/>
            <a:ext cx="2022456" cy="1928802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5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1538" y="2029009"/>
            <a:ext cx="6504762" cy="4114635"/>
          </a:xfrm>
          <a:prstGeom prst="rect">
            <a:avLst/>
          </a:prstGeom>
        </p:spPr>
      </p:pic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7000892" y="4786322"/>
            <a:ext cx="2022456" cy="1928802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6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2976" y="2000240"/>
            <a:ext cx="6341944" cy="4357694"/>
          </a:xfrm>
          <a:prstGeom prst="rect">
            <a:avLst/>
          </a:prstGeom>
        </p:spPr>
      </p:pic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7000892" y="4786322"/>
            <a:ext cx="2022456" cy="1928802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AutoShape 2"/>
          <p:cNvSpPr>
            <a:spLocks noChangeArrowheads="1"/>
          </p:cNvSpPr>
          <p:nvPr/>
        </p:nvSpPr>
        <p:spPr bwMode="auto">
          <a:xfrm>
            <a:off x="5143500" y="904875"/>
            <a:ext cx="3714750" cy="5667375"/>
          </a:xfrm>
          <a:prstGeom prst="foldedCorner">
            <a:avLst>
              <a:gd name="adj" fmla="val 12500"/>
            </a:avLst>
          </a:prstGeom>
          <a:solidFill>
            <a:srgbClr val="FFCC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214313" y="490538"/>
            <a:ext cx="8429625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การบริหารจัดการงานทะเบียนนักศึกษา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grpSp>
        <p:nvGrpSpPr>
          <p:cNvPr id="2" name="Group 407"/>
          <p:cNvGrpSpPr>
            <a:grpSpLocks/>
          </p:cNvGrpSpPr>
          <p:nvPr/>
        </p:nvGrpSpPr>
        <p:grpSpPr bwMode="auto">
          <a:xfrm>
            <a:off x="5857884" y="4143380"/>
            <a:ext cx="2928935" cy="2500308"/>
            <a:chOff x="249" y="1888"/>
            <a:chExt cx="2449" cy="2090"/>
          </a:xfrm>
          <a:effectLst>
            <a:outerShdw blurRad="50800" dist="50800" dir="5400000" algn="ctr" rotWithShape="0">
              <a:schemeClr val="bg1"/>
            </a:outerShdw>
          </a:effectLst>
          <a:scene3d>
            <a:camera prst="orthographicFront"/>
            <a:lightRig rig="chilly" dir="t"/>
          </a:scene3d>
        </p:grpSpPr>
        <p:sp>
          <p:nvSpPr>
            <p:cNvPr id="2056" name="AutoShape 13"/>
            <p:cNvSpPr>
              <a:spLocks noChangeAspect="1" noChangeArrowheads="1" noTextEdit="1"/>
            </p:cNvSpPr>
            <p:nvPr/>
          </p:nvSpPr>
          <p:spPr bwMode="auto">
            <a:xfrm>
              <a:off x="249" y="1888"/>
              <a:ext cx="2449" cy="2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57" name="Freeform 16"/>
            <p:cNvSpPr>
              <a:spLocks/>
            </p:cNvSpPr>
            <p:nvPr/>
          </p:nvSpPr>
          <p:spPr bwMode="auto">
            <a:xfrm>
              <a:off x="1535" y="3444"/>
              <a:ext cx="65" cy="521"/>
            </a:xfrm>
            <a:custGeom>
              <a:avLst/>
              <a:gdLst>
                <a:gd name="T0" fmla="*/ 52 w 65"/>
                <a:gd name="T1" fmla="*/ 521 h 521"/>
                <a:gd name="T2" fmla="*/ 0 w 65"/>
                <a:gd name="T3" fmla="*/ 521 h 521"/>
                <a:gd name="T4" fmla="*/ 9 w 65"/>
                <a:gd name="T5" fmla="*/ 0 h 521"/>
                <a:gd name="T6" fmla="*/ 65 w 65"/>
                <a:gd name="T7" fmla="*/ 0 h 521"/>
                <a:gd name="T8" fmla="*/ 52 w 65"/>
                <a:gd name="T9" fmla="*/ 521 h 5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21"/>
                <a:gd name="T17" fmla="*/ 65 w 65"/>
                <a:gd name="T18" fmla="*/ 521 h 5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21">
                  <a:moveTo>
                    <a:pt x="52" y="521"/>
                  </a:moveTo>
                  <a:lnTo>
                    <a:pt x="0" y="521"/>
                  </a:lnTo>
                  <a:lnTo>
                    <a:pt x="9" y="0"/>
                  </a:lnTo>
                  <a:lnTo>
                    <a:pt x="65" y="0"/>
                  </a:lnTo>
                  <a:lnTo>
                    <a:pt x="52" y="52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58" name="Freeform 17"/>
            <p:cNvSpPr>
              <a:spLocks/>
            </p:cNvSpPr>
            <p:nvPr/>
          </p:nvSpPr>
          <p:spPr bwMode="auto">
            <a:xfrm>
              <a:off x="1228" y="3358"/>
              <a:ext cx="60" cy="599"/>
            </a:xfrm>
            <a:custGeom>
              <a:avLst/>
              <a:gdLst>
                <a:gd name="T0" fmla="*/ 60 w 60"/>
                <a:gd name="T1" fmla="*/ 599 h 599"/>
                <a:gd name="T2" fmla="*/ 0 w 60"/>
                <a:gd name="T3" fmla="*/ 594 h 599"/>
                <a:gd name="T4" fmla="*/ 0 w 60"/>
                <a:gd name="T5" fmla="*/ 0 h 599"/>
                <a:gd name="T6" fmla="*/ 55 w 60"/>
                <a:gd name="T7" fmla="*/ 0 h 599"/>
                <a:gd name="T8" fmla="*/ 60 w 60"/>
                <a:gd name="T9" fmla="*/ 599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599"/>
                <a:gd name="T17" fmla="*/ 60 w 60"/>
                <a:gd name="T18" fmla="*/ 599 h 5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599">
                  <a:moveTo>
                    <a:pt x="60" y="599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55" y="0"/>
                  </a:lnTo>
                  <a:lnTo>
                    <a:pt x="60" y="59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59" name="Freeform 18"/>
            <p:cNvSpPr>
              <a:spLocks/>
            </p:cNvSpPr>
            <p:nvPr/>
          </p:nvSpPr>
          <p:spPr bwMode="auto">
            <a:xfrm>
              <a:off x="1053" y="3316"/>
              <a:ext cx="581" cy="269"/>
            </a:xfrm>
            <a:custGeom>
              <a:avLst/>
              <a:gdLst>
                <a:gd name="T0" fmla="*/ 564 w 581"/>
                <a:gd name="T1" fmla="*/ 76 h 269"/>
                <a:gd name="T2" fmla="*/ 564 w 581"/>
                <a:gd name="T3" fmla="*/ 76 h 269"/>
                <a:gd name="T4" fmla="*/ 551 w 581"/>
                <a:gd name="T5" fmla="*/ 72 h 269"/>
                <a:gd name="T6" fmla="*/ 205 w 581"/>
                <a:gd name="T7" fmla="*/ 0 h 269"/>
                <a:gd name="T8" fmla="*/ 205 w 581"/>
                <a:gd name="T9" fmla="*/ 0 h 269"/>
                <a:gd name="T10" fmla="*/ 188 w 581"/>
                <a:gd name="T11" fmla="*/ 0 h 269"/>
                <a:gd name="T12" fmla="*/ 166 w 581"/>
                <a:gd name="T13" fmla="*/ 0 h 269"/>
                <a:gd name="T14" fmla="*/ 149 w 581"/>
                <a:gd name="T15" fmla="*/ 8 h 269"/>
                <a:gd name="T16" fmla="*/ 123 w 581"/>
                <a:gd name="T17" fmla="*/ 17 h 269"/>
                <a:gd name="T18" fmla="*/ 81 w 581"/>
                <a:gd name="T19" fmla="*/ 42 h 269"/>
                <a:gd name="T20" fmla="*/ 59 w 581"/>
                <a:gd name="T21" fmla="*/ 64 h 269"/>
                <a:gd name="T22" fmla="*/ 42 w 581"/>
                <a:gd name="T23" fmla="*/ 81 h 269"/>
                <a:gd name="T24" fmla="*/ 42 w 581"/>
                <a:gd name="T25" fmla="*/ 81 h 269"/>
                <a:gd name="T26" fmla="*/ 21 w 581"/>
                <a:gd name="T27" fmla="*/ 111 h 269"/>
                <a:gd name="T28" fmla="*/ 4 w 581"/>
                <a:gd name="T29" fmla="*/ 136 h 269"/>
                <a:gd name="T30" fmla="*/ 4 w 581"/>
                <a:gd name="T31" fmla="*/ 136 h 269"/>
                <a:gd name="T32" fmla="*/ 0 w 581"/>
                <a:gd name="T33" fmla="*/ 158 h 269"/>
                <a:gd name="T34" fmla="*/ 4 w 581"/>
                <a:gd name="T35" fmla="*/ 175 h 269"/>
                <a:gd name="T36" fmla="*/ 12 w 581"/>
                <a:gd name="T37" fmla="*/ 188 h 269"/>
                <a:gd name="T38" fmla="*/ 29 w 581"/>
                <a:gd name="T39" fmla="*/ 196 h 269"/>
                <a:gd name="T40" fmla="*/ 376 w 581"/>
                <a:gd name="T41" fmla="*/ 269 h 269"/>
                <a:gd name="T42" fmla="*/ 376 w 581"/>
                <a:gd name="T43" fmla="*/ 269 h 269"/>
                <a:gd name="T44" fmla="*/ 393 w 581"/>
                <a:gd name="T45" fmla="*/ 269 h 269"/>
                <a:gd name="T46" fmla="*/ 410 w 581"/>
                <a:gd name="T47" fmla="*/ 269 h 269"/>
                <a:gd name="T48" fmla="*/ 431 w 581"/>
                <a:gd name="T49" fmla="*/ 260 h 269"/>
                <a:gd name="T50" fmla="*/ 453 w 581"/>
                <a:gd name="T51" fmla="*/ 252 h 269"/>
                <a:gd name="T52" fmla="*/ 500 w 581"/>
                <a:gd name="T53" fmla="*/ 222 h 269"/>
                <a:gd name="T54" fmla="*/ 521 w 581"/>
                <a:gd name="T55" fmla="*/ 205 h 269"/>
                <a:gd name="T56" fmla="*/ 538 w 581"/>
                <a:gd name="T57" fmla="*/ 188 h 269"/>
                <a:gd name="T58" fmla="*/ 538 w 581"/>
                <a:gd name="T59" fmla="*/ 188 h 269"/>
                <a:gd name="T60" fmla="*/ 564 w 581"/>
                <a:gd name="T61" fmla="*/ 153 h 269"/>
                <a:gd name="T62" fmla="*/ 572 w 581"/>
                <a:gd name="T63" fmla="*/ 136 h 269"/>
                <a:gd name="T64" fmla="*/ 577 w 581"/>
                <a:gd name="T65" fmla="*/ 119 h 269"/>
                <a:gd name="T66" fmla="*/ 581 w 581"/>
                <a:gd name="T67" fmla="*/ 106 h 269"/>
                <a:gd name="T68" fmla="*/ 577 w 581"/>
                <a:gd name="T69" fmla="*/ 94 h 269"/>
                <a:gd name="T70" fmla="*/ 572 w 581"/>
                <a:gd name="T71" fmla="*/ 85 h 269"/>
                <a:gd name="T72" fmla="*/ 564 w 581"/>
                <a:gd name="T73" fmla="*/ 76 h 269"/>
                <a:gd name="T74" fmla="*/ 564 w 581"/>
                <a:gd name="T75" fmla="*/ 76 h 2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1"/>
                <a:gd name="T115" fmla="*/ 0 h 269"/>
                <a:gd name="T116" fmla="*/ 581 w 581"/>
                <a:gd name="T117" fmla="*/ 269 h 2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1" h="269">
                  <a:moveTo>
                    <a:pt x="564" y="76"/>
                  </a:moveTo>
                  <a:lnTo>
                    <a:pt x="564" y="76"/>
                  </a:lnTo>
                  <a:lnTo>
                    <a:pt x="551" y="72"/>
                  </a:lnTo>
                  <a:lnTo>
                    <a:pt x="205" y="0"/>
                  </a:lnTo>
                  <a:lnTo>
                    <a:pt x="188" y="0"/>
                  </a:lnTo>
                  <a:lnTo>
                    <a:pt x="166" y="0"/>
                  </a:lnTo>
                  <a:lnTo>
                    <a:pt x="149" y="8"/>
                  </a:lnTo>
                  <a:lnTo>
                    <a:pt x="123" y="17"/>
                  </a:lnTo>
                  <a:lnTo>
                    <a:pt x="81" y="42"/>
                  </a:lnTo>
                  <a:lnTo>
                    <a:pt x="59" y="64"/>
                  </a:lnTo>
                  <a:lnTo>
                    <a:pt x="42" y="81"/>
                  </a:lnTo>
                  <a:lnTo>
                    <a:pt x="21" y="111"/>
                  </a:lnTo>
                  <a:lnTo>
                    <a:pt x="4" y="136"/>
                  </a:lnTo>
                  <a:lnTo>
                    <a:pt x="0" y="158"/>
                  </a:lnTo>
                  <a:lnTo>
                    <a:pt x="4" y="175"/>
                  </a:lnTo>
                  <a:lnTo>
                    <a:pt x="12" y="188"/>
                  </a:lnTo>
                  <a:lnTo>
                    <a:pt x="29" y="196"/>
                  </a:lnTo>
                  <a:lnTo>
                    <a:pt x="376" y="269"/>
                  </a:lnTo>
                  <a:lnTo>
                    <a:pt x="393" y="269"/>
                  </a:lnTo>
                  <a:lnTo>
                    <a:pt x="410" y="269"/>
                  </a:lnTo>
                  <a:lnTo>
                    <a:pt x="431" y="260"/>
                  </a:lnTo>
                  <a:lnTo>
                    <a:pt x="453" y="252"/>
                  </a:lnTo>
                  <a:lnTo>
                    <a:pt x="500" y="222"/>
                  </a:lnTo>
                  <a:lnTo>
                    <a:pt x="521" y="205"/>
                  </a:lnTo>
                  <a:lnTo>
                    <a:pt x="538" y="188"/>
                  </a:lnTo>
                  <a:lnTo>
                    <a:pt x="564" y="153"/>
                  </a:lnTo>
                  <a:lnTo>
                    <a:pt x="572" y="136"/>
                  </a:lnTo>
                  <a:lnTo>
                    <a:pt x="577" y="119"/>
                  </a:lnTo>
                  <a:lnTo>
                    <a:pt x="581" y="106"/>
                  </a:lnTo>
                  <a:lnTo>
                    <a:pt x="577" y="94"/>
                  </a:lnTo>
                  <a:lnTo>
                    <a:pt x="572" y="85"/>
                  </a:lnTo>
                  <a:lnTo>
                    <a:pt x="564" y="76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0" name="Freeform 19"/>
            <p:cNvSpPr>
              <a:spLocks/>
            </p:cNvSpPr>
            <p:nvPr/>
          </p:nvSpPr>
          <p:spPr bwMode="auto">
            <a:xfrm>
              <a:off x="1091" y="3106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81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81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1" name="Freeform 20"/>
            <p:cNvSpPr>
              <a:spLocks/>
            </p:cNvSpPr>
            <p:nvPr/>
          </p:nvSpPr>
          <p:spPr bwMode="auto">
            <a:xfrm>
              <a:off x="980" y="2901"/>
              <a:ext cx="355" cy="385"/>
            </a:xfrm>
            <a:custGeom>
              <a:avLst/>
              <a:gdLst>
                <a:gd name="T0" fmla="*/ 355 w 355"/>
                <a:gd name="T1" fmla="*/ 120 h 385"/>
                <a:gd name="T2" fmla="*/ 355 w 355"/>
                <a:gd name="T3" fmla="*/ 120 h 385"/>
                <a:gd name="T4" fmla="*/ 346 w 355"/>
                <a:gd name="T5" fmla="*/ 90 h 385"/>
                <a:gd name="T6" fmla="*/ 337 w 355"/>
                <a:gd name="T7" fmla="*/ 60 h 385"/>
                <a:gd name="T8" fmla="*/ 325 w 355"/>
                <a:gd name="T9" fmla="*/ 38 h 385"/>
                <a:gd name="T10" fmla="*/ 308 w 355"/>
                <a:gd name="T11" fmla="*/ 21 h 385"/>
                <a:gd name="T12" fmla="*/ 286 w 355"/>
                <a:gd name="T13" fmla="*/ 8 h 385"/>
                <a:gd name="T14" fmla="*/ 265 w 355"/>
                <a:gd name="T15" fmla="*/ 0 h 385"/>
                <a:gd name="T16" fmla="*/ 239 w 355"/>
                <a:gd name="T17" fmla="*/ 0 h 385"/>
                <a:gd name="T18" fmla="*/ 218 w 355"/>
                <a:gd name="T19" fmla="*/ 8 h 385"/>
                <a:gd name="T20" fmla="*/ 137 w 355"/>
                <a:gd name="T21" fmla="*/ 43 h 385"/>
                <a:gd name="T22" fmla="*/ 102 w 355"/>
                <a:gd name="T23" fmla="*/ 56 h 385"/>
                <a:gd name="T24" fmla="*/ 102 w 355"/>
                <a:gd name="T25" fmla="*/ 56 h 385"/>
                <a:gd name="T26" fmla="*/ 81 w 355"/>
                <a:gd name="T27" fmla="*/ 68 h 385"/>
                <a:gd name="T28" fmla="*/ 60 w 355"/>
                <a:gd name="T29" fmla="*/ 85 h 385"/>
                <a:gd name="T30" fmla="*/ 38 w 355"/>
                <a:gd name="T31" fmla="*/ 111 h 385"/>
                <a:gd name="T32" fmla="*/ 25 w 355"/>
                <a:gd name="T33" fmla="*/ 137 h 385"/>
                <a:gd name="T34" fmla="*/ 13 w 355"/>
                <a:gd name="T35" fmla="*/ 167 h 385"/>
                <a:gd name="T36" fmla="*/ 4 w 355"/>
                <a:gd name="T37" fmla="*/ 201 h 385"/>
                <a:gd name="T38" fmla="*/ 0 w 355"/>
                <a:gd name="T39" fmla="*/ 231 h 385"/>
                <a:gd name="T40" fmla="*/ 4 w 355"/>
                <a:gd name="T41" fmla="*/ 265 h 385"/>
                <a:gd name="T42" fmla="*/ 4 w 355"/>
                <a:gd name="T43" fmla="*/ 265 h 385"/>
                <a:gd name="T44" fmla="*/ 8 w 355"/>
                <a:gd name="T45" fmla="*/ 295 h 385"/>
                <a:gd name="T46" fmla="*/ 21 w 355"/>
                <a:gd name="T47" fmla="*/ 325 h 385"/>
                <a:gd name="T48" fmla="*/ 34 w 355"/>
                <a:gd name="T49" fmla="*/ 346 h 385"/>
                <a:gd name="T50" fmla="*/ 51 w 355"/>
                <a:gd name="T51" fmla="*/ 363 h 385"/>
                <a:gd name="T52" fmla="*/ 73 w 355"/>
                <a:gd name="T53" fmla="*/ 376 h 385"/>
                <a:gd name="T54" fmla="*/ 94 w 355"/>
                <a:gd name="T55" fmla="*/ 385 h 385"/>
                <a:gd name="T56" fmla="*/ 115 w 355"/>
                <a:gd name="T57" fmla="*/ 385 h 385"/>
                <a:gd name="T58" fmla="*/ 141 w 355"/>
                <a:gd name="T59" fmla="*/ 376 h 385"/>
                <a:gd name="T60" fmla="*/ 252 w 355"/>
                <a:gd name="T61" fmla="*/ 329 h 385"/>
                <a:gd name="T62" fmla="*/ 252 w 355"/>
                <a:gd name="T63" fmla="*/ 329 h 385"/>
                <a:gd name="T64" fmla="*/ 269 w 355"/>
                <a:gd name="T65" fmla="*/ 320 h 385"/>
                <a:gd name="T66" fmla="*/ 286 w 355"/>
                <a:gd name="T67" fmla="*/ 312 h 385"/>
                <a:gd name="T68" fmla="*/ 286 w 355"/>
                <a:gd name="T69" fmla="*/ 312 h 385"/>
                <a:gd name="T70" fmla="*/ 303 w 355"/>
                <a:gd name="T71" fmla="*/ 295 h 385"/>
                <a:gd name="T72" fmla="*/ 316 w 355"/>
                <a:gd name="T73" fmla="*/ 273 h 385"/>
                <a:gd name="T74" fmla="*/ 329 w 355"/>
                <a:gd name="T75" fmla="*/ 252 h 385"/>
                <a:gd name="T76" fmla="*/ 342 w 355"/>
                <a:gd name="T77" fmla="*/ 226 h 385"/>
                <a:gd name="T78" fmla="*/ 350 w 355"/>
                <a:gd name="T79" fmla="*/ 201 h 385"/>
                <a:gd name="T80" fmla="*/ 355 w 355"/>
                <a:gd name="T81" fmla="*/ 175 h 385"/>
                <a:gd name="T82" fmla="*/ 355 w 355"/>
                <a:gd name="T83" fmla="*/ 145 h 385"/>
                <a:gd name="T84" fmla="*/ 355 w 355"/>
                <a:gd name="T85" fmla="*/ 120 h 385"/>
                <a:gd name="T86" fmla="*/ 355 w 355"/>
                <a:gd name="T87" fmla="*/ 120 h 3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5"/>
                <a:gd name="T134" fmla="*/ 355 w 355"/>
                <a:gd name="T135" fmla="*/ 385 h 3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5">
                  <a:moveTo>
                    <a:pt x="355" y="120"/>
                  </a:moveTo>
                  <a:lnTo>
                    <a:pt x="355" y="120"/>
                  </a:lnTo>
                  <a:lnTo>
                    <a:pt x="346" y="90"/>
                  </a:lnTo>
                  <a:lnTo>
                    <a:pt x="337" y="60"/>
                  </a:lnTo>
                  <a:lnTo>
                    <a:pt x="325" y="38"/>
                  </a:lnTo>
                  <a:lnTo>
                    <a:pt x="308" y="21"/>
                  </a:lnTo>
                  <a:lnTo>
                    <a:pt x="286" y="8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8"/>
                  </a:lnTo>
                  <a:lnTo>
                    <a:pt x="137" y="43"/>
                  </a:lnTo>
                  <a:lnTo>
                    <a:pt x="102" y="56"/>
                  </a:lnTo>
                  <a:lnTo>
                    <a:pt x="81" y="68"/>
                  </a:lnTo>
                  <a:lnTo>
                    <a:pt x="60" y="85"/>
                  </a:lnTo>
                  <a:lnTo>
                    <a:pt x="38" y="111"/>
                  </a:lnTo>
                  <a:lnTo>
                    <a:pt x="25" y="137"/>
                  </a:lnTo>
                  <a:lnTo>
                    <a:pt x="13" y="167"/>
                  </a:lnTo>
                  <a:lnTo>
                    <a:pt x="4" y="201"/>
                  </a:lnTo>
                  <a:lnTo>
                    <a:pt x="0" y="231"/>
                  </a:lnTo>
                  <a:lnTo>
                    <a:pt x="4" y="265"/>
                  </a:lnTo>
                  <a:lnTo>
                    <a:pt x="8" y="295"/>
                  </a:lnTo>
                  <a:lnTo>
                    <a:pt x="21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3" y="376"/>
                  </a:lnTo>
                  <a:lnTo>
                    <a:pt x="94" y="385"/>
                  </a:lnTo>
                  <a:lnTo>
                    <a:pt x="115" y="385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12"/>
                  </a:lnTo>
                  <a:lnTo>
                    <a:pt x="303" y="295"/>
                  </a:lnTo>
                  <a:lnTo>
                    <a:pt x="316" y="273"/>
                  </a:lnTo>
                  <a:lnTo>
                    <a:pt x="329" y="252"/>
                  </a:lnTo>
                  <a:lnTo>
                    <a:pt x="342" y="226"/>
                  </a:lnTo>
                  <a:lnTo>
                    <a:pt x="350" y="201"/>
                  </a:lnTo>
                  <a:lnTo>
                    <a:pt x="355" y="175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2" name="Freeform 21"/>
            <p:cNvSpPr>
              <a:spLocks/>
            </p:cNvSpPr>
            <p:nvPr/>
          </p:nvSpPr>
          <p:spPr bwMode="auto">
            <a:xfrm>
              <a:off x="1014" y="2974"/>
              <a:ext cx="231" cy="269"/>
            </a:xfrm>
            <a:custGeom>
              <a:avLst/>
              <a:gdLst>
                <a:gd name="T0" fmla="*/ 86 w 231"/>
                <a:gd name="T1" fmla="*/ 12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6 h 269"/>
                <a:gd name="T14" fmla="*/ 51 w 231"/>
                <a:gd name="T15" fmla="*/ 128 h 269"/>
                <a:gd name="T16" fmla="*/ 51 w 231"/>
                <a:gd name="T17" fmla="*/ 149 h 269"/>
                <a:gd name="T18" fmla="*/ 51 w 231"/>
                <a:gd name="T19" fmla="*/ 149 h 269"/>
                <a:gd name="T20" fmla="*/ 56 w 231"/>
                <a:gd name="T21" fmla="*/ 175 h 269"/>
                <a:gd name="T22" fmla="*/ 64 w 231"/>
                <a:gd name="T23" fmla="*/ 196 h 269"/>
                <a:gd name="T24" fmla="*/ 77 w 231"/>
                <a:gd name="T25" fmla="*/ 213 h 269"/>
                <a:gd name="T26" fmla="*/ 90 w 231"/>
                <a:gd name="T27" fmla="*/ 230 h 269"/>
                <a:gd name="T28" fmla="*/ 107 w 231"/>
                <a:gd name="T29" fmla="*/ 239 h 269"/>
                <a:gd name="T30" fmla="*/ 124 w 231"/>
                <a:gd name="T31" fmla="*/ 243 h 269"/>
                <a:gd name="T32" fmla="*/ 145 w 231"/>
                <a:gd name="T33" fmla="*/ 243 h 269"/>
                <a:gd name="T34" fmla="*/ 167 w 231"/>
                <a:gd name="T35" fmla="*/ 239 h 269"/>
                <a:gd name="T36" fmla="*/ 231 w 231"/>
                <a:gd name="T37" fmla="*/ 213 h 269"/>
                <a:gd name="T38" fmla="*/ 231 w 231"/>
                <a:gd name="T39" fmla="*/ 213 h 269"/>
                <a:gd name="T40" fmla="*/ 205 w 231"/>
                <a:gd name="T41" fmla="*/ 226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7 w 231"/>
                <a:gd name="T49" fmla="*/ 269 h 269"/>
                <a:gd name="T50" fmla="*/ 56 w 231"/>
                <a:gd name="T51" fmla="*/ 265 h 269"/>
                <a:gd name="T52" fmla="*/ 43 w 231"/>
                <a:gd name="T53" fmla="*/ 256 h 269"/>
                <a:gd name="T54" fmla="*/ 26 w 231"/>
                <a:gd name="T55" fmla="*/ 243 h 269"/>
                <a:gd name="T56" fmla="*/ 17 w 231"/>
                <a:gd name="T57" fmla="*/ 222 h 269"/>
                <a:gd name="T58" fmla="*/ 9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4 w 231"/>
                <a:gd name="T67" fmla="*/ 124 h 269"/>
                <a:gd name="T68" fmla="*/ 9 w 231"/>
                <a:gd name="T69" fmla="*/ 98 h 269"/>
                <a:gd name="T70" fmla="*/ 21 w 231"/>
                <a:gd name="T71" fmla="*/ 77 h 269"/>
                <a:gd name="T72" fmla="*/ 30 w 231"/>
                <a:gd name="T73" fmla="*/ 55 h 269"/>
                <a:gd name="T74" fmla="*/ 47 w 231"/>
                <a:gd name="T75" fmla="*/ 38 h 269"/>
                <a:gd name="T76" fmla="*/ 64 w 231"/>
                <a:gd name="T77" fmla="*/ 21 h 269"/>
                <a:gd name="T78" fmla="*/ 86 w 231"/>
                <a:gd name="T79" fmla="*/ 12 h 269"/>
                <a:gd name="T80" fmla="*/ 86 w 231"/>
                <a:gd name="T81" fmla="*/ 12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6" y="12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6"/>
                  </a:lnTo>
                  <a:lnTo>
                    <a:pt x="51" y="128"/>
                  </a:lnTo>
                  <a:lnTo>
                    <a:pt x="51" y="149"/>
                  </a:lnTo>
                  <a:lnTo>
                    <a:pt x="56" y="175"/>
                  </a:lnTo>
                  <a:lnTo>
                    <a:pt x="64" y="196"/>
                  </a:lnTo>
                  <a:lnTo>
                    <a:pt x="77" y="213"/>
                  </a:lnTo>
                  <a:lnTo>
                    <a:pt x="90" y="230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5" y="243"/>
                  </a:lnTo>
                  <a:lnTo>
                    <a:pt x="167" y="239"/>
                  </a:lnTo>
                  <a:lnTo>
                    <a:pt x="231" y="213"/>
                  </a:lnTo>
                  <a:lnTo>
                    <a:pt x="205" y="226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7" y="269"/>
                  </a:lnTo>
                  <a:lnTo>
                    <a:pt x="56" y="265"/>
                  </a:lnTo>
                  <a:lnTo>
                    <a:pt x="43" y="256"/>
                  </a:lnTo>
                  <a:lnTo>
                    <a:pt x="26" y="243"/>
                  </a:lnTo>
                  <a:lnTo>
                    <a:pt x="17" y="222"/>
                  </a:lnTo>
                  <a:lnTo>
                    <a:pt x="9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4" y="124"/>
                  </a:lnTo>
                  <a:lnTo>
                    <a:pt x="9" y="98"/>
                  </a:lnTo>
                  <a:lnTo>
                    <a:pt x="21" y="77"/>
                  </a:lnTo>
                  <a:lnTo>
                    <a:pt x="30" y="55"/>
                  </a:lnTo>
                  <a:lnTo>
                    <a:pt x="47" y="38"/>
                  </a:lnTo>
                  <a:lnTo>
                    <a:pt x="64" y="21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3" name="Freeform 22"/>
            <p:cNvSpPr>
              <a:spLocks/>
            </p:cNvSpPr>
            <p:nvPr/>
          </p:nvSpPr>
          <p:spPr bwMode="auto">
            <a:xfrm>
              <a:off x="1065" y="2944"/>
              <a:ext cx="240" cy="273"/>
            </a:xfrm>
            <a:custGeom>
              <a:avLst/>
              <a:gdLst>
                <a:gd name="T0" fmla="*/ 0 w 240"/>
                <a:gd name="T1" fmla="*/ 179 h 273"/>
                <a:gd name="T2" fmla="*/ 0 w 240"/>
                <a:gd name="T3" fmla="*/ 179 h 273"/>
                <a:gd name="T4" fmla="*/ 0 w 240"/>
                <a:gd name="T5" fmla="*/ 158 h 273"/>
                <a:gd name="T6" fmla="*/ 0 w 240"/>
                <a:gd name="T7" fmla="*/ 136 h 273"/>
                <a:gd name="T8" fmla="*/ 13 w 240"/>
                <a:gd name="T9" fmla="*/ 94 h 273"/>
                <a:gd name="T10" fmla="*/ 30 w 240"/>
                <a:gd name="T11" fmla="*/ 60 h 273"/>
                <a:gd name="T12" fmla="*/ 43 w 240"/>
                <a:gd name="T13" fmla="*/ 42 h 273"/>
                <a:gd name="T14" fmla="*/ 56 w 240"/>
                <a:gd name="T15" fmla="*/ 30 h 273"/>
                <a:gd name="T16" fmla="*/ 124 w 240"/>
                <a:gd name="T17" fmla="*/ 4 h 273"/>
                <a:gd name="T18" fmla="*/ 124 w 240"/>
                <a:gd name="T19" fmla="*/ 4 h 273"/>
                <a:gd name="T20" fmla="*/ 146 w 240"/>
                <a:gd name="T21" fmla="*/ 0 h 273"/>
                <a:gd name="T22" fmla="*/ 163 w 240"/>
                <a:gd name="T23" fmla="*/ 0 h 273"/>
                <a:gd name="T24" fmla="*/ 180 w 240"/>
                <a:gd name="T25" fmla="*/ 4 h 273"/>
                <a:gd name="T26" fmla="*/ 197 w 240"/>
                <a:gd name="T27" fmla="*/ 13 h 273"/>
                <a:gd name="T28" fmla="*/ 210 w 240"/>
                <a:gd name="T29" fmla="*/ 25 h 273"/>
                <a:gd name="T30" fmla="*/ 223 w 240"/>
                <a:gd name="T31" fmla="*/ 47 h 273"/>
                <a:gd name="T32" fmla="*/ 231 w 240"/>
                <a:gd name="T33" fmla="*/ 68 h 273"/>
                <a:gd name="T34" fmla="*/ 235 w 240"/>
                <a:gd name="T35" fmla="*/ 94 h 273"/>
                <a:gd name="T36" fmla="*/ 235 w 240"/>
                <a:gd name="T37" fmla="*/ 94 h 273"/>
                <a:gd name="T38" fmla="*/ 240 w 240"/>
                <a:gd name="T39" fmla="*/ 115 h 273"/>
                <a:gd name="T40" fmla="*/ 235 w 240"/>
                <a:gd name="T41" fmla="*/ 136 h 273"/>
                <a:gd name="T42" fmla="*/ 227 w 240"/>
                <a:gd name="T43" fmla="*/ 175 h 273"/>
                <a:gd name="T44" fmla="*/ 205 w 240"/>
                <a:gd name="T45" fmla="*/ 213 h 273"/>
                <a:gd name="T46" fmla="*/ 193 w 240"/>
                <a:gd name="T47" fmla="*/ 230 h 273"/>
                <a:gd name="T48" fmla="*/ 180 w 240"/>
                <a:gd name="T49" fmla="*/ 243 h 273"/>
                <a:gd name="T50" fmla="*/ 116 w 240"/>
                <a:gd name="T51" fmla="*/ 269 h 273"/>
                <a:gd name="T52" fmla="*/ 116 w 240"/>
                <a:gd name="T53" fmla="*/ 269 h 273"/>
                <a:gd name="T54" fmla="*/ 94 w 240"/>
                <a:gd name="T55" fmla="*/ 273 h 273"/>
                <a:gd name="T56" fmla="*/ 73 w 240"/>
                <a:gd name="T57" fmla="*/ 273 h 273"/>
                <a:gd name="T58" fmla="*/ 56 w 240"/>
                <a:gd name="T59" fmla="*/ 269 h 273"/>
                <a:gd name="T60" fmla="*/ 39 w 240"/>
                <a:gd name="T61" fmla="*/ 260 h 273"/>
                <a:gd name="T62" fmla="*/ 26 w 240"/>
                <a:gd name="T63" fmla="*/ 243 h 273"/>
                <a:gd name="T64" fmla="*/ 13 w 240"/>
                <a:gd name="T65" fmla="*/ 226 h 273"/>
                <a:gd name="T66" fmla="*/ 5 w 240"/>
                <a:gd name="T67" fmla="*/ 205 h 273"/>
                <a:gd name="T68" fmla="*/ 0 w 240"/>
                <a:gd name="T69" fmla="*/ 179 h 273"/>
                <a:gd name="T70" fmla="*/ 0 w 240"/>
                <a:gd name="T71" fmla="*/ 179 h 2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0"/>
                <a:gd name="T109" fmla="*/ 0 h 273"/>
                <a:gd name="T110" fmla="*/ 240 w 240"/>
                <a:gd name="T111" fmla="*/ 273 h 2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0" h="273">
                  <a:moveTo>
                    <a:pt x="0" y="179"/>
                  </a:moveTo>
                  <a:lnTo>
                    <a:pt x="0" y="179"/>
                  </a:lnTo>
                  <a:lnTo>
                    <a:pt x="0" y="158"/>
                  </a:lnTo>
                  <a:lnTo>
                    <a:pt x="0" y="136"/>
                  </a:lnTo>
                  <a:lnTo>
                    <a:pt x="13" y="94"/>
                  </a:lnTo>
                  <a:lnTo>
                    <a:pt x="30" y="60"/>
                  </a:lnTo>
                  <a:lnTo>
                    <a:pt x="43" y="42"/>
                  </a:lnTo>
                  <a:lnTo>
                    <a:pt x="56" y="30"/>
                  </a:lnTo>
                  <a:lnTo>
                    <a:pt x="124" y="4"/>
                  </a:lnTo>
                  <a:lnTo>
                    <a:pt x="146" y="0"/>
                  </a:lnTo>
                  <a:lnTo>
                    <a:pt x="163" y="0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25"/>
                  </a:lnTo>
                  <a:lnTo>
                    <a:pt x="223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40" y="115"/>
                  </a:lnTo>
                  <a:lnTo>
                    <a:pt x="235" y="136"/>
                  </a:lnTo>
                  <a:lnTo>
                    <a:pt x="227" y="175"/>
                  </a:lnTo>
                  <a:lnTo>
                    <a:pt x="205" y="213"/>
                  </a:lnTo>
                  <a:lnTo>
                    <a:pt x="193" y="230"/>
                  </a:lnTo>
                  <a:lnTo>
                    <a:pt x="180" y="243"/>
                  </a:lnTo>
                  <a:lnTo>
                    <a:pt x="116" y="269"/>
                  </a:lnTo>
                  <a:lnTo>
                    <a:pt x="94" y="273"/>
                  </a:lnTo>
                  <a:lnTo>
                    <a:pt x="73" y="273"/>
                  </a:lnTo>
                  <a:lnTo>
                    <a:pt x="56" y="269"/>
                  </a:lnTo>
                  <a:lnTo>
                    <a:pt x="39" y="260"/>
                  </a:lnTo>
                  <a:lnTo>
                    <a:pt x="26" y="243"/>
                  </a:lnTo>
                  <a:lnTo>
                    <a:pt x="13" y="226"/>
                  </a:lnTo>
                  <a:lnTo>
                    <a:pt x="5" y="205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4" name="Freeform 23"/>
            <p:cNvSpPr>
              <a:spLocks/>
            </p:cNvSpPr>
            <p:nvPr/>
          </p:nvSpPr>
          <p:spPr bwMode="auto">
            <a:xfrm>
              <a:off x="1091" y="3298"/>
              <a:ext cx="534" cy="231"/>
            </a:xfrm>
            <a:custGeom>
              <a:avLst/>
              <a:gdLst>
                <a:gd name="T0" fmla="*/ 4 w 534"/>
                <a:gd name="T1" fmla="*/ 120 h 231"/>
                <a:gd name="T2" fmla="*/ 4 w 534"/>
                <a:gd name="T3" fmla="*/ 120 h 231"/>
                <a:gd name="T4" fmla="*/ 17 w 534"/>
                <a:gd name="T5" fmla="*/ 94 h 231"/>
                <a:gd name="T6" fmla="*/ 38 w 534"/>
                <a:gd name="T7" fmla="*/ 69 h 231"/>
                <a:gd name="T8" fmla="*/ 38 w 534"/>
                <a:gd name="T9" fmla="*/ 69 h 231"/>
                <a:gd name="T10" fmla="*/ 73 w 534"/>
                <a:gd name="T11" fmla="*/ 39 h 231"/>
                <a:gd name="T12" fmla="*/ 115 w 534"/>
                <a:gd name="T13" fmla="*/ 13 h 231"/>
                <a:gd name="T14" fmla="*/ 154 w 534"/>
                <a:gd name="T15" fmla="*/ 0 h 231"/>
                <a:gd name="T16" fmla="*/ 171 w 534"/>
                <a:gd name="T17" fmla="*/ 0 h 231"/>
                <a:gd name="T18" fmla="*/ 188 w 534"/>
                <a:gd name="T19" fmla="*/ 0 h 231"/>
                <a:gd name="T20" fmla="*/ 509 w 534"/>
                <a:gd name="T21" fmla="*/ 65 h 231"/>
                <a:gd name="T22" fmla="*/ 509 w 534"/>
                <a:gd name="T23" fmla="*/ 65 h 231"/>
                <a:gd name="T24" fmla="*/ 521 w 534"/>
                <a:gd name="T25" fmla="*/ 69 h 231"/>
                <a:gd name="T26" fmla="*/ 521 w 534"/>
                <a:gd name="T27" fmla="*/ 69 h 231"/>
                <a:gd name="T28" fmla="*/ 526 w 534"/>
                <a:gd name="T29" fmla="*/ 73 h 231"/>
                <a:gd name="T30" fmla="*/ 534 w 534"/>
                <a:gd name="T31" fmla="*/ 82 h 231"/>
                <a:gd name="T32" fmla="*/ 534 w 534"/>
                <a:gd name="T33" fmla="*/ 90 h 231"/>
                <a:gd name="T34" fmla="*/ 534 w 534"/>
                <a:gd name="T35" fmla="*/ 103 h 231"/>
                <a:gd name="T36" fmla="*/ 521 w 534"/>
                <a:gd name="T37" fmla="*/ 133 h 231"/>
                <a:gd name="T38" fmla="*/ 496 w 534"/>
                <a:gd name="T39" fmla="*/ 163 h 231"/>
                <a:gd name="T40" fmla="*/ 496 w 534"/>
                <a:gd name="T41" fmla="*/ 163 h 231"/>
                <a:gd name="T42" fmla="*/ 462 w 534"/>
                <a:gd name="T43" fmla="*/ 193 h 231"/>
                <a:gd name="T44" fmla="*/ 419 w 534"/>
                <a:gd name="T45" fmla="*/ 218 h 231"/>
                <a:gd name="T46" fmla="*/ 380 w 534"/>
                <a:gd name="T47" fmla="*/ 231 h 231"/>
                <a:gd name="T48" fmla="*/ 363 w 534"/>
                <a:gd name="T49" fmla="*/ 231 h 231"/>
                <a:gd name="T50" fmla="*/ 346 w 534"/>
                <a:gd name="T51" fmla="*/ 231 h 231"/>
                <a:gd name="T52" fmla="*/ 26 w 534"/>
                <a:gd name="T53" fmla="*/ 167 h 231"/>
                <a:gd name="T54" fmla="*/ 26 w 534"/>
                <a:gd name="T55" fmla="*/ 167 h 231"/>
                <a:gd name="T56" fmla="*/ 13 w 534"/>
                <a:gd name="T57" fmla="*/ 163 h 231"/>
                <a:gd name="T58" fmla="*/ 4 w 534"/>
                <a:gd name="T59" fmla="*/ 150 h 231"/>
                <a:gd name="T60" fmla="*/ 0 w 534"/>
                <a:gd name="T61" fmla="*/ 137 h 231"/>
                <a:gd name="T62" fmla="*/ 4 w 534"/>
                <a:gd name="T63" fmla="*/ 120 h 231"/>
                <a:gd name="T64" fmla="*/ 4 w 534"/>
                <a:gd name="T65" fmla="*/ 120 h 2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1"/>
                <a:gd name="T101" fmla="*/ 534 w 534"/>
                <a:gd name="T102" fmla="*/ 231 h 2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1">
                  <a:moveTo>
                    <a:pt x="4" y="120"/>
                  </a:moveTo>
                  <a:lnTo>
                    <a:pt x="4" y="120"/>
                  </a:lnTo>
                  <a:lnTo>
                    <a:pt x="17" y="94"/>
                  </a:lnTo>
                  <a:lnTo>
                    <a:pt x="38" y="69"/>
                  </a:lnTo>
                  <a:lnTo>
                    <a:pt x="73" y="39"/>
                  </a:lnTo>
                  <a:lnTo>
                    <a:pt x="115" y="13"/>
                  </a:lnTo>
                  <a:lnTo>
                    <a:pt x="154" y="0"/>
                  </a:lnTo>
                  <a:lnTo>
                    <a:pt x="171" y="0"/>
                  </a:lnTo>
                  <a:lnTo>
                    <a:pt x="188" y="0"/>
                  </a:lnTo>
                  <a:lnTo>
                    <a:pt x="509" y="65"/>
                  </a:lnTo>
                  <a:lnTo>
                    <a:pt x="521" y="69"/>
                  </a:lnTo>
                  <a:lnTo>
                    <a:pt x="526" y="73"/>
                  </a:lnTo>
                  <a:lnTo>
                    <a:pt x="534" y="82"/>
                  </a:lnTo>
                  <a:lnTo>
                    <a:pt x="534" y="90"/>
                  </a:lnTo>
                  <a:lnTo>
                    <a:pt x="534" y="103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2" y="193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1"/>
                  </a:lnTo>
                  <a:lnTo>
                    <a:pt x="346" y="231"/>
                  </a:lnTo>
                  <a:lnTo>
                    <a:pt x="26" y="167"/>
                  </a:lnTo>
                  <a:lnTo>
                    <a:pt x="13" y="163"/>
                  </a:lnTo>
                  <a:lnTo>
                    <a:pt x="4" y="150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5" name="Freeform 24"/>
            <p:cNvSpPr>
              <a:spLocks/>
            </p:cNvSpPr>
            <p:nvPr/>
          </p:nvSpPr>
          <p:spPr bwMode="auto">
            <a:xfrm>
              <a:off x="1091" y="3367"/>
              <a:ext cx="534" cy="162"/>
            </a:xfrm>
            <a:custGeom>
              <a:avLst/>
              <a:gdLst>
                <a:gd name="T0" fmla="*/ 338 w 534"/>
                <a:gd name="T1" fmla="*/ 115 h 162"/>
                <a:gd name="T2" fmla="*/ 338 w 534"/>
                <a:gd name="T3" fmla="*/ 115 h 162"/>
                <a:gd name="T4" fmla="*/ 350 w 534"/>
                <a:gd name="T5" fmla="*/ 115 h 162"/>
                <a:gd name="T6" fmla="*/ 372 w 534"/>
                <a:gd name="T7" fmla="*/ 115 h 162"/>
                <a:gd name="T8" fmla="*/ 410 w 534"/>
                <a:gd name="T9" fmla="*/ 102 h 162"/>
                <a:gd name="T10" fmla="*/ 449 w 534"/>
                <a:gd name="T11" fmla="*/ 77 h 162"/>
                <a:gd name="T12" fmla="*/ 487 w 534"/>
                <a:gd name="T13" fmla="*/ 47 h 162"/>
                <a:gd name="T14" fmla="*/ 487 w 534"/>
                <a:gd name="T15" fmla="*/ 47 h 162"/>
                <a:gd name="T16" fmla="*/ 509 w 534"/>
                <a:gd name="T17" fmla="*/ 21 h 162"/>
                <a:gd name="T18" fmla="*/ 521 w 534"/>
                <a:gd name="T19" fmla="*/ 0 h 162"/>
                <a:gd name="T20" fmla="*/ 521 w 534"/>
                <a:gd name="T21" fmla="*/ 0 h 162"/>
                <a:gd name="T22" fmla="*/ 526 w 534"/>
                <a:gd name="T23" fmla="*/ 4 h 162"/>
                <a:gd name="T24" fmla="*/ 534 w 534"/>
                <a:gd name="T25" fmla="*/ 13 h 162"/>
                <a:gd name="T26" fmla="*/ 534 w 534"/>
                <a:gd name="T27" fmla="*/ 21 h 162"/>
                <a:gd name="T28" fmla="*/ 534 w 534"/>
                <a:gd name="T29" fmla="*/ 34 h 162"/>
                <a:gd name="T30" fmla="*/ 521 w 534"/>
                <a:gd name="T31" fmla="*/ 64 h 162"/>
                <a:gd name="T32" fmla="*/ 496 w 534"/>
                <a:gd name="T33" fmla="*/ 94 h 162"/>
                <a:gd name="T34" fmla="*/ 496 w 534"/>
                <a:gd name="T35" fmla="*/ 94 h 162"/>
                <a:gd name="T36" fmla="*/ 462 w 534"/>
                <a:gd name="T37" fmla="*/ 124 h 162"/>
                <a:gd name="T38" fmla="*/ 419 w 534"/>
                <a:gd name="T39" fmla="*/ 149 h 162"/>
                <a:gd name="T40" fmla="*/ 380 w 534"/>
                <a:gd name="T41" fmla="*/ 162 h 162"/>
                <a:gd name="T42" fmla="*/ 363 w 534"/>
                <a:gd name="T43" fmla="*/ 162 h 162"/>
                <a:gd name="T44" fmla="*/ 346 w 534"/>
                <a:gd name="T45" fmla="*/ 162 h 162"/>
                <a:gd name="T46" fmla="*/ 26 w 534"/>
                <a:gd name="T47" fmla="*/ 98 h 162"/>
                <a:gd name="T48" fmla="*/ 26 w 534"/>
                <a:gd name="T49" fmla="*/ 98 h 162"/>
                <a:gd name="T50" fmla="*/ 13 w 534"/>
                <a:gd name="T51" fmla="*/ 94 h 162"/>
                <a:gd name="T52" fmla="*/ 4 w 534"/>
                <a:gd name="T53" fmla="*/ 81 h 162"/>
                <a:gd name="T54" fmla="*/ 0 w 534"/>
                <a:gd name="T55" fmla="*/ 68 h 162"/>
                <a:gd name="T56" fmla="*/ 4 w 534"/>
                <a:gd name="T57" fmla="*/ 51 h 162"/>
                <a:gd name="T58" fmla="*/ 4 w 534"/>
                <a:gd name="T59" fmla="*/ 51 h 162"/>
                <a:gd name="T60" fmla="*/ 17 w 534"/>
                <a:gd name="T61" fmla="*/ 51 h 162"/>
                <a:gd name="T62" fmla="*/ 338 w 534"/>
                <a:gd name="T63" fmla="*/ 115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2"/>
                <a:gd name="T98" fmla="*/ 534 w 534"/>
                <a:gd name="T99" fmla="*/ 162 h 1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2">
                  <a:moveTo>
                    <a:pt x="338" y="115"/>
                  </a:moveTo>
                  <a:lnTo>
                    <a:pt x="338" y="115"/>
                  </a:lnTo>
                  <a:lnTo>
                    <a:pt x="350" y="115"/>
                  </a:lnTo>
                  <a:lnTo>
                    <a:pt x="372" y="115"/>
                  </a:lnTo>
                  <a:lnTo>
                    <a:pt x="410" y="102"/>
                  </a:lnTo>
                  <a:lnTo>
                    <a:pt x="449" y="77"/>
                  </a:lnTo>
                  <a:lnTo>
                    <a:pt x="487" y="47"/>
                  </a:lnTo>
                  <a:lnTo>
                    <a:pt x="509" y="21"/>
                  </a:lnTo>
                  <a:lnTo>
                    <a:pt x="521" y="0"/>
                  </a:lnTo>
                  <a:lnTo>
                    <a:pt x="526" y="4"/>
                  </a:lnTo>
                  <a:lnTo>
                    <a:pt x="534" y="13"/>
                  </a:lnTo>
                  <a:lnTo>
                    <a:pt x="534" y="21"/>
                  </a:lnTo>
                  <a:lnTo>
                    <a:pt x="534" y="34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2" y="124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2"/>
                  </a:lnTo>
                  <a:lnTo>
                    <a:pt x="346" y="162"/>
                  </a:lnTo>
                  <a:lnTo>
                    <a:pt x="26" y="98"/>
                  </a:lnTo>
                  <a:lnTo>
                    <a:pt x="13" y="94"/>
                  </a:lnTo>
                  <a:lnTo>
                    <a:pt x="4" y="81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1"/>
                  </a:lnTo>
                  <a:lnTo>
                    <a:pt x="338" y="115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6" name="Freeform 25"/>
            <p:cNvSpPr>
              <a:spLocks/>
            </p:cNvSpPr>
            <p:nvPr/>
          </p:nvSpPr>
          <p:spPr bwMode="auto">
            <a:xfrm>
              <a:off x="1095" y="3298"/>
              <a:ext cx="517" cy="184"/>
            </a:xfrm>
            <a:custGeom>
              <a:avLst/>
              <a:gdLst>
                <a:gd name="T0" fmla="*/ 184 w 517"/>
                <a:gd name="T1" fmla="*/ 0 h 184"/>
                <a:gd name="T2" fmla="*/ 505 w 517"/>
                <a:gd name="T3" fmla="*/ 65 h 184"/>
                <a:gd name="T4" fmla="*/ 505 w 517"/>
                <a:gd name="T5" fmla="*/ 65 h 184"/>
                <a:gd name="T6" fmla="*/ 517 w 517"/>
                <a:gd name="T7" fmla="*/ 69 h 184"/>
                <a:gd name="T8" fmla="*/ 517 w 517"/>
                <a:gd name="T9" fmla="*/ 69 h 184"/>
                <a:gd name="T10" fmla="*/ 505 w 517"/>
                <a:gd name="T11" fmla="*/ 90 h 184"/>
                <a:gd name="T12" fmla="*/ 483 w 517"/>
                <a:gd name="T13" fmla="*/ 116 h 184"/>
                <a:gd name="T14" fmla="*/ 483 w 517"/>
                <a:gd name="T15" fmla="*/ 116 h 184"/>
                <a:gd name="T16" fmla="*/ 445 w 517"/>
                <a:gd name="T17" fmla="*/ 146 h 184"/>
                <a:gd name="T18" fmla="*/ 406 w 517"/>
                <a:gd name="T19" fmla="*/ 171 h 184"/>
                <a:gd name="T20" fmla="*/ 368 w 517"/>
                <a:gd name="T21" fmla="*/ 184 h 184"/>
                <a:gd name="T22" fmla="*/ 346 w 517"/>
                <a:gd name="T23" fmla="*/ 184 h 184"/>
                <a:gd name="T24" fmla="*/ 334 w 517"/>
                <a:gd name="T25" fmla="*/ 184 h 184"/>
                <a:gd name="T26" fmla="*/ 13 w 517"/>
                <a:gd name="T27" fmla="*/ 120 h 184"/>
                <a:gd name="T28" fmla="*/ 13 w 517"/>
                <a:gd name="T29" fmla="*/ 120 h 184"/>
                <a:gd name="T30" fmla="*/ 0 w 517"/>
                <a:gd name="T31" fmla="*/ 120 h 184"/>
                <a:gd name="T32" fmla="*/ 0 w 517"/>
                <a:gd name="T33" fmla="*/ 120 h 184"/>
                <a:gd name="T34" fmla="*/ 13 w 517"/>
                <a:gd name="T35" fmla="*/ 94 h 184"/>
                <a:gd name="T36" fmla="*/ 34 w 517"/>
                <a:gd name="T37" fmla="*/ 69 h 184"/>
                <a:gd name="T38" fmla="*/ 34 w 517"/>
                <a:gd name="T39" fmla="*/ 69 h 184"/>
                <a:gd name="T40" fmla="*/ 69 w 517"/>
                <a:gd name="T41" fmla="*/ 39 h 184"/>
                <a:gd name="T42" fmla="*/ 111 w 517"/>
                <a:gd name="T43" fmla="*/ 13 h 184"/>
                <a:gd name="T44" fmla="*/ 150 w 517"/>
                <a:gd name="T45" fmla="*/ 0 h 184"/>
                <a:gd name="T46" fmla="*/ 167 w 517"/>
                <a:gd name="T47" fmla="*/ 0 h 184"/>
                <a:gd name="T48" fmla="*/ 184 w 517"/>
                <a:gd name="T49" fmla="*/ 0 h 184"/>
                <a:gd name="T50" fmla="*/ 184 w 517"/>
                <a:gd name="T51" fmla="*/ 0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4"/>
                <a:gd name="T80" fmla="*/ 517 w 517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4">
                  <a:moveTo>
                    <a:pt x="184" y="0"/>
                  </a:moveTo>
                  <a:lnTo>
                    <a:pt x="505" y="65"/>
                  </a:lnTo>
                  <a:lnTo>
                    <a:pt x="517" y="69"/>
                  </a:lnTo>
                  <a:lnTo>
                    <a:pt x="505" y="90"/>
                  </a:lnTo>
                  <a:lnTo>
                    <a:pt x="483" y="116"/>
                  </a:lnTo>
                  <a:lnTo>
                    <a:pt x="445" y="146"/>
                  </a:lnTo>
                  <a:lnTo>
                    <a:pt x="406" y="171"/>
                  </a:lnTo>
                  <a:lnTo>
                    <a:pt x="368" y="184"/>
                  </a:lnTo>
                  <a:lnTo>
                    <a:pt x="346" y="184"/>
                  </a:lnTo>
                  <a:lnTo>
                    <a:pt x="334" y="184"/>
                  </a:lnTo>
                  <a:lnTo>
                    <a:pt x="13" y="120"/>
                  </a:lnTo>
                  <a:lnTo>
                    <a:pt x="0" y="120"/>
                  </a:lnTo>
                  <a:lnTo>
                    <a:pt x="13" y="94"/>
                  </a:lnTo>
                  <a:lnTo>
                    <a:pt x="34" y="69"/>
                  </a:lnTo>
                  <a:lnTo>
                    <a:pt x="69" y="39"/>
                  </a:lnTo>
                  <a:lnTo>
                    <a:pt x="111" y="13"/>
                  </a:lnTo>
                  <a:lnTo>
                    <a:pt x="150" y="0"/>
                  </a:lnTo>
                  <a:lnTo>
                    <a:pt x="167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7" name="Freeform 26"/>
            <p:cNvSpPr>
              <a:spLocks/>
            </p:cNvSpPr>
            <p:nvPr/>
          </p:nvSpPr>
          <p:spPr bwMode="auto">
            <a:xfrm>
              <a:off x="1100" y="3495"/>
              <a:ext cx="55" cy="316"/>
            </a:xfrm>
            <a:custGeom>
              <a:avLst/>
              <a:gdLst>
                <a:gd name="T0" fmla="*/ 55 w 55"/>
                <a:gd name="T1" fmla="*/ 316 h 316"/>
                <a:gd name="T2" fmla="*/ 0 w 55"/>
                <a:gd name="T3" fmla="*/ 312 h 316"/>
                <a:gd name="T4" fmla="*/ 0 w 55"/>
                <a:gd name="T5" fmla="*/ 0 h 316"/>
                <a:gd name="T6" fmla="*/ 55 w 55"/>
                <a:gd name="T7" fmla="*/ 0 h 316"/>
                <a:gd name="T8" fmla="*/ 55 w 55"/>
                <a:gd name="T9" fmla="*/ 316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16"/>
                <a:gd name="T17" fmla="*/ 55 w 55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16">
                  <a:moveTo>
                    <a:pt x="55" y="316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31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8" name="Freeform 27"/>
            <p:cNvSpPr>
              <a:spLocks/>
            </p:cNvSpPr>
            <p:nvPr/>
          </p:nvSpPr>
          <p:spPr bwMode="auto">
            <a:xfrm>
              <a:off x="1373" y="3563"/>
              <a:ext cx="60" cy="406"/>
            </a:xfrm>
            <a:custGeom>
              <a:avLst/>
              <a:gdLst>
                <a:gd name="T0" fmla="*/ 51 w 60"/>
                <a:gd name="T1" fmla="*/ 406 h 406"/>
                <a:gd name="T2" fmla="*/ 4 w 60"/>
                <a:gd name="T3" fmla="*/ 402 h 406"/>
                <a:gd name="T4" fmla="*/ 0 w 60"/>
                <a:gd name="T5" fmla="*/ 0 h 406"/>
                <a:gd name="T6" fmla="*/ 60 w 60"/>
                <a:gd name="T7" fmla="*/ 0 h 406"/>
                <a:gd name="T8" fmla="*/ 51 w 60"/>
                <a:gd name="T9" fmla="*/ 406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406"/>
                <a:gd name="T17" fmla="*/ 60 w 60"/>
                <a:gd name="T18" fmla="*/ 406 h 4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406">
                  <a:moveTo>
                    <a:pt x="51" y="406"/>
                  </a:moveTo>
                  <a:lnTo>
                    <a:pt x="4" y="402"/>
                  </a:lnTo>
                  <a:lnTo>
                    <a:pt x="0" y="0"/>
                  </a:lnTo>
                  <a:lnTo>
                    <a:pt x="60" y="0"/>
                  </a:lnTo>
                  <a:lnTo>
                    <a:pt x="51" y="40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69" name="Freeform 28"/>
            <p:cNvSpPr>
              <a:spLocks/>
            </p:cNvSpPr>
            <p:nvPr/>
          </p:nvSpPr>
          <p:spPr bwMode="auto">
            <a:xfrm>
              <a:off x="1125" y="2350"/>
              <a:ext cx="342" cy="397"/>
            </a:xfrm>
            <a:custGeom>
              <a:avLst/>
              <a:gdLst>
                <a:gd name="T0" fmla="*/ 321 w 342"/>
                <a:gd name="T1" fmla="*/ 299 h 397"/>
                <a:gd name="T2" fmla="*/ 321 w 342"/>
                <a:gd name="T3" fmla="*/ 299 h 397"/>
                <a:gd name="T4" fmla="*/ 329 w 342"/>
                <a:gd name="T5" fmla="*/ 209 h 397"/>
                <a:gd name="T6" fmla="*/ 329 w 342"/>
                <a:gd name="T7" fmla="*/ 153 h 397"/>
                <a:gd name="T8" fmla="*/ 329 w 342"/>
                <a:gd name="T9" fmla="*/ 128 h 397"/>
                <a:gd name="T10" fmla="*/ 325 w 342"/>
                <a:gd name="T11" fmla="*/ 102 h 397"/>
                <a:gd name="T12" fmla="*/ 316 w 342"/>
                <a:gd name="T13" fmla="*/ 81 h 397"/>
                <a:gd name="T14" fmla="*/ 304 w 342"/>
                <a:gd name="T15" fmla="*/ 55 h 397"/>
                <a:gd name="T16" fmla="*/ 287 w 342"/>
                <a:gd name="T17" fmla="*/ 38 h 397"/>
                <a:gd name="T18" fmla="*/ 265 w 342"/>
                <a:gd name="T19" fmla="*/ 21 h 397"/>
                <a:gd name="T20" fmla="*/ 240 w 342"/>
                <a:gd name="T21" fmla="*/ 8 h 397"/>
                <a:gd name="T22" fmla="*/ 205 w 342"/>
                <a:gd name="T23" fmla="*/ 0 h 397"/>
                <a:gd name="T24" fmla="*/ 167 w 342"/>
                <a:gd name="T25" fmla="*/ 0 h 397"/>
                <a:gd name="T26" fmla="*/ 120 w 342"/>
                <a:gd name="T27" fmla="*/ 0 h 397"/>
                <a:gd name="T28" fmla="*/ 120 w 342"/>
                <a:gd name="T29" fmla="*/ 0 h 397"/>
                <a:gd name="T30" fmla="*/ 86 w 342"/>
                <a:gd name="T31" fmla="*/ 12 h 397"/>
                <a:gd name="T32" fmla="*/ 60 w 342"/>
                <a:gd name="T33" fmla="*/ 25 h 397"/>
                <a:gd name="T34" fmla="*/ 43 w 342"/>
                <a:gd name="T35" fmla="*/ 42 h 397"/>
                <a:gd name="T36" fmla="*/ 26 w 342"/>
                <a:gd name="T37" fmla="*/ 64 h 397"/>
                <a:gd name="T38" fmla="*/ 13 w 342"/>
                <a:gd name="T39" fmla="*/ 89 h 397"/>
                <a:gd name="T40" fmla="*/ 4 w 342"/>
                <a:gd name="T41" fmla="*/ 115 h 397"/>
                <a:gd name="T42" fmla="*/ 0 w 342"/>
                <a:gd name="T43" fmla="*/ 141 h 397"/>
                <a:gd name="T44" fmla="*/ 0 w 342"/>
                <a:gd name="T45" fmla="*/ 171 h 397"/>
                <a:gd name="T46" fmla="*/ 4 w 342"/>
                <a:gd name="T47" fmla="*/ 226 h 397"/>
                <a:gd name="T48" fmla="*/ 17 w 342"/>
                <a:gd name="T49" fmla="*/ 286 h 397"/>
                <a:gd name="T50" fmla="*/ 43 w 342"/>
                <a:gd name="T51" fmla="*/ 380 h 397"/>
                <a:gd name="T52" fmla="*/ 43 w 342"/>
                <a:gd name="T53" fmla="*/ 380 h 397"/>
                <a:gd name="T54" fmla="*/ 124 w 342"/>
                <a:gd name="T55" fmla="*/ 393 h 397"/>
                <a:gd name="T56" fmla="*/ 158 w 342"/>
                <a:gd name="T57" fmla="*/ 397 h 397"/>
                <a:gd name="T58" fmla="*/ 192 w 342"/>
                <a:gd name="T59" fmla="*/ 397 h 397"/>
                <a:gd name="T60" fmla="*/ 227 w 342"/>
                <a:gd name="T61" fmla="*/ 393 h 397"/>
                <a:gd name="T62" fmla="*/ 261 w 342"/>
                <a:gd name="T63" fmla="*/ 389 h 397"/>
                <a:gd name="T64" fmla="*/ 342 w 342"/>
                <a:gd name="T65" fmla="*/ 367 h 397"/>
                <a:gd name="T66" fmla="*/ 342 w 342"/>
                <a:gd name="T67" fmla="*/ 367 h 397"/>
                <a:gd name="T68" fmla="*/ 334 w 342"/>
                <a:gd name="T69" fmla="*/ 363 h 397"/>
                <a:gd name="T70" fmla="*/ 325 w 342"/>
                <a:gd name="T71" fmla="*/ 346 h 397"/>
                <a:gd name="T72" fmla="*/ 321 w 342"/>
                <a:gd name="T73" fmla="*/ 329 h 397"/>
                <a:gd name="T74" fmla="*/ 321 w 342"/>
                <a:gd name="T75" fmla="*/ 299 h 397"/>
                <a:gd name="T76" fmla="*/ 321 w 342"/>
                <a:gd name="T77" fmla="*/ 299 h 39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2"/>
                <a:gd name="T118" fmla="*/ 0 h 397"/>
                <a:gd name="T119" fmla="*/ 342 w 342"/>
                <a:gd name="T120" fmla="*/ 397 h 39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2" h="397">
                  <a:moveTo>
                    <a:pt x="321" y="299"/>
                  </a:moveTo>
                  <a:lnTo>
                    <a:pt x="321" y="299"/>
                  </a:lnTo>
                  <a:lnTo>
                    <a:pt x="329" y="209"/>
                  </a:lnTo>
                  <a:lnTo>
                    <a:pt x="329" y="153"/>
                  </a:lnTo>
                  <a:lnTo>
                    <a:pt x="329" y="128"/>
                  </a:lnTo>
                  <a:lnTo>
                    <a:pt x="325" y="102"/>
                  </a:lnTo>
                  <a:lnTo>
                    <a:pt x="316" y="81"/>
                  </a:lnTo>
                  <a:lnTo>
                    <a:pt x="304" y="55"/>
                  </a:lnTo>
                  <a:lnTo>
                    <a:pt x="287" y="38"/>
                  </a:lnTo>
                  <a:lnTo>
                    <a:pt x="265" y="21"/>
                  </a:lnTo>
                  <a:lnTo>
                    <a:pt x="240" y="8"/>
                  </a:lnTo>
                  <a:lnTo>
                    <a:pt x="205" y="0"/>
                  </a:lnTo>
                  <a:lnTo>
                    <a:pt x="167" y="0"/>
                  </a:lnTo>
                  <a:lnTo>
                    <a:pt x="120" y="0"/>
                  </a:lnTo>
                  <a:lnTo>
                    <a:pt x="86" y="12"/>
                  </a:lnTo>
                  <a:lnTo>
                    <a:pt x="60" y="25"/>
                  </a:lnTo>
                  <a:lnTo>
                    <a:pt x="43" y="42"/>
                  </a:lnTo>
                  <a:lnTo>
                    <a:pt x="26" y="64"/>
                  </a:lnTo>
                  <a:lnTo>
                    <a:pt x="13" y="89"/>
                  </a:lnTo>
                  <a:lnTo>
                    <a:pt x="4" y="115"/>
                  </a:lnTo>
                  <a:lnTo>
                    <a:pt x="0" y="141"/>
                  </a:lnTo>
                  <a:lnTo>
                    <a:pt x="0" y="171"/>
                  </a:lnTo>
                  <a:lnTo>
                    <a:pt x="4" y="226"/>
                  </a:lnTo>
                  <a:lnTo>
                    <a:pt x="17" y="286"/>
                  </a:lnTo>
                  <a:lnTo>
                    <a:pt x="43" y="380"/>
                  </a:lnTo>
                  <a:lnTo>
                    <a:pt x="124" y="393"/>
                  </a:lnTo>
                  <a:lnTo>
                    <a:pt x="158" y="397"/>
                  </a:lnTo>
                  <a:lnTo>
                    <a:pt x="192" y="397"/>
                  </a:lnTo>
                  <a:lnTo>
                    <a:pt x="227" y="393"/>
                  </a:lnTo>
                  <a:lnTo>
                    <a:pt x="261" y="389"/>
                  </a:lnTo>
                  <a:lnTo>
                    <a:pt x="342" y="367"/>
                  </a:lnTo>
                  <a:lnTo>
                    <a:pt x="334" y="363"/>
                  </a:lnTo>
                  <a:lnTo>
                    <a:pt x="325" y="346"/>
                  </a:lnTo>
                  <a:lnTo>
                    <a:pt x="321" y="329"/>
                  </a:lnTo>
                  <a:lnTo>
                    <a:pt x="321" y="299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0" name="Freeform 29"/>
            <p:cNvSpPr>
              <a:spLocks/>
            </p:cNvSpPr>
            <p:nvPr/>
          </p:nvSpPr>
          <p:spPr bwMode="auto">
            <a:xfrm>
              <a:off x="1724" y="3063"/>
              <a:ext cx="51" cy="22"/>
            </a:xfrm>
            <a:custGeom>
              <a:avLst/>
              <a:gdLst>
                <a:gd name="T0" fmla="*/ 51 w 51"/>
                <a:gd name="T1" fmla="*/ 22 h 22"/>
                <a:gd name="T2" fmla="*/ 21 w 51"/>
                <a:gd name="T3" fmla="*/ 0 h 22"/>
                <a:gd name="T4" fmla="*/ 0 w 51"/>
                <a:gd name="T5" fmla="*/ 0 h 22"/>
                <a:gd name="T6" fmla="*/ 0 w 51"/>
                <a:gd name="T7" fmla="*/ 0 h 22"/>
                <a:gd name="T8" fmla="*/ 17 w 51"/>
                <a:gd name="T9" fmla="*/ 13 h 22"/>
                <a:gd name="T10" fmla="*/ 34 w 51"/>
                <a:gd name="T11" fmla="*/ 22 h 22"/>
                <a:gd name="T12" fmla="*/ 42 w 51"/>
                <a:gd name="T13" fmla="*/ 22 h 22"/>
                <a:gd name="T14" fmla="*/ 51 w 51"/>
                <a:gd name="T15" fmla="*/ 22 h 22"/>
                <a:gd name="T16" fmla="*/ 51 w 51"/>
                <a:gd name="T17" fmla="*/ 2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22"/>
                <a:gd name="T29" fmla="*/ 51 w 51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22">
                  <a:moveTo>
                    <a:pt x="51" y="22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17" y="13"/>
                  </a:lnTo>
                  <a:lnTo>
                    <a:pt x="34" y="22"/>
                  </a:lnTo>
                  <a:lnTo>
                    <a:pt x="42" y="22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1" name="Freeform 30"/>
            <p:cNvSpPr>
              <a:spLocks/>
            </p:cNvSpPr>
            <p:nvPr/>
          </p:nvSpPr>
          <p:spPr bwMode="auto">
            <a:xfrm>
              <a:off x="1270" y="2790"/>
              <a:ext cx="278" cy="367"/>
            </a:xfrm>
            <a:custGeom>
              <a:avLst/>
              <a:gdLst>
                <a:gd name="T0" fmla="*/ 129 w 278"/>
                <a:gd name="T1" fmla="*/ 282 h 367"/>
                <a:gd name="T2" fmla="*/ 129 w 278"/>
                <a:gd name="T3" fmla="*/ 282 h 367"/>
                <a:gd name="T4" fmla="*/ 124 w 278"/>
                <a:gd name="T5" fmla="*/ 239 h 367"/>
                <a:gd name="T6" fmla="*/ 120 w 278"/>
                <a:gd name="T7" fmla="*/ 149 h 367"/>
                <a:gd name="T8" fmla="*/ 112 w 278"/>
                <a:gd name="T9" fmla="*/ 98 h 367"/>
                <a:gd name="T10" fmla="*/ 103 w 278"/>
                <a:gd name="T11" fmla="*/ 55 h 367"/>
                <a:gd name="T12" fmla="*/ 90 w 278"/>
                <a:gd name="T13" fmla="*/ 21 h 367"/>
                <a:gd name="T14" fmla="*/ 86 w 278"/>
                <a:gd name="T15" fmla="*/ 8 h 367"/>
                <a:gd name="T16" fmla="*/ 77 w 278"/>
                <a:gd name="T17" fmla="*/ 4 h 367"/>
                <a:gd name="T18" fmla="*/ 77 w 278"/>
                <a:gd name="T19" fmla="*/ 4 h 367"/>
                <a:gd name="T20" fmla="*/ 65 w 278"/>
                <a:gd name="T21" fmla="*/ 0 h 367"/>
                <a:gd name="T22" fmla="*/ 56 w 278"/>
                <a:gd name="T23" fmla="*/ 0 h 367"/>
                <a:gd name="T24" fmla="*/ 47 w 278"/>
                <a:gd name="T25" fmla="*/ 4 h 367"/>
                <a:gd name="T26" fmla="*/ 35 w 278"/>
                <a:gd name="T27" fmla="*/ 17 h 367"/>
                <a:gd name="T28" fmla="*/ 35 w 278"/>
                <a:gd name="T29" fmla="*/ 17 h 367"/>
                <a:gd name="T30" fmla="*/ 22 w 278"/>
                <a:gd name="T31" fmla="*/ 34 h 367"/>
                <a:gd name="T32" fmla="*/ 13 w 278"/>
                <a:gd name="T33" fmla="*/ 55 h 367"/>
                <a:gd name="T34" fmla="*/ 5 w 278"/>
                <a:gd name="T35" fmla="*/ 81 h 367"/>
                <a:gd name="T36" fmla="*/ 0 w 278"/>
                <a:gd name="T37" fmla="*/ 107 h 367"/>
                <a:gd name="T38" fmla="*/ 0 w 278"/>
                <a:gd name="T39" fmla="*/ 107 h 367"/>
                <a:gd name="T40" fmla="*/ 30 w 278"/>
                <a:gd name="T41" fmla="*/ 226 h 367"/>
                <a:gd name="T42" fmla="*/ 52 w 278"/>
                <a:gd name="T43" fmla="*/ 312 h 367"/>
                <a:gd name="T44" fmla="*/ 60 w 278"/>
                <a:gd name="T45" fmla="*/ 367 h 367"/>
                <a:gd name="T46" fmla="*/ 60 w 278"/>
                <a:gd name="T47" fmla="*/ 367 h 367"/>
                <a:gd name="T48" fmla="*/ 99 w 278"/>
                <a:gd name="T49" fmla="*/ 363 h 367"/>
                <a:gd name="T50" fmla="*/ 150 w 278"/>
                <a:gd name="T51" fmla="*/ 355 h 367"/>
                <a:gd name="T52" fmla="*/ 257 w 278"/>
                <a:gd name="T53" fmla="*/ 337 h 367"/>
                <a:gd name="T54" fmla="*/ 257 w 278"/>
                <a:gd name="T55" fmla="*/ 337 h 367"/>
                <a:gd name="T56" fmla="*/ 278 w 278"/>
                <a:gd name="T57" fmla="*/ 286 h 367"/>
                <a:gd name="T58" fmla="*/ 129 w 278"/>
                <a:gd name="T59" fmla="*/ 282 h 3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8"/>
                <a:gd name="T91" fmla="*/ 0 h 367"/>
                <a:gd name="T92" fmla="*/ 278 w 278"/>
                <a:gd name="T93" fmla="*/ 367 h 3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8" h="367">
                  <a:moveTo>
                    <a:pt x="129" y="282"/>
                  </a:moveTo>
                  <a:lnTo>
                    <a:pt x="129" y="282"/>
                  </a:lnTo>
                  <a:lnTo>
                    <a:pt x="124" y="239"/>
                  </a:lnTo>
                  <a:lnTo>
                    <a:pt x="120" y="149"/>
                  </a:lnTo>
                  <a:lnTo>
                    <a:pt x="112" y="98"/>
                  </a:lnTo>
                  <a:lnTo>
                    <a:pt x="103" y="55"/>
                  </a:lnTo>
                  <a:lnTo>
                    <a:pt x="90" y="21"/>
                  </a:lnTo>
                  <a:lnTo>
                    <a:pt x="86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5" y="17"/>
                  </a:lnTo>
                  <a:lnTo>
                    <a:pt x="22" y="34"/>
                  </a:lnTo>
                  <a:lnTo>
                    <a:pt x="13" y="55"/>
                  </a:lnTo>
                  <a:lnTo>
                    <a:pt x="5" y="81"/>
                  </a:lnTo>
                  <a:lnTo>
                    <a:pt x="0" y="107"/>
                  </a:lnTo>
                  <a:lnTo>
                    <a:pt x="30" y="226"/>
                  </a:lnTo>
                  <a:lnTo>
                    <a:pt x="52" y="312"/>
                  </a:lnTo>
                  <a:lnTo>
                    <a:pt x="60" y="367"/>
                  </a:lnTo>
                  <a:lnTo>
                    <a:pt x="99" y="363"/>
                  </a:lnTo>
                  <a:lnTo>
                    <a:pt x="150" y="355"/>
                  </a:lnTo>
                  <a:lnTo>
                    <a:pt x="257" y="337"/>
                  </a:lnTo>
                  <a:lnTo>
                    <a:pt x="278" y="286"/>
                  </a:lnTo>
                  <a:lnTo>
                    <a:pt x="129" y="282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2" name="Freeform 31"/>
            <p:cNvSpPr>
              <a:spLocks/>
            </p:cNvSpPr>
            <p:nvPr/>
          </p:nvSpPr>
          <p:spPr bwMode="auto">
            <a:xfrm>
              <a:off x="1275" y="3431"/>
              <a:ext cx="427" cy="534"/>
            </a:xfrm>
            <a:custGeom>
              <a:avLst/>
              <a:gdLst>
                <a:gd name="T0" fmla="*/ 419 w 427"/>
                <a:gd name="T1" fmla="*/ 175 h 534"/>
                <a:gd name="T2" fmla="*/ 419 w 427"/>
                <a:gd name="T3" fmla="*/ 175 h 534"/>
                <a:gd name="T4" fmla="*/ 389 w 427"/>
                <a:gd name="T5" fmla="*/ 141 h 534"/>
                <a:gd name="T6" fmla="*/ 355 w 427"/>
                <a:gd name="T7" fmla="*/ 111 h 534"/>
                <a:gd name="T8" fmla="*/ 320 w 427"/>
                <a:gd name="T9" fmla="*/ 85 h 534"/>
                <a:gd name="T10" fmla="*/ 286 w 427"/>
                <a:gd name="T11" fmla="*/ 64 h 534"/>
                <a:gd name="T12" fmla="*/ 218 w 427"/>
                <a:gd name="T13" fmla="*/ 30 h 534"/>
                <a:gd name="T14" fmla="*/ 145 w 427"/>
                <a:gd name="T15" fmla="*/ 0 h 534"/>
                <a:gd name="T16" fmla="*/ 145 w 427"/>
                <a:gd name="T17" fmla="*/ 0 h 534"/>
                <a:gd name="T18" fmla="*/ 119 w 427"/>
                <a:gd name="T19" fmla="*/ 21 h 534"/>
                <a:gd name="T20" fmla="*/ 94 w 427"/>
                <a:gd name="T21" fmla="*/ 47 h 534"/>
                <a:gd name="T22" fmla="*/ 72 w 427"/>
                <a:gd name="T23" fmla="*/ 73 h 534"/>
                <a:gd name="T24" fmla="*/ 55 w 427"/>
                <a:gd name="T25" fmla="*/ 103 h 534"/>
                <a:gd name="T26" fmla="*/ 51 w 427"/>
                <a:gd name="T27" fmla="*/ 115 h 534"/>
                <a:gd name="T28" fmla="*/ 51 w 427"/>
                <a:gd name="T29" fmla="*/ 128 h 534"/>
                <a:gd name="T30" fmla="*/ 51 w 427"/>
                <a:gd name="T31" fmla="*/ 141 h 534"/>
                <a:gd name="T32" fmla="*/ 55 w 427"/>
                <a:gd name="T33" fmla="*/ 154 h 534"/>
                <a:gd name="T34" fmla="*/ 64 w 427"/>
                <a:gd name="T35" fmla="*/ 167 h 534"/>
                <a:gd name="T36" fmla="*/ 72 w 427"/>
                <a:gd name="T37" fmla="*/ 179 h 534"/>
                <a:gd name="T38" fmla="*/ 90 w 427"/>
                <a:gd name="T39" fmla="*/ 188 h 534"/>
                <a:gd name="T40" fmla="*/ 111 w 427"/>
                <a:gd name="T41" fmla="*/ 197 h 534"/>
                <a:gd name="T42" fmla="*/ 111 w 427"/>
                <a:gd name="T43" fmla="*/ 197 h 534"/>
                <a:gd name="T44" fmla="*/ 239 w 427"/>
                <a:gd name="T45" fmla="*/ 248 h 534"/>
                <a:gd name="T46" fmla="*/ 239 w 427"/>
                <a:gd name="T47" fmla="*/ 248 h 534"/>
                <a:gd name="T48" fmla="*/ 201 w 427"/>
                <a:gd name="T49" fmla="*/ 286 h 534"/>
                <a:gd name="T50" fmla="*/ 154 w 427"/>
                <a:gd name="T51" fmla="*/ 333 h 534"/>
                <a:gd name="T52" fmla="*/ 154 w 427"/>
                <a:gd name="T53" fmla="*/ 333 h 534"/>
                <a:gd name="T54" fmla="*/ 98 w 427"/>
                <a:gd name="T55" fmla="*/ 397 h 534"/>
                <a:gd name="T56" fmla="*/ 47 w 427"/>
                <a:gd name="T57" fmla="*/ 462 h 534"/>
                <a:gd name="T58" fmla="*/ 0 w 427"/>
                <a:gd name="T59" fmla="*/ 526 h 534"/>
                <a:gd name="T60" fmla="*/ 0 w 427"/>
                <a:gd name="T61" fmla="*/ 526 h 534"/>
                <a:gd name="T62" fmla="*/ 64 w 427"/>
                <a:gd name="T63" fmla="*/ 534 h 534"/>
                <a:gd name="T64" fmla="*/ 64 w 427"/>
                <a:gd name="T65" fmla="*/ 534 h 534"/>
                <a:gd name="T66" fmla="*/ 141 w 427"/>
                <a:gd name="T67" fmla="*/ 479 h 534"/>
                <a:gd name="T68" fmla="*/ 231 w 427"/>
                <a:gd name="T69" fmla="*/ 415 h 534"/>
                <a:gd name="T70" fmla="*/ 231 w 427"/>
                <a:gd name="T71" fmla="*/ 415 h 534"/>
                <a:gd name="T72" fmla="*/ 282 w 427"/>
                <a:gd name="T73" fmla="*/ 376 h 534"/>
                <a:gd name="T74" fmla="*/ 325 w 427"/>
                <a:gd name="T75" fmla="*/ 338 h 534"/>
                <a:gd name="T76" fmla="*/ 402 w 427"/>
                <a:gd name="T77" fmla="*/ 269 h 534"/>
                <a:gd name="T78" fmla="*/ 402 w 427"/>
                <a:gd name="T79" fmla="*/ 269 h 534"/>
                <a:gd name="T80" fmla="*/ 419 w 427"/>
                <a:gd name="T81" fmla="*/ 239 h 534"/>
                <a:gd name="T82" fmla="*/ 427 w 427"/>
                <a:gd name="T83" fmla="*/ 214 h 534"/>
                <a:gd name="T84" fmla="*/ 427 w 427"/>
                <a:gd name="T85" fmla="*/ 197 h 534"/>
                <a:gd name="T86" fmla="*/ 419 w 427"/>
                <a:gd name="T87" fmla="*/ 175 h 534"/>
                <a:gd name="T88" fmla="*/ 419 w 427"/>
                <a:gd name="T89" fmla="*/ 175 h 5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534"/>
                <a:gd name="T137" fmla="*/ 427 w 427"/>
                <a:gd name="T138" fmla="*/ 534 h 53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534">
                  <a:moveTo>
                    <a:pt x="419" y="175"/>
                  </a:moveTo>
                  <a:lnTo>
                    <a:pt x="419" y="175"/>
                  </a:lnTo>
                  <a:lnTo>
                    <a:pt x="389" y="141"/>
                  </a:lnTo>
                  <a:lnTo>
                    <a:pt x="355" y="111"/>
                  </a:lnTo>
                  <a:lnTo>
                    <a:pt x="320" y="85"/>
                  </a:lnTo>
                  <a:lnTo>
                    <a:pt x="286" y="64"/>
                  </a:lnTo>
                  <a:lnTo>
                    <a:pt x="218" y="30"/>
                  </a:lnTo>
                  <a:lnTo>
                    <a:pt x="145" y="0"/>
                  </a:lnTo>
                  <a:lnTo>
                    <a:pt x="119" y="21"/>
                  </a:lnTo>
                  <a:lnTo>
                    <a:pt x="94" y="47"/>
                  </a:lnTo>
                  <a:lnTo>
                    <a:pt x="72" y="73"/>
                  </a:lnTo>
                  <a:lnTo>
                    <a:pt x="55" y="103"/>
                  </a:lnTo>
                  <a:lnTo>
                    <a:pt x="51" y="115"/>
                  </a:lnTo>
                  <a:lnTo>
                    <a:pt x="51" y="128"/>
                  </a:lnTo>
                  <a:lnTo>
                    <a:pt x="51" y="141"/>
                  </a:lnTo>
                  <a:lnTo>
                    <a:pt x="55" y="154"/>
                  </a:lnTo>
                  <a:lnTo>
                    <a:pt x="64" y="167"/>
                  </a:lnTo>
                  <a:lnTo>
                    <a:pt x="72" y="179"/>
                  </a:lnTo>
                  <a:lnTo>
                    <a:pt x="90" y="188"/>
                  </a:lnTo>
                  <a:lnTo>
                    <a:pt x="111" y="197"/>
                  </a:lnTo>
                  <a:lnTo>
                    <a:pt x="239" y="248"/>
                  </a:lnTo>
                  <a:lnTo>
                    <a:pt x="201" y="286"/>
                  </a:lnTo>
                  <a:lnTo>
                    <a:pt x="154" y="333"/>
                  </a:lnTo>
                  <a:lnTo>
                    <a:pt x="98" y="397"/>
                  </a:lnTo>
                  <a:lnTo>
                    <a:pt x="47" y="462"/>
                  </a:lnTo>
                  <a:lnTo>
                    <a:pt x="0" y="526"/>
                  </a:lnTo>
                  <a:lnTo>
                    <a:pt x="64" y="534"/>
                  </a:lnTo>
                  <a:lnTo>
                    <a:pt x="141" y="479"/>
                  </a:lnTo>
                  <a:lnTo>
                    <a:pt x="231" y="415"/>
                  </a:lnTo>
                  <a:lnTo>
                    <a:pt x="282" y="376"/>
                  </a:lnTo>
                  <a:lnTo>
                    <a:pt x="325" y="338"/>
                  </a:lnTo>
                  <a:lnTo>
                    <a:pt x="402" y="269"/>
                  </a:lnTo>
                  <a:lnTo>
                    <a:pt x="419" y="239"/>
                  </a:lnTo>
                  <a:lnTo>
                    <a:pt x="427" y="214"/>
                  </a:lnTo>
                  <a:lnTo>
                    <a:pt x="427" y="197"/>
                  </a:lnTo>
                  <a:lnTo>
                    <a:pt x="419" y="17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3" name="Freeform 32"/>
            <p:cNvSpPr>
              <a:spLocks/>
            </p:cNvSpPr>
            <p:nvPr/>
          </p:nvSpPr>
          <p:spPr bwMode="auto">
            <a:xfrm>
              <a:off x="1035" y="3183"/>
              <a:ext cx="633" cy="286"/>
            </a:xfrm>
            <a:custGeom>
              <a:avLst/>
              <a:gdLst>
                <a:gd name="T0" fmla="*/ 287 w 633"/>
                <a:gd name="T1" fmla="*/ 0 h 286"/>
                <a:gd name="T2" fmla="*/ 282 w 633"/>
                <a:gd name="T3" fmla="*/ 21 h 286"/>
                <a:gd name="T4" fmla="*/ 633 w 633"/>
                <a:gd name="T5" fmla="*/ 30 h 286"/>
                <a:gd name="T6" fmla="*/ 633 w 633"/>
                <a:gd name="T7" fmla="*/ 30 h 286"/>
                <a:gd name="T8" fmla="*/ 607 w 633"/>
                <a:gd name="T9" fmla="*/ 68 h 286"/>
                <a:gd name="T10" fmla="*/ 582 w 633"/>
                <a:gd name="T11" fmla="*/ 111 h 286"/>
                <a:gd name="T12" fmla="*/ 543 w 633"/>
                <a:gd name="T13" fmla="*/ 197 h 286"/>
                <a:gd name="T14" fmla="*/ 518 w 633"/>
                <a:gd name="T15" fmla="*/ 256 h 286"/>
                <a:gd name="T16" fmla="*/ 509 w 633"/>
                <a:gd name="T17" fmla="*/ 282 h 286"/>
                <a:gd name="T18" fmla="*/ 509 w 633"/>
                <a:gd name="T19" fmla="*/ 282 h 286"/>
                <a:gd name="T20" fmla="*/ 347 w 633"/>
                <a:gd name="T21" fmla="*/ 286 h 286"/>
                <a:gd name="T22" fmla="*/ 223 w 633"/>
                <a:gd name="T23" fmla="*/ 286 h 286"/>
                <a:gd name="T24" fmla="*/ 154 w 633"/>
                <a:gd name="T25" fmla="*/ 282 h 286"/>
                <a:gd name="T26" fmla="*/ 154 w 633"/>
                <a:gd name="T27" fmla="*/ 282 h 286"/>
                <a:gd name="T28" fmla="*/ 112 w 633"/>
                <a:gd name="T29" fmla="*/ 269 h 286"/>
                <a:gd name="T30" fmla="*/ 73 w 633"/>
                <a:gd name="T31" fmla="*/ 252 h 286"/>
                <a:gd name="T32" fmla="*/ 43 w 633"/>
                <a:gd name="T33" fmla="*/ 227 h 286"/>
                <a:gd name="T34" fmla="*/ 18 w 633"/>
                <a:gd name="T35" fmla="*/ 201 h 286"/>
                <a:gd name="T36" fmla="*/ 9 w 633"/>
                <a:gd name="T37" fmla="*/ 184 h 286"/>
                <a:gd name="T38" fmla="*/ 5 w 633"/>
                <a:gd name="T39" fmla="*/ 162 h 286"/>
                <a:gd name="T40" fmla="*/ 0 w 633"/>
                <a:gd name="T41" fmla="*/ 145 h 286"/>
                <a:gd name="T42" fmla="*/ 0 w 633"/>
                <a:gd name="T43" fmla="*/ 124 h 286"/>
                <a:gd name="T44" fmla="*/ 0 w 633"/>
                <a:gd name="T45" fmla="*/ 103 h 286"/>
                <a:gd name="T46" fmla="*/ 5 w 633"/>
                <a:gd name="T47" fmla="*/ 77 h 286"/>
                <a:gd name="T48" fmla="*/ 22 w 633"/>
                <a:gd name="T49" fmla="*/ 26 h 286"/>
                <a:gd name="T50" fmla="*/ 22 w 633"/>
                <a:gd name="T51" fmla="*/ 26 h 286"/>
                <a:gd name="T52" fmla="*/ 56 w 633"/>
                <a:gd name="T53" fmla="*/ 34 h 286"/>
                <a:gd name="T54" fmla="*/ 90 w 633"/>
                <a:gd name="T55" fmla="*/ 43 h 286"/>
                <a:gd name="T56" fmla="*/ 124 w 633"/>
                <a:gd name="T57" fmla="*/ 47 h 286"/>
                <a:gd name="T58" fmla="*/ 159 w 633"/>
                <a:gd name="T59" fmla="*/ 47 h 286"/>
                <a:gd name="T60" fmla="*/ 193 w 633"/>
                <a:gd name="T61" fmla="*/ 43 h 286"/>
                <a:gd name="T62" fmla="*/ 227 w 633"/>
                <a:gd name="T63" fmla="*/ 34 h 286"/>
                <a:gd name="T64" fmla="*/ 257 w 633"/>
                <a:gd name="T65" fmla="*/ 21 h 286"/>
                <a:gd name="T66" fmla="*/ 287 w 633"/>
                <a:gd name="T67" fmla="*/ 0 h 286"/>
                <a:gd name="T68" fmla="*/ 287 w 633"/>
                <a:gd name="T69" fmla="*/ 0 h 2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33"/>
                <a:gd name="T106" fmla="*/ 0 h 286"/>
                <a:gd name="T107" fmla="*/ 633 w 633"/>
                <a:gd name="T108" fmla="*/ 286 h 2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33" h="286">
                  <a:moveTo>
                    <a:pt x="287" y="0"/>
                  </a:moveTo>
                  <a:lnTo>
                    <a:pt x="282" y="21"/>
                  </a:lnTo>
                  <a:lnTo>
                    <a:pt x="633" y="30"/>
                  </a:lnTo>
                  <a:lnTo>
                    <a:pt x="607" y="68"/>
                  </a:lnTo>
                  <a:lnTo>
                    <a:pt x="582" y="111"/>
                  </a:lnTo>
                  <a:lnTo>
                    <a:pt x="543" y="197"/>
                  </a:lnTo>
                  <a:lnTo>
                    <a:pt x="518" y="256"/>
                  </a:lnTo>
                  <a:lnTo>
                    <a:pt x="509" y="282"/>
                  </a:lnTo>
                  <a:lnTo>
                    <a:pt x="347" y="286"/>
                  </a:lnTo>
                  <a:lnTo>
                    <a:pt x="223" y="286"/>
                  </a:lnTo>
                  <a:lnTo>
                    <a:pt x="154" y="282"/>
                  </a:lnTo>
                  <a:lnTo>
                    <a:pt x="112" y="269"/>
                  </a:lnTo>
                  <a:lnTo>
                    <a:pt x="73" y="252"/>
                  </a:lnTo>
                  <a:lnTo>
                    <a:pt x="43" y="227"/>
                  </a:lnTo>
                  <a:lnTo>
                    <a:pt x="18" y="201"/>
                  </a:lnTo>
                  <a:lnTo>
                    <a:pt x="9" y="184"/>
                  </a:lnTo>
                  <a:lnTo>
                    <a:pt x="5" y="162"/>
                  </a:lnTo>
                  <a:lnTo>
                    <a:pt x="0" y="145"/>
                  </a:lnTo>
                  <a:lnTo>
                    <a:pt x="0" y="124"/>
                  </a:lnTo>
                  <a:lnTo>
                    <a:pt x="0" y="103"/>
                  </a:lnTo>
                  <a:lnTo>
                    <a:pt x="5" y="77"/>
                  </a:lnTo>
                  <a:lnTo>
                    <a:pt x="22" y="26"/>
                  </a:lnTo>
                  <a:lnTo>
                    <a:pt x="56" y="34"/>
                  </a:lnTo>
                  <a:lnTo>
                    <a:pt x="90" y="43"/>
                  </a:lnTo>
                  <a:lnTo>
                    <a:pt x="124" y="47"/>
                  </a:lnTo>
                  <a:lnTo>
                    <a:pt x="159" y="47"/>
                  </a:lnTo>
                  <a:lnTo>
                    <a:pt x="193" y="43"/>
                  </a:lnTo>
                  <a:lnTo>
                    <a:pt x="227" y="34"/>
                  </a:lnTo>
                  <a:lnTo>
                    <a:pt x="257" y="21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4" name="Freeform 33"/>
            <p:cNvSpPr>
              <a:spLocks/>
            </p:cNvSpPr>
            <p:nvPr/>
          </p:nvSpPr>
          <p:spPr bwMode="auto">
            <a:xfrm>
              <a:off x="1057" y="2777"/>
              <a:ext cx="350" cy="453"/>
            </a:xfrm>
            <a:custGeom>
              <a:avLst/>
              <a:gdLst>
                <a:gd name="T0" fmla="*/ 0 w 350"/>
                <a:gd name="T1" fmla="*/ 432 h 453"/>
                <a:gd name="T2" fmla="*/ 0 w 350"/>
                <a:gd name="T3" fmla="*/ 432 h 453"/>
                <a:gd name="T4" fmla="*/ 21 w 350"/>
                <a:gd name="T5" fmla="*/ 380 h 453"/>
                <a:gd name="T6" fmla="*/ 60 w 350"/>
                <a:gd name="T7" fmla="*/ 325 h 453"/>
                <a:gd name="T8" fmla="*/ 60 w 350"/>
                <a:gd name="T9" fmla="*/ 325 h 453"/>
                <a:gd name="T10" fmla="*/ 64 w 350"/>
                <a:gd name="T11" fmla="*/ 316 h 453"/>
                <a:gd name="T12" fmla="*/ 68 w 350"/>
                <a:gd name="T13" fmla="*/ 299 h 453"/>
                <a:gd name="T14" fmla="*/ 77 w 350"/>
                <a:gd name="T15" fmla="*/ 261 h 453"/>
                <a:gd name="T16" fmla="*/ 81 w 350"/>
                <a:gd name="T17" fmla="*/ 214 h 453"/>
                <a:gd name="T18" fmla="*/ 85 w 350"/>
                <a:gd name="T19" fmla="*/ 162 h 453"/>
                <a:gd name="T20" fmla="*/ 90 w 350"/>
                <a:gd name="T21" fmla="*/ 68 h 453"/>
                <a:gd name="T22" fmla="*/ 94 w 350"/>
                <a:gd name="T23" fmla="*/ 30 h 453"/>
                <a:gd name="T24" fmla="*/ 98 w 350"/>
                <a:gd name="T25" fmla="*/ 4 h 453"/>
                <a:gd name="T26" fmla="*/ 98 w 350"/>
                <a:gd name="T27" fmla="*/ 4 h 453"/>
                <a:gd name="T28" fmla="*/ 98 w 350"/>
                <a:gd name="T29" fmla="*/ 0 h 453"/>
                <a:gd name="T30" fmla="*/ 98 w 350"/>
                <a:gd name="T31" fmla="*/ 0 h 453"/>
                <a:gd name="T32" fmla="*/ 201 w 350"/>
                <a:gd name="T33" fmla="*/ 4 h 453"/>
                <a:gd name="T34" fmla="*/ 201 w 350"/>
                <a:gd name="T35" fmla="*/ 4 h 453"/>
                <a:gd name="T36" fmla="*/ 260 w 350"/>
                <a:gd name="T37" fmla="*/ 9 h 453"/>
                <a:gd name="T38" fmla="*/ 282 w 350"/>
                <a:gd name="T39" fmla="*/ 13 h 453"/>
                <a:gd name="T40" fmla="*/ 303 w 350"/>
                <a:gd name="T41" fmla="*/ 85 h 453"/>
                <a:gd name="T42" fmla="*/ 303 w 350"/>
                <a:gd name="T43" fmla="*/ 85 h 453"/>
                <a:gd name="T44" fmla="*/ 325 w 350"/>
                <a:gd name="T45" fmla="*/ 103 h 453"/>
                <a:gd name="T46" fmla="*/ 337 w 350"/>
                <a:gd name="T47" fmla="*/ 120 h 453"/>
                <a:gd name="T48" fmla="*/ 346 w 350"/>
                <a:gd name="T49" fmla="*/ 137 h 453"/>
                <a:gd name="T50" fmla="*/ 350 w 350"/>
                <a:gd name="T51" fmla="*/ 154 h 453"/>
                <a:gd name="T52" fmla="*/ 346 w 350"/>
                <a:gd name="T53" fmla="*/ 171 h 453"/>
                <a:gd name="T54" fmla="*/ 333 w 350"/>
                <a:gd name="T55" fmla="*/ 184 h 453"/>
                <a:gd name="T56" fmla="*/ 312 w 350"/>
                <a:gd name="T57" fmla="*/ 201 h 453"/>
                <a:gd name="T58" fmla="*/ 286 w 350"/>
                <a:gd name="T59" fmla="*/ 218 h 453"/>
                <a:gd name="T60" fmla="*/ 265 w 350"/>
                <a:gd name="T61" fmla="*/ 406 h 453"/>
                <a:gd name="T62" fmla="*/ 265 w 350"/>
                <a:gd name="T63" fmla="*/ 406 h 453"/>
                <a:gd name="T64" fmla="*/ 235 w 350"/>
                <a:gd name="T65" fmla="*/ 427 h 453"/>
                <a:gd name="T66" fmla="*/ 205 w 350"/>
                <a:gd name="T67" fmla="*/ 440 h 453"/>
                <a:gd name="T68" fmla="*/ 171 w 350"/>
                <a:gd name="T69" fmla="*/ 449 h 453"/>
                <a:gd name="T70" fmla="*/ 137 w 350"/>
                <a:gd name="T71" fmla="*/ 453 h 453"/>
                <a:gd name="T72" fmla="*/ 102 w 350"/>
                <a:gd name="T73" fmla="*/ 453 h 453"/>
                <a:gd name="T74" fmla="*/ 68 w 350"/>
                <a:gd name="T75" fmla="*/ 449 h 453"/>
                <a:gd name="T76" fmla="*/ 34 w 350"/>
                <a:gd name="T77" fmla="*/ 440 h 453"/>
                <a:gd name="T78" fmla="*/ 0 w 350"/>
                <a:gd name="T79" fmla="*/ 432 h 453"/>
                <a:gd name="T80" fmla="*/ 0 w 350"/>
                <a:gd name="T81" fmla="*/ 432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0"/>
                <a:gd name="T124" fmla="*/ 0 h 453"/>
                <a:gd name="T125" fmla="*/ 350 w 350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0" h="453">
                  <a:moveTo>
                    <a:pt x="0" y="432"/>
                  </a:moveTo>
                  <a:lnTo>
                    <a:pt x="0" y="432"/>
                  </a:lnTo>
                  <a:lnTo>
                    <a:pt x="21" y="380"/>
                  </a:lnTo>
                  <a:lnTo>
                    <a:pt x="60" y="325"/>
                  </a:lnTo>
                  <a:lnTo>
                    <a:pt x="64" y="316"/>
                  </a:lnTo>
                  <a:lnTo>
                    <a:pt x="68" y="299"/>
                  </a:lnTo>
                  <a:lnTo>
                    <a:pt x="77" y="261"/>
                  </a:lnTo>
                  <a:lnTo>
                    <a:pt x="81" y="214"/>
                  </a:lnTo>
                  <a:lnTo>
                    <a:pt x="85" y="162"/>
                  </a:lnTo>
                  <a:lnTo>
                    <a:pt x="90" y="68"/>
                  </a:lnTo>
                  <a:lnTo>
                    <a:pt x="94" y="30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201" y="4"/>
                  </a:lnTo>
                  <a:lnTo>
                    <a:pt x="260" y="9"/>
                  </a:lnTo>
                  <a:lnTo>
                    <a:pt x="282" y="13"/>
                  </a:lnTo>
                  <a:lnTo>
                    <a:pt x="303" y="85"/>
                  </a:lnTo>
                  <a:lnTo>
                    <a:pt x="325" y="103"/>
                  </a:lnTo>
                  <a:lnTo>
                    <a:pt x="337" y="120"/>
                  </a:lnTo>
                  <a:lnTo>
                    <a:pt x="346" y="137"/>
                  </a:lnTo>
                  <a:lnTo>
                    <a:pt x="350" y="154"/>
                  </a:lnTo>
                  <a:lnTo>
                    <a:pt x="346" y="171"/>
                  </a:lnTo>
                  <a:lnTo>
                    <a:pt x="333" y="184"/>
                  </a:lnTo>
                  <a:lnTo>
                    <a:pt x="312" y="201"/>
                  </a:lnTo>
                  <a:lnTo>
                    <a:pt x="286" y="218"/>
                  </a:lnTo>
                  <a:lnTo>
                    <a:pt x="265" y="406"/>
                  </a:lnTo>
                  <a:lnTo>
                    <a:pt x="235" y="427"/>
                  </a:lnTo>
                  <a:lnTo>
                    <a:pt x="205" y="440"/>
                  </a:lnTo>
                  <a:lnTo>
                    <a:pt x="171" y="449"/>
                  </a:lnTo>
                  <a:lnTo>
                    <a:pt x="137" y="453"/>
                  </a:lnTo>
                  <a:lnTo>
                    <a:pt x="102" y="453"/>
                  </a:lnTo>
                  <a:lnTo>
                    <a:pt x="68" y="449"/>
                  </a:lnTo>
                  <a:lnTo>
                    <a:pt x="34" y="440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5" name="Freeform 34"/>
            <p:cNvSpPr>
              <a:spLocks/>
            </p:cNvSpPr>
            <p:nvPr/>
          </p:nvSpPr>
          <p:spPr bwMode="auto">
            <a:xfrm>
              <a:off x="1206" y="2627"/>
              <a:ext cx="107" cy="274"/>
            </a:xfrm>
            <a:custGeom>
              <a:avLst/>
              <a:gdLst>
                <a:gd name="T0" fmla="*/ 56 w 107"/>
                <a:gd name="T1" fmla="*/ 0 h 274"/>
                <a:gd name="T2" fmla="*/ 56 w 107"/>
                <a:gd name="T3" fmla="*/ 0 h 274"/>
                <a:gd name="T4" fmla="*/ 43 w 107"/>
                <a:gd name="T5" fmla="*/ 43 h 274"/>
                <a:gd name="T6" fmla="*/ 0 w 107"/>
                <a:gd name="T7" fmla="*/ 150 h 274"/>
                <a:gd name="T8" fmla="*/ 0 w 107"/>
                <a:gd name="T9" fmla="*/ 150 h 274"/>
                <a:gd name="T10" fmla="*/ 39 w 107"/>
                <a:gd name="T11" fmla="*/ 214 h 274"/>
                <a:gd name="T12" fmla="*/ 73 w 107"/>
                <a:gd name="T13" fmla="*/ 253 h 274"/>
                <a:gd name="T14" fmla="*/ 86 w 107"/>
                <a:gd name="T15" fmla="*/ 265 h 274"/>
                <a:gd name="T16" fmla="*/ 99 w 107"/>
                <a:gd name="T17" fmla="*/ 274 h 274"/>
                <a:gd name="T18" fmla="*/ 99 w 107"/>
                <a:gd name="T19" fmla="*/ 274 h 274"/>
                <a:gd name="T20" fmla="*/ 99 w 107"/>
                <a:gd name="T21" fmla="*/ 253 h 274"/>
                <a:gd name="T22" fmla="*/ 99 w 107"/>
                <a:gd name="T23" fmla="*/ 214 h 274"/>
                <a:gd name="T24" fmla="*/ 94 w 107"/>
                <a:gd name="T25" fmla="*/ 159 h 274"/>
                <a:gd name="T26" fmla="*/ 94 w 107"/>
                <a:gd name="T27" fmla="*/ 159 h 274"/>
                <a:gd name="T28" fmla="*/ 86 w 107"/>
                <a:gd name="T29" fmla="*/ 154 h 274"/>
                <a:gd name="T30" fmla="*/ 82 w 107"/>
                <a:gd name="T31" fmla="*/ 146 h 274"/>
                <a:gd name="T32" fmla="*/ 77 w 107"/>
                <a:gd name="T33" fmla="*/ 137 h 274"/>
                <a:gd name="T34" fmla="*/ 73 w 107"/>
                <a:gd name="T35" fmla="*/ 120 h 274"/>
                <a:gd name="T36" fmla="*/ 77 w 107"/>
                <a:gd name="T37" fmla="*/ 103 h 274"/>
                <a:gd name="T38" fmla="*/ 90 w 107"/>
                <a:gd name="T39" fmla="*/ 77 h 274"/>
                <a:gd name="T40" fmla="*/ 107 w 107"/>
                <a:gd name="T41" fmla="*/ 47 h 274"/>
                <a:gd name="T42" fmla="*/ 56 w 107"/>
                <a:gd name="T43" fmla="*/ 0 h 2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7"/>
                <a:gd name="T67" fmla="*/ 0 h 274"/>
                <a:gd name="T68" fmla="*/ 107 w 107"/>
                <a:gd name="T69" fmla="*/ 274 h 27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7" h="274">
                  <a:moveTo>
                    <a:pt x="56" y="0"/>
                  </a:moveTo>
                  <a:lnTo>
                    <a:pt x="56" y="0"/>
                  </a:lnTo>
                  <a:lnTo>
                    <a:pt x="43" y="43"/>
                  </a:lnTo>
                  <a:lnTo>
                    <a:pt x="0" y="150"/>
                  </a:lnTo>
                  <a:lnTo>
                    <a:pt x="39" y="214"/>
                  </a:lnTo>
                  <a:lnTo>
                    <a:pt x="73" y="253"/>
                  </a:lnTo>
                  <a:lnTo>
                    <a:pt x="86" y="265"/>
                  </a:lnTo>
                  <a:lnTo>
                    <a:pt x="99" y="274"/>
                  </a:lnTo>
                  <a:lnTo>
                    <a:pt x="99" y="253"/>
                  </a:lnTo>
                  <a:lnTo>
                    <a:pt x="99" y="214"/>
                  </a:lnTo>
                  <a:lnTo>
                    <a:pt x="94" y="159"/>
                  </a:lnTo>
                  <a:lnTo>
                    <a:pt x="86" y="154"/>
                  </a:lnTo>
                  <a:lnTo>
                    <a:pt x="82" y="146"/>
                  </a:lnTo>
                  <a:lnTo>
                    <a:pt x="77" y="137"/>
                  </a:lnTo>
                  <a:lnTo>
                    <a:pt x="73" y="120"/>
                  </a:lnTo>
                  <a:lnTo>
                    <a:pt x="77" y="103"/>
                  </a:lnTo>
                  <a:lnTo>
                    <a:pt x="90" y="77"/>
                  </a:lnTo>
                  <a:lnTo>
                    <a:pt x="107" y="4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6" name="Freeform 35"/>
            <p:cNvSpPr>
              <a:spLocks/>
            </p:cNvSpPr>
            <p:nvPr/>
          </p:nvSpPr>
          <p:spPr bwMode="auto">
            <a:xfrm>
              <a:off x="1189" y="2392"/>
              <a:ext cx="235" cy="325"/>
            </a:xfrm>
            <a:custGeom>
              <a:avLst/>
              <a:gdLst>
                <a:gd name="T0" fmla="*/ 227 w 235"/>
                <a:gd name="T1" fmla="*/ 94 h 325"/>
                <a:gd name="T2" fmla="*/ 227 w 235"/>
                <a:gd name="T3" fmla="*/ 94 h 325"/>
                <a:gd name="T4" fmla="*/ 218 w 235"/>
                <a:gd name="T5" fmla="*/ 69 h 325"/>
                <a:gd name="T6" fmla="*/ 210 w 235"/>
                <a:gd name="T7" fmla="*/ 52 h 325"/>
                <a:gd name="T8" fmla="*/ 193 w 235"/>
                <a:gd name="T9" fmla="*/ 35 h 325"/>
                <a:gd name="T10" fmla="*/ 176 w 235"/>
                <a:gd name="T11" fmla="*/ 17 h 325"/>
                <a:gd name="T12" fmla="*/ 154 w 235"/>
                <a:gd name="T13" fmla="*/ 5 h 325"/>
                <a:gd name="T14" fmla="*/ 128 w 235"/>
                <a:gd name="T15" fmla="*/ 0 h 325"/>
                <a:gd name="T16" fmla="*/ 103 w 235"/>
                <a:gd name="T17" fmla="*/ 0 h 325"/>
                <a:gd name="T18" fmla="*/ 103 w 235"/>
                <a:gd name="T19" fmla="*/ 0 h 325"/>
                <a:gd name="T20" fmla="*/ 77 w 235"/>
                <a:gd name="T21" fmla="*/ 5 h 325"/>
                <a:gd name="T22" fmla="*/ 56 w 235"/>
                <a:gd name="T23" fmla="*/ 13 h 325"/>
                <a:gd name="T24" fmla="*/ 39 w 235"/>
                <a:gd name="T25" fmla="*/ 26 h 325"/>
                <a:gd name="T26" fmla="*/ 22 w 235"/>
                <a:gd name="T27" fmla="*/ 39 h 325"/>
                <a:gd name="T28" fmla="*/ 13 w 235"/>
                <a:gd name="T29" fmla="*/ 56 h 325"/>
                <a:gd name="T30" fmla="*/ 5 w 235"/>
                <a:gd name="T31" fmla="*/ 73 h 325"/>
                <a:gd name="T32" fmla="*/ 0 w 235"/>
                <a:gd name="T33" fmla="*/ 94 h 325"/>
                <a:gd name="T34" fmla="*/ 0 w 235"/>
                <a:gd name="T35" fmla="*/ 116 h 325"/>
                <a:gd name="T36" fmla="*/ 0 w 235"/>
                <a:gd name="T37" fmla="*/ 116 h 325"/>
                <a:gd name="T38" fmla="*/ 5 w 235"/>
                <a:gd name="T39" fmla="*/ 154 h 325"/>
                <a:gd name="T40" fmla="*/ 9 w 235"/>
                <a:gd name="T41" fmla="*/ 184 h 325"/>
                <a:gd name="T42" fmla="*/ 13 w 235"/>
                <a:gd name="T43" fmla="*/ 214 h 325"/>
                <a:gd name="T44" fmla="*/ 22 w 235"/>
                <a:gd name="T45" fmla="*/ 235 h 325"/>
                <a:gd name="T46" fmla="*/ 34 w 235"/>
                <a:gd name="T47" fmla="*/ 257 h 325"/>
                <a:gd name="T48" fmla="*/ 43 w 235"/>
                <a:gd name="T49" fmla="*/ 274 h 325"/>
                <a:gd name="T50" fmla="*/ 64 w 235"/>
                <a:gd name="T51" fmla="*/ 300 h 325"/>
                <a:gd name="T52" fmla="*/ 86 w 235"/>
                <a:gd name="T53" fmla="*/ 312 h 325"/>
                <a:gd name="T54" fmla="*/ 107 w 235"/>
                <a:gd name="T55" fmla="*/ 321 h 325"/>
                <a:gd name="T56" fmla="*/ 133 w 235"/>
                <a:gd name="T57" fmla="*/ 325 h 325"/>
                <a:gd name="T58" fmla="*/ 133 w 235"/>
                <a:gd name="T59" fmla="*/ 325 h 325"/>
                <a:gd name="T60" fmla="*/ 141 w 235"/>
                <a:gd name="T61" fmla="*/ 321 h 325"/>
                <a:gd name="T62" fmla="*/ 158 w 235"/>
                <a:gd name="T63" fmla="*/ 312 h 325"/>
                <a:gd name="T64" fmla="*/ 180 w 235"/>
                <a:gd name="T65" fmla="*/ 300 h 325"/>
                <a:gd name="T66" fmla="*/ 197 w 235"/>
                <a:gd name="T67" fmla="*/ 274 h 325"/>
                <a:gd name="T68" fmla="*/ 214 w 235"/>
                <a:gd name="T69" fmla="*/ 244 h 325"/>
                <a:gd name="T70" fmla="*/ 227 w 235"/>
                <a:gd name="T71" fmla="*/ 205 h 325"/>
                <a:gd name="T72" fmla="*/ 235 w 235"/>
                <a:gd name="T73" fmla="*/ 158 h 325"/>
                <a:gd name="T74" fmla="*/ 231 w 235"/>
                <a:gd name="T75" fmla="*/ 129 h 325"/>
                <a:gd name="T76" fmla="*/ 227 w 235"/>
                <a:gd name="T77" fmla="*/ 94 h 325"/>
                <a:gd name="T78" fmla="*/ 227 w 235"/>
                <a:gd name="T79" fmla="*/ 94 h 3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5"/>
                <a:gd name="T121" fmla="*/ 0 h 325"/>
                <a:gd name="T122" fmla="*/ 235 w 235"/>
                <a:gd name="T123" fmla="*/ 325 h 3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5" h="325">
                  <a:moveTo>
                    <a:pt x="227" y="94"/>
                  </a:moveTo>
                  <a:lnTo>
                    <a:pt x="227" y="94"/>
                  </a:lnTo>
                  <a:lnTo>
                    <a:pt x="218" y="69"/>
                  </a:lnTo>
                  <a:lnTo>
                    <a:pt x="210" y="52"/>
                  </a:lnTo>
                  <a:lnTo>
                    <a:pt x="193" y="35"/>
                  </a:lnTo>
                  <a:lnTo>
                    <a:pt x="176" y="17"/>
                  </a:lnTo>
                  <a:lnTo>
                    <a:pt x="154" y="5"/>
                  </a:lnTo>
                  <a:lnTo>
                    <a:pt x="128" y="0"/>
                  </a:lnTo>
                  <a:lnTo>
                    <a:pt x="103" y="0"/>
                  </a:lnTo>
                  <a:lnTo>
                    <a:pt x="77" y="5"/>
                  </a:lnTo>
                  <a:lnTo>
                    <a:pt x="56" y="13"/>
                  </a:lnTo>
                  <a:lnTo>
                    <a:pt x="39" y="26"/>
                  </a:lnTo>
                  <a:lnTo>
                    <a:pt x="22" y="39"/>
                  </a:lnTo>
                  <a:lnTo>
                    <a:pt x="13" y="56"/>
                  </a:lnTo>
                  <a:lnTo>
                    <a:pt x="5" y="7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5" y="154"/>
                  </a:lnTo>
                  <a:lnTo>
                    <a:pt x="9" y="184"/>
                  </a:lnTo>
                  <a:lnTo>
                    <a:pt x="13" y="214"/>
                  </a:lnTo>
                  <a:lnTo>
                    <a:pt x="22" y="235"/>
                  </a:lnTo>
                  <a:lnTo>
                    <a:pt x="34" y="257"/>
                  </a:lnTo>
                  <a:lnTo>
                    <a:pt x="43" y="274"/>
                  </a:lnTo>
                  <a:lnTo>
                    <a:pt x="64" y="300"/>
                  </a:lnTo>
                  <a:lnTo>
                    <a:pt x="86" y="312"/>
                  </a:lnTo>
                  <a:lnTo>
                    <a:pt x="107" y="321"/>
                  </a:lnTo>
                  <a:lnTo>
                    <a:pt x="133" y="325"/>
                  </a:lnTo>
                  <a:lnTo>
                    <a:pt x="141" y="321"/>
                  </a:lnTo>
                  <a:lnTo>
                    <a:pt x="158" y="312"/>
                  </a:lnTo>
                  <a:lnTo>
                    <a:pt x="180" y="300"/>
                  </a:lnTo>
                  <a:lnTo>
                    <a:pt x="197" y="274"/>
                  </a:lnTo>
                  <a:lnTo>
                    <a:pt x="214" y="244"/>
                  </a:lnTo>
                  <a:lnTo>
                    <a:pt x="227" y="205"/>
                  </a:lnTo>
                  <a:lnTo>
                    <a:pt x="235" y="158"/>
                  </a:lnTo>
                  <a:lnTo>
                    <a:pt x="231" y="129"/>
                  </a:lnTo>
                  <a:lnTo>
                    <a:pt x="227" y="9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7" name="Freeform 36"/>
            <p:cNvSpPr>
              <a:spLocks/>
            </p:cNvSpPr>
            <p:nvPr/>
          </p:nvSpPr>
          <p:spPr bwMode="auto">
            <a:xfrm>
              <a:off x="1317" y="2482"/>
              <a:ext cx="107" cy="137"/>
            </a:xfrm>
            <a:custGeom>
              <a:avLst/>
              <a:gdLst>
                <a:gd name="T0" fmla="*/ 35 w 107"/>
                <a:gd name="T1" fmla="*/ 4 h 137"/>
                <a:gd name="T2" fmla="*/ 35 w 107"/>
                <a:gd name="T3" fmla="*/ 4 h 137"/>
                <a:gd name="T4" fmla="*/ 43 w 107"/>
                <a:gd name="T5" fmla="*/ 0 h 137"/>
                <a:gd name="T6" fmla="*/ 60 w 107"/>
                <a:gd name="T7" fmla="*/ 0 h 137"/>
                <a:gd name="T8" fmla="*/ 86 w 107"/>
                <a:gd name="T9" fmla="*/ 0 h 137"/>
                <a:gd name="T10" fmla="*/ 95 w 107"/>
                <a:gd name="T11" fmla="*/ 9 h 137"/>
                <a:gd name="T12" fmla="*/ 107 w 107"/>
                <a:gd name="T13" fmla="*/ 17 h 137"/>
                <a:gd name="T14" fmla="*/ 107 w 107"/>
                <a:gd name="T15" fmla="*/ 17 h 137"/>
                <a:gd name="T16" fmla="*/ 103 w 107"/>
                <a:gd name="T17" fmla="*/ 13 h 137"/>
                <a:gd name="T18" fmla="*/ 82 w 107"/>
                <a:gd name="T19" fmla="*/ 9 h 137"/>
                <a:gd name="T20" fmla="*/ 60 w 107"/>
                <a:gd name="T21" fmla="*/ 4 h 137"/>
                <a:gd name="T22" fmla="*/ 48 w 107"/>
                <a:gd name="T23" fmla="*/ 9 h 137"/>
                <a:gd name="T24" fmla="*/ 39 w 107"/>
                <a:gd name="T25" fmla="*/ 13 h 137"/>
                <a:gd name="T26" fmla="*/ 39 w 107"/>
                <a:gd name="T27" fmla="*/ 13 h 137"/>
                <a:gd name="T28" fmla="*/ 26 w 107"/>
                <a:gd name="T29" fmla="*/ 21 h 137"/>
                <a:gd name="T30" fmla="*/ 22 w 107"/>
                <a:gd name="T31" fmla="*/ 30 h 137"/>
                <a:gd name="T32" fmla="*/ 13 w 107"/>
                <a:gd name="T33" fmla="*/ 43 h 137"/>
                <a:gd name="T34" fmla="*/ 9 w 107"/>
                <a:gd name="T35" fmla="*/ 56 h 137"/>
                <a:gd name="T36" fmla="*/ 9 w 107"/>
                <a:gd name="T37" fmla="*/ 73 h 137"/>
                <a:gd name="T38" fmla="*/ 13 w 107"/>
                <a:gd name="T39" fmla="*/ 90 h 137"/>
                <a:gd name="T40" fmla="*/ 22 w 107"/>
                <a:gd name="T41" fmla="*/ 111 h 137"/>
                <a:gd name="T42" fmla="*/ 39 w 107"/>
                <a:gd name="T43" fmla="*/ 128 h 137"/>
                <a:gd name="T44" fmla="*/ 0 w 107"/>
                <a:gd name="T45" fmla="*/ 137 h 137"/>
                <a:gd name="T46" fmla="*/ 30 w 107"/>
                <a:gd name="T47" fmla="*/ 128 h 137"/>
                <a:gd name="T48" fmla="*/ 30 w 107"/>
                <a:gd name="T49" fmla="*/ 128 h 137"/>
                <a:gd name="T50" fmla="*/ 22 w 107"/>
                <a:gd name="T51" fmla="*/ 115 h 137"/>
                <a:gd name="T52" fmla="*/ 13 w 107"/>
                <a:gd name="T53" fmla="*/ 107 h 137"/>
                <a:gd name="T54" fmla="*/ 9 w 107"/>
                <a:gd name="T55" fmla="*/ 90 h 137"/>
                <a:gd name="T56" fmla="*/ 5 w 107"/>
                <a:gd name="T57" fmla="*/ 73 h 137"/>
                <a:gd name="T58" fmla="*/ 9 w 107"/>
                <a:gd name="T59" fmla="*/ 51 h 137"/>
                <a:gd name="T60" fmla="*/ 18 w 107"/>
                <a:gd name="T61" fmla="*/ 30 h 137"/>
                <a:gd name="T62" fmla="*/ 35 w 107"/>
                <a:gd name="T63" fmla="*/ 4 h 137"/>
                <a:gd name="T64" fmla="*/ 35 w 107"/>
                <a:gd name="T65" fmla="*/ 4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137"/>
                <a:gd name="T101" fmla="*/ 107 w 10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137">
                  <a:moveTo>
                    <a:pt x="35" y="4"/>
                  </a:moveTo>
                  <a:lnTo>
                    <a:pt x="35" y="4"/>
                  </a:lnTo>
                  <a:lnTo>
                    <a:pt x="43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95" y="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82" y="9"/>
                  </a:lnTo>
                  <a:lnTo>
                    <a:pt x="60" y="4"/>
                  </a:lnTo>
                  <a:lnTo>
                    <a:pt x="48" y="9"/>
                  </a:lnTo>
                  <a:lnTo>
                    <a:pt x="39" y="13"/>
                  </a:lnTo>
                  <a:lnTo>
                    <a:pt x="26" y="21"/>
                  </a:lnTo>
                  <a:lnTo>
                    <a:pt x="22" y="30"/>
                  </a:lnTo>
                  <a:lnTo>
                    <a:pt x="13" y="43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3" y="90"/>
                  </a:lnTo>
                  <a:lnTo>
                    <a:pt x="22" y="111"/>
                  </a:lnTo>
                  <a:lnTo>
                    <a:pt x="39" y="128"/>
                  </a:lnTo>
                  <a:lnTo>
                    <a:pt x="0" y="137"/>
                  </a:lnTo>
                  <a:lnTo>
                    <a:pt x="30" y="128"/>
                  </a:lnTo>
                  <a:lnTo>
                    <a:pt x="22" y="115"/>
                  </a:lnTo>
                  <a:lnTo>
                    <a:pt x="13" y="107"/>
                  </a:lnTo>
                  <a:lnTo>
                    <a:pt x="9" y="90"/>
                  </a:lnTo>
                  <a:lnTo>
                    <a:pt x="5" y="73"/>
                  </a:lnTo>
                  <a:lnTo>
                    <a:pt x="9" y="51"/>
                  </a:lnTo>
                  <a:lnTo>
                    <a:pt x="18" y="30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8" name="Freeform 37"/>
            <p:cNvSpPr>
              <a:spLocks/>
            </p:cNvSpPr>
            <p:nvPr/>
          </p:nvSpPr>
          <p:spPr bwMode="auto">
            <a:xfrm>
              <a:off x="1335" y="2482"/>
              <a:ext cx="89" cy="30"/>
            </a:xfrm>
            <a:custGeom>
              <a:avLst/>
              <a:gdLst>
                <a:gd name="T0" fmla="*/ 17 w 89"/>
                <a:gd name="T1" fmla="*/ 4 h 30"/>
                <a:gd name="T2" fmla="*/ 17 w 89"/>
                <a:gd name="T3" fmla="*/ 4 h 30"/>
                <a:gd name="T4" fmla="*/ 30 w 89"/>
                <a:gd name="T5" fmla="*/ 0 h 30"/>
                <a:gd name="T6" fmla="*/ 47 w 89"/>
                <a:gd name="T7" fmla="*/ 0 h 30"/>
                <a:gd name="T8" fmla="*/ 68 w 89"/>
                <a:gd name="T9" fmla="*/ 4 h 30"/>
                <a:gd name="T10" fmla="*/ 81 w 89"/>
                <a:gd name="T11" fmla="*/ 9 h 30"/>
                <a:gd name="T12" fmla="*/ 89 w 89"/>
                <a:gd name="T13" fmla="*/ 17 h 30"/>
                <a:gd name="T14" fmla="*/ 89 w 89"/>
                <a:gd name="T15" fmla="*/ 17 h 30"/>
                <a:gd name="T16" fmla="*/ 85 w 89"/>
                <a:gd name="T17" fmla="*/ 13 h 30"/>
                <a:gd name="T18" fmla="*/ 68 w 89"/>
                <a:gd name="T19" fmla="*/ 9 h 30"/>
                <a:gd name="T20" fmla="*/ 42 w 89"/>
                <a:gd name="T21" fmla="*/ 4 h 30"/>
                <a:gd name="T22" fmla="*/ 34 w 89"/>
                <a:gd name="T23" fmla="*/ 4 h 30"/>
                <a:gd name="T24" fmla="*/ 21 w 89"/>
                <a:gd name="T25" fmla="*/ 13 h 30"/>
                <a:gd name="T26" fmla="*/ 21 w 89"/>
                <a:gd name="T27" fmla="*/ 13 h 30"/>
                <a:gd name="T28" fmla="*/ 4 w 89"/>
                <a:gd name="T29" fmla="*/ 26 h 30"/>
                <a:gd name="T30" fmla="*/ 4 w 89"/>
                <a:gd name="T31" fmla="*/ 26 h 30"/>
                <a:gd name="T32" fmla="*/ 0 w 89"/>
                <a:gd name="T33" fmla="*/ 30 h 30"/>
                <a:gd name="T34" fmla="*/ 0 w 89"/>
                <a:gd name="T35" fmla="*/ 26 h 30"/>
                <a:gd name="T36" fmla="*/ 0 w 89"/>
                <a:gd name="T37" fmla="*/ 26 h 30"/>
                <a:gd name="T38" fmla="*/ 8 w 89"/>
                <a:gd name="T39" fmla="*/ 13 h 30"/>
                <a:gd name="T40" fmla="*/ 17 w 89"/>
                <a:gd name="T41" fmla="*/ 4 h 30"/>
                <a:gd name="T42" fmla="*/ 17 w 89"/>
                <a:gd name="T43" fmla="*/ 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9"/>
                <a:gd name="T67" fmla="*/ 0 h 30"/>
                <a:gd name="T68" fmla="*/ 89 w 89"/>
                <a:gd name="T69" fmla="*/ 30 h 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9" h="30">
                  <a:moveTo>
                    <a:pt x="17" y="4"/>
                  </a:moveTo>
                  <a:lnTo>
                    <a:pt x="17" y="4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68" y="4"/>
                  </a:lnTo>
                  <a:lnTo>
                    <a:pt x="81" y="9"/>
                  </a:lnTo>
                  <a:lnTo>
                    <a:pt x="89" y="17"/>
                  </a:lnTo>
                  <a:lnTo>
                    <a:pt x="85" y="13"/>
                  </a:lnTo>
                  <a:lnTo>
                    <a:pt x="68" y="9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21" y="13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8" y="13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79" name="Freeform 38"/>
            <p:cNvSpPr>
              <a:spLocks/>
            </p:cNvSpPr>
            <p:nvPr/>
          </p:nvSpPr>
          <p:spPr bwMode="auto">
            <a:xfrm>
              <a:off x="1202" y="2482"/>
              <a:ext cx="94" cy="26"/>
            </a:xfrm>
            <a:custGeom>
              <a:avLst/>
              <a:gdLst>
                <a:gd name="T0" fmla="*/ 73 w 94"/>
                <a:gd name="T1" fmla="*/ 4 h 26"/>
                <a:gd name="T2" fmla="*/ 73 w 94"/>
                <a:gd name="T3" fmla="*/ 4 h 26"/>
                <a:gd name="T4" fmla="*/ 64 w 94"/>
                <a:gd name="T5" fmla="*/ 0 h 26"/>
                <a:gd name="T6" fmla="*/ 43 w 94"/>
                <a:gd name="T7" fmla="*/ 0 h 26"/>
                <a:gd name="T8" fmla="*/ 21 w 94"/>
                <a:gd name="T9" fmla="*/ 4 h 26"/>
                <a:gd name="T10" fmla="*/ 13 w 94"/>
                <a:gd name="T11" fmla="*/ 13 h 26"/>
                <a:gd name="T12" fmla="*/ 0 w 94"/>
                <a:gd name="T13" fmla="*/ 21 h 26"/>
                <a:gd name="T14" fmla="*/ 0 w 94"/>
                <a:gd name="T15" fmla="*/ 21 h 26"/>
                <a:gd name="T16" fmla="*/ 9 w 94"/>
                <a:gd name="T17" fmla="*/ 17 h 26"/>
                <a:gd name="T18" fmla="*/ 26 w 94"/>
                <a:gd name="T19" fmla="*/ 9 h 26"/>
                <a:gd name="T20" fmla="*/ 47 w 94"/>
                <a:gd name="T21" fmla="*/ 4 h 26"/>
                <a:gd name="T22" fmla="*/ 60 w 94"/>
                <a:gd name="T23" fmla="*/ 9 h 26"/>
                <a:gd name="T24" fmla="*/ 68 w 94"/>
                <a:gd name="T25" fmla="*/ 13 h 26"/>
                <a:gd name="T26" fmla="*/ 68 w 94"/>
                <a:gd name="T27" fmla="*/ 13 h 26"/>
                <a:gd name="T28" fmla="*/ 86 w 94"/>
                <a:gd name="T29" fmla="*/ 26 h 26"/>
                <a:gd name="T30" fmla="*/ 86 w 94"/>
                <a:gd name="T31" fmla="*/ 26 h 26"/>
                <a:gd name="T32" fmla="*/ 90 w 94"/>
                <a:gd name="T33" fmla="*/ 26 h 26"/>
                <a:gd name="T34" fmla="*/ 94 w 94"/>
                <a:gd name="T35" fmla="*/ 21 h 26"/>
                <a:gd name="T36" fmla="*/ 94 w 94"/>
                <a:gd name="T37" fmla="*/ 21 h 26"/>
                <a:gd name="T38" fmla="*/ 86 w 94"/>
                <a:gd name="T39" fmla="*/ 13 h 26"/>
                <a:gd name="T40" fmla="*/ 73 w 94"/>
                <a:gd name="T41" fmla="*/ 4 h 26"/>
                <a:gd name="T42" fmla="*/ 73 w 94"/>
                <a:gd name="T43" fmla="*/ 4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4"/>
                <a:gd name="T67" fmla="*/ 0 h 26"/>
                <a:gd name="T68" fmla="*/ 94 w 94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4" h="26">
                  <a:moveTo>
                    <a:pt x="73" y="4"/>
                  </a:moveTo>
                  <a:lnTo>
                    <a:pt x="73" y="4"/>
                  </a:lnTo>
                  <a:lnTo>
                    <a:pt x="64" y="0"/>
                  </a:lnTo>
                  <a:lnTo>
                    <a:pt x="43" y="0"/>
                  </a:lnTo>
                  <a:lnTo>
                    <a:pt x="21" y="4"/>
                  </a:lnTo>
                  <a:lnTo>
                    <a:pt x="13" y="13"/>
                  </a:lnTo>
                  <a:lnTo>
                    <a:pt x="0" y="21"/>
                  </a:lnTo>
                  <a:lnTo>
                    <a:pt x="9" y="17"/>
                  </a:lnTo>
                  <a:lnTo>
                    <a:pt x="26" y="9"/>
                  </a:lnTo>
                  <a:lnTo>
                    <a:pt x="47" y="4"/>
                  </a:lnTo>
                  <a:lnTo>
                    <a:pt x="60" y="9"/>
                  </a:lnTo>
                  <a:lnTo>
                    <a:pt x="68" y="13"/>
                  </a:lnTo>
                  <a:lnTo>
                    <a:pt x="86" y="26"/>
                  </a:lnTo>
                  <a:lnTo>
                    <a:pt x="90" y="26"/>
                  </a:lnTo>
                  <a:lnTo>
                    <a:pt x="94" y="21"/>
                  </a:lnTo>
                  <a:lnTo>
                    <a:pt x="86" y="13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0" name="Freeform 39"/>
            <p:cNvSpPr>
              <a:spLocks/>
            </p:cNvSpPr>
            <p:nvPr/>
          </p:nvSpPr>
          <p:spPr bwMode="auto">
            <a:xfrm>
              <a:off x="1262" y="2375"/>
              <a:ext cx="175" cy="364"/>
            </a:xfrm>
            <a:custGeom>
              <a:avLst/>
              <a:gdLst>
                <a:gd name="T0" fmla="*/ 4 w 175"/>
                <a:gd name="T1" fmla="*/ 0 h 364"/>
                <a:gd name="T2" fmla="*/ 4 w 175"/>
                <a:gd name="T3" fmla="*/ 0 h 364"/>
                <a:gd name="T4" fmla="*/ 0 w 175"/>
                <a:gd name="T5" fmla="*/ 0 h 364"/>
                <a:gd name="T6" fmla="*/ 0 w 175"/>
                <a:gd name="T7" fmla="*/ 0 h 364"/>
                <a:gd name="T8" fmla="*/ 4 w 175"/>
                <a:gd name="T9" fmla="*/ 5 h 364"/>
                <a:gd name="T10" fmla="*/ 4 w 175"/>
                <a:gd name="T11" fmla="*/ 5 h 364"/>
                <a:gd name="T12" fmla="*/ 55 w 175"/>
                <a:gd name="T13" fmla="*/ 5 h 364"/>
                <a:gd name="T14" fmla="*/ 73 w 175"/>
                <a:gd name="T15" fmla="*/ 9 h 364"/>
                <a:gd name="T16" fmla="*/ 94 w 175"/>
                <a:gd name="T17" fmla="*/ 13 h 364"/>
                <a:gd name="T18" fmla="*/ 107 w 175"/>
                <a:gd name="T19" fmla="*/ 22 h 364"/>
                <a:gd name="T20" fmla="*/ 124 w 175"/>
                <a:gd name="T21" fmla="*/ 30 h 364"/>
                <a:gd name="T22" fmla="*/ 145 w 175"/>
                <a:gd name="T23" fmla="*/ 60 h 364"/>
                <a:gd name="T24" fmla="*/ 145 w 175"/>
                <a:gd name="T25" fmla="*/ 60 h 364"/>
                <a:gd name="T26" fmla="*/ 158 w 175"/>
                <a:gd name="T27" fmla="*/ 77 h 364"/>
                <a:gd name="T28" fmla="*/ 167 w 175"/>
                <a:gd name="T29" fmla="*/ 94 h 364"/>
                <a:gd name="T30" fmla="*/ 171 w 175"/>
                <a:gd name="T31" fmla="*/ 120 h 364"/>
                <a:gd name="T32" fmla="*/ 171 w 175"/>
                <a:gd name="T33" fmla="*/ 141 h 364"/>
                <a:gd name="T34" fmla="*/ 171 w 175"/>
                <a:gd name="T35" fmla="*/ 193 h 364"/>
                <a:gd name="T36" fmla="*/ 162 w 175"/>
                <a:gd name="T37" fmla="*/ 240 h 364"/>
                <a:gd name="T38" fmla="*/ 150 w 175"/>
                <a:gd name="T39" fmla="*/ 287 h 364"/>
                <a:gd name="T40" fmla="*/ 137 w 175"/>
                <a:gd name="T41" fmla="*/ 325 h 364"/>
                <a:gd name="T42" fmla="*/ 124 w 175"/>
                <a:gd name="T43" fmla="*/ 359 h 364"/>
                <a:gd name="T44" fmla="*/ 124 w 175"/>
                <a:gd name="T45" fmla="*/ 359 h 364"/>
                <a:gd name="T46" fmla="*/ 128 w 175"/>
                <a:gd name="T47" fmla="*/ 364 h 364"/>
                <a:gd name="T48" fmla="*/ 128 w 175"/>
                <a:gd name="T49" fmla="*/ 364 h 364"/>
                <a:gd name="T50" fmla="*/ 128 w 175"/>
                <a:gd name="T51" fmla="*/ 364 h 364"/>
                <a:gd name="T52" fmla="*/ 128 w 175"/>
                <a:gd name="T53" fmla="*/ 364 h 364"/>
                <a:gd name="T54" fmla="*/ 141 w 175"/>
                <a:gd name="T55" fmla="*/ 325 h 364"/>
                <a:gd name="T56" fmla="*/ 154 w 175"/>
                <a:gd name="T57" fmla="*/ 287 h 364"/>
                <a:gd name="T58" fmla="*/ 167 w 175"/>
                <a:gd name="T59" fmla="*/ 240 h 364"/>
                <a:gd name="T60" fmla="*/ 175 w 175"/>
                <a:gd name="T61" fmla="*/ 193 h 364"/>
                <a:gd name="T62" fmla="*/ 175 w 175"/>
                <a:gd name="T63" fmla="*/ 141 h 364"/>
                <a:gd name="T64" fmla="*/ 175 w 175"/>
                <a:gd name="T65" fmla="*/ 116 h 364"/>
                <a:gd name="T66" fmla="*/ 171 w 175"/>
                <a:gd name="T67" fmla="*/ 94 h 364"/>
                <a:gd name="T68" fmla="*/ 162 w 175"/>
                <a:gd name="T69" fmla="*/ 73 h 364"/>
                <a:gd name="T70" fmla="*/ 150 w 175"/>
                <a:gd name="T71" fmla="*/ 56 h 364"/>
                <a:gd name="T72" fmla="*/ 150 w 175"/>
                <a:gd name="T73" fmla="*/ 56 h 364"/>
                <a:gd name="T74" fmla="*/ 124 w 175"/>
                <a:gd name="T75" fmla="*/ 26 h 364"/>
                <a:gd name="T76" fmla="*/ 111 w 175"/>
                <a:gd name="T77" fmla="*/ 17 h 364"/>
                <a:gd name="T78" fmla="*/ 94 w 175"/>
                <a:gd name="T79" fmla="*/ 9 h 364"/>
                <a:gd name="T80" fmla="*/ 77 w 175"/>
                <a:gd name="T81" fmla="*/ 5 h 364"/>
                <a:gd name="T82" fmla="*/ 55 w 175"/>
                <a:gd name="T83" fmla="*/ 0 h 364"/>
                <a:gd name="T84" fmla="*/ 4 w 175"/>
                <a:gd name="T85" fmla="*/ 0 h 364"/>
                <a:gd name="T86" fmla="*/ 4 w 175"/>
                <a:gd name="T87" fmla="*/ 0 h 3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5"/>
                <a:gd name="T133" fmla="*/ 0 h 364"/>
                <a:gd name="T134" fmla="*/ 175 w 175"/>
                <a:gd name="T135" fmla="*/ 364 h 3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5" h="36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55" y="5"/>
                  </a:lnTo>
                  <a:lnTo>
                    <a:pt x="73" y="9"/>
                  </a:lnTo>
                  <a:lnTo>
                    <a:pt x="94" y="13"/>
                  </a:lnTo>
                  <a:lnTo>
                    <a:pt x="107" y="22"/>
                  </a:lnTo>
                  <a:lnTo>
                    <a:pt x="124" y="30"/>
                  </a:lnTo>
                  <a:lnTo>
                    <a:pt x="145" y="60"/>
                  </a:lnTo>
                  <a:lnTo>
                    <a:pt x="158" y="77"/>
                  </a:lnTo>
                  <a:lnTo>
                    <a:pt x="167" y="94"/>
                  </a:lnTo>
                  <a:lnTo>
                    <a:pt x="171" y="120"/>
                  </a:lnTo>
                  <a:lnTo>
                    <a:pt x="171" y="141"/>
                  </a:lnTo>
                  <a:lnTo>
                    <a:pt x="171" y="193"/>
                  </a:lnTo>
                  <a:lnTo>
                    <a:pt x="162" y="240"/>
                  </a:lnTo>
                  <a:lnTo>
                    <a:pt x="150" y="287"/>
                  </a:lnTo>
                  <a:lnTo>
                    <a:pt x="137" y="325"/>
                  </a:lnTo>
                  <a:lnTo>
                    <a:pt x="124" y="359"/>
                  </a:lnTo>
                  <a:lnTo>
                    <a:pt x="128" y="364"/>
                  </a:lnTo>
                  <a:lnTo>
                    <a:pt x="141" y="325"/>
                  </a:lnTo>
                  <a:lnTo>
                    <a:pt x="154" y="287"/>
                  </a:lnTo>
                  <a:lnTo>
                    <a:pt x="167" y="240"/>
                  </a:lnTo>
                  <a:lnTo>
                    <a:pt x="175" y="193"/>
                  </a:lnTo>
                  <a:lnTo>
                    <a:pt x="175" y="141"/>
                  </a:lnTo>
                  <a:lnTo>
                    <a:pt x="175" y="116"/>
                  </a:lnTo>
                  <a:lnTo>
                    <a:pt x="171" y="94"/>
                  </a:lnTo>
                  <a:lnTo>
                    <a:pt x="162" y="73"/>
                  </a:lnTo>
                  <a:lnTo>
                    <a:pt x="150" y="56"/>
                  </a:lnTo>
                  <a:lnTo>
                    <a:pt x="124" y="26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77" y="5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1" name="Freeform 40"/>
            <p:cNvSpPr>
              <a:spLocks/>
            </p:cNvSpPr>
            <p:nvPr/>
          </p:nvSpPr>
          <p:spPr bwMode="auto">
            <a:xfrm>
              <a:off x="1245" y="2354"/>
              <a:ext cx="209" cy="376"/>
            </a:xfrm>
            <a:custGeom>
              <a:avLst/>
              <a:gdLst>
                <a:gd name="T0" fmla="*/ 4 w 209"/>
                <a:gd name="T1" fmla="*/ 0 h 376"/>
                <a:gd name="T2" fmla="*/ 4 w 209"/>
                <a:gd name="T3" fmla="*/ 0 h 376"/>
                <a:gd name="T4" fmla="*/ 0 w 209"/>
                <a:gd name="T5" fmla="*/ 0 h 376"/>
                <a:gd name="T6" fmla="*/ 0 w 209"/>
                <a:gd name="T7" fmla="*/ 0 h 376"/>
                <a:gd name="T8" fmla="*/ 4 w 209"/>
                <a:gd name="T9" fmla="*/ 4 h 376"/>
                <a:gd name="T10" fmla="*/ 4 w 209"/>
                <a:gd name="T11" fmla="*/ 4 h 376"/>
                <a:gd name="T12" fmla="*/ 55 w 209"/>
                <a:gd name="T13" fmla="*/ 4 h 376"/>
                <a:gd name="T14" fmla="*/ 102 w 209"/>
                <a:gd name="T15" fmla="*/ 13 h 376"/>
                <a:gd name="T16" fmla="*/ 120 w 209"/>
                <a:gd name="T17" fmla="*/ 21 h 376"/>
                <a:gd name="T18" fmla="*/ 141 w 209"/>
                <a:gd name="T19" fmla="*/ 30 h 376"/>
                <a:gd name="T20" fmla="*/ 154 w 209"/>
                <a:gd name="T21" fmla="*/ 43 h 376"/>
                <a:gd name="T22" fmla="*/ 171 w 209"/>
                <a:gd name="T23" fmla="*/ 60 h 376"/>
                <a:gd name="T24" fmla="*/ 171 w 209"/>
                <a:gd name="T25" fmla="*/ 60 h 376"/>
                <a:gd name="T26" fmla="*/ 184 w 209"/>
                <a:gd name="T27" fmla="*/ 77 h 376"/>
                <a:gd name="T28" fmla="*/ 192 w 209"/>
                <a:gd name="T29" fmla="*/ 98 h 376"/>
                <a:gd name="T30" fmla="*/ 201 w 209"/>
                <a:gd name="T31" fmla="*/ 120 h 376"/>
                <a:gd name="T32" fmla="*/ 205 w 209"/>
                <a:gd name="T33" fmla="*/ 145 h 376"/>
                <a:gd name="T34" fmla="*/ 205 w 209"/>
                <a:gd name="T35" fmla="*/ 196 h 376"/>
                <a:gd name="T36" fmla="*/ 201 w 209"/>
                <a:gd name="T37" fmla="*/ 248 h 376"/>
                <a:gd name="T38" fmla="*/ 192 w 209"/>
                <a:gd name="T39" fmla="*/ 295 h 376"/>
                <a:gd name="T40" fmla="*/ 184 w 209"/>
                <a:gd name="T41" fmla="*/ 338 h 376"/>
                <a:gd name="T42" fmla="*/ 175 w 209"/>
                <a:gd name="T43" fmla="*/ 376 h 376"/>
                <a:gd name="T44" fmla="*/ 175 w 209"/>
                <a:gd name="T45" fmla="*/ 376 h 376"/>
                <a:gd name="T46" fmla="*/ 175 w 209"/>
                <a:gd name="T47" fmla="*/ 376 h 376"/>
                <a:gd name="T48" fmla="*/ 175 w 209"/>
                <a:gd name="T49" fmla="*/ 376 h 376"/>
                <a:gd name="T50" fmla="*/ 179 w 209"/>
                <a:gd name="T51" fmla="*/ 376 h 376"/>
                <a:gd name="T52" fmla="*/ 179 w 209"/>
                <a:gd name="T53" fmla="*/ 376 h 376"/>
                <a:gd name="T54" fmla="*/ 188 w 209"/>
                <a:gd name="T55" fmla="*/ 338 h 376"/>
                <a:gd name="T56" fmla="*/ 196 w 209"/>
                <a:gd name="T57" fmla="*/ 295 h 376"/>
                <a:gd name="T58" fmla="*/ 205 w 209"/>
                <a:gd name="T59" fmla="*/ 248 h 376"/>
                <a:gd name="T60" fmla="*/ 209 w 209"/>
                <a:gd name="T61" fmla="*/ 196 h 376"/>
                <a:gd name="T62" fmla="*/ 209 w 209"/>
                <a:gd name="T63" fmla="*/ 141 h 376"/>
                <a:gd name="T64" fmla="*/ 205 w 209"/>
                <a:gd name="T65" fmla="*/ 115 h 376"/>
                <a:gd name="T66" fmla="*/ 196 w 209"/>
                <a:gd name="T67" fmla="*/ 94 h 376"/>
                <a:gd name="T68" fmla="*/ 188 w 209"/>
                <a:gd name="T69" fmla="*/ 73 h 376"/>
                <a:gd name="T70" fmla="*/ 175 w 209"/>
                <a:gd name="T71" fmla="*/ 55 h 376"/>
                <a:gd name="T72" fmla="*/ 175 w 209"/>
                <a:gd name="T73" fmla="*/ 55 h 376"/>
                <a:gd name="T74" fmla="*/ 158 w 209"/>
                <a:gd name="T75" fmla="*/ 38 h 376"/>
                <a:gd name="T76" fmla="*/ 141 w 209"/>
                <a:gd name="T77" fmla="*/ 26 h 376"/>
                <a:gd name="T78" fmla="*/ 124 w 209"/>
                <a:gd name="T79" fmla="*/ 17 h 376"/>
                <a:gd name="T80" fmla="*/ 102 w 209"/>
                <a:gd name="T81" fmla="*/ 8 h 376"/>
                <a:gd name="T82" fmla="*/ 81 w 209"/>
                <a:gd name="T83" fmla="*/ 4 h 376"/>
                <a:gd name="T84" fmla="*/ 55 w 209"/>
                <a:gd name="T85" fmla="*/ 0 h 376"/>
                <a:gd name="T86" fmla="*/ 4 w 209"/>
                <a:gd name="T87" fmla="*/ 0 h 376"/>
                <a:gd name="T88" fmla="*/ 4 w 209"/>
                <a:gd name="T89" fmla="*/ 0 h 3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9"/>
                <a:gd name="T136" fmla="*/ 0 h 376"/>
                <a:gd name="T137" fmla="*/ 209 w 209"/>
                <a:gd name="T138" fmla="*/ 376 h 3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9" h="376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55" y="4"/>
                  </a:lnTo>
                  <a:lnTo>
                    <a:pt x="102" y="13"/>
                  </a:lnTo>
                  <a:lnTo>
                    <a:pt x="120" y="21"/>
                  </a:lnTo>
                  <a:lnTo>
                    <a:pt x="141" y="30"/>
                  </a:lnTo>
                  <a:lnTo>
                    <a:pt x="154" y="43"/>
                  </a:lnTo>
                  <a:lnTo>
                    <a:pt x="171" y="60"/>
                  </a:lnTo>
                  <a:lnTo>
                    <a:pt x="184" y="77"/>
                  </a:lnTo>
                  <a:lnTo>
                    <a:pt x="192" y="98"/>
                  </a:lnTo>
                  <a:lnTo>
                    <a:pt x="201" y="120"/>
                  </a:lnTo>
                  <a:lnTo>
                    <a:pt x="205" y="145"/>
                  </a:lnTo>
                  <a:lnTo>
                    <a:pt x="205" y="196"/>
                  </a:lnTo>
                  <a:lnTo>
                    <a:pt x="201" y="248"/>
                  </a:lnTo>
                  <a:lnTo>
                    <a:pt x="192" y="295"/>
                  </a:lnTo>
                  <a:lnTo>
                    <a:pt x="184" y="338"/>
                  </a:lnTo>
                  <a:lnTo>
                    <a:pt x="175" y="376"/>
                  </a:lnTo>
                  <a:lnTo>
                    <a:pt x="179" y="376"/>
                  </a:lnTo>
                  <a:lnTo>
                    <a:pt x="188" y="338"/>
                  </a:lnTo>
                  <a:lnTo>
                    <a:pt x="196" y="295"/>
                  </a:lnTo>
                  <a:lnTo>
                    <a:pt x="205" y="248"/>
                  </a:lnTo>
                  <a:lnTo>
                    <a:pt x="209" y="196"/>
                  </a:lnTo>
                  <a:lnTo>
                    <a:pt x="209" y="141"/>
                  </a:lnTo>
                  <a:lnTo>
                    <a:pt x="205" y="115"/>
                  </a:lnTo>
                  <a:lnTo>
                    <a:pt x="196" y="94"/>
                  </a:lnTo>
                  <a:lnTo>
                    <a:pt x="188" y="73"/>
                  </a:lnTo>
                  <a:lnTo>
                    <a:pt x="175" y="55"/>
                  </a:lnTo>
                  <a:lnTo>
                    <a:pt x="158" y="38"/>
                  </a:lnTo>
                  <a:lnTo>
                    <a:pt x="141" y="26"/>
                  </a:lnTo>
                  <a:lnTo>
                    <a:pt x="124" y="17"/>
                  </a:lnTo>
                  <a:lnTo>
                    <a:pt x="102" y="8"/>
                  </a:lnTo>
                  <a:lnTo>
                    <a:pt x="81" y="4"/>
                  </a:lnTo>
                  <a:lnTo>
                    <a:pt x="5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2" name="Freeform 41"/>
            <p:cNvSpPr>
              <a:spLocks/>
            </p:cNvSpPr>
            <p:nvPr/>
          </p:nvSpPr>
          <p:spPr bwMode="auto">
            <a:xfrm>
              <a:off x="1211" y="2508"/>
              <a:ext cx="85" cy="34"/>
            </a:xfrm>
            <a:custGeom>
              <a:avLst/>
              <a:gdLst>
                <a:gd name="T0" fmla="*/ 47 w 85"/>
                <a:gd name="T1" fmla="*/ 21 h 34"/>
                <a:gd name="T2" fmla="*/ 47 w 85"/>
                <a:gd name="T3" fmla="*/ 21 h 34"/>
                <a:gd name="T4" fmla="*/ 64 w 85"/>
                <a:gd name="T5" fmla="*/ 25 h 34"/>
                <a:gd name="T6" fmla="*/ 77 w 85"/>
                <a:gd name="T7" fmla="*/ 30 h 34"/>
                <a:gd name="T8" fmla="*/ 85 w 85"/>
                <a:gd name="T9" fmla="*/ 34 h 34"/>
                <a:gd name="T10" fmla="*/ 85 w 85"/>
                <a:gd name="T11" fmla="*/ 34 h 34"/>
                <a:gd name="T12" fmla="*/ 77 w 85"/>
                <a:gd name="T13" fmla="*/ 25 h 34"/>
                <a:gd name="T14" fmla="*/ 59 w 85"/>
                <a:gd name="T15" fmla="*/ 8 h 34"/>
                <a:gd name="T16" fmla="*/ 51 w 85"/>
                <a:gd name="T17" fmla="*/ 4 h 34"/>
                <a:gd name="T18" fmla="*/ 34 w 85"/>
                <a:gd name="T19" fmla="*/ 0 h 34"/>
                <a:gd name="T20" fmla="*/ 21 w 85"/>
                <a:gd name="T21" fmla="*/ 4 h 34"/>
                <a:gd name="T22" fmla="*/ 0 w 85"/>
                <a:gd name="T23" fmla="*/ 17 h 34"/>
                <a:gd name="T24" fmla="*/ 0 w 85"/>
                <a:gd name="T25" fmla="*/ 17 h 34"/>
                <a:gd name="T26" fmla="*/ 47 w 85"/>
                <a:gd name="T27" fmla="*/ 21 h 34"/>
                <a:gd name="T28" fmla="*/ 47 w 85"/>
                <a:gd name="T29" fmla="*/ 21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34"/>
                <a:gd name="T47" fmla="*/ 85 w 8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34">
                  <a:moveTo>
                    <a:pt x="47" y="21"/>
                  </a:moveTo>
                  <a:lnTo>
                    <a:pt x="47" y="21"/>
                  </a:lnTo>
                  <a:lnTo>
                    <a:pt x="64" y="25"/>
                  </a:lnTo>
                  <a:lnTo>
                    <a:pt x="77" y="30"/>
                  </a:lnTo>
                  <a:lnTo>
                    <a:pt x="85" y="34"/>
                  </a:lnTo>
                  <a:lnTo>
                    <a:pt x="77" y="25"/>
                  </a:lnTo>
                  <a:lnTo>
                    <a:pt x="59" y="8"/>
                  </a:lnTo>
                  <a:lnTo>
                    <a:pt x="51" y="4"/>
                  </a:lnTo>
                  <a:lnTo>
                    <a:pt x="34" y="0"/>
                  </a:lnTo>
                  <a:lnTo>
                    <a:pt x="21" y="4"/>
                  </a:lnTo>
                  <a:lnTo>
                    <a:pt x="0" y="17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3" name="Freeform 42"/>
            <p:cNvSpPr>
              <a:spLocks/>
            </p:cNvSpPr>
            <p:nvPr/>
          </p:nvSpPr>
          <p:spPr bwMode="auto">
            <a:xfrm>
              <a:off x="1206" y="2508"/>
              <a:ext cx="86" cy="30"/>
            </a:xfrm>
            <a:custGeom>
              <a:avLst/>
              <a:gdLst>
                <a:gd name="T0" fmla="*/ 0 w 86"/>
                <a:gd name="T1" fmla="*/ 13 h 30"/>
                <a:gd name="T2" fmla="*/ 0 w 86"/>
                <a:gd name="T3" fmla="*/ 13 h 30"/>
                <a:gd name="T4" fmla="*/ 9 w 86"/>
                <a:gd name="T5" fmla="*/ 8 h 30"/>
                <a:gd name="T6" fmla="*/ 30 w 86"/>
                <a:gd name="T7" fmla="*/ 0 h 30"/>
                <a:gd name="T8" fmla="*/ 43 w 86"/>
                <a:gd name="T9" fmla="*/ 0 h 30"/>
                <a:gd name="T10" fmla="*/ 56 w 86"/>
                <a:gd name="T11" fmla="*/ 4 h 30"/>
                <a:gd name="T12" fmla="*/ 73 w 86"/>
                <a:gd name="T13" fmla="*/ 13 h 30"/>
                <a:gd name="T14" fmla="*/ 86 w 86"/>
                <a:gd name="T15" fmla="*/ 30 h 30"/>
                <a:gd name="T16" fmla="*/ 86 w 86"/>
                <a:gd name="T17" fmla="*/ 30 h 30"/>
                <a:gd name="T18" fmla="*/ 82 w 86"/>
                <a:gd name="T19" fmla="*/ 25 h 30"/>
                <a:gd name="T20" fmla="*/ 64 w 86"/>
                <a:gd name="T21" fmla="*/ 13 h 30"/>
                <a:gd name="T22" fmla="*/ 52 w 86"/>
                <a:gd name="T23" fmla="*/ 8 h 30"/>
                <a:gd name="T24" fmla="*/ 39 w 86"/>
                <a:gd name="T25" fmla="*/ 4 h 30"/>
                <a:gd name="T26" fmla="*/ 22 w 86"/>
                <a:gd name="T27" fmla="*/ 8 h 30"/>
                <a:gd name="T28" fmla="*/ 9 w 86"/>
                <a:gd name="T29" fmla="*/ 17 h 30"/>
                <a:gd name="T30" fmla="*/ 0 w 86"/>
                <a:gd name="T31" fmla="*/ 13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6"/>
                <a:gd name="T49" fmla="*/ 0 h 30"/>
                <a:gd name="T50" fmla="*/ 86 w 86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6" h="30">
                  <a:moveTo>
                    <a:pt x="0" y="13"/>
                  </a:moveTo>
                  <a:lnTo>
                    <a:pt x="0" y="13"/>
                  </a:lnTo>
                  <a:lnTo>
                    <a:pt x="9" y="8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4"/>
                  </a:lnTo>
                  <a:lnTo>
                    <a:pt x="73" y="13"/>
                  </a:lnTo>
                  <a:lnTo>
                    <a:pt x="86" y="30"/>
                  </a:lnTo>
                  <a:lnTo>
                    <a:pt x="82" y="25"/>
                  </a:lnTo>
                  <a:lnTo>
                    <a:pt x="64" y="13"/>
                  </a:lnTo>
                  <a:lnTo>
                    <a:pt x="52" y="8"/>
                  </a:lnTo>
                  <a:lnTo>
                    <a:pt x="39" y="4"/>
                  </a:lnTo>
                  <a:lnTo>
                    <a:pt x="22" y="8"/>
                  </a:lnTo>
                  <a:lnTo>
                    <a:pt x="9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4" name="Freeform 43"/>
            <p:cNvSpPr>
              <a:spLocks/>
            </p:cNvSpPr>
            <p:nvPr/>
          </p:nvSpPr>
          <p:spPr bwMode="auto">
            <a:xfrm>
              <a:off x="1211" y="2521"/>
              <a:ext cx="85" cy="29"/>
            </a:xfrm>
            <a:custGeom>
              <a:avLst/>
              <a:gdLst>
                <a:gd name="T0" fmla="*/ 21 w 85"/>
                <a:gd name="T1" fmla="*/ 21 h 29"/>
                <a:gd name="T2" fmla="*/ 21 w 85"/>
                <a:gd name="T3" fmla="*/ 21 h 29"/>
                <a:gd name="T4" fmla="*/ 38 w 85"/>
                <a:gd name="T5" fmla="*/ 25 h 29"/>
                <a:gd name="T6" fmla="*/ 51 w 85"/>
                <a:gd name="T7" fmla="*/ 29 h 29"/>
                <a:gd name="T8" fmla="*/ 85 w 85"/>
                <a:gd name="T9" fmla="*/ 21 h 29"/>
                <a:gd name="T10" fmla="*/ 85 w 85"/>
                <a:gd name="T11" fmla="*/ 21 h 29"/>
                <a:gd name="T12" fmla="*/ 51 w 85"/>
                <a:gd name="T13" fmla="*/ 8 h 29"/>
                <a:gd name="T14" fmla="*/ 25 w 85"/>
                <a:gd name="T15" fmla="*/ 0 h 29"/>
                <a:gd name="T16" fmla="*/ 12 w 85"/>
                <a:gd name="T17" fmla="*/ 4 h 29"/>
                <a:gd name="T18" fmla="*/ 4 w 85"/>
                <a:gd name="T19" fmla="*/ 8 h 29"/>
                <a:gd name="T20" fmla="*/ 4 w 85"/>
                <a:gd name="T21" fmla="*/ 8 h 29"/>
                <a:gd name="T22" fmla="*/ 0 w 85"/>
                <a:gd name="T23" fmla="*/ 12 h 29"/>
                <a:gd name="T24" fmla="*/ 8 w 85"/>
                <a:gd name="T25" fmla="*/ 17 h 29"/>
                <a:gd name="T26" fmla="*/ 21 w 85"/>
                <a:gd name="T27" fmla="*/ 21 h 29"/>
                <a:gd name="T28" fmla="*/ 21 w 85"/>
                <a:gd name="T29" fmla="*/ 21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29"/>
                <a:gd name="T47" fmla="*/ 85 w 85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29">
                  <a:moveTo>
                    <a:pt x="21" y="21"/>
                  </a:moveTo>
                  <a:lnTo>
                    <a:pt x="21" y="21"/>
                  </a:lnTo>
                  <a:lnTo>
                    <a:pt x="38" y="25"/>
                  </a:lnTo>
                  <a:lnTo>
                    <a:pt x="51" y="29"/>
                  </a:lnTo>
                  <a:lnTo>
                    <a:pt x="85" y="21"/>
                  </a:lnTo>
                  <a:lnTo>
                    <a:pt x="51" y="8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5" name="Freeform 44"/>
            <p:cNvSpPr>
              <a:spLocks/>
            </p:cNvSpPr>
            <p:nvPr/>
          </p:nvSpPr>
          <p:spPr bwMode="auto">
            <a:xfrm>
              <a:off x="1253" y="2529"/>
              <a:ext cx="22" cy="17"/>
            </a:xfrm>
            <a:custGeom>
              <a:avLst/>
              <a:gdLst>
                <a:gd name="T0" fmla="*/ 0 w 22"/>
                <a:gd name="T1" fmla="*/ 9 h 17"/>
                <a:gd name="T2" fmla="*/ 0 w 22"/>
                <a:gd name="T3" fmla="*/ 9 h 17"/>
                <a:gd name="T4" fmla="*/ 5 w 22"/>
                <a:gd name="T5" fmla="*/ 17 h 17"/>
                <a:gd name="T6" fmla="*/ 13 w 22"/>
                <a:gd name="T7" fmla="*/ 17 h 17"/>
                <a:gd name="T8" fmla="*/ 13 w 22"/>
                <a:gd name="T9" fmla="*/ 17 h 17"/>
                <a:gd name="T10" fmla="*/ 22 w 22"/>
                <a:gd name="T11" fmla="*/ 17 h 17"/>
                <a:gd name="T12" fmla="*/ 22 w 22"/>
                <a:gd name="T13" fmla="*/ 9 h 17"/>
                <a:gd name="T14" fmla="*/ 22 w 22"/>
                <a:gd name="T15" fmla="*/ 9 h 17"/>
                <a:gd name="T16" fmla="*/ 22 w 22"/>
                <a:gd name="T17" fmla="*/ 4 h 17"/>
                <a:gd name="T18" fmla="*/ 13 w 22"/>
                <a:gd name="T19" fmla="*/ 0 h 17"/>
                <a:gd name="T20" fmla="*/ 13 w 22"/>
                <a:gd name="T21" fmla="*/ 0 h 17"/>
                <a:gd name="T22" fmla="*/ 5 w 22"/>
                <a:gd name="T23" fmla="*/ 0 h 17"/>
                <a:gd name="T24" fmla="*/ 0 w 22"/>
                <a:gd name="T25" fmla="*/ 9 h 17"/>
                <a:gd name="T26" fmla="*/ 0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22" y="17"/>
                  </a:lnTo>
                  <a:lnTo>
                    <a:pt x="22" y="9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6" name="Freeform 45"/>
            <p:cNvSpPr>
              <a:spLocks/>
            </p:cNvSpPr>
            <p:nvPr/>
          </p:nvSpPr>
          <p:spPr bwMode="auto">
            <a:xfrm>
              <a:off x="1266" y="2533"/>
              <a:ext cx="9" cy="9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5 h 9"/>
                <a:gd name="T4" fmla="*/ 4 w 9"/>
                <a:gd name="T5" fmla="*/ 9 h 9"/>
                <a:gd name="T6" fmla="*/ 4 w 9"/>
                <a:gd name="T7" fmla="*/ 9 h 9"/>
                <a:gd name="T8" fmla="*/ 0 w 9"/>
                <a:gd name="T9" fmla="*/ 5 h 9"/>
                <a:gd name="T10" fmla="*/ 0 w 9"/>
                <a:gd name="T11" fmla="*/ 5 h 9"/>
                <a:gd name="T12" fmla="*/ 4 w 9"/>
                <a:gd name="T13" fmla="*/ 0 h 9"/>
                <a:gd name="T14" fmla="*/ 4 w 9"/>
                <a:gd name="T15" fmla="*/ 0 h 9"/>
                <a:gd name="T16" fmla="*/ 9 w 9"/>
                <a:gd name="T17" fmla="*/ 5 h 9"/>
                <a:gd name="T18" fmla="*/ 9 w 9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9" y="5"/>
                  </a:moveTo>
                  <a:lnTo>
                    <a:pt x="9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7" name="Freeform 46"/>
            <p:cNvSpPr>
              <a:spLocks/>
            </p:cNvSpPr>
            <p:nvPr/>
          </p:nvSpPr>
          <p:spPr bwMode="auto">
            <a:xfrm>
              <a:off x="1181" y="2392"/>
              <a:ext cx="98" cy="355"/>
            </a:xfrm>
            <a:custGeom>
              <a:avLst/>
              <a:gdLst>
                <a:gd name="T0" fmla="*/ 21 w 98"/>
                <a:gd name="T1" fmla="*/ 35 h 355"/>
                <a:gd name="T2" fmla="*/ 21 w 98"/>
                <a:gd name="T3" fmla="*/ 35 h 355"/>
                <a:gd name="T4" fmla="*/ 30 w 98"/>
                <a:gd name="T5" fmla="*/ 17 h 355"/>
                <a:gd name="T6" fmla="*/ 42 w 98"/>
                <a:gd name="T7" fmla="*/ 5 h 355"/>
                <a:gd name="T8" fmla="*/ 68 w 98"/>
                <a:gd name="T9" fmla="*/ 0 h 355"/>
                <a:gd name="T10" fmla="*/ 98 w 98"/>
                <a:gd name="T11" fmla="*/ 0 h 355"/>
                <a:gd name="T12" fmla="*/ 98 w 98"/>
                <a:gd name="T13" fmla="*/ 0 h 355"/>
                <a:gd name="T14" fmla="*/ 89 w 98"/>
                <a:gd name="T15" fmla="*/ 17 h 355"/>
                <a:gd name="T16" fmla="*/ 72 w 98"/>
                <a:gd name="T17" fmla="*/ 56 h 355"/>
                <a:gd name="T18" fmla="*/ 51 w 98"/>
                <a:gd name="T19" fmla="*/ 116 h 355"/>
                <a:gd name="T20" fmla="*/ 47 w 98"/>
                <a:gd name="T21" fmla="*/ 146 h 355"/>
                <a:gd name="T22" fmla="*/ 42 w 98"/>
                <a:gd name="T23" fmla="*/ 176 h 355"/>
                <a:gd name="T24" fmla="*/ 42 w 98"/>
                <a:gd name="T25" fmla="*/ 176 h 355"/>
                <a:gd name="T26" fmla="*/ 47 w 98"/>
                <a:gd name="T27" fmla="*/ 223 h 355"/>
                <a:gd name="T28" fmla="*/ 55 w 98"/>
                <a:gd name="T29" fmla="*/ 261 h 355"/>
                <a:gd name="T30" fmla="*/ 60 w 98"/>
                <a:gd name="T31" fmla="*/ 291 h 355"/>
                <a:gd name="T32" fmla="*/ 68 w 98"/>
                <a:gd name="T33" fmla="*/ 317 h 355"/>
                <a:gd name="T34" fmla="*/ 85 w 98"/>
                <a:gd name="T35" fmla="*/ 347 h 355"/>
                <a:gd name="T36" fmla="*/ 89 w 98"/>
                <a:gd name="T37" fmla="*/ 355 h 355"/>
                <a:gd name="T38" fmla="*/ 51 w 98"/>
                <a:gd name="T39" fmla="*/ 351 h 355"/>
                <a:gd name="T40" fmla="*/ 51 w 98"/>
                <a:gd name="T41" fmla="*/ 351 h 355"/>
                <a:gd name="T42" fmla="*/ 38 w 98"/>
                <a:gd name="T43" fmla="*/ 321 h 355"/>
                <a:gd name="T44" fmla="*/ 25 w 98"/>
                <a:gd name="T45" fmla="*/ 291 h 355"/>
                <a:gd name="T46" fmla="*/ 13 w 98"/>
                <a:gd name="T47" fmla="*/ 248 h 355"/>
                <a:gd name="T48" fmla="*/ 4 w 98"/>
                <a:gd name="T49" fmla="*/ 201 h 355"/>
                <a:gd name="T50" fmla="*/ 0 w 98"/>
                <a:gd name="T51" fmla="*/ 146 h 355"/>
                <a:gd name="T52" fmla="*/ 4 w 98"/>
                <a:gd name="T53" fmla="*/ 90 h 355"/>
                <a:gd name="T54" fmla="*/ 8 w 98"/>
                <a:gd name="T55" fmla="*/ 64 h 355"/>
                <a:gd name="T56" fmla="*/ 21 w 98"/>
                <a:gd name="T57" fmla="*/ 35 h 355"/>
                <a:gd name="T58" fmla="*/ 21 w 98"/>
                <a:gd name="T59" fmla="*/ 35 h 3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355"/>
                <a:gd name="T92" fmla="*/ 98 w 98"/>
                <a:gd name="T93" fmla="*/ 355 h 3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355">
                  <a:moveTo>
                    <a:pt x="21" y="35"/>
                  </a:moveTo>
                  <a:lnTo>
                    <a:pt x="21" y="35"/>
                  </a:lnTo>
                  <a:lnTo>
                    <a:pt x="30" y="17"/>
                  </a:lnTo>
                  <a:lnTo>
                    <a:pt x="42" y="5"/>
                  </a:lnTo>
                  <a:lnTo>
                    <a:pt x="68" y="0"/>
                  </a:lnTo>
                  <a:lnTo>
                    <a:pt x="98" y="0"/>
                  </a:lnTo>
                  <a:lnTo>
                    <a:pt x="89" y="17"/>
                  </a:lnTo>
                  <a:lnTo>
                    <a:pt x="72" y="56"/>
                  </a:lnTo>
                  <a:lnTo>
                    <a:pt x="51" y="116"/>
                  </a:lnTo>
                  <a:lnTo>
                    <a:pt x="47" y="146"/>
                  </a:lnTo>
                  <a:lnTo>
                    <a:pt x="42" y="176"/>
                  </a:lnTo>
                  <a:lnTo>
                    <a:pt x="47" y="223"/>
                  </a:lnTo>
                  <a:lnTo>
                    <a:pt x="55" y="261"/>
                  </a:lnTo>
                  <a:lnTo>
                    <a:pt x="60" y="291"/>
                  </a:lnTo>
                  <a:lnTo>
                    <a:pt x="68" y="317"/>
                  </a:lnTo>
                  <a:lnTo>
                    <a:pt x="85" y="347"/>
                  </a:lnTo>
                  <a:lnTo>
                    <a:pt x="89" y="355"/>
                  </a:lnTo>
                  <a:lnTo>
                    <a:pt x="51" y="351"/>
                  </a:lnTo>
                  <a:lnTo>
                    <a:pt x="38" y="321"/>
                  </a:lnTo>
                  <a:lnTo>
                    <a:pt x="25" y="291"/>
                  </a:lnTo>
                  <a:lnTo>
                    <a:pt x="13" y="248"/>
                  </a:lnTo>
                  <a:lnTo>
                    <a:pt x="4" y="201"/>
                  </a:lnTo>
                  <a:lnTo>
                    <a:pt x="0" y="146"/>
                  </a:lnTo>
                  <a:lnTo>
                    <a:pt x="4" y="90"/>
                  </a:lnTo>
                  <a:lnTo>
                    <a:pt x="8" y="64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DB359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8" name="Freeform 47"/>
            <p:cNvSpPr>
              <a:spLocks/>
            </p:cNvSpPr>
            <p:nvPr/>
          </p:nvSpPr>
          <p:spPr bwMode="auto">
            <a:xfrm>
              <a:off x="1151" y="2354"/>
              <a:ext cx="94" cy="380"/>
            </a:xfrm>
            <a:custGeom>
              <a:avLst/>
              <a:gdLst>
                <a:gd name="T0" fmla="*/ 90 w 94"/>
                <a:gd name="T1" fmla="*/ 0 h 380"/>
                <a:gd name="T2" fmla="*/ 90 w 94"/>
                <a:gd name="T3" fmla="*/ 0 h 380"/>
                <a:gd name="T4" fmla="*/ 64 w 94"/>
                <a:gd name="T5" fmla="*/ 17 h 380"/>
                <a:gd name="T6" fmla="*/ 43 w 94"/>
                <a:gd name="T7" fmla="*/ 38 h 380"/>
                <a:gd name="T8" fmla="*/ 25 w 94"/>
                <a:gd name="T9" fmla="*/ 64 h 380"/>
                <a:gd name="T10" fmla="*/ 17 w 94"/>
                <a:gd name="T11" fmla="*/ 90 h 380"/>
                <a:gd name="T12" fmla="*/ 8 w 94"/>
                <a:gd name="T13" fmla="*/ 124 h 380"/>
                <a:gd name="T14" fmla="*/ 4 w 94"/>
                <a:gd name="T15" fmla="*/ 154 h 380"/>
                <a:gd name="T16" fmla="*/ 0 w 94"/>
                <a:gd name="T17" fmla="*/ 218 h 380"/>
                <a:gd name="T18" fmla="*/ 8 w 94"/>
                <a:gd name="T19" fmla="*/ 278 h 380"/>
                <a:gd name="T20" fmla="*/ 17 w 94"/>
                <a:gd name="T21" fmla="*/ 329 h 380"/>
                <a:gd name="T22" fmla="*/ 25 w 94"/>
                <a:gd name="T23" fmla="*/ 376 h 380"/>
                <a:gd name="T24" fmla="*/ 25 w 94"/>
                <a:gd name="T25" fmla="*/ 376 h 380"/>
                <a:gd name="T26" fmla="*/ 30 w 94"/>
                <a:gd name="T27" fmla="*/ 380 h 380"/>
                <a:gd name="T28" fmla="*/ 30 w 94"/>
                <a:gd name="T29" fmla="*/ 380 h 380"/>
                <a:gd name="T30" fmla="*/ 30 w 94"/>
                <a:gd name="T31" fmla="*/ 376 h 380"/>
                <a:gd name="T32" fmla="*/ 30 w 94"/>
                <a:gd name="T33" fmla="*/ 376 h 380"/>
                <a:gd name="T34" fmla="*/ 21 w 94"/>
                <a:gd name="T35" fmla="*/ 329 h 380"/>
                <a:gd name="T36" fmla="*/ 13 w 94"/>
                <a:gd name="T37" fmla="*/ 278 h 380"/>
                <a:gd name="T38" fmla="*/ 4 w 94"/>
                <a:gd name="T39" fmla="*/ 222 h 380"/>
                <a:gd name="T40" fmla="*/ 8 w 94"/>
                <a:gd name="T41" fmla="*/ 158 h 380"/>
                <a:gd name="T42" fmla="*/ 13 w 94"/>
                <a:gd name="T43" fmla="*/ 124 h 380"/>
                <a:gd name="T44" fmla="*/ 21 w 94"/>
                <a:gd name="T45" fmla="*/ 94 h 380"/>
                <a:gd name="T46" fmla="*/ 30 w 94"/>
                <a:gd name="T47" fmla="*/ 68 h 380"/>
                <a:gd name="T48" fmla="*/ 47 w 94"/>
                <a:gd name="T49" fmla="*/ 43 h 380"/>
                <a:gd name="T50" fmla="*/ 64 w 94"/>
                <a:gd name="T51" fmla="*/ 21 h 380"/>
                <a:gd name="T52" fmla="*/ 90 w 94"/>
                <a:gd name="T53" fmla="*/ 4 h 380"/>
                <a:gd name="T54" fmla="*/ 90 w 94"/>
                <a:gd name="T55" fmla="*/ 4 h 380"/>
                <a:gd name="T56" fmla="*/ 94 w 94"/>
                <a:gd name="T57" fmla="*/ 0 h 380"/>
                <a:gd name="T58" fmla="*/ 94 w 94"/>
                <a:gd name="T59" fmla="*/ 0 h 380"/>
                <a:gd name="T60" fmla="*/ 90 w 94"/>
                <a:gd name="T61" fmla="*/ 0 h 380"/>
                <a:gd name="T62" fmla="*/ 90 w 94"/>
                <a:gd name="T63" fmla="*/ 0 h 3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4"/>
                <a:gd name="T97" fmla="*/ 0 h 380"/>
                <a:gd name="T98" fmla="*/ 94 w 94"/>
                <a:gd name="T99" fmla="*/ 380 h 3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4" h="380">
                  <a:moveTo>
                    <a:pt x="90" y="0"/>
                  </a:moveTo>
                  <a:lnTo>
                    <a:pt x="90" y="0"/>
                  </a:lnTo>
                  <a:lnTo>
                    <a:pt x="64" y="17"/>
                  </a:lnTo>
                  <a:lnTo>
                    <a:pt x="43" y="38"/>
                  </a:lnTo>
                  <a:lnTo>
                    <a:pt x="25" y="64"/>
                  </a:lnTo>
                  <a:lnTo>
                    <a:pt x="17" y="90"/>
                  </a:lnTo>
                  <a:lnTo>
                    <a:pt x="8" y="124"/>
                  </a:lnTo>
                  <a:lnTo>
                    <a:pt x="4" y="154"/>
                  </a:lnTo>
                  <a:lnTo>
                    <a:pt x="0" y="218"/>
                  </a:lnTo>
                  <a:lnTo>
                    <a:pt x="8" y="278"/>
                  </a:lnTo>
                  <a:lnTo>
                    <a:pt x="17" y="329"/>
                  </a:lnTo>
                  <a:lnTo>
                    <a:pt x="25" y="376"/>
                  </a:lnTo>
                  <a:lnTo>
                    <a:pt x="30" y="380"/>
                  </a:lnTo>
                  <a:lnTo>
                    <a:pt x="30" y="376"/>
                  </a:lnTo>
                  <a:lnTo>
                    <a:pt x="21" y="329"/>
                  </a:lnTo>
                  <a:lnTo>
                    <a:pt x="13" y="278"/>
                  </a:lnTo>
                  <a:lnTo>
                    <a:pt x="4" y="222"/>
                  </a:lnTo>
                  <a:lnTo>
                    <a:pt x="8" y="158"/>
                  </a:lnTo>
                  <a:lnTo>
                    <a:pt x="13" y="124"/>
                  </a:lnTo>
                  <a:lnTo>
                    <a:pt x="21" y="94"/>
                  </a:lnTo>
                  <a:lnTo>
                    <a:pt x="30" y="68"/>
                  </a:lnTo>
                  <a:lnTo>
                    <a:pt x="47" y="43"/>
                  </a:lnTo>
                  <a:lnTo>
                    <a:pt x="64" y="21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89" name="Freeform 48"/>
            <p:cNvSpPr>
              <a:spLocks/>
            </p:cNvSpPr>
            <p:nvPr/>
          </p:nvSpPr>
          <p:spPr bwMode="auto">
            <a:xfrm>
              <a:off x="1185" y="2362"/>
              <a:ext cx="68" cy="377"/>
            </a:xfrm>
            <a:custGeom>
              <a:avLst/>
              <a:gdLst>
                <a:gd name="T0" fmla="*/ 64 w 68"/>
                <a:gd name="T1" fmla="*/ 0 h 377"/>
                <a:gd name="T2" fmla="*/ 64 w 68"/>
                <a:gd name="T3" fmla="*/ 0 h 377"/>
                <a:gd name="T4" fmla="*/ 47 w 68"/>
                <a:gd name="T5" fmla="*/ 18 h 377"/>
                <a:gd name="T6" fmla="*/ 30 w 68"/>
                <a:gd name="T7" fmla="*/ 43 h 377"/>
                <a:gd name="T8" fmla="*/ 17 w 68"/>
                <a:gd name="T9" fmla="*/ 69 h 377"/>
                <a:gd name="T10" fmla="*/ 9 w 68"/>
                <a:gd name="T11" fmla="*/ 94 h 377"/>
                <a:gd name="T12" fmla="*/ 0 w 68"/>
                <a:gd name="T13" fmla="*/ 159 h 377"/>
                <a:gd name="T14" fmla="*/ 0 w 68"/>
                <a:gd name="T15" fmla="*/ 218 h 377"/>
                <a:gd name="T16" fmla="*/ 0 w 68"/>
                <a:gd name="T17" fmla="*/ 278 h 377"/>
                <a:gd name="T18" fmla="*/ 4 w 68"/>
                <a:gd name="T19" fmla="*/ 325 h 377"/>
                <a:gd name="T20" fmla="*/ 13 w 68"/>
                <a:gd name="T21" fmla="*/ 372 h 377"/>
                <a:gd name="T22" fmla="*/ 13 w 68"/>
                <a:gd name="T23" fmla="*/ 372 h 377"/>
                <a:gd name="T24" fmla="*/ 17 w 68"/>
                <a:gd name="T25" fmla="*/ 377 h 377"/>
                <a:gd name="T26" fmla="*/ 17 w 68"/>
                <a:gd name="T27" fmla="*/ 377 h 377"/>
                <a:gd name="T28" fmla="*/ 17 w 68"/>
                <a:gd name="T29" fmla="*/ 372 h 377"/>
                <a:gd name="T30" fmla="*/ 17 w 68"/>
                <a:gd name="T31" fmla="*/ 372 h 377"/>
                <a:gd name="T32" fmla="*/ 9 w 68"/>
                <a:gd name="T33" fmla="*/ 325 h 377"/>
                <a:gd name="T34" fmla="*/ 4 w 68"/>
                <a:gd name="T35" fmla="*/ 278 h 377"/>
                <a:gd name="T36" fmla="*/ 4 w 68"/>
                <a:gd name="T37" fmla="*/ 218 h 377"/>
                <a:gd name="T38" fmla="*/ 4 w 68"/>
                <a:gd name="T39" fmla="*/ 159 h 377"/>
                <a:gd name="T40" fmla="*/ 13 w 68"/>
                <a:gd name="T41" fmla="*/ 99 h 377"/>
                <a:gd name="T42" fmla="*/ 21 w 68"/>
                <a:gd name="T43" fmla="*/ 69 h 377"/>
                <a:gd name="T44" fmla="*/ 34 w 68"/>
                <a:gd name="T45" fmla="*/ 43 h 377"/>
                <a:gd name="T46" fmla="*/ 47 w 68"/>
                <a:gd name="T47" fmla="*/ 22 h 377"/>
                <a:gd name="T48" fmla="*/ 68 w 68"/>
                <a:gd name="T49" fmla="*/ 5 h 377"/>
                <a:gd name="T50" fmla="*/ 68 w 68"/>
                <a:gd name="T51" fmla="*/ 5 h 377"/>
                <a:gd name="T52" fmla="*/ 68 w 68"/>
                <a:gd name="T53" fmla="*/ 0 h 377"/>
                <a:gd name="T54" fmla="*/ 68 w 68"/>
                <a:gd name="T55" fmla="*/ 0 h 377"/>
                <a:gd name="T56" fmla="*/ 64 w 68"/>
                <a:gd name="T57" fmla="*/ 0 h 377"/>
                <a:gd name="T58" fmla="*/ 64 w 68"/>
                <a:gd name="T59" fmla="*/ 0 h 3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377"/>
                <a:gd name="T92" fmla="*/ 68 w 68"/>
                <a:gd name="T93" fmla="*/ 377 h 3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377">
                  <a:moveTo>
                    <a:pt x="64" y="0"/>
                  </a:moveTo>
                  <a:lnTo>
                    <a:pt x="64" y="0"/>
                  </a:lnTo>
                  <a:lnTo>
                    <a:pt x="47" y="18"/>
                  </a:lnTo>
                  <a:lnTo>
                    <a:pt x="30" y="43"/>
                  </a:lnTo>
                  <a:lnTo>
                    <a:pt x="17" y="69"/>
                  </a:lnTo>
                  <a:lnTo>
                    <a:pt x="9" y="94"/>
                  </a:lnTo>
                  <a:lnTo>
                    <a:pt x="0" y="159"/>
                  </a:lnTo>
                  <a:lnTo>
                    <a:pt x="0" y="218"/>
                  </a:lnTo>
                  <a:lnTo>
                    <a:pt x="0" y="278"/>
                  </a:lnTo>
                  <a:lnTo>
                    <a:pt x="4" y="325"/>
                  </a:lnTo>
                  <a:lnTo>
                    <a:pt x="13" y="372"/>
                  </a:lnTo>
                  <a:lnTo>
                    <a:pt x="17" y="377"/>
                  </a:lnTo>
                  <a:lnTo>
                    <a:pt x="17" y="372"/>
                  </a:lnTo>
                  <a:lnTo>
                    <a:pt x="9" y="325"/>
                  </a:lnTo>
                  <a:lnTo>
                    <a:pt x="4" y="278"/>
                  </a:lnTo>
                  <a:lnTo>
                    <a:pt x="4" y="218"/>
                  </a:lnTo>
                  <a:lnTo>
                    <a:pt x="4" y="159"/>
                  </a:lnTo>
                  <a:lnTo>
                    <a:pt x="13" y="99"/>
                  </a:lnTo>
                  <a:lnTo>
                    <a:pt x="21" y="69"/>
                  </a:lnTo>
                  <a:lnTo>
                    <a:pt x="34" y="43"/>
                  </a:lnTo>
                  <a:lnTo>
                    <a:pt x="47" y="22"/>
                  </a:lnTo>
                  <a:lnTo>
                    <a:pt x="68" y="5"/>
                  </a:lnTo>
                  <a:lnTo>
                    <a:pt x="6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0" name="Freeform 49"/>
            <p:cNvSpPr>
              <a:spLocks/>
            </p:cNvSpPr>
            <p:nvPr/>
          </p:nvSpPr>
          <p:spPr bwMode="auto">
            <a:xfrm>
              <a:off x="1202" y="2375"/>
              <a:ext cx="60" cy="368"/>
            </a:xfrm>
            <a:custGeom>
              <a:avLst/>
              <a:gdLst>
                <a:gd name="T0" fmla="*/ 60 w 60"/>
                <a:gd name="T1" fmla="*/ 0 h 368"/>
                <a:gd name="T2" fmla="*/ 60 w 60"/>
                <a:gd name="T3" fmla="*/ 0 h 368"/>
                <a:gd name="T4" fmla="*/ 39 w 60"/>
                <a:gd name="T5" fmla="*/ 17 h 368"/>
                <a:gd name="T6" fmla="*/ 26 w 60"/>
                <a:gd name="T7" fmla="*/ 39 h 368"/>
                <a:gd name="T8" fmla="*/ 17 w 60"/>
                <a:gd name="T9" fmla="*/ 64 h 368"/>
                <a:gd name="T10" fmla="*/ 9 w 60"/>
                <a:gd name="T11" fmla="*/ 94 h 368"/>
                <a:gd name="T12" fmla="*/ 4 w 60"/>
                <a:gd name="T13" fmla="*/ 124 h 368"/>
                <a:gd name="T14" fmla="*/ 0 w 60"/>
                <a:gd name="T15" fmla="*/ 154 h 368"/>
                <a:gd name="T16" fmla="*/ 0 w 60"/>
                <a:gd name="T17" fmla="*/ 214 h 368"/>
                <a:gd name="T18" fmla="*/ 9 w 60"/>
                <a:gd name="T19" fmla="*/ 274 h 368"/>
                <a:gd name="T20" fmla="*/ 13 w 60"/>
                <a:gd name="T21" fmla="*/ 321 h 368"/>
                <a:gd name="T22" fmla="*/ 26 w 60"/>
                <a:gd name="T23" fmla="*/ 368 h 368"/>
                <a:gd name="T24" fmla="*/ 26 w 60"/>
                <a:gd name="T25" fmla="*/ 368 h 368"/>
                <a:gd name="T26" fmla="*/ 30 w 60"/>
                <a:gd name="T27" fmla="*/ 368 h 368"/>
                <a:gd name="T28" fmla="*/ 30 w 60"/>
                <a:gd name="T29" fmla="*/ 368 h 368"/>
                <a:gd name="T30" fmla="*/ 30 w 60"/>
                <a:gd name="T31" fmla="*/ 364 h 368"/>
                <a:gd name="T32" fmla="*/ 30 w 60"/>
                <a:gd name="T33" fmla="*/ 364 h 368"/>
                <a:gd name="T34" fmla="*/ 17 w 60"/>
                <a:gd name="T35" fmla="*/ 321 h 368"/>
                <a:gd name="T36" fmla="*/ 13 w 60"/>
                <a:gd name="T37" fmla="*/ 274 h 368"/>
                <a:gd name="T38" fmla="*/ 4 w 60"/>
                <a:gd name="T39" fmla="*/ 214 h 368"/>
                <a:gd name="T40" fmla="*/ 4 w 60"/>
                <a:gd name="T41" fmla="*/ 154 h 368"/>
                <a:gd name="T42" fmla="*/ 9 w 60"/>
                <a:gd name="T43" fmla="*/ 124 h 368"/>
                <a:gd name="T44" fmla="*/ 13 w 60"/>
                <a:gd name="T45" fmla="*/ 94 h 368"/>
                <a:gd name="T46" fmla="*/ 17 w 60"/>
                <a:gd name="T47" fmla="*/ 69 h 368"/>
                <a:gd name="T48" fmla="*/ 30 w 60"/>
                <a:gd name="T49" fmla="*/ 43 h 368"/>
                <a:gd name="T50" fmla="*/ 43 w 60"/>
                <a:gd name="T51" fmla="*/ 22 h 368"/>
                <a:gd name="T52" fmla="*/ 60 w 60"/>
                <a:gd name="T53" fmla="*/ 5 h 368"/>
                <a:gd name="T54" fmla="*/ 60 w 60"/>
                <a:gd name="T55" fmla="*/ 5 h 368"/>
                <a:gd name="T56" fmla="*/ 60 w 60"/>
                <a:gd name="T57" fmla="*/ 0 h 368"/>
                <a:gd name="T58" fmla="*/ 60 w 60"/>
                <a:gd name="T59" fmla="*/ 0 h 368"/>
                <a:gd name="T60" fmla="*/ 60 w 60"/>
                <a:gd name="T61" fmla="*/ 0 h 368"/>
                <a:gd name="T62" fmla="*/ 60 w 60"/>
                <a:gd name="T63" fmla="*/ 0 h 3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368"/>
                <a:gd name="T98" fmla="*/ 60 w 60"/>
                <a:gd name="T99" fmla="*/ 368 h 3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368">
                  <a:moveTo>
                    <a:pt x="60" y="0"/>
                  </a:moveTo>
                  <a:lnTo>
                    <a:pt x="60" y="0"/>
                  </a:lnTo>
                  <a:lnTo>
                    <a:pt x="39" y="17"/>
                  </a:lnTo>
                  <a:lnTo>
                    <a:pt x="26" y="39"/>
                  </a:lnTo>
                  <a:lnTo>
                    <a:pt x="17" y="64"/>
                  </a:lnTo>
                  <a:lnTo>
                    <a:pt x="9" y="94"/>
                  </a:lnTo>
                  <a:lnTo>
                    <a:pt x="4" y="124"/>
                  </a:lnTo>
                  <a:lnTo>
                    <a:pt x="0" y="154"/>
                  </a:lnTo>
                  <a:lnTo>
                    <a:pt x="0" y="214"/>
                  </a:lnTo>
                  <a:lnTo>
                    <a:pt x="9" y="274"/>
                  </a:lnTo>
                  <a:lnTo>
                    <a:pt x="13" y="321"/>
                  </a:lnTo>
                  <a:lnTo>
                    <a:pt x="26" y="368"/>
                  </a:lnTo>
                  <a:lnTo>
                    <a:pt x="30" y="368"/>
                  </a:lnTo>
                  <a:lnTo>
                    <a:pt x="30" y="364"/>
                  </a:lnTo>
                  <a:lnTo>
                    <a:pt x="17" y="321"/>
                  </a:lnTo>
                  <a:lnTo>
                    <a:pt x="13" y="274"/>
                  </a:lnTo>
                  <a:lnTo>
                    <a:pt x="4" y="214"/>
                  </a:lnTo>
                  <a:lnTo>
                    <a:pt x="4" y="154"/>
                  </a:lnTo>
                  <a:lnTo>
                    <a:pt x="9" y="124"/>
                  </a:lnTo>
                  <a:lnTo>
                    <a:pt x="13" y="94"/>
                  </a:lnTo>
                  <a:lnTo>
                    <a:pt x="17" y="69"/>
                  </a:lnTo>
                  <a:lnTo>
                    <a:pt x="30" y="43"/>
                  </a:lnTo>
                  <a:lnTo>
                    <a:pt x="43" y="22"/>
                  </a:lnTo>
                  <a:lnTo>
                    <a:pt x="60" y="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1" name="Freeform 50"/>
            <p:cNvSpPr>
              <a:spLocks/>
            </p:cNvSpPr>
            <p:nvPr/>
          </p:nvSpPr>
          <p:spPr bwMode="auto">
            <a:xfrm>
              <a:off x="1223" y="2392"/>
              <a:ext cx="56" cy="355"/>
            </a:xfrm>
            <a:custGeom>
              <a:avLst/>
              <a:gdLst>
                <a:gd name="T0" fmla="*/ 52 w 56"/>
                <a:gd name="T1" fmla="*/ 0 h 355"/>
                <a:gd name="T2" fmla="*/ 52 w 56"/>
                <a:gd name="T3" fmla="*/ 0 h 355"/>
                <a:gd name="T4" fmla="*/ 35 w 56"/>
                <a:gd name="T5" fmla="*/ 35 h 355"/>
                <a:gd name="T6" fmla="*/ 22 w 56"/>
                <a:gd name="T7" fmla="*/ 69 h 355"/>
                <a:gd name="T8" fmla="*/ 13 w 56"/>
                <a:gd name="T9" fmla="*/ 103 h 355"/>
                <a:gd name="T10" fmla="*/ 5 w 56"/>
                <a:gd name="T11" fmla="*/ 137 h 355"/>
                <a:gd name="T12" fmla="*/ 0 w 56"/>
                <a:gd name="T13" fmla="*/ 167 h 355"/>
                <a:gd name="T14" fmla="*/ 0 w 56"/>
                <a:gd name="T15" fmla="*/ 193 h 355"/>
                <a:gd name="T16" fmla="*/ 5 w 56"/>
                <a:gd name="T17" fmla="*/ 248 h 355"/>
                <a:gd name="T18" fmla="*/ 18 w 56"/>
                <a:gd name="T19" fmla="*/ 291 h 355"/>
                <a:gd name="T20" fmla="*/ 30 w 56"/>
                <a:gd name="T21" fmla="*/ 325 h 355"/>
                <a:gd name="T22" fmla="*/ 43 w 56"/>
                <a:gd name="T23" fmla="*/ 355 h 355"/>
                <a:gd name="T24" fmla="*/ 43 w 56"/>
                <a:gd name="T25" fmla="*/ 355 h 355"/>
                <a:gd name="T26" fmla="*/ 47 w 56"/>
                <a:gd name="T27" fmla="*/ 355 h 355"/>
                <a:gd name="T28" fmla="*/ 47 w 56"/>
                <a:gd name="T29" fmla="*/ 355 h 355"/>
                <a:gd name="T30" fmla="*/ 47 w 56"/>
                <a:gd name="T31" fmla="*/ 351 h 355"/>
                <a:gd name="T32" fmla="*/ 47 w 56"/>
                <a:gd name="T33" fmla="*/ 351 h 355"/>
                <a:gd name="T34" fmla="*/ 30 w 56"/>
                <a:gd name="T35" fmla="*/ 321 h 355"/>
                <a:gd name="T36" fmla="*/ 22 w 56"/>
                <a:gd name="T37" fmla="*/ 287 h 355"/>
                <a:gd name="T38" fmla="*/ 13 w 56"/>
                <a:gd name="T39" fmla="*/ 244 h 355"/>
                <a:gd name="T40" fmla="*/ 5 w 56"/>
                <a:gd name="T41" fmla="*/ 188 h 355"/>
                <a:gd name="T42" fmla="*/ 9 w 56"/>
                <a:gd name="T43" fmla="*/ 163 h 355"/>
                <a:gd name="T44" fmla="*/ 9 w 56"/>
                <a:gd name="T45" fmla="*/ 133 h 355"/>
                <a:gd name="T46" fmla="*/ 18 w 56"/>
                <a:gd name="T47" fmla="*/ 99 h 355"/>
                <a:gd name="T48" fmla="*/ 26 w 56"/>
                <a:gd name="T49" fmla="*/ 69 h 355"/>
                <a:gd name="T50" fmla="*/ 39 w 56"/>
                <a:gd name="T51" fmla="*/ 35 h 355"/>
                <a:gd name="T52" fmla="*/ 56 w 56"/>
                <a:gd name="T53" fmla="*/ 0 h 355"/>
                <a:gd name="T54" fmla="*/ 56 w 56"/>
                <a:gd name="T55" fmla="*/ 0 h 355"/>
                <a:gd name="T56" fmla="*/ 56 w 56"/>
                <a:gd name="T57" fmla="*/ 0 h 355"/>
                <a:gd name="T58" fmla="*/ 56 w 56"/>
                <a:gd name="T59" fmla="*/ 0 h 355"/>
                <a:gd name="T60" fmla="*/ 52 w 56"/>
                <a:gd name="T61" fmla="*/ 0 h 355"/>
                <a:gd name="T62" fmla="*/ 52 w 56"/>
                <a:gd name="T63" fmla="*/ 0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"/>
                <a:gd name="T97" fmla="*/ 0 h 355"/>
                <a:gd name="T98" fmla="*/ 56 w 5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" h="355">
                  <a:moveTo>
                    <a:pt x="52" y="0"/>
                  </a:moveTo>
                  <a:lnTo>
                    <a:pt x="52" y="0"/>
                  </a:lnTo>
                  <a:lnTo>
                    <a:pt x="35" y="35"/>
                  </a:lnTo>
                  <a:lnTo>
                    <a:pt x="22" y="69"/>
                  </a:lnTo>
                  <a:lnTo>
                    <a:pt x="13" y="103"/>
                  </a:lnTo>
                  <a:lnTo>
                    <a:pt x="5" y="137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5" y="248"/>
                  </a:lnTo>
                  <a:lnTo>
                    <a:pt x="18" y="291"/>
                  </a:lnTo>
                  <a:lnTo>
                    <a:pt x="30" y="325"/>
                  </a:lnTo>
                  <a:lnTo>
                    <a:pt x="43" y="355"/>
                  </a:lnTo>
                  <a:lnTo>
                    <a:pt x="47" y="355"/>
                  </a:lnTo>
                  <a:lnTo>
                    <a:pt x="47" y="351"/>
                  </a:lnTo>
                  <a:lnTo>
                    <a:pt x="30" y="321"/>
                  </a:lnTo>
                  <a:lnTo>
                    <a:pt x="22" y="287"/>
                  </a:lnTo>
                  <a:lnTo>
                    <a:pt x="13" y="244"/>
                  </a:lnTo>
                  <a:lnTo>
                    <a:pt x="5" y="188"/>
                  </a:lnTo>
                  <a:lnTo>
                    <a:pt x="9" y="163"/>
                  </a:lnTo>
                  <a:lnTo>
                    <a:pt x="9" y="133"/>
                  </a:lnTo>
                  <a:lnTo>
                    <a:pt x="18" y="99"/>
                  </a:lnTo>
                  <a:lnTo>
                    <a:pt x="26" y="69"/>
                  </a:lnTo>
                  <a:lnTo>
                    <a:pt x="39" y="35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2" name="Freeform 51"/>
            <p:cNvSpPr>
              <a:spLocks/>
            </p:cNvSpPr>
            <p:nvPr/>
          </p:nvSpPr>
          <p:spPr bwMode="auto">
            <a:xfrm>
              <a:off x="1241" y="2350"/>
              <a:ext cx="38" cy="42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0 h 42"/>
                <a:gd name="T4" fmla="*/ 0 w 38"/>
                <a:gd name="T5" fmla="*/ 4 h 42"/>
                <a:gd name="T6" fmla="*/ 38 w 38"/>
                <a:gd name="T7" fmla="*/ 42 h 42"/>
                <a:gd name="T8" fmla="*/ 38 w 38"/>
                <a:gd name="T9" fmla="*/ 42 h 42"/>
                <a:gd name="T10" fmla="*/ 38 w 38"/>
                <a:gd name="T11" fmla="*/ 42 h 42"/>
                <a:gd name="T12" fmla="*/ 38 w 38"/>
                <a:gd name="T13" fmla="*/ 42 h 42"/>
                <a:gd name="T14" fmla="*/ 38 w 38"/>
                <a:gd name="T15" fmla="*/ 42 h 42"/>
                <a:gd name="T16" fmla="*/ 4 w 38"/>
                <a:gd name="T17" fmla="*/ 4 h 42"/>
                <a:gd name="T18" fmla="*/ 4 w 38"/>
                <a:gd name="T19" fmla="*/ 4 h 42"/>
                <a:gd name="T20" fmla="*/ 0 w 38"/>
                <a:gd name="T21" fmla="*/ 0 h 42"/>
                <a:gd name="T22" fmla="*/ 0 w 38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2"/>
                <a:gd name="T38" fmla="*/ 38 w 38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8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3" name="Freeform 52"/>
            <p:cNvSpPr>
              <a:spLocks/>
            </p:cNvSpPr>
            <p:nvPr/>
          </p:nvSpPr>
          <p:spPr bwMode="auto">
            <a:xfrm>
              <a:off x="1198" y="2512"/>
              <a:ext cx="98" cy="30"/>
            </a:xfrm>
            <a:custGeom>
              <a:avLst/>
              <a:gdLst>
                <a:gd name="T0" fmla="*/ 98 w 98"/>
                <a:gd name="T1" fmla="*/ 30 h 30"/>
                <a:gd name="T2" fmla="*/ 98 w 98"/>
                <a:gd name="T3" fmla="*/ 30 h 30"/>
                <a:gd name="T4" fmla="*/ 94 w 98"/>
                <a:gd name="T5" fmla="*/ 26 h 30"/>
                <a:gd name="T6" fmla="*/ 81 w 98"/>
                <a:gd name="T7" fmla="*/ 17 h 30"/>
                <a:gd name="T8" fmla="*/ 60 w 98"/>
                <a:gd name="T9" fmla="*/ 13 h 30"/>
                <a:gd name="T10" fmla="*/ 25 w 98"/>
                <a:gd name="T11" fmla="*/ 9 h 30"/>
                <a:gd name="T12" fmla="*/ 25 w 98"/>
                <a:gd name="T13" fmla="*/ 9 h 30"/>
                <a:gd name="T14" fmla="*/ 13 w 98"/>
                <a:gd name="T15" fmla="*/ 9 h 30"/>
                <a:gd name="T16" fmla="*/ 8 w 98"/>
                <a:gd name="T17" fmla="*/ 4 h 30"/>
                <a:gd name="T18" fmla="*/ 0 w 98"/>
                <a:gd name="T19" fmla="*/ 0 h 30"/>
                <a:gd name="T20" fmla="*/ 0 w 98"/>
                <a:gd name="T21" fmla="*/ 0 h 30"/>
                <a:gd name="T22" fmla="*/ 4 w 98"/>
                <a:gd name="T23" fmla="*/ 9 h 30"/>
                <a:gd name="T24" fmla="*/ 13 w 98"/>
                <a:gd name="T25" fmla="*/ 13 h 30"/>
                <a:gd name="T26" fmla="*/ 25 w 98"/>
                <a:gd name="T27" fmla="*/ 17 h 30"/>
                <a:gd name="T28" fmla="*/ 25 w 98"/>
                <a:gd name="T29" fmla="*/ 17 h 30"/>
                <a:gd name="T30" fmla="*/ 55 w 98"/>
                <a:gd name="T31" fmla="*/ 17 h 30"/>
                <a:gd name="T32" fmla="*/ 77 w 98"/>
                <a:gd name="T33" fmla="*/ 26 h 30"/>
                <a:gd name="T34" fmla="*/ 98 w 98"/>
                <a:gd name="T35" fmla="*/ 30 h 30"/>
                <a:gd name="T36" fmla="*/ 98 w 98"/>
                <a:gd name="T37" fmla="*/ 3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8"/>
                <a:gd name="T58" fmla="*/ 0 h 30"/>
                <a:gd name="T59" fmla="*/ 98 w 98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8" h="30">
                  <a:moveTo>
                    <a:pt x="98" y="30"/>
                  </a:moveTo>
                  <a:lnTo>
                    <a:pt x="98" y="30"/>
                  </a:lnTo>
                  <a:lnTo>
                    <a:pt x="94" y="26"/>
                  </a:lnTo>
                  <a:lnTo>
                    <a:pt x="81" y="17"/>
                  </a:lnTo>
                  <a:lnTo>
                    <a:pt x="60" y="13"/>
                  </a:lnTo>
                  <a:lnTo>
                    <a:pt x="25" y="9"/>
                  </a:lnTo>
                  <a:lnTo>
                    <a:pt x="13" y="9"/>
                  </a:lnTo>
                  <a:lnTo>
                    <a:pt x="8" y="4"/>
                  </a:lnTo>
                  <a:lnTo>
                    <a:pt x="0" y="0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25" y="17"/>
                  </a:lnTo>
                  <a:lnTo>
                    <a:pt x="55" y="17"/>
                  </a:lnTo>
                  <a:lnTo>
                    <a:pt x="77" y="26"/>
                  </a:lnTo>
                  <a:lnTo>
                    <a:pt x="9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4" name="Freeform 53"/>
            <p:cNvSpPr>
              <a:spLocks/>
            </p:cNvSpPr>
            <p:nvPr/>
          </p:nvSpPr>
          <p:spPr bwMode="auto">
            <a:xfrm>
              <a:off x="1206" y="2521"/>
              <a:ext cx="43" cy="25"/>
            </a:xfrm>
            <a:custGeom>
              <a:avLst/>
              <a:gdLst>
                <a:gd name="T0" fmla="*/ 9 w 43"/>
                <a:gd name="T1" fmla="*/ 4 h 25"/>
                <a:gd name="T2" fmla="*/ 9 w 43"/>
                <a:gd name="T3" fmla="*/ 4 h 25"/>
                <a:gd name="T4" fmla="*/ 9 w 43"/>
                <a:gd name="T5" fmla="*/ 8 h 25"/>
                <a:gd name="T6" fmla="*/ 13 w 43"/>
                <a:gd name="T7" fmla="*/ 12 h 25"/>
                <a:gd name="T8" fmla="*/ 22 w 43"/>
                <a:gd name="T9" fmla="*/ 21 h 25"/>
                <a:gd name="T10" fmla="*/ 43 w 43"/>
                <a:gd name="T11" fmla="*/ 25 h 25"/>
                <a:gd name="T12" fmla="*/ 43 w 43"/>
                <a:gd name="T13" fmla="*/ 25 h 25"/>
                <a:gd name="T14" fmla="*/ 22 w 43"/>
                <a:gd name="T15" fmla="*/ 25 h 25"/>
                <a:gd name="T16" fmla="*/ 9 w 43"/>
                <a:gd name="T17" fmla="*/ 17 h 25"/>
                <a:gd name="T18" fmla="*/ 5 w 43"/>
                <a:gd name="T19" fmla="*/ 8 h 25"/>
                <a:gd name="T20" fmla="*/ 0 w 43"/>
                <a:gd name="T21" fmla="*/ 0 h 25"/>
                <a:gd name="T22" fmla="*/ 9 w 43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25"/>
                <a:gd name="T38" fmla="*/ 43 w 43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25">
                  <a:moveTo>
                    <a:pt x="9" y="4"/>
                  </a:moveTo>
                  <a:lnTo>
                    <a:pt x="9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22" y="21"/>
                  </a:lnTo>
                  <a:lnTo>
                    <a:pt x="43" y="25"/>
                  </a:lnTo>
                  <a:lnTo>
                    <a:pt x="22" y="25"/>
                  </a:lnTo>
                  <a:lnTo>
                    <a:pt x="9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5" name="Freeform 54"/>
            <p:cNvSpPr>
              <a:spLocks/>
            </p:cNvSpPr>
            <p:nvPr/>
          </p:nvSpPr>
          <p:spPr bwMode="auto">
            <a:xfrm>
              <a:off x="1527" y="3076"/>
              <a:ext cx="111" cy="51"/>
            </a:xfrm>
            <a:custGeom>
              <a:avLst/>
              <a:gdLst>
                <a:gd name="T0" fmla="*/ 107 w 111"/>
                <a:gd name="T1" fmla="*/ 4 h 51"/>
                <a:gd name="T2" fmla="*/ 21 w 111"/>
                <a:gd name="T3" fmla="*/ 0 h 51"/>
                <a:gd name="T4" fmla="*/ 21 w 111"/>
                <a:gd name="T5" fmla="*/ 0 h 51"/>
                <a:gd name="T6" fmla="*/ 0 w 111"/>
                <a:gd name="T7" fmla="*/ 51 h 51"/>
                <a:gd name="T8" fmla="*/ 0 w 111"/>
                <a:gd name="T9" fmla="*/ 51 h 51"/>
                <a:gd name="T10" fmla="*/ 81 w 111"/>
                <a:gd name="T11" fmla="*/ 39 h 51"/>
                <a:gd name="T12" fmla="*/ 81 w 111"/>
                <a:gd name="T13" fmla="*/ 39 h 51"/>
                <a:gd name="T14" fmla="*/ 103 w 111"/>
                <a:gd name="T15" fmla="*/ 26 h 51"/>
                <a:gd name="T16" fmla="*/ 111 w 111"/>
                <a:gd name="T17" fmla="*/ 17 h 51"/>
                <a:gd name="T18" fmla="*/ 111 w 111"/>
                <a:gd name="T19" fmla="*/ 13 h 51"/>
                <a:gd name="T20" fmla="*/ 107 w 111"/>
                <a:gd name="T21" fmla="*/ 4 h 51"/>
                <a:gd name="T22" fmla="*/ 107 w 111"/>
                <a:gd name="T23" fmla="*/ 4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1"/>
                <a:gd name="T37" fmla="*/ 0 h 51"/>
                <a:gd name="T38" fmla="*/ 111 w 111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1" h="51">
                  <a:moveTo>
                    <a:pt x="107" y="4"/>
                  </a:moveTo>
                  <a:lnTo>
                    <a:pt x="21" y="0"/>
                  </a:lnTo>
                  <a:lnTo>
                    <a:pt x="0" y="51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11" y="17"/>
                  </a:lnTo>
                  <a:lnTo>
                    <a:pt x="111" y="13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6" name="Freeform 55"/>
            <p:cNvSpPr>
              <a:spLocks/>
            </p:cNvSpPr>
            <p:nvPr/>
          </p:nvSpPr>
          <p:spPr bwMode="auto">
            <a:xfrm>
              <a:off x="1574" y="3033"/>
              <a:ext cx="231" cy="82"/>
            </a:xfrm>
            <a:custGeom>
              <a:avLst/>
              <a:gdLst>
                <a:gd name="T0" fmla="*/ 34 w 231"/>
                <a:gd name="T1" fmla="*/ 43 h 82"/>
                <a:gd name="T2" fmla="*/ 34 w 231"/>
                <a:gd name="T3" fmla="*/ 43 h 82"/>
                <a:gd name="T4" fmla="*/ 43 w 231"/>
                <a:gd name="T5" fmla="*/ 30 h 82"/>
                <a:gd name="T6" fmla="*/ 56 w 231"/>
                <a:gd name="T7" fmla="*/ 22 h 82"/>
                <a:gd name="T8" fmla="*/ 81 w 231"/>
                <a:gd name="T9" fmla="*/ 9 h 82"/>
                <a:gd name="T10" fmla="*/ 107 w 231"/>
                <a:gd name="T11" fmla="*/ 0 h 82"/>
                <a:gd name="T12" fmla="*/ 179 w 231"/>
                <a:gd name="T13" fmla="*/ 9 h 82"/>
                <a:gd name="T14" fmla="*/ 231 w 231"/>
                <a:gd name="T15" fmla="*/ 35 h 82"/>
                <a:gd name="T16" fmla="*/ 231 w 231"/>
                <a:gd name="T17" fmla="*/ 35 h 82"/>
                <a:gd name="T18" fmla="*/ 226 w 231"/>
                <a:gd name="T19" fmla="*/ 39 h 82"/>
                <a:gd name="T20" fmla="*/ 222 w 231"/>
                <a:gd name="T21" fmla="*/ 39 h 82"/>
                <a:gd name="T22" fmla="*/ 214 w 231"/>
                <a:gd name="T23" fmla="*/ 39 h 82"/>
                <a:gd name="T24" fmla="*/ 214 w 231"/>
                <a:gd name="T25" fmla="*/ 39 h 82"/>
                <a:gd name="T26" fmla="*/ 184 w 231"/>
                <a:gd name="T27" fmla="*/ 35 h 82"/>
                <a:gd name="T28" fmla="*/ 162 w 231"/>
                <a:gd name="T29" fmla="*/ 35 h 82"/>
                <a:gd name="T30" fmla="*/ 115 w 231"/>
                <a:gd name="T31" fmla="*/ 43 h 82"/>
                <a:gd name="T32" fmla="*/ 115 w 231"/>
                <a:gd name="T33" fmla="*/ 43 h 82"/>
                <a:gd name="T34" fmla="*/ 111 w 231"/>
                <a:gd name="T35" fmla="*/ 52 h 82"/>
                <a:gd name="T36" fmla="*/ 98 w 231"/>
                <a:gd name="T37" fmla="*/ 65 h 82"/>
                <a:gd name="T38" fmla="*/ 90 w 231"/>
                <a:gd name="T39" fmla="*/ 73 h 82"/>
                <a:gd name="T40" fmla="*/ 77 w 231"/>
                <a:gd name="T41" fmla="*/ 77 h 82"/>
                <a:gd name="T42" fmla="*/ 64 w 231"/>
                <a:gd name="T43" fmla="*/ 82 h 82"/>
                <a:gd name="T44" fmla="*/ 47 w 231"/>
                <a:gd name="T45" fmla="*/ 82 h 82"/>
                <a:gd name="T46" fmla="*/ 47 w 231"/>
                <a:gd name="T47" fmla="*/ 82 h 82"/>
                <a:gd name="T48" fmla="*/ 47 w 231"/>
                <a:gd name="T49" fmla="*/ 82 h 82"/>
                <a:gd name="T50" fmla="*/ 47 w 231"/>
                <a:gd name="T51" fmla="*/ 82 h 82"/>
                <a:gd name="T52" fmla="*/ 34 w 231"/>
                <a:gd name="T53" fmla="*/ 82 h 82"/>
                <a:gd name="T54" fmla="*/ 34 w 231"/>
                <a:gd name="T55" fmla="*/ 82 h 82"/>
                <a:gd name="T56" fmla="*/ 30 w 231"/>
                <a:gd name="T57" fmla="*/ 73 h 82"/>
                <a:gd name="T58" fmla="*/ 17 w 231"/>
                <a:gd name="T59" fmla="*/ 65 h 82"/>
                <a:gd name="T60" fmla="*/ 8 w 231"/>
                <a:gd name="T61" fmla="*/ 56 h 82"/>
                <a:gd name="T62" fmla="*/ 0 w 231"/>
                <a:gd name="T63" fmla="*/ 47 h 82"/>
                <a:gd name="T64" fmla="*/ 34 w 231"/>
                <a:gd name="T65" fmla="*/ 43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1"/>
                <a:gd name="T100" fmla="*/ 0 h 82"/>
                <a:gd name="T101" fmla="*/ 231 w 231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1" h="82">
                  <a:moveTo>
                    <a:pt x="34" y="43"/>
                  </a:moveTo>
                  <a:lnTo>
                    <a:pt x="34" y="43"/>
                  </a:lnTo>
                  <a:lnTo>
                    <a:pt x="43" y="30"/>
                  </a:lnTo>
                  <a:lnTo>
                    <a:pt x="56" y="22"/>
                  </a:lnTo>
                  <a:lnTo>
                    <a:pt x="81" y="9"/>
                  </a:lnTo>
                  <a:lnTo>
                    <a:pt x="107" y="0"/>
                  </a:lnTo>
                  <a:lnTo>
                    <a:pt x="179" y="9"/>
                  </a:lnTo>
                  <a:lnTo>
                    <a:pt x="231" y="35"/>
                  </a:lnTo>
                  <a:lnTo>
                    <a:pt x="226" y="39"/>
                  </a:lnTo>
                  <a:lnTo>
                    <a:pt x="222" y="39"/>
                  </a:lnTo>
                  <a:lnTo>
                    <a:pt x="214" y="39"/>
                  </a:lnTo>
                  <a:lnTo>
                    <a:pt x="184" y="35"/>
                  </a:lnTo>
                  <a:lnTo>
                    <a:pt x="162" y="35"/>
                  </a:lnTo>
                  <a:lnTo>
                    <a:pt x="115" y="43"/>
                  </a:lnTo>
                  <a:lnTo>
                    <a:pt x="111" y="52"/>
                  </a:lnTo>
                  <a:lnTo>
                    <a:pt x="98" y="65"/>
                  </a:lnTo>
                  <a:lnTo>
                    <a:pt x="90" y="73"/>
                  </a:lnTo>
                  <a:lnTo>
                    <a:pt x="77" y="77"/>
                  </a:lnTo>
                  <a:lnTo>
                    <a:pt x="64" y="82"/>
                  </a:lnTo>
                  <a:lnTo>
                    <a:pt x="47" y="82"/>
                  </a:lnTo>
                  <a:lnTo>
                    <a:pt x="34" y="82"/>
                  </a:lnTo>
                  <a:lnTo>
                    <a:pt x="30" y="73"/>
                  </a:lnTo>
                  <a:lnTo>
                    <a:pt x="17" y="65"/>
                  </a:lnTo>
                  <a:lnTo>
                    <a:pt x="8" y="56"/>
                  </a:lnTo>
                  <a:lnTo>
                    <a:pt x="0" y="47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7" name="Freeform 56"/>
            <p:cNvSpPr>
              <a:spLocks/>
            </p:cNvSpPr>
            <p:nvPr/>
          </p:nvSpPr>
          <p:spPr bwMode="auto">
            <a:xfrm>
              <a:off x="1655" y="3085"/>
              <a:ext cx="81" cy="21"/>
            </a:xfrm>
            <a:custGeom>
              <a:avLst/>
              <a:gdLst>
                <a:gd name="T0" fmla="*/ 26 w 81"/>
                <a:gd name="T1" fmla="*/ 0 h 21"/>
                <a:gd name="T2" fmla="*/ 51 w 81"/>
                <a:gd name="T3" fmla="*/ 4 h 21"/>
                <a:gd name="T4" fmla="*/ 51 w 81"/>
                <a:gd name="T5" fmla="*/ 4 h 21"/>
                <a:gd name="T6" fmla="*/ 60 w 81"/>
                <a:gd name="T7" fmla="*/ 4 h 21"/>
                <a:gd name="T8" fmla="*/ 73 w 81"/>
                <a:gd name="T9" fmla="*/ 4 h 21"/>
                <a:gd name="T10" fmla="*/ 73 w 81"/>
                <a:gd name="T11" fmla="*/ 4 h 21"/>
                <a:gd name="T12" fmla="*/ 81 w 81"/>
                <a:gd name="T13" fmla="*/ 13 h 21"/>
                <a:gd name="T14" fmla="*/ 81 w 81"/>
                <a:gd name="T15" fmla="*/ 13 h 21"/>
                <a:gd name="T16" fmla="*/ 69 w 81"/>
                <a:gd name="T17" fmla="*/ 21 h 21"/>
                <a:gd name="T18" fmla="*/ 51 w 81"/>
                <a:gd name="T19" fmla="*/ 21 h 21"/>
                <a:gd name="T20" fmla="*/ 34 w 81"/>
                <a:gd name="T21" fmla="*/ 21 h 21"/>
                <a:gd name="T22" fmla="*/ 0 w 81"/>
                <a:gd name="T23" fmla="*/ 21 h 21"/>
                <a:gd name="T24" fmla="*/ 26 w 81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1"/>
                <a:gd name="T40" fmla="*/ 0 h 21"/>
                <a:gd name="T41" fmla="*/ 81 w 81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1" h="21">
                  <a:moveTo>
                    <a:pt x="26" y="0"/>
                  </a:moveTo>
                  <a:lnTo>
                    <a:pt x="51" y="4"/>
                  </a:lnTo>
                  <a:lnTo>
                    <a:pt x="60" y="4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69" y="21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0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8" name="Freeform 57"/>
            <p:cNvSpPr>
              <a:spLocks/>
            </p:cNvSpPr>
            <p:nvPr/>
          </p:nvSpPr>
          <p:spPr bwMode="auto">
            <a:xfrm>
              <a:off x="1501" y="3166"/>
              <a:ext cx="124" cy="34"/>
            </a:xfrm>
            <a:custGeom>
              <a:avLst/>
              <a:gdLst>
                <a:gd name="T0" fmla="*/ 77 w 124"/>
                <a:gd name="T1" fmla="*/ 34 h 34"/>
                <a:gd name="T2" fmla="*/ 94 w 124"/>
                <a:gd name="T3" fmla="*/ 21 h 34"/>
                <a:gd name="T4" fmla="*/ 94 w 124"/>
                <a:gd name="T5" fmla="*/ 21 h 34"/>
                <a:gd name="T6" fmla="*/ 103 w 124"/>
                <a:gd name="T7" fmla="*/ 17 h 34"/>
                <a:gd name="T8" fmla="*/ 116 w 124"/>
                <a:gd name="T9" fmla="*/ 8 h 34"/>
                <a:gd name="T10" fmla="*/ 116 w 124"/>
                <a:gd name="T11" fmla="*/ 8 h 34"/>
                <a:gd name="T12" fmla="*/ 124 w 124"/>
                <a:gd name="T13" fmla="*/ 0 h 34"/>
                <a:gd name="T14" fmla="*/ 124 w 124"/>
                <a:gd name="T15" fmla="*/ 0 h 34"/>
                <a:gd name="T16" fmla="*/ 94 w 124"/>
                <a:gd name="T17" fmla="*/ 4 h 34"/>
                <a:gd name="T18" fmla="*/ 73 w 124"/>
                <a:gd name="T19" fmla="*/ 4 h 34"/>
                <a:gd name="T20" fmla="*/ 56 w 124"/>
                <a:gd name="T21" fmla="*/ 8 h 34"/>
                <a:gd name="T22" fmla="*/ 0 w 124"/>
                <a:gd name="T23" fmla="*/ 34 h 34"/>
                <a:gd name="T24" fmla="*/ 77 w 124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34"/>
                <a:gd name="T41" fmla="*/ 124 w 124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34">
                  <a:moveTo>
                    <a:pt x="77" y="34"/>
                  </a:moveTo>
                  <a:lnTo>
                    <a:pt x="94" y="21"/>
                  </a:lnTo>
                  <a:lnTo>
                    <a:pt x="103" y="17"/>
                  </a:lnTo>
                  <a:lnTo>
                    <a:pt x="116" y="8"/>
                  </a:lnTo>
                  <a:lnTo>
                    <a:pt x="124" y="0"/>
                  </a:lnTo>
                  <a:lnTo>
                    <a:pt x="94" y="4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0" y="34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099" name="Freeform 58"/>
            <p:cNvSpPr>
              <a:spLocks/>
            </p:cNvSpPr>
            <p:nvPr/>
          </p:nvSpPr>
          <p:spPr bwMode="auto">
            <a:xfrm>
              <a:off x="1100" y="2777"/>
              <a:ext cx="346" cy="444"/>
            </a:xfrm>
            <a:custGeom>
              <a:avLst/>
              <a:gdLst>
                <a:gd name="T0" fmla="*/ 188 w 346"/>
                <a:gd name="T1" fmla="*/ 329 h 444"/>
                <a:gd name="T2" fmla="*/ 72 w 346"/>
                <a:gd name="T3" fmla="*/ 13 h 444"/>
                <a:gd name="T4" fmla="*/ 72 w 346"/>
                <a:gd name="T5" fmla="*/ 13 h 444"/>
                <a:gd name="T6" fmla="*/ 59 w 346"/>
                <a:gd name="T7" fmla="*/ 0 h 444"/>
                <a:gd name="T8" fmla="*/ 59 w 346"/>
                <a:gd name="T9" fmla="*/ 0 h 444"/>
                <a:gd name="T10" fmla="*/ 51 w 346"/>
                <a:gd name="T11" fmla="*/ 0 h 444"/>
                <a:gd name="T12" fmla="*/ 42 w 346"/>
                <a:gd name="T13" fmla="*/ 0 h 444"/>
                <a:gd name="T14" fmla="*/ 29 w 346"/>
                <a:gd name="T15" fmla="*/ 9 h 444"/>
                <a:gd name="T16" fmla="*/ 21 w 346"/>
                <a:gd name="T17" fmla="*/ 21 h 444"/>
                <a:gd name="T18" fmla="*/ 21 w 346"/>
                <a:gd name="T19" fmla="*/ 21 h 444"/>
                <a:gd name="T20" fmla="*/ 8 w 346"/>
                <a:gd name="T21" fmla="*/ 38 h 444"/>
                <a:gd name="T22" fmla="*/ 4 w 346"/>
                <a:gd name="T23" fmla="*/ 60 h 444"/>
                <a:gd name="T24" fmla="*/ 0 w 346"/>
                <a:gd name="T25" fmla="*/ 85 h 444"/>
                <a:gd name="T26" fmla="*/ 0 w 346"/>
                <a:gd name="T27" fmla="*/ 111 h 444"/>
                <a:gd name="T28" fmla="*/ 115 w 346"/>
                <a:gd name="T29" fmla="*/ 402 h 444"/>
                <a:gd name="T30" fmla="*/ 115 w 346"/>
                <a:gd name="T31" fmla="*/ 402 h 444"/>
                <a:gd name="T32" fmla="*/ 329 w 346"/>
                <a:gd name="T33" fmla="*/ 444 h 444"/>
                <a:gd name="T34" fmla="*/ 329 w 346"/>
                <a:gd name="T35" fmla="*/ 444 h 444"/>
                <a:gd name="T36" fmla="*/ 341 w 346"/>
                <a:gd name="T37" fmla="*/ 423 h 444"/>
                <a:gd name="T38" fmla="*/ 346 w 346"/>
                <a:gd name="T39" fmla="*/ 397 h 444"/>
                <a:gd name="T40" fmla="*/ 188 w 346"/>
                <a:gd name="T41" fmla="*/ 329 h 4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6"/>
                <a:gd name="T64" fmla="*/ 0 h 444"/>
                <a:gd name="T65" fmla="*/ 346 w 346"/>
                <a:gd name="T66" fmla="*/ 444 h 4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6" h="444">
                  <a:moveTo>
                    <a:pt x="188" y="329"/>
                  </a:moveTo>
                  <a:lnTo>
                    <a:pt x="72" y="13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29" y="9"/>
                  </a:lnTo>
                  <a:lnTo>
                    <a:pt x="21" y="21"/>
                  </a:lnTo>
                  <a:lnTo>
                    <a:pt x="8" y="38"/>
                  </a:lnTo>
                  <a:lnTo>
                    <a:pt x="4" y="60"/>
                  </a:lnTo>
                  <a:lnTo>
                    <a:pt x="0" y="85"/>
                  </a:lnTo>
                  <a:lnTo>
                    <a:pt x="0" y="111"/>
                  </a:lnTo>
                  <a:lnTo>
                    <a:pt x="115" y="402"/>
                  </a:lnTo>
                  <a:lnTo>
                    <a:pt x="329" y="444"/>
                  </a:lnTo>
                  <a:lnTo>
                    <a:pt x="341" y="423"/>
                  </a:lnTo>
                  <a:lnTo>
                    <a:pt x="346" y="397"/>
                  </a:lnTo>
                  <a:lnTo>
                    <a:pt x="188" y="329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0" name="Freeform 59"/>
            <p:cNvSpPr>
              <a:spLocks/>
            </p:cNvSpPr>
            <p:nvPr/>
          </p:nvSpPr>
          <p:spPr bwMode="auto">
            <a:xfrm>
              <a:off x="1429" y="3174"/>
              <a:ext cx="273" cy="73"/>
            </a:xfrm>
            <a:custGeom>
              <a:avLst/>
              <a:gdLst>
                <a:gd name="T0" fmla="*/ 252 w 273"/>
                <a:gd name="T1" fmla="*/ 56 h 73"/>
                <a:gd name="T2" fmla="*/ 162 w 273"/>
                <a:gd name="T3" fmla="*/ 5 h 73"/>
                <a:gd name="T4" fmla="*/ 162 w 273"/>
                <a:gd name="T5" fmla="*/ 5 h 73"/>
                <a:gd name="T6" fmla="*/ 132 w 273"/>
                <a:gd name="T7" fmla="*/ 5 h 73"/>
                <a:gd name="T8" fmla="*/ 106 w 273"/>
                <a:gd name="T9" fmla="*/ 13 h 73"/>
                <a:gd name="T10" fmla="*/ 89 w 273"/>
                <a:gd name="T11" fmla="*/ 18 h 73"/>
                <a:gd name="T12" fmla="*/ 81 w 273"/>
                <a:gd name="T13" fmla="*/ 26 h 73"/>
                <a:gd name="T14" fmla="*/ 17 w 273"/>
                <a:gd name="T15" fmla="*/ 0 h 73"/>
                <a:gd name="T16" fmla="*/ 17 w 273"/>
                <a:gd name="T17" fmla="*/ 0 h 73"/>
                <a:gd name="T18" fmla="*/ 12 w 273"/>
                <a:gd name="T19" fmla="*/ 26 h 73"/>
                <a:gd name="T20" fmla="*/ 0 w 273"/>
                <a:gd name="T21" fmla="*/ 47 h 73"/>
                <a:gd name="T22" fmla="*/ 0 w 273"/>
                <a:gd name="T23" fmla="*/ 47 h 73"/>
                <a:gd name="T24" fmla="*/ 81 w 273"/>
                <a:gd name="T25" fmla="*/ 65 h 73"/>
                <a:gd name="T26" fmla="*/ 81 w 273"/>
                <a:gd name="T27" fmla="*/ 65 h 73"/>
                <a:gd name="T28" fmla="*/ 81 w 273"/>
                <a:gd name="T29" fmla="*/ 65 h 73"/>
                <a:gd name="T30" fmla="*/ 98 w 273"/>
                <a:gd name="T31" fmla="*/ 69 h 73"/>
                <a:gd name="T32" fmla="*/ 111 w 273"/>
                <a:gd name="T33" fmla="*/ 69 h 73"/>
                <a:gd name="T34" fmla="*/ 124 w 273"/>
                <a:gd name="T35" fmla="*/ 69 h 73"/>
                <a:gd name="T36" fmla="*/ 136 w 273"/>
                <a:gd name="T37" fmla="*/ 65 h 73"/>
                <a:gd name="T38" fmla="*/ 153 w 273"/>
                <a:gd name="T39" fmla="*/ 56 h 73"/>
                <a:gd name="T40" fmla="*/ 158 w 273"/>
                <a:gd name="T41" fmla="*/ 47 h 73"/>
                <a:gd name="T42" fmla="*/ 205 w 273"/>
                <a:gd name="T43" fmla="*/ 52 h 73"/>
                <a:gd name="T44" fmla="*/ 205 w 273"/>
                <a:gd name="T45" fmla="*/ 52 h 73"/>
                <a:gd name="T46" fmla="*/ 226 w 273"/>
                <a:gd name="T47" fmla="*/ 60 h 73"/>
                <a:gd name="T48" fmla="*/ 256 w 273"/>
                <a:gd name="T49" fmla="*/ 69 h 73"/>
                <a:gd name="T50" fmla="*/ 256 w 273"/>
                <a:gd name="T51" fmla="*/ 69 h 73"/>
                <a:gd name="T52" fmla="*/ 260 w 273"/>
                <a:gd name="T53" fmla="*/ 73 h 73"/>
                <a:gd name="T54" fmla="*/ 269 w 273"/>
                <a:gd name="T55" fmla="*/ 73 h 73"/>
                <a:gd name="T56" fmla="*/ 273 w 273"/>
                <a:gd name="T57" fmla="*/ 69 h 73"/>
                <a:gd name="T58" fmla="*/ 252 w 273"/>
                <a:gd name="T59" fmla="*/ 56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3"/>
                <a:gd name="T91" fmla="*/ 0 h 73"/>
                <a:gd name="T92" fmla="*/ 273 w 273"/>
                <a:gd name="T93" fmla="*/ 73 h 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3" h="73">
                  <a:moveTo>
                    <a:pt x="252" y="56"/>
                  </a:moveTo>
                  <a:lnTo>
                    <a:pt x="162" y="5"/>
                  </a:lnTo>
                  <a:lnTo>
                    <a:pt x="132" y="5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81" y="26"/>
                  </a:lnTo>
                  <a:lnTo>
                    <a:pt x="17" y="0"/>
                  </a:lnTo>
                  <a:lnTo>
                    <a:pt x="12" y="26"/>
                  </a:lnTo>
                  <a:lnTo>
                    <a:pt x="0" y="47"/>
                  </a:lnTo>
                  <a:lnTo>
                    <a:pt x="81" y="65"/>
                  </a:lnTo>
                  <a:lnTo>
                    <a:pt x="98" y="69"/>
                  </a:lnTo>
                  <a:lnTo>
                    <a:pt x="111" y="69"/>
                  </a:lnTo>
                  <a:lnTo>
                    <a:pt x="124" y="69"/>
                  </a:lnTo>
                  <a:lnTo>
                    <a:pt x="136" y="65"/>
                  </a:lnTo>
                  <a:lnTo>
                    <a:pt x="153" y="56"/>
                  </a:lnTo>
                  <a:lnTo>
                    <a:pt x="158" y="47"/>
                  </a:lnTo>
                  <a:lnTo>
                    <a:pt x="205" y="52"/>
                  </a:lnTo>
                  <a:lnTo>
                    <a:pt x="226" y="60"/>
                  </a:lnTo>
                  <a:lnTo>
                    <a:pt x="256" y="69"/>
                  </a:lnTo>
                  <a:lnTo>
                    <a:pt x="260" y="73"/>
                  </a:lnTo>
                  <a:lnTo>
                    <a:pt x="269" y="73"/>
                  </a:lnTo>
                  <a:lnTo>
                    <a:pt x="273" y="69"/>
                  </a:lnTo>
                  <a:lnTo>
                    <a:pt x="252" y="5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1" name="Freeform 60"/>
            <p:cNvSpPr>
              <a:spLocks/>
            </p:cNvSpPr>
            <p:nvPr/>
          </p:nvSpPr>
          <p:spPr bwMode="auto">
            <a:xfrm>
              <a:off x="1612" y="3192"/>
              <a:ext cx="90" cy="29"/>
            </a:xfrm>
            <a:custGeom>
              <a:avLst/>
              <a:gdLst>
                <a:gd name="T0" fmla="*/ 0 w 90"/>
                <a:gd name="T1" fmla="*/ 0 h 29"/>
                <a:gd name="T2" fmla="*/ 60 w 90"/>
                <a:gd name="T3" fmla="*/ 8 h 29"/>
                <a:gd name="T4" fmla="*/ 90 w 90"/>
                <a:gd name="T5" fmla="*/ 25 h 29"/>
                <a:gd name="T6" fmla="*/ 90 w 90"/>
                <a:gd name="T7" fmla="*/ 25 h 29"/>
                <a:gd name="T8" fmla="*/ 77 w 90"/>
                <a:gd name="T9" fmla="*/ 29 h 29"/>
                <a:gd name="T10" fmla="*/ 69 w 90"/>
                <a:gd name="T11" fmla="*/ 25 h 29"/>
                <a:gd name="T12" fmla="*/ 60 w 90"/>
                <a:gd name="T13" fmla="*/ 21 h 29"/>
                <a:gd name="T14" fmla="*/ 26 w 90"/>
                <a:gd name="T15" fmla="*/ 21 h 29"/>
                <a:gd name="T16" fmla="*/ 0 w 90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29"/>
                <a:gd name="T29" fmla="*/ 90 w 90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29">
                  <a:moveTo>
                    <a:pt x="0" y="0"/>
                  </a:moveTo>
                  <a:lnTo>
                    <a:pt x="60" y="8"/>
                  </a:lnTo>
                  <a:lnTo>
                    <a:pt x="90" y="25"/>
                  </a:lnTo>
                  <a:lnTo>
                    <a:pt x="77" y="29"/>
                  </a:lnTo>
                  <a:lnTo>
                    <a:pt x="69" y="25"/>
                  </a:lnTo>
                  <a:lnTo>
                    <a:pt x="60" y="21"/>
                  </a:lnTo>
                  <a:lnTo>
                    <a:pt x="26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2" name="Freeform 61"/>
            <p:cNvSpPr>
              <a:spLocks/>
            </p:cNvSpPr>
            <p:nvPr/>
          </p:nvSpPr>
          <p:spPr bwMode="auto">
            <a:xfrm>
              <a:off x="1565" y="3217"/>
              <a:ext cx="86" cy="26"/>
            </a:xfrm>
            <a:custGeom>
              <a:avLst/>
              <a:gdLst>
                <a:gd name="T0" fmla="*/ 0 w 86"/>
                <a:gd name="T1" fmla="*/ 0 h 26"/>
                <a:gd name="T2" fmla="*/ 60 w 86"/>
                <a:gd name="T3" fmla="*/ 9 h 26"/>
                <a:gd name="T4" fmla="*/ 86 w 86"/>
                <a:gd name="T5" fmla="*/ 26 h 26"/>
                <a:gd name="T6" fmla="*/ 86 w 86"/>
                <a:gd name="T7" fmla="*/ 26 h 26"/>
                <a:gd name="T8" fmla="*/ 77 w 86"/>
                <a:gd name="T9" fmla="*/ 26 h 26"/>
                <a:gd name="T10" fmla="*/ 65 w 86"/>
                <a:gd name="T11" fmla="*/ 26 h 26"/>
                <a:gd name="T12" fmla="*/ 56 w 86"/>
                <a:gd name="T13" fmla="*/ 17 h 26"/>
                <a:gd name="T14" fmla="*/ 9 w 86"/>
                <a:gd name="T15" fmla="*/ 13 h 26"/>
                <a:gd name="T16" fmla="*/ 0 w 86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6"/>
                <a:gd name="T29" fmla="*/ 86 w 86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6">
                  <a:moveTo>
                    <a:pt x="0" y="0"/>
                  </a:moveTo>
                  <a:lnTo>
                    <a:pt x="60" y="9"/>
                  </a:lnTo>
                  <a:lnTo>
                    <a:pt x="86" y="26"/>
                  </a:lnTo>
                  <a:lnTo>
                    <a:pt x="77" y="26"/>
                  </a:lnTo>
                  <a:lnTo>
                    <a:pt x="65" y="26"/>
                  </a:lnTo>
                  <a:lnTo>
                    <a:pt x="56" y="17"/>
                  </a:lnTo>
                  <a:lnTo>
                    <a:pt x="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3" name="Freeform 62"/>
            <p:cNvSpPr>
              <a:spLocks/>
            </p:cNvSpPr>
            <p:nvPr/>
          </p:nvSpPr>
          <p:spPr bwMode="auto">
            <a:xfrm>
              <a:off x="1582" y="3174"/>
              <a:ext cx="95" cy="22"/>
            </a:xfrm>
            <a:custGeom>
              <a:avLst/>
              <a:gdLst>
                <a:gd name="T0" fmla="*/ 0 w 95"/>
                <a:gd name="T1" fmla="*/ 5 h 22"/>
                <a:gd name="T2" fmla="*/ 65 w 95"/>
                <a:gd name="T3" fmla="*/ 0 h 22"/>
                <a:gd name="T4" fmla="*/ 95 w 95"/>
                <a:gd name="T5" fmla="*/ 18 h 22"/>
                <a:gd name="T6" fmla="*/ 95 w 95"/>
                <a:gd name="T7" fmla="*/ 18 h 22"/>
                <a:gd name="T8" fmla="*/ 82 w 95"/>
                <a:gd name="T9" fmla="*/ 18 h 22"/>
                <a:gd name="T10" fmla="*/ 73 w 95"/>
                <a:gd name="T11" fmla="*/ 18 h 22"/>
                <a:gd name="T12" fmla="*/ 65 w 95"/>
                <a:gd name="T13" fmla="*/ 13 h 22"/>
                <a:gd name="T14" fmla="*/ 30 w 95"/>
                <a:gd name="T15" fmla="*/ 22 h 22"/>
                <a:gd name="T16" fmla="*/ 0 w 95"/>
                <a:gd name="T17" fmla="*/ 5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"/>
                <a:gd name="T28" fmla="*/ 0 h 22"/>
                <a:gd name="T29" fmla="*/ 95 w 9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" h="22">
                  <a:moveTo>
                    <a:pt x="0" y="5"/>
                  </a:moveTo>
                  <a:lnTo>
                    <a:pt x="65" y="0"/>
                  </a:lnTo>
                  <a:lnTo>
                    <a:pt x="95" y="18"/>
                  </a:lnTo>
                  <a:lnTo>
                    <a:pt x="82" y="18"/>
                  </a:lnTo>
                  <a:lnTo>
                    <a:pt x="73" y="18"/>
                  </a:lnTo>
                  <a:lnTo>
                    <a:pt x="65" y="13"/>
                  </a:lnTo>
                  <a:lnTo>
                    <a:pt x="30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4" name="Freeform 63"/>
            <p:cNvSpPr>
              <a:spLocks/>
            </p:cNvSpPr>
            <p:nvPr/>
          </p:nvSpPr>
          <p:spPr bwMode="auto">
            <a:xfrm>
              <a:off x="1288" y="2645"/>
              <a:ext cx="72" cy="29"/>
            </a:xfrm>
            <a:custGeom>
              <a:avLst/>
              <a:gdLst>
                <a:gd name="T0" fmla="*/ 0 w 72"/>
                <a:gd name="T1" fmla="*/ 4 h 29"/>
                <a:gd name="T2" fmla="*/ 0 w 72"/>
                <a:gd name="T3" fmla="*/ 4 h 29"/>
                <a:gd name="T4" fmla="*/ 4 w 72"/>
                <a:gd name="T5" fmla="*/ 8 h 29"/>
                <a:gd name="T6" fmla="*/ 21 w 72"/>
                <a:gd name="T7" fmla="*/ 21 h 29"/>
                <a:gd name="T8" fmla="*/ 29 w 72"/>
                <a:gd name="T9" fmla="*/ 25 h 29"/>
                <a:gd name="T10" fmla="*/ 42 w 72"/>
                <a:gd name="T11" fmla="*/ 29 h 29"/>
                <a:gd name="T12" fmla="*/ 55 w 72"/>
                <a:gd name="T13" fmla="*/ 25 h 29"/>
                <a:gd name="T14" fmla="*/ 72 w 72"/>
                <a:gd name="T15" fmla="*/ 17 h 29"/>
                <a:gd name="T16" fmla="*/ 72 w 72"/>
                <a:gd name="T17" fmla="*/ 17 h 29"/>
                <a:gd name="T18" fmla="*/ 72 w 72"/>
                <a:gd name="T19" fmla="*/ 12 h 29"/>
                <a:gd name="T20" fmla="*/ 72 w 72"/>
                <a:gd name="T21" fmla="*/ 8 h 29"/>
                <a:gd name="T22" fmla="*/ 72 w 72"/>
                <a:gd name="T23" fmla="*/ 4 h 29"/>
                <a:gd name="T24" fmla="*/ 64 w 72"/>
                <a:gd name="T25" fmla="*/ 0 h 29"/>
                <a:gd name="T26" fmla="*/ 51 w 72"/>
                <a:gd name="T27" fmla="*/ 0 h 29"/>
                <a:gd name="T28" fmla="*/ 29 w 72"/>
                <a:gd name="T29" fmla="*/ 0 h 29"/>
                <a:gd name="T30" fmla="*/ 0 w 72"/>
                <a:gd name="T31" fmla="*/ 4 h 29"/>
                <a:gd name="T32" fmla="*/ 0 w 72"/>
                <a:gd name="T33" fmla="*/ 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9"/>
                <a:gd name="T53" fmla="*/ 72 w 7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9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21" y="21"/>
                  </a:lnTo>
                  <a:lnTo>
                    <a:pt x="29" y="25"/>
                  </a:lnTo>
                  <a:lnTo>
                    <a:pt x="42" y="29"/>
                  </a:lnTo>
                  <a:lnTo>
                    <a:pt x="55" y="25"/>
                  </a:lnTo>
                  <a:lnTo>
                    <a:pt x="72" y="17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4" y="0"/>
                  </a:lnTo>
                  <a:lnTo>
                    <a:pt x="51" y="0"/>
                  </a:lnTo>
                  <a:lnTo>
                    <a:pt x="2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A5B5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5" name="Freeform 64"/>
            <p:cNvSpPr>
              <a:spLocks/>
            </p:cNvSpPr>
            <p:nvPr/>
          </p:nvSpPr>
          <p:spPr bwMode="auto">
            <a:xfrm>
              <a:off x="1313" y="2662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4 w 13"/>
                <a:gd name="T5" fmla="*/ 8 h 8"/>
                <a:gd name="T6" fmla="*/ 4 w 13"/>
                <a:gd name="T7" fmla="*/ 8 h 8"/>
                <a:gd name="T8" fmla="*/ 0 w 13"/>
                <a:gd name="T9" fmla="*/ 0 h 8"/>
                <a:gd name="T10" fmla="*/ 0 w 13"/>
                <a:gd name="T11" fmla="*/ 0 h 8"/>
                <a:gd name="T12" fmla="*/ 4 w 13"/>
                <a:gd name="T13" fmla="*/ 0 h 8"/>
                <a:gd name="T14" fmla="*/ 4 w 13"/>
                <a:gd name="T15" fmla="*/ 0 h 8"/>
                <a:gd name="T16" fmla="*/ 13 w 13"/>
                <a:gd name="T17" fmla="*/ 4 h 8"/>
                <a:gd name="T18" fmla="*/ 13 w 13"/>
                <a:gd name="T19" fmla="*/ 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8"/>
                <a:gd name="T32" fmla="*/ 13 w 1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4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CBFB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6" name="Freeform 65"/>
            <p:cNvSpPr>
              <a:spLocks/>
            </p:cNvSpPr>
            <p:nvPr/>
          </p:nvSpPr>
          <p:spPr bwMode="auto">
            <a:xfrm>
              <a:off x="1275" y="2388"/>
              <a:ext cx="154" cy="359"/>
            </a:xfrm>
            <a:custGeom>
              <a:avLst/>
              <a:gdLst>
                <a:gd name="T0" fmla="*/ 0 w 154"/>
                <a:gd name="T1" fmla="*/ 4 h 359"/>
                <a:gd name="T2" fmla="*/ 0 w 154"/>
                <a:gd name="T3" fmla="*/ 4 h 359"/>
                <a:gd name="T4" fmla="*/ 4 w 154"/>
                <a:gd name="T5" fmla="*/ 9 h 359"/>
                <a:gd name="T6" fmla="*/ 4 w 154"/>
                <a:gd name="T7" fmla="*/ 9 h 359"/>
                <a:gd name="T8" fmla="*/ 13 w 154"/>
                <a:gd name="T9" fmla="*/ 9 h 359"/>
                <a:gd name="T10" fmla="*/ 30 w 154"/>
                <a:gd name="T11" fmla="*/ 4 h 359"/>
                <a:gd name="T12" fmla="*/ 55 w 154"/>
                <a:gd name="T13" fmla="*/ 9 h 359"/>
                <a:gd name="T14" fmla="*/ 72 w 154"/>
                <a:gd name="T15" fmla="*/ 13 h 359"/>
                <a:gd name="T16" fmla="*/ 85 w 154"/>
                <a:gd name="T17" fmla="*/ 21 h 359"/>
                <a:gd name="T18" fmla="*/ 85 w 154"/>
                <a:gd name="T19" fmla="*/ 21 h 359"/>
                <a:gd name="T20" fmla="*/ 107 w 154"/>
                <a:gd name="T21" fmla="*/ 39 h 359"/>
                <a:gd name="T22" fmla="*/ 124 w 154"/>
                <a:gd name="T23" fmla="*/ 64 h 359"/>
                <a:gd name="T24" fmla="*/ 137 w 154"/>
                <a:gd name="T25" fmla="*/ 90 h 359"/>
                <a:gd name="T26" fmla="*/ 145 w 154"/>
                <a:gd name="T27" fmla="*/ 128 h 359"/>
                <a:gd name="T28" fmla="*/ 145 w 154"/>
                <a:gd name="T29" fmla="*/ 128 h 359"/>
                <a:gd name="T30" fmla="*/ 149 w 154"/>
                <a:gd name="T31" fmla="*/ 154 h 359"/>
                <a:gd name="T32" fmla="*/ 149 w 154"/>
                <a:gd name="T33" fmla="*/ 180 h 359"/>
                <a:gd name="T34" fmla="*/ 141 w 154"/>
                <a:gd name="T35" fmla="*/ 222 h 359"/>
                <a:gd name="T36" fmla="*/ 128 w 154"/>
                <a:gd name="T37" fmla="*/ 265 h 359"/>
                <a:gd name="T38" fmla="*/ 111 w 154"/>
                <a:gd name="T39" fmla="*/ 295 h 359"/>
                <a:gd name="T40" fmla="*/ 90 w 154"/>
                <a:gd name="T41" fmla="*/ 321 h 359"/>
                <a:gd name="T42" fmla="*/ 72 w 154"/>
                <a:gd name="T43" fmla="*/ 338 h 359"/>
                <a:gd name="T44" fmla="*/ 55 w 154"/>
                <a:gd name="T45" fmla="*/ 355 h 359"/>
                <a:gd name="T46" fmla="*/ 55 w 154"/>
                <a:gd name="T47" fmla="*/ 355 h 359"/>
                <a:gd name="T48" fmla="*/ 55 w 154"/>
                <a:gd name="T49" fmla="*/ 359 h 359"/>
                <a:gd name="T50" fmla="*/ 55 w 154"/>
                <a:gd name="T51" fmla="*/ 359 h 359"/>
                <a:gd name="T52" fmla="*/ 60 w 154"/>
                <a:gd name="T53" fmla="*/ 359 h 359"/>
                <a:gd name="T54" fmla="*/ 60 w 154"/>
                <a:gd name="T55" fmla="*/ 359 h 359"/>
                <a:gd name="T56" fmla="*/ 77 w 154"/>
                <a:gd name="T57" fmla="*/ 342 h 359"/>
                <a:gd name="T58" fmla="*/ 94 w 154"/>
                <a:gd name="T59" fmla="*/ 325 h 359"/>
                <a:gd name="T60" fmla="*/ 115 w 154"/>
                <a:gd name="T61" fmla="*/ 299 h 359"/>
                <a:gd name="T62" fmla="*/ 132 w 154"/>
                <a:gd name="T63" fmla="*/ 265 h 359"/>
                <a:gd name="T64" fmla="*/ 145 w 154"/>
                <a:gd name="T65" fmla="*/ 227 h 359"/>
                <a:gd name="T66" fmla="*/ 154 w 154"/>
                <a:gd name="T67" fmla="*/ 180 h 359"/>
                <a:gd name="T68" fmla="*/ 154 w 154"/>
                <a:gd name="T69" fmla="*/ 154 h 359"/>
                <a:gd name="T70" fmla="*/ 149 w 154"/>
                <a:gd name="T71" fmla="*/ 124 h 359"/>
                <a:gd name="T72" fmla="*/ 149 w 154"/>
                <a:gd name="T73" fmla="*/ 124 h 359"/>
                <a:gd name="T74" fmla="*/ 141 w 154"/>
                <a:gd name="T75" fmla="*/ 90 h 359"/>
                <a:gd name="T76" fmla="*/ 128 w 154"/>
                <a:gd name="T77" fmla="*/ 60 h 359"/>
                <a:gd name="T78" fmla="*/ 111 w 154"/>
                <a:gd name="T79" fmla="*/ 34 h 359"/>
                <a:gd name="T80" fmla="*/ 90 w 154"/>
                <a:gd name="T81" fmla="*/ 17 h 359"/>
                <a:gd name="T82" fmla="*/ 90 w 154"/>
                <a:gd name="T83" fmla="*/ 17 h 359"/>
                <a:gd name="T84" fmla="*/ 72 w 154"/>
                <a:gd name="T85" fmla="*/ 9 h 359"/>
                <a:gd name="T86" fmla="*/ 60 w 154"/>
                <a:gd name="T87" fmla="*/ 4 h 359"/>
                <a:gd name="T88" fmla="*/ 30 w 154"/>
                <a:gd name="T89" fmla="*/ 0 h 359"/>
                <a:gd name="T90" fmla="*/ 8 w 154"/>
                <a:gd name="T91" fmla="*/ 0 h 359"/>
                <a:gd name="T92" fmla="*/ 0 w 154"/>
                <a:gd name="T93" fmla="*/ 4 h 359"/>
                <a:gd name="T94" fmla="*/ 0 w 154"/>
                <a:gd name="T95" fmla="*/ 4 h 359"/>
                <a:gd name="T96" fmla="*/ 0 w 154"/>
                <a:gd name="T97" fmla="*/ 4 h 359"/>
                <a:gd name="T98" fmla="*/ 0 w 154"/>
                <a:gd name="T99" fmla="*/ 4 h 3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4"/>
                <a:gd name="T151" fmla="*/ 0 h 359"/>
                <a:gd name="T152" fmla="*/ 154 w 154"/>
                <a:gd name="T153" fmla="*/ 359 h 3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4" h="359">
                  <a:moveTo>
                    <a:pt x="0" y="4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13" y="9"/>
                  </a:lnTo>
                  <a:lnTo>
                    <a:pt x="30" y="4"/>
                  </a:lnTo>
                  <a:lnTo>
                    <a:pt x="55" y="9"/>
                  </a:lnTo>
                  <a:lnTo>
                    <a:pt x="72" y="13"/>
                  </a:lnTo>
                  <a:lnTo>
                    <a:pt x="85" y="21"/>
                  </a:lnTo>
                  <a:lnTo>
                    <a:pt x="107" y="39"/>
                  </a:lnTo>
                  <a:lnTo>
                    <a:pt x="124" y="64"/>
                  </a:lnTo>
                  <a:lnTo>
                    <a:pt x="137" y="90"/>
                  </a:lnTo>
                  <a:lnTo>
                    <a:pt x="145" y="128"/>
                  </a:lnTo>
                  <a:lnTo>
                    <a:pt x="149" y="154"/>
                  </a:lnTo>
                  <a:lnTo>
                    <a:pt x="149" y="180"/>
                  </a:lnTo>
                  <a:lnTo>
                    <a:pt x="141" y="222"/>
                  </a:lnTo>
                  <a:lnTo>
                    <a:pt x="128" y="265"/>
                  </a:lnTo>
                  <a:lnTo>
                    <a:pt x="111" y="295"/>
                  </a:lnTo>
                  <a:lnTo>
                    <a:pt x="90" y="321"/>
                  </a:lnTo>
                  <a:lnTo>
                    <a:pt x="72" y="338"/>
                  </a:lnTo>
                  <a:lnTo>
                    <a:pt x="55" y="355"/>
                  </a:lnTo>
                  <a:lnTo>
                    <a:pt x="55" y="359"/>
                  </a:lnTo>
                  <a:lnTo>
                    <a:pt x="60" y="359"/>
                  </a:lnTo>
                  <a:lnTo>
                    <a:pt x="77" y="342"/>
                  </a:lnTo>
                  <a:lnTo>
                    <a:pt x="94" y="325"/>
                  </a:lnTo>
                  <a:lnTo>
                    <a:pt x="115" y="299"/>
                  </a:lnTo>
                  <a:lnTo>
                    <a:pt x="132" y="265"/>
                  </a:lnTo>
                  <a:lnTo>
                    <a:pt x="145" y="227"/>
                  </a:lnTo>
                  <a:lnTo>
                    <a:pt x="154" y="180"/>
                  </a:lnTo>
                  <a:lnTo>
                    <a:pt x="154" y="154"/>
                  </a:lnTo>
                  <a:lnTo>
                    <a:pt x="149" y="124"/>
                  </a:lnTo>
                  <a:lnTo>
                    <a:pt x="141" y="90"/>
                  </a:lnTo>
                  <a:lnTo>
                    <a:pt x="128" y="60"/>
                  </a:lnTo>
                  <a:lnTo>
                    <a:pt x="111" y="34"/>
                  </a:lnTo>
                  <a:lnTo>
                    <a:pt x="90" y="17"/>
                  </a:lnTo>
                  <a:lnTo>
                    <a:pt x="72" y="9"/>
                  </a:lnTo>
                  <a:lnTo>
                    <a:pt x="60" y="4"/>
                  </a:lnTo>
                  <a:lnTo>
                    <a:pt x="30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7" name="Freeform 66"/>
            <p:cNvSpPr>
              <a:spLocks/>
            </p:cNvSpPr>
            <p:nvPr/>
          </p:nvSpPr>
          <p:spPr bwMode="auto">
            <a:xfrm>
              <a:off x="1339" y="2525"/>
              <a:ext cx="81" cy="30"/>
            </a:xfrm>
            <a:custGeom>
              <a:avLst/>
              <a:gdLst>
                <a:gd name="T0" fmla="*/ 60 w 81"/>
                <a:gd name="T1" fmla="*/ 25 h 30"/>
                <a:gd name="T2" fmla="*/ 60 w 81"/>
                <a:gd name="T3" fmla="*/ 25 h 30"/>
                <a:gd name="T4" fmla="*/ 43 w 81"/>
                <a:gd name="T5" fmla="*/ 30 h 30"/>
                <a:gd name="T6" fmla="*/ 30 w 81"/>
                <a:gd name="T7" fmla="*/ 25 h 30"/>
                <a:gd name="T8" fmla="*/ 0 w 81"/>
                <a:gd name="T9" fmla="*/ 17 h 30"/>
                <a:gd name="T10" fmla="*/ 0 w 81"/>
                <a:gd name="T11" fmla="*/ 17 h 30"/>
                <a:gd name="T12" fmla="*/ 8 w 81"/>
                <a:gd name="T13" fmla="*/ 13 h 30"/>
                <a:gd name="T14" fmla="*/ 34 w 81"/>
                <a:gd name="T15" fmla="*/ 4 h 30"/>
                <a:gd name="T16" fmla="*/ 47 w 81"/>
                <a:gd name="T17" fmla="*/ 0 h 30"/>
                <a:gd name="T18" fmla="*/ 60 w 81"/>
                <a:gd name="T19" fmla="*/ 0 h 30"/>
                <a:gd name="T20" fmla="*/ 73 w 81"/>
                <a:gd name="T21" fmla="*/ 4 h 30"/>
                <a:gd name="T22" fmla="*/ 81 w 81"/>
                <a:gd name="T23" fmla="*/ 13 h 30"/>
                <a:gd name="T24" fmla="*/ 81 w 81"/>
                <a:gd name="T25" fmla="*/ 13 h 30"/>
                <a:gd name="T26" fmla="*/ 81 w 81"/>
                <a:gd name="T27" fmla="*/ 17 h 30"/>
                <a:gd name="T28" fmla="*/ 77 w 81"/>
                <a:gd name="T29" fmla="*/ 21 h 30"/>
                <a:gd name="T30" fmla="*/ 60 w 81"/>
                <a:gd name="T31" fmla="*/ 25 h 30"/>
                <a:gd name="T32" fmla="*/ 60 w 81"/>
                <a:gd name="T33" fmla="*/ 25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30"/>
                <a:gd name="T53" fmla="*/ 81 w 8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30">
                  <a:moveTo>
                    <a:pt x="60" y="25"/>
                  </a:moveTo>
                  <a:lnTo>
                    <a:pt x="60" y="25"/>
                  </a:lnTo>
                  <a:lnTo>
                    <a:pt x="43" y="30"/>
                  </a:lnTo>
                  <a:lnTo>
                    <a:pt x="30" y="25"/>
                  </a:lnTo>
                  <a:lnTo>
                    <a:pt x="0" y="17"/>
                  </a:lnTo>
                  <a:lnTo>
                    <a:pt x="8" y="13"/>
                  </a:lnTo>
                  <a:lnTo>
                    <a:pt x="34" y="4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4"/>
                  </a:lnTo>
                  <a:lnTo>
                    <a:pt x="81" y="13"/>
                  </a:lnTo>
                  <a:lnTo>
                    <a:pt x="81" y="17"/>
                  </a:lnTo>
                  <a:lnTo>
                    <a:pt x="77" y="21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8" name="Freeform 67"/>
            <p:cNvSpPr>
              <a:spLocks/>
            </p:cNvSpPr>
            <p:nvPr/>
          </p:nvSpPr>
          <p:spPr bwMode="auto">
            <a:xfrm>
              <a:off x="1339" y="2516"/>
              <a:ext cx="81" cy="26"/>
            </a:xfrm>
            <a:custGeom>
              <a:avLst/>
              <a:gdLst>
                <a:gd name="T0" fmla="*/ 38 w 81"/>
                <a:gd name="T1" fmla="*/ 17 h 26"/>
                <a:gd name="T2" fmla="*/ 38 w 81"/>
                <a:gd name="T3" fmla="*/ 17 h 26"/>
                <a:gd name="T4" fmla="*/ 17 w 81"/>
                <a:gd name="T5" fmla="*/ 22 h 26"/>
                <a:gd name="T6" fmla="*/ 4 w 81"/>
                <a:gd name="T7" fmla="*/ 22 h 26"/>
                <a:gd name="T8" fmla="*/ 0 w 81"/>
                <a:gd name="T9" fmla="*/ 26 h 26"/>
                <a:gd name="T10" fmla="*/ 0 w 81"/>
                <a:gd name="T11" fmla="*/ 26 h 26"/>
                <a:gd name="T12" fmla="*/ 4 w 81"/>
                <a:gd name="T13" fmla="*/ 17 h 26"/>
                <a:gd name="T14" fmla="*/ 21 w 81"/>
                <a:gd name="T15" fmla="*/ 5 h 26"/>
                <a:gd name="T16" fmla="*/ 34 w 81"/>
                <a:gd name="T17" fmla="*/ 0 h 26"/>
                <a:gd name="T18" fmla="*/ 51 w 81"/>
                <a:gd name="T19" fmla="*/ 0 h 26"/>
                <a:gd name="T20" fmla="*/ 64 w 81"/>
                <a:gd name="T21" fmla="*/ 5 h 26"/>
                <a:gd name="T22" fmla="*/ 81 w 81"/>
                <a:gd name="T23" fmla="*/ 17 h 26"/>
                <a:gd name="T24" fmla="*/ 81 w 81"/>
                <a:gd name="T25" fmla="*/ 17 h 26"/>
                <a:gd name="T26" fmla="*/ 38 w 81"/>
                <a:gd name="T27" fmla="*/ 17 h 26"/>
                <a:gd name="T28" fmla="*/ 38 w 81"/>
                <a:gd name="T29" fmla="*/ 1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1"/>
                <a:gd name="T46" fmla="*/ 0 h 26"/>
                <a:gd name="T47" fmla="*/ 81 w 81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1" h="26">
                  <a:moveTo>
                    <a:pt x="38" y="17"/>
                  </a:moveTo>
                  <a:lnTo>
                    <a:pt x="38" y="17"/>
                  </a:lnTo>
                  <a:lnTo>
                    <a:pt x="17" y="22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4" y="17"/>
                  </a:lnTo>
                  <a:lnTo>
                    <a:pt x="21" y="5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64" y="5"/>
                  </a:lnTo>
                  <a:lnTo>
                    <a:pt x="81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09" name="Freeform 68"/>
            <p:cNvSpPr>
              <a:spLocks/>
            </p:cNvSpPr>
            <p:nvPr/>
          </p:nvSpPr>
          <p:spPr bwMode="auto">
            <a:xfrm>
              <a:off x="1390" y="2533"/>
              <a:ext cx="22" cy="17"/>
            </a:xfrm>
            <a:custGeom>
              <a:avLst/>
              <a:gdLst>
                <a:gd name="T0" fmla="*/ 22 w 22"/>
                <a:gd name="T1" fmla="*/ 9 h 17"/>
                <a:gd name="T2" fmla="*/ 22 w 22"/>
                <a:gd name="T3" fmla="*/ 9 h 17"/>
                <a:gd name="T4" fmla="*/ 17 w 22"/>
                <a:gd name="T5" fmla="*/ 13 h 17"/>
                <a:gd name="T6" fmla="*/ 9 w 22"/>
                <a:gd name="T7" fmla="*/ 17 h 17"/>
                <a:gd name="T8" fmla="*/ 9 w 22"/>
                <a:gd name="T9" fmla="*/ 17 h 17"/>
                <a:gd name="T10" fmla="*/ 0 w 22"/>
                <a:gd name="T11" fmla="*/ 13 h 17"/>
                <a:gd name="T12" fmla="*/ 0 w 22"/>
                <a:gd name="T13" fmla="*/ 5 h 17"/>
                <a:gd name="T14" fmla="*/ 0 w 22"/>
                <a:gd name="T15" fmla="*/ 5 h 17"/>
                <a:gd name="T16" fmla="*/ 0 w 22"/>
                <a:gd name="T17" fmla="*/ 0 h 17"/>
                <a:gd name="T18" fmla="*/ 13 w 22"/>
                <a:gd name="T19" fmla="*/ 0 h 17"/>
                <a:gd name="T20" fmla="*/ 13 w 22"/>
                <a:gd name="T21" fmla="*/ 0 h 17"/>
                <a:gd name="T22" fmla="*/ 17 w 22"/>
                <a:gd name="T23" fmla="*/ 0 h 17"/>
                <a:gd name="T24" fmla="*/ 22 w 22"/>
                <a:gd name="T25" fmla="*/ 9 h 17"/>
                <a:gd name="T26" fmla="*/ 22 w 22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17"/>
                <a:gd name="T44" fmla="*/ 22 w 22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17">
                  <a:moveTo>
                    <a:pt x="22" y="9"/>
                  </a:moveTo>
                  <a:lnTo>
                    <a:pt x="22" y="9"/>
                  </a:lnTo>
                  <a:lnTo>
                    <a:pt x="17" y="13"/>
                  </a:lnTo>
                  <a:lnTo>
                    <a:pt x="9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1B9BC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0" name="Freeform 69"/>
            <p:cNvSpPr>
              <a:spLocks/>
            </p:cNvSpPr>
            <p:nvPr/>
          </p:nvSpPr>
          <p:spPr bwMode="auto">
            <a:xfrm>
              <a:off x="1403" y="2538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1" name="Freeform 70"/>
            <p:cNvSpPr>
              <a:spLocks/>
            </p:cNvSpPr>
            <p:nvPr/>
          </p:nvSpPr>
          <p:spPr bwMode="auto">
            <a:xfrm>
              <a:off x="1339" y="2512"/>
              <a:ext cx="90" cy="30"/>
            </a:xfrm>
            <a:custGeom>
              <a:avLst/>
              <a:gdLst>
                <a:gd name="T0" fmla="*/ 90 w 90"/>
                <a:gd name="T1" fmla="*/ 21 h 30"/>
                <a:gd name="T2" fmla="*/ 90 w 90"/>
                <a:gd name="T3" fmla="*/ 21 h 30"/>
                <a:gd name="T4" fmla="*/ 81 w 90"/>
                <a:gd name="T5" fmla="*/ 13 h 30"/>
                <a:gd name="T6" fmla="*/ 60 w 90"/>
                <a:gd name="T7" fmla="*/ 4 h 30"/>
                <a:gd name="T8" fmla="*/ 47 w 90"/>
                <a:gd name="T9" fmla="*/ 0 h 30"/>
                <a:gd name="T10" fmla="*/ 34 w 90"/>
                <a:gd name="T11" fmla="*/ 4 h 30"/>
                <a:gd name="T12" fmla="*/ 17 w 90"/>
                <a:gd name="T13" fmla="*/ 13 h 30"/>
                <a:gd name="T14" fmla="*/ 0 w 90"/>
                <a:gd name="T15" fmla="*/ 30 h 30"/>
                <a:gd name="T16" fmla="*/ 0 w 90"/>
                <a:gd name="T17" fmla="*/ 30 h 30"/>
                <a:gd name="T18" fmla="*/ 8 w 90"/>
                <a:gd name="T19" fmla="*/ 21 h 30"/>
                <a:gd name="T20" fmla="*/ 26 w 90"/>
                <a:gd name="T21" fmla="*/ 9 h 30"/>
                <a:gd name="T22" fmla="*/ 38 w 90"/>
                <a:gd name="T23" fmla="*/ 9 h 30"/>
                <a:gd name="T24" fmla="*/ 51 w 90"/>
                <a:gd name="T25" fmla="*/ 4 h 30"/>
                <a:gd name="T26" fmla="*/ 68 w 90"/>
                <a:gd name="T27" fmla="*/ 13 h 30"/>
                <a:gd name="T28" fmla="*/ 81 w 90"/>
                <a:gd name="T29" fmla="*/ 21 h 30"/>
                <a:gd name="T30" fmla="*/ 90 w 90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30"/>
                <a:gd name="T50" fmla="*/ 90 w 90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30">
                  <a:moveTo>
                    <a:pt x="90" y="21"/>
                  </a:moveTo>
                  <a:lnTo>
                    <a:pt x="90" y="21"/>
                  </a:lnTo>
                  <a:lnTo>
                    <a:pt x="81" y="13"/>
                  </a:lnTo>
                  <a:lnTo>
                    <a:pt x="60" y="4"/>
                  </a:lnTo>
                  <a:lnTo>
                    <a:pt x="47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0"/>
                  </a:lnTo>
                  <a:lnTo>
                    <a:pt x="8" y="21"/>
                  </a:lnTo>
                  <a:lnTo>
                    <a:pt x="26" y="9"/>
                  </a:lnTo>
                  <a:lnTo>
                    <a:pt x="38" y="9"/>
                  </a:lnTo>
                  <a:lnTo>
                    <a:pt x="51" y="4"/>
                  </a:lnTo>
                  <a:lnTo>
                    <a:pt x="68" y="13"/>
                  </a:lnTo>
                  <a:lnTo>
                    <a:pt x="81" y="21"/>
                  </a:lnTo>
                  <a:lnTo>
                    <a:pt x="90" y="21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2" name="Freeform 71"/>
            <p:cNvSpPr>
              <a:spLocks/>
            </p:cNvSpPr>
            <p:nvPr/>
          </p:nvSpPr>
          <p:spPr bwMode="auto">
            <a:xfrm>
              <a:off x="1382" y="2533"/>
              <a:ext cx="47" cy="22"/>
            </a:xfrm>
            <a:custGeom>
              <a:avLst/>
              <a:gdLst>
                <a:gd name="T0" fmla="*/ 38 w 47"/>
                <a:gd name="T1" fmla="*/ 0 h 22"/>
                <a:gd name="T2" fmla="*/ 38 w 47"/>
                <a:gd name="T3" fmla="*/ 0 h 22"/>
                <a:gd name="T4" fmla="*/ 38 w 47"/>
                <a:gd name="T5" fmla="*/ 5 h 22"/>
                <a:gd name="T6" fmla="*/ 34 w 47"/>
                <a:gd name="T7" fmla="*/ 9 h 22"/>
                <a:gd name="T8" fmla="*/ 21 w 47"/>
                <a:gd name="T9" fmla="*/ 17 h 22"/>
                <a:gd name="T10" fmla="*/ 0 w 47"/>
                <a:gd name="T11" fmla="*/ 22 h 22"/>
                <a:gd name="T12" fmla="*/ 0 w 47"/>
                <a:gd name="T13" fmla="*/ 22 h 22"/>
                <a:gd name="T14" fmla="*/ 21 w 47"/>
                <a:gd name="T15" fmla="*/ 17 h 22"/>
                <a:gd name="T16" fmla="*/ 34 w 47"/>
                <a:gd name="T17" fmla="*/ 13 h 22"/>
                <a:gd name="T18" fmla="*/ 42 w 47"/>
                <a:gd name="T19" fmla="*/ 9 h 22"/>
                <a:gd name="T20" fmla="*/ 47 w 47"/>
                <a:gd name="T21" fmla="*/ 0 h 22"/>
                <a:gd name="T22" fmla="*/ 38 w 47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22"/>
                <a:gd name="T38" fmla="*/ 47 w 47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22">
                  <a:moveTo>
                    <a:pt x="38" y="0"/>
                  </a:moveTo>
                  <a:lnTo>
                    <a:pt x="38" y="0"/>
                  </a:lnTo>
                  <a:lnTo>
                    <a:pt x="38" y="5"/>
                  </a:lnTo>
                  <a:lnTo>
                    <a:pt x="34" y="9"/>
                  </a:lnTo>
                  <a:lnTo>
                    <a:pt x="21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7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3" name="Freeform 72"/>
            <p:cNvSpPr>
              <a:spLocks/>
            </p:cNvSpPr>
            <p:nvPr/>
          </p:nvSpPr>
          <p:spPr bwMode="auto">
            <a:xfrm>
              <a:off x="1339" y="2521"/>
              <a:ext cx="94" cy="21"/>
            </a:xfrm>
            <a:custGeom>
              <a:avLst/>
              <a:gdLst>
                <a:gd name="T0" fmla="*/ 0 w 94"/>
                <a:gd name="T1" fmla="*/ 21 h 21"/>
                <a:gd name="T2" fmla="*/ 0 w 94"/>
                <a:gd name="T3" fmla="*/ 21 h 21"/>
                <a:gd name="T4" fmla="*/ 4 w 94"/>
                <a:gd name="T5" fmla="*/ 17 h 21"/>
                <a:gd name="T6" fmla="*/ 17 w 94"/>
                <a:gd name="T7" fmla="*/ 12 h 21"/>
                <a:gd name="T8" fmla="*/ 38 w 94"/>
                <a:gd name="T9" fmla="*/ 8 h 21"/>
                <a:gd name="T10" fmla="*/ 73 w 94"/>
                <a:gd name="T11" fmla="*/ 8 h 21"/>
                <a:gd name="T12" fmla="*/ 73 w 94"/>
                <a:gd name="T13" fmla="*/ 8 h 21"/>
                <a:gd name="T14" fmla="*/ 81 w 94"/>
                <a:gd name="T15" fmla="*/ 8 h 21"/>
                <a:gd name="T16" fmla="*/ 90 w 94"/>
                <a:gd name="T17" fmla="*/ 4 h 21"/>
                <a:gd name="T18" fmla="*/ 94 w 94"/>
                <a:gd name="T19" fmla="*/ 0 h 21"/>
                <a:gd name="T20" fmla="*/ 94 w 94"/>
                <a:gd name="T21" fmla="*/ 0 h 21"/>
                <a:gd name="T22" fmla="*/ 94 w 94"/>
                <a:gd name="T23" fmla="*/ 8 h 21"/>
                <a:gd name="T24" fmla="*/ 85 w 94"/>
                <a:gd name="T25" fmla="*/ 12 h 21"/>
                <a:gd name="T26" fmla="*/ 68 w 94"/>
                <a:gd name="T27" fmla="*/ 12 h 21"/>
                <a:gd name="T28" fmla="*/ 68 w 94"/>
                <a:gd name="T29" fmla="*/ 12 h 21"/>
                <a:gd name="T30" fmla="*/ 43 w 94"/>
                <a:gd name="T31" fmla="*/ 12 h 21"/>
                <a:gd name="T32" fmla="*/ 17 w 94"/>
                <a:gd name="T33" fmla="*/ 17 h 21"/>
                <a:gd name="T34" fmla="*/ 0 w 94"/>
                <a:gd name="T35" fmla="*/ 21 h 21"/>
                <a:gd name="T36" fmla="*/ 0 w 94"/>
                <a:gd name="T37" fmla="*/ 21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"/>
                <a:gd name="T58" fmla="*/ 0 h 21"/>
                <a:gd name="T59" fmla="*/ 94 w 94"/>
                <a:gd name="T60" fmla="*/ 21 h 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" h="21">
                  <a:moveTo>
                    <a:pt x="0" y="21"/>
                  </a:moveTo>
                  <a:lnTo>
                    <a:pt x="0" y="21"/>
                  </a:lnTo>
                  <a:lnTo>
                    <a:pt x="4" y="17"/>
                  </a:lnTo>
                  <a:lnTo>
                    <a:pt x="17" y="12"/>
                  </a:lnTo>
                  <a:lnTo>
                    <a:pt x="38" y="8"/>
                  </a:lnTo>
                  <a:lnTo>
                    <a:pt x="73" y="8"/>
                  </a:lnTo>
                  <a:lnTo>
                    <a:pt x="81" y="8"/>
                  </a:lnTo>
                  <a:lnTo>
                    <a:pt x="90" y="4"/>
                  </a:lnTo>
                  <a:lnTo>
                    <a:pt x="94" y="0"/>
                  </a:lnTo>
                  <a:lnTo>
                    <a:pt x="94" y="8"/>
                  </a:lnTo>
                  <a:lnTo>
                    <a:pt x="85" y="12"/>
                  </a:lnTo>
                  <a:lnTo>
                    <a:pt x="68" y="12"/>
                  </a:lnTo>
                  <a:lnTo>
                    <a:pt x="43" y="12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4" name="Freeform 73"/>
            <p:cNvSpPr>
              <a:spLocks/>
            </p:cNvSpPr>
            <p:nvPr/>
          </p:nvSpPr>
          <p:spPr bwMode="auto">
            <a:xfrm>
              <a:off x="1121" y="2345"/>
              <a:ext cx="346" cy="385"/>
            </a:xfrm>
            <a:custGeom>
              <a:avLst/>
              <a:gdLst>
                <a:gd name="T0" fmla="*/ 26 w 346"/>
                <a:gd name="T1" fmla="*/ 69 h 385"/>
                <a:gd name="T2" fmla="*/ 8 w 346"/>
                <a:gd name="T3" fmla="*/ 116 h 385"/>
                <a:gd name="T4" fmla="*/ 4 w 346"/>
                <a:gd name="T5" fmla="*/ 218 h 385"/>
                <a:gd name="T6" fmla="*/ 21 w 346"/>
                <a:gd name="T7" fmla="*/ 312 h 385"/>
                <a:gd name="T8" fmla="*/ 43 w 346"/>
                <a:gd name="T9" fmla="*/ 385 h 385"/>
                <a:gd name="T10" fmla="*/ 47 w 346"/>
                <a:gd name="T11" fmla="*/ 385 h 385"/>
                <a:gd name="T12" fmla="*/ 47 w 346"/>
                <a:gd name="T13" fmla="*/ 381 h 385"/>
                <a:gd name="T14" fmla="*/ 38 w 346"/>
                <a:gd name="T15" fmla="*/ 347 h 385"/>
                <a:gd name="T16" fmla="*/ 17 w 346"/>
                <a:gd name="T17" fmla="*/ 265 h 385"/>
                <a:gd name="T18" fmla="*/ 8 w 346"/>
                <a:gd name="T19" fmla="*/ 167 h 385"/>
                <a:gd name="T20" fmla="*/ 21 w 346"/>
                <a:gd name="T21" fmla="*/ 94 h 385"/>
                <a:gd name="T22" fmla="*/ 30 w 346"/>
                <a:gd name="T23" fmla="*/ 73 h 385"/>
                <a:gd name="T24" fmla="*/ 64 w 346"/>
                <a:gd name="T25" fmla="*/ 30 h 385"/>
                <a:gd name="T26" fmla="*/ 120 w 346"/>
                <a:gd name="T27" fmla="*/ 9 h 385"/>
                <a:gd name="T28" fmla="*/ 171 w 346"/>
                <a:gd name="T29" fmla="*/ 5 h 385"/>
                <a:gd name="T30" fmla="*/ 235 w 346"/>
                <a:gd name="T31" fmla="*/ 13 h 385"/>
                <a:gd name="T32" fmla="*/ 269 w 346"/>
                <a:gd name="T33" fmla="*/ 30 h 385"/>
                <a:gd name="T34" fmla="*/ 286 w 346"/>
                <a:gd name="T35" fmla="*/ 43 h 385"/>
                <a:gd name="T36" fmla="*/ 312 w 346"/>
                <a:gd name="T37" fmla="*/ 86 h 385"/>
                <a:gd name="T38" fmla="*/ 329 w 346"/>
                <a:gd name="T39" fmla="*/ 129 h 385"/>
                <a:gd name="T40" fmla="*/ 329 w 346"/>
                <a:gd name="T41" fmla="*/ 223 h 385"/>
                <a:gd name="T42" fmla="*/ 325 w 346"/>
                <a:gd name="T43" fmla="*/ 282 h 385"/>
                <a:gd name="T44" fmla="*/ 329 w 346"/>
                <a:gd name="T45" fmla="*/ 355 h 385"/>
                <a:gd name="T46" fmla="*/ 338 w 346"/>
                <a:gd name="T47" fmla="*/ 372 h 385"/>
                <a:gd name="T48" fmla="*/ 346 w 346"/>
                <a:gd name="T49" fmla="*/ 372 h 385"/>
                <a:gd name="T50" fmla="*/ 342 w 346"/>
                <a:gd name="T51" fmla="*/ 368 h 385"/>
                <a:gd name="T52" fmla="*/ 338 w 346"/>
                <a:gd name="T53" fmla="*/ 364 h 385"/>
                <a:gd name="T54" fmla="*/ 329 w 346"/>
                <a:gd name="T55" fmla="*/ 347 h 385"/>
                <a:gd name="T56" fmla="*/ 329 w 346"/>
                <a:gd name="T57" fmla="*/ 304 h 385"/>
                <a:gd name="T58" fmla="*/ 338 w 346"/>
                <a:gd name="T59" fmla="*/ 223 h 385"/>
                <a:gd name="T60" fmla="*/ 338 w 346"/>
                <a:gd name="T61" fmla="*/ 176 h 385"/>
                <a:gd name="T62" fmla="*/ 325 w 346"/>
                <a:gd name="T63" fmla="*/ 103 h 385"/>
                <a:gd name="T64" fmla="*/ 303 w 346"/>
                <a:gd name="T65" fmla="*/ 60 h 385"/>
                <a:gd name="T66" fmla="*/ 286 w 346"/>
                <a:gd name="T67" fmla="*/ 39 h 385"/>
                <a:gd name="T68" fmla="*/ 256 w 346"/>
                <a:gd name="T69" fmla="*/ 17 h 385"/>
                <a:gd name="T70" fmla="*/ 218 w 346"/>
                <a:gd name="T71" fmla="*/ 5 h 385"/>
                <a:gd name="T72" fmla="*/ 120 w 346"/>
                <a:gd name="T73" fmla="*/ 5 h 385"/>
                <a:gd name="T74" fmla="*/ 90 w 346"/>
                <a:gd name="T75" fmla="*/ 13 h 385"/>
                <a:gd name="T76" fmla="*/ 43 w 346"/>
                <a:gd name="T77" fmla="*/ 43 h 385"/>
                <a:gd name="T78" fmla="*/ 26 w 346"/>
                <a:gd name="T79" fmla="*/ 69 h 3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6"/>
                <a:gd name="T121" fmla="*/ 0 h 385"/>
                <a:gd name="T122" fmla="*/ 346 w 346"/>
                <a:gd name="T123" fmla="*/ 385 h 3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6" h="385">
                  <a:moveTo>
                    <a:pt x="26" y="69"/>
                  </a:moveTo>
                  <a:lnTo>
                    <a:pt x="26" y="69"/>
                  </a:lnTo>
                  <a:lnTo>
                    <a:pt x="13" y="90"/>
                  </a:lnTo>
                  <a:lnTo>
                    <a:pt x="8" y="116"/>
                  </a:lnTo>
                  <a:lnTo>
                    <a:pt x="0" y="163"/>
                  </a:lnTo>
                  <a:lnTo>
                    <a:pt x="4" y="218"/>
                  </a:lnTo>
                  <a:lnTo>
                    <a:pt x="8" y="265"/>
                  </a:lnTo>
                  <a:lnTo>
                    <a:pt x="21" y="312"/>
                  </a:lnTo>
                  <a:lnTo>
                    <a:pt x="30" y="351"/>
                  </a:lnTo>
                  <a:lnTo>
                    <a:pt x="43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38" y="347"/>
                  </a:lnTo>
                  <a:lnTo>
                    <a:pt x="26" y="312"/>
                  </a:lnTo>
                  <a:lnTo>
                    <a:pt x="17" y="265"/>
                  </a:lnTo>
                  <a:lnTo>
                    <a:pt x="8" y="218"/>
                  </a:lnTo>
                  <a:lnTo>
                    <a:pt x="8" y="167"/>
                  </a:lnTo>
                  <a:lnTo>
                    <a:pt x="13" y="116"/>
                  </a:lnTo>
                  <a:lnTo>
                    <a:pt x="21" y="94"/>
                  </a:lnTo>
                  <a:lnTo>
                    <a:pt x="30" y="73"/>
                  </a:lnTo>
                  <a:lnTo>
                    <a:pt x="47" y="47"/>
                  </a:lnTo>
                  <a:lnTo>
                    <a:pt x="64" y="30"/>
                  </a:lnTo>
                  <a:lnTo>
                    <a:pt x="90" y="17"/>
                  </a:lnTo>
                  <a:lnTo>
                    <a:pt x="120" y="9"/>
                  </a:lnTo>
                  <a:lnTo>
                    <a:pt x="171" y="5"/>
                  </a:lnTo>
                  <a:lnTo>
                    <a:pt x="214" y="9"/>
                  </a:lnTo>
                  <a:lnTo>
                    <a:pt x="235" y="13"/>
                  </a:lnTo>
                  <a:lnTo>
                    <a:pt x="252" y="22"/>
                  </a:lnTo>
                  <a:lnTo>
                    <a:pt x="269" y="30"/>
                  </a:lnTo>
                  <a:lnTo>
                    <a:pt x="286" y="43"/>
                  </a:lnTo>
                  <a:lnTo>
                    <a:pt x="299" y="64"/>
                  </a:lnTo>
                  <a:lnTo>
                    <a:pt x="312" y="86"/>
                  </a:lnTo>
                  <a:lnTo>
                    <a:pt x="320" y="107"/>
                  </a:lnTo>
                  <a:lnTo>
                    <a:pt x="329" y="129"/>
                  </a:lnTo>
                  <a:lnTo>
                    <a:pt x="333" y="176"/>
                  </a:lnTo>
                  <a:lnTo>
                    <a:pt x="329" y="223"/>
                  </a:lnTo>
                  <a:lnTo>
                    <a:pt x="325" y="282"/>
                  </a:lnTo>
                  <a:lnTo>
                    <a:pt x="325" y="325"/>
                  </a:lnTo>
                  <a:lnTo>
                    <a:pt x="329" y="355"/>
                  </a:lnTo>
                  <a:lnTo>
                    <a:pt x="333" y="368"/>
                  </a:lnTo>
                  <a:lnTo>
                    <a:pt x="338" y="372"/>
                  </a:lnTo>
                  <a:lnTo>
                    <a:pt x="346" y="372"/>
                  </a:lnTo>
                  <a:lnTo>
                    <a:pt x="342" y="368"/>
                  </a:lnTo>
                  <a:lnTo>
                    <a:pt x="338" y="364"/>
                  </a:lnTo>
                  <a:lnTo>
                    <a:pt x="333" y="359"/>
                  </a:lnTo>
                  <a:lnTo>
                    <a:pt x="329" y="347"/>
                  </a:lnTo>
                  <a:lnTo>
                    <a:pt x="329" y="329"/>
                  </a:lnTo>
                  <a:lnTo>
                    <a:pt x="329" y="304"/>
                  </a:lnTo>
                  <a:lnTo>
                    <a:pt x="329" y="270"/>
                  </a:lnTo>
                  <a:lnTo>
                    <a:pt x="338" y="223"/>
                  </a:lnTo>
                  <a:lnTo>
                    <a:pt x="338" y="176"/>
                  </a:lnTo>
                  <a:lnTo>
                    <a:pt x="333" y="129"/>
                  </a:lnTo>
                  <a:lnTo>
                    <a:pt x="325" y="103"/>
                  </a:lnTo>
                  <a:lnTo>
                    <a:pt x="316" y="82"/>
                  </a:lnTo>
                  <a:lnTo>
                    <a:pt x="303" y="60"/>
                  </a:lnTo>
                  <a:lnTo>
                    <a:pt x="286" y="39"/>
                  </a:lnTo>
                  <a:lnTo>
                    <a:pt x="273" y="26"/>
                  </a:lnTo>
                  <a:lnTo>
                    <a:pt x="256" y="17"/>
                  </a:lnTo>
                  <a:lnTo>
                    <a:pt x="239" y="9"/>
                  </a:lnTo>
                  <a:lnTo>
                    <a:pt x="218" y="5"/>
                  </a:lnTo>
                  <a:lnTo>
                    <a:pt x="171" y="0"/>
                  </a:lnTo>
                  <a:lnTo>
                    <a:pt x="120" y="5"/>
                  </a:lnTo>
                  <a:lnTo>
                    <a:pt x="90" y="13"/>
                  </a:lnTo>
                  <a:lnTo>
                    <a:pt x="64" y="26"/>
                  </a:lnTo>
                  <a:lnTo>
                    <a:pt x="43" y="43"/>
                  </a:lnTo>
                  <a:lnTo>
                    <a:pt x="26" y="69"/>
                  </a:lnTo>
                  <a:close/>
                </a:path>
              </a:pathLst>
            </a:custGeom>
            <a:solidFill>
              <a:srgbClr val="FD9D5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5" name="Freeform 74"/>
            <p:cNvSpPr>
              <a:spLocks/>
            </p:cNvSpPr>
            <p:nvPr/>
          </p:nvSpPr>
          <p:spPr bwMode="auto">
            <a:xfrm>
              <a:off x="1198" y="3568"/>
              <a:ext cx="64" cy="389"/>
            </a:xfrm>
            <a:custGeom>
              <a:avLst/>
              <a:gdLst>
                <a:gd name="T0" fmla="*/ 55 w 64"/>
                <a:gd name="T1" fmla="*/ 389 h 389"/>
                <a:gd name="T2" fmla="*/ 0 w 64"/>
                <a:gd name="T3" fmla="*/ 384 h 389"/>
                <a:gd name="T4" fmla="*/ 8 w 64"/>
                <a:gd name="T5" fmla="*/ 0 h 389"/>
                <a:gd name="T6" fmla="*/ 64 w 64"/>
                <a:gd name="T7" fmla="*/ 0 h 389"/>
                <a:gd name="T8" fmla="*/ 55 w 64"/>
                <a:gd name="T9" fmla="*/ 389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89"/>
                <a:gd name="T17" fmla="*/ 64 w 64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89">
                  <a:moveTo>
                    <a:pt x="55" y="389"/>
                  </a:moveTo>
                  <a:lnTo>
                    <a:pt x="0" y="384"/>
                  </a:lnTo>
                  <a:lnTo>
                    <a:pt x="8" y="0"/>
                  </a:lnTo>
                  <a:lnTo>
                    <a:pt x="64" y="0"/>
                  </a:lnTo>
                  <a:lnTo>
                    <a:pt x="55" y="38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6" name="Rectangle 75"/>
            <p:cNvSpPr>
              <a:spLocks noChangeArrowheads="1"/>
            </p:cNvSpPr>
            <p:nvPr/>
          </p:nvSpPr>
          <p:spPr bwMode="auto">
            <a:xfrm>
              <a:off x="886" y="3482"/>
              <a:ext cx="55" cy="466"/>
            </a:xfrm>
            <a:prstGeom prst="rect">
              <a:avLst/>
            </a:prstGeom>
            <a:solidFill>
              <a:srgbClr val="483421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7" name="Freeform 76"/>
            <p:cNvSpPr>
              <a:spLocks/>
            </p:cNvSpPr>
            <p:nvPr/>
          </p:nvSpPr>
          <p:spPr bwMode="auto">
            <a:xfrm>
              <a:off x="715" y="3435"/>
              <a:ext cx="577" cy="274"/>
            </a:xfrm>
            <a:custGeom>
              <a:avLst/>
              <a:gdLst>
                <a:gd name="T0" fmla="*/ 564 w 577"/>
                <a:gd name="T1" fmla="*/ 81 h 274"/>
                <a:gd name="T2" fmla="*/ 564 w 577"/>
                <a:gd name="T3" fmla="*/ 81 h 274"/>
                <a:gd name="T4" fmla="*/ 551 w 577"/>
                <a:gd name="T5" fmla="*/ 77 h 274"/>
                <a:gd name="T6" fmla="*/ 205 w 577"/>
                <a:gd name="T7" fmla="*/ 4 h 274"/>
                <a:gd name="T8" fmla="*/ 205 w 577"/>
                <a:gd name="T9" fmla="*/ 4 h 274"/>
                <a:gd name="T10" fmla="*/ 188 w 577"/>
                <a:gd name="T11" fmla="*/ 0 h 274"/>
                <a:gd name="T12" fmla="*/ 167 w 577"/>
                <a:gd name="T13" fmla="*/ 4 h 274"/>
                <a:gd name="T14" fmla="*/ 145 w 577"/>
                <a:gd name="T15" fmla="*/ 9 h 274"/>
                <a:gd name="T16" fmla="*/ 124 w 577"/>
                <a:gd name="T17" fmla="*/ 22 h 274"/>
                <a:gd name="T18" fmla="*/ 81 w 577"/>
                <a:gd name="T19" fmla="*/ 47 h 274"/>
                <a:gd name="T20" fmla="*/ 60 w 577"/>
                <a:gd name="T21" fmla="*/ 64 h 274"/>
                <a:gd name="T22" fmla="*/ 38 w 577"/>
                <a:gd name="T23" fmla="*/ 86 h 274"/>
                <a:gd name="T24" fmla="*/ 38 w 577"/>
                <a:gd name="T25" fmla="*/ 86 h 274"/>
                <a:gd name="T26" fmla="*/ 17 w 577"/>
                <a:gd name="T27" fmla="*/ 111 h 274"/>
                <a:gd name="T28" fmla="*/ 4 w 577"/>
                <a:gd name="T29" fmla="*/ 141 h 274"/>
                <a:gd name="T30" fmla="*/ 4 w 577"/>
                <a:gd name="T31" fmla="*/ 141 h 274"/>
                <a:gd name="T32" fmla="*/ 0 w 577"/>
                <a:gd name="T33" fmla="*/ 163 h 274"/>
                <a:gd name="T34" fmla="*/ 4 w 577"/>
                <a:gd name="T35" fmla="*/ 180 h 274"/>
                <a:gd name="T36" fmla="*/ 13 w 577"/>
                <a:gd name="T37" fmla="*/ 193 h 274"/>
                <a:gd name="T38" fmla="*/ 26 w 577"/>
                <a:gd name="T39" fmla="*/ 197 h 274"/>
                <a:gd name="T40" fmla="*/ 376 w 577"/>
                <a:gd name="T41" fmla="*/ 274 h 274"/>
                <a:gd name="T42" fmla="*/ 376 w 577"/>
                <a:gd name="T43" fmla="*/ 274 h 274"/>
                <a:gd name="T44" fmla="*/ 393 w 577"/>
                <a:gd name="T45" fmla="*/ 274 h 274"/>
                <a:gd name="T46" fmla="*/ 410 w 577"/>
                <a:gd name="T47" fmla="*/ 269 h 274"/>
                <a:gd name="T48" fmla="*/ 432 w 577"/>
                <a:gd name="T49" fmla="*/ 265 h 274"/>
                <a:gd name="T50" fmla="*/ 453 w 577"/>
                <a:gd name="T51" fmla="*/ 257 h 274"/>
                <a:gd name="T52" fmla="*/ 496 w 577"/>
                <a:gd name="T53" fmla="*/ 227 h 274"/>
                <a:gd name="T54" fmla="*/ 517 w 577"/>
                <a:gd name="T55" fmla="*/ 210 h 274"/>
                <a:gd name="T56" fmla="*/ 538 w 577"/>
                <a:gd name="T57" fmla="*/ 188 h 274"/>
                <a:gd name="T58" fmla="*/ 538 w 577"/>
                <a:gd name="T59" fmla="*/ 188 h 274"/>
                <a:gd name="T60" fmla="*/ 564 w 577"/>
                <a:gd name="T61" fmla="*/ 154 h 274"/>
                <a:gd name="T62" fmla="*/ 573 w 577"/>
                <a:gd name="T63" fmla="*/ 137 h 274"/>
                <a:gd name="T64" fmla="*/ 577 w 577"/>
                <a:gd name="T65" fmla="*/ 124 h 274"/>
                <a:gd name="T66" fmla="*/ 577 w 577"/>
                <a:gd name="T67" fmla="*/ 111 h 274"/>
                <a:gd name="T68" fmla="*/ 577 w 577"/>
                <a:gd name="T69" fmla="*/ 99 h 274"/>
                <a:gd name="T70" fmla="*/ 573 w 577"/>
                <a:gd name="T71" fmla="*/ 90 h 274"/>
                <a:gd name="T72" fmla="*/ 564 w 577"/>
                <a:gd name="T73" fmla="*/ 81 h 274"/>
                <a:gd name="T74" fmla="*/ 564 w 577"/>
                <a:gd name="T75" fmla="*/ 81 h 2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7"/>
                <a:gd name="T115" fmla="*/ 0 h 274"/>
                <a:gd name="T116" fmla="*/ 577 w 577"/>
                <a:gd name="T117" fmla="*/ 274 h 27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7" h="274">
                  <a:moveTo>
                    <a:pt x="564" y="81"/>
                  </a:moveTo>
                  <a:lnTo>
                    <a:pt x="564" y="81"/>
                  </a:lnTo>
                  <a:lnTo>
                    <a:pt x="551" y="77"/>
                  </a:lnTo>
                  <a:lnTo>
                    <a:pt x="205" y="4"/>
                  </a:lnTo>
                  <a:lnTo>
                    <a:pt x="188" y="0"/>
                  </a:lnTo>
                  <a:lnTo>
                    <a:pt x="167" y="4"/>
                  </a:lnTo>
                  <a:lnTo>
                    <a:pt x="145" y="9"/>
                  </a:lnTo>
                  <a:lnTo>
                    <a:pt x="124" y="22"/>
                  </a:lnTo>
                  <a:lnTo>
                    <a:pt x="81" y="47"/>
                  </a:lnTo>
                  <a:lnTo>
                    <a:pt x="60" y="64"/>
                  </a:lnTo>
                  <a:lnTo>
                    <a:pt x="38" y="86"/>
                  </a:lnTo>
                  <a:lnTo>
                    <a:pt x="17" y="111"/>
                  </a:lnTo>
                  <a:lnTo>
                    <a:pt x="4" y="141"/>
                  </a:lnTo>
                  <a:lnTo>
                    <a:pt x="0" y="163"/>
                  </a:lnTo>
                  <a:lnTo>
                    <a:pt x="4" y="180"/>
                  </a:lnTo>
                  <a:lnTo>
                    <a:pt x="13" y="193"/>
                  </a:lnTo>
                  <a:lnTo>
                    <a:pt x="26" y="197"/>
                  </a:lnTo>
                  <a:lnTo>
                    <a:pt x="376" y="274"/>
                  </a:lnTo>
                  <a:lnTo>
                    <a:pt x="393" y="274"/>
                  </a:lnTo>
                  <a:lnTo>
                    <a:pt x="410" y="269"/>
                  </a:lnTo>
                  <a:lnTo>
                    <a:pt x="432" y="265"/>
                  </a:lnTo>
                  <a:lnTo>
                    <a:pt x="453" y="257"/>
                  </a:lnTo>
                  <a:lnTo>
                    <a:pt x="496" y="227"/>
                  </a:lnTo>
                  <a:lnTo>
                    <a:pt x="517" y="210"/>
                  </a:lnTo>
                  <a:lnTo>
                    <a:pt x="538" y="188"/>
                  </a:lnTo>
                  <a:lnTo>
                    <a:pt x="564" y="154"/>
                  </a:lnTo>
                  <a:lnTo>
                    <a:pt x="573" y="137"/>
                  </a:lnTo>
                  <a:lnTo>
                    <a:pt x="577" y="124"/>
                  </a:lnTo>
                  <a:lnTo>
                    <a:pt x="577" y="111"/>
                  </a:lnTo>
                  <a:lnTo>
                    <a:pt x="577" y="99"/>
                  </a:lnTo>
                  <a:lnTo>
                    <a:pt x="573" y="90"/>
                  </a:lnTo>
                  <a:lnTo>
                    <a:pt x="564" y="8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8" name="Freeform 77"/>
            <p:cNvSpPr>
              <a:spLocks/>
            </p:cNvSpPr>
            <p:nvPr/>
          </p:nvSpPr>
          <p:spPr bwMode="auto">
            <a:xfrm>
              <a:off x="753" y="3230"/>
              <a:ext cx="163" cy="363"/>
            </a:xfrm>
            <a:custGeom>
              <a:avLst/>
              <a:gdLst>
                <a:gd name="T0" fmla="*/ 22 w 163"/>
                <a:gd name="T1" fmla="*/ 363 h 363"/>
                <a:gd name="T2" fmla="*/ 163 w 163"/>
                <a:gd name="T3" fmla="*/ 286 h 363"/>
                <a:gd name="T4" fmla="*/ 141 w 163"/>
                <a:gd name="T5" fmla="*/ 0 h 363"/>
                <a:gd name="T6" fmla="*/ 0 w 163"/>
                <a:gd name="T7" fmla="*/ 77 h 363"/>
                <a:gd name="T8" fmla="*/ 22 w 163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363"/>
                <a:gd name="T17" fmla="*/ 163 w 163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363">
                  <a:moveTo>
                    <a:pt x="22" y="363"/>
                  </a:moveTo>
                  <a:lnTo>
                    <a:pt x="163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2" y="363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19" name="Freeform 78"/>
            <p:cNvSpPr>
              <a:spLocks/>
            </p:cNvSpPr>
            <p:nvPr/>
          </p:nvSpPr>
          <p:spPr bwMode="auto">
            <a:xfrm>
              <a:off x="642" y="3025"/>
              <a:ext cx="355" cy="380"/>
            </a:xfrm>
            <a:custGeom>
              <a:avLst/>
              <a:gdLst>
                <a:gd name="T0" fmla="*/ 355 w 355"/>
                <a:gd name="T1" fmla="*/ 120 h 380"/>
                <a:gd name="T2" fmla="*/ 355 w 355"/>
                <a:gd name="T3" fmla="*/ 120 h 380"/>
                <a:gd name="T4" fmla="*/ 346 w 355"/>
                <a:gd name="T5" fmla="*/ 85 h 380"/>
                <a:gd name="T6" fmla="*/ 338 w 355"/>
                <a:gd name="T7" fmla="*/ 60 h 380"/>
                <a:gd name="T8" fmla="*/ 321 w 355"/>
                <a:gd name="T9" fmla="*/ 34 h 380"/>
                <a:gd name="T10" fmla="*/ 304 w 355"/>
                <a:gd name="T11" fmla="*/ 17 h 380"/>
                <a:gd name="T12" fmla="*/ 287 w 355"/>
                <a:gd name="T13" fmla="*/ 4 h 380"/>
                <a:gd name="T14" fmla="*/ 265 w 355"/>
                <a:gd name="T15" fmla="*/ 0 h 380"/>
                <a:gd name="T16" fmla="*/ 240 w 355"/>
                <a:gd name="T17" fmla="*/ 0 h 380"/>
                <a:gd name="T18" fmla="*/ 214 w 355"/>
                <a:gd name="T19" fmla="*/ 4 h 380"/>
                <a:gd name="T20" fmla="*/ 133 w 355"/>
                <a:gd name="T21" fmla="*/ 38 h 380"/>
                <a:gd name="T22" fmla="*/ 103 w 355"/>
                <a:gd name="T23" fmla="*/ 51 h 380"/>
                <a:gd name="T24" fmla="*/ 103 w 355"/>
                <a:gd name="T25" fmla="*/ 51 h 380"/>
                <a:gd name="T26" fmla="*/ 77 w 355"/>
                <a:gd name="T27" fmla="*/ 68 h 380"/>
                <a:gd name="T28" fmla="*/ 56 w 355"/>
                <a:gd name="T29" fmla="*/ 85 h 380"/>
                <a:gd name="T30" fmla="*/ 39 w 355"/>
                <a:gd name="T31" fmla="*/ 107 h 380"/>
                <a:gd name="T32" fmla="*/ 26 w 355"/>
                <a:gd name="T33" fmla="*/ 137 h 380"/>
                <a:gd name="T34" fmla="*/ 13 w 355"/>
                <a:gd name="T35" fmla="*/ 167 h 380"/>
                <a:gd name="T36" fmla="*/ 4 w 355"/>
                <a:gd name="T37" fmla="*/ 196 h 380"/>
                <a:gd name="T38" fmla="*/ 0 w 355"/>
                <a:gd name="T39" fmla="*/ 231 h 380"/>
                <a:gd name="T40" fmla="*/ 0 w 355"/>
                <a:gd name="T41" fmla="*/ 265 h 380"/>
                <a:gd name="T42" fmla="*/ 0 w 355"/>
                <a:gd name="T43" fmla="*/ 265 h 380"/>
                <a:gd name="T44" fmla="*/ 9 w 355"/>
                <a:gd name="T45" fmla="*/ 295 h 380"/>
                <a:gd name="T46" fmla="*/ 17 w 355"/>
                <a:gd name="T47" fmla="*/ 325 h 380"/>
                <a:gd name="T48" fmla="*/ 34 w 355"/>
                <a:gd name="T49" fmla="*/ 346 h 380"/>
                <a:gd name="T50" fmla="*/ 51 w 355"/>
                <a:gd name="T51" fmla="*/ 363 h 380"/>
                <a:gd name="T52" fmla="*/ 69 w 355"/>
                <a:gd name="T53" fmla="*/ 376 h 380"/>
                <a:gd name="T54" fmla="*/ 90 w 355"/>
                <a:gd name="T55" fmla="*/ 380 h 380"/>
                <a:gd name="T56" fmla="*/ 116 w 355"/>
                <a:gd name="T57" fmla="*/ 380 h 380"/>
                <a:gd name="T58" fmla="*/ 141 w 355"/>
                <a:gd name="T59" fmla="*/ 376 h 380"/>
                <a:gd name="T60" fmla="*/ 252 w 355"/>
                <a:gd name="T61" fmla="*/ 329 h 380"/>
                <a:gd name="T62" fmla="*/ 252 w 355"/>
                <a:gd name="T63" fmla="*/ 329 h 380"/>
                <a:gd name="T64" fmla="*/ 269 w 355"/>
                <a:gd name="T65" fmla="*/ 320 h 380"/>
                <a:gd name="T66" fmla="*/ 282 w 355"/>
                <a:gd name="T67" fmla="*/ 308 h 380"/>
                <a:gd name="T68" fmla="*/ 282 w 355"/>
                <a:gd name="T69" fmla="*/ 308 h 380"/>
                <a:gd name="T70" fmla="*/ 299 w 355"/>
                <a:gd name="T71" fmla="*/ 291 h 380"/>
                <a:gd name="T72" fmla="*/ 316 w 355"/>
                <a:gd name="T73" fmla="*/ 273 h 380"/>
                <a:gd name="T74" fmla="*/ 329 w 355"/>
                <a:gd name="T75" fmla="*/ 248 h 380"/>
                <a:gd name="T76" fmla="*/ 338 w 355"/>
                <a:gd name="T77" fmla="*/ 226 h 380"/>
                <a:gd name="T78" fmla="*/ 346 w 355"/>
                <a:gd name="T79" fmla="*/ 201 h 380"/>
                <a:gd name="T80" fmla="*/ 351 w 355"/>
                <a:gd name="T81" fmla="*/ 171 h 380"/>
                <a:gd name="T82" fmla="*/ 355 w 355"/>
                <a:gd name="T83" fmla="*/ 145 h 380"/>
                <a:gd name="T84" fmla="*/ 355 w 355"/>
                <a:gd name="T85" fmla="*/ 120 h 380"/>
                <a:gd name="T86" fmla="*/ 355 w 355"/>
                <a:gd name="T87" fmla="*/ 120 h 3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5"/>
                <a:gd name="T133" fmla="*/ 0 h 380"/>
                <a:gd name="T134" fmla="*/ 355 w 355"/>
                <a:gd name="T135" fmla="*/ 380 h 3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5" h="380">
                  <a:moveTo>
                    <a:pt x="355" y="120"/>
                  </a:moveTo>
                  <a:lnTo>
                    <a:pt x="355" y="120"/>
                  </a:lnTo>
                  <a:lnTo>
                    <a:pt x="346" y="85"/>
                  </a:lnTo>
                  <a:lnTo>
                    <a:pt x="338" y="60"/>
                  </a:lnTo>
                  <a:lnTo>
                    <a:pt x="321" y="34"/>
                  </a:lnTo>
                  <a:lnTo>
                    <a:pt x="304" y="17"/>
                  </a:lnTo>
                  <a:lnTo>
                    <a:pt x="287" y="4"/>
                  </a:lnTo>
                  <a:lnTo>
                    <a:pt x="265" y="0"/>
                  </a:lnTo>
                  <a:lnTo>
                    <a:pt x="240" y="0"/>
                  </a:lnTo>
                  <a:lnTo>
                    <a:pt x="214" y="4"/>
                  </a:lnTo>
                  <a:lnTo>
                    <a:pt x="133" y="38"/>
                  </a:lnTo>
                  <a:lnTo>
                    <a:pt x="103" y="51"/>
                  </a:lnTo>
                  <a:lnTo>
                    <a:pt x="77" y="68"/>
                  </a:lnTo>
                  <a:lnTo>
                    <a:pt x="56" y="85"/>
                  </a:lnTo>
                  <a:lnTo>
                    <a:pt x="39" y="107"/>
                  </a:lnTo>
                  <a:lnTo>
                    <a:pt x="26" y="137"/>
                  </a:lnTo>
                  <a:lnTo>
                    <a:pt x="13" y="167"/>
                  </a:lnTo>
                  <a:lnTo>
                    <a:pt x="4" y="196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9" y="295"/>
                  </a:lnTo>
                  <a:lnTo>
                    <a:pt x="17" y="325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69" y="376"/>
                  </a:lnTo>
                  <a:lnTo>
                    <a:pt x="90" y="380"/>
                  </a:lnTo>
                  <a:lnTo>
                    <a:pt x="116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2" y="308"/>
                  </a:lnTo>
                  <a:lnTo>
                    <a:pt x="299" y="291"/>
                  </a:lnTo>
                  <a:lnTo>
                    <a:pt x="316" y="273"/>
                  </a:lnTo>
                  <a:lnTo>
                    <a:pt x="329" y="248"/>
                  </a:lnTo>
                  <a:lnTo>
                    <a:pt x="338" y="226"/>
                  </a:lnTo>
                  <a:lnTo>
                    <a:pt x="346" y="201"/>
                  </a:lnTo>
                  <a:lnTo>
                    <a:pt x="351" y="171"/>
                  </a:lnTo>
                  <a:lnTo>
                    <a:pt x="355" y="145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0" name="Freeform 79"/>
            <p:cNvSpPr>
              <a:spLocks/>
            </p:cNvSpPr>
            <p:nvPr/>
          </p:nvSpPr>
          <p:spPr bwMode="auto">
            <a:xfrm>
              <a:off x="676" y="3098"/>
              <a:ext cx="231" cy="269"/>
            </a:xfrm>
            <a:custGeom>
              <a:avLst/>
              <a:gdLst>
                <a:gd name="T0" fmla="*/ 82 w 231"/>
                <a:gd name="T1" fmla="*/ 8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2 h 269"/>
                <a:gd name="T8" fmla="*/ 82 w 231"/>
                <a:gd name="T9" fmla="*/ 29 h 269"/>
                <a:gd name="T10" fmla="*/ 65 w 231"/>
                <a:gd name="T11" fmla="*/ 64 h 269"/>
                <a:gd name="T12" fmla="*/ 52 w 231"/>
                <a:gd name="T13" fmla="*/ 106 h 269"/>
                <a:gd name="T14" fmla="*/ 52 w 231"/>
                <a:gd name="T15" fmla="*/ 128 h 269"/>
                <a:gd name="T16" fmla="*/ 52 w 231"/>
                <a:gd name="T17" fmla="*/ 149 h 269"/>
                <a:gd name="T18" fmla="*/ 52 w 231"/>
                <a:gd name="T19" fmla="*/ 149 h 269"/>
                <a:gd name="T20" fmla="*/ 56 w 231"/>
                <a:gd name="T21" fmla="*/ 175 h 269"/>
                <a:gd name="T22" fmla="*/ 65 w 231"/>
                <a:gd name="T23" fmla="*/ 196 h 269"/>
                <a:gd name="T24" fmla="*/ 77 w 231"/>
                <a:gd name="T25" fmla="*/ 213 h 269"/>
                <a:gd name="T26" fmla="*/ 90 w 231"/>
                <a:gd name="T27" fmla="*/ 226 h 269"/>
                <a:gd name="T28" fmla="*/ 107 w 231"/>
                <a:gd name="T29" fmla="*/ 239 h 269"/>
                <a:gd name="T30" fmla="*/ 124 w 231"/>
                <a:gd name="T31" fmla="*/ 243 h 269"/>
                <a:gd name="T32" fmla="*/ 146 w 231"/>
                <a:gd name="T33" fmla="*/ 243 h 269"/>
                <a:gd name="T34" fmla="*/ 163 w 231"/>
                <a:gd name="T35" fmla="*/ 239 h 269"/>
                <a:gd name="T36" fmla="*/ 231 w 231"/>
                <a:gd name="T37" fmla="*/ 209 h 269"/>
                <a:gd name="T38" fmla="*/ 231 w 231"/>
                <a:gd name="T39" fmla="*/ 209 h 269"/>
                <a:gd name="T40" fmla="*/ 206 w 231"/>
                <a:gd name="T41" fmla="*/ 226 h 269"/>
                <a:gd name="T42" fmla="*/ 112 w 231"/>
                <a:gd name="T43" fmla="*/ 265 h 269"/>
                <a:gd name="T44" fmla="*/ 112 w 231"/>
                <a:gd name="T45" fmla="*/ 265 h 269"/>
                <a:gd name="T46" fmla="*/ 94 w 231"/>
                <a:gd name="T47" fmla="*/ 269 h 269"/>
                <a:gd name="T48" fmla="*/ 73 w 231"/>
                <a:gd name="T49" fmla="*/ 269 h 269"/>
                <a:gd name="T50" fmla="*/ 56 w 231"/>
                <a:gd name="T51" fmla="*/ 265 h 269"/>
                <a:gd name="T52" fmla="*/ 39 w 231"/>
                <a:gd name="T53" fmla="*/ 252 h 269"/>
                <a:gd name="T54" fmla="*/ 26 w 231"/>
                <a:gd name="T55" fmla="*/ 239 h 269"/>
                <a:gd name="T56" fmla="*/ 13 w 231"/>
                <a:gd name="T57" fmla="*/ 222 h 269"/>
                <a:gd name="T58" fmla="*/ 5 w 231"/>
                <a:gd name="T59" fmla="*/ 200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49 h 269"/>
                <a:gd name="T66" fmla="*/ 5 w 231"/>
                <a:gd name="T67" fmla="*/ 123 h 269"/>
                <a:gd name="T68" fmla="*/ 9 w 231"/>
                <a:gd name="T69" fmla="*/ 98 h 269"/>
                <a:gd name="T70" fmla="*/ 17 w 231"/>
                <a:gd name="T71" fmla="*/ 72 h 269"/>
                <a:gd name="T72" fmla="*/ 30 w 231"/>
                <a:gd name="T73" fmla="*/ 51 h 269"/>
                <a:gd name="T74" fmla="*/ 47 w 231"/>
                <a:gd name="T75" fmla="*/ 34 h 269"/>
                <a:gd name="T76" fmla="*/ 65 w 231"/>
                <a:gd name="T77" fmla="*/ 21 h 269"/>
                <a:gd name="T78" fmla="*/ 82 w 231"/>
                <a:gd name="T79" fmla="*/ 8 h 269"/>
                <a:gd name="T80" fmla="*/ 82 w 231"/>
                <a:gd name="T81" fmla="*/ 8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2" y="8"/>
                  </a:moveTo>
                  <a:lnTo>
                    <a:pt x="107" y="0"/>
                  </a:lnTo>
                  <a:lnTo>
                    <a:pt x="94" y="12"/>
                  </a:lnTo>
                  <a:lnTo>
                    <a:pt x="82" y="29"/>
                  </a:lnTo>
                  <a:lnTo>
                    <a:pt x="65" y="64"/>
                  </a:lnTo>
                  <a:lnTo>
                    <a:pt x="52" y="106"/>
                  </a:lnTo>
                  <a:lnTo>
                    <a:pt x="52" y="128"/>
                  </a:lnTo>
                  <a:lnTo>
                    <a:pt x="52" y="149"/>
                  </a:lnTo>
                  <a:lnTo>
                    <a:pt x="56" y="175"/>
                  </a:lnTo>
                  <a:lnTo>
                    <a:pt x="65" y="196"/>
                  </a:lnTo>
                  <a:lnTo>
                    <a:pt x="77" y="213"/>
                  </a:lnTo>
                  <a:lnTo>
                    <a:pt x="90" y="226"/>
                  </a:lnTo>
                  <a:lnTo>
                    <a:pt x="107" y="239"/>
                  </a:lnTo>
                  <a:lnTo>
                    <a:pt x="124" y="243"/>
                  </a:lnTo>
                  <a:lnTo>
                    <a:pt x="146" y="243"/>
                  </a:lnTo>
                  <a:lnTo>
                    <a:pt x="163" y="239"/>
                  </a:lnTo>
                  <a:lnTo>
                    <a:pt x="231" y="209"/>
                  </a:lnTo>
                  <a:lnTo>
                    <a:pt x="206" y="226"/>
                  </a:lnTo>
                  <a:lnTo>
                    <a:pt x="112" y="265"/>
                  </a:lnTo>
                  <a:lnTo>
                    <a:pt x="94" y="269"/>
                  </a:lnTo>
                  <a:lnTo>
                    <a:pt x="73" y="269"/>
                  </a:lnTo>
                  <a:lnTo>
                    <a:pt x="56" y="265"/>
                  </a:lnTo>
                  <a:lnTo>
                    <a:pt x="39" y="252"/>
                  </a:lnTo>
                  <a:lnTo>
                    <a:pt x="26" y="239"/>
                  </a:lnTo>
                  <a:lnTo>
                    <a:pt x="13" y="222"/>
                  </a:lnTo>
                  <a:lnTo>
                    <a:pt x="5" y="200"/>
                  </a:lnTo>
                  <a:lnTo>
                    <a:pt x="0" y="175"/>
                  </a:lnTo>
                  <a:lnTo>
                    <a:pt x="0" y="149"/>
                  </a:lnTo>
                  <a:lnTo>
                    <a:pt x="5" y="123"/>
                  </a:lnTo>
                  <a:lnTo>
                    <a:pt x="9" y="98"/>
                  </a:lnTo>
                  <a:lnTo>
                    <a:pt x="17" y="72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5" y="21"/>
                  </a:lnTo>
                  <a:lnTo>
                    <a:pt x="82" y="8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1" name="Freeform 80"/>
            <p:cNvSpPr>
              <a:spLocks/>
            </p:cNvSpPr>
            <p:nvPr/>
          </p:nvSpPr>
          <p:spPr bwMode="auto">
            <a:xfrm>
              <a:off x="728" y="3063"/>
              <a:ext cx="235" cy="278"/>
            </a:xfrm>
            <a:custGeom>
              <a:avLst/>
              <a:gdLst>
                <a:gd name="T0" fmla="*/ 0 w 235"/>
                <a:gd name="T1" fmla="*/ 184 h 278"/>
                <a:gd name="T2" fmla="*/ 0 w 235"/>
                <a:gd name="T3" fmla="*/ 184 h 278"/>
                <a:gd name="T4" fmla="*/ 0 w 235"/>
                <a:gd name="T5" fmla="*/ 163 h 278"/>
                <a:gd name="T6" fmla="*/ 0 w 235"/>
                <a:gd name="T7" fmla="*/ 141 h 278"/>
                <a:gd name="T8" fmla="*/ 13 w 235"/>
                <a:gd name="T9" fmla="*/ 99 h 278"/>
                <a:gd name="T10" fmla="*/ 30 w 235"/>
                <a:gd name="T11" fmla="*/ 64 h 278"/>
                <a:gd name="T12" fmla="*/ 42 w 235"/>
                <a:gd name="T13" fmla="*/ 47 h 278"/>
                <a:gd name="T14" fmla="*/ 55 w 235"/>
                <a:gd name="T15" fmla="*/ 35 h 278"/>
                <a:gd name="T16" fmla="*/ 124 w 235"/>
                <a:gd name="T17" fmla="*/ 9 h 278"/>
                <a:gd name="T18" fmla="*/ 124 w 235"/>
                <a:gd name="T19" fmla="*/ 9 h 278"/>
                <a:gd name="T20" fmla="*/ 141 w 235"/>
                <a:gd name="T21" fmla="*/ 0 h 278"/>
                <a:gd name="T22" fmla="*/ 162 w 235"/>
                <a:gd name="T23" fmla="*/ 0 h 278"/>
                <a:gd name="T24" fmla="*/ 179 w 235"/>
                <a:gd name="T25" fmla="*/ 9 h 278"/>
                <a:gd name="T26" fmla="*/ 196 w 235"/>
                <a:gd name="T27" fmla="*/ 17 h 278"/>
                <a:gd name="T28" fmla="*/ 209 w 235"/>
                <a:gd name="T29" fmla="*/ 30 h 278"/>
                <a:gd name="T30" fmla="*/ 222 w 235"/>
                <a:gd name="T31" fmla="*/ 47 h 278"/>
                <a:gd name="T32" fmla="*/ 230 w 235"/>
                <a:gd name="T33" fmla="*/ 69 h 278"/>
                <a:gd name="T34" fmla="*/ 235 w 235"/>
                <a:gd name="T35" fmla="*/ 94 h 278"/>
                <a:gd name="T36" fmla="*/ 235 w 235"/>
                <a:gd name="T37" fmla="*/ 94 h 278"/>
                <a:gd name="T38" fmla="*/ 235 w 235"/>
                <a:gd name="T39" fmla="*/ 116 h 278"/>
                <a:gd name="T40" fmla="*/ 235 w 235"/>
                <a:gd name="T41" fmla="*/ 137 h 278"/>
                <a:gd name="T42" fmla="*/ 222 w 235"/>
                <a:gd name="T43" fmla="*/ 180 h 278"/>
                <a:gd name="T44" fmla="*/ 205 w 235"/>
                <a:gd name="T45" fmla="*/ 218 h 278"/>
                <a:gd name="T46" fmla="*/ 192 w 235"/>
                <a:gd name="T47" fmla="*/ 231 h 278"/>
                <a:gd name="T48" fmla="*/ 179 w 235"/>
                <a:gd name="T49" fmla="*/ 244 h 278"/>
                <a:gd name="T50" fmla="*/ 111 w 235"/>
                <a:gd name="T51" fmla="*/ 274 h 278"/>
                <a:gd name="T52" fmla="*/ 111 w 235"/>
                <a:gd name="T53" fmla="*/ 274 h 278"/>
                <a:gd name="T54" fmla="*/ 94 w 235"/>
                <a:gd name="T55" fmla="*/ 278 h 278"/>
                <a:gd name="T56" fmla="*/ 72 w 235"/>
                <a:gd name="T57" fmla="*/ 278 h 278"/>
                <a:gd name="T58" fmla="*/ 55 w 235"/>
                <a:gd name="T59" fmla="*/ 274 h 278"/>
                <a:gd name="T60" fmla="*/ 38 w 235"/>
                <a:gd name="T61" fmla="*/ 261 h 278"/>
                <a:gd name="T62" fmla="*/ 25 w 235"/>
                <a:gd name="T63" fmla="*/ 248 h 278"/>
                <a:gd name="T64" fmla="*/ 13 w 235"/>
                <a:gd name="T65" fmla="*/ 231 h 278"/>
                <a:gd name="T66" fmla="*/ 4 w 235"/>
                <a:gd name="T67" fmla="*/ 210 h 278"/>
                <a:gd name="T68" fmla="*/ 0 w 235"/>
                <a:gd name="T69" fmla="*/ 184 h 278"/>
                <a:gd name="T70" fmla="*/ 0 w 235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278"/>
                <a:gd name="T110" fmla="*/ 235 w 235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278">
                  <a:moveTo>
                    <a:pt x="0" y="184"/>
                  </a:moveTo>
                  <a:lnTo>
                    <a:pt x="0" y="184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13" y="99"/>
                  </a:lnTo>
                  <a:lnTo>
                    <a:pt x="30" y="64"/>
                  </a:lnTo>
                  <a:lnTo>
                    <a:pt x="42" y="47"/>
                  </a:lnTo>
                  <a:lnTo>
                    <a:pt x="55" y="35"/>
                  </a:lnTo>
                  <a:lnTo>
                    <a:pt x="124" y="9"/>
                  </a:lnTo>
                  <a:lnTo>
                    <a:pt x="141" y="0"/>
                  </a:lnTo>
                  <a:lnTo>
                    <a:pt x="162" y="0"/>
                  </a:lnTo>
                  <a:lnTo>
                    <a:pt x="179" y="9"/>
                  </a:lnTo>
                  <a:lnTo>
                    <a:pt x="196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0" y="69"/>
                  </a:lnTo>
                  <a:lnTo>
                    <a:pt x="235" y="94"/>
                  </a:lnTo>
                  <a:lnTo>
                    <a:pt x="235" y="116"/>
                  </a:lnTo>
                  <a:lnTo>
                    <a:pt x="235" y="137"/>
                  </a:lnTo>
                  <a:lnTo>
                    <a:pt x="222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79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2" y="278"/>
                  </a:lnTo>
                  <a:lnTo>
                    <a:pt x="55" y="274"/>
                  </a:lnTo>
                  <a:lnTo>
                    <a:pt x="38" y="261"/>
                  </a:lnTo>
                  <a:lnTo>
                    <a:pt x="25" y="248"/>
                  </a:lnTo>
                  <a:lnTo>
                    <a:pt x="13" y="231"/>
                  </a:lnTo>
                  <a:lnTo>
                    <a:pt x="4" y="210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2" name="Freeform 81"/>
            <p:cNvSpPr>
              <a:spLocks/>
            </p:cNvSpPr>
            <p:nvPr/>
          </p:nvSpPr>
          <p:spPr bwMode="auto">
            <a:xfrm>
              <a:off x="753" y="3418"/>
              <a:ext cx="535" cy="235"/>
            </a:xfrm>
            <a:custGeom>
              <a:avLst/>
              <a:gdLst>
                <a:gd name="T0" fmla="*/ 5 w 535"/>
                <a:gd name="T1" fmla="*/ 120 h 235"/>
                <a:gd name="T2" fmla="*/ 5 w 535"/>
                <a:gd name="T3" fmla="*/ 120 h 235"/>
                <a:gd name="T4" fmla="*/ 17 w 535"/>
                <a:gd name="T5" fmla="*/ 98 h 235"/>
                <a:gd name="T6" fmla="*/ 39 w 535"/>
                <a:gd name="T7" fmla="*/ 73 h 235"/>
                <a:gd name="T8" fmla="*/ 39 w 535"/>
                <a:gd name="T9" fmla="*/ 73 h 235"/>
                <a:gd name="T10" fmla="*/ 73 w 535"/>
                <a:gd name="T11" fmla="*/ 43 h 235"/>
                <a:gd name="T12" fmla="*/ 116 w 535"/>
                <a:gd name="T13" fmla="*/ 17 h 235"/>
                <a:gd name="T14" fmla="*/ 154 w 535"/>
                <a:gd name="T15" fmla="*/ 4 h 235"/>
                <a:gd name="T16" fmla="*/ 171 w 535"/>
                <a:gd name="T17" fmla="*/ 0 h 235"/>
                <a:gd name="T18" fmla="*/ 188 w 535"/>
                <a:gd name="T19" fmla="*/ 4 h 235"/>
                <a:gd name="T20" fmla="*/ 509 w 535"/>
                <a:gd name="T21" fmla="*/ 64 h 235"/>
                <a:gd name="T22" fmla="*/ 509 w 535"/>
                <a:gd name="T23" fmla="*/ 64 h 235"/>
                <a:gd name="T24" fmla="*/ 517 w 535"/>
                <a:gd name="T25" fmla="*/ 68 h 235"/>
                <a:gd name="T26" fmla="*/ 517 w 535"/>
                <a:gd name="T27" fmla="*/ 68 h 235"/>
                <a:gd name="T28" fmla="*/ 526 w 535"/>
                <a:gd name="T29" fmla="*/ 77 h 235"/>
                <a:gd name="T30" fmla="*/ 530 w 535"/>
                <a:gd name="T31" fmla="*/ 86 h 235"/>
                <a:gd name="T32" fmla="*/ 535 w 535"/>
                <a:gd name="T33" fmla="*/ 94 h 235"/>
                <a:gd name="T34" fmla="*/ 530 w 535"/>
                <a:gd name="T35" fmla="*/ 107 h 235"/>
                <a:gd name="T36" fmla="*/ 522 w 535"/>
                <a:gd name="T37" fmla="*/ 133 h 235"/>
                <a:gd name="T38" fmla="*/ 496 w 535"/>
                <a:gd name="T39" fmla="*/ 163 h 235"/>
                <a:gd name="T40" fmla="*/ 496 w 535"/>
                <a:gd name="T41" fmla="*/ 163 h 235"/>
                <a:gd name="T42" fmla="*/ 458 w 535"/>
                <a:gd name="T43" fmla="*/ 197 h 235"/>
                <a:gd name="T44" fmla="*/ 419 w 535"/>
                <a:gd name="T45" fmla="*/ 218 h 235"/>
                <a:gd name="T46" fmla="*/ 381 w 535"/>
                <a:gd name="T47" fmla="*/ 231 h 235"/>
                <a:gd name="T48" fmla="*/ 359 w 535"/>
                <a:gd name="T49" fmla="*/ 235 h 235"/>
                <a:gd name="T50" fmla="*/ 347 w 535"/>
                <a:gd name="T51" fmla="*/ 235 h 235"/>
                <a:gd name="T52" fmla="*/ 26 w 535"/>
                <a:gd name="T53" fmla="*/ 171 h 235"/>
                <a:gd name="T54" fmla="*/ 26 w 535"/>
                <a:gd name="T55" fmla="*/ 171 h 235"/>
                <a:gd name="T56" fmla="*/ 9 w 535"/>
                <a:gd name="T57" fmla="*/ 167 h 235"/>
                <a:gd name="T58" fmla="*/ 0 w 535"/>
                <a:gd name="T59" fmla="*/ 154 h 235"/>
                <a:gd name="T60" fmla="*/ 0 w 535"/>
                <a:gd name="T61" fmla="*/ 137 h 235"/>
                <a:gd name="T62" fmla="*/ 5 w 535"/>
                <a:gd name="T63" fmla="*/ 120 h 235"/>
                <a:gd name="T64" fmla="*/ 5 w 535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5"/>
                <a:gd name="T100" fmla="*/ 0 h 235"/>
                <a:gd name="T101" fmla="*/ 535 w 535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5" h="235">
                  <a:moveTo>
                    <a:pt x="5" y="120"/>
                  </a:moveTo>
                  <a:lnTo>
                    <a:pt x="5" y="120"/>
                  </a:lnTo>
                  <a:lnTo>
                    <a:pt x="17" y="98"/>
                  </a:lnTo>
                  <a:lnTo>
                    <a:pt x="39" y="73"/>
                  </a:lnTo>
                  <a:lnTo>
                    <a:pt x="73" y="43"/>
                  </a:lnTo>
                  <a:lnTo>
                    <a:pt x="116" y="17"/>
                  </a:lnTo>
                  <a:lnTo>
                    <a:pt x="154" y="4"/>
                  </a:lnTo>
                  <a:lnTo>
                    <a:pt x="171" y="0"/>
                  </a:lnTo>
                  <a:lnTo>
                    <a:pt x="188" y="4"/>
                  </a:lnTo>
                  <a:lnTo>
                    <a:pt x="509" y="64"/>
                  </a:lnTo>
                  <a:lnTo>
                    <a:pt x="517" y="68"/>
                  </a:lnTo>
                  <a:lnTo>
                    <a:pt x="526" y="77"/>
                  </a:lnTo>
                  <a:lnTo>
                    <a:pt x="530" y="86"/>
                  </a:lnTo>
                  <a:lnTo>
                    <a:pt x="535" y="94"/>
                  </a:lnTo>
                  <a:lnTo>
                    <a:pt x="530" y="107"/>
                  </a:lnTo>
                  <a:lnTo>
                    <a:pt x="522" y="133"/>
                  </a:lnTo>
                  <a:lnTo>
                    <a:pt x="496" y="163"/>
                  </a:lnTo>
                  <a:lnTo>
                    <a:pt x="458" y="197"/>
                  </a:lnTo>
                  <a:lnTo>
                    <a:pt x="419" y="218"/>
                  </a:lnTo>
                  <a:lnTo>
                    <a:pt x="381" y="231"/>
                  </a:lnTo>
                  <a:lnTo>
                    <a:pt x="359" y="235"/>
                  </a:lnTo>
                  <a:lnTo>
                    <a:pt x="347" y="235"/>
                  </a:lnTo>
                  <a:lnTo>
                    <a:pt x="26" y="171"/>
                  </a:lnTo>
                  <a:lnTo>
                    <a:pt x="9" y="167"/>
                  </a:lnTo>
                  <a:lnTo>
                    <a:pt x="0" y="154"/>
                  </a:lnTo>
                  <a:lnTo>
                    <a:pt x="0" y="137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3" name="Freeform 82"/>
            <p:cNvSpPr>
              <a:spLocks/>
            </p:cNvSpPr>
            <p:nvPr/>
          </p:nvSpPr>
          <p:spPr bwMode="auto">
            <a:xfrm>
              <a:off x="753" y="3486"/>
              <a:ext cx="535" cy="167"/>
            </a:xfrm>
            <a:custGeom>
              <a:avLst/>
              <a:gdLst>
                <a:gd name="T0" fmla="*/ 334 w 535"/>
                <a:gd name="T1" fmla="*/ 120 h 167"/>
                <a:gd name="T2" fmla="*/ 334 w 535"/>
                <a:gd name="T3" fmla="*/ 120 h 167"/>
                <a:gd name="T4" fmla="*/ 351 w 535"/>
                <a:gd name="T5" fmla="*/ 120 h 167"/>
                <a:gd name="T6" fmla="*/ 368 w 535"/>
                <a:gd name="T7" fmla="*/ 120 h 167"/>
                <a:gd name="T8" fmla="*/ 406 w 535"/>
                <a:gd name="T9" fmla="*/ 103 h 167"/>
                <a:gd name="T10" fmla="*/ 449 w 535"/>
                <a:gd name="T11" fmla="*/ 82 h 167"/>
                <a:gd name="T12" fmla="*/ 488 w 535"/>
                <a:gd name="T13" fmla="*/ 48 h 167"/>
                <a:gd name="T14" fmla="*/ 488 w 535"/>
                <a:gd name="T15" fmla="*/ 48 h 167"/>
                <a:gd name="T16" fmla="*/ 505 w 535"/>
                <a:gd name="T17" fmla="*/ 26 h 167"/>
                <a:gd name="T18" fmla="*/ 517 w 535"/>
                <a:gd name="T19" fmla="*/ 0 h 167"/>
                <a:gd name="T20" fmla="*/ 517 w 535"/>
                <a:gd name="T21" fmla="*/ 0 h 167"/>
                <a:gd name="T22" fmla="*/ 526 w 535"/>
                <a:gd name="T23" fmla="*/ 9 h 167"/>
                <a:gd name="T24" fmla="*/ 530 w 535"/>
                <a:gd name="T25" fmla="*/ 18 h 167"/>
                <a:gd name="T26" fmla="*/ 535 w 535"/>
                <a:gd name="T27" fmla="*/ 26 h 167"/>
                <a:gd name="T28" fmla="*/ 530 w 535"/>
                <a:gd name="T29" fmla="*/ 39 h 167"/>
                <a:gd name="T30" fmla="*/ 522 w 535"/>
                <a:gd name="T31" fmla="*/ 65 h 167"/>
                <a:gd name="T32" fmla="*/ 496 w 535"/>
                <a:gd name="T33" fmla="*/ 95 h 167"/>
                <a:gd name="T34" fmla="*/ 496 w 535"/>
                <a:gd name="T35" fmla="*/ 95 h 167"/>
                <a:gd name="T36" fmla="*/ 458 w 535"/>
                <a:gd name="T37" fmla="*/ 129 h 167"/>
                <a:gd name="T38" fmla="*/ 419 w 535"/>
                <a:gd name="T39" fmla="*/ 150 h 167"/>
                <a:gd name="T40" fmla="*/ 381 w 535"/>
                <a:gd name="T41" fmla="*/ 163 h 167"/>
                <a:gd name="T42" fmla="*/ 359 w 535"/>
                <a:gd name="T43" fmla="*/ 167 h 167"/>
                <a:gd name="T44" fmla="*/ 347 w 535"/>
                <a:gd name="T45" fmla="*/ 167 h 167"/>
                <a:gd name="T46" fmla="*/ 26 w 535"/>
                <a:gd name="T47" fmla="*/ 103 h 167"/>
                <a:gd name="T48" fmla="*/ 26 w 535"/>
                <a:gd name="T49" fmla="*/ 103 h 167"/>
                <a:gd name="T50" fmla="*/ 9 w 535"/>
                <a:gd name="T51" fmla="*/ 99 h 167"/>
                <a:gd name="T52" fmla="*/ 0 w 535"/>
                <a:gd name="T53" fmla="*/ 86 h 167"/>
                <a:gd name="T54" fmla="*/ 0 w 535"/>
                <a:gd name="T55" fmla="*/ 69 h 167"/>
                <a:gd name="T56" fmla="*/ 5 w 535"/>
                <a:gd name="T57" fmla="*/ 52 h 167"/>
                <a:gd name="T58" fmla="*/ 5 w 535"/>
                <a:gd name="T59" fmla="*/ 52 h 167"/>
                <a:gd name="T60" fmla="*/ 13 w 535"/>
                <a:gd name="T61" fmla="*/ 56 h 167"/>
                <a:gd name="T62" fmla="*/ 334 w 535"/>
                <a:gd name="T63" fmla="*/ 120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5"/>
                <a:gd name="T97" fmla="*/ 0 h 167"/>
                <a:gd name="T98" fmla="*/ 535 w 535"/>
                <a:gd name="T99" fmla="*/ 167 h 1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5" h="167">
                  <a:moveTo>
                    <a:pt x="334" y="120"/>
                  </a:moveTo>
                  <a:lnTo>
                    <a:pt x="334" y="120"/>
                  </a:lnTo>
                  <a:lnTo>
                    <a:pt x="351" y="120"/>
                  </a:lnTo>
                  <a:lnTo>
                    <a:pt x="368" y="120"/>
                  </a:lnTo>
                  <a:lnTo>
                    <a:pt x="406" y="103"/>
                  </a:lnTo>
                  <a:lnTo>
                    <a:pt x="449" y="82"/>
                  </a:lnTo>
                  <a:lnTo>
                    <a:pt x="488" y="48"/>
                  </a:lnTo>
                  <a:lnTo>
                    <a:pt x="505" y="26"/>
                  </a:lnTo>
                  <a:lnTo>
                    <a:pt x="517" y="0"/>
                  </a:lnTo>
                  <a:lnTo>
                    <a:pt x="526" y="9"/>
                  </a:lnTo>
                  <a:lnTo>
                    <a:pt x="530" y="18"/>
                  </a:lnTo>
                  <a:lnTo>
                    <a:pt x="535" y="26"/>
                  </a:lnTo>
                  <a:lnTo>
                    <a:pt x="530" y="39"/>
                  </a:lnTo>
                  <a:lnTo>
                    <a:pt x="522" y="65"/>
                  </a:lnTo>
                  <a:lnTo>
                    <a:pt x="496" y="95"/>
                  </a:lnTo>
                  <a:lnTo>
                    <a:pt x="458" y="129"/>
                  </a:lnTo>
                  <a:lnTo>
                    <a:pt x="419" y="150"/>
                  </a:lnTo>
                  <a:lnTo>
                    <a:pt x="381" y="163"/>
                  </a:lnTo>
                  <a:lnTo>
                    <a:pt x="359" y="167"/>
                  </a:lnTo>
                  <a:lnTo>
                    <a:pt x="347" y="167"/>
                  </a:lnTo>
                  <a:lnTo>
                    <a:pt x="26" y="103"/>
                  </a:lnTo>
                  <a:lnTo>
                    <a:pt x="9" y="99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5" y="52"/>
                  </a:lnTo>
                  <a:lnTo>
                    <a:pt x="13" y="56"/>
                  </a:lnTo>
                  <a:lnTo>
                    <a:pt x="334" y="120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4" name="Freeform 83"/>
            <p:cNvSpPr>
              <a:spLocks/>
            </p:cNvSpPr>
            <p:nvPr/>
          </p:nvSpPr>
          <p:spPr bwMode="auto">
            <a:xfrm>
              <a:off x="758" y="3418"/>
              <a:ext cx="512" cy="188"/>
            </a:xfrm>
            <a:custGeom>
              <a:avLst/>
              <a:gdLst>
                <a:gd name="T0" fmla="*/ 183 w 512"/>
                <a:gd name="T1" fmla="*/ 4 h 188"/>
                <a:gd name="T2" fmla="*/ 504 w 512"/>
                <a:gd name="T3" fmla="*/ 64 h 188"/>
                <a:gd name="T4" fmla="*/ 504 w 512"/>
                <a:gd name="T5" fmla="*/ 64 h 188"/>
                <a:gd name="T6" fmla="*/ 512 w 512"/>
                <a:gd name="T7" fmla="*/ 68 h 188"/>
                <a:gd name="T8" fmla="*/ 512 w 512"/>
                <a:gd name="T9" fmla="*/ 68 h 188"/>
                <a:gd name="T10" fmla="*/ 500 w 512"/>
                <a:gd name="T11" fmla="*/ 94 h 188"/>
                <a:gd name="T12" fmla="*/ 483 w 512"/>
                <a:gd name="T13" fmla="*/ 116 h 188"/>
                <a:gd name="T14" fmla="*/ 483 w 512"/>
                <a:gd name="T15" fmla="*/ 116 h 188"/>
                <a:gd name="T16" fmla="*/ 444 w 512"/>
                <a:gd name="T17" fmla="*/ 150 h 188"/>
                <a:gd name="T18" fmla="*/ 401 w 512"/>
                <a:gd name="T19" fmla="*/ 171 h 188"/>
                <a:gd name="T20" fmla="*/ 363 w 512"/>
                <a:gd name="T21" fmla="*/ 188 h 188"/>
                <a:gd name="T22" fmla="*/ 346 w 512"/>
                <a:gd name="T23" fmla="*/ 188 h 188"/>
                <a:gd name="T24" fmla="*/ 329 w 512"/>
                <a:gd name="T25" fmla="*/ 188 h 188"/>
                <a:gd name="T26" fmla="*/ 8 w 512"/>
                <a:gd name="T27" fmla="*/ 124 h 188"/>
                <a:gd name="T28" fmla="*/ 8 w 512"/>
                <a:gd name="T29" fmla="*/ 124 h 188"/>
                <a:gd name="T30" fmla="*/ 0 w 512"/>
                <a:gd name="T31" fmla="*/ 120 h 188"/>
                <a:gd name="T32" fmla="*/ 0 w 512"/>
                <a:gd name="T33" fmla="*/ 120 h 188"/>
                <a:gd name="T34" fmla="*/ 12 w 512"/>
                <a:gd name="T35" fmla="*/ 98 h 188"/>
                <a:gd name="T36" fmla="*/ 34 w 512"/>
                <a:gd name="T37" fmla="*/ 73 h 188"/>
                <a:gd name="T38" fmla="*/ 34 w 512"/>
                <a:gd name="T39" fmla="*/ 73 h 188"/>
                <a:gd name="T40" fmla="*/ 68 w 512"/>
                <a:gd name="T41" fmla="*/ 43 h 188"/>
                <a:gd name="T42" fmla="*/ 111 w 512"/>
                <a:gd name="T43" fmla="*/ 17 h 188"/>
                <a:gd name="T44" fmla="*/ 149 w 512"/>
                <a:gd name="T45" fmla="*/ 4 h 188"/>
                <a:gd name="T46" fmla="*/ 166 w 512"/>
                <a:gd name="T47" fmla="*/ 0 h 188"/>
                <a:gd name="T48" fmla="*/ 183 w 512"/>
                <a:gd name="T49" fmla="*/ 4 h 188"/>
                <a:gd name="T50" fmla="*/ 183 w 512"/>
                <a:gd name="T51" fmla="*/ 4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2"/>
                <a:gd name="T79" fmla="*/ 0 h 188"/>
                <a:gd name="T80" fmla="*/ 512 w 512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2" h="188">
                  <a:moveTo>
                    <a:pt x="183" y="4"/>
                  </a:moveTo>
                  <a:lnTo>
                    <a:pt x="504" y="64"/>
                  </a:lnTo>
                  <a:lnTo>
                    <a:pt x="512" y="68"/>
                  </a:lnTo>
                  <a:lnTo>
                    <a:pt x="500" y="94"/>
                  </a:lnTo>
                  <a:lnTo>
                    <a:pt x="483" y="116"/>
                  </a:lnTo>
                  <a:lnTo>
                    <a:pt x="444" y="150"/>
                  </a:lnTo>
                  <a:lnTo>
                    <a:pt x="401" y="171"/>
                  </a:lnTo>
                  <a:lnTo>
                    <a:pt x="363" y="188"/>
                  </a:lnTo>
                  <a:lnTo>
                    <a:pt x="346" y="188"/>
                  </a:lnTo>
                  <a:lnTo>
                    <a:pt x="329" y="188"/>
                  </a:lnTo>
                  <a:lnTo>
                    <a:pt x="8" y="124"/>
                  </a:lnTo>
                  <a:lnTo>
                    <a:pt x="0" y="120"/>
                  </a:lnTo>
                  <a:lnTo>
                    <a:pt x="12" y="98"/>
                  </a:lnTo>
                  <a:lnTo>
                    <a:pt x="34" y="73"/>
                  </a:lnTo>
                  <a:lnTo>
                    <a:pt x="68" y="43"/>
                  </a:lnTo>
                  <a:lnTo>
                    <a:pt x="111" y="17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83" y="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5" name="Freeform 84"/>
            <p:cNvSpPr>
              <a:spLocks/>
            </p:cNvSpPr>
            <p:nvPr/>
          </p:nvSpPr>
          <p:spPr bwMode="auto">
            <a:xfrm>
              <a:off x="758" y="3619"/>
              <a:ext cx="59" cy="312"/>
            </a:xfrm>
            <a:custGeom>
              <a:avLst/>
              <a:gdLst>
                <a:gd name="T0" fmla="*/ 59 w 59"/>
                <a:gd name="T1" fmla="*/ 312 h 312"/>
                <a:gd name="T2" fmla="*/ 0 w 59"/>
                <a:gd name="T3" fmla="*/ 312 h 312"/>
                <a:gd name="T4" fmla="*/ 0 w 59"/>
                <a:gd name="T5" fmla="*/ 0 h 312"/>
                <a:gd name="T6" fmla="*/ 55 w 59"/>
                <a:gd name="T7" fmla="*/ 0 h 312"/>
                <a:gd name="T8" fmla="*/ 59 w 59"/>
                <a:gd name="T9" fmla="*/ 31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12"/>
                <a:gd name="T17" fmla="*/ 59 w 59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12">
                  <a:moveTo>
                    <a:pt x="59" y="312"/>
                  </a:moveTo>
                  <a:lnTo>
                    <a:pt x="0" y="31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9" y="31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6" name="Freeform 85"/>
            <p:cNvSpPr>
              <a:spLocks/>
            </p:cNvSpPr>
            <p:nvPr/>
          </p:nvSpPr>
          <p:spPr bwMode="auto">
            <a:xfrm>
              <a:off x="1035" y="3687"/>
              <a:ext cx="56" cy="261"/>
            </a:xfrm>
            <a:custGeom>
              <a:avLst/>
              <a:gdLst>
                <a:gd name="T0" fmla="*/ 52 w 56"/>
                <a:gd name="T1" fmla="*/ 257 h 261"/>
                <a:gd name="T2" fmla="*/ 0 w 56"/>
                <a:gd name="T3" fmla="*/ 261 h 261"/>
                <a:gd name="T4" fmla="*/ 0 w 56"/>
                <a:gd name="T5" fmla="*/ 0 h 261"/>
                <a:gd name="T6" fmla="*/ 56 w 56"/>
                <a:gd name="T7" fmla="*/ 0 h 261"/>
                <a:gd name="T8" fmla="*/ 52 w 56"/>
                <a:gd name="T9" fmla="*/ 257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261"/>
                <a:gd name="T17" fmla="*/ 56 w 56"/>
                <a:gd name="T18" fmla="*/ 261 h 2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261">
                  <a:moveTo>
                    <a:pt x="52" y="257"/>
                  </a:moveTo>
                  <a:lnTo>
                    <a:pt x="0" y="261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2" y="25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7" name="Freeform 86"/>
            <p:cNvSpPr>
              <a:spLocks/>
            </p:cNvSpPr>
            <p:nvPr/>
          </p:nvSpPr>
          <p:spPr bwMode="auto">
            <a:xfrm>
              <a:off x="847" y="2905"/>
              <a:ext cx="479" cy="329"/>
            </a:xfrm>
            <a:custGeom>
              <a:avLst/>
              <a:gdLst>
                <a:gd name="T0" fmla="*/ 475 w 479"/>
                <a:gd name="T1" fmla="*/ 214 h 329"/>
                <a:gd name="T2" fmla="*/ 218 w 479"/>
                <a:gd name="T3" fmla="*/ 282 h 329"/>
                <a:gd name="T4" fmla="*/ 39 w 479"/>
                <a:gd name="T5" fmla="*/ 0 h 329"/>
                <a:gd name="T6" fmla="*/ 39 w 479"/>
                <a:gd name="T7" fmla="*/ 0 h 329"/>
                <a:gd name="T8" fmla="*/ 0 w 479"/>
                <a:gd name="T9" fmla="*/ 34 h 329"/>
                <a:gd name="T10" fmla="*/ 206 w 479"/>
                <a:gd name="T11" fmla="*/ 329 h 329"/>
                <a:gd name="T12" fmla="*/ 445 w 479"/>
                <a:gd name="T13" fmla="*/ 244 h 329"/>
                <a:gd name="T14" fmla="*/ 445 w 479"/>
                <a:gd name="T15" fmla="*/ 244 h 329"/>
                <a:gd name="T16" fmla="*/ 470 w 479"/>
                <a:gd name="T17" fmla="*/ 235 h 329"/>
                <a:gd name="T18" fmla="*/ 479 w 479"/>
                <a:gd name="T19" fmla="*/ 231 h 329"/>
                <a:gd name="T20" fmla="*/ 479 w 479"/>
                <a:gd name="T21" fmla="*/ 222 h 329"/>
                <a:gd name="T22" fmla="*/ 475 w 479"/>
                <a:gd name="T23" fmla="*/ 214 h 329"/>
                <a:gd name="T24" fmla="*/ 475 w 479"/>
                <a:gd name="T25" fmla="*/ 214 h 3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9"/>
                <a:gd name="T40" fmla="*/ 0 h 329"/>
                <a:gd name="T41" fmla="*/ 479 w 479"/>
                <a:gd name="T42" fmla="*/ 329 h 3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9" h="329">
                  <a:moveTo>
                    <a:pt x="475" y="214"/>
                  </a:moveTo>
                  <a:lnTo>
                    <a:pt x="218" y="282"/>
                  </a:lnTo>
                  <a:lnTo>
                    <a:pt x="39" y="0"/>
                  </a:lnTo>
                  <a:lnTo>
                    <a:pt x="0" y="34"/>
                  </a:lnTo>
                  <a:lnTo>
                    <a:pt x="206" y="329"/>
                  </a:lnTo>
                  <a:lnTo>
                    <a:pt x="445" y="244"/>
                  </a:lnTo>
                  <a:lnTo>
                    <a:pt x="470" y="235"/>
                  </a:lnTo>
                  <a:lnTo>
                    <a:pt x="479" y="231"/>
                  </a:lnTo>
                  <a:lnTo>
                    <a:pt x="479" y="222"/>
                  </a:lnTo>
                  <a:lnTo>
                    <a:pt x="475" y="21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8" name="Freeform 87"/>
            <p:cNvSpPr>
              <a:spLocks/>
            </p:cNvSpPr>
            <p:nvPr/>
          </p:nvSpPr>
          <p:spPr bwMode="auto">
            <a:xfrm>
              <a:off x="655" y="2341"/>
              <a:ext cx="427" cy="654"/>
            </a:xfrm>
            <a:custGeom>
              <a:avLst/>
              <a:gdLst>
                <a:gd name="T0" fmla="*/ 26 w 427"/>
                <a:gd name="T1" fmla="*/ 457 h 654"/>
                <a:gd name="T2" fmla="*/ 26 w 427"/>
                <a:gd name="T3" fmla="*/ 457 h 654"/>
                <a:gd name="T4" fmla="*/ 21 w 427"/>
                <a:gd name="T5" fmla="*/ 351 h 654"/>
                <a:gd name="T6" fmla="*/ 17 w 427"/>
                <a:gd name="T7" fmla="*/ 286 h 654"/>
                <a:gd name="T8" fmla="*/ 13 w 427"/>
                <a:gd name="T9" fmla="*/ 239 h 654"/>
                <a:gd name="T10" fmla="*/ 17 w 427"/>
                <a:gd name="T11" fmla="*/ 184 h 654"/>
                <a:gd name="T12" fmla="*/ 17 w 427"/>
                <a:gd name="T13" fmla="*/ 184 h 654"/>
                <a:gd name="T14" fmla="*/ 26 w 427"/>
                <a:gd name="T15" fmla="*/ 141 h 654"/>
                <a:gd name="T16" fmla="*/ 34 w 427"/>
                <a:gd name="T17" fmla="*/ 103 h 654"/>
                <a:gd name="T18" fmla="*/ 51 w 427"/>
                <a:gd name="T19" fmla="*/ 64 h 654"/>
                <a:gd name="T20" fmla="*/ 64 w 427"/>
                <a:gd name="T21" fmla="*/ 47 h 654"/>
                <a:gd name="T22" fmla="*/ 81 w 427"/>
                <a:gd name="T23" fmla="*/ 30 h 654"/>
                <a:gd name="T24" fmla="*/ 81 w 427"/>
                <a:gd name="T25" fmla="*/ 30 h 654"/>
                <a:gd name="T26" fmla="*/ 98 w 427"/>
                <a:gd name="T27" fmla="*/ 17 h 654"/>
                <a:gd name="T28" fmla="*/ 124 w 427"/>
                <a:gd name="T29" fmla="*/ 4 h 654"/>
                <a:gd name="T30" fmla="*/ 154 w 427"/>
                <a:gd name="T31" fmla="*/ 0 h 654"/>
                <a:gd name="T32" fmla="*/ 184 w 427"/>
                <a:gd name="T33" fmla="*/ 0 h 654"/>
                <a:gd name="T34" fmla="*/ 184 w 427"/>
                <a:gd name="T35" fmla="*/ 0 h 654"/>
                <a:gd name="T36" fmla="*/ 214 w 427"/>
                <a:gd name="T37" fmla="*/ 4 h 654"/>
                <a:gd name="T38" fmla="*/ 239 w 427"/>
                <a:gd name="T39" fmla="*/ 13 h 654"/>
                <a:gd name="T40" fmla="*/ 239 w 427"/>
                <a:gd name="T41" fmla="*/ 13 h 654"/>
                <a:gd name="T42" fmla="*/ 286 w 427"/>
                <a:gd name="T43" fmla="*/ 64 h 654"/>
                <a:gd name="T44" fmla="*/ 329 w 427"/>
                <a:gd name="T45" fmla="*/ 115 h 654"/>
                <a:gd name="T46" fmla="*/ 359 w 427"/>
                <a:gd name="T47" fmla="*/ 171 h 654"/>
                <a:gd name="T48" fmla="*/ 389 w 427"/>
                <a:gd name="T49" fmla="*/ 231 h 654"/>
                <a:gd name="T50" fmla="*/ 410 w 427"/>
                <a:gd name="T51" fmla="*/ 299 h 654"/>
                <a:gd name="T52" fmla="*/ 423 w 427"/>
                <a:gd name="T53" fmla="*/ 376 h 654"/>
                <a:gd name="T54" fmla="*/ 427 w 427"/>
                <a:gd name="T55" fmla="*/ 470 h 654"/>
                <a:gd name="T56" fmla="*/ 427 w 427"/>
                <a:gd name="T57" fmla="*/ 581 h 654"/>
                <a:gd name="T58" fmla="*/ 427 w 427"/>
                <a:gd name="T59" fmla="*/ 581 h 654"/>
                <a:gd name="T60" fmla="*/ 325 w 427"/>
                <a:gd name="T61" fmla="*/ 620 h 654"/>
                <a:gd name="T62" fmla="*/ 274 w 427"/>
                <a:gd name="T63" fmla="*/ 637 h 654"/>
                <a:gd name="T64" fmla="*/ 222 w 427"/>
                <a:gd name="T65" fmla="*/ 650 h 654"/>
                <a:gd name="T66" fmla="*/ 167 w 427"/>
                <a:gd name="T67" fmla="*/ 654 h 654"/>
                <a:gd name="T68" fmla="*/ 115 w 427"/>
                <a:gd name="T69" fmla="*/ 650 h 654"/>
                <a:gd name="T70" fmla="*/ 86 w 427"/>
                <a:gd name="T71" fmla="*/ 641 h 654"/>
                <a:gd name="T72" fmla="*/ 60 w 427"/>
                <a:gd name="T73" fmla="*/ 633 h 654"/>
                <a:gd name="T74" fmla="*/ 30 w 427"/>
                <a:gd name="T75" fmla="*/ 620 h 654"/>
                <a:gd name="T76" fmla="*/ 0 w 427"/>
                <a:gd name="T77" fmla="*/ 603 h 654"/>
                <a:gd name="T78" fmla="*/ 0 w 427"/>
                <a:gd name="T79" fmla="*/ 603 h 654"/>
                <a:gd name="T80" fmla="*/ 9 w 427"/>
                <a:gd name="T81" fmla="*/ 590 h 654"/>
                <a:gd name="T82" fmla="*/ 17 w 427"/>
                <a:gd name="T83" fmla="*/ 560 h 654"/>
                <a:gd name="T84" fmla="*/ 21 w 427"/>
                <a:gd name="T85" fmla="*/ 517 h 654"/>
                <a:gd name="T86" fmla="*/ 26 w 427"/>
                <a:gd name="T87" fmla="*/ 457 h 654"/>
                <a:gd name="T88" fmla="*/ 26 w 427"/>
                <a:gd name="T89" fmla="*/ 457 h 6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7"/>
                <a:gd name="T136" fmla="*/ 0 h 654"/>
                <a:gd name="T137" fmla="*/ 427 w 427"/>
                <a:gd name="T138" fmla="*/ 654 h 6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7" h="654">
                  <a:moveTo>
                    <a:pt x="26" y="457"/>
                  </a:moveTo>
                  <a:lnTo>
                    <a:pt x="26" y="457"/>
                  </a:lnTo>
                  <a:lnTo>
                    <a:pt x="21" y="351"/>
                  </a:lnTo>
                  <a:lnTo>
                    <a:pt x="17" y="286"/>
                  </a:lnTo>
                  <a:lnTo>
                    <a:pt x="13" y="239"/>
                  </a:lnTo>
                  <a:lnTo>
                    <a:pt x="17" y="184"/>
                  </a:lnTo>
                  <a:lnTo>
                    <a:pt x="26" y="141"/>
                  </a:lnTo>
                  <a:lnTo>
                    <a:pt x="34" y="103"/>
                  </a:lnTo>
                  <a:lnTo>
                    <a:pt x="51" y="64"/>
                  </a:lnTo>
                  <a:lnTo>
                    <a:pt x="64" y="47"/>
                  </a:lnTo>
                  <a:lnTo>
                    <a:pt x="81" y="30"/>
                  </a:lnTo>
                  <a:lnTo>
                    <a:pt x="98" y="17"/>
                  </a:lnTo>
                  <a:lnTo>
                    <a:pt x="124" y="4"/>
                  </a:lnTo>
                  <a:lnTo>
                    <a:pt x="154" y="0"/>
                  </a:lnTo>
                  <a:lnTo>
                    <a:pt x="184" y="0"/>
                  </a:lnTo>
                  <a:lnTo>
                    <a:pt x="214" y="4"/>
                  </a:lnTo>
                  <a:lnTo>
                    <a:pt x="239" y="13"/>
                  </a:lnTo>
                  <a:lnTo>
                    <a:pt x="286" y="64"/>
                  </a:lnTo>
                  <a:lnTo>
                    <a:pt x="329" y="115"/>
                  </a:lnTo>
                  <a:lnTo>
                    <a:pt x="359" y="171"/>
                  </a:lnTo>
                  <a:lnTo>
                    <a:pt x="389" y="231"/>
                  </a:lnTo>
                  <a:lnTo>
                    <a:pt x="410" y="299"/>
                  </a:lnTo>
                  <a:lnTo>
                    <a:pt x="423" y="376"/>
                  </a:lnTo>
                  <a:lnTo>
                    <a:pt x="427" y="470"/>
                  </a:lnTo>
                  <a:lnTo>
                    <a:pt x="427" y="581"/>
                  </a:lnTo>
                  <a:lnTo>
                    <a:pt x="325" y="620"/>
                  </a:lnTo>
                  <a:lnTo>
                    <a:pt x="274" y="637"/>
                  </a:lnTo>
                  <a:lnTo>
                    <a:pt x="222" y="650"/>
                  </a:lnTo>
                  <a:lnTo>
                    <a:pt x="167" y="654"/>
                  </a:lnTo>
                  <a:lnTo>
                    <a:pt x="115" y="650"/>
                  </a:lnTo>
                  <a:lnTo>
                    <a:pt x="86" y="641"/>
                  </a:lnTo>
                  <a:lnTo>
                    <a:pt x="60" y="633"/>
                  </a:lnTo>
                  <a:lnTo>
                    <a:pt x="30" y="620"/>
                  </a:lnTo>
                  <a:lnTo>
                    <a:pt x="0" y="603"/>
                  </a:lnTo>
                  <a:lnTo>
                    <a:pt x="9" y="590"/>
                  </a:lnTo>
                  <a:lnTo>
                    <a:pt x="17" y="560"/>
                  </a:lnTo>
                  <a:lnTo>
                    <a:pt x="21" y="517"/>
                  </a:lnTo>
                  <a:lnTo>
                    <a:pt x="26" y="457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29" name="Freeform 88"/>
            <p:cNvSpPr>
              <a:spLocks/>
            </p:cNvSpPr>
            <p:nvPr/>
          </p:nvSpPr>
          <p:spPr bwMode="auto">
            <a:xfrm>
              <a:off x="788" y="2815"/>
              <a:ext cx="98" cy="124"/>
            </a:xfrm>
            <a:custGeom>
              <a:avLst/>
              <a:gdLst>
                <a:gd name="T0" fmla="*/ 98 w 98"/>
                <a:gd name="T1" fmla="*/ 90 h 124"/>
                <a:gd name="T2" fmla="*/ 42 w 98"/>
                <a:gd name="T3" fmla="*/ 0 h 124"/>
                <a:gd name="T4" fmla="*/ 42 w 98"/>
                <a:gd name="T5" fmla="*/ 0 h 124"/>
                <a:gd name="T6" fmla="*/ 29 w 98"/>
                <a:gd name="T7" fmla="*/ 5 h 124"/>
                <a:gd name="T8" fmla="*/ 21 w 98"/>
                <a:gd name="T9" fmla="*/ 18 h 124"/>
                <a:gd name="T10" fmla="*/ 8 w 98"/>
                <a:gd name="T11" fmla="*/ 30 h 124"/>
                <a:gd name="T12" fmla="*/ 0 w 98"/>
                <a:gd name="T13" fmla="*/ 39 h 124"/>
                <a:gd name="T14" fmla="*/ 59 w 98"/>
                <a:gd name="T15" fmla="*/ 124 h 124"/>
                <a:gd name="T16" fmla="*/ 59 w 98"/>
                <a:gd name="T17" fmla="*/ 124 h 124"/>
                <a:gd name="T18" fmla="*/ 98 w 98"/>
                <a:gd name="T19" fmla="*/ 90 h 124"/>
                <a:gd name="T20" fmla="*/ 98 w 98"/>
                <a:gd name="T21" fmla="*/ 9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8"/>
                <a:gd name="T34" fmla="*/ 0 h 124"/>
                <a:gd name="T35" fmla="*/ 98 w 98"/>
                <a:gd name="T36" fmla="*/ 124 h 1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8" h="124">
                  <a:moveTo>
                    <a:pt x="98" y="90"/>
                  </a:moveTo>
                  <a:lnTo>
                    <a:pt x="42" y="0"/>
                  </a:lnTo>
                  <a:lnTo>
                    <a:pt x="29" y="5"/>
                  </a:lnTo>
                  <a:lnTo>
                    <a:pt x="21" y="18"/>
                  </a:lnTo>
                  <a:lnTo>
                    <a:pt x="8" y="30"/>
                  </a:lnTo>
                  <a:lnTo>
                    <a:pt x="0" y="39"/>
                  </a:lnTo>
                  <a:lnTo>
                    <a:pt x="59" y="124"/>
                  </a:lnTo>
                  <a:lnTo>
                    <a:pt x="98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0" name="Freeform 89"/>
            <p:cNvSpPr>
              <a:spLocks/>
            </p:cNvSpPr>
            <p:nvPr/>
          </p:nvSpPr>
          <p:spPr bwMode="auto">
            <a:xfrm>
              <a:off x="1309" y="2999"/>
              <a:ext cx="162" cy="141"/>
            </a:xfrm>
            <a:custGeom>
              <a:avLst/>
              <a:gdLst>
                <a:gd name="T0" fmla="*/ 162 w 162"/>
                <a:gd name="T1" fmla="*/ 47 h 141"/>
                <a:gd name="T2" fmla="*/ 162 w 162"/>
                <a:gd name="T3" fmla="*/ 47 h 141"/>
                <a:gd name="T4" fmla="*/ 158 w 162"/>
                <a:gd name="T5" fmla="*/ 47 h 141"/>
                <a:gd name="T6" fmla="*/ 154 w 162"/>
                <a:gd name="T7" fmla="*/ 47 h 141"/>
                <a:gd name="T8" fmla="*/ 141 w 162"/>
                <a:gd name="T9" fmla="*/ 56 h 141"/>
                <a:gd name="T10" fmla="*/ 128 w 162"/>
                <a:gd name="T11" fmla="*/ 69 h 141"/>
                <a:gd name="T12" fmla="*/ 94 w 162"/>
                <a:gd name="T13" fmla="*/ 77 h 141"/>
                <a:gd name="T14" fmla="*/ 120 w 162"/>
                <a:gd name="T15" fmla="*/ 56 h 141"/>
                <a:gd name="T16" fmla="*/ 124 w 162"/>
                <a:gd name="T17" fmla="*/ 13 h 141"/>
                <a:gd name="T18" fmla="*/ 124 w 162"/>
                <a:gd name="T19" fmla="*/ 13 h 141"/>
                <a:gd name="T20" fmla="*/ 120 w 162"/>
                <a:gd name="T21" fmla="*/ 13 h 141"/>
                <a:gd name="T22" fmla="*/ 115 w 162"/>
                <a:gd name="T23" fmla="*/ 17 h 141"/>
                <a:gd name="T24" fmla="*/ 111 w 162"/>
                <a:gd name="T25" fmla="*/ 30 h 141"/>
                <a:gd name="T26" fmla="*/ 107 w 162"/>
                <a:gd name="T27" fmla="*/ 47 h 141"/>
                <a:gd name="T28" fmla="*/ 85 w 162"/>
                <a:gd name="T29" fmla="*/ 64 h 141"/>
                <a:gd name="T30" fmla="*/ 98 w 162"/>
                <a:gd name="T31" fmla="*/ 43 h 141"/>
                <a:gd name="T32" fmla="*/ 81 w 162"/>
                <a:gd name="T33" fmla="*/ 0 h 141"/>
                <a:gd name="T34" fmla="*/ 81 w 162"/>
                <a:gd name="T35" fmla="*/ 0 h 141"/>
                <a:gd name="T36" fmla="*/ 77 w 162"/>
                <a:gd name="T37" fmla="*/ 13 h 141"/>
                <a:gd name="T38" fmla="*/ 77 w 162"/>
                <a:gd name="T39" fmla="*/ 26 h 141"/>
                <a:gd name="T40" fmla="*/ 81 w 162"/>
                <a:gd name="T41" fmla="*/ 39 h 141"/>
                <a:gd name="T42" fmla="*/ 81 w 162"/>
                <a:gd name="T43" fmla="*/ 39 h 141"/>
                <a:gd name="T44" fmla="*/ 68 w 162"/>
                <a:gd name="T45" fmla="*/ 56 h 141"/>
                <a:gd name="T46" fmla="*/ 56 w 162"/>
                <a:gd name="T47" fmla="*/ 64 h 141"/>
                <a:gd name="T48" fmla="*/ 56 w 162"/>
                <a:gd name="T49" fmla="*/ 64 h 141"/>
                <a:gd name="T50" fmla="*/ 21 w 162"/>
                <a:gd name="T51" fmla="*/ 64 h 141"/>
                <a:gd name="T52" fmla="*/ 21 w 162"/>
                <a:gd name="T53" fmla="*/ 64 h 141"/>
                <a:gd name="T54" fmla="*/ 17 w 162"/>
                <a:gd name="T55" fmla="*/ 69 h 141"/>
                <a:gd name="T56" fmla="*/ 17 w 162"/>
                <a:gd name="T57" fmla="*/ 69 h 141"/>
                <a:gd name="T58" fmla="*/ 13 w 162"/>
                <a:gd name="T59" fmla="*/ 73 h 141"/>
                <a:gd name="T60" fmla="*/ 4 w 162"/>
                <a:gd name="T61" fmla="*/ 86 h 141"/>
                <a:gd name="T62" fmla="*/ 0 w 162"/>
                <a:gd name="T63" fmla="*/ 107 h 141"/>
                <a:gd name="T64" fmla="*/ 0 w 162"/>
                <a:gd name="T65" fmla="*/ 137 h 141"/>
                <a:gd name="T66" fmla="*/ 0 w 162"/>
                <a:gd name="T67" fmla="*/ 137 h 141"/>
                <a:gd name="T68" fmla="*/ 17 w 162"/>
                <a:gd name="T69" fmla="*/ 141 h 141"/>
                <a:gd name="T70" fmla="*/ 30 w 162"/>
                <a:gd name="T71" fmla="*/ 141 h 141"/>
                <a:gd name="T72" fmla="*/ 43 w 162"/>
                <a:gd name="T73" fmla="*/ 141 h 141"/>
                <a:gd name="T74" fmla="*/ 56 w 162"/>
                <a:gd name="T75" fmla="*/ 133 h 141"/>
                <a:gd name="T76" fmla="*/ 77 w 162"/>
                <a:gd name="T77" fmla="*/ 124 h 141"/>
                <a:gd name="T78" fmla="*/ 85 w 162"/>
                <a:gd name="T79" fmla="*/ 116 h 141"/>
                <a:gd name="T80" fmla="*/ 115 w 162"/>
                <a:gd name="T81" fmla="*/ 107 h 141"/>
                <a:gd name="T82" fmla="*/ 115 w 162"/>
                <a:gd name="T83" fmla="*/ 107 h 141"/>
                <a:gd name="T84" fmla="*/ 145 w 162"/>
                <a:gd name="T85" fmla="*/ 94 h 141"/>
                <a:gd name="T86" fmla="*/ 145 w 162"/>
                <a:gd name="T87" fmla="*/ 94 h 141"/>
                <a:gd name="T88" fmla="*/ 141 w 162"/>
                <a:gd name="T89" fmla="*/ 90 h 141"/>
                <a:gd name="T90" fmla="*/ 132 w 162"/>
                <a:gd name="T91" fmla="*/ 90 h 141"/>
                <a:gd name="T92" fmla="*/ 115 w 162"/>
                <a:gd name="T93" fmla="*/ 99 h 141"/>
                <a:gd name="T94" fmla="*/ 115 w 162"/>
                <a:gd name="T95" fmla="*/ 99 h 141"/>
                <a:gd name="T96" fmla="*/ 107 w 162"/>
                <a:gd name="T97" fmla="*/ 99 h 141"/>
                <a:gd name="T98" fmla="*/ 98 w 162"/>
                <a:gd name="T99" fmla="*/ 99 h 141"/>
                <a:gd name="T100" fmla="*/ 90 w 162"/>
                <a:gd name="T101" fmla="*/ 99 h 141"/>
                <a:gd name="T102" fmla="*/ 132 w 162"/>
                <a:gd name="T103" fmla="*/ 77 h 141"/>
                <a:gd name="T104" fmla="*/ 132 w 162"/>
                <a:gd name="T105" fmla="*/ 77 h 141"/>
                <a:gd name="T106" fmla="*/ 162 w 162"/>
                <a:gd name="T107" fmla="*/ 47 h 141"/>
                <a:gd name="T108" fmla="*/ 162 w 162"/>
                <a:gd name="T109" fmla="*/ 47 h 1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2"/>
                <a:gd name="T166" fmla="*/ 0 h 141"/>
                <a:gd name="T167" fmla="*/ 162 w 162"/>
                <a:gd name="T168" fmla="*/ 141 h 14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2" h="141">
                  <a:moveTo>
                    <a:pt x="162" y="47"/>
                  </a:moveTo>
                  <a:lnTo>
                    <a:pt x="162" y="47"/>
                  </a:lnTo>
                  <a:lnTo>
                    <a:pt x="158" y="47"/>
                  </a:lnTo>
                  <a:lnTo>
                    <a:pt x="154" y="47"/>
                  </a:lnTo>
                  <a:lnTo>
                    <a:pt x="141" y="56"/>
                  </a:lnTo>
                  <a:lnTo>
                    <a:pt x="128" y="69"/>
                  </a:lnTo>
                  <a:lnTo>
                    <a:pt x="94" y="77"/>
                  </a:lnTo>
                  <a:lnTo>
                    <a:pt x="120" y="56"/>
                  </a:lnTo>
                  <a:lnTo>
                    <a:pt x="124" y="13"/>
                  </a:lnTo>
                  <a:lnTo>
                    <a:pt x="120" y="13"/>
                  </a:lnTo>
                  <a:lnTo>
                    <a:pt x="115" y="17"/>
                  </a:lnTo>
                  <a:lnTo>
                    <a:pt x="111" y="30"/>
                  </a:lnTo>
                  <a:lnTo>
                    <a:pt x="107" y="47"/>
                  </a:lnTo>
                  <a:lnTo>
                    <a:pt x="85" y="64"/>
                  </a:lnTo>
                  <a:lnTo>
                    <a:pt x="98" y="43"/>
                  </a:lnTo>
                  <a:lnTo>
                    <a:pt x="81" y="0"/>
                  </a:lnTo>
                  <a:lnTo>
                    <a:pt x="77" y="13"/>
                  </a:lnTo>
                  <a:lnTo>
                    <a:pt x="77" y="26"/>
                  </a:lnTo>
                  <a:lnTo>
                    <a:pt x="81" y="39"/>
                  </a:lnTo>
                  <a:lnTo>
                    <a:pt x="68" y="56"/>
                  </a:lnTo>
                  <a:lnTo>
                    <a:pt x="56" y="64"/>
                  </a:lnTo>
                  <a:lnTo>
                    <a:pt x="21" y="64"/>
                  </a:lnTo>
                  <a:lnTo>
                    <a:pt x="17" y="69"/>
                  </a:lnTo>
                  <a:lnTo>
                    <a:pt x="13" y="73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7"/>
                  </a:lnTo>
                  <a:lnTo>
                    <a:pt x="17" y="141"/>
                  </a:lnTo>
                  <a:lnTo>
                    <a:pt x="30" y="141"/>
                  </a:lnTo>
                  <a:lnTo>
                    <a:pt x="43" y="141"/>
                  </a:lnTo>
                  <a:lnTo>
                    <a:pt x="56" y="133"/>
                  </a:lnTo>
                  <a:lnTo>
                    <a:pt x="77" y="124"/>
                  </a:lnTo>
                  <a:lnTo>
                    <a:pt x="85" y="116"/>
                  </a:lnTo>
                  <a:lnTo>
                    <a:pt x="115" y="107"/>
                  </a:lnTo>
                  <a:lnTo>
                    <a:pt x="145" y="94"/>
                  </a:lnTo>
                  <a:lnTo>
                    <a:pt x="141" y="90"/>
                  </a:lnTo>
                  <a:lnTo>
                    <a:pt x="132" y="90"/>
                  </a:lnTo>
                  <a:lnTo>
                    <a:pt x="115" y="99"/>
                  </a:lnTo>
                  <a:lnTo>
                    <a:pt x="107" y="99"/>
                  </a:lnTo>
                  <a:lnTo>
                    <a:pt x="98" y="99"/>
                  </a:lnTo>
                  <a:lnTo>
                    <a:pt x="90" y="99"/>
                  </a:lnTo>
                  <a:lnTo>
                    <a:pt x="132" y="77"/>
                  </a:lnTo>
                  <a:lnTo>
                    <a:pt x="162" y="47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1" name="Freeform 90"/>
            <p:cNvSpPr>
              <a:spLocks/>
            </p:cNvSpPr>
            <p:nvPr/>
          </p:nvSpPr>
          <p:spPr bwMode="auto">
            <a:xfrm>
              <a:off x="1313" y="3008"/>
              <a:ext cx="60" cy="85"/>
            </a:xfrm>
            <a:custGeom>
              <a:avLst/>
              <a:gdLst>
                <a:gd name="T0" fmla="*/ 47 w 60"/>
                <a:gd name="T1" fmla="*/ 30 h 85"/>
                <a:gd name="T2" fmla="*/ 47 w 60"/>
                <a:gd name="T3" fmla="*/ 30 h 85"/>
                <a:gd name="T4" fmla="*/ 60 w 60"/>
                <a:gd name="T5" fmla="*/ 13 h 85"/>
                <a:gd name="T6" fmla="*/ 60 w 60"/>
                <a:gd name="T7" fmla="*/ 4 h 85"/>
                <a:gd name="T8" fmla="*/ 60 w 60"/>
                <a:gd name="T9" fmla="*/ 0 h 85"/>
                <a:gd name="T10" fmla="*/ 60 w 60"/>
                <a:gd name="T11" fmla="*/ 0 h 85"/>
                <a:gd name="T12" fmla="*/ 39 w 60"/>
                <a:gd name="T13" fmla="*/ 21 h 85"/>
                <a:gd name="T14" fmla="*/ 39 w 60"/>
                <a:gd name="T15" fmla="*/ 21 h 85"/>
                <a:gd name="T16" fmla="*/ 17 w 60"/>
                <a:gd name="T17" fmla="*/ 43 h 85"/>
                <a:gd name="T18" fmla="*/ 17 w 60"/>
                <a:gd name="T19" fmla="*/ 43 h 85"/>
                <a:gd name="T20" fmla="*/ 9 w 60"/>
                <a:gd name="T21" fmla="*/ 55 h 85"/>
                <a:gd name="T22" fmla="*/ 4 w 60"/>
                <a:gd name="T23" fmla="*/ 68 h 85"/>
                <a:gd name="T24" fmla="*/ 0 w 60"/>
                <a:gd name="T25" fmla="*/ 85 h 85"/>
                <a:gd name="T26" fmla="*/ 0 w 60"/>
                <a:gd name="T27" fmla="*/ 85 h 85"/>
                <a:gd name="T28" fmla="*/ 13 w 60"/>
                <a:gd name="T29" fmla="*/ 81 h 85"/>
                <a:gd name="T30" fmla="*/ 30 w 60"/>
                <a:gd name="T31" fmla="*/ 72 h 85"/>
                <a:gd name="T32" fmla="*/ 47 w 60"/>
                <a:gd name="T33" fmla="*/ 60 h 85"/>
                <a:gd name="T34" fmla="*/ 56 w 60"/>
                <a:gd name="T35" fmla="*/ 55 h 85"/>
                <a:gd name="T36" fmla="*/ 56 w 60"/>
                <a:gd name="T37" fmla="*/ 55 h 85"/>
                <a:gd name="T38" fmla="*/ 52 w 60"/>
                <a:gd name="T39" fmla="*/ 51 h 85"/>
                <a:gd name="T40" fmla="*/ 47 w 60"/>
                <a:gd name="T41" fmla="*/ 43 h 85"/>
                <a:gd name="T42" fmla="*/ 47 w 60"/>
                <a:gd name="T43" fmla="*/ 34 h 85"/>
                <a:gd name="T44" fmla="*/ 47 w 60"/>
                <a:gd name="T45" fmla="*/ 30 h 85"/>
                <a:gd name="T46" fmla="*/ 47 w 60"/>
                <a:gd name="T47" fmla="*/ 30 h 8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"/>
                <a:gd name="T73" fmla="*/ 0 h 85"/>
                <a:gd name="T74" fmla="*/ 60 w 60"/>
                <a:gd name="T75" fmla="*/ 85 h 8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" h="85">
                  <a:moveTo>
                    <a:pt x="47" y="30"/>
                  </a:moveTo>
                  <a:lnTo>
                    <a:pt x="47" y="30"/>
                  </a:lnTo>
                  <a:lnTo>
                    <a:pt x="60" y="13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39" y="21"/>
                  </a:lnTo>
                  <a:lnTo>
                    <a:pt x="17" y="43"/>
                  </a:lnTo>
                  <a:lnTo>
                    <a:pt x="9" y="55"/>
                  </a:lnTo>
                  <a:lnTo>
                    <a:pt x="4" y="68"/>
                  </a:lnTo>
                  <a:lnTo>
                    <a:pt x="0" y="85"/>
                  </a:lnTo>
                  <a:lnTo>
                    <a:pt x="13" y="81"/>
                  </a:lnTo>
                  <a:lnTo>
                    <a:pt x="30" y="72"/>
                  </a:lnTo>
                  <a:lnTo>
                    <a:pt x="47" y="60"/>
                  </a:lnTo>
                  <a:lnTo>
                    <a:pt x="56" y="55"/>
                  </a:lnTo>
                  <a:lnTo>
                    <a:pt x="52" y="51"/>
                  </a:lnTo>
                  <a:lnTo>
                    <a:pt x="47" y="43"/>
                  </a:lnTo>
                  <a:lnTo>
                    <a:pt x="47" y="34"/>
                  </a:lnTo>
                  <a:lnTo>
                    <a:pt x="47" y="3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2" name="Freeform 91"/>
            <p:cNvSpPr>
              <a:spLocks/>
            </p:cNvSpPr>
            <p:nvPr/>
          </p:nvSpPr>
          <p:spPr bwMode="auto">
            <a:xfrm>
              <a:off x="864" y="2354"/>
              <a:ext cx="35" cy="64"/>
            </a:xfrm>
            <a:custGeom>
              <a:avLst/>
              <a:gdLst>
                <a:gd name="T0" fmla="*/ 35 w 35"/>
                <a:gd name="T1" fmla="*/ 0 h 64"/>
                <a:gd name="T2" fmla="*/ 35 w 35"/>
                <a:gd name="T3" fmla="*/ 0 h 64"/>
                <a:gd name="T4" fmla="*/ 35 w 35"/>
                <a:gd name="T5" fmla="*/ 4 h 64"/>
                <a:gd name="T6" fmla="*/ 18 w 35"/>
                <a:gd name="T7" fmla="*/ 64 h 64"/>
                <a:gd name="T8" fmla="*/ 18 w 35"/>
                <a:gd name="T9" fmla="*/ 64 h 64"/>
                <a:gd name="T10" fmla="*/ 0 w 35"/>
                <a:gd name="T11" fmla="*/ 64 h 64"/>
                <a:gd name="T12" fmla="*/ 30 w 35"/>
                <a:gd name="T13" fmla="*/ 0 h 64"/>
                <a:gd name="T14" fmla="*/ 30 w 35"/>
                <a:gd name="T15" fmla="*/ 0 h 64"/>
                <a:gd name="T16" fmla="*/ 30 w 35"/>
                <a:gd name="T17" fmla="*/ 0 h 64"/>
                <a:gd name="T18" fmla="*/ 35 w 35"/>
                <a:gd name="T19" fmla="*/ 0 h 64"/>
                <a:gd name="T20" fmla="*/ 35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64"/>
                <a:gd name="T35" fmla="*/ 35 w 35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64">
                  <a:moveTo>
                    <a:pt x="35" y="0"/>
                  </a:moveTo>
                  <a:lnTo>
                    <a:pt x="35" y="0"/>
                  </a:lnTo>
                  <a:lnTo>
                    <a:pt x="35" y="4"/>
                  </a:lnTo>
                  <a:lnTo>
                    <a:pt x="18" y="64"/>
                  </a:lnTo>
                  <a:lnTo>
                    <a:pt x="0" y="64"/>
                  </a:lnTo>
                  <a:lnTo>
                    <a:pt x="3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3" name="Freeform 92"/>
            <p:cNvSpPr>
              <a:spLocks/>
            </p:cNvSpPr>
            <p:nvPr/>
          </p:nvSpPr>
          <p:spPr bwMode="auto">
            <a:xfrm>
              <a:off x="894" y="2354"/>
              <a:ext cx="197" cy="573"/>
            </a:xfrm>
            <a:custGeom>
              <a:avLst/>
              <a:gdLst>
                <a:gd name="T0" fmla="*/ 0 w 197"/>
                <a:gd name="T1" fmla="*/ 0 h 573"/>
                <a:gd name="T2" fmla="*/ 0 w 197"/>
                <a:gd name="T3" fmla="*/ 0 h 573"/>
                <a:gd name="T4" fmla="*/ 43 w 197"/>
                <a:gd name="T5" fmla="*/ 34 h 573"/>
                <a:gd name="T6" fmla="*/ 77 w 197"/>
                <a:gd name="T7" fmla="*/ 73 h 573"/>
                <a:gd name="T8" fmla="*/ 107 w 197"/>
                <a:gd name="T9" fmla="*/ 115 h 573"/>
                <a:gd name="T10" fmla="*/ 133 w 197"/>
                <a:gd name="T11" fmla="*/ 162 h 573"/>
                <a:gd name="T12" fmla="*/ 150 w 197"/>
                <a:gd name="T13" fmla="*/ 209 h 573"/>
                <a:gd name="T14" fmla="*/ 167 w 197"/>
                <a:gd name="T15" fmla="*/ 256 h 573"/>
                <a:gd name="T16" fmla="*/ 180 w 197"/>
                <a:gd name="T17" fmla="*/ 303 h 573"/>
                <a:gd name="T18" fmla="*/ 184 w 197"/>
                <a:gd name="T19" fmla="*/ 350 h 573"/>
                <a:gd name="T20" fmla="*/ 193 w 197"/>
                <a:gd name="T21" fmla="*/ 436 h 573"/>
                <a:gd name="T22" fmla="*/ 197 w 197"/>
                <a:gd name="T23" fmla="*/ 504 h 573"/>
                <a:gd name="T24" fmla="*/ 193 w 197"/>
                <a:gd name="T25" fmla="*/ 573 h 573"/>
                <a:gd name="T26" fmla="*/ 193 w 197"/>
                <a:gd name="T27" fmla="*/ 573 h 573"/>
                <a:gd name="T28" fmla="*/ 188 w 197"/>
                <a:gd name="T29" fmla="*/ 573 h 573"/>
                <a:gd name="T30" fmla="*/ 184 w 197"/>
                <a:gd name="T31" fmla="*/ 568 h 573"/>
                <a:gd name="T32" fmla="*/ 184 w 197"/>
                <a:gd name="T33" fmla="*/ 568 h 573"/>
                <a:gd name="T34" fmla="*/ 188 w 197"/>
                <a:gd name="T35" fmla="*/ 508 h 573"/>
                <a:gd name="T36" fmla="*/ 188 w 197"/>
                <a:gd name="T37" fmla="*/ 440 h 573"/>
                <a:gd name="T38" fmla="*/ 180 w 197"/>
                <a:gd name="T39" fmla="*/ 359 h 573"/>
                <a:gd name="T40" fmla="*/ 171 w 197"/>
                <a:gd name="T41" fmla="*/ 316 h 573"/>
                <a:gd name="T42" fmla="*/ 163 w 197"/>
                <a:gd name="T43" fmla="*/ 269 h 573"/>
                <a:gd name="T44" fmla="*/ 146 w 197"/>
                <a:gd name="T45" fmla="*/ 222 h 573"/>
                <a:gd name="T46" fmla="*/ 129 w 197"/>
                <a:gd name="T47" fmla="*/ 175 h 573"/>
                <a:gd name="T48" fmla="*/ 103 w 197"/>
                <a:gd name="T49" fmla="*/ 132 h 573"/>
                <a:gd name="T50" fmla="*/ 77 w 197"/>
                <a:gd name="T51" fmla="*/ 85 h 573"/>
                <a:gd name="T52" fmla="*/ 43 w 197"/>
                <a:gd name="T53" fmla="*/ 43 h 573"/>
                <a:gd name="T54" fmla="*/ 0 w 197"/>
                <a:gd name="T55" fmla="*/ 4 h 573"/>
                <a:gd name="T56" fmla="*/ 0 w 197"/>
                <a:gd name="T57" fmla="*/ 4 h 573"/>
                <a:gd name="T58" fmla="*/ 0 w 197"/>
                <a:gd name="T59" fmla="*/ 0 h 573"/>
                <a:gd name="T60" fmla="*/ 0 w 197"/>
                <a:gd name="T61" fmla="*/ 0 h 573"/>
                <a:gd name="T62" fmla="*/ 0 w 197"/>
                <a:gd name="T63" fmla="*/ 0 h 573"/>
                <a:gd name="T64" fmla="*/ 0 w 197"/>
                <a:gd name="T65" fmla="*/ 0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573"/>
                <a:gd name="T101" fmla="*/ 197 w 197"/>
                <a:gd name="T102" fmla="*/ 573 h 5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573">
                  <a:moveTo>
                    <a:pt x="0" y="0"/>
                  </a:moveTo>
                  <a:lnTo>
                    <a:pt x="0" y="0"/>
                  </a:lnTo>
                  <a:lnTo>
                    <a:pt x="43" y="34"/>
                  </a:lnTo>
                  <a:lnTo>
                    <a:pt x="77" y="73"/>
                  </a:lnTo>
                  <a:lnTo>
                    <a:pt x="107" y="115"/>
                  </a:lnTo>
                  <a:lnTo>
                    <a:pt x="133" y="162"/>
                  </a:lnTo>
                  <a:lnTo>
                    <a:pt x="150" y="209"/>
                  </a:lnTo>
                  <a:lnTo>
                    <a:pt x="167" y="256"/>
                  </a:lnTo>
                  <a:lnTo>
                    <a:pt x="180" y="303"/>
                  </a:lnTo>
                  <a:lnTo>
                    <a:pt x="184" y="350"/>
                  </a:lnTo>
                  <a:lnTo>
                    <a:pt x="193" y="436"/>
                  </a:lnTo>
                  <a:lnTo>
                    <a:pt x="197" y="504"/>
                  </a:lnTo>
                  <a:lnTo>
                    <a:pt x="193" y="573"/>
                  </a:lnTo>
                  <a:lnTo>
                    <a:pt x="188" y="573"/>
                  </a:lnTo>
                  <a:lnTo>
                    <a:pt x="184" y="568"/>
                  </a:lnTo>
                  <a:lnTo>
                    <a:pt x="188" y="508"/>
                  </a:lnTo>
                  <a:lnTo>
                    <a:pt x="188" y="440"/>
                  </a:lnTo>
                  <a:lnTo>
                    <a:pt x="180" y="359"/>
                  </a:lnTo>
                  <a:lnTo>
                    <a:pt x="171" y="316"/>
                  </a:lnTo>
                  <a:lnTo>
                    <a:pt x="163" y="269"/>
                  </a:lnTo>
                  <a:lnTo>
                    <a:pt x="146" y="222"/>
                  </a:lnTo>
                  <a:lnTo>
                    <a:pt x="129" y="175"/>
                  </a:lnTo>
                  <a:lnTo>
                    <a:pt x="103" y="132"/>
                  </a:lnTo>
                  <a:lnTo>
                    <a:pt x="77" y="85"/>
                  </a:lnTo>
                  <a:lnTo>
                    <a:pt x="43" y="4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4" name="Freeform 93"/>
            <p:cNvSpPr>
              <a:spLocks/>
            </p:cNvSpPr>
            <p:nvPr/>
          </p:nvSpPr>
          <p:spPr bwMode="auto">
            <a:xfrm>
              <a:off x="993" y="3636"/>
              <a:ext cx="350" cy="312"/>
            </a:xfrm>
            <a:custGeom>
              <a:avLst/>
              <a:gdLst>
                <a:gd name="T0" fmla="*/ 149 w 350"/>
                <a:gd name="T1" fmla="*/ 124 h 312"/>
                <a:gd name="T2" fmla="*/ 149 w 350"/>
                <a:gd name="T3" fmla="*/ 124 h 312"/>
                <a:gd name="T4" fmla="*/ 81 w 350"/>
                <a:gd name="T5" fmla="*/ 205 h 312"/>
                <a:gd name="T6" fmla="*/ 0 w 350"/>
                <a:gd name="T7" fmla="*/ 312 h 312"/>
                <a:gd name="T8" fmla="*/ 81 w 350"/>
                <a:gd name="T9" fmla="*/ 312 h 312"/>
                <a:gd name="T10" fmla="*/ 81 w 350"/>
                <a:gd name="T11" fmla="*/ 312 h 312"/>
                <a:gd name="T12" fmla="*/ 171 w 350"/>
                <a:gd name="T13" fmla="*/ 235 h 312"/>
                <a:gd name="T14" fmla="*/ 252 w 350"/>
                <a:gd name="T15" fmla="*/ 167 h 312"/>
                <a:gd name="T16" fmla="*/ 252 w 350"/>
                <a:gd name="T17" fmla="*/ 167 h 312"/>
                <a:gd name="T18" fmla="*/ 350 w 350"/>
                <a:gd name="T19" fmla="*/ 81 h 312"/>
                <a:gd name="T20" fmla="*/ 350 w 350"/>
                <a:gd name="T21" fmla="*/ 81 h 312"/>
                <a:gd name="T22" fmla="*/ 303 w 350"/>
                <a:gd name="T23" fmla="*/ 0 h 312"/>
                <a:gd name="T24" fmla="*/ 303 w 350"/>
                <a:gd name="T25" fmla="*/ 0 h 312"/>
                <a:gd name="T26" fmla="*/ 273 w 350"/>
                <a:gd name="T27" fmla="*/ 21 h 312"/>
                <a:gd name="T28" fmla="*/ 235 w 350"/>
                <a:gd name="T29" fmla="*/ 47 h 312"/>
                <a:gd name="T30" fmla="*/ 196 w 350"/>
                <a:gd name="T31" fmla="*/ 81 h 312"/>
                <a:gd name="T32" fmla="*/ 149 w 350"/>
                <a:gd name="T33" fmla="*/ 124 h 312"/>
                <a:gd name="T34" fmla="*/ 149 w 350"/>
                <a:gd name="T35" fmla="*/ 124 h 3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0"/>
                <a:gd name="T55" fmla="*/ 0 h 312"/>
                <a:gd name="T56" fmla="*/ 350 w 350"/>
                <a:gd name="T57" fmla="*/ 312 h 3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0" h="312">
                  <a:moveTo>
                    <a:pt x="149" y="124"/>
                  </a:moveTo>
                  <a:lnTo>
                    <a:pt x="149" y="124"/>
                  </a:lnTo>
                  <a:lnTo>
                    <a:pt x="81" y="205"/>
                  </a:lnTo>
                  <a:lnTo>
                    <a:pt x="0" y="312"/>
                  </a:lnTo>
                  <a:lnTo>
                    <a:pt x="81" y="312"/>
                  </a:lnTo>
                  <a:lnTo>
                    <a:pt x="171" y="235"/>
                  </a:lnTo>
                  <a:lnTo>
                    <a:pt x="252" y="167"/>
                  </a:lnTo>
                  <a:lnTo>
                    <a:pt x="350" y="81"/>
                  </a:lnTo>
                  <a:lnTo>
                    <a:pt x="303" y="0"/>
                  </a:lnTo>
                  <a:lnTo>
                    <a:pt x="273" y="21"/>
                  </a:lnTo>
                  <a:lnTo>
                    <a:pt x="235" y="47"/>
                  </a:lnTo>
                  <a:lnTo>
                    <a:pt x="196" y="81"/>
                  </a:lnTo>
                  <a:lnTo>
                    <a:pt x="149" y="124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5" name="Freeform 94"/>
            <p:cNvSpPr>
              <a:spLocks/>
            </p:cNvSpPr>
            <p:nvPr/>
          </p:nvSpPr>
          <p:spPr bwMode="auto">
            <a:xfrm>
              <a:off x="997" y="3619"/>
              <a:ext cx="338" cy="329"/>
            </a:xfrm>
            <a:custGeom>
              <a:avLst/>
              <a:gdLst>
                <a:gd name="T0" fmla="*/ 338 w 338"/>
                <a:gd name="T1" fmla="*/ 21 h 329"/>
                <a:gd name="T2" fmla="*/ 338 w 338"/>
                <a:gd name="T3" fmla="*/ 21 h 329"/>
                <a:gd name="T4" fmla="*/ 338 w 338"/>
                <a:gd name="T5" fmla="*/ 13 h 329"/>
                <a:gd name="T6" fmla="*/ 333 w 338"/>
                <a:gd name="T7" fmla="*/ 9 h 329"/>
                <a:gd name="T8" fmla="*/ 325 w 338"/>
                <a:gd name="T9" fmla="*/ 4 h 329"/>
                <a:gd name="T10" fmla="*/ 316 w 338"/>
                <a:gd name="T11" fmla="*/ 0 h 329"/>
                <a:gd name="T12" fmla="*/ 291 w 338"/>
                <a:gd name="T13" fmla="*/ 0 h 329"/>
                <a:gd name="T14" fmla="*/ 278 w 338"/>
                <a:gd name="T15" fmla="*/ 4 h 329"/>
                <a:gd name="T16" fmla="*/ 278 w 338"/>
                <a:gd name="T17" fmla="*/ 4 h 329"/>
                <a:gd name="T18" fmla="*/ 261 w 338"/>
                <a:gd name="T19" fmla="*/ 9 h 329"/>
                <a:gd name="T20" fmla="*/ 239 w 338"/>
                <a:gd name="T21" fmla="*/ 17 h 329"/>
                <a:gd name="T22" fmla="*/ 214 w 338"/>
                <a:gd name="T23" fmla="*/ 34 h 329"/>
                <a:gd name="T24" fmla="*/ 179 w 338"/>
                <a:gd name="T25" fmla="*/ 60 h 329"/>
                <a:gd name="T26" fmla="*/ 141 w 338"/>
                <a:gd name="T27" fmla="*/ 98 h 329"/>
                <a:gd name="T28" fmla="*/ 98 w 338"/>
                <a:gd name="T29" fmla="*/ 154 h 329"/>
                <a:gd name="T30" fmla="*/ 56 w 338"/>
                <a:gd name="T31" fmla="*/ 222 h 329"/>
                <a:gd name="T32" fmla="*/ 56 w 338"/>
                <a:gd name="T33" fmla="*/ 222 h 329"/>
                <a:gd name="T34" fmla="*/ 26 w 338"/>
                <a:gd name="T35" fmla="*/ 269 h 329"/>
                <a:gd name="T36" fmla="*/ 0 w 338"/>
                <a:gd name="T37" fmla="*/ 329 h 329"/>
                <a:gd name="T38" fmla="*/ 90 w 338"/>
                <a:gd name="T39" fmla="*/ 329 h 329"/>
                <a:gd name="T40" fmla="*/ 90 w 338"/>
                <a:gd name="T41" fmla="*/ 329 h 329"/>
                <a:gd name="T42" fmla="*/ 120 w 338"/>
                <a:gd name="T43" fmla="*/ 291 h 329"/>
                <a:gd name="T44" fmla="*/ 120 w 338"/>
                <a:gd name="T45" fmla="*/ 291 h 329"/>
                <a:gd name="T46" fmla="*/ 248 w 338"/>
                <a:gd name="T47" fmla="*/ 132 h 329"/>
                <a:gd name="T48" fmla="*/ 299 w 338"/>
                <a:gd name="T49" fmla="*/ 68 h 329"/>
                <a:gd name="T50" fmla="*/ 338 w 338"/>
                <a:gd name="T51" fmla="*/ 21 h 329"/>
                <a:gd name="T52" fmla="*/ 338 w 338"/>
                <a:gd name="T53" fmla="*/ 21 h 3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8"/>
                <a:gd name="T82" fmla="*/ 0 h 329"/>
                <a:gd name="T83" fmla="*/ 338 w 338"/>
                <a:gd name="T84" fmla="*/ 329 h 3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8" h="329">
                  <a:moveTo>
                    <a:pt x="338" y="21"/>
                  </a:moveTo>
                  <a:lnTo>
                    <a:pt x="338" y="21"/>
                  </a:lnTo>
                  <a:lnTo>
                    <a:pt x="338" y="13"/>
                  </a:lnTo>
                  <a:lnTo>
                    <a:pt x="333" y="9"/>
                  </a:lnTo>
                  <a:lnTo>
                    <a:pt x="325" y="4"/>
                  </a:lnTo>
                  <a:lnTo>
                    <a:pt x="316" y="0"/>
                  </a:lnTo>
                  <a:lnTo>
                    <a:pt x="291" y="0"/>
                  </a:lnTo>
                  <a:lnTo>
                    <a:pt x="278" y="4"/>
                  </a:lnTo>
                  <a:lnTo>
                    <a:pt x="261" y="9"/>
                  </a:lnTo>
                  <a:lnTo>
                    <a:pt x="239" y="17"/>
                  </a:lnTo>
                  <a:lnTo>
                    <a:pt x="214" y="34"/>
                  </a:lnTo>
                  <a:lnTo>
                    <a:pt x="179" y="60"/>
                  </a:lnTo>
                  <a:lnTo>
                    <a:pt x="141" y="98"/>
                  </a:lnTo>
                  <a:lnTo>
                    <a:pt x="98" y="154"/>
                  </a:lnTo>
                  <a:lnTo>
                    <a:pt x="56" y="222"/>
                  </a:lnTo>
                  <a:lnTo>
                    <a:pt x="26" y="269"/>
                  </a:lnTo>
                  <a:lnTo>
                    <a:pt x="0" y="329"/>
                  </a:lnTo>
                  <a:lnTo>
                    <a:pt x="90" y="329"/>
                  </a:lnTo>
                  <a:lnTo>
                    <a:pt x="120" y="291"/>
                  </a:lnTo>
                  <a:lnTo>
                    <a:pt x="248" y="132"/>
                  </a:lnTo>
                  <a:lnTo>
                    <a:pt x="299" y="68"/>
                  </a:lnTo>
                  <a:lnTo>
                    <a:pt x="338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6" name="Freeform 95"/>
            <p:cNvSpPr>
              <a:spLocks/>
            </p:cNvSpPr>
            <p:nvPr/>
          </p:nvSpPr>
          <p:spPr bwMode="auto">
            <a:xfrm>
              <a:off x="711" y="2388"/>
              <a:ext cx="256" cy="351"/>
            </a:xfrm>
            <a:custGeom>
              <a:avLst/>
              <a:gdLst>
                <a:gd name="T0" fmla="*/ 252 w 256"/>
                <a:gd name="T1" fmla="*/ 107 h 351"/>
                <a:gd name="T2" fmla="*/ 252 w 256"/>
                <a:gd name="T3" fmla="*/ 107 h 351"/>
                <a:gd name="T4" fmla="*/ 252 w 256"/>
                <a:gd name="T5" fmla="*/ 94 h 351"/>
                <a:gd name="T6" fmla="*/ 243 w 256"/>
                <a:gd name="T7" fmla="*/ 77 h 351"/>
                <a:gd name="T8" fmla="*/ 230 w 256"/>
                <a:gd name="T9" fmla="*/ 56 h 351"/>
                <a:gd name="T10" fmla="*/ 213 w 256"/>
                <a:gd name="T11" fmla="*/ 34 h 351"/>
                <a:gd name="T12" fmla="*/ 196 w 256"/>
                <a:gd name="T13" fmla="*/ 17 h 351"/>
                <a:gd name="T14" fmla="*/ 171 w 256"/>
                <a:gd name="T15" fmla="*/ 4 h 351"/>
                <a:gd name="T16" fmla="*/ 141 w 256"/>
                <a:gd name="T17" fmla="*/ 0 h 351"/>
                <a:gd name="T18" fmla="*/ 111 w 256"/>
                <a:gd name="T19" fmla="*/ 0 h 351"/>
                <a:gd name="T20" fmla="*/ 111 w 256"/>
                <a:gd name="T21" fmla="*/ 0 h 351"/>
                <a:gd name="T22" fmla="*/ 81 w 256"/>
                <a:gd name="T23" fmla="*/ 9 h 351"/>
                <a:gd name="T24" fmla="*/ 59 w 256"/>
                <a:gd name="T25" fmla="*/ 17 h 351"/>
                <a:gd name="T26" fmla="*/ 38 w 256"/>
                <a:gd name="T27" fmla="*/ 30 h 351"/>
                <a:gd name="T28" fmla="*/ 21 w 256"/>
                <a:gd name="T29" fmla="*/ 47 h 351"/>
                <a:gd name="T30" fmla="*/ 12 w 256"/>
                <a:gd name="T31" fmla="*/ 64 h 351"/>
                <a:gd name="T32" fmla="*/ 4 w 256"/>
                <a:gd name="T33" fmla="*/ 86 h 351"/>
                <a:gd name="T34" fmla="*/ 0 w 256"/>
                <a:gd name="T35" fmla="*/ 107 h 351"/>
                <a:gd name="T36" fmla="*/ 0 w 256"/>
                <a:gd name="T37" fmla="*/ 133 h 351"/>
                <a:gd name="T38" fmla="*/ 0 w 256"/>
                <a:gd name="T39" fmla="*/ 133 h 351"/>
                <a:gd name="T40" fmla="*/ 4 w 256"/>
                <a:gd name="T41" fmla="*/ 167 h 351"/>
                <a:gd name="T42" fmla="*/ 8 w 256"/>
                <a:gd name="T43" fmla="*/ 192 h 351"/>
                <a:gd name="T44" fmla="*/ 17 w 256"/>
                <a:gd name="T45" fmla="*/ 222 h 351"/>
                <a:gd name="T46" fmla="*/ 25 w 256"/>
                <a:gd name="T47" fmla="*/ 244 h 351"/>
                <a:gd name="T48" fmla="*/ 51 w 256"/>
                <a:gd name="T49" fmla="*/ 282 h 351"/>
                <a:gd name="T50" fmla="*/ 77 w 256"/>
                <a:gd name="T51" fmla="*/ 308 h 351"/>
                <a:gd name="T52" fmla="*/ 102 w 256"/>
                <a:gd name="T53" fmla="*/ 329 h 351"/>
                <a:gd name="T54" fmla="*/ 124 w 256"/>
                <a:gd name="T55" fmla="*/ 342 h 351"/>
                <a:gd name="T56" fmla="*/ 145 w 256"/>
                <a:gd name="T57" fmla="*/ 351 h 351"/>
                <a:gd name="T58" fmla="*/ 145 w 256"/>
                <a:gd name="T59" fmla="*/ 351 h 351"/>
                <a:gd name="T60" fmla="*/ 171 w 256"/>
                <a:gd name="T61" fmla="*/ 333 h 351"/>
                <a:gd name="T62" fmla="*/ 188 w 256"/>
                <a:gd name="T63" fmla="*/ 312 h 351"/>
                <a:gd name="T64" fmla="*/ 209 w 256"/>
                <a:gd name="T65" fmla="*/ 286 h 351"/>
                <a:gd name="T66" fmla="*/ 230 w 256"/>
                <a:gd name="T67" fmla="*/ 252 h 351"/>
                <a:gd name="T68" fmla="*/ 247 w 256"/>
                <a:gd name="T69" fmla="*/ 209 h 351"/>
                <a:gd name="T70" fmla="*/ 256 w 256"/>
                <a:gd name="T71" fmla="*/ 162 h 351"/>
                <a:gd name="T72" fmla="*/ 256 w 256"/>
                <a:gd name="T73" fmla="*/ 137 h 351"/>
                <a:gd name="T74" fmla="*/ 252 w 256"/>
                <a:gd name="T75" fmla="*/ 107 h 351"/>
                <a:gd name="T76" fmla="*/ 252 w 256"/>
                <a:gd name="T77" fmla="*/ 107 h 3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6"/>
                <a:gd name="T118" fmla="*/ 0 h 351"/>
                <a:gd name="T119" fmla="*/ 256 w 256"/>
                <a:gd name="T120" fmla="*/ 351 h 3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6" h="351">
                  <a:moveTo>
                    <a:pt x="252" y="107"/>
                  </a:moveTo>
                  <a:lnTo>
                    <a:pt x="252" y="107"/>
                  </a:lnTo>
                  <a:lnTo>
                    <a:pt x="252" y="94"/>
                  </a:lnTo>
                  <a:lnTo>
                    <a:pt x="243" y="77"/>
                  </a:lnTo>
                  <a:lnTo>
                    <a:pt x="230" y="56"/>
                  </a:lnTo>
                  <a:lnTo>
                    <a:pt x="213" y="34"/>
                  </a:lnTo>
                  <a:lnTo>
                    <a:pt x="196" y="17"/>
                  </a:lnTo>
                  <a:lnTo>
                    <a:pt x="171" y="4"/>
                  </a:lnTo>
                  <a:lnTo>
                    <a:pt x="141" y="0"/>
                  </a:lnTo>
                  <a:lnTo>
                    <a:pt x="111" y="0"/>
                  </a:lnTo>
                  <a:lnTo>
                    <a:pt x="81" y="9"/>
                  </a:lnTo>
                  <a:lnTo>
                    <a:pt x="59" y="17"/>
                  </a:lnTo>
                  <a:lnTo>
                    <a:pt x="38" y="30"/>
                  </a:lnTo>
                  <a:lnTo>
                    <a:pt x="21" y="47"/>
                  </a:lnTo>
                  <a:lnTo>
                    <a:pt x="12" y="64"/>
                  </a:lnTo>
                  <a:lnTo>
                    <a:pt x="4" y="86"/>
                  </a:lnTo>
                  <a:lnTo>
                    <a:pt x="0" y="107"/>
                  </a:lnTo>
                  <a:lnTo>
                    <a:pt x="0" y="133"/>
                  </a:lnTo>
                  <a:lnTo>
                    <a:pt x="4" y="167"/>
                  </a:lnTo>
                  <a:lnTo>
                    <a:pt x="8" y="192"/>
                  </a:lnTo>
                  <a:lnTo>
                    <a:pt x="17" y="222"/>
                  </a:lnTo>
                  <a:lnTo>
                    <a:pt x="25" y="244"/>
                  </a:lnTo>
                  <a:lnTo>
                    <a:pt x="51" y="282"/>
                  </a:lnTo>
                  <a:lnTo>
                    <a:pt x="77" y="308"/>
                  </a:lnTo>
                  <a:lnTo>
                    <a:pt x="102" y="329"/>
                  </a:lnTo>
                  <a:lnTo>
                    <a:pt x="124" y="342"/>
                  </a:lnTo>
                  <a:lnTo>
                    <a:pt x="145" y="351"/>
                  </a:lnTo>
                  <a:lnTo>
                    <a:pt x="171" y="333"/>
                  </a:lnTo>
                  <a:lnTo>
                    <a:pt x="188" y="312"/>
                  </a:lnTo>
                  <a:lnTo>
                    <a:pt x="209" y="286"/>
                  </a:lnTo>
                  <a:lnTo>
                    <a:pt x="230" y="252"/>
                  </a:lnTo>
                  <a:lnTo>
                    <a:pt x="247" y="209"/>
                  </a:lnTo>
                  <a:lnTo>
                    <a:pt x="256" y="162"/>
                  </a:lnTo>
                  <a:lnTo>
                    <a:pt x="256" y="137"/>
                  </a:lnTo>
                  <a:lnTo>
                    <a:pt x="252" y="10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7" name="Freeform 96"/>
            <p:cNvSpPr>
              <a:spLocks/>
            </p:cNvSpPr>
            <p:nvPr/>
          </p:nvSpPr>
          <p:spPr bwMode="auto">
            <a:xfrm>
              <a:off x="852" y="2461"/>
              <a:ext cx="111" cy="162"/>
            </a:xfrm>
            <a:custGeom>
              <a:avLst/>
              <a:gdLst>
                <a:gd name="T0" fmla="*/ 25 w 111"/>
                <a:gd name="T1" fmla="*/ 13 h 162"/>
                <a:gd name="T2" fmla="*/ 25 w 111"/>
                <a:gd name="T3" fmla="*/ 13 h 162"/>
                <a:gd name="T4" fmla="*/ 38 w 111"/>
                <a:gd name="T5" fmla="*/ 4 h 162"/>
                <a:gd name="T6" fmla="*/ 55 w 111"/>
                <a:gd name="T7" fmla="*/ 0 h 162"/>
                <a:gd name="T8" fmla="*/ 68 w 111"/>
                <a:gd name="T9" fmla="*/ 0 h 162"/>
                <a:gd name="T10" fmla="*/ 81 w 111"/>
                <a:gd name="T11" fmla="*/ 0 h 162"/>
                <a:gd name="T12" fmla="*/ 94 w 111"/>
                <a:gd name="T13" fmla="*/ 8 h 162"/>
                <a:gd name="T14" fmla="*/ 111 w 111"/>
                <a:gd name="T15" fmla="*/ 17 h 162"/>
                <a:gd name="T16" fmla="*/ 111 w 111"/>
                <a:gd name="T17" fmla="*/ 17 h 162"/>
                <a:gd name="T18" fmla="*/ 102 w 111"/>
                <a:gd name="T19" fmla="*/ 13 h 162"/>
                <a:gd name="T20" fmla="*/ 81 w 111"/>
                <a:gd name="T21" fmla="*/ 8 h 162"/>
                <a:gd name="T22" fmla="*/ 55 w 111"/>
                <a:gd name="T23" fmla="*/ 8 h 162"/>
                <a:gd name="T24" fmla="*/ 42 w 111"/>
                <a:gd name="T25" fmla="*/ 13 h 162"/>
                <a:gd name="T26" fmla="*/ 30 w 111"/>
                <a:gd name="T27" fmla="*/ 17 h 162"/>
                <a:gd name="T28" fmla="*/ 30 w 111"/>
                <a:gd name="T29" fmla="*/ 17 h 162"/>
                <a:gd name="T30" fmla="*/ 21 w 111"/>
                <a:gd name="T31" fmla="*/ 30 h 162"/>
                <a:gd name="T32" fmla="*/ 12 w 111"/>
                <a:gd name="T33" fmla="*/ 42 h 162"/>
                <a:gd name="T34" fmla="*/ 8 w 111"/>
                <a:gd name="T35" fmla="*/ 55 h 162"/>
                <a:gd name="T36" fmla="*/ 8 w 111"/>
                <a:gd name="T37" fmla="*/ 72 h 162"/>
                <a:gd name="T38" fmla="*/ 8 w 111"/>
                <a:gd name="T39" fmla="*/ 89 h 162"/>
                <a:gd name="T40" fmla="*/ 12 w 111"/>
                <a:gd name="T41" fmla="*/ 111 h 162"/>
                <a:gd name="T42" fmla="*/ 25 w 111"/>
                <a:gd name="T43" fmla="*/ 128 h 162"/>
                <a:gd name="T44" fmla="*/ 47 w 111"/>
                <a:gd name="T45" fmla="*/ 149 h 162"/>
                <a:gd name="T46" fmla="*/ 4 w 111"/>
                <a:gd name="T47" fmla="*/ 162 h 162"/>
                <a:gd name="T48" fmla="*/ 34 w 111"/>
                <a:gd name="T49" fmla="*/ 149 h 162"/>
                <a:gd name="T50" fmla="*/ 34 w 111"/>
                <a:gd name="T51" fmla="*/ 149 h 162"/>
                <a:gd name="T52" fmla="*/ 25 w 111"/>
                <a:gd name="T53" fmla="*/ 136 h 162"/>
                <a:gd name="T54" fmla="*/ 17 w 111"/>
                <a:gd name="T55" fmla="*/ 124 h 162"/>
                <a:gd name="T56" fmla="*/ 8 w 111"/>
                <a:gd name="T57" fmla="*/ 107 h 162"/>
                <a:gd name="T58" fmla="*/ 0 w 111"/>
                <a:gd name="T59" fmla="*/ 89 h 162"/>
                <a:gd name="T60" fmla="*/ 0 w 111"/>
                <a:gd name="T61" fmla="*/ 64 h 162"/>
                <a:gd name="T62" fmla="*/ 8 w 111"/>
                <a:gd name="T63" fmla="*/ 38 h 162"/>
                <a:gd name="T64" fmla="*/ 25 w 111"/>
                <a:gd name="T65" fmla="*/ 13 h 162"/>
                <a:gd name="T66" fmla="*/ 25 w 111"/>
                <a:gd name="T67" fmla="*/ 13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162"/>
                <a:gd name="T104" fmla="*/ 111 w 111"/>
                <a:gd name="T105" fmla="*/ 162 h 1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162">
                  <a:moveTo>
                    <a:pt x="25" y="13"/>
                  </a:moveTo>
                  <a:lnTo>
                    <a:pt x="25" y="13"/>
                  </a:lnTo>
                  <a:lnTo>
                    <a:pt x="38" y="4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94" y="8"/>
                  </a:lnTo>
                  <a:lnTo>
                    <a:pt x="111" y="17"/>
                  </a:lnTo>
                  <a:lnTo>
                    <a:pt x="102" y="13"/>
                  </a:lnTo>
                  <a:lnTo>
                    <a:pt x="81" y="8"/>
                  </a:lnTo>
                  <a:lnTo>
                    <a:pt x="55" y="8"/>
                  </a:lnTo>
                  <a:lnTo>
                    <a:pt x="42" y="13"/>
                  </a:lnTo>
                  <a:lnTo>
                    <a:pt x="30" y="17"/>
                  </a:lnTo>
                  <a:lnTo>
                    <a:pt x="21" y="30"/>
                  </a:lnTo>
                  <a:lnTo>
                    <a:pt x="12" y="42"/>
                  </a:lnTo>
                  <a:lnTo>
                    <a:pt x="8" y="55"/>
                  </a:lnTo>
                  <a:lnTo>
                    <a:pt x="8" y="72"/>
                  </a:lnTo>
                  <a:lnTo>
                    <a:pt x="8" y="89"/>
                  </a:lnTo>
                  <a:lnTo>
                    <a:pt x="12" y="111"/>
                  </a:lnTo>
                  <a:lnTo>
                    <a:pt x="25" y="128"/>
                  </a:lnTo>
                  <a:lnTo>
                    <a:pt x="47" y="149"/>
                  </a:lnTo>
                  <a:lnTo>
                    <a:pt x="4" y="162"/>
                  </a:lnTo>
                  <a:lnTo>
                    <a:pt x="34" y="149"/>
                  </a:lnTo>
                  <a:lnTo>
                    <a:pt x="25" y="136"/>
                  </a:lnTo>
                  <a:lnTo>
                    <a:pt x="17" y="124"/>
                  </a:lnTo>
                  <a:lnTo>
                    <a:pt x="8" y="107"/>
                  </a:lnTo>
                  <a:lnTo>
                    <a:pt x="0" y="89"/>
                  </a:lnTo>
                  <a:lnTo>
                    <a:pt x="0" y="64"/>
                  </a:lnTo>
                  <a:lnTo>
                    <a:pt x="8" y="3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8" name="Freeform 97"/>
            <p:cNvSpPr>
              <a:spLocks/>
            </p:cNvSpPr>
            <p:nvPr/>
          </p:nvSpPr>
          <p:spPr bwMode="auto">
            <a:xfrm>
              <a:off x="860" y="2461"/>
              <a:ext cx="103" cy="38"/>
            </a:xfrm>
            <a:custGeom>
              <a:avLst/>
              <a:gdLst>
                <a:gd name="T0" fmla="*/ 17 w 103"/>
                <a:gd name="T1" fmla="*/ 13 h 38"/>
                <a:gd name="T2" fmla="*/ 17 w 103"/>
                <a:gd name="T3" fmla="*/ 13 h 38"/>
                <a:gd name="T4" fmla="*/ 30 w 103"/>
                <a:gd name="T5" fmla="*/ 4 h 38"/>
                <a:gd name="T6" fmla="*/ 51 w 103"/>
                <a:gd name="T7" fmla="*/ 0 h 38"/>
                <a:gd name="T8" fmla="*/ 60 w 103"/>
                <a:gd name="T9" fmla="*/ 0 h 38"/>
                <a:gd name="T10" fmla="*/ 73 w 103"/>
                <a:gd name="T11" fmla="*/ 0 h 38"/>
                <a:gd name="T12" fmla="*/ 90 w 103"/>
                <a:gd name="T13" fmla="*/ 8 h 38"/>
                <a:gd name="T14" fmla="*/ 103 w 103"/>
                <a:gd name="T15" fmla="*/ 17 h 38"/>
                <a:gd name="T16" fmla="*/ 103 w 103"/>
                <a:gd name="T17" fmla="*/ 17 h 38"/>
                <a:gd name="T18" fmla="*/ 94 w 103"/>
                <a:gd name="T19" fmla="*/ 13 h 38"/>
                <a:gd name="T20" fmla="*/ 73 w 103"/>
                <a:gd name="T21" fmla="*/ 8 h 38"/>
                <a:gd name="T22" fmla="*/ 47 w 103"/>
                <a:gd name="T23" fmla="*/ 8 h 38"/>
                <a:gd name="T24" fmla="*/ 34 w 103"/>
                <a:gd name="T25" fmla="*/ 13 h 38"/>
                <a:gd name="T26" fmla="*/ 22 w 103"/>
                <a:gd name="T27" fmla="*/ 17 h 38"/>
                <a:gd name="T28" fmla="*/ 22 w 103"/>
                <a:gd name="T29" fmla="*/ 17 h 38"/>
                <a:gd name="T30" fmla="*/ 9 w 103"/>
                <a:gd name="T31" fmla="*/ 38 h 38"/>
                <a:gd name="T32" fmla="*/ 9 w 103"/>
                <a:gd name="T33" fmla="*/ 38 h 38"/>
                <a:gd name="T34" fmla="*/ 4 w 103"/>
                <a:gd name="T35" fmla="*/ 38 h 38"/>
                <a:gd name="T36" fmla="*/ 0 w 103"/>
                <a:gd name="T37" fmla="*/ 34 h 38"/>
                <a:gd name="T38" fmla="*/ 0 w 103"/>
                <a:gd name="T39" fmla="*/ 34 h 38"/>
                <a:gd name="T40" fmla="*/ 9 w 103"/>
                <a:gd name="T41" fmla="*/ 21 h 38"/>
                <a:gd name="T42" fmla="*/ 17 w 103"/>
                <a:gd name="T43" fmla="*/ 13 h 38"/>
                <a:gd name="T44" fmla="*/ 17 w 103"/>
                <a:gd name="T45" fmla="*/ 13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38"/>
                <a:gd name="T71" fmla="*/ 103 w 10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38">
                  <a:moveTo>
                    <a:pt x="17" y="13"/>
                  </a:moveTo>
                  <a:lnTo>
                    <a:pt x="17" y="13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8"/>
                  </a:lnTo>
                  <a:lnTo>
                    <a:pt x="103" y="17"/>
                  </a:lnTo>
                  <a:lnTo>
                    <a:pt x="94" y="13"/>
                  </a:lnTo>
                  <a:lnTo>
                    <a:pt x="73" y="8"/>
                  </a:lnTo>
                  <a:lnTo>
                    <a:pt x="47" y="8"/>
                  </a:lnTo>
                  <a:lnTo>
                    <a:pt x="34" y="13"/>
                  </a:lnTo>
                  <a:lnTo>
                    <a:pt x="22" y="17"/>
                  </a:lnTo>
                  <a:lnTo>
                    <a:pt x="9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9" y="21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39" name="Freeform 98"/>
            <p:cNvSpPr>
              <a:spLocks/>
            </p:cNvSpPr>
            <p:nvPr/>
          </p:nvSpPr>
          <p:spPr bwMode="auto">
            <a:xfrm>
              <a:off x="711" y="2469"/>
              <a:ext cx="106" cy="30"/>
            </a:xfrm>
            <a:custGeom>
              <a:avLst/>
              <a:gdLst>
                <a:gd name="T0" fmla="*/ 81 w 106"/>
                <a:gd name="T1" fmla="*/ 9 h 30"/>
                <a:gd name="T2" fmla="*/ 81 w 106"/>
                <a:gd name="T3" fmla="*/ 9 h 30"/>
                <a:gd name="T4" fmla="*/ 68 w 106"/>
                <a:gd name="T5" fmla="*/ 5 h 30"/>
                <a:gd name="T6" fmla="*/ 51 w 106"/>
                <a:gd name="T7" fmla="*/ 0 h 30"/>
                <a:gd name="T8" fmla="*/ 38 w 106"/>
                <a:gd name="T9" fmla="*/ 5 h 30"/>
                <a:gd name="T10" fmla="*/ 25 w 106"/>
                <a:gd name="T11" fmla="*/ 9 h 30"/>
                <a:gd name="T12" fmla="*/ 12 w 106"/>
                <a:gd name="T13" fmla="*/ 13 h 30"/>
                <a:gd name="T14" fmla="*/ 0 w 106"/>
                <a:gd name="T15" fmla="*/ 26 h 30"/>
                <a:gd name="T16" fmla="*/ 0 w 106"/>
                <a:gd name="T17" fmla="*/ 26 h 30"/>
                <a:gd name="T18" fmla="*/ 8 w 106"/>
                <a:gd name="T19" fmla="*/ 22 h 30"/>
                <a:gd name="T20" fmla="*/ 25 w 106"/>
                <a:gd name="T21" fmla="*/ 13 h 30"/>
                <a:gd name="T22" fmla="*/ 51 w 106"/>
                <a:gd name="T23" fmla="*/ 9 h 30"/>
                <a:gd name="T24" fmla="*/ 64 w 106"/>
                <a:gd name="T25" fmla="*/ 9 h 30"/>
                <a:gd name="T26" fmla="*/ 77 w 106"/>
                <a:gd name="T27" fmla="*/ 13 h 30"/>
                <a:gd name="T28" fmla="*/ 77 w 106"/>
                <a:gd name="T29" fmla="*/ 13 h 30"/>
                <a:gd name="T30" fmla="*/ 98 w 106"/>
                <a:gd name="T31" fmla="*/ 30 h 30"/>
                <a:gd name="T32" fmla="*/ 98 w 106"/>
                <a:gd name="T33" fmla="*/ 30 h 30"/>
                <a:gd name="T34" fmla="*/ 102 w 106"/>
                <a:gd name="T35" fmla="*/ 30 h 30"/>
                <a:gd name="T36" fmla="*/ 106 w 106"/>
                <a:gd name="T37" fmla="*/ 26 h 30"/>
                <a:gd name="T38" fmla="*/ 106 w 106"/>
                <a:gd name="T39" fmla="*/ 26 h 30"/>
                <a:gd name="T40" fmla="*/ 94 w 106"/>
                <a:gd name="T41" fmla="*/ 17 h 30"/>
                <a:gd name="T42" fmla="*/ 81 w 106"/>
                <a:gd name="T43" fmla="*/ 9 h 30"/>
                <a:gd name="T44" fmla="*/ 81 w 106"/>
                <a:gd name="T45" fmla="*/ 9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30"/>
                <a:gd name="T71" fmla="*/ 106 w 106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30">
                  <a:moveTo>
                    <a:pt x="81" y="9"/>
                  </a:moveTo>
                  <a:lnTo>
                    <a:pt x="81" y="9"/>
                  </a:lnTo>
                  <a:lnTo>
                    <a:pt x="68" y="5"/>
                  </a:lnTo>
                  <a:lnTo>
                    <a:pt x="51" y="0"/>
                  </a:lnTo>
                  <a:lnTo>
                    <a:pt x="38" y="5"/>
                  </a:lnTo>
                  <a:lnTo>
                    <a:pt x="25" y="9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8" y="22"/>
                  </a:lnTo>
                  <a:lnTo>
                    <a:pt x="25" y="13"/>
                  </a:lnTo>
                  <a:lnTo>
                    <a:pt x="51" y="9"/>
                  </a:lnTo>
                  <a:lnTo>
                    <a:pt x="64" y="9"/>
                  </a:lnTo>
                  <a:lnTo>
                    <a:pt x="77" y="13"/>
                  </a:lnTo>
                  <a:lnTo>
                    <a:pt x="98" y="30"/>
                  </a:lnTo>
                  <a:lnTo>
                    <a:pt x="102" y="30"/>
                  </a:lnTo>
                  <a:lnTo>
                    <a:pt x="106" y="26"/>
                  </a:lnTo>
                  <a:lnTo>
                    <a:pt x="94" y="17"/>
                  </a:lnTo>
                  <a:lnTo>
                    <a:pt x="81" y="9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0" name="Freeform 99"/>
            <p:cNvSpPr>
              <a:spLocks/>
            </p:cNvSpPr>
            <p:nvPr/>
          </p:nvSpPr>
          <p:spPr bwMode="auto">
            <a:xfrm>
              <a:off x="869" y="2512"/>
              <a:ext cx="94" cy="34"/>
            </a:xfrm>
            <a:custGeom>
              <a:avLst/>
              <a:gdLst>
                <a:gd name="T0" fmla="*/ 72 w 94"/>
                <a:gd name="T1" fmla="*/ 30 h 34"/>
                <a:gd name="T2" fmla="*/ 72 w 94"/>
                <a:gd name="T3" fmla="*/ 30 h 34"/>
                <a:gd name="T4" fmla="*/ 51 w 94"/>
                <a:gd name="T5" fmla="*/ 34 h 34"/>
                <a:gd name="T6" fmla="*/ 34 w 94"/>
                <a:gd name="T7" fmla="*/ 34 h 34"/>
                <a:gd name="T8" fmla="*/ 0 w 94"/>
                <a:gd name="T9" fmla="*/ 26 h 34"/>
                <a:gd name="T10" fmla="*/ 0 w 94"/>
                <a:gd name="T11" fmla="*/ 26 h 34"/>
                <a:gd name="T12" fmla="*/ 13 w 94"/>
                <a:gd name="T13" fmla="*/ 17 h 34"/>
                <a:gd name="T14" fmla="*/ 38 w 94"/>
                <a:gd name="T15" fmla="*/ 9 h 34"/>
                <a:gd name="T16" fmla="*/ 55 w 94"/>
                <a:gd name="T17" fmla="*/ 4 h 34"/>
                <a:gd name="T18" fmla="*/ 72 w 94"/>
                <a:gd name="T19" fmla="*/ 0 h 34"/>
                <a:gd name="T20" fmla="*/ 85 w 94"/>
                <a:gd name="T21" fmla="*/ 4 h 34"/>
                <a:gd name="T22" fmla="*/ 94 w 94"/>
                <a:gd name="T23" fmla="*/ 13 h 34"/>
                <a:gd name="T24" fmla="*/ 94 w 94"/>
                <a:gd name="T25" fmla="*/ 13 h 34"/>
                <a:gd name="T26" fmla="*/ 94 w 94"/>
                <a:gd name="T27" fmla="*/ 17 h 34"/>
                <a:gd name="T28" fmla="*/ 94 w 94"/>
                <a:gd name="T29" fmla="*/ 21 h 34"/>
                <a:gd name="T30" fmla="*/ 85 w 94"/>
                <a:gd name="T31" fmla="*/ 26 h 34"/>
                <a:gd name="T32" fmla="*/ 72 w 94"/>
                <a:gd name="T33" fmla="*/ 30 h 34"/>
                <a:gd name="T34" fmla="*/ 72 w 94"/>
                <a:gd name="T35" fmla="*/ 30 h 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4"/>
                <a:gd name="T55" fmla="*/ 0 h 34"/>
                <a:gd name="T56" fmla="*/ 94 w 94"/>
                <a:gd name="T57" fmla="*/ 34 h 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4" h="34">
                  <a:moveTo>
                    <a:pt x="72" y="30"/>
                  </a:moveTo>
                  <a:lnTo>
                    <a:pt x="72" y="30"/>
                  </a:lnTo>
                  <a:lnTo>
                    <a:pt x="51" y="34"/>
                  </a:lnTo>
                  <a:lnTo>
                    <a:pt x="34" y="34"/>
                  </a:lnTo>
                  <a:lnTo>
                    <a:pt x="0" y="26"/>
                  </a:lnTo>
                  <a:lnTo>
                    <a:pt x="13" y="17"/>
                  </a:lnTo>
                  <a:lnTo>
                    <a:pt x="38" y="9"/>
                  </a:lnTo>
                  <a:lnTo>
                    <a:pt x="55" y="4"/>
                  </a:lnTo>
                  <a:lnTo>
                    <a:pt x="72" y="0"/>
                  </a:lnTo>
                  <a:lnTo>
                    <a:pt x="85" y="4"/>
                  </a:lnTo>
                  <a:lnTo>
                    <a:pt x="94" y="13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85" y="26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1" name="Freeform 100"/>
            <p:cNvSpPr>
              <a:spLocks/>
            </p:cNvSpPr>
            <p:nvPr/>
          </p:nvSpPr>
          <p:spPr bwMode="auto">
            <a:xfrm>
              <a:off x="869" y="2503"/>
              <a:ext cx="94" cy="35"/>
            </a:xfrm>
            <a:custGeom>
              <a:avLst/>
              <a:gdLst>
                <a:gd name="T0" fmla="*/ 42 w 94"/>
                <a:gd name="T1" fmla="*/ 22 h 35"/>
                <a:gd name="T2" fmla="*/ 42 w 94"/>
                <a:gd name="T3" fmla="*/ 22 h 35"/>
                <a:gd name="T4" fmla="*/ 21 w 94"/>
                <a:gd name="T5" fmla="*/ 26 h 35"/>
                <a:gd name="T6" fmla="*/ 8 w 94"/>
                <a:gd name="T7" fmla="*/ 30 h 35"/>
                <a:gd name="T8" fmla="*/ 0 w 94"/>
                <a:gd name="T9" fmla="*/ 35 h 35"/>
                <a:gd name="T10" fmla="*/ 0 w 94"/>
                <a:gd name="T11" fmla="*/ 35 h 35"/>
                <a:gd name="T12" fmla="*/ 8 w 94"/>
                <a:gd name="T13" fmla="*/ 26 h 35"/>
                <a:gd name="T14" fmla="*/ 17 w 94"/>
                <a:gd name="T15" fmla="*/ 13 h 35"/>
                <a:gd name="T16" fmla="*/ 30 w 94"/>
                <a:gd name="T17" fmla="*/ 9 h 35"/>
                <a:gd name="T18" fmla="*/ 42 w 94"/>
                <a:gd name="T19" fmla="*/ 0 h 35"/>
                <a:gd name="T20" fmla="*/ 55 w 94"/>
                <a:gd name="T21" fmla="*/ 0 h 35"/>
                <a:gd name="T22" fmla="*/ 77 w 94"/>
                <a:gd name="T23" fmla="*/ 5 h 35"/>
                <a:gd name="T24" fmla="*/ 94 w 94"/>
                <a:gd name="T25" fmla="*/ 22 h 35"/>
                <a:gd name="T26" fmla="*/ 94 w 94"/>
                <a:gd name="T27" fmla="*/ 22 h 35"/>
                <a:gd name="T28" fmla="*/ 42 w 94"/>
                <a:gd name="T29" fmla="*/ 22 h 35"/>
                <a:gd name="T30" fmla="*/ 42 w 94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35"/>
                <a:gd name="T50" fmla="*/ 94 w 94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35">
                  <a:moveTo>
                    <a:pt x="42" y="22"/>
                  </a:moveTo>
                  <a:lnTo>
                    <a:pt x="42" y="22"/>
                  </a:lnTo>
                  <a:lnTo>
                    <a:pt x="21" y="26"/>
                  </a:lnTo>
                  <a:lnTo>
                    <a:pt x="8" y="30"/>
                  </a:lnTo>
                  <a:lnTo>
                    <a:pt x="0" y="35"/>
                  </a:lnTo>
                  <a:lnTo>
                    <a:pt x="8" y="26"/>
                  </a:lnTo>
                  <a:lnTo>
                    <a:pt x="17" y="13"/>
                  </a:lnTo>
                  <a:lnTo>
                    <a:pt x="30" y="9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77" y="5"/>
                  </a:lnTo>
                  <a:lnTo>
                    <a:pt x="94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2" name="Freeform 101"/>
            <p:cNvSpPr>
              <a:spLocks/>
            </p:cNvSpPr>
            <p:nvPr/>
          </p:nvSpPr>
          <p:spPr bwMode="auto">
            <a:xfrm>
              <a:off x="929" y="2525"/>
              <a:ext cx="25" cy="17"/>
            </a:xfrm>
            <a:custGeom>
              <a:avLst/>
              <a:gdLst>
                <a:gd name="T0" fmla="*/ 25 w 25"/>
                <a:gd name="T1" fmla="*/ 4 h 17"/>
                <a:gd name="T2" fmla="*/ 25 w 25"/>
                <a:gd name="T3" fmla="*/ 4 h 17"/>
                <a:gd name="T4" fmla="*/ 21 w 25"/>
                <a:gd name="T5" fmla="*/ 13 h 17"/>
                <a:gd name="T6" fmla="*/ 12 w 25"/>
                <a:gd name="T7" fmla="*/ 17 h 17"/>
                <a:gd name="T8" fmla="*/ 12 w 25"/>
                <a:gd name="T9" fmla="*/ 17 h 17"/>
                <a:gd name="T10" fmla="*/ 4 w 25"/>
                <a:gd name="T11" fmla="*/ 13 h 17"/>
                <a:gd name="T12" fmla="*/ 0 w 25"/>
                <a:gd name="T13" fmla="*/ 4 h 17"/>
                <a:gd name="T14" fmla="*/ 0 w 25"/>
                <a:gd name="T15" fmla="*/ 4 h 17"/>
                <a:gd name="T16" fmla="*/ 0 w 25"/>
                <a:gd name="T17" fmla="*/ 0 h 17"/>
                <a:gd name="T18" fmla="*/ 12 w 25"/>
                <a:gd name="T19" fmla="*/ 0 h 17"/>
                <a:gd name="T20" fmla="*/ 12 w 25"/>
                <a:gd name="T21" fmla="*/ 0 h 17"/>
                <a:gd name="T22" fmla="*/ 21 w 25"/>
                <a:gd name="T23" fmla="*/ 0 h 17"/>
                <a:gd name="T24" fmla="*/ 25 w 25"/>
                <a:gd name="T25" fmla="*/ 4 h 17"/>
                <a:gd name="T26" fmla="*/ 25 w 25"/>
                <a:gd name="T27" fmla="*/ 4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25" y="4"/>
                  </a:moveTo>
                  <a:lnTo>
                    <a:pt x="25" y="4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3" name="Freeform 102"/>
            <p:cNvSpPr>
              <a:spLocks/>
            </p:cNvSpPr>
            <p:nvPr/>
          </p:nvSpPr>
          <p:spPr bwMode="auto">
            <a:xfrm>
              <a:off x="946" y="2525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4 h 4"/>
                <a:gd name="T18" fmla="*/ 0 w 4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4" name="Freeform 103"/>
            <p:cNvSpPr>
              <a:spLocks/>
            </p:cNvSpPr>
            <p:nvPr/>
          </p:nvSpPr>
          <p:spPr bwMode="auto">
            <a:xfrm>
              <a:off x="873" y="2499"/>
              <a:ext cx="98" cy="34"/>
            </a:xfrm>
            <a:custGeom>
              <a:avLst/>
              <a:gdLst>
                <a:gd name="T0" fmla="*/ 98 w 98"/>
                <a:gd name="T1" fmla="*/ 22 h 34"/>
                <a:gd name="T2" fmla="*/ 98 w 98"/>
                <a:gd name="T3" fmla="*/ 22 h 34"/>
                <a:gd name="T4" fmla="*/ 85 w 98"/>
                <a:gd name="T5" fmla="*/ 13 h 34"/>
                <a:gd name="T6" fmla="*/ 77 w 98"/>
                <a:gd name="T7" fmla="*/ 9 h 34"/>
                <a:gd name="T8" fmla="*/ 64 w 98"/>
                <a:gd name="T9" fmla="*/ 4 h 34"/>
                <a:gd name="T10" fmla="*/ 51 w 98"/>
                <a:gd name="T11" fmla="*/ 0 h 34"/>
                <a:gd name="T12" fmla="*/ 34 w 98"/>
                <a:gd name="T13" fmla="*/ 4 h 34"/>
                <a:gd name="T14" fmla="*/ 17 w 98"/>
                <a:gd name="T15" fmla="*/ 13 h 34"/>
                <a:gd name="T16" fmla="*/ 0 w 98"/>
                <a:gd name="T17" fmla="*/ 34 h 34"/>
                <a:gd name="T18" fmla="*/ 0 w 98"/>
                <a:gd name="T19" fmla="*/ 34 h 34"/>
                <a:gd name="T20" fmla="*/ 9 w 98"/>
                <a:gd name="T21" fmla="*/ 26 h 34"/>
                <a:gd name="T22" fmla="*/ 26 w 98"/>
                <a:gd name="T23" fmla="*/ 13 h 34"/>
                <a:gd name="T24" fmla="*/ 43 w 98"/>
                <a:gd name="T25" fmla="*/ 9 h 34"/>
                <a:gd name="T26" fmla="*/ 56 w 98"/>
                <a:gd name="T27" fmla="*/ 9 h 34"/>
                <a:gd name="T28" fmla="*/ 73 w 98"/>
                <a:gd name="T29" fmla="*/ 13 h 34"/>
                <a:gd name="T30" fmla="*/ 90 w 98"/>
                <a:gd name="T31" fmla="*/ 26 h 34"/>
                <a:gd name="T32" fmla="*/ 98 w 98"/>
                <a:gd name="T33" fmla="*/ 2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98" y="22"/>
                  </a:moveTo>
                  <a:lnTo>
                    <a:pt x="98" y="22"/>
                  </a:lnTo>
                  <a:lnTo>
                    <a:pt x="85" y="13"/>
                  </a:lnTo>
                  <a:lnTo>
                    <a:pt x="77" y="9"/>
                  </a:lnTo>
                  <a:lnTo>
                    <a:pt x="64" y="4"/>
                  </a:lnTo>
                  <a:lnTo>
                    <a:pt x="51" y="0"/>
                  </a:lnTo>
                  <a:lnTo>
                    <a:pt x="34" y="4"/>
                  </a:lnTo>
                  <a:lnTo>
                    <a:pt x="17" y="13"/>
                  </a:lnTo>
                  <a:lnTo>
                    <a:pt x="0" y="34"/>
                  </a:lnTo>
                  <a:lnTo>
                    <a:pt x="9" y="26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56" y="9"/>
                  </a:lnTo>
                  <a:lnTo>
                    <a:pt x="73" y="13"/>
                  </a:lnTo>
                  <a:lnTo>
                    <a:pt x="90" y="26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5" name="Freeform 104"/>
            <p:cNvSpPr>
              <a:spLocks/>
            </p:cNvSpPr>
            <p:nvPr/>
          </p:nvSpPr>
          <p:spPr bwMode="auto">
            <a:xfrm>
              <a:off x="920" y="2521"/>
              <a:ext cx="51" cy="25"/>
            </a:xfrm>
            <a:custGeom>
              <a:avLst/>
              <a:gdLst>
                <a:gd name="T0" fmla="*/ 43 w 51"/>
                <a:gd name="T1" fmla="*/ 4 h 25"/>
                <a:gd name="T2" fmla="*/ 43 w 51"/>
                <a:gd name="T3" fmla="*/ 4 h 25"/>
                <a:gd name="T4" fmla="*/ 43 w 51"/>
                <a:gd name="T5" fmla="*/ 4 h 25"/>
                <a:gd name="T6" fmla="*/ 38 w 51"/>
                <a:gd name="T7" fmla="*/ 12 h 25"/>
                <a:gd name="T8" fmla="*/ 26 w 51"/>
                <a:gd name="T9" fmla="*/ 21 h 25"/>
                <a:gd name="T10" fmla="*/ 0 w 51"/>
                <a:gd name="T11" fmla="*/ 25 h 25"/>
                <a:gd name="T12" fmla="*/ 0 w 51"/>
                <a:gd name="T13" fmla="*/ 25 h 25"/>
                <a:gd name="T14" fmla="*/ 21 w 51"/>
                <a:gd name="T15" fmla="*/ 21 h 25"/>
                <a:gd name="T16" fmla="*/ 38 w 51"/>
                <a:gd name="T17" fmla="*/ 17 h 25"/>
                <a:gd name="T18" fmla="*/ 47 w 51"/>
                <a:gd name="T19" fmla="*/ 8 h 25"/>
                <a:gd name="T20" fmla="*/ 51 w 51"/>
                <a:gd name="T21" fmla="*/ 0 h 25"/>
                <a:gd name="T22" fmla="*/ 43 w 51"/>
                <a:gd name="T23" fmla="*/ 4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5"/>
                <a:gd name="T38" fmla="*/ 51 w 51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5">
                  <a:moveTo>
                    <a:pt x="43" y="4"/>
                  </a:moveTo>
                  <a:lnTo>
                    <a:pt x="43" y="4"/>
                  </a:lnTo>
                  <a:lnTo>
                    <a:pt x="38" y="12"/>
                  </a:lnTo>
                  <a:lnTo>
                    <a:pt x="26" y="21"/>
                  </a:lnTo>
                  <a:lnTo>
                    <a:pt x="0" y="25"/>
                  </a:lnTo>
                  <a:lnTo>
                    <a:pt x="21" y="21"/>
                  </a:lnTo>
                  <a:lnTo>
                    <a:pt x="38" y="17"/>
                  </a:lnTo>
                  <a:lnTo>
                    <a:pt x="47" y="8"/>
                  </a:lnTo>
                  <a:lnTo>
                    <a:pt x="51" y="0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6" name="Freeform 105"/>
            <p:cNvSpPr>
              <a:spLocks/>
            </p:cNvSpPr>
            <p:nvPr/>
          </p:nvSpPr>
          <p:spPr bwMode="auto">
            <a:xfrm>
              <a:off x="869" y="2508"/>
              <a:ext cx="111" cy="30"/>
            </a:xfrm>
            <a:custGeom>
              <a:avLst/>
              <a:gdLst>
                <a:gd name="T0" fmla="*/ 0 w 111"/>
                <a:gd name="T1" fmla="*/ 30 h 30"/>
                <a:gd name="T2" fmla="*/ 0 w 111"/>
                <a:gd name="T3" fmla="*/ 30 h 30"/>
                <a:gd name="T4" fmla="*/ 4 w 111"/>
                <a:gd name="T5" fmla="*/ 25 h 30"/>
                <a:gd name="T6" fmla="*/ 21 w 111"/>
                <a:gd name="T7" fmla="*/ 17 h 30"/>
                <a:gd name="T8" fmla="*/ 47 w 111"/>
                <a:gd name="T9" fmla="*/ 8 h 30"/>
                <a:gd name="T10" fmla="*/ 81 w 111"/>
                <a:gd name="T11" fmla="*/ 8 h 30"/>
                <a:gd name="T12" fmla="*/ 81 w 111"/>
                <a:gd name="T13" fmla="*/ 8 h 30"/>
                <a:gd name="T14" fmla="*/ 94 w 111"/>
                <a:gd name="T15" fmla="*/ 8 h 30"/>
                <a:gd name="T16" fmla="*/ 102 w 111"/>
                <a:gd name="T17" fmla="*/ 4 h 30"/>
                <a:gd name="T18" fmla="*/ 111 w 111"/>
                <a:gd name="T19" fmla="*/ 0 h 30"/>
                <a:gd name="T20" fmla="*/ 111 w 111"/>
                <a:gd name="T21" fmla="*/ 0 h 30"/>
                <a:gd name="T22" fmla="*/ 111 w 111"/>
                <a:gd name="T23" fmla="*/ 4 h 30"/>
                <a:gd name="T24" fmla="*/ 107 w 111"/>
                <a:gd name="T25" fmla="*/ 8 h 30"/>
                <a:gd name="T26" fmla="*/ 98 w 111"/>
                <a:gd name="T27" fmla="*/ 17 h 30"/>
                <a:gd name="T28" fmla="*/ 81 w 111"/>
                <a:gd name="T29" fmla="*/ 17 h 30"/>
                <a:gd name="T30" fmla="*/ 81 w 111"/>
                <a:gd name="T31" fmla="*/ 17 h 30"/>
                <a:gd name="T32" fmla="*/ 47 w 111"/>
                <a:gd name="T33" fmla="*/ 17 h 30"/>
                <a:gd name="T34" fmla="*/ 21 w 111"/>
                <a:gd name="T35" fmla="*/ 21 h 30"/>
                <a:gd name="T36" fmla="*/ 0 w 111"/>
                <a:gd name="T37" fmla="*/ 30 h 30"/>
                <a:gd name="T38" fmla="*/ 0 w 111"/>
                <a:gd name="T39" fmla="*/ 30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1"/>
                <a:gd name="T61" fmla="*/ 0 h 30"/>
                <a:gd name="T62" fmla="*/ 111 w 111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1" h="30">
                  <a:moveTo>
                    <a:pt x="0" y="30"/>
                  </a:moveTo>
                  <a:lnTo>
                    <a:pt x="0" y="30"/>
                  </a:lnTo>
                  <a:lnTo>
                    <a:pt x="4" y="25"/>
                  </a:lnTo>
                  <a:lnTo>
                    <a:pt x="21" y="17"/>
                  </a:lnTo>
                  <a:lnTo>
                    <a:pt x="47" y="8"/>
                  </a:lnTo>
                  <a:lnTo>
                    <a:pt x="81" y="8"/>
                  </a:lnTo>
                  <a:lnTo>
                    <a:pt x="94" y="8"/>
                  </a:lnTo>
                  <a:lnTo>
                    <a:pt x="102" y="4"/>
                  </a:lnTo>
                  <a:lnTo>
                    <a:pt x="111" y="0"/>
                  </a:lnTo>
                  <a:lnTo>
                    <a:pt x="111" y="4"/>
                  </a:lnTo>
                  <a:lnTo>
                    <a:pt x="107" y="8"/>
                  </a:lnTo>
                  <a:lnTo>
                    <a:pt x="98" y="17"/>
                  </a:lnTo>
                  <a:lnTo>
                    <a:pt x="81" y="17"/>
                  </a:lnTo>
                  <a:lnTo>
                    <a:pt x="47" y="17"/>
                  </a:lnTo>
                  <a:lnTo>
                    <a:pt x="21" y="2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7" name="Freeform 106"/>
            <p:cNvSpPr>
              <a:spLocks/>
            </p:cNvSpPr>
            <p:nvPr/>
          </p:nvSpPr>
          <p:spPr bwMode="auto">
            <a:xfrm>
              <a:off x="736" y="2503"/>
              <a:ext cx="99" cy="35"/>
            </a:xfrm>
            <a:custGeom>
              <a:avLst/>
              <a:gdLst>
                <a:gd name="T0" fmla="*/ 52 w 99"/>
                <a:gd name="T1" fmla="*/ 22 h 35"/>
                <a:gd name="T2" fmla="*/ 52 w 99"/>
                <a:gd name="T3" fmla="*/ 22 h 35"/>
                <a:gd name="T4" fmla="*/ 77 w 99"/>
                <a:gd name="T5" fmla="*/ 26 h 35"/>
                <a:gd name="T6" fmla="*/ 90 w 99"/>
                <a:gd name="T7" fmla="*/ 26 h 35"/>
                <a:gd name="T8" fmla="*/ 99 w 99"/>
                <a:gd name="T9" fmla="*/ 35 h 35"/>
                <a:gd name="T10" fmla="*/ 99 w 99"/>
                <a:gd name="T11" fmla="*/ 35 h 35"/>
                <a:gd name="T12" fmla="*/ 90 w 99"/>
                <a:gd name="T13" fmla="*/ 22 h 35"/>
                <a:gd name="T14" fmla="*/ 81 w 99"/>
                <a:gd name="T15" fmla="*/ 13 h 35"/>
                <a:gd name="T16" fmla="*/ 69 w 99"/>
                <a:gd name="T17" fmla="*/ 9 h 35"/>
                <a:gd name="T18" fmla="*/ 56 w 99"/>
                <a:gd name="T19" fmla="*/ 0 h 35"/>
                <a:gd name="T20" fmla="*/ 39 w 99"/>
                <a:gd name="T21" fmla="*/ 0 h 35"/>
                <a:gd name="T22" fmla="*/ 22 w 99"/>
                <a:gd name="T23" fmla="*/ 5 h 35"/>
                <a:gd name="T24" fmla="*/ 0 w 99"/>
                <a:gd name="T25" fmla="*/ 22 h 35"/>
                <a:gd name="T26" fmla="*/ 0 w 99"/>
                <a:gd name="T27" fmla="*/ 22 h 35"/>
                <a:gd name="T28" fmla="*/ 52 w 99"/>
                <a:gd name="T29" fmla="*/ 22 h 35"/>
                <a:gd name="T30" fmla="*/ 52 w 99"/>
                <a:gd name="T31" fmla="*/ 22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9"/>
                <a:gd name="T49" fmla="*/ 0 h 35"/>
                <a:gd name="T50" fmla="*/ 99 w 99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9" h="35">
                  <a:moveTo>
                    <a:pt x="52" y="22"/>
                  </a:moveTo>
                  <a:lnTo>
                    <a:pt x="52" y="22"/>
                  </a:lnTo>
                  <a:lnTo>
                    <a:pt x="77" y="26"/>
                  </a:lnTo>
                  <a:lnTo>
                    <a:pt x="90" y="26"/>
                  </a:lnTo>
                  <a:lnTo>
                    <a:pt x="99" y="35"/>
                  </a:lnTo>
                  <a:lnTo>
                    <a:pt x="90" y="22"/>
                  </a:lnTo>
                  <a:lnTo>
                    <a:pt x="81" y="13"/>
                  </a:lnTo>
                  <a:lnTo>
                    <a:pt x="69" y="9"/>
                  </a:lnTo>
                  <a:lnTo>
                    <a:pt x="56" y="0"/>
                  </a:lnTo>
                  <a:lnTo>
                    <a:pt x="39" y="0"/>
                  </a:lnTo>
                  <a:lnTo>
                    <a:pt x="22" y="5"/>
                  </a:lnTo>
                  <a:lnTo>
                    <a:pt x="0" y="22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8" name="Freeform 107"/>
            <p:cNvSpPr>
              <a:spLocks/>
            </p:cNvSpPr>
            <p:nvPr/>
          </p:nvSpPr>
          <p:spPr bwMode="auto">
            <a:xfrm>
              <a:off x="732" y="2499"/>
              <a:ext cx="98" cy="34"/>
            </a:xfrm>
            <a:custGeom>
              <a:avLst/>
              <a:gdLst>
                <a:gd name="T0" fmla="*/ 0 w 98"/>
                <a:gd name="T1" fmla="*/ 26 h 34"/>
                <a:gd name="T2" fmla="*/ 0 w 98"/>
                <a:gd name="T3" fmla="*/ 26 h 34"/>
                <a:gd name="T4" fmla="*/ 9 w 98"/>
                <a:gd name="T5" fmla="*/ 17 h 34"/>
                <a:gd name="T6" fmla="*/ 21 w 98"/>
                <a:gd name="T7" fmla="*/ 9 h 34"/>
                <a:gd name="T8" fmla="*/ 30 w 98"/>
                <a:gd name="T9" fmla="*/ 4 h 34"/>
                <a:gd name="T10" fmla="*/ 47 w 98"/>
                <a:gd name="T11" fmla="*/ 0 h 34"/>
                <a:gd name="T12" fmla="*/ 64 w 98"/>
                <a:gd name="T13" fmla="*/ 4 h 34"/>
                <a:gd name="T14" fmla="*/ 81 w 98"/>
                <a:gd name="T15" fmla="*/ 13 h 34"/>
                <a:gd name="T16" fmla="*/ 98 w 98"/>
                <a:gd name="T17" fmla="*/ 34 h 34"/>
                <a:gd name="T18" fmla="*/ 98 w 98"/>
                <a:gd name="T19" fmla="*/ 34 h 34"/>
                <a:gd name="T20" fmla="*/ 90 w 98"/>
                <a:gd name="T21" fmla="*/ 26 h 34"/>
                <a:gd name="T22" fmla="*/ 68 w 98"/>
                <a:gd name="T23" fmla="*/ 13 h 34"/>
                <a:gd name="T24" fmla="*/ 56 w 98"/>
                <a:gd name="T25" fmla="*/ 9 h 34"/>
                <a:gd name="T26" fmla="*/ 43 w 98"/>
                <a:gd name="T27" fmla="*/ 9 h 34"/>
                <a:gd name="T28" fmla="*/ 26 w 98"/>
                <a:gd name="T29" fmla="*/ 13 h 34"/>
                <a:gd name="T30" fmla="*/ 9 w 98"/>
                <a:gd name="T31" fmla="*/ 26 h 34"/>
                <a:gd name="T32" fmla="*/ 0 w 98"/>
                <a:gd name="T33" fmla="*/ 26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4"/>
                <a:gd name="T53" fmla="*/ 98 w 9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4">
                  <a:moveTo>
                    <a:pt x="0" y="26"/>
                  </a:moveTo>
                  <a:lnTo>
                    <a:pt x="0" y="26"/>
                  </a:lnTo>
                  <a:lnTo>
                    <a:pt x="9" y="17"/>
                  </a:lnTo>
                  <a:lnTo>
                    <a:pt x="21" y="9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1" y="13"/>
                  </a:lnTo>
                  <a:lnTo>
                    <a:pt x="98" y="34"/>
                  </a:lnTo>
                  <a:lnTo>
                    <a:pt x="90" y="26"/>
                  </a:lnTo>
                  <a:lnTo>
                    <a:pt x="68" y="13"/>
                  </a:lnTo>
                  <a:lnTo>
                    <a:pt x="56" y="9"/>
                  </a:lnTo>
                  <a:lnTo>
                    <a:pt x="43" y="9"/>
                  </a:lnTo>
                  <a:lnTo>
                    <a:pt x="26" y="13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49" name="Freeform 108"/>
            <p:cNvSpPr>
              <a:spLocks/>
            </p:cNvSpPr>
            <p:nvPr/>
          </p:nvSpPr>
          <p:spPr bwMode="auto">
            <a:xfrm>
              <a:off x="741" y="2521"/>
              <a:ext cx="94" cy="25"/>
            </a:xfrm>
            <a:custGeom>
              <a:avLst/>
              <a:gdLst>
                <a:gd name="T0" fmla="*/ 21 w 94"/>
                <a:gd name="T1" fmla="*/ 25 h 25"/>
                <a:gd name="T2" fmla="*/ 21 w 94"/>
                <a:gd name="T3" fmla="*/ 25 h 25"/>
                <a:gd name="T4" fmla="*/ 42 w 94"/>
                <a:gd name="T5" fmla="*/ 25 h 25"/>
                <a:gd name="T6" fmla="*/ 59 w 94"/>
                <a:gd name="T7" fmla="*/ 25 h 25"/>
                <a:gd name="T8" fmla="*/ 94 w 94"/>
                <a:gd name="T9" fmla="*/ 17 h 25"/>
                <a:gd name="T10" fmla="*/ 94 w 94"/>
                <a:gd name="T11" fmla="*/ 17 h 25"/>
                <a:gd name="T12" fmla="*/ 81 w 94"/>
                <a:gd name="T13" fmla="*/ 12 h 25"/>
                <a:gd name="T14" fmla="*/ 55 w 94"/>
                <a:gd name="T15" fmla="*/ 4 h 25"/>
                <a:gd name="T16" fmla="*/ 25 w 94"/>
                <a:gd name="T17" fmla="*/ 0 h 25"/>
                <a:gd name="T18" fmla="*/ 12 w 94"/>
                <a:gd name="T19" fmla="*/ 0 h 25"/>
                <a:gd name="T20" fmla="*/ 0 w 94"/>
                <a:gd name="T21" fmla="*/ 8 h 25"/>
                <a:gd name="T22" fmla="*/ 0 w 94"/>
                <a:gd name="T23" fmla="*/ 8 h 25"/>
                <a:gd name="T24" fmla="*/ 0 w 94"/>
                <a:gd name="T25" fmla="*/ 8 h 25"/>
                <a:gd name="T26" fmla="*/ 0 w 94"/>
                <a:gd name="T27" fmla="*/ 12 h 25"/>
                <a:gd name="T28" fmla="*/ 8 w 94"/>
                <a:gd name="T29" fmla="*/ 17 h 25"/>
                <a:gd name="T30" fmla="*/ 21 w 94"/>
                <a:gd name="T31" fmla="*/ 25 h 25"/>
                <a:gd name="T32" fmla="*/ 21 w 94"/>
                <a:gd name="T33" fmla="*/ 25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5"/>
                <a:gd name="T53" fmla="*/ 94 w 9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5">
                  <a:moveTo>
                    <a:pt x="21" y="25"/>
                  </a:moveTo>
                  <a:lnTo>
                    <a:pt x="21" y="25"/>
                  </a:lnTo>
                  <a:lnTo>
                    <a:pt x="42" y="25"/>
                  </a:lnTo>
                  <a:lnTo>
                    <a:pt x="59" y="25"/>
                  </a:lnTo>
                  <a:lnTo>
                    <a:pt x="94" y="17"/>
                  </a:lnTo>
                  <a:lnTo>
                    <a:pt x="81" y="12"/>
                  </a:lnTo>
                  <a:lnTo>
                    <a:pt x="55" y="4"/>
                  </a:lnTo>
                  <a:lnTo>
                    <a:pt x="25" y="0"/>
                  </a:lnTo>
                  <a:lnTo>
                    <a:pt x="12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0" name="Freeform 109"/>
            <p:cNvSpPr>
              <a:spLocks/>
            </p:cNvSpPr>
            <p:nvPr/>
          </p:nvSpPr>
          <p:spPr bwMode="auto">
            <a:xfrm>
              <a:off x="788" y="2525"/>
              <a:ext cx="25" cy="21"/>
            </a:xfrm>
            <a:custGeom>
              <a:avLst/>
              <a:gdLst>
                <a:gd name="T0" fmla="*/ 0 w 25"/>
                <a:gd name="T1" fmla="*/ 8 h 21"/>
                <a:gd name="T2" fmla="*/ 0 w 25"/>
                <a:gd name="T3" fmla="*/ 8 h 21"/>
                <a:gd name="T4" fmla="*/ 4 w 25"/>
                <a:gd name="T5" fmla="*/ 17 h 21"/>
                <a:gd name="T6" fmla="*/ 12 w 25"/>
                <a:gd name="T7" fmla="*/ 21 h 21"/>
                <a:gd name="T8" fmla="*/ 12 w 25"/>
                <a:gd name="T9" fmla="*/ 21 h 21"/>
                <a:gd name="T10" fmla="*/ 21 w 25"/>
                <a:gd name="T11" fmla="*/ 17 h 21"/>
                <a:gd name="T12" fmla="*/ 25 w 25"/>
                <a:gd name="T13" fmla="*/ 8 h 21"/>
                <a:gd name="T14" fmla="*/ 25 w 25"/>
                <a:gd name="T15" fmla="*/ 8 h 21"/>
                <a:gd name="T16" fmla="*/ 21 w 25"/>
                <a:gd name="T17" fmla="*/ 4 h 21"/>
                <a:gd name="T18" fmla="*/ 12 w 25"/>
                <a:gd name="T19" fmla="*/ 0 h 21"/>
                <a:gd name="T20" fmla="*/ 12 w 25"/>
                <a:gd name="T21" fmla="*/ 0 h 21"/>
                <a:gd name="T22" fmla="*/ 4 w 25"/>
                <a:gd name="T23" fmla="*/ 4 h 21"/>
                <a:gd name="T24" fmla="*/ 0 w 25"/>
                <a:gd name="T25" fmla="*/ 8 h 21"/>
                <a:gd name="T26" fmla="*/ 0 w 25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21"/>
                <a:gd name="T44" fmla="*/ 25 w 25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21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4462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1" name="Freeform 110"/>
            <p:cNvSpPr>
              <a:spLocks/>
            </p:cNvSpPr>
            <p:nvPr/>
          </p:nvSpPr>
          <p:spPr bwMode="auto">
            <a:xfrm>
              <a:off x="800" y="2529"/>
              <a:ext cx="9" cy="4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5 w 9"/>
                <a:gd name="T5" fmla="*/ 4 h 4"/>
                <a:gd name="T6" fmla="*/ 5 w 9"/>
                <a:gd name="T7" fmla="*/ 4 h 4"/>
                <a:gd name="T8" fmla="*/ 0 w 9"/>
                <a:gd name="T9" fmla="*/ 4 h 4"/>
                <a:gd name="T10" fmla="*/ 0 w 9"/>
                <a:gd name="T11" fmla="*/ 4 h 4"/>
                <a:gd name="T12" fmla="*/ 5 w 9"/>
                <a:gd name="T13" fmla="*/ 0 h 4"/>
                <a:gd name="T14" fmla="*/ 5 w 9"/>
                <a:gd name="T15" fmla="*/ 0 h 4"/>
                <a:gd name="T16" fmla="*/ 9 w 9"/>
                <a:gd name="T17" fmla="*/ 4 h 4"/>
                <a:gd name="T18" fmla="*/ 9 w 9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4"/>
                <a:gd name="T32" fmla="*/ 9 w 9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5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2" name="Freeform 111"/>
            <p:cNvSpPr>
              <a:spLocks/>
            </p:cNvSpPr>
            <p:nvPr/>
          </p:nvSpPr>
          <p:spPr bwMode="auto">
            <a:xfrm>
              <a:off x="723" y="2512"/>
              <a:ext cx="112" cy="26"/>
            </a:xfrm>
            <a:custGeom>
              <a:avLst/>
              <a:gdLst>
                <a:gd name="T0" fmla="*/ 112 w 112"/>
                <a:gd name="T1" fmla="*/ 26 h 26"/>
                <a:gd name="T2" fmla="*/ 112 w 112"/>
                <a:gd name="T3" fmla="*/ 26 h 26"/>
                <a:gd name="T4" fmla="*/ 103 w 112"/>
                <a:gd name="T5" fmla="*/ 21 h 26"/>
                <a:gd name="T6" fmla="*/ 90 w 112"/>
                <a:gd name="T7" fmla="*/ 13 h 26"/>
                <a:gd name="T8" fmla="*/ 65 w 112"/>
                <a:gd name="T9" fmla="*/ 4 h 26"/>
                <a:gd name="T10" fmla="*/ 26 w 112"/>
                <a:gd name="T11" fmla="*/ 9 h 26"/>
                <a:gd name="T12" fmla="*/ 26 w 112"/>
                <a:gd name="T13" fmla="*/ 9 h 26"/>
                <a:gd name="T14" fmla="*/ 13 w 112"/>
                <a:gd name="T15" fmla="*/ 9 h 26"/>
                <a:gd name="T16" fmla="*/ 5 w 112"/>
                <a:gd name="T17" fmla="*/ 4 h 26"/>
                <a:gd name="T18" fmla="*/ 0 w 112"/>
                <a:gd name="T19" fmla="*/ 0 h 26"/>
                <a:gd name="T20" fmla="*/ 0 w 112"/>
                <a:gd name="T21" fmla="*/ 0 h 26"/>
                <a:gd name="T22" fmla="*/ 0 w 112"/>
                <a:gd name="T23" fmla="*/ 4 h 26"/>
                <a:gd name="T24" fmla="*/ 5 w 112"/>
                <a:gd name="T25" fmla="*/ 9 h 26"/>
                <a:gd name="T26" fmla="*/ 13 w 112"/>
                <a:gd name="T27" fmla="*/ 13 h 26"/>
                <a:gd name="T28" fmla="*/ 30 w 112"/>
                <a:gd name="T29" fmla="*/ 13 h 26"/>
                <a:gd name="T30" fmla="*/ 30 w 112"/>
                <a:gd name="T31" fmla="*/ 13 h 26"/>
                <a:gd name="T32" fmla="*/ 60 w 112"/>
                <a:gd name="T33" fmla="*/ 13 h 26"/>
                <a:gd name="T34" fmla="*/ 86 w 112"/>
                <a:gd name="T35" fmla="*/ 17 h 26"/>
                <a:gd name="T36" fmla="*/ 112 w 112"/>
                <a:gd name="T37" fmla="*/ 26 h 26"/>
                <a:gd name="T38" fmla="*/ 112 w 112"/>
                <a:gd name="T39" fmla="*/ 26 h 2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2"/>
                <a:gd name="T61" fmla="*/ 0 h 26"/>
                <a:gd name="T62" fmla="*/ 112 w 112"/>
                <a:gd name="T63" fmla="*/ 26 h 2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2" h="26">
                  <a:moveTo>
                    <a:pt x="112" y="26"/>
                  </a:moveTo>
                  <a:lnTo>
                    <a:pt x="112" y="26"/>
                  </a:lnTo>
                  <a:lnTo>
                    <a:pt x="103" y="21"/>
                  </a:lnTo>
                  <a:lnTo>
                    <a:pt x="90" y="13"/>
                  </a:lnTo>
                  <a:lnTo>
                    <a:pt x="65" y="4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13" y="13"/>
                  </a:lnTo>
                  <a:lnTo>
                    <a:pt x="30" y="13"/>
                  </a:lnTo>
                  <a:lnTo>
                    <a:pt x="60" y="13"/>
                  </a:lnTo>
                  <a:lnTo>
                    <a:pt x="86" y="17"/>
                  </a:lnTo>
                  <a:lnTo>
                    <a:pt x="112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3" name="Freeform 112"/>
            <p:cNvSpPr>
              <a:spLocks/>
            </p:cNvSpPr>
            <p:nvPr/>
          </p:nvSpPr>
          <p:spPr bwMode="auto">
            <a:xfrm>
              <a:off x="732" y="2525"/>
              <a:ext cx="51" cy="21"/>
            </a:xfrm>
            <a:custGeom>
              <a:avLst/>
              <a:gdLst>
                <a:gd name="T0" fmla="*/ 9 w 51"/>
                <a:gd name="T1" fmla="*/ 0 h 21"/>
                <a:gd name="T2" fmla="*/ 9 w 51"/>
                <a:gd name="T3" fmla="*/ 0 h 21"/>
                <a:gd name="T4" fmla="*/ 9 w 51"/>
                <a:gd name="T5" fmla="*/ 4 h 21"/>
                <a:gd name="T6" fmla="*/ 13 w 51"/>
                <a:gd name="T7" fmla="*/ 8 h 21"/>
                <a:gd name="T8" fmla="*/ 26 w 51"/>
                <a:gd name="T9" fmla="*/ 17 h 21"/>
                <a:gd name="T10" fmla="*/ 51 w 51"/>
                <a:gd name="T11" fmla="*/ 21 h 21"/>
                <a:gd name="T12" fmla="*/ 51 w 51"/>
                <a:gd name="T13" fmla="*/ 21 h 21"/>
                <a:gd name="T14" fmla="*/ 30 w 51"/>
                <a:gd name="T15" fmla="*/ 21 h 21"/>
                <a:gd name="T16" fmla="*/ 9 w 51"/>
                <a:gd name="T17" fmla="*/ 13 h 21"/>
                <a:gd name="T18" fmla="*/ 4 w 51"/>
                <a:gd name="T19" fmla="*/ 8 h 21"/>
                <a:gd name="T20" fmla="*/ 0 w 51"/>
                <a:gd name="T21" fmla="*/ 0 h 21"/>
                <a:gd name="T22" fmla="*/ 9 w 51"/>
                <a:gd name="T23" fmla="*/ 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1"/>
                <a:gd name="T38" fmla="*/ 51 w 51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1">
                  <a:moveTo>
                    <a:pt x="9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26" y="17"/>
                  </a:lnTo>
                  <a:lnTo>
                    <a:pt x="51" y="21"/>
                  </a:lnTo>
                  <a:lnTo>
                    <a:pt x="30" y="21"/>
                  </a:lnTo>
                  <a:lnTo>
                    <a:pt x="9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4" name="Freeform 113"/>
            <p:cNvSpPr>
              <a:spLocks/>
            </p:cNvSpPr>
            <p:nvPr/>
          </p:nvSpPr>
          <p:spPr bwMode="auto">
            <a:xfrm>
              <a:off x="839" y="2529"/>
              <a:ext cx="30" cy="13"/>
            </a:xfrm>
            <a:custGeom>
              <a:avLst/>
              <a:gdLst>
                <a:gd name="T0" fmla="*/ 0 w 30"/>
                <a:gd name="T1" fmla="*/ 4 h 13"/>
                <a:gd name="T2" fmla="*/ 0 w 30"/>
                <a:gd name="T3" fmla="*/ 4 h 13"/>
                <a:gd name="T4" fmla="*/ 0 w 30"/>
                <a:gd name="T5" fmla="*/ 13 h 13"/>
                <a:gd name="T6" fmla="*/ 4 w 30"/>
                <a:gd name="T7" fmla="*/ 9 h 13"/>
                <a:gd name="T8" fmla="*/ 4 w 30"/>
                <a:gd name="T9" fmla="*/ 9 h 13"/>
                <a:gd name="T10" fmla="*/ 17 w 30"/>
                <a:gd name="T11" fmla="*/ 9 h 13"/>
                <a:gd name="T12" fmla="*/ 25 w 30"/>
                <a:gd name="T13" fmla="*/ 9 h 13"/>
                <a:gd name="T14" fmla="*/ 30 w 30"/>
                <a:gd name="T15" fmla="*/ 9 h 13"/>
                <a:gd name="T16" fmla="*/ 30 w 30"/>
                <a:gd name="T17" fmla="*/ 4 h 13"/>
                <a:gd name="T18" fmla="*/ 30 w 30"/>
                <a:gd name="T19" fmla="*/ 0 h 13"/>
                <a:gd name="T20" fmla="*/ 30 w 30"/>
                <a:gd name="T21" fmla="*/ 0 h 13"/>
                <a:gd name="T22" fmla="*/ 17 w 30"/>
                <a:gd name="T23" fmla="*/ 0 h 13"/>
                <a:gd name="T24" fmla="*/ 8 w 30"/>
                <a:gd name="T25" fmla="*/ 0 h 13"/>
                <a:gd name="T26" fmla="*/ 0 w 30"/>
                <a:gd name="T27" fmla="*/ 4 h 13"/>
                <a:gd name="T28" fmla="*/ 0 w 30"/>
                <a:gd name="T29" fmla="*/ 4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13"/>
                <a:gd name="T47" fmla="*/ 30 w 30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13">
                  <a:moveTo>
                    <a:pt x="0" y="4"/>
                  </a:moveTo>
                  <a:lnTo>
                    <a:pt x="0" y="4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30" y="9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5" name="Freeform 114"/>
            <p:cNvSpPr>
              <a:spLocks noEditPoints="1"/>
            </p:cNvSpPr>
            <p:nvPr/>
          </p:nvSpPr>
          <p:spPr bwMode="auto">
            <a:xfrm>
              <a:off x="860" y="2499"/>
              <a:ext cx="116" cy="69"/>
            </a:xfrm>
            <a:custGeom>
              <a:avLst/>
              <a:gdLst>
                <a:gd name="T0" fmla="*/ 77 w 116"/>
                <a:gd name="T1" fmla="*/ 0 h 69"/>
                <a:gd name="T2" fmla="*/ 26 w 116"/>
                <a:gd name="T3" fmla="*/ 4 h 69"/>
                <a:gd name="T4" fmla="*/ 17 w 116"/>
                <a:gd name="T5" fmla="*/ 9 h 69"/>
                <a:gd name="T6" fmla="*/ 4 w 116"/>
                <a:gd name="T7" fmla="*/ 22 h 69"/>
                <a:gd name="T8" fmla="*/ 0 w 116"/>
                <a:gd name="T9" fmla="*/ 30 h 69"/>
                <a:gd name="T10" fmla="*/ 0 w 116"/>
                <a:gd name="T11" fmla="*/ 39 h 69"/>
                <a:gd name="T12" fmla="*/ 0 w 116"/>
                <a:gd name="T13" fmla="*/ 39 h 69"/>
                <a:gd name="T14" fmla="*/ 0 w 116"/>
                <a:gd name="T15" fmla="*/ 39 h 69"/>
                <a:gd name="T16" fmla="*/ 0 w 116"/>
                <a:gd name="T17" fmla="*/ 43 h 69"/>
                <a:gd name="T18" fmla="*/ 4 w 116"/>
                <a:gd name="T19" fmla="*/ 43 h 69"/>
                <a:gd name="T20" fmla="*/ 22 w 116"/>
                <a:gd name="T21" fmla="*/ 64 h 69"/>
                <a:gd name="T22" fmla="*/ 30 w 116"/>
                <a:gd name="T23" fmla="*/ 69 h 69"/>
                <a:gd name="T24" fmla="*/ 64 w 116"/>
                <a:gd name="T25" fmla="*/ 69 h 69"/>
                <a:gd name="T26" fmla="*/ 90 w 116"/>
                <a:gd name="T27" fmla="*/ 60 h 69"/>
                <a:gd name="T28" fmla="*/ 111 w 116"/>
                <a:gd name="T29" fmla="*/ 43 h 69"/>
                <a:gd name="T30" fmla="*/ 116 w 116"/>
                <a:gd name="T31" fmla="*/ 34 h 69"/>
                <a:gd name="T32" fmla="*/ 116 w 116"/>
                <a:gd name="T33" fmla="*/ 22 h 69"/>
                <a:gd name="T34" fmla="*/ 103 w 116"/>
                <a:gd name="T35" fmla="*/ 4 h 69"/>
                <a:gd name="T36" fmla="*/ 77 w 116"/>
                <a:gd name="T37" fmla="*/ 0 h 69"/>
                <a:gd name="T38" fmla="*/ 9 w 116"/>
                <a:gd name="T39" fmla="*/ 39 h 69"/>
                <a:gd name="T40" fmla="*/ 9 w 116"/>
                <a:gd name="T41" fmla="*/ 30 h 69"/>
                <a:gd name="T42" fmla="*/ 13 w 116"/>
                <a:gd name="T43" fmla="*/ 17 h 69"/>
                <a:gd name="T44" fmla="*/ 26 w 116"/>
                <a:gd name="T45" fmla="*/ 13 h 69"/>
                <a:gd name="T46" fmla="*/ 43 w 116"/>
                <a:gd name="T47" fmla="*/ 9 h 69"/>
                <a:gd name="T48" fmla="*/ 77 w 116"/>
                <a:gd name="T49" fmla="*/ 4 h 69"/>
                <a:gd name="T50" fmla="*/ 98 w 116"/>
                <a:gd name="T51" fmla="*/ 13 h 69"/>
                <a:gd name="T52" fmla="*/ 107 w 116"/>
                <a:gd name="T53" fmla="*/ 30 h 69"/>
                <a:gd name="T54" fmla="*/ 107 w 116"/>
                <a:gd name="T55" fmla="*/ 39 h 69"/>
                <a:gd name="T56" fmla="*/ 90 w 116"/>
                <a:gd name="T57" fmla="*/ 51 h 69"/>
                <a:gd name="T58" fmla="*/ 64 w 116"/>
                <a:gd name="T59" fmla="*/ 60 h 69"/>
                <a:gd name="T60" fmla="*/ 22 w 116"/>
                <a:gd name="T61" fmla="*/ 60 h 69"/>
                <a:gd name="T62" fmla="*/ 13 w 116"/>
                <a:gd name="T63" fmla="*/ 51 h 69"/>
                <a:gd name="T64" fmla="*/ 9 w 116"/>
                <a:gd name="T65" fmla="*/ 39 h 69"/>
                <a:gd name="T66" fmla="*/ 9 w 116"/>
                <a:gd name="T67" fmla="*/ 39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"/>
                <a:gd name="T103" fmla="*/ 0 h 69"/>
                <a:gd name="T104" fmla="*/ 116 w 116"/>
                <a:gd name="T105" fmla="*/ 69 h 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" h="69">
                  <a:moveTo>
                    <a:pt x="77" y="0"/>
                  </a:moveTo>
                  <a:lnTo>
                    <a:pt x="77" y="0"/>
                  </a:lnTo>
                  <a:lnTo>
                    <a:pt x="43" y="0"/>
                  </a:lnTo>
                  <a:lnTo>
                    <a:pt x="26" y="4"/>
                  </a:lnTo>
                  <a:lnTo>
                    <a:pt x="17" y="9"/>
                  </a:lnTo>
                  <a:lnTo>
                    <a:pt x="9" y="13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9" y="56"/>
                  </a:lnTo>
                  <a:lnTo>
                    <a:pt x="22" y="64"/>
                  </a:lnTo>
                  <a:lnTo>
                    <a:pt x="30" y="69"/>
                  </a:lnTo>
                  <a:lnTo>
                    <a:pt x="43" y="69"/>
                  </a:lnTo>
                  <a:lnTo>
                    <a:pt x="64" y="69"/>
                  </a:lnTo>
                  <a:lnTo>
                    <a:pt x="90" y="60"/>
                  </a:lnTo>
                  <a:lnTo>
                    <a:pt x="107" y="51"/>
                  </a:lnTo>
                  <a:lnTo>
                    <a:pt x="111" y="43"/>
                  </a:lnTo>
                  <a:lnTo>
                    <a:pt x="116" y="34"/>
                  </a:lnTo>
                  <a:lnTo>
                    <a:pt x="116" y="22"/>
                  </a:lnTo>
                  <a:lnTo>
                    <a:pt x="107" y="13"/>
                  </a:lnTo>
                  <a:lnTo>
                    <a:pt x="103" y="4"/>
                  </a:lnTo>
                  <a:lnTo>
                    <a:pt x="90" y="0"/>
                  </a:lnTo>
                  <a:lnTo>
                    <a:pt x="77" y="0"/>
                  </a:lnTo>
                  <a:close/>
                  <a:moveTo>
                    <a:pt x="9" y="39"/>
                  </a:moveTo>
                  <a:lnTo>
                    <a:pt x="9" y="39"/>
                  </a:lnTo>
                  <a:lnTo>
                    <a:pt x="9" y="30"/>
                  </a:lnTo>
                  <a:lnTo>
                    <a:pt x="13" y="17"/>
                  </a:lnTo>
                  <a:lnTo>
                    <a:pt x="22" y="13"/>
                  </a:lnTo>
                  <a:lnTo>
                    <a:pt x="26" y="13"/>
                  </a:lnTo>
                  <a:lnTo>
                    <a:pt x="43" y="9"/>
                  </a:lnTo>
                  <a:lnTo>
                    <a:pt x="77" y="4"/>
                  </a:lnTo>
                  <a:lnTo>
                    <a:pt x="90" y="9"/>
                  </a:lnTo>
                  <a:lnTo>
                    <a:pt x="98" y="13"/>
                  </a:lnTo>
                  <a:lnTo>
                    <a:pt x="103" y="22"/>
                  </a:lnTo>
                  <a:lnTo>
                    <a:pt x="107" y="30"/>
                  </a:lnTo>
                  <a:lnTo>
                    <a:pt x="107" y="39"/>
                  </a:lnTo>
                  <a:lnTo>
                    <a:pt x="103" y="43"/>
                  </a:lnTo>
                  <a:lnTo>
                    <a:pt x="90" y="51"/>
                  </a:lnTo>
                  <a:lnTo>
                    <a:pt x="64" y="60"/>
                  </a:lnTo>
                  <a:lnTo>
                    <a:pt x="43" y="60"/>
                  </a:lnTo>
                  <a:lnTo>
                    <a:pt x="22" y="60"/>
                  </a:lnTo>
                  <a:lnTo>
                    <a:pt x="13" y="51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6" name="Freeform 115"/>
            <p:cNvSpPr>
              <a:spLocks/>
            </p:cNvSpPr>
            <p:nvPr/>
          </p:nvSpPr>
          <p:spPr bwMode="auto">
            <a:xfrm>
              <a:off x="864" y="2538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5 w 5"/>
                <a:gd name="T9" fmla="*/ 0 h 1"/>
                <a:gd name="T10" fmla="*/ 5 w 5"/>
                <a:gd name="T11" fmla="*/ 0 h 1"/>
                <a:gd name="T12" fmla="*/ 5 w 5"/>
                <a:gd name="T13" fmla="*/ 0 h 1"/>
                <a:gd name="T14" fmla="*/ 5 w 5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1"/>
                <a:gd name="T26" fmla="*/ 5 w 5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7" name="Freeform 116"/>
            <p:cNvSpPr>
              <a:spLocks noEditPoints="1"/>
            </p:cNvSpPr>
            <p:nvPr/>
          </p:nvSpPr>
          <p:spPr bwMode="auto">
            <a:xfrm>
              <a:off x="732" y="2495"/>
              <a:ext cx="111" cy="73"/>
            </a:xfrm>
            <a:custGeom>
              <a:avLst/>
              <a:gdLst>
                <a:gd name="T0" fmla="*/ 0 w 111"/>
                <a:gd name="T1" fmla="*/ 26 h 73"/>
                <a:gd name="T2" fmla="*/ 0 w 111"/>
                <a:gd name="T3" fmla="*/ 34 h 73"/>
                <a:gd name="T4" fmla="*/ 4 w 111"/>
                <a:gd name="T5" fmla="*/ 51 h 73"/>
                <a:gd name="T6" fmla="*/ 21 w 111"/>
                <a:gd name="T7" fmla="*/ 60 h 73"/>
                <a:gd name="T8" fmla="*/ 68 w 111"/>
                <a:gd name="T9" fmla="*/ 73 h 73"/>
                <a:gd name="T10" fmla="*/ 90 w 111"/>
                <a:gd name="T11" fmla="*/ 73 h 73"/>
                <a:gd name="T12" fmla="*/ 103 w 111"/>
                <a:gd name="T13" fmla="*/ 64 h 73"/>
                <a:gd name="T14" fmla="*/ 111 w 111"/>
                <a:gd name="T15" fmla="*/ 47 h 73"/>
                <a:gd name="T16" fmla="*/ 111 w 111"/>
                <a:gd name="T17" fmla="*/ 47 h 73"/>
                <a:gd name="T18" fmla="*/ 111 w 111"/>
                <a:gd name="T19" fmla="*/ 47 h 73"/>
                <a:gd name="T20" fmla="*/ 111 w 111"/>
                <a:gd name="T21" fmla="*/ 43 h 73"/>
                <a:gd name="T22" fmla="*/ 111 w 111"/>
                <a:gd name="T23" fmla="*/ 43 h 73"/>
                <a:gd name="T24" fmla="*/ 111 w 111"/>
                <a:gd name="T25" fmla="*/ 38 h 73"/>
                <a:gd name="T26" fmla="*/ 111 w 111"/>
                <a:gd name="T27" fmla="*/ 38 h 73"/>
                <a:gd name="T28" fmla="*/ 107 w 111"/>
                <a:gd name="T29" fmla="*/ 17 h 73"/>
                <a:gd name="T30" fmla="*/ 85 w 111"/>
                <a:gd name="T31" fmla="*/ 8 h 73"/>
                <a:gd name="T32" fmla="*/ 90 w 111"/>
                <a:gd name="T33" fmla="*/ 8 h 73"/>
                <a:gd name="T34" fmla="*/ 38 w 111"/>
                <a:gd name="T35" fmla="*/ 0 h 73"/>
                <a:gd name="T36" fmla="*/ 26 w 111"/>
                <a:gd name="T37" fmla="*/ 4 h 73"/>
                <a:gd name="T38" fmla="*/ 4 w 111"/>
                <a:gd name="T39" fmla="*/ 17 h 73"/>
                <a:gd name="T40" fmla="*/ 0 w 111"/>
                <a:gd name="T41" fmla="*/ 26 h 73"/>
                <a:gd name="T42" fmla="*/ 26 w 111"/>
                <a:gd name="T43" fmla="*/ 55 h 73"/>
                <a:gd name="T44" fmla="*/ 9 w 111"/>
                <a:gd name="T45" fmla="*/ 38 h 73"/>
                <a:gd name="T46" fmla="*/ 4 w 111"/>
                <a:gd name="T47" fmla="*/ 30 h 73"/>
                <a:gd name="T48" fmla="*/ 17 w 111"/>
                <a:gd name="T49" fmla="*/ 13 h 73"/>
                <a:gd name="T50" fmla="*/ 34 w 111"/>
                <a:gd name="T51" fmla="*/ 8 h 73"/>
                <a:gd name="T52" fmla="*/ 73 w 111"/>
                <a:gd name="T53" fmla="*/ 13 h 73"/>
                <a:gd name="T54" fmla="*/ 85 w 111"/>
                <a:gd name="T55" fmla="*/ 17 h 73"/>
                <a:gd name="T56" fmla="*/ 98 w 111"/>
                <a:gd name="T57" fmla="*/ 26 h 73"/>
                <a:gd name="T58" fmla="*/ 103 w 111"/>
                <a:gd name="T59" fmla="*/ 38 h 73"/>
                <a:gd name="T60" fmla="*/ 103 w 111"/>
                <a:gd name="T61" fmla="*/ 38 h 73"/>
                <a:gd name="T62" fmla="*/ 103 w 111"/>
                <a:gd name="T63" fmla="*/ 43 h 73"/>
                <a:gd name="T64" fmla="*/ 103 w 111"/>
                <a:gd name="T65" fmla="*/ 47 h 73"/>
                <a:gd name="T66" fmla="*/ 90 w 111"/>
                <a:gd name="T67" fmla="*/ 64 h 73"/>
                <a:gd name="T68" fmla="*/ 68 w 111"/>
                <a:gd name="T69" fmla="*/ 64 h 73"/>
                <a:gd name="T70" fmla="*/ 26 w 111"/>
                <a:gd name="T71" fmla="*/ 55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"/>
                <a:gd name="T109" fmla="*/ 0 h 73"/>
                <a:gd name="T110" fmla="*/ 111 w 111"/>
                <a:gd name="T111" fmla="*/ 73 h 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" h="73">
                  <a:moveTo>
                    <a:pt x="0" y="26"/>
                  </a:moveTo>
                  <a:lnTo>
                    <a:pt x="0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4" y="51"/>
                  </a:lnTo>
                  <a:lnTo>
                    <a:pt x="21" y="60"/>
                  </a:lnTo>
                  <a:lnTo>
                    <a:pt x="47" y="68"/>
                  </a:lnTo>
                  <a:lnTo>
                    <a:pt x="68" y="73"/>
                  </a:lnTo>
                  <a:lnTo>
                    <a:pt x="81" y="73"/>
                  </a:lnTo>
                  <a:lnTo>
                    <a:pt x="90" y="73"/>
                  </a:lnTo>
                  <a:lnTo>
                    <a:pt x="103" y="64"/>
                  </a:lnTo>
                  <a:lnTo>
                    <a:pt x="111" y="47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26"/>
                  </a:lnTo>
                  <a:lnTo>
                    <a:pt x="107" y="17"/>
                  </a:lnTo>
                  <a:lnTo>
                    <a:pt x="98" y="13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68" y="4"/>
                  </a:lnTo>
                  <a:lnTo>
                    <a:pt x="38" y="0"/>
                  </a:lnTo>
                  <a:lnTo>
                    <a:pt x="26" y="4"/>
                  </a:lnTo>
                  <a:lnTo>
                    <a:pt x="13" y="8"/>
                  </a:lnTo>
                  <a:lnTo>
                    <a:pt x="4" y="17"/>
                  </a:lnTo>
                  <a:lnTo>
                    <a:pt x="0" y="26"/>
                  </a:lnTo>
                  <a:close/>
                  <a:moveTo>
                    <a:pt x="26" y="55"/>
                  </a:moveTo>
                  <a:lnTo>
                    <a:pt x="26" y="55"/>
                  </a:lnTo>
                  <a:lnTo>
                    <a:pt x="13" y="47"/>
                  </a:lnTo>
                  <a:lnTo>
                    <a:pt x="9" y="38"/>
                  </a:lnTo>
                  <a:lnTo>
                    <a:pt x="4" y="30"/>
                  </a:lnTo>
                  <a:lnTo>
                    <a:pt x="9" y="21"/>
                  </a:lnTo>
                  <a:lnTo>
                    <a:pt x="17" y="13"/>
                  </a:lnTo>
                  <a:lnTo>
                    <a:pt x="26" y="8"/>
                  </a:lnTo>
                  <a:lnTo>
                    <a:pt x="34" y="8"/>
                  </a:lnTo>
                  <a:lnTo>
                    <a:pt x="73" y="13"/>
                  </a:lnTo>
                  <a:lnTo>
                    <a:pt x="85" y="17"/>
                  </a:lnTo>
                  <a:lnTo>
                    <a:pt x="94" y="17"/>
                  </a:lnTo>
                  <a:lnTo>
                    <a:pt x="98" y="26"/>
                  </a:lnTo>
                  <a:lnTo>
                    <a:pt x="103" y="38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98" y="55"/>
                  </a:lnTo>
                  <a:lnTo>
                    <a:pt x="90" y="64"/>
                  </a:lnTo>
                  <a:lnTo>
                    <a:pt x="68" y="64"/>
                  </a:lnTo>
                  <a:lnTo>
                    <a:pt x="51" y="64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8" name="Freeform 117"/>
            <p:cNvSpPr>
              <a:spLocks/>
            </p:cNvSpPr>
            <p:nvPr/>
          </p:nvSpPr>
          <p:spPr bwMode="auto">
            <a:xfrm>
              <a:off x="711" y="2371"/>
              <a:ext cx="171" cy="278"/>
            </a:xfrm>
            <a:custGeom>
              <a:avLst/>
              <a:gdLst>
                <a:gd name="T0" fmla="*/ 171 w 171"/>
                <a:gd name="T1" fmla="*/ 21 h 278"/>
                <a:gd name="T2" fmla="*/ 171 w 171"/>
                <a:gd name="T3" fmla="*/ 21 h 278"/>
                <a:gd name="T4" fmla="*/ 149 w 171"/>
                <a:gd name="T5" fmla="*/ 26 h 278"/>
                <a:gd name="T6" fmla="*/ 124 w 171"/>
                <a:gd name="T7" fmla="*/ 38 h 278"/>
                <a:gd name="T8" fmla="*/ 98 w 171"/>
                <a:gd name="T9" fmla="*/ 60 h 278"/>
                <a:gd name="T10" fmla="*/ 72 w 171"/>
                <a:gd name="T11" fmla="*/ 94 h 278"/>
                <a:gd name="T12" fmla="*/ 59 w 171"/>
                <a:gd name="T13" fmla="*/ 115 h 278"/>
                <a:gd name="T14" fmla="*/ 47 w 171"/>
                <a:gd name="T15" fmla="*/ 137 h 278"/>
                <a:gd name="T16" fmla="*/ 38 w 171"/>
                <a:gd name="T17" fmla="*/ 167 h 278"/>
                <a:gd name="T18" fmla="*/ 30 w 171"/>
                <a:gd name="T19" fmla="*/ 201 h 278"/>
                <a:gd name="T20" fmla="*/ 25 w 171"/>
                <a:gd name="T21" fmla="*/ 239 h 278"/>
                <a:gd name="T22" fmla="*/ 25 w 171"/>
                <a:gd name="T23" fmla="*/ 278 h 278"/>
                <a:gd name="T24" fmla="*/ 25 w 171"/>
                <a:gd name="T25" fmla="*/ 278 h 278"/>
                <a:gd name="T26" fmla="*/ 21 w 171"/>
                <a:gd name="T27" fmla="*/ 274 h 278"/>
                <a:gd name="T28" fmla="*/ 8 w 171"/>
                <a:gd name="T29" fmla="*/ 252 h 278"/>
                <a:gd name="T30" fmla="*/ 4 w 171"/>
                <a:gd name="T31" fmla="*/ 235 h 278"/>
                <a:gd name="T32" fmla="*/ 0 w 171"/>
                <a:gd name="T33" fmla="*/ 209 h 278"/>
                <a:gd name="T34" fmla="*/ 0 w 171"/>
                <a:gd name="T35" fmla="*/ 184 h 278"/>
                <a:gd name="T36" fmla="*/ 0 w 171"/>
                <a:gd name="T37" fmla="*/ 150 h 278"/>
                <a:gd name="T38" fmla="*/ 0 w 171"/>
                <a:gd name="T39" fmla="*/ 150 h 278"/>
                <a:gd name="T40" fmla="*/ 4 w 171"/>
                <a:gd name="T41" fmla="*/ 120 h 278"/>
                <a:gd name="T42" fmla="*/ 8 w 171"/>
                <a:gd name="T43" fmla="*/ 94 h 278"/>
                <a:gd name="T44" fmla="*/ 17 w 171"/>
                <a:gd name="T45" fmla="*/ 68 h 278"/>
                <a:gd name="T46" fmla="*/ 25 w 171"/>
                <a:gd name="T47" fmla="*/ 51 h 278"/>
                <a:gd name="T48" fmla="*/ 38 w 171"/>
                <a:gd name="T49" fmla="*/ 34 h 278"/>
                <a:gd name="T50" fmla="*/ 47 w 171"/>
                <a:gd name="T51" fmla="*/ 26 h 278"/>
                <a:gd name="T52" fmla="*/ 59 w 171"/>
                <a:gd name="T53" fmla="*/ 13 h 278"/>
                <a:gd name="T54" fmla="*/ 72 w 171"/>
                <a:gd name="T55" fmla="*/ 9 h 278"/>
                <a:gd name="T56" fmla="*/ 102 w 171"/>
                <a:gd name="T57" fmla="*/ 0 h 278"/>
                <a:gd name="T58" fmla="*/ 128 w 171"/>
                <a:gd name="T59" fmla="*/ 4 h 278"/>
                <a:gd name="T60" fmla="*/ 153 w 171"/>
                <a:gd name="T61" fmla="*/ 9 h 278"/>
                <a:gd name="T62" fmla="*/ 171 w 171"/>
                <a:gd name="T63" fmla="*/ 21 h 278"/>
                <a:gd name="T64" fmla="*/ 171 w 171"/>
                <a:gd name="T65" fmla="*/ 21 h 2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"/>
                <a:gd name="T100" fmla="*/ 0 h 278"/>
                <a:gd name="T101" fmla="*/ 171 w 171"/>
                <a:gd name="T102" fmla="*/ 278 h 2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" h="278">
                  <a:moveTo>
                    <a:pt x="171" y="21"/>
                  </a:moveTo>
                  <a:lnTo>
                    <a:pt x="171" y="21"/>
                  </a:lnTo>
                  <a:lnTo>
                    <a:pt x="149" y="26"/>
                  </a:lnTo>
                  <a:lnTo>
                    <a:pt x="124" y="38"/>
                  </a:lnTo>
                  <a:lnTo>
                    <a:pt x="98" y="60"/>
                  </a:lnTo>
                  <a:lnTo>
                    <a:pt x="72" y="94"/>
                  </a:lnTo>
                  <a:lnTo>
                    <a:pt x="59" y="115"/>
                  </a:lnTo>
                  <a:lnTo>
                    <a:pt x="47" y="137"/>
                  </a:lnTo>
                  <a:lnTo>
                    <a:pt x="38" y="167"/>
                  </a:lnTo>
                  <a:lnTo>
                    <a:pt x="30" y="201"/>
                  </a:lnTo>
                  <a:lnTo>
                    <a:pt x="25" y="239"/>
                  </a:lnTo>
                  <a:lnTo>
                    <a:pt x="25" y="278"/>
                  </a:lnTo>
                  <a:lnTo>
                    <a:pt x="21" y="274"/>
                  </a:lnTo>
                  <a:lnTo>
                    <a:pt x="8" y="252"/>
                  </a:lnTo>
                  <a:lnTo>
                    <a:pt x="4" y="235"/>
                  </a:lnTo>
                  <a:lnTo>
                    <a:pt x="0" y="209"/>
                  </a:lnTo>
                  <a:lnTo>
                    <a:pt x="0" y="184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8" y="94"/>
                  </a:lnTo>
                  <a:lnTo>
                    <a:pt x="17" y="68"/>
                  </a:lnTo>
                  <a:lnTo>
                    <a:pt x="25" y="51"/>
                  </a:lnTo>
                  <a:lnTo>
                    <a:pt x="38" y="34"/>
                  </a:lnTo>
                  <a:lnTo>
                    <a:pt x="47" y="26"/>
                  </a:lnTo>
                  <a:lnTo>
                    <a:pt x="59" y="13"/>
                  </a:lnTo>
                  <a:lnTo>
                    <a:pt x="72" y="9"/>
                  </a:lnTo>
                  <a:lnTo>
                    <a:pt x="102" y="0"/>
                  </a:lnTo>
                  <a:lnTo>
                    <a:pt x="128" y="4"/>
                  </a:lnTo>
                  <a:lnTo>
                    <a:pt x="153" y="9"/>
                  </a:lnTo>
                  <a:lnTo>
                    <a:pt x="171" y="21"/>
                  </a:lnTo>
                  <a:close/>
                </a:path>
              </a:pathLst>
            </a:custGeom>
            <a:solidFill>
              <a:srgbClr val="C2540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59" name="Freeform 118"/>
            <p:cNvSpPr>
              <a:spLocks/>
            </p:cNvSpPr>
            <p:nvPr/>
          </p:nvSpPr>
          <p:spPr bwMode="auto">
            <a:xfrm>
              <a:off x="672" y="2337"/>
              <a:ext cx="227" cy="624"/>
            </a:xfrm>
            <a:custGeom>
              <a:avLst/>
              <a:gdLst>
                <a:gd name="T0" fmla="*/ 222 w 227"/>
                <a:gd name="T1" fmla="*/ 13 h 624"/>
                <a:gd name="T2" fmla="*/ 222 w 227"/>
                <a:gd name="T3" fmla="*/ 13 h 624"/>
                <a:gd name="T4" fmla="*/ 192 w 227"/>
                <a:gd name="T5" fmla="*/ 4 h 624"/>
                <a:gd name="T6" fmla="*/ 158 w 227"/>
                <a:gd name="T7" fmla="*/ 0 h 624"/>
                <a:gd name="T8" fmla="*/ 120 w 227"/>
                <a:gd name="T9" fmla="*/ 0 h 624"/>
                <a:gd name="T10" fmla="*/ 120 w 227"/>
                <a:gd name="T11" fmla="*/ 0 h 624"/>
                <a:gd name="T12" fmla="*/ 103 w 227"/>
                <a:gd name="T13" fmla="*/ 4 h 624"/>
                <a:gd name="T14" fmla="*/ 81 w 227"/>
                <a:gd name="T15" fmla="*/ 17 h 624"/>
                <a:gd name="T16" fmla="*/ 60 w 227"/>
                <a:gd name="T17" fmla="*/ 30 h 624"/>
                <a:gd name="T18" fmla="*/ 43 w 227"/>
                <a:gd name="T19" fmla="*/ 51 h 624"/>
                <a:gd name="T20" fmla="*/ 43 w 227"/>
                <a:gd name="T21" fmla="*/ 51 h 624"/>
                <a:gd name="T22" fmla="*/ 30 w 227"/>
                <a:gd name="T23" fmla="*/ 72 h 624"/>
                <a:gd name="T24" fmla="*/ 21 w 227"/>
                <a:gd name="T25" fmla="*/ 94 h 624"/>
                <a:gd name="T26" fmla="*/ 13 w 227"/>
                <a:gd name="T27" fmla="*/ 119 h 624"/>
                <a:gd name="T28" fmla="*/ 9 w 227"/>
                <a:gd name="T29" fmla="*/ 149 h 624"/>
                <a:gd name="T30" fmla="*/ 0 w 227"/>
                <a:gd name="T31" fmla="*/ 218 h 624"/>
                <a:gd name="T32" fmla="*/ 0 w 227"/>
                <a:gd name="T33" fmla="*/ 295 h 624"/>
                <a:gd name="T34" fmla="*/ 9 w 227"/>
                <a:gd name="T35" fmla="*/ 376 h 624"/>
                <a:gd name="T36" fmla="*/ 9 w 227"/>
                <a:gd name="T37" fmla="*/ 376 h 624"/>
                <a:gd name="T38" fmla="*/ 13 w 227"/>
                <a:gd name="T39" fmla="*/ 444 h 624"/>
                <a:gd name="T40" fmla="*/ 17 w 227"/>
                <a:gd name="T41" fmla="*/ 508 h 624"/>
                <a:gd name="T42" fmla="*/ 17 w 227"/>
                <a:gd name="T43" fmla="*/ 568 h 624"/>
                <a:gd name="T44" fmla="*/ 9 w 227"/>
                <a:gd name="T45" fmla="*/ 624 h 624"/>
                <a:gd name="T46" fmla="*/ 9 w 227"/>
                <a:gd name="T47" fmla="*/ 624 h 624"/>
                <a:gd name="T48" fmla="*/ 13 w 227"/>
                <a:gd name="T49" fmla="*/ 624 h 624"/>
                <a:gd name="T50" fmla="*/ 13 w 227"/>
                <a:gd name="T51" fmla="*/ 624 h 624"/>
                <a:gd name="T52" fmla="*/ 21 w 227"/>
                <a:gd name="T53" fmla="*/ 568 h 624"/>
                <a:gd name="T54" fmla="*/ 21 w 227"/>
                <a:gd name="T55" fmla="*/ 508 h 624"/>
                <a:gd name="T56" fmla="*/ 17 w 227"/>
                <a:gd name="T57" fmla="*/ 444 h 624"/>
                <a:gd name="T58" fmla="*/ 13 w 227"/>
                <a:gd name="T59" fmla="*/ 376 h 624"/>
                <a:gd name="T60" fmla="*/ 9 w 227"/>
                <a:gd name="T61" fmla="*/ 299 h 624"/>
                <a:gd name="T62" fmla="*/ 9 w 227"/>
                <a:gd name="T63" fmla="*/ 299 h 624"/>
                <a:gd name="T64" fmla="*/ 4 w 227"/>
                <a:gd name="T65" fmla="*/ 222 h 624"/>
                <a:gd name="T66" fmla="*/ 13 w 227"/>
                <a:gd name="T67" fmla="*/ 154 h 624"/>
                <a:gd name="T68" fmla="*/ 17 w 227"/>
                <a:gd name="T69" fmla="*/ 124 h 624"/>
                <a:gd name="T70" fmla="*/ 26 w 227"/>
                <a:gd name="T71" fmla="*/ 98 h 624"/>
                <a:gd name="T72" fmla="*/ 34 w 227"/>
                <a:gd name="T73" fmla="*/ 77 h 624"/>
                <a:gd name="T74" fmla="*/ 47 w 227"/>
                <a:gd name="T75" fmla="*/ 60 h 624"/>
                <a:gd name="T76" fmla="*/ 47 w 227"/>
                <a:gd name="T77" fmla="*/ 60 h 624"/>
                <a:gd name="T78" fmla="*/ 64 w 227"/>
                <a:gd name="T79" fmla="*/ 38 h 624"/>
                <a:gd name="T80" fmla="*/ 86 w 227"/>
                <a:gd name="T81" fmla="*/ 21 h 624"/>
                <a:gd name="T82" fmla="*/ 107 w 227"/>
                <a:gd name="T83" fmla="*/ 13 h 624"/>
                <a:gd name="T84" fmla="*/ 128 w 227"/>
                <a:gd name="T85" fmla="*/ 8 h 624"/>
                <a:gd name="T86" fmla="*/ 128 w 227"/>
                <a:gd name="T87" fmla="*/ 8 h 624"/>
                <a:gd name="T88" fmla="*/ 163 w 227"/>
                <a:gd name="T89" fmla="*/ 8 h 624"/>
                <a:gd name="T90" fmla="*/ 192 w 227"/>
                <a:gd name="T91" fmla="*/ 13 h 624"/>
                <a:gd name="T92" fmla="*/ 222 w 227"/>
                <a:gd name="T93" fmla="*/ 21 h 624"/>
                <a:gd name="T94" fmla="*/ 222 w 227"/>
                <a:gd name="T95" fmla="*/ 21 h 624"/>
                <a:gd name="T96" fmla="*/ 227 w 227"/>
                <a:gd name="T97" fmla="*/ 21 h 624"/>
                <a:gd name="T98" fmla="*/ 227 w 227"/>
                <a:gd name="T99" fmla="*/ 21 h 624"/>
                <a:gd name="T100" fmla="*/ 222 w 227"/>
                <a:gd name="T101" fmla="*/ 13 h 624"/>
                <a:gd name="T102" fmla="*/ 222 w 227"/>
                <a:gd name="T103" fmla="*/ 13 h 6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624"/>
                <a:gd name="T158" fmla="*/ 227 w 227"/>
                <a:gd name="T159" fmla="*/ 624 h 6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624">
                  <a:moveTo>
                    <a:pt x="222" y="13"/>
                  </a:moveTo>
                  <a:lnTo>
                    <a:pt x="222" y="13"/>
                  </a:lnTo>
                  <a:lnTo>
                    <a:pt x="192" y="4"/>
                  </a:lnTo>
                  <a:lnTo>
                    <a:pt x="158" y="0"/>
                  </a:lnTo>
                  <a:lnTo>
                    <a:pt x="120" y="0"/>
                  </a:lnTo>
                  <a:lnTo>
                    <a:pt x="103" y="4"/>
                  </a:lnTo>
                  <a:lnTo>
                    <a:pt x="81" y="17"/>
                  </a:lnTo>
                  <a:lnTo>
                    <a:pt x="60" y="30"/>
                  </a:lnTo>
                  <a:lnTo>
                    <a:pt x="43" y="51"/>
                  </a:lnTo>
                  <a:lnTo>
                    <a:pt x="30" y="72"/>
                  </a:lnTo>
                  <a:lnTo>
                    <a:pt x="21" y="94"/>
                  </a:lnTo>
                  <a:lnTo>
                    <a:pt x="13" y="119"/>
                  </a:lnTo>
                  <a:lnTo>
                    <a:pt x="9" y="149"/>
                  </a:lnTo>
                  <a:lnTo>
                    <a:pt x="0" y="218"/>
                  </a:lnTo>
                  <a:lnTo>
                    <a:pt x="0" y="295"/>
                  </a:lnTo>
                  <a:lnTo>
                    <a:pt x="9" y="376"/>
                  </a:lnTo>
                  <a:lnTo>
                    <a:pt x="13" y="444"/>
                  </a:lnTo>
                  <a:lnTo>
                    <a:pt x="17" y="508"/>
                  </a:lnTo>
                  <a:lnTo>
                    <a:pt x="17" y="568"/>
                  </a:lnTo>
                  <a:lnTo>
                    <a:pt x="9" y="624"/>
                  </a:lnTo>
                  <a:lnTo>
                    <a:pt x="13" y="624"/>
                  </a:lnTo>
                  <a:lnTo>
                    <a:pt x="21" y="568"/>
                  </a:lnTo>
                  <a:lnTo>
                    <a:pt x="21" y="508"/>
                  </a:lnTo>
                  <a:lnTo>
                    <a:pt x="17" y="444"/>
                  </a:lnTo>
                  <a:lnTo>
                    <a:pt x="13" y="376"/>
                  </a:lnTo>
                  <a:lnTo>
                    <a:pt x="9" y="299"/>
                  </a:lnTo>
                  <a:lnTo>
                    <a:pt x="4" y="222"/>
                  </a:lnTo>
                  <a:lnTo>
                    <a:pt x="13" y="154"/>
                  </a:lnTo>
                  <a:lnTo>
                    <a:pt x="17" y="124"/>
                  </a:lnTo>
                  <a:lnTo>
                    <a:pt x="26" y="98"/>
                  </a:lnTo>
                  <a:lnTo>
                    <a:pt x="34" y="77"/>
                  </a:lnTo>
                  <a:lnTo>
                    <a:pt x="47" y="60"/>
                  </a:lnTo>
                  <a:lnTo>
                    <a:pt x="64" y="38"/>
                  </a:lnTo>
                  <a:lnTo>
                    <a:pt x="86" y="21"/>
                  </a:lnTo>
                  <a:lnTo>
                    <a:pt x="107" y="13"/>
                  </a:lnTo>
                  <a:lnTo>
                    <a:pt x="128" y="8"/>
                  </a:lnTo>
                  <a:lnTo>
                    <a:pt x="163" y="8"/>
                  </a:lnTo>
                  <a:lnTo>
                    <a:pt x="192" y="13"/>
                  </a:lnTo>
                  <a:lnTo>
                    <a:pt x="222" y="21"/>
                  </a:lnTo>
                  <a:lnTo>
                    <a:pt x="227" y="21"/>
                  </a:lnTo>
                  <a:lnTo>
                    <a:pt x="222" y="13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0" name="Freeform 119"/>
            <p:cNvSpPr>
              <a:spLocks/>
            </p:cNvSpPr>
            <p:nvPr/>
          </p:nvSpPr>
          <p:spPr bwMode="auto">
            <a:xfrm>
              <a:off x="715" y="2388"/>
              <a:ext cx="171" cy="603"/>
            </a:xfrm>
            <a:custGeom>
              <a:avLst/>
              <a:gdLst>
                <a:gd name="T0" fmla="*/ 13 w 171"/>
                <a:gd name="T1" fmla="*/ 128 h 603"/>
                <a:gd name="T2" fmla="*/ 13 w 171"/>
                <a:gd name="T3" fmla="*/ 128 h 603"/>
                <a:gd name="T4" fmla="*/ 8 w 171"/>
                <a:gd name="T5" fmla="*/ 162 h 603"/>
                <a:gd name="T6" fmla="*/ 4 w 171"/>
                <a:gd name="T7" fmla="*/ 201 h 603"/>
                <a:gd name="T8" fmla="*/ 0 w 171"/>
                <a:gd name="T9" fmla="*/ 278 h 603"/>
                <a:gd name="T10" fmla="*/ 4 w 171"/>
                <a:gd name="T11" fmla="*/ 355 h 603"/>
                <a:gd name="T12" fmla="*/ 17 w 171"/>
                <a:gd name="T13" fmla="*/ 427 h 603"/>
                <a:gd name="T14" fmla="*/ 30 w 171"/>
                <a:gd name="T15" fmla="*/ 496 h 603"/>
                <a:gd name="T16" fmla="*/ 43 w 171"/>
                <a:gd name="T17" fmla="*/ 547 h 603"/>
                <a:gd name="T18" fmla="*/ 51 w 171"/>
                <a:gd name="T19" fmla="*/ 586 h 603"/>
                <a:gd name="T20" fmla="*/ 60 w 171"/>
                <a:gd name="T21" fmla="*/ 603 h 603"/>
                <a:gd name="T22" fmla="*/ 60 w 171"/>
                <a:gd name="T23" fmla="*/ 603 h 603"/>
                <a:gd name="T24" fmla="*/ 64 w 171"/>
                <a:gd name="T25" fmla="*/ 603 h 603"/>
                <a:gd name="T26" fmla="*/ 64 w 171"/>
                <a:gd name="T27" fmla="*/ 603 h 603"/>
                <a:gd name="T28" fmla="*/ 47 w 171"/>
                <a:gd name="T29" fmla="*/ 539 h 603"/>
                <a:gd name="T30" fmla="*/ 34 w 171"/>
                <a:gd name="T31" fmla="*/ 487 h 603"/>
                <a:gd name="T32" fmla="*/ 21 w 171"/>
                <a:gd name="T33" fmla="*/ 419 h 603"/>
                <a:gd name="T34" fmla="*/ 13 w 171"/>
                <a:gd name="T35" fmla="*/ 346 h 603"/>
                <a:gd name="T36" fmla="*/ 8 w 171"/>
                <a:gd name="T37" fmla="*/ 274 h 603"/>
                <a:gd name="T38" fmla="*/ 8 w 171"/>
                <a:gd name="T39" fmla="*/ 201 h 603"/>
                <a:gd name="T40" fmla="*/ 13 w 171"/>
                <a:gd name="T41" fmla="*/ 167 h 603"/>
                <a:gd name="T42" fmla="*/ 17 w 171"/>
                <a:gd name="T43" fmla="*/ 133 h 603"/>
                <a:gd name="T44" fmla="*/ 17 w 171"/>
                <a:gd name="T45" fmla="*/ 133 h 603"/>
                <a:gd name="T46" fmla="*/ 30 w 171"/>
                <a:gd name="T47" fmla="*/ 103 h 603"/>
                <a:gd name="T48" fmla="*/ 38 w 171"/>
                <a:gd name="T49" fmla="*/ 77 h 603"/>
                <a:gd name="T50" fmla="*/ 51 w 171"/>
                <a:gd name="T51" fmla="*/ 56 h 603"/>
                <a:gd name="T52" fmla="*/ 68 w 171"/>
                <a:gd name="T53" fmla="*/ 39 h 603"/>
                <a:gd name="T54" fmla="*/ 90 w 171"/>
                <a:gd name="T55" fmla="*/ 21 h 603"/>
                <a:gd name="T56" fmla="*/ 111 w 171"/>
                <a:gd name="T57" fmla="*/ 13 h 603"/>
                <a:gd name="T58" fmla="*/ 137 w 171"/>
                <a:gd name="T59" fmla="*/ 9 h 603"/>
                <a:gd name="T60" fmla="*/ 171 w 171"/>
                <a:gd name="T61" fmla="*/ 9 h 603"/>
                <a:gd name="T62" fmla="*/ 171 w 171"/>
                <a:gd name="T63" fmla="*/ 9 h 603"/>
                <a:gd name="T64" fmla="*/ 171 w 171"/>
                <a:gd name="T65" fmla="*/ 4 h 603"/>
                <a:gd name="T66" fmla="*/ 171 w 171"/>
                <a:gd name="T67" fmla="*/ 4 h 603"/>
                <a:gd name="T68" fmla="*/ 167 w 171"/>
                <a:gd name="T69" fmla="*/ 0 h 603"/>
                <a:gd name="T70" fmla="*/ 167 w 171"/>
                <a:gd name="T71" fmla="*/ 0 h 603"/>
                <a:gd name="T72" fmla="*/ 137 w 171"/>
                <a:gd name="T73" fmla="*/ 0 h 603"/>
                <a:gd name="T74" fmla="*/ 111 w 171"/>
                <a:gd name="T75" fmla="*/ 4 h 603"/>
                <a:gd name="T76" fmla="*/ 85 w 171"/>
                <a:gd name="T77" fmla="*/ 17 h 603"/>
                <a:gd name="T78" fmla="*/ 64 w 171"/>
                <a:gd name="T79" fmla="*/ 30 h 603"/>
                <a:gd name="T80" fmla="*/ 47 w 171"/>
                <a:gd name="T81" fmla="*/ 47 h 603"/>
                <a:gd name="T82" fmla="*/ 34 w 171"/>
                <a:gd name="T83" fmla="*/ 68 h 603"/>
                <a:gd name="T84" fmla="*/ 21 w 171"/>
                <a:gd name="T85" fmla="*/ 98 h 603"/>
                <a:gd name="T86" fmla="*/ 13 w 171"/>
                <a:gd name="T87" fmla="*/ 128 h 603"/>
                <a:gd name="T88" fmla="*/ 13 w 171"/>
                <a:gd name="T89" fmla="*/ 128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1"/>
                <a:gd name="T136" fmla="*/ 0 h 603"/>
                <a:gd name="T137" fmla="*/ 171 w 171"/>
                <a:gd name="T138" fmla="*/ 603 h 6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1" h="603">
                  <a:moveTo>
                    <a:pt x="13" y="128"/>
                  </a:moveTo>
                  <a:lnTo>
                    <a:pt x="13" y="128"/>
                  </a:lnTo>
                  <a:lnTo>
                    <a:pt x="8" y="162"/>
                  </a:lnTo>
                  <a:lnTo>
                    <a:pt x="4" y="201"/>
                  </a:lnTo>
                  <a:lnTo>
                    <a:pt x="0" y="278"/>
                  </a:lnTo>
                  <a:lnTo>
                    <a:pt x="4" y="355"/>
                  </a:lnTo>
                  <a:lnTo>
                    <a:pt x="17" y="427"/>
                  </a:lnTo>
                  <a:lnTo>
                    <a:pt x="30" y="496"/>
                  </a:lnTo>
                  <a:lnTo>
                    <a:pt x="43" y="547"/>
                  </a:lnTo>
                  <a:lnTo>
                    <a:pt x="51" y="586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7" y="539"/>
                  </a:lnTo>
                  <a:lnTo>
                    <a:pt x="34" y="487"/>
                  </a:lnTo>
                  <a:lnTo>
                    <a:pt x="21" y="419"/>
                  </a:lnTo>
                  <a:lnTo>
                    <a:pt x="13" y="346"/>
                  </a:lnTo>
                  <a:lnTo>
                    <a:pt x="8" y="274"/>
                  </a:lnTo>
                  <a:lnTo>
                    <a:pt x="8" y="201"/>
                  </a:lnTo>
                  <a:lnTo>
                    <a:pt x="13" y="167"/>
                  </a:lnTo>
                  <a:lnTo>
                    <a:pt x="17" y="133"/>
                  </a:lnTo>
                  <a:lnTo>
                    <a:pt x="30" y="103"/>
                  </a:lnTo>
                  <a:lnTo>
                    <a:pt x="38" y="77"/>
                  </a:lnTo>
                  <a:lnTo>
                    <a:pt x="51" y="56"/>
                  </a:lnTo>
                  <a:lnTo>
                    <a:pt x="68" y="39"/>
                  </a:lnTo>
                  <a:lnTo>
                    <a:pt x="90" y="21"/>
                  </a:lnTo>
                  <a:lnTo>
                    <a:pt x="111" y="13"/>
                  </a:lnTo>
                  <a:lnTo>
                    <a:pt x="137" y="9"/>
                  </a:lnTo>
                  <a:lnTo>
                    <a:pt x="171" y="9"/>
                  </a:lnTo>
                  <a:lnTo>
                    <a:pt x="171" y="4"/>
                  </a:lnTo>
                  <a:lnTo>
                    <a:pt x="167" y="0"/>
                  </a:lnTo>
                  <a:lnTo>
                    <a:pt x="137" y="0"/>
                  </a:lnTo>
                  <a:lnTo>
                    <a:pt x="111" y="4"/>
                  </a:lnTo>
                  <a:lnTo>
                    <a:pt x="85" y="17"/>
                  </a:lnTo>
                  <a:lnTo>
                    <a:pt x="64" y="30"/>
                  </a:lnTo>
                  <a:lnTo>
                    <a:pt x="47" y="47"/>
                  </a:lnTo>
                  <a:lnTo>
                    <a:pt x="34" y="68"/>
                  </a:lnTo>
                  <a:lnTo>
                    <a:pt x="21" y="98"/>
                  </a:lnTo>
                  <a:lnTo>
                    <a:pt x="13" y="12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1" name="Freeform 120"/>
            <p:cNvSpPr>
              <a:spLocks/>
            </p:cNvSpPr>
            <p:nvPr/>
          </p:nvSpPr>
          <p:spPr bwMode="auto">
            <a:xfrm>
              <a:off x="693" y="2371"/>
              <a:ext cx="197" cy="611"/>
            </a:xfrm>
            <a:custGeom>
              <a:avLst/>
              <a:gdLst>
                <a:gd name="T0" fmla="*/ 22 w 197"/>
                <a:gd name="T1" fmla="*/ 98 h 611"/>
                <a:gd name="T2" fmla="*/ 22 w 197"/>
                <a:gd name="T3" fmla="*/ 98 h 611"/>
                <a:gd name="T4" fmla="*/ 13 w 197"/>
                <a:gd name="T5" fmla="*/ 132 h 611"/>
                <a:gd name="T6" fmla="*/ 5 w 197"/>
                <a:gd name="T7" fmla="*/ 171 h 611"/>
                <a:gd name="T8" fmla="*/ 0 w 197"/>
                <a:gd name="T9" fmla="*/ 252 h 611"/>
                <a:gd name="T10" fmla="*/ 5 w 197"/>
                <a:gd name="T11" fmla="*/ 333 h 611"/>
                <a:gd name="T12" fmla="*/ 13 w 197"/>
                <a:gd name="T13" fmla="*/ 415 h 611"/>
                <a:gd name="T14" fmla="*/ 22 w 197"/>
                <a:gd name="T15" fmla="*/ 487 h 611"/>
                <a:gd name="T16" fmla="*/ 35 w 197"/>
                <a:gd name="T17" fmla="*/ 547 h 611"/>
                <a:gd name="T18" fmla="*/ 48 w 197"/>
                <a:gd name="T19" fmla="*/ 611 h 611"/>
                <a:gd name="T20" fmla="*/ 48 w 197"/>
                <a:gd name="T21" fmla="*/ 611 h 611"/>
                <a:gd name="T22" fmla="*/ 60 w 197"/>
                <a:gd name="T23" fmla="*/ 611 h 611"/>
                <a:gd name="T24" fmla="*/ 60 w 197"/>
                <a:gd name="T25" fmla="*/ 611 h 611"/>
                <a:gd name="T26" fmla="*/ 43 w 197"/>
                <a:gd name="T27" fmla="*/ 543 h 611"/>
                <a:gd name="T28" fmla="*/ 30 w 197"/>
                <a:gd name="T29" fmla="*/ 483 h 611"/>
                <a:gd name="T30" fmla="*/ 22 w 197"/>
                <a:gd name="T31" fmla="*/ 410 h 611"/>
                <a:gd name="T32" fmla="*/ 13 w 197"/>
                <a:gd name="T33" fmla="*/ 329 h 611"/>
                <a:gd name="T34" fmla="*/ 9 w 197"/>
                <a:gd name="T35" fmla="*/ 248 h 611"/>
                <a:gd name="T36" fmla="*/ 13 w 197"/>
                <a:gd name="T37" fmla="*/ 171 h 611"/>
                <a:gd name="T38" fmla="*/ 22 w 197"/>
                <a:gd name="T39" fmla="*/ 132 h 611"/>
                <a:gd name="T40" fmla="*/ 30 w 197"/>
                <a:gd name="T41" fmla="*/ 103 h 611"/>
                <a:gd name="T42" fmla="*/ 30 w 197"/>
                <a:gd name="T43" fmla="*/ 103 h 611"/>
                <a:gd name="T44" fmla="*/ 43 w 197"/>
                <a:gd name="T45" fmla="*/ 73 h 611"/>
                <a:gd name="T46" fmla="*/ 56 w 197"/>
                <a:gd name="T47" fmla="*/ 47 h 611"/>
                <a:gd name="T48" fmla="*/ 73 w 197"/>
                <a:gd name="T49" fmla="*/ 30 h 611"/>
                <a:gd name="T50" fmla="*/ 90 w 197"/>
                <a:gd name="T51" fmla="*/ 21 h 611"/>
                <a:gd name="T52" fmla="*/ 112 w 197"/>
                <a:gd name="T53" fmla="*/ 13 h 611"/>
                <a:gd name="T54" fmla="*/ 137 w 197"/>
                <a:gd name="T55" fmla="*/ 9 h 611"/>
                <a:gd name="T56" fmla="*/ 163 w 197"/>
                <a:gd name="T57" fmla="*/ 9 h 611"/>
                <a:gd name="T58" fmla="*/ 193 w 197"/>
                <a:gd name="T59" fmla="*/ 9 h 611"/>
                <a:gd name="T60" fmla="*/ 193 w 197"/>
                <a:gd name="T61" fmla="*/ 9 h 611"/>
                <a:gd name="T62" fmla="*/ 197 w 197"/>
                <a:gd name="T63" fmla="*/ 4 h 611"/>
                <a:gd name="T64" fmla="*/ 197 w 197"/>
                <a:gd name="T65" fmla="*/ 4 h 611"/>
                <a:gd name="T66" fmla="*/ 193 w 197"/>
                <a:gd name="T67" fmla="*/ 0 h 611"/>
                <a:gd name="T68" fmla="*/ 193 w 197"/>
                <a:gd name="T69" fmla="*/ 0 h 611"/>
                <a:gd name="T70" fmla="*/ 163 w 197"/>
                <a:gd name="T71" fmla="*/ 0 h 611"/>
                <a:gd name="T72" fmla="*/ 133 w 197"/>
                <a:gd name="T73" fmla="*/ 0 h 611"/>
                <a:gd name="T74" fmla="*/ 107 w 197"/>
                <a:gd name="T75" fmla="*/ 4 h 611"/>
                <a:gd name="T76" fmla="*/ 86 w 197"/>
                <a:gd name="T77" fmla="*/ 13 h 611"/>
                <a:gd name="T78" fmla="*/ 65 w 197"/>
                <a:gd name="T79" fmla="*/ 26 h 611"/>
                <a:gd name="T80" fmla="*/ 48 w 197"/>
                <a:gd name="T81" fmla="*/ 43 h 611"/>
                <a:gd name="T82" fmla="*/ 35 w 197"/>
                <a:gd name="T83" fmla="*/ 68 h 611"/>
                <a:gd name="T84" fmla="*/ 22 w 197"/>
                <a:gd name="T85" fmla="*/ 98 h 611"/>
                <a:gd name="T86" fmla="*/ 22 w 197"/>
                <a:gd name="T87" fmla="*/ 98 h 6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7"/>
                <a:gd name="T133" fmla="*/ 0 h 611"/>
                <a:gd name="T134" fmla="*/ 197 w 197"/>
                <a:gd name="T135" fmla="*/ 611 h 6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7" h="611">
                  <a:moveTo>
                    <a:pt x="22" y="98"/>
                  </a:moveTo>
                  <a:lnTo>
                    <a:pt x="22" y="98"/>
                  </a:lnTo>
                  <a:lnTo>
                    <a:pt x="13" y="132"/>
                  </a:lnTo>
                  <a:lnTo>
                    <a:pt x="5" y="171"/>
                  </a:lnTo>
                  <a:lnTo>
                    <a:pt x="0" y="252"/>
                  </a:lnTo>
                  <a:lnTo>
                    <a:pt x="5" y="333"/>
                  </a:lnTo>
                  <a:lnTo>
                    <a:pt x="13" y="415"/>
                  </a:lnTo>
                  <a:lnTo>
                    <a:pt x="22" y="487"/>
                  </a:lnTo>
                  <a:lnTo>
                    <a:pt x="35" y="547"/>
                  </a:lnTo>
                  <a:lnTo>
                    <a:pt x="48" y="611"/>
                  </a:lnTo>
                  <a:lnTo>
                    <a:pt x="60" y="611"/>
                  </a:lnTo>
                  <a:lnTo>
                    <a:pt x="43" y="543"/>
                  </a:lnTo>
                  <a:lnTo>
                    <a:pt x="30" y="483"/>
                  </a:lnTo>
                  <a:lnTo>
                    <a:pt x="22" y="410"/>
                  </a:lnTo>
                  <a:lnTo>
                    <a:pt x="13" y="329"/>
                  </a:lnTo>
                  <a:lnTo>
                    <a:pt x="9" y="248"/>
                  </a:lnTo>
                  <a:lnTo>
                    <a:pt x="13" y="171"/>
                  </a:lnTo>
                  <a:lnTo>
                    <a:pt x="22" y="132"/>
                  </a:lnTo>
                  <a:lnTo>
                    <a:pt x="30" y="103"/>
                  </a:lnTo>
                  <a:lnTo>
                    <a:pt x="43" y="73"/>
                  </a:lnTo>
                  <a:lnTo>
                    <a:pt x="56" y="47"/>
                  </a:lnTo>
                  <a:lnTo>
                    <a:pt x="73" y="30"/>
                  </a:lnTo>
                  <a:lnTo>
                    <a:pt x="90" y="21"/>
                  </a:lnTo>
                  <a:lnTo>
                    <a:pt x="112" y="13"/>
                  </a:lnTo>
                  <a:lnTo>
                    <a:pt x="137" y="9"/>
                  </a:lnTo>
                  <a:lnTo>
                    <a:pt x="163" y="9"/>
                  </a:lnTo>
                  <a:lnTo>
                    <a:pt x="193" y="9"/>
                  </a:lnTo>
                  <a:lnTo>
                    <a:pt x="197" y="4"/>
                  </a:lnTo>
                  <a:lnTo>
                    <a:pt x="193" y="0"/>
                  </a:lnTo>
                  <a:lnTo>
                    <a:pt x="163" y="0"/>
                  </a:lnTo>
                  <a:lnTo>
                    <a:pt x="133" y="0"/>
                  </a:lnTo>
                  <a:lnTo>
                    <a:pt x="107" y="4"/>
                  </a:lnTo>
                  <a:lnTo>
                    <a:pt x="86" y="13"/>
                  </a:lnTo>
                  <a:lnTo>
                    <a:pt x="65" y="26"/>
                  </a:lnTo>
                  <a:lnTo>
                    <a:pt x="48" y="43"/>
                  </a:lnTo>
                  <a:lnTo>
                    <a:pt x="35" y="68"/>
                  </a:lnTo>
                  <a:lnTo>
                    <a:pt x="22" y="98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2" name="Freeform 121"/>
            <p:cNvSpPr>
              <a:spLocks/>
            </p:cNvSpPr>
            <p:nvPr/>
          </p:nvSpPr>
          <p:spPr bwMode="auto">
            <a:xfrm>
              <a:off x="736" y="2388"/>
              <a:ext cx="150" cy="603"/>
            </a:xfrm>
            <a:custGeom>
              <a:avLst/>
              <a:gdLst>
                <a:gd name="T0" fmla="*/ 146 w 150"/>
                <a:gd name="T1" fmla="*/ 0 h 603"/>
                <a:gd name="T2" fmla="*/ 146 w 150"/>
                <a:gd name="T3" fmla="*/ 0 h 603"/>
                <a:gd name="T4" fmla="*/ 124 w 150"/>
                <a:gd name="T5" fmla="*/ 9 h 603"/>
                <a:gd name="T6" fmla="*/ 99 w 150"/>
                <a:gd name="T7" fmla="*/ 17 h 603"/>
                <a:gd name="T8" fmla="*/ 77 w 150"/>
                <a:gd name="T9" fmla="*/ 34 h 603"/>
                <a:gd name="T10" fmla="*/ 60 w 150"/>
                <a:gd name="T11" fmla="*/ 51 h 603"/>
                <a:gd name="T12" fmla="*/ 43 w 150"/>
                <a:gd name="T13" fmla="*/ 73 h 603"/>
                <a:gd name="T14" fmla="*/ 30 w 150"/>
                <a:gd name="T15" fmla="*/ 98 h 603"/>
                <a:gd name="T16" fmla="*/ 17 w 150"/>
                <a:gd name="T17" fmla="*/ 124 h 603"/>
                <a:gd name="T18" fmla="*/ 9 w 150"/>
                <a:gd name="T19" fmla="*/ 154 h 603"/>
                <a:gd name="T20" fmla="*/ 9 w 150"/>
                <a:gd name="T21" fmla="*/ 154 h 603"/>
                <a:gd name="T22" fmla="*/ 0 w 150"/>
                <a:gd name="T23" fmla="*/ 218 h 603"/>
                <a:gd name="T24" fmla="*/ 0 w 150"/>
                <a:gd name="T25" fmla="*/ 282 h 603"/>
                <a:gd name="T26" fmla="*/ 5 w 150"/>
                <a:gd name="T27" fmla="*/ 351 h 603"/>
                <a:gd name="T28" fmla="*/ 13 w 150"/>
                <a:gd name="T29" fmla="*/ 415 h 603"/>
                <a:gd name="T30" fmla="*/ 26 w 150"/>
                <a:gd name="T31" fmla="*/ 479 h 603"/>
                <a:gd name="T32" fmla="*/ 39 w 150"/>
                <a:gd name="T33" fmla="*/ 530 h 603"/>
                <a:gd name="T34" fmla="*/ 60 w 150"/>
                <a:gd name="T35" fmla="*/ 603 h 603"/>
                <a:gd name="T36" fmla="*/ 60 w 150"/>
                <a:gd name="T37" fmla="*/ 603 h 603"/>
                <a:gd name="T38" fmla="*/ 64 w 150"/>
                <a:gd name="T39" fmla="*/ 603 h 603"/>
                <a:gd name="T40" fmla="*/ 64 w 150"/>
                <a:gd name="T41" fmla="*/ 603 h 603"/>
                <a:gd name="T42" fmla="*/ 43 w 150"/>
                <a:gd name="T43" fmla="*/ 534 h 603"/>
                <a:gd name="T44" fmla="*/ 30 w 150"/>
                <a:gd name="T45" fmla="*/ 483 h 603"/>
                <a:gd name="T46" fmla="*/ 22 w 150"/>
                <a:gd name="T47" fmla="*/ 423 h 603"/>
                <a:gd name="T48" fmla="*/ 9 w 150"/>
                <a:gd name="T49" fmla="*/ 355 h 603"/>
                <a:gd name="T50" fmla="*/ 5 w 150"/>
                <a:gd name="T51" fmla="*/ 286 h 603"/>
                <a:gd name="T52" fmla="*/ 5 w 150"/>
                <a:gd name="T53" fmla="*/ 222 h 603"/>
                <a:gd name="T54" fmla="*/ 13 w 150"/>
                <a:gd name="T55" fmla="*/ 158 h 603"/>
                <a:gd name="T56" fmla="*/ 13 w 150"/>
                <a:gd name="T57" fmla="*/ 158 h 603"/>
                <a:gd name="T58" fmla="*/ 22 w 150"/>
                <a:gd name="T59" fmla="*/ 128 h 603"/>
                <a:gd name="T60" fmla="*/ 34 w 150"/>
                <a:gd name="T61" fmla="*/ 103 h 603"/>
                <a:gd name="T62" fmla="*/ 47 w 150"/>
                <a:gd name="T63" fmla="*/ 77 h 603"/>
                <a:gd name="T64" fmla="*/ 64 w 150"/>
                <a:gd name="T65" fmla="*/ 60 h 603"/>
                <a:gd name="T66" fmla="*/ 81 w 150"/>
                <a:gd name="T67" fmla="*/ 39 h 603"/>
                <a:gd name="T68" fmla="*/ 103 w 150"/>
                <a:gd name="T69" fmla="*/ 26 h 603"/>
                <a:gd name="T70" fmla="*/ 124 w 150"/>
                <a:gd name="T71" fmla="*/ 17 h 603"/>
                <a:gd name="T72" fmla="*/ 150 w 150"/>
                <a:gd name="T73" fmla="*/ 9 h 603"/>
                <a:gd name="T74" fmla="*/ 150 w 150"/>
                <a:gd name="T75" fmla="*/ 9 h 603"/>
                <a:gd name="T76" fmla="*/ 150 w 150"/>
                <a:gd name="T77" fmla="*/ 4 h 603"/>
                <a:gd name="T78" fmla="*/ 150 w 150"/>
                <a:gd name="T79" fmla="*/ 4 h 603"/>
                <a:gd name="T80" fmla="*/ 146 w 150"/>
                <a:gd name="T81" fmla="*/ 0 h 603"/>
                <a:gd name="T82" fmla="*/ 146 w 150"/>
                <a:gd name="T83" fmla="*/ 0 h 6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"/>
                <a:gd name="T127" fmla="*/ 0 h 603"/>
                <a:gd name="T128" fmla="*/ 150 w 150"/>
                <a:gd name="T129" fmla="*/ 603 h 6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" h="603">
                  <a:moveTo>
                    <a:pt x="146" y="0"/>
                  </a:moveTo>
                  <a:lnTo>
                    <a:pt x="146" y="0"/>
                  </a:lnTo>
                  <a:lnTo>
                    <a:pt x="124" y="9"/>
                  </a:lnTo>
                  <a:lnTo>
                    <a:pt x="99" y="17"/>
                  </a:lnTo>
                  <a:lnTo>
                    <a:pt x="77" y="34"/>
                  </a:lnTo>
                  <a:lnTo>
                    <a:pt x="60" y="51"/>
                  </a:lnTo>
                  <a:lnTo>
                    <a:pt x="43" y="73"/>
                  </a:lnTo>
                  <a:lnTo>
                    <a:pt x="30" y="98"/>
                  </a:lnTo>
                  <a:lnTo>
                    <a:pt x="17" y="124"/>
                  </a:lnTo>
                  <a:lnTo>
                    <a:pt x="9" y="154"/>
                  </a:lnTo>
                  <a:lnTo>
                    <a:pt x="0" y="218"/>
                  </a:lnTo>
                  <a:lnTo>
                    <a:pt x="0" y="282"/>
                  </a:lnTo>
                  <a:lnTo>
                    <a:pt x="5" y="351"/>
                  </a:lnTo>
                  <a:lnTo>
                    <a:pt x="13" y="415"/>
                  </a:lnTo>
                  <a:lnTo>
                    <a:pt x="26" y="479"/>
                  </a:lnTo>
                  <a:lnTo>
                    <a:pt x="39" y="530"/>
                  </a:lnTo>
                  <a:lnTo>
                    <a:pt x="60" y="603"/>
                  </a:lnTo>
                  <a:lnTo>
                    <a:pt x="64" y="603"/>
                  </a:lnTo>
                  <a:lnTo>
                    <a:pt x="43" y="534"/>
                  </a:lnTo>
                  <a:lnTo>
                    <a:pt x="30" y="483"/>
                  </a:lnTo>
                  <a:lnTo>
                    <a:pt x="22" y="423"/>
                  </a:lnTo>
                  <a:lnTo>
                    <a:pt x="9" y="355"/>
                  </a:lnTo>
                  <a:lnTo>
                    <a:pt x="5" y="286"/>
                  </a:lnTo>
                  <a:lnTo>
                    <a:pt x="5" y="222"/>
                  </a:lnTo>
                  <a:lnTo>
                    <a:pt x="13" y="158"/>
                  </a:lnTo>
                  <a:lnTo>
                    <a:pt x="22" y="128"/>
                  </a:lnTo>
                  <a:lnTo>
                    <a:pt x="34" y="103"/>
                  </a:lnTo>
                  <a:lnTo>
                    <a:pt x="47" y="77"/>
                  </a:lnTo>
                  <a:lnTo>
                    <a:pt x="64" y="60"/>
                  </a:lnTo>
                  <a:lnTo>
                    <a:pt x="81" y="39"/>
                  </a:lnTo>
                  <a:lnTo>
                    <a:pt x="103" y="26"/>
                  </a:lnTo>
                  <a:lnTo>
                    <a:pt x="124" y="17"/>
                  </a:lnTo>
                  <a:lnTo>
                    <a:pt x="150" y="9"/>
                  </a:lnTo>
                  <a:lnTo>
                    <a:pt x="150" y="4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3" name="Freeform 122"/>
            <p:cNvSpPr>
              <a:spLocks/>
            </p:cNvSpPr>
            <p:nvPr/>
          </p:nvSpPr>
          <p:spPr bwMode="auto">
            <a:xfrm>
              <a:off x="890" y="2371"/>
              <a:ext cx="167" cy="577"/>
            </a:xfrm>
            <a:custGeom>
              <a:avLst/>
              <a:gdLst>
                <a:gd name="T0" fmla="*/ 4 w 167"/>
                <a:gd name="T1" fmla="*/ 0 h 577"/>
                <a:gd name="T2" fmla="*/ 4 w 167"/>
                <a:gd name="T3" fmla="*/ 0 h 577"/>
                <a:gd name="T4" fmla="*/ 47 w 167"/>
                <a:gd name="T5" fmla="*/ 47 h 577"/>
                <a:gd name="T6" fmla="*/ 81 w 167"/>
                <a:gd name="T7" fmla="*/ 94 h 577"/>
                <a:gd name="T8" fmla="*/ 111 w 167"/>
                <a:gd name="T9" fmla="*/ 141 h 577"/>
                <a:gd name="T10" fmla="*/ 133 w 167"/>
                <a:gd name="T11" fmla="*/ 192 h 577"/>
                <a:gd name="T12" fmla="*/ 150 w 167"/>
                <a:gd name="T13" fmla="*/ 239 h 577"/>
                <a:gd name="T14" fmla="*/ 158 w 167"/>
                <a:gd name="T15" fmla="*/ 286 h 577"/>
                <a:gd name="T16" fmla="*/ 163 w 167"/>
                <a:gd name="T17" fmla="*/ 333 h 577"/>
                <a:gd name="T18" fmla="*/ 167 w 167"/>
                <a:gd name="T19" fmla="*/ 376 h 577"/>
                <a:gd name="T20" fmla="*/ 163 w 167"/>
                <a:gd name="T21" fmla="*/ 419 h 577"/>
                <a:gd name="T22" fmla="*/ 158 w 167"/>
                <a:gd name="T23" fmla="*/ 457 h 577"/>
                <a:gd name="T24" fmla="*/ 150 w 167"/>
                <a:gd name="T25" fmla="*/ 517 h 577"/>
                <a:gd name="T26" fmla="*/ 137 w 167"/>
                <a:gd name="T27" fmla="*/ 560 h 577"/>
                <a:gd name="T28" fmla="*/ 133 w 167"/>
                <a:gd name="T29" fmla="*/ 577 h 577"/>
                <a:gd name="T30" fmla="*/ 133 w 167"/>
                <a:gd name="T31" fmla="*/ 577 h 577"/>
                <a:gd name="T32" fmla="*/ 128 w 167"/>
                <a:gd name="T33" fmla="*/ 577 h 577"/>
                <a:gd name="T34" fmla="*/ 128 w 167"/>
                <a:gd name="T35" fmla="*/ 577 h 577"/>
                <a:gd name="T36" fmla="*/ 128 w 167"/>
                <a:gd name="T37" fmla="*/ 573 h 577"/>
                <a:gd name="T38" fmla="*/ 128 w 167"/>
                <a:gd name="T39" fmla="*/ 573 h 577"/>
                <a:gd name="T40" fmla="*/ 141 w 167"/>
                <a:gd name="T41" fmla="*/ 513 h 577"/>
                <a:gd name="T42" fmla="*/ 154 w 167"/>
                <a:gd name="T43" fmla="*/ 453 h 577"/>
                <a:gd name="T44" fmla="*/ 154 w 167"/>
                <a:gd name="T45" fmla="*/ 372 h 577"/>
                <a:gd name="T46" fmla="*/ 154 w 167"/>
                <a:gd name="T47" fmla="*/ 329 h 577"/>
                <a:gd name="T48" fmla="*/ 150 w 167"/>
                <a:gd name="T49" fmla="*/ 282 h 577"/>
                <a:gd name="T50" fmla="*/ 137 w 167"/>
                <a:gd name="T51" fmla="*/ 239 h 577"/>
                <a:gd name="T52" fmla="*/ 124 w 167"/>
                <a:gd name="T53" fmla="*/ 188 h 577"/>
                <a:gd name="T54" fmla="*/ 103 w 167"/>
                <a:gd name="T55" fmla="*/ 141 h 577"/>
                <a:gd name="T56" fmla="*/ 77 w 167"/>
                <a:gd name="T57" fmla="*/ 94 h 577"/>
                <a:gd name="T58" fmla="*/ 43 w 167"/>
                <a:gd name="T59" fmla="*/ 51 h 577"/>
                <a:gd name="T60" fmla="*/ 0 w 167"/>
                <a:gd name="T61" fmla="*/ 4 h 577"/>
                <a:gd name="T62" fmla="*/ 0 w 167"/>
                <a:gd name="T63" fmla="*/ 4 h 577"/>
                <a:gd name="T64" fmla="*/ 0 w 167"/>
                <a:gd name="T65" fmla="*/ 0 h 577"/>
                <a:gd name="T66" fmla="*/ 0 w 167"/>
                <a:gd name="T67" fmla="*/ 0 h 577"/>
                <a:gd name="T68" fmla="*/ 4 w 167"/>
                <a:gd name="T69" fmla="*/ 0 h 577"/>
                <a:gd name="T70" fmla="*/ 4 w 167"/>
                <a:gd name="T71" fmla="*/ 0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67"/>
                <a:gd name="T109" fmla="*/ 0 h 577"/>
                <a:gd name="T110" fmla="*/ 167 w 167"/>
                <a:gd name="T111" fmla="*/ 577 h 57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67" h="577">
                  <a:moveTo>
                    <a:pt x="4" y="0"/>
                  </a:moveTo>
                  <a:lnTo>
                    <a:pt x="4" y="0"/>
                  </a:lnTo>
                  <a:lnTo>
                    <a:pt x="47" y="47"/>
                  </a:lnTo>
                  <a:lnTo>
                    <a:pt x="81" y="94"/>
                  </a:lnTo>
                  <a:lnTo>
                    <a:pt x="111" y="141"/>
                  </a:lnTo>
                  <a:lnTo>
                    <a:pt x="133" y="192"/>
                  </a:lnTo>
                  <a:lnTo>
                    <a:pt x="150" y="239"/>
                  </a:lnTo>
                  <a:lnTo>
                    <a:pt x="158" y="286"/>
                  </a:lnTo>
                  <a:lnTo>
                    <a:pt x="163" y="333"/>
                  </a:lnTo>
                  <a:lnTo>
                    <a:pt x="167" y="376"/>
                  </a:lnTo>
                  <a:lnTo>
                    <a:pt x="163" y="419"/>
                  </a:lnTo>
                  <a:lnTo>
                    <a:pt x="158" y="457"/>
                  </a:lnTo>
                  <a:lnTo>
                    <a:pt x="150" y="517"/>
                  </a:lnTo>
                  <a:lnTo>
                    <a:pt x="137" y="560"/>
                  </a:lnTo>
                  <a:lnTo>
                    <a:pt x="133" y="577"/>
                  </a:lnTo>
                  <a:lnTo>
                    <a:pt x="128" y="577"/>
                  </a:lnTo>
                  <a:lnTo>
                    <a:pt x="128" y="573"/>
                  </a:lnTo>
                  <a:lnTo>
                    <a:pt x="141" y="513"/>
                  </a:lnTo>
                  <a:lnTo>
                    <a:pt x="154" y="453"/>
                  </a:lnTo>
                  <a:lnTo>
                    <a:pt x="154" y="372"/>
                  </a:lnTo>
                  <a:lnTo>
                    <a:pt x="154" y="329"/>
                  </a:lnTo>
                  <a:lnTo>
                    <a:pt x="150" y="282"/>
                  </a:lnTo>
                  <a:lnTo>
                    <a:pt x="137" y="239"/>
                  </a:lnTo>
                  <a:lnTo>
                    <a:pt x="124" y="188"/>
                  </a:lnTo>
                  <a:lnTo>
                    <a:pt x="103" y="141"/>
                  </a:lnTo>
                  <a:lnTo>
                    <a:pt x="77" y="94"/>
                  </a:lnTo>
                  <a:lnTo>
                    <a:pt x="43" y="5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4" name="Freeform 123"/>
            <p:cNvSpPr>
              <a:spLocks/>
            </p:cNvSpPr>
            <p:nvPr/>
          </p:nvSpPr>
          <p:spPr bwMode="auto">
            <a:xfrm>
              <a:off x="882" y="2388"/>
              <a:ext cx="141" cy="564"/>
            </a:xfrm>
            <a:custGeom>
              <a:avLst/>
              <a:gdLst>
                <a:gd name="T0" fmla="*/ 4 w 141"/>
                <a:gd name="T1" fmla="*/ 0 h 564"/>
                <a:gd name="T2" fmla="*/ 4 w 141"/>
                <a:gd name="T3" fmla="*/ 0 h 564"/>
                <a:gd name="T4" fmla="*/ 38 w 141"/>
                <a:gd name="T5" fmla="*/ 30 h 564"/>
                <a:gd name="T6" fmla="*/ 68 w 141"/>
                <a:gd name="T7" fmla="*/ 64 h 564"/>
                <a:gd name="T8" fmla="*/ 89 w 141"/>
                <a:gd name="T9" fmla="*/ 103 h 564"/>
                <a:gd name="T10" fmla="*/ 106 w 141"/>
                <a:gd name="T11" fmla="*/ 145 h 564"/>
                <a:gd name="T12" fmla="*/ 119 w 141"/>
                <a:gd name="T13" fmla="*/ 188 h 564"/>
                <a:gd name="T14" fmla="*/ 128 w 141"/>
                <a:gd name="T15" fmla="*/ 235 h 564"/>
                <a:gd name="T16" fmla="*/ 136 w 141"/>
                <a:gd name="T17" fmla="*/ 282 h 564"/>
                <a:gd name="T18" fmla="*/ 141 w 141"/>
                <a:gd name="T19" fmla="*/ 329 h 564"/>
                <a:gd name="T20" fmla="*/ 141 w 141"/>
                <a:gd name="T21" fmla="*/ 415 h 564"/>
                <a:gd name="T22" fmla="*/ 136 w 141"/>
                <a:gd name="T23" fmla="*/ 487 h 564"/>
                <a:gd name="T24" fmla="*/ 128 w 141"/>
                <a:gd name="T25" fmla="*/ 556 h 564"/>
                <a:gd name="T26" fmla="*/ 128 w 141"/>
                <a:gd name="T27" fmla="*/ 556 h 564"/>
                <a:gd name="T28" fmla="*/ 123 w 141"/>
                <a:gd name="T29" fmla="*/ 564 h 564"/>
                <a:gd name="T30" fmla="*/ 123 w 141"/>
                <a:gd name="T31" fmla="*/ 564 h 564"/>
                <a:gd name="T32" fmla="*/ 119 w 141"/>
                <a:gd name="T33" fmla="*/ 564 h 564"/>
                <a:gd name="T34" fmla="*/ 119 w 141"/>
                <a:gd name="T35" fmla="*/ 564 h 564"/>
                <a:gd name="T36" fmla="*/ 128 w 141"/>
                <a:gd name="T37" fmla="*/ 492 h 564"/>
                <a:gd name="T38" fmla="*/ 132 w 141"/>
                <a:gd name="T39" fmla="*/ 415 h 564"/>
                <a:gd name="T40" fmla="*/ 132 w 141"/>
                <a:gd name="T41" fmla="*/ 329 h 564"/>
                <a:gd name="T42" fmla="*/ 128 w 141"/>
                <a:gd name="T43" fmla="*/ 278 h 564"/>
                <a:gd name="T44" fmla="*/ 123 w 141"/>
                <a:gd name="T45" fmla="*/ 231 h 564"/>
                <a:gd name="T46" fmla="*/ 115 w 141"/>
                <a:gd name="T47" fmla="*/ 188 h 564"/>
                <a:gd name="T48" fmla="*/ 98 w 141"/>
                <a:gd name="T49" fmla="*/ 141 h 564"/>
                <a:gd name="T50" fmla="*/ 81 w 141"/>
                <a:gd name="T51" fmla="*/ 103 h 564"/>
                <a:gd name="T52" fmla="*/ 59 w 141"/>
                <a:gd name="T53" fmla="*/ 64 h 564"/>
                <a:gd name="T54" fmla="*/ 34 w 141"/>
                <a:gd name="T55" fmla="*/ 34 h 564"/>
                <a:gd name="T56" fmla="*/ 0 w 141"/>
                <a:gd name="T57" fmla="*/ 9 h 564"/>
                <a:gd name="T58" fmla="*/ 0 w 141"/>
                <a:gd name="T59" fmla="*/ 9 h 564"/>
                <a:gd name="T60" fmla="*/ 4 w 141"/>
                <a:gd name="T61" fmla="*/ 0 h 564"/>
                <a:gd name="T62" fmla="*/ 4 w 141"/>
                <a:gd name="T63" fmla="*/ 0 h 5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1"/>
                <a:gd name="T97" fmla="*/ 0 h 564"/>
                <a:gd name="T98" fmla="*/ 141 w 141"/>
                <a:gd name="T99" fmla="*/ 564 h 5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1" h="564">
                  <a:moveTo>
                    <a:pt x="4" y="0"/>
                  </a:moveTo>
                  <a:lnTo>
                    <a:pt x="4" y="0"/>
                  </a:lnTo>
                  <a:lnTo>
                    <a:pt x="38" y="30"/>
                  </a:lnTo>
                  <a:lnTo>
                    <a:pt x="68" y="64"/>
                  </a:lnTo>
                  <a:lnTo>
                    <a:pt x="89" y="103"/>
                  </a:lnTo>
                  <a:lnTo>
                    <a:pt x="106" y="145"/>
                  </a:lnTo>
                  <a:lnTo>
                    <a:pt x="119" y="188"/>
                  </a:lnTo>
                  <a:lnTo>
                    <a:pt x="128" y="235"/>
                  </a:lnTo>
                  <a:lnTo>
                    <a:pt x="136" y="282"/>
                  </a:lnTo>
                  <a:lnTo>
                    <a:pt x="141" y="329"/>
                  </a:lnTo>
                  <a:lnTo>
                    <a:pt x="141" y="415"/>
                  </a:lnTo>
                  <a:lnTo>
                    <a:pt x="136" y="487"/>
                  </a:lnTo>
                  <a:lnTo>
                    <a:pt x="128" y="556"/>
                  </a:lnTo>
                  <a:lnTo>
                    <a:pt x="123" y="564"/>
                  </a:lnTo>
                  <a:lnTo>
                    <a:pt x="119" y="564"/>
                  </a:lnTo>
                  <a:lnTo>
                    <a:pt x="128" y="492"/>
                  </a:lnTo>
                  <a:lnTo>
                    <a:pt x="132" y="415"/>
                  </a:lnTo>
                  <a:lnTo>
                    <a:pt x="132" y="329"/>
                  </a:lnTo>
                  <a:lnTo>
                    <a:pt x="128" y="278"/>
                  </a:lnTo>
                  <a:lnTo>
                    <a:pt x="123" y="231"/>
                  </a:lnTo>
                  <a:lnTo>
                    <a:pt x="115" y="188"/>
                  </a:lnTo>
                  <a:lnTo>
                    <a:pt x="98" y="141"/>
                  </a:lnTo>
                  <a:lnTo>
                    <a:pt x="81" y="103"/>
                  </a:lnTo>
                  <a:lnTo>
                    <a:pt x="59" y="64"/>
                  </a:lnTo>
                  <a:lnTo>
                    <a:pt x="34" y="34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88D4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5" name="Freeform 124"/>
            <p:cNvSpPr>
              <a:spLocks/>
            </p:cNvSpPr>
            <p:nvPr/>
          </p:nvSpPr>
          <p:spPr bwMode="auto">
            <a:xfrm>
              <a:off x="685" y="3384"/>
              <a:ext cx="1021" cy="385"/>
            </a:xfrm>
            <a:custGeom>
              <a:avLst/>
              <a:gdLst>
                <a:gd name="T0" fmla="*/ 1021 w 1021"/>
                <a:gd name="T1" fmla="*/ 162 h 385"/>
                <a:gd name="T2" fmla="*/ 1021 w 1021"/>
                <a:gd name="T3" fmla="*/ 162 h 385"/>
                <a:gd name="T4" fmla="*/ 906 w 1021"/>
                <a:gd name="T5" fmla="*/ 137 h 385"/>
                <a:gd name="T6" fmla="*/ 641 w 1021"/>
                <a:gd name="T7" fmla="*/ 81 h 385"/>
                <a:gd name="T8" fmla="*/ 483 w 1021"/>
                <a:gd name="T9" fmla="*/ 51 h 385"/>
                <a:gd name="T10" fmla="*/ 333 w 1021"/>
                <a:gd name="T11" fmla="*/ 26 h 385"/>
                <a:gd name="T12" fmla="*/ 201 w 1021"/>
                <a:gd name="T13" fmla="*/ 8 h 385"/>
                <a:gd name="T14" fmla="*/ 98 w 1021"/>
                <a:gd name="T15" fmla="*/ 0 h 385"/>
                <a:gd name="T16" fmla="*/ 98 w 1021"/>
                <a:gd name="T17" fmla="*/ 0 h 385"/>
                <a:gd name="T18" fmla="*/ 90 w 1021"/>
                <a:gd name="T19" fmla="*/ 0 h 385"/>
                <a:gd name="T20" fmla="*/ 90 w 1021"/>
                <a:gd name="T21" fmla="*/ 0 h 385"/>
                <a:gd name="T22" fmla="*/ 68 w 1021"/>
                <a:gd name="T23" fmla="*/ 13 h 385"/>
                <a:gd name="T24" fmla="*/ 47 w 1021"/>
                <a:gd name="T25" fmla="*/ 30 h 385"/>
                <a:gd name="T26" fmla="*/ 30 w 1021"/>
                <a:gd name="T27" fmla="*/ 51 h 385"/>
                <a:gd name="T28" fmla="*/ 17 w 1021"/>
                <a:gd name="T29" fmla="*/ 68 h 385"/>
                <a:gd name="T30" fmla="*/ 8 w 1021"/>
                <a:gd name="T31" fmla="*/ 85 h 385"/>
                <a:gd name="T32" fmla="*/ 4 w 1021"/>
                <a:gd name="T33" fmla="*/ 107 h 385"/>
                <a:gd name="T34" fmla="*/ 0 w 1021"/>
                <a:gd name="T35" fmla="*/ 141 h 385"/>
                <a:gd name="T36" fmla="*/ 4 w 1021"/>
                <a:gd name="T37" fmla="*/ 179 h 385"/>
                <a:gd name="T38" fmla="*/ 13 w 1021"/>
                <a:gd name="T39" fmla="*/ 205 h 385"/>
                <a:gd name="T40" fmla="*/ 30 w 1021"/>
                <a:gd name="T41" fmla="*/ 231 h 385"/>
                <a:gd name="T42" fmla="*/ 43 w 1021"/>
                <a:gd name="T43" fmla="*/ 244 h 385"/>
                <a:gd name="T44" fmla="*/ 43 w 1021"/>
                <a:gd name="T45" fmla="*/ 244 h 385"/>
                <a:gd name="T46" fmla="*/ 107 w 1021"/>
                <a:gd name="T47" fmla="*/ 269 h 385"/>
                <a:gd name="T48" fmla="*/ 171 w 1021"/>
                <a:gd name="T49" fmla="*/ 282 h 385"/>
                <a:gd name="T50" fmla="*/ 226 w 1021"/>
                <a:gd name="T51" fmla="*/ 286 h 385"/>
                <a:gd name="T52" fmla="*/ 282 w 1021"/>
                <a:gd name="T53" fmla="*/ 291 h 385"/>
                <a:gd name="T54" fmla="*/ 389 w 1021"/>
                <a:gd name="T55" fmla="*/ 295 h 385"/>
                <a:gd name="T56" fmla="*/ 440 w 1021"/>
                <a:gd name="T57" fmla="*/ 299 h 385"/>
                <a:gd name="T58" fmla="*/ 500 w 1021"/>
                <a:gd name="T59" fmla="*/ 312 h 385"/>
                <a:gd name="T60" fmla="*/ 645 w 1021"/>
                <a:gd name="T61" fmla="*/ 385 h 385"/>
                <a:gd name="T62" fmla="*/ 714 w 1021"/>
                <a:gd name="T63" fmla="*/ 265 h 385"/>
                <a:gd name="T64" fmla="*/ 799 w 1021"/>
                <a:gd name="T65" fmla="*/ 286 h 385"/>
                <a:gd name="T66" fmla="*/ 1021 w 1021"/>
                <a:gd name="T67" fmla="*/ 162 h 3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1"/>
                <a:gd name="T103" fmla="*/ 0 h 385"/>
                <a:gd name="T104" fmla="*/ 1021 w 1021"/>
                <a:gd name="T105" fmla="*/ 385 h 38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1" h="385">
                  <a:moveTo>
                    <a:pt x="1021" y="162"/>
                  </a:moveTo>
                  <a:lnTo>
                    <a:pt x="1021" y="162"/>
                  </a:lnTo>
                  <a:lnTo>
                    <a:pt x="906" y="137"/>
                  </a:lnTo>
                  <a:lnTo>
                    <a:pt x="641" y="81"/>
                  </a:lnTo>
                  <a:lnTo>
                    <a:pt x="483" y="51"/>
                  </a:lnTo>
                  <a:lnTo>
                    <a:pt x="333" y="26"/>
                  </a:lnTo>
                  <a:lnTo>
                    <a:pt x="201" y="8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68" y="13"/>
                  </a:lnTo>
                  <a:lnTo>
                    <a:pt x="47" y="30"/>
                  </a:lnTo>
                  <a:lnTo>
                    <a:pt x="30" y="51"/>
                  </a:lnTo>
                  <a:lnTo>
                    <a:pt x="17" y="68"/>
                  </a:lnTo>
                  <a:lnTo>
                    <a:pt x="8" y="85"/>
                  </a:lnTo>
                  <a:lnTo>
                    <a:pt x="4" y="107"/>
                  </a:lnTo>
                  <a:lnTo>
                    <a:pt x="0" y="141"/>
                  </a:lnTo>
                  <a:lnTo>
                    <a:pt x="4" y="179"/>
                  </a:lnTo>
                  <a:lnTo>
                    <a:pt x="13" y="205"/>
                  </a:lnTo>
                  <a:lnTo>
                    <a:pt x="30" y="231"/>
                  </a:lnTo>
                  <a:lnTo>
                    <a:pt x="43" y="244"/>
                  </a:lnTo>
                  <a:lnTo>
                    <a:pt x="107" y="269"/>
                  </a:lnTo>
                  <a:lnTo>
                    <a:pt x="171" y="282"/>
                  </a:lnTo>
                  <a:lnTo>
                    <a:pt x="226" y="286"/>
                  </a:lnTo>
                  <a:lnTo>
                    <a:pt x="282" y="291"/>
                  </a:lnTo>
                  <a:lnTo>
                    <a:pt x="389" y="295"/>
                  </a:lnTo>
                  <a:lnTo>
                    <a:pt x="440" y="299"/>
                  </a:lnTo>
                  <a:lnTo>
                    <a:pt x="500" y="312"/>
                  </a:lnTo>
                  <a:lnTo>
                    <a:pt x="645" y="385"/>
                  </a:lnTo>
                  <a:lnTo>
                    <a:pt x="714" y="265"/>
                  </a:lnTo>
                  <a:lnTo>
                    <a:pt x="799" y="286"/>
                  </a:lnTo>
                  <a:lnTo>
                    <a:pt x="1021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6" name="Freeform 125"/>
            <p:cNvSpPr>
              <a:spLocks/>
            </p:cNvSpPr>
            <p:nvPr/>
          </p:nvSpPr>
          <p:spPr bwMode="auto">
            <a:xfrm>
              <a:off x="719" y="2811"/>
              <a:ext cx="308" cy="633"/>
            </a:xfrm>
            <a:custGeom>
              <a:avLst/>
              <a:gdLst>
                <a:gd name="T0" fmla="*/ 308 w 308"/>
                <a:gd name="T1" fmla="*/ 603 h 633"/>
                <a:gd name="T2" fmla="*/ 308 w 308"/>
                <a:gd name="T3" fmla="*/ 603 h 633"/>
                <a:gd name="T4" fmla="*/ 154 w 308"/>
                <a:gd name="T5" fmla="*/ 539 h 633"/>
                <a:gd name="T6" fmla="*/ 133 w 308"/>
                <a:gd name="T7" fmla="*/ 299 h 633"/>
                <a:gd name="T8" fmla="*/ 175 w 308"/>
                <a:gd name="T9" fmla="*/ 107 h 633"/>
                <a:gd name="T10" fmla="*/ 175 w 308"/>
                <a:gd name="T11" fmla="*/ 107 h 633"/>
                <a:gd name="T12" fmla="*/ 175 w 308"/>
                <a:gd name="T13" fmla="*/ 90 h 633"/>
                <a:gd name="T14" fmla="*/ 171 w 308"/>
                <a:gd name="T15" fmla="*/ 56 h 633"/>
                <a:gd name="T16" fmla="*/ 163 w 308"/>
                <a:gd name="T17" fmla="*/ 39 h 633"/>
                <a:gd name="T18" fmla="*/ 154 w 308"/>
                <a:gd name="T19" fmla="*/ 22 h 633"/>
                <a:gd name="T20" fmla="*/ 141 w 308"/>
                <a:gd name="T21" fmla="*/ 9 h 633"/>
                <a:gd name="T22" fmla="*/ 128 w 308"/>
                <a:gd name="T23" fmla="*/ 0 h 633"/>
                <a:gd name="T24" fmla="*/ 128 w 308"/>
                <a:gd name="T25" fmla="*/ 0 h 633"/>
                <a:gd name="T26" fmla="*/ 98 w 308"/>
                <a:gd name="T27" fmla="*/ 0 h 633"/>
                <a:gd name="T28" fmla="*/ 81 w 308"/>
                <a:gd name="T29" fmla="*/ 4 h 633"/>
                <a:gd name="T30" fmla="*/ 73 w 308"/>
                <a:gd name="T31" fmla="*/ 9 h 633"/>
                <a:gd name="T32" fmla="*/ 69 w 308"/>
                <a:gd name="T33" fmla="*/ 13 h 633"/>
                <a:gd name="T34" fmla="*/ 69 w 308"/>
                <a:gd name="T35" fmla="*/ 13 h 633"/>
                <a:gd name="T36" fmla="*/ 60 w 308"/>
                <a:gd name="T37" fmla="*/ 30 h 633"/>
                <a:gd name="T38" fmla="*/ 51 w 308"/>
                <a:gd name="T39" fmla="*/ 47 h 633"/>
                <a:gd name="T40" fmla="*/ 43 w 308"/>
                <a:gd name="T41" fmla="*/ 81 h 633"/>
                <a:gd name="T42" fmla="*/ 34 w 308"/>
                <a:gd name="T43" fmla="*/ 120 h 633"/>
                <a:gd name="T44" fmla="*/ 30 w 308"/>
                <a:gd name="T45" fmla="*/ 175 h 633"/>
                <a:gd name="T46" fmla="*/ 26 w 308"/>
                <a:gd name="T47" fmla="*/ 244 h 633"/>
                <a:gd name="T48" fmla="*/ 26 w 308"/>
                <a:gd name="T49" fmla="*/ 325 h 633"/>
                <a:gd name="T50" fmla="*/ 26 w 308"/>
                <a:gd name="T51" fmla="*/ 325 h 633"/>
                <a:gd name="T52" fmla="*/ 30 w 308"/>
                <a:gd name="T53" fmla="*/ 355 h 633"/>
                <a:gd name="T54" fmla="*/ 30 w 308"/>
                <a:gd name="T55" fmla="*/ 432 h 633"/>
                <a:gd name="T56" fmla="*/ 30 w 308"/>
                <a:gd name="T57" fmla="*/ 479 h 633"/>
                <a:gd name="T58" fmla="*/ 26 w 308"/>
                <a:gd name="T59" fmla="*/ 530 h 633"/>
                <a:gd name="T60" fmla="*/ 17 w 308"/>
                <a:gd name="T61" fmla="*/ 581 h 633"/>
                <a:gd name="T62" fmla="*/ 0 w 308"/>
                <a:gd name="T63" fmla="*/ 633 h 633"/>
                <a:gd name="T64" fmla="*/ 0 w 308"/>
                <a:gd name="T65" fmla="*/ 633 h 633"/>
                <a:gd name="T66" fmla="*/ 308 w 308"/>
                <a:gd name="T67" fmla="*/ 603 h 633"/>
                <a:gd name="T68" fmla="*/ 308 w 308"/>
                <a:gd name="T69" fmla="*/ 603 h 6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8"/>
                <a:gd name="T106" fmla="*/ 0 h 633"/>
                <a:gd name="T107" fmla="*/ 308 w 308"/>
                <a:gd name="T108" fmla="*/ 633 h 6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8" h="633">
                  <a:moveTo>
                    <a:pt x="308" y="603"/>
                  </a:moveTo>
                  <a:lnTo>
                    <a:pt x="308" y="603"/>
                  </a:lnTo>
                  <a:lnTo>
                    <a:pt x="154" y="539"/>
                  </a:lnTo>
                  <a:lnTo>
                    <a:pt x="133" y="299"/>
                  </a:lnTo>
                  <a:lnTo>
                    <a:pt x="175" y="107"/>
                  </a:lnTo>
                  <a:lnTo>
                    <a:pt x="175" y="90"/>
                  </a:lnTo>
                  <a:lnTo>
                    <a:pt x="171" y="56"/>
                  </a:lnTo>
                  <a:lnTo>
                    <a:pt x="163" y="39"/>
                  </a:lnTo>
                  <a:lnTo>
                    <a:pt x="154" y="22"/>
                  </a:lnTo>
                  <a:lnTo>
                    <a:pt x="141" y="9"/>
                  </a:lnTo>
                  <a:lnTo>
                    <a:pt x="128" y="0"/>
                  </a:lnTo>
                  <a:lnTo>
                    <a:pt x="98" y="0"/>
                  </a:lnTo>
                  <a:lnTo>
                    <a:pt x="81" y="4"/>
                  </a:lnTo>
                  <a:lnTo>
                    <a:pt x="73" y="9"/>
                  </a:lnTo>
                  <a:lnTo>
                    <a:pt x="69" y="13"/>
                  </a:lnTo>
                  <a:lnTo>
                    <a:pt x="60" y="30"/>
                  </a:lnTo>
                  <a:lnTo>
                    <a:pt x="51" y="47"/>
                  </a:lnTo>
                  <a:lnTo>
                    <a:pt x="43" y="81"/>
                  </a:lnTo>
                  <a:lnTo>
                    <a:pt x="34" y="120"/>
                  </a:lnTo>
                  <a:lnTo>
                    <a:pt x="30" y="175"/>
                  </a:lnTo>
                  <a:lnTo>
                    <a:pt x="26" y="244"/>
                  </a:lnTo>
                  <a:lnTo>
                    <a:pt x="26" y="325"/>
                  </a:lnTo>
                  <a:lnTo>
                    <a:pt x="30" y="355"/>
                  </a:lnTo>
                  <a:lnTo>
                    <a:pt x="30" y="432"/>
                  </a:lnTo>
                  <a:lnTo>
                    <a:pt x="30" y="479"/>
                  </a:lnTo>
                  <a:lnTo>
                    <a:pt x="26" y="530"/>
                  </a:lnTo>
                  <a:lnTo>
                    <a:pt x="17" y="581"/>
                  </a:lnTo>
                  <a:lnTo>
                    <a:pt x="0" y="633"/>
                  </a:lnTo>
                  <a:lnTo>
                    <a:pt x="308" y="6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7" name="Freeform 126"/>
            <p:cNvSpPr>
              <a:spLocks/>
            </p:cNvSpPr>
            <p:nvPr/>
          </p:nvSpPr>
          <p:spPr bwMode="auto">
            <a:xfrm>
              <a:off x="843" y="2905"/>
              <a:ext cx="81" cy="99"/>
            </a:xfrm>
            <a:custGeom>
              <a:avLst/>
              <a:gdLst>
                <a:gd name="T0" fmla="*/ 60 w 81"/>
                <a:gd name="T1" fmla="*/ 17 h 99"/>
                <a:gd name="T2" fmla="*/ 60 w 81"/>
                <a:gd name="T3" fmla="*/ 17 h 99"/>
                <a:gd name="T4" fmla="*/ 68 w 81"/>
                <a:gd name="T5" fmla="*/ 26 h 99"/>
                <a:gd name="T6" fmla="*/ 73 w 81"/>
                <a:gd name="T7" fmla="*/ 34 h 99"/>
                <a:gd name="T8" fmla="*/ 81 w 81"/>
                <a:gd name="T9" fmla="*/ 47 h 99"/>
                <a:gd name="T10" fmla="*/ 81 w 81"/>
                <a:gd name="T11" fmla="*/ 60 h 99"/>
                <a:gd name="T12" fmla="*/ 81 w 81"/>
                <a:gd name="T13" fmla="*/ 73 h 99"/>
                <a:gd name="T14" fmla="*/ 68 w 81"/>
                <a:gd name="T15" fmla="*/ 86 h 99"/>
                <a:gd name="T16" fmla="*/ 47 w 81"/>
                <a:gd name="T17" fmla="*/ 94 h 99"/>
                <a:gd name="T18" fmla="*/ 47 w 81"/>
                <a:gd name="T19" fmla="*/ 94 h 99"/>
                <a:gd name="T20" fmla="*/ 34 w 81"/>
                <a:gd name="T21" fmla="*/ 99 h 99"/>
                <a:gd name="T22" fmla="*/ 21 w 81"/>
                <a:gd name="T23" fmla="*/ 99 h 99"/>
                <a:gd name="T24" fmla="*/ 13 w 81"/>
                <a:gd name="T25" fmla="*/ 90 h 99"/>
                <a:gd name="T26" fmla="*/ 9 w 81"/>
                <a:gd name="T27" fmla="*/ 86 h 99"/>
                <a:gd name="T28" fmla="*/ 0 w 81"/>
                <a:gd name="T29" fmla="*/ 64 h 99"/>
                <a:gd name="T30" fmla="*/ 0 w 81"/>
                <a:gd name="T31" fmla="*/ 39 h 99"/>
                <a:gd name="T32" fmla="*/ 9 w 81"/>
                <a:gd name="T33" fmla="*/ 17 h 99"/>
                <a:gd name="T34" fmla="*/ 13 w 81"/>
                <a:gd name="T35" fmla="*/ 9 h 99"/>
                <a:gd name="T36" fmla="*/ 21 w 81"/>
                <a:gd name="T37" fmla="*/ 4 h 99"/>
                <a:gd name="T38" fmla="*/ 30 w 81"/>
                <a:gd name="T39" fmla="*/ 0 h 99"/>
                <a:gd name="T40" fmla="*/ 39 w 81"/>
                <a:gd name="T41" fmla="*/ 0 h 99"/>
                <a:gd name="T42" fmla="*/ 47 w 81"/>
                <a:gd name="T43" fmla="*/ 9 h 99"/>
                <a:gd name="T44" fmla="*/ 60 w 81"/>
                <a:gd name="T45" fmla="*/ 17 h 99"/>
                <a:gd name="T46" fmla="*/ 60 w 81"/>
                <a:gd name="T47" fmla="*/ 17 h 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99"/>
                <a:gd name="T74" fmla="*/ 81 w 81"/>
                <a:gd name="T75" fmla="*/ 99 h 9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99">
                  <a:moveTo>
                    <a:pt x="60" y="17"/>
                  </a:moveTo>
                  <a:lnTo>
                    <a:pt x="60" y="17"/>
                  </a:lnTo>
                  <a:lnTo>
                    <a:pt x="68" y="26"/>
                  </a:lnTo>
                  <a:lnTo>
                    <a:pt x="73" y="34"/>
                  </a:lnTo>
                  <a:lnTo>
                    <a:pt x="81" y="47"/>
                  </a:lnTo>
                  <a:lnTo>
                    <a:pt x="81" y="60"/>
                  </a:lnTo>
                  <a:lnTo>
                    <a:pt x="81" y="73"/>
                  </a:lnTo>
                  <a:lnTo>
                    <a:pt x="68" y="86"/>
                  </a:lnTo>
                  <a:lnTo>
                    <a:pt x="47" y="94"/>
                  </a:lnTo>
                  <a:lnTo>
                    <a:pt x="34" y="99"/>
                  </a:lnTo>
                  <a:lnTo>
                    <a:pt x="21" y="99"/>
                  </a:lnTo>
                  <a:lnTo>
                    <a:pt x="13" y="90"/>
                  </a:lnTo>
                  <a:lnTo>
                    <a:pt x="9" y="86"/>
                  </a:lnTo>
                  <a:lnTo>
                    <a:pt x="0" y="64"/>
                  </a:lnTo>
                  <a:lnTo>
                    <a:pt x="0" y="39"/>
                  </a:lnTo>
                  <a:lnTo>
                    <a:pt x="9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9"/>
                  </a:lnTo>
                  <a:lnTo>
                    <a:pt x="6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8" name="Freeform 127"/>
            <p:cNvSpPr>
              <a:spLocks/>
            </p:cNvSpPr>
            <p:nvPr/>
          </p:nvSpPr>
          <p:spPr bwMode="auto">
            <a:xfrm>
              <a:off x="796" y="2709"/>
              <a:ext cx="60" cy="162"/>
            </a:xfrm>
            <a:custGeom>
              <a:avLst/>
              <a:gdLst>
                <a:gd name="T0" fmla="*/ 43 w 60"/>
                <a:gd name="T1" fmla="*/ 25 h 162"/>
                <a:gd name="T2" fmla="*/ 43 w 60"/>
                <a:gd name="T3" fmla="*/ 25 h 162"/>
                <a:gd name="T4" fmla="*/ 21 w 60"/>
                <a:gd name="T5" fmla="*/ 12 h 162"/>
                <a:gd name="T6" fmla="*/ 0 w 60"/>
                <a:gd name="T7" fmla="*/ 0 h 162"/>
                <a:gd name="T8" fmla="*/ 0 w 60"/>
                <a:gd name="T9" fmla="*/ 0 h 162"/>
                <a:gd name="T10" fmla="*/ 9 w 60"/>
                <a:gd name="T11" fmla="*/ 30 h 162"/>
                <a:gd name="T12" fmla="*/ 9 w 60"/>
                <a:gd name="T13" fmla="*/ 59 h 162"/>
                <a:gd name="T14" fmla="*/ 4 w 60"/>
                <a:gd name="T15" fmla="*/ 115 h 162"/>
                <a:gd name="T16" fmla="*/ 4 w 60"/>
                <a:gd name="T17" fmla="*/ 115 h 162"/>
                <a:gd name="T18" fmla="*/ 13 w 60"/>
                <a:gd name="T19" fmla="*/ 115 h 162"/>
                <a:gd name="T20" fmla="*/ 21 w 60"/>
                <a:gd name="T21" fmla="*/ 124 h 162"/>
                <a:gd name="T22" fmla="*/ 34 w 60"/>
                <a:gd name="T23" fmla="*/ 141 h 162"/>
                <a:gd name="T24" fmla="*/ 47 w 60"/>
                <a:gd name="T25" fmla="*/ 158 h 162"/>
                <a:gd name="T26" fmla="*/ 56 w 60"/>
                <a:gd name="T27" fmla="*/ 162 h 162"/>
                <a:gd name="T28" fmla="*/ 60 w 60"/>
                <a:gd name="T29" fmla="*/ 162 h 162"/>
                <a:gd name="T30" fmla="*/ 60 w 60"/>
                <a:gd name="T31" fmla="*/ 162 h 162"/>
                <a:gd name="T32" fmla="*/ 51 w 60"/>
                <a:gd name="T33" fmla="*/ 119 h 162"/>
                <a:gd name="T34" fmla="*/ 47 w 60"/>
                <a:gd name="T35" fmla="*/ 81 h 162"/>
                <a:gd name="T36" fmla="*/ 43 w 60"/>
                <a:gd name="T37" fmla="*/ 25 h 162"/>
                <a:gd name="T38" fmla="*/ 43 w 60"/>
                <a:gd name="T39" fmla="*/ 25 h 1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162"/>
                <a:gd name="T62" fmla="*/ 60 w 60"/>
                <a:gd name="T63" fmla="*/ 162 h 1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162">
                  <a:moveTo>
                    <a:pt x="43" y="25"/>
                  </a:moveTo>
                  <a:lnTo>
                    <a:pt x="43" y="25"/>
                  </a:lnTo>
                  <a:lnTo>
                    <a:pt x="21" y="12"/>
                  </a:lnTo>
                  <a:lnTo>
                    <a:pt x="0" y="0"/>
                  </a:lnTo>
                  <a:lnTo>
                    <a:pt x="9" y="30"/>
                  </a:lnTo>
                  <a:lnTo>
                    <a:pt x="9" y="59"/>
                  </a:lnTo>
                  <a:lnTo>
                    <a:pt x="4" y="115"/>
                  </a:lnTo>
                  <a:lnTo>
                    <a:pt x="13" y="115"/>
                  </a:lnTo>
                  <a:lnTo>
                    <a:pt x="21" y="124"/>
                  </a:lnTo>
                  <a:lnTo>
                    <a:pt x="34" y="141"/>
                  </a:lnTo>
                  <a:lnTo>
                    <a:pt x="47" y="158"/>
                  </a:lnTo>
                  <a:lnTo>
                    <a:pt x="56" y="162"/>
                  </a:lnTo>
                  <a:lnTo>
                    <a:pt x="60" y="162"/>
                  </a:lnTo>
                  <a:lnTo>
                    <a:pt x="51" y="119"/>
                  </a:lnTo>
                  <a:lnTo>
                    <a:pt x="47" y="81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69" name="Freeform 128"/>
            <p:cNvSpPr>
              <a:spLocks/>
            </p:cNvSpPr>
            <p:nvPr/>
          </p:nvSpPr>
          <p:spPr bwMode="auto">
            <a:xfrm>
              <a:off x="783" y="2632"/>
              <a:ext cx="128" cy="81"/>
            </a:xfrm>
            <a:custGeom>
              <a:avLst/>
              <a:gdLst>
                <a:gd name="T0" fmla="*/ 0 w 128"/>
                <a:gd name="T1" fmla="*/ 8 h 81"/>
                <a:gd name="T2" fmla="*/ 0 w 128"/>
                <a:gd name="T3" fmla="*/ 8 h 81"/>
                <a:gd name="T4" fmla="*/ 9 w 128"/>
                <a:gd name="T5" fmla="*/ 34 h 81"/>
                <a:gd name="T6" fmla="*/ 22 w 128"/>
                <a:gd name="T7" fmla="*/ 51 h 81"/>
                <a:gd name="T8" fmla="*/ 39 w 128"/>
                <a:gd name="T9" fmla="*/ 72 h 81"/>
                <a:gd name="T10" fmla="*/ 52 w 128"/>
                <a:gd name="T11" fmla="*/ 77 h 81"/>
                <a:gd name="T12" fmla="*/ 60 w 128"/>
                <a:gd name="T13" fmla="*/ 81 h 81"/>
                <a:gd name="T14" fmla="*/ 69 w 128"/>
                <a:gd name="T15" fmla="*/ 81 h 81"/>
                <a:gd name="T16" fmla="*/ 81 w 128"/>
                <a:gd name="T17" fmla="*/ 77 h 81"/>
                <a:gd name="T18" fmla="*/ 94 w 128"/>
                <a:gd name="T19" fmla="*/ 68 h 81"/>
                <a:gd name="T20" fmla="*/ 103 w 128"/>
                <a:gd name="T21" fmla="*/ 55 h 81"/>
                <a:gd name="T22" fmla="*/ 116 w 128"/>
                <a:gd name="T23" fmla="*/ 34 h 81"/>
                <a:gd name="T24" fmla="*/ 128 w 128"/>
                <a:gd name="T25" fmla="*/ 4 h 81"/>
                <a:gd name="T26" fmla="*/ 128 w 128"/>
                <a:gd name="T27" fmla="*/ 4 h 81"/>
                <a:gd name="T28" fmla="*/ 90 w 128"/>
                <a:gd name="T29" fmla="*/ 0 h 81"/>
                <a:gd name="T30" fmla="*/ 47 w 128"/>
                <a:gd name="T31" fmla="*/ 0 h 81"/>
                <a:gd name="T32" fmla="*/ 0 w 128"/>
                <a:gd name="T33" fmla="*/ 8 h 81"/>
                <a:gd name="T34" fmla="*/ 0 w 128"/>
                <a:gd name="T35" fmla="*/ 8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8"/>
                <a:gd name="T55" fmla="*/ 0 h 81"/>
                <a:gd name="T56" fmla="*/ 128 w 128"/>
                <a:gd name="T57" fmla="*/ 81 h 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8" h="81">
                  <a:moveTo>
                    <a:pt x="0" y="8"/>
                  </a:moveTo>
                  <a:lnTo>
                    <a:pt x="0" y="8"/>
                  </a:lnTo>
                  <a:lnTo>
                    <a:pt x="9" y="34"/>
                  </a:lnTo>
                  <a:lnTo>
                    <a:pt x="22" y="51"/>
                  </a:lnTo>
                  <a:lnTo>
                    <a:pt x="39" y="72"/>
                  </a:lnTo>
                  <a:lnTo>
                    <a:pt x="52" y="77"/>
                  </a:lnTo>
                  <a:lnTo>
                    <a:pt x="60" y="81"/>
                  </a:lnTo>
                  <a:lnTo>
                    <a:pt x="69" y="81"/>
                  </a:lnTo>
                  <a:lnTo>
                    <a:pt x="81" y="77"/>
                  </a:lnTo>
                  <a:lnTo>
                    <a:pt x="94" y="68"/>
                  </a:lnTo>
                  <a:lnTo>
                    <a:pt x="103" y="55"/>
                  </a:lnTo>
                  <a:lnTo>
                    <a:pt x="116" y="34"/>
                  </a:lnTo>
                  <a:lnTo>
                    <a:pt x="128" y="4"/>
                  </a:lnTo>
                  <a:lnTo>
                    <a:pt x="90" y="0"/>
                  </a:lnTo>
                  <a:lnTo>
                    <a:pt x="4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0" name="Freeform 129"/>
            <p:cNvSpPr>
              <a:spLocks/>
            </p:cNvSpPr>
            <p:nvPr/>
          </p:nvSpPr>
          <p:spPr bwMode="auto">
            <a:xfrm>
              <a:off x="788" y="2636"/>
              <a:ext cx="119" cy="64"/>
            </a:xfrm>
            <a:custGeom>
              <a:avLst/>
              <a:gdLst>
                <a:gd name="T0" fmla="*/ 0 w 119"/>
                <a:gd name="T1" fmla="*/ 9 h 64"/>
                <a:gd name="T2" fmla="*/ 0 w 119"/>
                <a:gd name="T3" fmla="*/ 9 h 64"/>
                <a:gd name="T4" fmla="*/ 8 w 119"/>
                <a:gd name="T5" fmla="*/ 26 h 64"/>
                <a:gd name="T6" fmla="*/ 21 w 119"/>
                <a:gd name="T7" fmla="*/ 43 h 64"/>
                <a:gd name="T8" fmla="*/ 38 w 119"/>
                <a:gd name="T9" fmla="*/ 56 h 64"/>
                <a:gd name="T10" fmla="*/ 55 w 119"/>
                <a:gd name="T11" fmla="*/ 64 h 64"/>
                <a:gd name="T12" fmla="*/ 64 w 119"/>
                <a:gd name="T13" fmla="*/ 64 h 64"/>
                <a:gd name="T14" fmla="*/ 76 w 119"/>
                <a:gd name="T15" fmla="*/ 60 h 64"/>
                <a:gd name="T16" fmla="*/ 85 w 119"/>
                <a:gd name="T17" fmla="*/ 56 h 64"/>
                <a:gd name="T18" fmla="*/ 98 w 119"/>
                <a:gd name="T19" fmla="*/ 43 h 64"/>
                <a:gd name="T20" fmla="*/ 106 w 119"/>
                <a:gd name="T21" fmla="*/ 26 h 64"/>
                <a:gd name="T22" fmla="*/ 119 w 119"/>
                <a:gd name="T23" fmla="*/ 0 h 64"/>
                <a:gd name="T24" fmla="*/ 119 w 119"/>
                <a:gd name="T25" fmla="*/ 0 h 64"/>
                <a:gd name="T26" fmla="*/ 76 w 119"/>
                <a:gd name="T27" fmla="*/ 4 h 64"/>
                <a:gd name="T28" fmla="*/ 38 w 119"/>
                <a:gd name="T29" fmla="*/ 9 h 64"/>
                <a:gd name="T30" fmla="*/ 0 w 119"/>
                <a:gd name="T31" fmla="*/ 9 h 64"/>
                <a:gd name="T32" fmla="*/ 0 w 119"/>
                <a:gd name="T33" fmla="*/ 9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64"/>
                <a:gd name="T53" fmla="*/ 119 w 119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64">
                  <a:moveTo>
                    <a:pt x="0" y="9"/>
                  </a:moveTo>
                  <a:lnTo>
                    <a:pt x="0" y="9"/>
                  </a:lnTo>
                  <a:lnTo>
                    <a:pt x="8" y="26"/>
                  </a:lnTo>
                  <a:lnTo>
                    <a:pt x="21" y="43"/>
                  </a:lnTo>
                  <a:lnTo>
                    <a:pt x="38" y="56"/>
                  </a:lnTo>
                  <a:lnTo>
                    <a:pt x="55" y="64"/>
                  </a:lnTo>
                  <a:lnTo>
                    <a:pt x="64" y="64"/>
                  </a:lnTo>
                  <a:lnTo>
                    <a:pt x="76" y="60"/>
                  </a:lnTo>
                  <a:lnTo>
                    <a:pt x="85" y="56"/>
                  </a:lnTo>
                  <a:lnTo>
                    <a:pt x="98" y="43"/>
                  </a:lnTo>
                  <a:lnTo>
                    <a:pt x="106" y="26"/>
                  </a:lnTo>
                  <a:lnTo>
                    <a:pt x="119" y="0"/>
                  </a:lnTo>
                  <a:lnTo>
                    <a:pt x="76" y="4"/>
                  </a:lnTo>
                  <a:lnTo>
                    <a:pt x="38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1" name="Freeform 130"/>
            <p:cNvSpPr>
              <a:spLocks/>
            </p:cNvSpPr>
            <p:nvPr/>
          </p:nvSpPr>
          <p:spPr bwMode="auto">
            <a:xfrm>
              <a:off x="847" y="2704"/>
              <a:ext cx="17" cy="5"/>
            </a:xfrm>
            <a:custGeom>
              <a:avLst/>
              <a:gdLst>
                <a:gd name="T0" fmla="*/ 17 w 17"/>
                <a:gd name="T1" fmla="*/ 5 h 5"/>
                <a:gd name="T2" fmla="*/ 17 w 17"/>
                <a:gd name="T3" fmla="*/ 5 h 5"/>
                <a:gd name="T4" fmla="*/ 9 w 17"/>
                <a:gd name="T5" fmla="*/ 5 h 5"/>
                <a:gd name="T6" fmla="*/ 9 w 17"/>
                <a:gd name="T7" fmla="*/ 5 h 5"/>
                <a:gd name="T8" fmla="*/ 0 w 17"/>
                <a:gd name="T9" fmla="*/ 5 h 5"/>
                <a:gd name="T10" fmla="*/ 0 w 17"/>
                <a:gd name="T11" fmla="*/ 5 h 5"/>
                <a:gd name="T12" fmla="*/ 9 w 17"/>
                <a:gd name="T13" fmla="*/ 0 h 5"/>
                <a:gd name="T14" fmla="*/ 9 w 17"/>
                <a:gd name="T15" fmla="*/ 0 h 5"/>
                <a:gd name="T16" fmla="*/ 17 w 17"/>
                <a:gd name="T17" fmla="*/ 5 h 5"/>
                <a:gd name="T18" fmla="*/ 17 w 17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5"/>
                <a:gd name="T32" fmla="*/ 17 w 17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5">
                  <a:moveTo>
                    <a:pt x="17" y="5"/>
                  </a:moveTo>
                  <a:lnTo>
                    <a:pt x="17" y="5"/>
                  </a:lnTo>
                  <a:lnTo>
                    <a:pt x="9" y="5"/>
                  </a:lnTo>
                  <a:lnTo>
                    <a:pt x="0" y="5"/>
                  </a:lnTo>
                  <a:lnTo>
                    <a:pt x="9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1997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2" name="Freeform 131"/>
            <p:cNvSpPr>
              <a:spLocks/>
            </p:cNvSpPr>
            <p:nvPr/>
          </p:nvSpPr>
          <p:spPr bwMode="auto">
            <a:xfrm>
              <a:off x="1330" y="2986"/>
              <a:ext cx="60" cy="65"/>
            </a:xfrm>
            <a:custGeom>
              <a:avLst/>
              <a:gdLst>
                <a:gd name="T0" fmla="*/ 22 w 60"/>
                <a:gd name="T1" fmla="*/ 13 h 65"/>
                <a:gd name="T2" fmla="*/ 22 w 60"/>
                <a:gd name="T3" fmla="*/ 13 h 65"/>
                <a:gd name="T4" fmla="*/ 22 w 60"/>
                <a:gd name="T5" fmla="*/ 5 h 65"/>
                <a:gd name="T6" fmla="*/ 22 w 60"/>
                <a:gd name="T7" fmla="*/ 0 h 65"/>
                <a:gd name="T8" fmla="*/ 22 w 60"/>
                <a:gd name="T9" fmla="*/ 0 h 65"/>
                <a:gd name="T10" fmla="*/ 39 w 60"/>
                <a:gd name="T11" fmla="*/ 0 h 65"/>
                <a:gd name="T12" fmla="*/ 47 w 60"/>
                <a:gd name="T13" fmla="*/ 5 h 65"/>
                <a:gd name="T14" fmla="*/ 52 w 60"/>
                <a:gd name="T15" fmla="*/ 9 h 65"/>
                <a:gd name="T16" fmla="*/ 52 w 60"/>
                <a:gd name="T17" fmla="*/ 9 h 65"/>
                <a:gd name="T18" fmla="*/ 56 w 60"/>
                <a:gd name="T19" fmla="*/ 13 h 65"/>
                <a:gd name="T20" fmla="*/ 60 w 60"/>
                <a:gd name="T21" fmla="*/ 22 h 65"/>
                <a:gd name="T22" fmla="*/ 60 w 60"/>
                <a:gd name="T23" fmla="*/ 22 h 65"/>
                <a:gd name="T24" fmla="*/ 56 w 60"/>
                <a:gd name="T25" fmla="*/ 30 h 65"/>
                <a:gd name="T26" fmla="*/ 52 w 60"/>
                <a:gd name="T27" fmla="*/ 39 h 65"/>
                <a:gd name="T28" fmla="*/ 35 w 60"/>
                <a:gd name="T29" fmla="*/ 52 h 65"/>
                <a:gd name="T30" fmla="*/ 17 w 60"/>
                <a:gd name="T31" fmla="*/ 60 h 65"/>
                <a:gd name="T32" fmla="*/ 0 w 60"/>
                <a:gd name="T33" fmla="*/ 65 h 65"/>
                <a:gd name="T34" fmla="*/ 0 w 60"/>
                <a:gd name="T35" fmla="*/ 65 h 65"/>
                <a:gd name="T36" fmla="*/ 9 w 60"/>
                <a:gd name="T37" fmla="*/ 47 h 65"/>
                <a:gd name="T38" fmla="*/ 9 w 60"/>
                <a:gd name="T39" fmla="*/ 47 h 65"/>
                <a:gd name="T40" fmla="*/ 22 w 60"/>
                <a:gd name="T41" fmla="*/ 47 h 65"/>
                <a:gd name="T42" fmla="*/ 35 w 60"/>
                <a:gd name="T43" fmla="*/ 43 h 65"/>
                <a:gd name="T44" fmla="*/ 43 w 60"/>
                <a:gd name="T45" fmla="*/ 35 h 65"/>
                <a:gd name="T46" fmla="*/ 47 w 60"/>
                <a:gd name="T47" fmla="*/ 26 h 65"/>
                <a:gd name="T48" fmla="*/ 47 w 60"/>
                <a:gd name="T49" fmla="*/ 18 h 65"/>
                <a:gd name="T50" fmla="*/ 43 w 60"/>
                <a:gd name="T51" fmla="*/ 13 h 65"/>
                <a:gd name="T52" fmla="*/ 35 w 60"/>
                <a:gd name="T53" fmla="*/ 9 h 65"/>
                <a:gd name="T54" fmla="*/ 22 w 60"/>
                <a:gd name="T55" fmla="*/ 13 h 65"/>
                <a:gd name="T56" fmla="*/ 22 w 60"/>
                <a:gd name="T57" fmla="*/ 13 h 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5"/>
                <a:gd name="T89" fmla="*/ 60 w 60"/>
                <a:gd name="T90" fmla="*/ 65 h 6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5">
                  <a:moveTo>
                    <a:pt x="22" y="13"/>
                  </a:moveTo>
                  <a:lnTo>
                    <a:pt x="22" y="13"/>
                  </a:lnTo>
                  <a:lnTo>
                    <a:pt x="22" y="5"/>
                  </a:lnTo>
                  <a:lnTo>
                    <a:pt x="22" y="0"/>
                  </a:lnTo>
                  <a:lnTo>
                    <a:pt x="39" y="0"/>
                  </a:lnTo>
                  <a:lnTo>
                    <a:pt x="47" y="5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22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2"/>
                  </a:lnTo>
                  <a:lnTo>
                    <a:pt x="17" y="60"/>
                  </a:lnTo>
                  <a:lnTo>
                    <a:pt x="0" y="65"/>
                  </a:lnTo>
                  <a:lnTo>
                    <a:pt x="9" y="47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5"/>
                  </a:lnTo>
                  <a:lnTo>
                    <a:pt x="47" y="26"/>
                  </a:lnTo>
                  <a:lnTo>
                    <a:pt x="47" y="18"/>
                  </a:lnTo>
                  <a:lnTo>
                    <a:pt x="43" y="13"/>
                  </a:lnTo>
                  <a:lnTo>
                    <a:pt x="35" y="9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3" name="Freeform 132"/>
            <p:cNvSpPr>
              <a:spLocks/>
            </p:cNvSpPr>
            <p:nvPr/>
          </p:nvSpPr>
          <p:spPr bwMode="auto">
            <a:xfrm>
              <a:off x="1253" y="2978"/>
              <a:ext cx="103" cy="98"/>
            </a:xfrm>
            <a:custGeom>
              <a:avLst/>
              <a:gdLst>
                <a:gd name="T0" fmla="*/ 0 w 103"/>
                <a:gd name="T1" fmla="*/ 0 h 98"/>
                <a:gd name="T2" fmla="*/ 103 w 103"/>
                <a:gd name="T3" fmla="*/ 0 h 98"/>
                <a:gd name="T4" fmla="*/ 103 w 103"/>
                <a:gd name="T5" fmla="*/ 0 h 98"/>
                <a:gd name="T6" fmla="*/ 103 w 103"/>
                <a:gd name="T7" fmla="*/ 13 h 98"/>
                <a:gd name="T8" fmla="*/ 103 w 103"/>
                <a:gd name="T9" fmla="*/ 38 h 98"/>
                <a:gd name="T10" fmla="*/ 99 w 103"/>
                <a:gd name="T11" fmla="*/ 51 h 98"/>
                <a:gd name="T12" fmla="*/ 94 w 103"/>
                <a:gd name="T13" fmla="*/ 64 h 98"/>
                <a:gd name="T14" fmla="*/ 82 w 103"/>
                <a:gd name="T15" fmla="*/ 77 h 98"/>
                <a:gd name="T16" fmla="*/ 73 w 103"/>
                <a:gd name="T17" fmla="*/ 85 h 98"/>
                <a:gd name="T18" fmla="*/ 73 w 103"/>
                <a:gd name="T19" fmla="*/ 98 h 98"/>
                <a:gd name="T20" fmla="*/ 30 w 103"/>
                <a:gd name="T21" fmla="*/ 98 h 98"/>
                <a:gd name="T22" fmla="*/ 30 w 103"/>
                <a:gd name="T23" fmla="*/ 90 h 98"/>
                <a:gd name="T24" fmla="*/ 30 w 103"/>
                <a:gd name="T25" fmla="*/ 90 h 98"/>
                <a:gd name="T26" fmla="*/ 22 w 103"/>
                <a:gd name="T27" fmla="*/ 77 h 98"/>
                <a:gd name="T28" fmla="*/ 13 w 103"/>
                <a:gd name="T29" fmla="*/ 68 h 98"/>
                <a:gd name="T30" fmla="*/ 5 w 103"/>
                <a:gd name="T31" fmla="*/ 38 h 98"/>
                <a:gd name="T32" fmla="*/ 0 w 103"/>
                <a:gd name="T33" fmla="*/ 0 h 98"/>
                <a:gd name="T34" fmla="*/ 0 w 103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8"/>
                <a:gd name="T56" fmla="*/ 103 w 103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8">
                  <a:moveTo>
                    <a:pt x="0" y="0"/>
                  </a:moveTo>
                  <a:lnTo>
                    <a:pt x="103" y="0"/>
                  </a:lnTo>
                  <a:lnTo>
                    <a:pt x="103" y="13"/>
                  </a:lnTo>
                  <a:lnTo>
                    <a:pt x="103" y="38"/>
                  </a:lnTo>
                  <a:lnTo>
                    <a:pt x="99" y="51"/>
                  </a:lnTo>
                  <a:lnTo>
                    <a:pt x="94" y="64"/>
                  </a:lnTo>
                  <a:lnTo>
                    <a:pt x="82" y="77"/>
                  </a:lnTo>
                  <a:lnTo>
                    <a:pt x="73" y="85"/>
                  </a:lnTo>
                  <a:lnTo>
                    <a:pt x="73" y="98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22" y="77"/>
                  </a:lnTo>
                  <a:lnTo>
                    <a:pt x="13" y="68"/>
                  </a:lnTo>
                  <a:lnTo>
                    <a:pt x="5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4" name="Freeform 133"/>
            <p:cNvSpPr>
              <a:spLocks/>
            </p:cNvSpPr>
            <p:nvPr/>
          </p:nvSpPr>
          <p:spPr bwMode="auto">
            <a:xfrm>
              <a:off x="822" y="3679"/>
              <a:ext cx="55" cy="265"/>
            </a:xfrm>
            <a:custGeom>
              <a:avLst/>
              <a:gdLst>
                <a:gd name="T0" fmla="*/ 55 w 55"/>
                <a:gd name="T1" fmla="*/ 265 h 265"/>
                <a:gd name="T2" fmla="*/ 4 w 55"/>
                <a:gd name="T3" fmla="*/ 265 h 265"/>
                <a:gd name="T4" fmla="*/ 0 w 55"/>
                <a:gd name="T5" fmla="*/ 0 h 265"/>
                <a:gd name="T6" fmla="*/ 55 w 55"/>
                <a:gd name="T7" fmla="*/ 0 h 265"/>
                <a:gd name="T8" fmla="*/ 55 w 55"/>
                <a:gd name="T9" fmla="*/ 265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65"/>
                <a:gd name="T17" fmla="*/ 55 w 55"/>
                <a:gd name="T18" fmla="*/ 265 h 2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65">
                  <a:moveTo>
                    <a:pt x="55" y="265"/>
                  </a:moveTo>
                  <a:lnTo>
                    <a:pt x="4" y="265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265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5" name="Freeform 134"/>
            <p:cNvSpPr>
              <a:spLocks/>
            </p:cNvSpPr>
            <p:nvPr/>
          </p:nvSpPr>
          <p:spPr bwMode="auto">
            <a:xfrm>
              <a:off x="493" y="3593"/>
              <a:ext cx="55" cy="304"/>
            </a:xfrm>
            <a:custGeom>
              <a:avLst/>
              <a:gdLst>
                <a:gd name="T0" fmla="*/ 51 w 55"/>
                <a:gd name="T1" fmla="*/ 304 h 304"/>
                <a:gd name="T2" fmla="*/ 0 w 55"/>
                <a:gd name="T3" fmla="*/ 287 h 304"/>
                <a:gd name="T4" fmla="*/ 0 w 55"/>
                <a:gd name="T5" fmla="*/ 0 h 304"/>
                <a:gd name="T6" fmla="*/ 55 w 55"/>
                <a:gd name="T7" fmla="*/ 0 h 304"/>
                <a:gd name="T8" fmla="*/ 51 w 55"/>
                <a:gd name="T9" fmla="*/ 304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04"/>
                <a:gd name="T17" fmla="*/ 55 w 55"/>
                <a:gd name="T18" fmla="*/ 304 h 3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04">
                  <a:moveTo>
                    <a:pt x="51" y="304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1" y="304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6" name="Freeform 135"/>
            <p:cNvSpPr>
              <a:spLocks/>
            </p:cNvSpPr>
            <p:nvPr/>
          </p:nvSpPr>
          <p:spPr bwMode="auto">
            <a:xfrm>
              <a:off x="334" y="3546"/>
              <a:ext cx="565" cy="274"/>
            </a:xfrm>
            <a:custGeom>
              <a:avLst/>
              <a:gdLst>
                <a:gd name="T0" fmla="*/ 548 w 565"/>
                <a:gd name="T1" fmla="*/ 82 h 274"/>
                <a:gd name="T2" fmla="*/ 548 w 565"/>
                <a:gd name="T3" fmla="*/ 82 h 274"/>
                <a:gd name="T4" fmla="*/ 535 w 565"/>
                <a:gd name="T5" fmla="*/ 77 h 274"/>
                <a:gd name="T6" fmla="*/ 189 w 565"/>
                <a:gd name="T7" fmla="*/ 5 h 274"/>
                <a:gd name="T8" fmla="*/ 189 w 565"/>
                <a:gd name="T9" fmla="*/ 5 h 274"/>
                <a:gd name="T10" fmla="*/ 171 w 565"/>
                <a:gd name="T11" fmla="*/ 0 h 274"/>
                <a:gd name="T12" fmla="*/ 150 w 565"/>
                <a:gd name="T13" fmla="*/ 5 h 274"/>
                <a:gd name="T14" fmla="*/ 129 w 565"/>
                <a:gd name="T15" fmla="*/ 9 h 274"/>
                <a:gd name="T16" fmla="*/ 107 w 565"/>
                <a:gd name="T17" fmla="*/ 22 h 274"/>
                <a:gd name="T18" fmla="*/ 65 w 565"/>
                <a:gd name="T19" fmla="*/ 47 h 274"/>
                <a:gd name="T20" fmla="*/ 43 w 565"/>
                <a:gd name="T21" fmla="*/ 64 h 274"/>
                <a:gd name="T22" fmla="*/ 26 w 565"/>
                <a:gd name="T23" fmla="*/ 86 h 274"/>
                <a:gd name="T24" fmla="*/ 26 w 565"/>
                <a:gd name="T25" fmla="*/ 86 h 274"/>
                <a:gd name="T26" fmla="*/ 5 w 565"/>
                <a:gd name="T27" fmla="*/ 111 h 274"/>
                <a:gd name="T28" fmla="*/ 0 w 565"/>
                <a:gd name="T29" fmla="*/ 124 h 274"/>
                <a:gd name="T30" fmla="*/ 0 w 565"/>
                <a:gd name="T31" fmla="*/ 137 h 274"/>
                <a:gd name="T32" fmla="*/ 0 w 565"/>
                <a:gd name="T33" fmla="*/ 137 h 274"/>
                <a:gd name="T34" fmla="*/ 0 w 565"/>
                <a:gd name="T35" fmla="*/ 167 h 274"/>
                <a:gd name="T36" fmla="*/ 5 w 565"/>
                <a:gd name="T37" fmla="*/ 188 h 274"/>
                <a:gd name="T38" fmla="*/ 13 w 565"/>
                <a:gd name="T39" fmla="*/ 193 h 274"/>
                <a:gd name="T40" fmla="*/ 18 w 565"/>
                <a:gd name="T41" fmla="*/ 197 h 274"/>
                <a:gd name="T42" fmla="*/ 43 w 565"/>
                <a:gd name="T43" fmla="*/ 201 h 274"/>
                <a:gd name="T44" fmla="*/ 359 w 565"/>
                <a:gd name="T45" fmla="*/ 274 h 274"/>
                <a:gd name="T46" fmla="*/ 359 w 565"/>
                <a:gd name="T47" fmla="*/ 274 h 274"/>
                <a:gd name="T48" fmla="*/ 377 w 565"/>
                <a:gd name="T49" fmla="*/ 274 h 274"/>
                <a:gd name="T50" fmla="*/ 394 w 565"/>
                <a:gd name="T51" fmla="*/ 270 h 274"/>
                <a:gd name="T52" fmla="*/ 415 w 565"/>
                <a:gd name="T53" fmla="*/ 265 h 274"/>
                <a:gd name="T54" fmla="*/ 436 w 565"/>
                <a:gd name="T55" fmla="*/ 257 h 274"/>
                <a:gd name="T56" fmla="*/ 483 w 565"/>
                <a:gd name="T57" fmla="*/ 227 h 274"/>
                <a:gd name="T58" fmla="*/ 505 w 565"/>
                <a:gd name="T59" fmla="*/ 210 h 274"/>
                <a:gd name="T60" fmla="*/ 522 w 565"/>
                <a:gd name="T61" fmla="*/ 188 h 274"/>
                <a:gd name="T62" fmla="*/ 522 w 565"/>
                <a:gd name="T63" fmla="*/ 188 h 274"/>
                <a:gd name="T64" fmla="*/ 548 w 565"/>
                <a:gd name="T65" fmla="*/ 154 h 274"/>
                <a:gd name="T66" fmla="*/ 556 w 565"/>
                <a:gd name="T67" fmla="*/ 137 h 274"/>
                <a:gd name="T68" fmla="*/ 560 w 565"/>
                <a:gd name="T69" fmla="*/ 124 h 274"/>
                <a:gd name="T70" fmla="*/ 565 w 565"/>
                <a:gd name="T71" fmla="*/ 111 h 274"/>
                <a:gd name="T72" fmla="*/ 560 w 565"/>
                <a:gd name="T73" fmla="*/ 99 h 274"/>
                <a:gd name="T74" fmla="*/ 556 w 565"/>
                <a:gd name="T75" fmla="*/ 90 h 274"/>
                <a:gd name="T76" fmla="*/ 548 w 565"/>
                <a:gd name="T77" fmla="*/ 82 h 274"/>
                <a:gd name="T78" fmla="*/ 548 w 565"/>
                <a:gd name="T79" fmla="*/ 82 h 2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5"/>
                <a:gd name="T121" fmla="*/ 0 h 274"/>
                <a:gd name="T122" fmla="*/ 565 w 565"/>
                <a:gd name="T123" fmla="*/ 274 h 2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5" h="274">
                  <a:moveTo>
                    <a:pt x="548" y="82"/>
                  </a:moveTo>
                  <a:lnTo>
                    <a:pt x="548" y="82"/>
                  </a:lnTo>
                  <a:lnTo>
                    <a:pt x="535" y="77"/>
                  </a:lnTo>
                  <a:lnTo>
                    <a:pt x="189" y="5"/>
                  </a:lnTo>
                  <a:lnTo>
                    <a:pt x="171" y="0"/>
                  </a:lnTo>
                  <a:lnTo>
                    <a:pt x="150" y="5"/>
                  </a:lnTo>
                  <a:lnTo>
                    <a:pt x="129" y="9"/>
                  </a:lnTo>
                  <a:lnTo>
                    <a:pt x="107" y="22"/>
                  </a:lnTo>
                  <a:lnTo>
                    <a:pt x="65" y="47"/>
                  </a:lnTo>
                  <a:lnTo>
                    <a:pt x="43" y="64"/>
                  </a:lnTo>
                  <a:lnTo>
                    <a:pt x="26" y="86"/>
                  </a:lnTo>
                  <a:lnTo>
                    <a:pt x="5" y="111"/>
                  </a:lnTo>
                  <a:lnTo>
                    <a:pt x="0" y="124"/>
                  </a:lnTo>
                  <a:lnTo>
                    <a:pt x="0" y="137"/>
                  </a:lnTo>
                  <a:lnTo>
                    <a:pt x="0" y="167"/>
                  </a:lnTo>
                  <a:lnTo>
                    <a:pt x="5" y="188"/>
                  </a:lnTo>
                  <a:lnTo>
                    <a:pt x="13" y="193"/>
                  </a:lnTo>
                  <a:lnTo>
                    <a:pt x="18" y="197"/>
                  </a:lnTo>
                  <a:lnTo>
                    <a:pt x="43" y="201"/>
                  </a:lnTo>
                  <a:lnTo>
                    <a:pt x="359" y="274"/>
                  </a:lnTo>
                  <a:lnTo>
                    <a:pt x="377" y="274"/>
                  </a:lnTo>
                  <a:lnTo>
                    <a:pt x="394" y="270"/>
                  </a:lnTo>
                  <a:lnTo>
                    <a:pt x="415" y="265"/>
                  </a:lnTo>
                  <a:lnTo>
                    <a:pt x="436" y="257"/>
                  </a:lnTo>
                  <a:lnTo>
                    <a:pt x="483" y="227"/>
                  </a:lnTo>
                  <a:lnTo>
                    <a:pt x="505" y="210"/>
                  </a:lnTo>
                  <a:lnTo>
                    <a:pt x="522" y="188"/>
                  </a:lnTo>
                  <a:lnTo>
                    <a:pt x="548" y="154"/>
                  </a:lnTo>
                  <a:lnTo>
                    <a:pt x="556" y="137"/>
                  </a:lnTo>
                  <a:lnTo>
                    <a:pt x="560" y="124"/>
                  </a:lnTo>
                  <a:lnTo>
                    <a:pt x="565" y="111"/>
                  </a:lnTo>
                  <a:lnTo>
                    <a:pt x="560" y="99"/>
                  </a:lnTo>
                  <a:lnTo>
                    <a:pt x="556" y="90"/>
                  </a:lnTo>
                  <a:lnTo>
                    <a:pt x="548" y="82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7" name="Freeform 136"/>
            <p:cNvSpPr>
              <a:spLocks/>
            </p:cNvSpPr>
            <p:nvPr/>
          </p:nvSpPr>
          <p:spPr bwMode="auto">
            <a:xfrm>
              <a:off x="369" y="3303"/>
              <a:ext cx="162" cy="363"/>
            </a:xfrm>
            <a:custGeom>
              <a:avLst/>
              <a:gdLst>
                <a:gd name="T0" fmla="*/ 21 w 162"/>
                <a:gd name="T1" fmla="*/ 363 h 363"/>
                <a:gd name="T2" fmla="*/ 162 w 162"/>
                <a:gd name="T3" fmla="*/ 286 h 363"/>
                <a:gd name="T4" fmla="*/ 141 w 162"/>
                <a:gd name="T5" fmla="*/ 0 h 363"/>
                <a:gd name="T6" fmla="*/ 0 w 162"/>
                <a:gd name="T7" fmla="*/ 77 h 363"/>
                <a:gd name="T8" fmla="*/ 21 w 162"/>
                <a:gd name="T9" fmla="*/ 363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363"/>
                <a:gd name="T17" fmla="*/ 162 w 162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363">
                  <a:moveTo>
                    <a:pt x="21" y="363"/>
                  </a:moveTo>
                  <a:lnTo>
                    <a:pt x="162" y="286"/>
                  </a:lnTo>
                  <a:lnTo>
                    <a:pt x="141" y="0"/>
                  </a:lnTo>
                  <a:lnTo>
                    <a:pt x="0" y="77"/>
                  </a:lnTo>
                  <a:lnTo>
                    <a:pt x="21" y="363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8" name="Freeform 137"/>
            <p:cNvSpPr>
              <a:spLocks/>
            </p:cNvSpPr>
            <p:nvPr/>
          </p:nvSpPr>
          <p:spPr bwMode="auto">
            <a:xfrm>
              <a:off x="258" y="3098"/>
              <a:ext cx="354" cy="384"/>
            </a:xfrm>
            <a:custGeom>
              <a:avLst/>
              <a:gdLst>
                <a:gd name="T0" fmla="*/ 354 w 354"/>
                <a:gd name="T1" fmla="*/ 119 h 384"/>
                <a:gd name="T2" fmla="*/ 354 w 354"/>
                <a:gd name="T3" fmla="*/ 119 h 384"/>
                <a:gd name="T4" fmla="*/ 346 w 354"/>
                <a:gd name="T5" fmla="*/ 85 h 384"/>
                <a:gd name="T6" fmla="*/ 337 w 354"/>
                <a:gd name="T7" fmla="*/ 59 h 384"/>
                <a:gd name="T8" fmla="*/ 324 w 354"/>
                <a:gd name="T9" fmla="*/ 34 h 384"/>
                <a:gd name="T10" fmla="*/ 307 w 354"/>
                <a:gd name="T11" fmla="*/ 17 h 384"/>
                <a:gd name="T12" fmla="*/ 286 w 354"/>
                <a:gd name="T13" fmla="*/ 4 h 384"/>
                <a:gd name="T14" fmla="*/ 265 w 354"/>
                <a:gd name="T15" fmla="*/ 0 h 384"/>
                <a:gd name="T16" fmla="*/ 239 w 354"/>
                <a:gd name="T17" fmla="*/ 0 h 384"/>
                <a:gd name="T18" fmla="*/ 218 w 354"/>
                <a:gd name="T19" fmla="*/ 4 h 384"/>
                <a:gd name="T20" fmla="*/ 136 w 354"/>
                <a:gd name="T21" fmla="*/ 38 h 384"/>
                <a:gd name="T22" fmla="*/ 102 w 354"/>
                <a:gd name="T23" fmla="*/ 51 h 384"/>
                <a:gd name="T24" fmla="*/ 102 w 354"/>
                <a:gd name="T25" fmla="*/ 51 h 384"/>
                <a:gd name="T26" fmla="*/ 81 w 354"/>
                <a:gd name="T27" fmla="*/ 68 h 384"/>
                <a:gd name="T28" fmla="*/ 59 w 354"/>
                <a:gd name="T29" fmla="*/ 85 h 384"/>
                <a:gd name="T30" fmla="*/ 38 w 354"/>
                <a:gd name="T31" fmla="*/ 111 h 384"/>
                <a:gd name="T32" fmla="*/ 25 w 354"/>
                <a:gd name="T33" fmla="*/ 136 h 384"/>
                <a:gd name="T34" fmla="*/ 25 w 354"/>
                <a:gd name="T35" fmla="*/ 136 h 384"/>
                <a:gd name="T36" fmla="*/ 12 w 354"/>
                <a:gd name="T37" fmla="*/ 171 h 384"/>
                <a:gd name="T38" fmla="*/ 4 w 354"/>
                <a:gd name="T39" fmla="*/ 205 h 384"/>
                <a:gd name="T40" fmla="*/ 4 w 354"/>
                <a:gd name="T41" fmla="*/ 205 h 384"/>
                <a:gd name="T42" fmla="*/ 0 w 354"/>
                <a:gd name="T43" fmla="*/ 239 h 384"/>
                <a:gd name="T44" fmla="*/ 0 w 354"/>
                <a:gd name="T45" fmla="*/ 239 h 384"/>
                <a:gd name="T46" fmla="*/ 4 w 354"/>
                <a:gd name="T47" fmla="*/ 265 h 384"/>
                <a:gd name="T48" fmla="*/ 4 w 354"/>
                <a:gd name="T49" fmla="*/ 265 h 384"/>
                <a:gd name="T50" fmla="*/ 8 w 354"/>
                <a:gd name="T51" fmla="*/ 286 h 384"/>
                <a:gd name="T52" fmla="*/ 12 w 354"/>
                <a:gd name="T53" fmla="*/ 307 h 384"/>
                <a:gd name="T54" fmla="*/ 12 w 354"/>
                <a:gd name="T55" fmla="*/ 307 h 384"/>
                <a:gd name="T56" fmla="*/ 21 w 354"/>
                <a:gd name="T57" fmla="*/ 329 h 384"/>
                <a:gd name="T58" fmla="*/ 34 w 354"/>
                <a:gd name="T59" fmla="*/ 346 h 384"/>
                <a:gd name="T60" fmla="*/ 34 w 354"/>
                <a:gd name="T61" fmla="*/ 346 h 384"/>
                <a:gd name="T62" fmla="*/ 51 w 354"/>
                <a:gd name="T63" fmla="*/ 363 h 384"/>
                <a:gd name="T64" fmla="*/ 72 w 354"/>
                <a:gd name="T65" fmla="*/ 376 h 384"/>
                <a:gd name="T66" fmla="*/ 72 w 354"/>
                <a:gd name="T67" fmla="*/ 376 h 384"/>
                <a:gd name="T68" fmla="*/ 85 w 354"/>
                <a:gd name="T69" fmla="*/ 380 h 384"/>
                <a:gd name="T70" fmla="*/ 102 w 354"/>
                <a:gd name="T71" fmla="*/ 384 h 384"/>
                <a:gd name="T72" fmla="*/ 123 w 354"/>
                <a:gd name="T73" fmla="*/ 380 h 384"/>
                <a:gd name="T74" fmla="*/ 141 w 354"/>
                <a:gd name="T75" fmla="*/ 376 h 384"/>
                <a:gd name="T76" fmla="*/ 252 w 354"/>
                <a:gd name="T77" fmla="*/ 329 h 384"/>
                <a:gd name="T78" fmla="*/ 252 w 354"/>
                <a:gd name="T79" fmla="*/ 329 h 384"/>
                <a:gd name="T80" fmla="*/ 269 w 354"/>
                <a:gd name="T81" fmla="*/ 320 h 384"/>
                <a:gd name="T82" fmla="*/ 286 w 354"/>
                <a:gd name="T83" fmla="*/ 307 h 384"/>
                <a:gd name="T84" fmla="*/ 286 w 354"/>
                <a:gd name="T85" fmla="*/ 307 h 384"/>
                <a:gd name="T86" fmla="*/ 303 w 354"/>
                <a:gd name="T87" fmla="*/ 290 h 384"/>
                <a:gd name="T88" fmla="*/ 316 w 354"/>
                <a:gd name="T89" fmla="*/ 273 h 384"/>
                <a:gd name="T90" fmla="*/ 329 w 354"/>
                <a:gd name="T91" fmla="*/ 247 h 384"/>
                <a:gd name="T92" fmla="*/ 341 w 354"/>
                <a:gd name="T93" fmla="*/ 226 h 384"/>
                <a:gd name="T94" fmla="*/ 350 w 354"/>
                <a:gd name="T95" fmla="*/ 200 h 384"/>
                <a:gd name="T96" fmla="*/ 354 w 354"/>
                <a:gd name="T97" fmla="*/ 171 h 384"/>
                <a:gd name="T98" fmla="*/ 354 w 354"/>
                <a:gd name="T99" fmla="*/ 145 h 384"/>
                <a:gd name="T100" fmla="*/ 354 w 354"/>
                <a:gd name="T101" fmla="*/ 119 h 384"/>
                <a:gd name="T102" fmla="*/ 354 w 354"/>
                <a:gd name="T103" fmla="*/ 119 h 3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4"/>
                <a:gd name="T157" fmla="*/ 0 h 384"/>
                <a:gd name="T158" fmla="*/ 354 w 354"/>
                <a:gd name="T159" fmla="*/ 384 h 3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4" h="384">
                  <a:moveTo>
                    <a:pt x="354" y="119"/>
                  </a:moveTo>
                  <a:lnTo>
                    <a:pt x="354" y="119"/>
                  </a:lnTo>
                  <a:lnTo>
                    <a:pt x="346" y="85"/>
                  </a:lnTo>
                  <a:lnTo>
                    <a:pt x="337" y="59"/>
                  </a:lnTo>
                  <a:lnTo>
                    <a:pt x="324" y="34"/>
                  </a:lnTo>
                  <a:lnTo>
                    <a:pt x="307" y="17"/>
                  </a:lnTo>
                  <a:lnTo>
                    <a:pt x="286" y="4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18" y="4"/>
                  </a:lnTo>
                  <a:lnTo>
                    <a:pt x="136" y="38"/>
                  </a:lnTo>
                  <a:lnTo>
                    <a:pt x="102" y="51"/>
                  </a:lnTo>
                  <a:lnTo>
                    <a:pt x="81" y="68"/>
                  </a:lnTo>
                  <a:lnTo>
                    <a:pt x="59" y="85"/>
                  </a:lnTo>
                  <a:lnTo>
                    <a:pt x="38" y="111"/>
                  </a:lnTo>
                  <a:lnTo>
                    <a:pt x="25" y="136"/>
                  </a:lnTo>
                  <a:lnTo>
                    <a:pt x="12" y="171"/>
                  </a:lnTo>
                  <a:lnTo>
                    <a:pt x="4" y="205"/>
                  </a:lnTo>
                  <a:lnTo>
                    <a:pt x="0" y="239"/>
                  </a:lnTo>
                  <a:lnTo>
                    <a:pt x="4" y="265"/>
                  </a:lnTo>
                  <a:lnTo>
                    <a:pt x="8" y="286"/>
                  </a:lnTo>
                  <a:lnTo>
                    <a:pt x="12" y="307"/>
                  </a:lnTo>
                  <a:lnTo>
                    <a:pt x="21" y="329"/>
                  </a:lnTo>
                  <a:lnTo>
                    <a:pt x="34" y="346"/>
                  </a:lnTo>
                  <a:lnTo>
                    <a:pt x="51" y="363"/>
                  </a:lnTo>
                  <a:lnTo>
                    <a:pt x="72" y="376"/>
                  </a:lnTo>
                  <a:lnTo>
                    <a:pt x="85" y="380"/>
                  </a:lnTo>
                  <a:lnTo>
                    <a:pt x="102" y="384"/>
                  </a:lnTo>
                  <a:lnTo>
                    <a:pt x="123" y="380"/>
                  </a:lnTo>
                  <a:lnTo>
                    <a:pt x="141" y="376"/>
                  </a:lnTo>
                  <a:lnTo>
                    <a:pt x="252" y="329"/>
                  </a:lnTo>
                  <a:lnTo>
                    <a:pt x="269" y="320"/>
                  </a:lnTo>
                  <a:lnTo>
                    <a:pt x="286" y="307"/>
                  </a:lnTo>
                  <a:lnTo>
                    <a:pt x="303" y="290"/>
                  </a:lnTo>
                  <a:lnTo>
                    <a:pt x="316" y="273"/>
                  </a:lnTo>
                  <a:lnTo>
                    <a:pt x="329" y="247"/>
                  </a:lnTo>
                  <a:lnTo>
                    <a:pt x="341" y="226"/>
                  </a:lnTo>
                  <a:lnTo>
                    <a:pt x="350" y="200"/>
                  </a:lnTo>
                  <a:lnTo>
                    <a:pt x="354" y="171"/>
                  </a:lnTo>
                  <a:lnTo>
                    <a:pt x="354" y="145"/>
                  </a:lnTo>
                  <a:lnTo>
                    <a:pt x="354" y="11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79" name="Freeform 138"/>
            <p:cNvSpPr>
              <a:spLocks/>
            </p:cNvSpPr>
            <p:nvPr/>
          </p:nvSpPr>
          <p:spPr bwMode="auto">
            <a:xfrm>
              <a:off x="292" y="3170"/>
              <a:ext cx="231" cy="269"/>
            </a:xfrm>
            <a:custGeom>
              <a:avLst/>
              <a:gdLst>
                <a:gd name="T0" fmla="*/ 85 w 231"/>
                <a:gd name="T1" fmla="*/ 9 h 269"/>
                <a:gd name="T2" fmla="*/ 107 w 231"/>
                <a:gd name="T3" fmla="*/ 0 h 269"/>
                <a:gd name="T4" fmla="*/ 107 w 231"/>
                <a:gd name="T5" fmla="*/ 0 h 269"/>
                <a:gd name="T6" fmla="*/ 94 w 231"/>
                <a:gd name="T7" fmla="*/ 13 h 269"/>
                <a:gd name="T8" fmla="*/ 81 w 231"/>
                <a:gd name="T9" fmla="*/ 30 h 269"/>
                <a:gd name="T10" fmla="*/ 64 w 231"/>
                <a:gd name="T11" fmla="*/ 64 h 269"/>
                <a:gd name="T12" fmla="*/ 51 w 231"/>
                <a:gd name="T13" fmla="*/ 107 h 269"/>
                <a:gd name="T14" fmla="*/ 51 w 231"/>
                <a:gd name="T15" fmla="*/ 128 h 269"/>
                <a:gd name="T16" fmla="*/ 51 w 231"/>
                <a:gd name="T17" fmla="*/ 150 h 269"/>
                <a:gd name="T18" fmla="*/ 51 w 231"/>
                <a:gd name="T19" fmla="*/ 150 h 269"/>
                <a:gd name="T20" fmla="*/ 55 w 231"/>
                <a:gd name="T21" fmla="*/ 175 h 269"/>
                <a:gd name="T22" fmla="*/ 64 w 231"/>
                <a:gd name="T23" fmla="*/ 197 h 269"/>
                <a:gd name="T24" fmla="*/ 77 w 231"/>
                <a:gd name="T25" fmla="*/ 214 h 269"/>
                <a:gd name="T26" fmla="*/ 89 w 231"/>
                <a:gd name="T27" fmla="*/ 227 h 269"/>
                <a:gd name="T28" fmla="*/ 107 w 231"/>
                <a:gd name="T29" fmla="*/ 240 h 269"/>
                <a:gd name="T30" fmla="*/ 124 w 231"/>
                <a:gd name="T31" fmla="*/ 244 h 269"/>
                <a:gd name="T32" fmla="*/ 145 w 231"/>
                <a:gd name="T33" fmla="*/ 244 h 269"/>
                <a:gd name="T34" fmla="*/ 162 w 231"/>
                <a:gd name="T35" fmla="*/ 240 h 269"/>
                <a:gd name="T36" fmla="*/ 231 w 231"/>
                <a:gd name="T37" fmla="*/ 210 h 269"/>
                <a:gd name="T38" fmla="*/ 231 w 231"/>
                <a:gd name="T39" fmla="*/ 210 h 269"/>
                <a:gd name="T40" fmla="*/ 205 w 231"/>
                <a:gd name="T41" fmla="*/ 227 h 269"/>
                <a:gd name="T42" fmla="*/ 115 w 231"/>
                <a:gd name="T43" fmla="*/ 265 h 269"/>
                <a:gd name="T44" fmla="*/ 115 w 231"/>
                <a:gd name="T45" fmla="*/ 265 h 269"/>
                <a:gd name="T46" fmla="*/ 94 w 231"/>
                <a:gd name="T47" fmla="*/ 269 h 269"/>
                <a:gd name="T48" fmla="*/ 72 w 231"/>
                <a:gd name="T49" fmla="*/ 269 h 269"/>
                <a:gd name="T50" fmla="*/ 55 w 231"/>
                <a:gd name="T51" fmla="*/ 265 h 269"/>
                <a:gd name="T52" fmla="*/ 42 w 231"/>
                <a:gd name="T53" fmla="*/ 252 h 269"/>
                <a:gd name="T54" fmla="*/ 25 w 231"/>
                <a:gd name="T55" fmla="*/ 240 h 269"/>
                <a:gd name="T56" fmla="*/ 17 w 231"/>
                <a:gd name="T57" fmla="*/ 222 h 269"/>
                <a:gd name="T58" fmla="*/ 8 w 231"/>
                <a:gd name="T59" fmla="*/ 201 h 269"/>
                <a:gd name="T60" fmla="*/ 0 w 231"/>
                <a:gd name="T61" fmla="*/ 175 h 269"/>
                <a:gd name="T62" fmla="*/ 0 w 231"/>
                <a:gd name="T63" fmla="*/ 175 h 269"/>
                <a:gd name="T64" fmla="*/ 0 w 231"/>
                <a:gd name="T65" fmla="*/ 150 h 269"/>
                <a:gd name="T66" fmla="*/ 4 w 231"/>
                <a:gd name="T67" fmla="*/ 124 h 269"/>
                <a:gd name="T68" fmla="*/ 8 w 231"/>
                <a:gd name="T69" fmla="*/ 99 h 269"/>
                <a:gd name="T70" fmla="*/ 21 w 231"/>
                <a:gd name="T71" fmla="*/ 73 h 269"/>
                <a:gd name="T72" fmla="*/ 30 w 231"/>
                <a:gd name="T73" fmla="*/ 51 h 269"/>
                <a:gd name="T74" fmla="*/ 47 w 231"/>
                <a:gd name="T75" fmla="*/ 34 h 269"/>
                <a:gd name="T76" fmla="*/ 64 w 231"/>
                <a:gd name="T77" fmla="*/ 22 h 269"/>
                <a:gd name="T78" fmla="*/ 85 w 231"/>
                <a:gd name="T79" fmla="*/ 9 h 269"/>
                <a:gd name="T80" fmla="*/ 85 w 231"/>
                <a:gd name="T81" fmla="*/ 9 h 2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269"/>
                <a:gd name="T125" fmla="*/ 231 w 231"/>
                <a:gd name="T126" fmla="*/ 269 h 26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269">
                  <a:moveTo>
                    <a:pt x="85" y="9"/>
                  </a:moveTo>
                  <a:lnTo>
                    <a:pt x="107" y="0"/>
                  </a:lnTo>
                  <a:lnTo>
                    <a:pt x="94" y="13"/>
                  </a:lnTo>
                  <a:lnTo>
                    <a:pt x="81" y="30"/>
                  </a:lnTo>
                  <a:lnTo>
                    <a:pt x="64" y="64"/>
                  </a:lnTo>
                  <a:lnTo>
                    <a:pt x="51" y="107"/>
                  </a:lnTo>
                  <a:lnTo>
                    <a:pt x="51" y="128"/>
                  </a:lnTo>
                  <a:lnTo>
                    <a:pt x="51" y="150"/>
                  </a:lnTo>
                  <a:lnTo>
                    <a:pt x="55" y="175"/>
                  </a:lnTo>
                  <a:lnTo>
                    <a:pt x="64" y="197"/>
                  </a:lnTo>
                  <a:lnTo>
                    <a:pt x="77" y="214"/>
                  </a:lnTo>
                  <a:lnTo>
                    <a:pt x="89" y="227"/>
                  </a:lnTo>
                  <a:lnTo>
                    <a:pt x="107" y="240"/>
                  </a:lnTo>
                  <a:lnTo>
                    <a:pt x="124" y="244"/>
                  </a:lnTo>
                  <a:lnTo>
                    <a:pt x="145" y="244"/>
                  </a:lnTo>
                  <a:lnTo>
                    <a:pt x="162" y="240"/>
                  </a:lnTo>
                  <a:lnTo>
                    <a:pt x="231" y="210"/>
                  </a:lnTo>
                  <a:lnTo>
                    <a:pt x="205" y="227"/>
                  </a:lnTo>
                  <a:lnTo>
                    <a:pt x="115" y="265"/>
                  </a:lnTo>
                  <a:lnTo>
                    <a:pt x="94" y="269"/>
                  </a:lnTo>
                  <a:lnTo>
                    <a:pt x="72" y="269"/>
                  </a:lnTo>
                  <a:lnTo>
                    <a:pt x="55" y="265"/>
                  </a:lnTo>
                  <a:lnTo>
                    <a:pt x="42" y="252"/>
                  </a:lnTo>
                  <a:lnTo>
                    <a:pt x="25" y="240"/>
                  </a:lnTo>
                  <a:lnTo>
                    <a:pt x="17" y="222"/>
                  </a:lnTo>
                  <a:lnTo>
                    <a:pt x="8" y="201"/>
                  </a:lnTo>
                  <a:lnTo>
                    <a:pt x="0" y="175"/>
                  </a:lnTo>
                  <a:lnTo>
                    <a:pt x="0" y="150"/>
                  </a:lnTo>
                  <a:lnTo>
                    <a:pt x="4" y="124"/>
                  </a:lnTo>
                  <a:lnTo>
                    <a:pt x="8" y="99"/>
                  </a:lnTo>
                  <a:lnTo>
                    <a:pt x="21" y="73"/>
                  </a:lnTo>
                  <a:lnTo>
                    <a:pt x="30" y="51"/>
                  </a:lnTo>
                  <a:lnTo>
                    <a:pt x="47" y="34"/>
                  </a:lnTo>
                  <a:lnTo>
                    <a:pt x="64" y="22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0" name="Freeform 139"/>
            <p:cNvSpPr>
              <a:spLocks/>
            </p:cNvSpPr>
            <p:nvPr/>
          </p:nvSpPr>
          <p:spPr bwMode="auto">
            <a:xfrm>
              <a:off x="343" y="3136"/>
              <a:ext cx="239" cy="278"/>
            </a:xfrm>
            <a:custGeom>
              <a:avLst/>
              <a:gdLst>
                <a:gd name="T0" fmla="*/ 0 w 239"/>
                <a:gd name="T1" fmla="*/ 184 h 278"/>
                <a:gd name="T2" fmla="*/ 0 w 239"/>
                <a:gd name="T3" fmla="*/ 184 h 278"/>
                <a:gd name="T4" fmla="*/ 0 w 239"/>
                <a:gd name="T5" fmla="*/ 162 h 278"/>
                <a:gd name="T6" fmla="*/ 0 w 239"/>
                <a:gd name="T7" fmla="*/ 141 h 278"/>
                <a:gd name="T8" fmla="*/ 13 w 239"/>
                <a:gd name="T9" fmla="*/ 98 h 278"/>
                <a:gd name="T10" fmla="*/ 30 w 239"/>
                <a:gd name="T11" fmla="*/ 64 h 278"/>
                <a:gd name="T12" fmla="*/ 43 w 239"/>
                <a:gd name="T13" fmla="*/ 47 h 278"/>
                <a:gd name="T14" fmla="*/ 56 w 239"/>
                <a:gd name="T15" fmla="*/ 34 h 278"/>
                <a:gd name="T16" fmla="*/ 124 w 239"/>
                <a:gd name="T17" fmla="*/ 9 h 278"/>
                <a:gd name="T18" fmla="*/ 124 w 239"/>
                <a:gd name="T19" fmla="*/ 9 h 278"/>
                <a:gd name="T20" fmla="*/ 145 w 239"/>
                <a:gd name="T21" fmla="*/ 0 h 278"/>
                <a:gd name="T22" fmla="*/ 162 w 239"/>
                <a:gd name="T23" fmla="*/ 0 h 278"/>
                <a:gd name="T24" fmla="*/ 180 w 239"/>
                <a:gd name="T25" fmla="*/ 9 h 278"/>
                <a:gd name="T26" fmla="*/ 197 w 239"/>
                <a:gd name="T27" fmla="*/ 17 h 278"/>
                <a:gd name="T28" fmla="*/ 209 w 239"/>
                <a:gd name="T29" fmla="*/ 30 h 278"/>
                <a:gd name="T30" fmla="*/ 222 w 239"/>
                <a:gd name="T31" fmla="*/ 47 h 278"/>
                <a:gd name="T32" fmla="*/ 231 w 239"/>
                <a:gd name="T33" fmla="*/ 68 h 278"/>
                <a:gd name="T34" fmla="*/ 235 w 239"/>
                <a:gd name="T35" fmla="*/ 94 h 278"/>
                <a:gd name="T36" fmla="*/ 235 w 239"/>
                <a:gd name="T37" fmla="*/ 94 h 278"/>
                <a:gd name="T38" fmla="*/ 239 w 239"/>
                <a:gd name="T39" fmla="*/ 115 h 278"/>
                <a:gd name="T40" fmla="*/ 235 w 239"/>
                <a:gd name="T41" fmla="*/ 137 h 278"/>
                <a:gd name="T42" fmla="*/ 227 w 239"/>
                <a:gd name="T43" fmla="*/ 180 h 278"/>
                <a:gd name="T44" fmla="*/ 205 w 239"/>
                <a:gd name="T45" fmla="*/ 218 h 278"/>
                <a:gd name="T46" fmla="*/ 192 w 239"/>
                <a:gd name="T47" fmla="*/ 231 h 278"/>
                <a:gd name="T48" fmla="*/ 180 w 239"/>
                <a:gd name="T49" fmla="*/ 244 h 278"/>
                <a:gd name="T50" fmla="*/ 111 w 239"/>
                <a:gd name="T51" fmla="*/ 274 h 278"/>
                <a:gd name="T52" fmla="*/ 111 w 239"/>
                <a:gd name="T53" fmla="*/ 274 h 278"/>
                <a:gd name="T54" fmla="*/ 94 w 239"/>
                <a:gd name="T55" fmla="*/ 278 h 278"/>
                <a:gd name="T56" fmla="*/ 73 w 239"/>
                <a:gd name="T57" fmla="*/ 278 h 278"/>
                <a:gd name="T58" fmla="*/ 56 w 239"/>
                <a:gd name="T59" fmla="*/ 274 h 278"/>
                <a:gd name="T60" fmla="*/ 38 w 239"/>
                <a:gd name="T61" fmla="*/ 261 h 278"/>
                <a:gd name="T62" fmla="*/ 26 w 239"/>
                <a:gd name="T63" fmla="*/ 248 h 278"/>
                <a:gd name="T64" fmla="*/ 13 w 239"/>
                <a:gd name="T65" fmla="*/ 231 h 278"/>
                <a:gd name="T66" fmla="*/ 4 w 239"/>
                <a:gd name="T67" fmla="*/ 209 h 278"/>
                <a:gd name="T68" fmla="*/ 0 w 239"/>
                <a:gd name="T69" fmla="*/ 184 h 278"/>
                <a:gd name="T70" fmla="*/ 0 w 239"/>
                <a:gd name="T71" fmla="*/ 184 h 2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9"/>
                <a:gd name="T109" fmla="*/ 0 h 278"/>
                <a:gd name="T110" fmla="*/ 239 w 239"/>
                <a:gd name="T111" fmla="*/ 278 h 2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9" h="278">
                  <a:moveTo>
                    <a:pt x="0" y="184"/>
                  </a:moveTo>
                  <a:lnTo>
                    <a:pt x="0" y="184"/>
                  </a:lnTo>
                  <a:lnTo>
                    <a:pt x="0" y="162"/>
                  </a:lnTo>
                  <a:lnTo>
                    <a:pt x="0" y="141"/>
                  </a:lnTo>
                  <a:lnTo>
                    <a:pt x="13" y="98"/>
                  </a:lnTo>
                  <a:lnTo>
                    <a:pt x="30" y="64"/>
                  </a:lnTo>
                  <a:lnTo>
                    <a:pt x="43" y="47"/>
                  </a:lnTo>
                  <a:lnTo>
                    <a:pt x="56" y="34"/>
                  </a:lnTo>
                  <a:lnTo>
                    <a:pt x="124" y="9"/>
                  </a:lnTo>
                  <a:lnTo>
                    <a:pt x="145" y="0"/>
                  </a:lnTo>
                  <a:lnTo>
                    <a:pt x="162" y="0"/>
                  </a:lnTo>
                  <a:lnTo>
                    <a:pt x="180" y="9"/>
                  </a:lnTo>
                  <a:lnTo>
                    <a:pt x="197" y="17"/>
                  </a:lnTo>
                  <a:lnTo>
                    <a:pt x="209" y="30"/>
                  </a:lnTo>
                  <a:lnTo>
                    <a:pt x="222" y="47"/>
                  </a:lnTo>
                  <a:lnTo>
                    <a:pt x="231" y="68"/>
                  </a:lnTo>
                  <a:lnTo>
                    <a:pt x="235" y="94"/>
                  </a:lnTo>
                  <a:lnTo>
                    <a:pt x="239" y="115"/>
                  </a:lnTo>
                  <a:lnTo>
                    <a:pt x="235" y="137"/>
                  </a:lnTo>
                  <a:lnTo>
                    <a:pt x="227" y="180"/>
                  </a:lnTo>
                  <a:lnTo>
                    <a:pt x="205" y="218"/>
                  </a:lnTo>
                  <a:lnTo>
                    <a:pt x="192" y="231"/>
                  </a:lnTo>
                  <a:lnTo>
                    <a:pt x="180" y="244"/>
                  </a:lnTo>
                  <a:lnTo>
                    <a:pt x="111" y="274"/>
                  </a:lnTo>
                  <a:lnTo>
                    <a:pt x="94" y="278"/>
                  </a:lnTo>
                  <a:lnTo>
                    <a:pt x="73" y="278"/>
                  </a:lnTo>
                  <a:lnTo>
                    <a:pt x="56" y="274"/>
                  </a:lnTo>
                  <a:lnTo>
                    <a:pt x="38" y="261"/>
                  </a:lnTo>
                  <a:lnTo>
                    <a:pt x="26" y="248"/>
                  </a:lnTo>
                  <a:lnTo>
                    <a:pt x="13" y="231"/>
                  </a:lnTo>
                  <a:lnTo>
                    <a:pt x="4" y="209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1" name="Freeform 140"/>
            <p:cNvSpPr>
              <a:spLocks/>
            </p:cNvSpPr>
            <p:nvPr/>
          </p:nvSpPr>
          <p:spPr bwMode="auto">
            <a:xfrm>
              <a:off x="356" y="3529"/>
              <a:ext cx="534" cy="235"/>
            </a:xfrm>
            <a:custGeom>
              <a:avLst/>
              <a:gdLst>
                <a:gd name="T0" fmla="*/ 4 w 534"/>
                <a:gd name="T1" fmla="*/ 120 h 235"/>
                <a:gd name="T2" fmla="*/ 4 w 534"/>
                <a:gd name="T3" fmla="*/ 120 h 235"/>
                <a:gd name="T4" fmla="*/ 17 w 534"/>
                <a:gd name="T5" fmla="*/ 99 h 235"/>
                <a:gd name="T6" fmla="*/ 38 w 534"/>
                <a:gd name="T7" fmla="*/ 73 h 235"/>
                <a:gd name="T8" fmla="*/ 38 w 534"/>
                <a:gd name="T9" fmla="*/ 73 h 235"/>
                <a:gd name="T10" fmla="*/ 73 w 534"/>
                <a:gd name="T11" fmla="*/ 43 h 235"/>
                <a:gd name="T12" fmla="*/ 115 w 534"/>
                <a:gd name="T13" fmla="*/ 17 h 235"/>
                <a:gd name="T14" fmla="*/ 154 w 534"/>
                <a:gd name="T15" fmla="*/ 5 h 235"/>
                <a:gd name="T16" fmla="*/ 171 w 534"/>
                <a:gd name="T17" fmla="*/ 0 h 235"/>
                <a:gd name="T18" fmla="*/ 188 w 534"/>
                <a:gd name="T19" fmla="*/ 5 h 235"/>
                <a:gd name="T20" fmla="*/ 508 w 534"/>
                <a:gd name="T21" fmla="*/ 64 h 235"/>
                <a:gd name="T22" fmla="*/ 508 w 534"/>
                <a:gd name="T23" fmla="*/ 64 h 235"/>
                <a:gd name="T24" fmla="*/ 521 w 534"/>
                <a:gd name="T25" fmla="*/ 69 h 235"/>
                <a:gd name="T26" fmla="*/ 521 w 534"/>
                <a:gd name="T27" fmla="*/ 69 h 235"/>
                <a:gd name="T28" fmla="*/ 526 w 534"/>
                <a:gd name="T29" fmla="*/ 77 h 235"/>
                <a:gd name="T30" fmla="*/ 534 w 534"/>
                <a:gd name="T31" fmla="*/ 86 h 235"/>
                <a:gd name="T32" fmla="*/ 534 w 534"/>
                <a:gd name="T33" fmla="*/ 94 h 235"/>
                <a:gd name="T34" fmla="*/ 534 w 534"/>
                <a:gd name="T35" fmla="*/ 107 h 235"/>
                <a:gd name="T36" fmla="*/ 521 w 534"/>
                <a:gd name="T37" fmla="*/ 133 h 235"/>
                <a:gd name="T38" fmla="*/ 496 w 534"/>
                <a:gd name="T39" fmla="*/ 163 h 235"/>
                <a:gd name="T40" fmla="*/ 496 w 534"/>
                <a:gd name="T41" fmla="*/ 163 h 235"/>
                <a:gd name="T42" fmla="*/ 461 w 534"/>
                <a:gd name="T43" fmla="*/ 197 h 235"/>
                <a:gd name="T44" fmla="*/ 419 w 534"/>
                <a:gd name="T45" fmla="*/ 218 h 235"/>
                <a:gd name="T46" fmla="*/ 380 w 534"/>
                <a:gd name="T47" fmla="*/ 231 h 235"/>
                <a:gd name="T48" fmla="*/ 363 w 534"/>
                <a:gd name="T49" fmla="*/ 235 h 235"/>
                <a:gd name="T50" fmla="*/ 346 w 534"/>
                <a:gd name="T51" fmla="*/ 235 h 235"/>
                <a:gd name="T52" fmla="*/ 25 w 534"/>
                <a:gd name="T53" fmla="*/ 171 h 235"/>
                <a:gd name="T54" fmla="*/ 25 w 534"/>
                <a:gd name="T55" fmla="*/ 171 h 235"/>
                <a:gd name="T56" fmla="*/ 13 w 534"/>
                <a:gd name="T57" fmla="*/ 167 h 235"/>
                <a:gd name="T58" fmla="*/ 4 w 534"/>
                <a:gd name="T59" fmla="*/ 154 h 235"/>
                <a:gd name="T60" fmla="*/ 0 w 534"/>
                <a:gd name="T61" fmla="*/ 137 h 235"/>
                <a:gd name="T62" fmla="*/ 4 w 534"/>
                <a:gd name="T63" fmla="*/ 120 h 235"/>
                <a:gd name="T64" fmla="*/ 4 w 534"/>
                <a:gd name="T65" fmla="*/ 12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4"/>
                <a:gd name="T100" fmla="*/ 0 h 235"/>
                <a:gd name="T101" fmla="*/ 534 w 534"/>
                <a:gd name="T102" fmla="*/ 235 h 2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4" h="235">
                  <a:moveTo>
                    <a:pt x="4" y="120"/>
                  </a:moveTo>
                  <a:lnTo>
                    <a:pt x="4" y="120"/>
                  </a:lnTo>
                  <a:lnTo>
                    <a:pt x="17" y="99"/>
                  </a:lnTo>
                  <a:lnTo>
                    <a:pt x="38" y="73"/>
                  </a:lnTo>
                  <a:lnTo>
                    <a:pt x="73" y="43"/>
                  </a:lnTo>
                  <a:lnTo>
                    <a:pt x="115" y="17"/>
                  </a:lnTo>
                  <a:lnTo>
                    <a:pt x="154" y="5"/>
                  </a:lnTo>
                  <a:lnTo>
                    <a:pt x="171" y="0"/>
                  </a:lnTo>
                  <a:lnTo>
                    <a:pt x="188" y="5"/>
                  </a:lnTo>
                  <a:lnTo>
                    <a:pt x="508" y="64"/>
                  </a:lnTo>
                  <a:lnTo>
                    <a:pt x="521" y="69"/>
                  </a:lnTo>
                  <a:lnTo>
                    <a:pt x="526" y="77"/>
                  </a:lnTo>
                  <a:lnTo>
                    <a:pt x="534" y="86"/>
                  </a:lnTo>
                  <a:lnTo>
                    <a:pt x="534" y="94"/>
                  </a:lnTo>
                  <a:lnTo>
                    <a:pt x="534" y="107"/>
                  </a:lnTo>
                  <a:lnTo>
                    <a:pt x="521" y="133"/>
                  </a:lnTo>
                  <a:lnTo>
                    <a:pt x="496" y="163"/>
                  </a:lnTo>
                  <a:lnTo>
                    <a:pt x="461" y="197"/>
                  </a:lnTo>
                  <a:lnTo>
                    <a:pt x="419" y="218"/>
                  </a:lnTo>
                  <a:lnTo>
                    <a:pt x="380" y="231"/>
                  </a:lnTo>
                  <a:lnTo>
                    <a:pt x="363" y="235"/>
                  </a:lnTo>
                  <a:lnTo>
                    <a:pt x="346" y="235"/>
                  </a:lnTo>
                  <a:lnTo>
                    <a:pt x="25" y="171"/>
                  </a:lnTo>
                  <a:lnTo>
                    <a:pt x="13" y="167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2" name="Freeform 141"/>
            <p:cNvSpPr>
              <a:spLocks/>
            </p:cNvSpPr>
            <p:nvPr/>
          </p:nvSpPr>
          <p:spPr bwMode="auto">
            <a:xfrm>
              <a:off x="356" y="3598"/>
              <a:ext cx="534" cy="166"/>
            </a:xfrm>
            <a:custGeom>
              <a:avLst/>
              <a:gdLst>
                <a:gd name="T0" fmla="*/ 337 w 534"/>
                <a:gd name="T1" fmla="*/ 119 h 166"/>
                <a:gd name="T2" fmla="*/ 337 w 534"/>
                <a:gd name="T3" fmla="*/ 119 h 166"/>
                <a:gd name="T4" fmla="*/ 350 w 534"/>
                <a:gd name="T5" fmla="*/ 119 h 166"/>
                <a:gd name="T6" fmla="*/ 372 w 534"/>
                <a:gd name="T7" fmla="*/ 119 h 166"/>
                <a:gd name="T8" fmla="*/ 410 w 534"/>
                <a:gd name="T9" fmla="*/ 102 h 166"/>
                <a:gd name="T10" fmla="*/ 449 w 534"/>
                <a:gd name="T11" fmla="*/ 81 h 166"/>
                <a:gd name="T12" fmla="*/ 487 w 534"/>
                <a:gd name="T13" fmla="*/ 47 h 166"/>
                <a:gd name="T14" fmla="*/ 487 w 534"/>
                <a:gd name="T15" fmla="*/ 47 h 166"/>
                <a:gd name="T16" fmla="*/ 508 w 534"/>
                <a:gd name="T17" fmla="*/ 25 h 166"/>
                <a:gd name="T18" fmla="*/ 521 w 534"/>
                <a:gd name="T19" fmla="*/ 0 h 166"/>
                <a:gd name="T20" fmla="*/ 521 w 534"/>
                <a:gd name="T21" fmla="*/ 0 h 166"/>
                <a:gd name="T22" fmla="*/ 526 w 534"/>
                <a:gd name="T23" fmla="*/ 8 h 166"/>
                <a:gd name="T24" fmla="*/ 534 w 534"/>
                <a:gd name="T25" fmla="*/ 17 h 166"/>
                <a:gd name="T26" fmla="*/ 534 w 534"/>
                <a:gd name="T27" fmla="*/ 25 h 166"/>
                <a:gd name="T28" fmla="*/ 534 w 534"/>
                <a:gd name="T29" fmla="*/ 38 h 166"/>
                <a:gd name="T30" fmla="*/ 521 w 534"/>
                <a:gd name="T31" fmla="*/ 64 h 166"/>
                <a:gd name="T32" fmla="*/ 496 w 534"/>
                <a:gd name="T33" fmla="*/ 94 h 166"/>
                <a:gd name="T34" fmla="*/ 496 w 534"/>
                <a:gd name="T35" fmla="*/ 94 h 166"/>
                <a:gd name="T36" fmla="*/ 461 w 534"/>
                <a:gd name="T37" fmla="*/ 128 h 166"/>
                <a:gd name="T38" fmla="*/ 419 w 534"/>
                <a:gd name="T39" fmla="*/ 149 h 166"/>
                <a:gd name="T40" fmla="*/ 380 w 534"/>
                <a:gd name="T41" fmla="*/ 162 h 166"/>
                <a:gd name="T42" fmla="*/ 363 w 534"/>
                <a:gd name="T43" fmla="*/ 166 h 166"/>
                <a:gd name="T44" fmla="*/ 346 w 534"/>
                <a:gd name="T45" fmla="*/ 166 h 166"/>
                <a:gd name="T46" fmla="*/ 25 w 534"/>
                <a:gd name="T47" fmla="*/ 102 h 166"/>
                <a:gd name="T48" fmla="*/ 25 w 534"/>
                <a:gd name="T49" fmla="*/ 102 h 166"/>
                <a:gd name="T50" fmla="*/ 13 w 534"/>
                <a:gd name="T51" fmla="*/ 98 h 166"/>
                <a:gd name="T52" fmla="*/ 4 w 534"/>
                <a:gd name="T53" fmla="*/ 85 h 166"/>
                <a:gd name="T54" fmla="*/ 0 w 534"/>
                <a:gd name="T55" fmla="*/ 68 h 166"/>
                <a:gd name="T56" fmla="*/ 4 w 534"/>
                <a:gd name="T57" fmla="*/ 51 h 166"/>
                <a:gd name="T58" fmla="*/ 4 w 534"/>
                <a:gd name="T59" fmla="*/ 51 h 166"/>
                <a:gd name="T60" fmla="*/ 17 w 534"/>
                <a:gd name="T61" fmla="*/ 55 h 166"/>
                <a:gd name="T62" fmla="*/ 337 w 534"/>
                <a:gd name="T63" fmla="*/ 119 h 1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4"/>
                <a:gd name="T97" fmla="*/ 0 h 166"/>
                <a:gd name="T98" fmla="*/ 534 w 534"/>
                <a:gd name="T99" fmla="*/ 166 h 1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4" h="166">
                  <a:moveTo>
                    <a:pt x="337" y="119"/>
                  </a:moveTo>
                  <a:lnTo>
                    <a:pt x="337" y="119"/>
                  </a:lnTo>
                  <a:lnTo>
                    <a:pt x="350" y="119"/>
                  </a:lnTo>
                  <a:lnTo>
                    <a:pt x="372" y="119"/>
                  </a:lnTo>
                  <a:lnTo>
                    <a:pt x="410" y="102"/>
                  </a:lnTo>
                  <a:lnTo>
                    <a:pt x="449" y="81"/>
                  </a:lnTo>
                  <a:lnTo>
                    <a:pt x="487" y="47"/>
                  </a:lnTo>
                  <a:lnTo>
                    <a:pt x="508" y="25"/>
                  </a:lnTo>
                  <a:lnTo>
                    <a:pt x="521" y="0"/>
                  </a:lnTo>
                  <a:lnTo>
                    <a:pt x="526" y="8"/>
                  </a:lnTo>
                  <a:lnTo>
                    <a:pt x="534" y="17"/>
                  </a:lnTo>
                  <a:lnTo>
                    <a:pt x="534" y="25"/>
                  </a:lnTo>
                  <a:lnTo>
                    <a:pt x="534" y="38"/>
                  </a:lnTo>
                  <a:lnTo>
                    <a:pt x="521" y="64"/>
                  </a:lnTo>
                  <a:lnTo>
                    <a:pt x="496" y="94"/>
                  </a:lnTo>
                  <a:lnTo>
                    <a:pt x="461" y="128"/>
                  </a:lnTo>
                  <a:lnTo>
                    <a:pt x="419" y="149"/>
                  </a:lnTo>
                  <a:lnTo>
                    <a:pt x="380" y="162"/>
                  </a:lnTo>
                  <a:lnTo>
                    <a:pt x="363" y="166"/>
                  </a:lnTo>
                  <a:lnTo>
                    <a:pt x="346" y="166"/>
                  </a:lnTo>
                  <a:lnTo>
                    <a:pt x="25" y="102"/>
                  </a:lnTo>
                  <a:lnTo>
                    <a:pt x="13" y="98"/>
                  </a:lnTo>
                  <a:lnTo>
                    <a:pt x="4" y="85"/>
                  </a:lnTo>
                  <a:lnTo>
                    <a:pt x="0" y="68"/>
                  </a:lnTo>
                  <a:lnTo>
                    <a:pt x="4" y="51"/>
                  </a:lnTo>
                  <a:lnTo>
                    <a:pt x="17" y="55"/>
                  </a:lnTo>
                  <a:lnTo>
                    <a:pt x="337" y="119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3" name="Freeform 142"/>
            <p:cNvSpPr>
              <a:spLocks/>
            </p:cNvSpPr>
            <p:nvPr/>
          </p:nvSpPr>
          <p:spPr bwMode="auto">
            <a:xfrm>
              <a:off x="360" y="3529"/>
              <a:ext cx="517" cy="188"/>
            </a:xfrm>
            <a:custGeom>
              <a:avLst/>
              <a:gdLst>
                <a:gd name="T0" fmla="*/ 184 w 517"/>
                <a:gd name="T1" fmla="*/ 5 h 188"/>
                <a:gd name="T2" fmla="*/ 504 w 517"/>
                <a:gd name="T3" fmla="*/ 64 h 188"/>
                <a:gd name="T4" fmla="*/ 504 w 517"/>
                <a:gd name="T5" fmla="*/ 64 h 188"/>
                <a:gd name="T6" fmla="*/ 517 w 517"/>
                <a:gd name="T7" fmla="*/ 69 h 188"/>
                <a:gd name="T8" fmla="*/ 517 w 517"/>
                <a:gd name="T9" fmla="*/ 69 h 188"/>
                <a:gd name="T10" fmla="*/ 504 w 517"/>
                <a:gd name="T11" fmla="*/ 94 h 188"/>
                <a:gd name="T12" fmla="*/ 483 w 517"/>
                <a:gd name="T13" fmla="*/ 116 h 188"/>
                <a:gd name="T14" fmla="*/ 483 w 517"/>
                <a:gd name="T15" fmla="*/ 116 h 188"/>
                <a:gd name="T16" fmla="*/ 445 w 517"/>
                <a:gd name="T17" fmla="*/ 150 h 188"/>
                <a:gd name="T18" fmla="*/ 406 w 517"/>
                <a:gd name="T19" fmla="*/ 171 h 188"/>
                <a:gd name="T20" fmla="*/ 368 w 517"/>
                <a:gd name="T21" fmla="*/ 188 h 188"/>
                <a:gd name="T22" fmla="*/ 346 w 517"/>
                <a:gd name="T23" fmla="*/ 188 h 188"/>
                <a:gd name="T24" fmla="*/ 333 w 517"/>
                <a:gd name="T25" fmla="*/ 188 h 188"/>
                <a:gd name="T26" fmla="*/ 13 w 517"/>
                <a:gd name="T27" fmla="*/ 124 h 188"/>
                <a:gd name="T28" fmla="*/ 13 w 517"/>
                <a:gd name="T29" fmla="*/ 124 h 188"/>
                <a:gd name="T30" fmla="*/ 0 w 517"/>
                <a:gd name="T31" fmla="*/ 120 h 188"/>
                <a:gd name="T32" fmla="*/ 0 w 517"/>
                <a:gd name="T33" fmla="*/ 120 h 188"/>
                <a:gd name="T34" fmla="*/ 13 w 517"/>
                <a:gd name="T35" fmla="*/ 99 h 188"/>
                <a:gd name="T36" fmla="*/ 34 w 517"/>
                <a:gd name="T37" fmla="*/ 73 h 188"/>
                <a:gd name="T38" fmla="*/ 34 w 517"/>
                <a:gd name="T39" fmla="*/ 73 h 188"/>
                <a:gd name="T40" fmla="*/ 69 w 517"/>
                <a:gd name="T41" fmla="*/ 43 h 188"/>
                <a:gd name="T42" fmla="*/ 111 w 517"/>
                <a:gd name="T43" fmla="*/ 17 h 188"/>
                <a:gd name="T44" fmla="*/ 150 w 517"/>
                <a:gd name="T45" fmla="*/ 5 h 188"/>
                <a:gd name="T46" fmla="*/ 167 w 517"/>
                <a:gd name="T47" fmla="*/ 0 h 188"/>
                <a:gd name="T48" fmla="*/ 184 w 517"/>
                <a:gd name="T49" fmla="*/ 5 h 188"/>
                <a:gd name="T50" fmla="*/ 184 w 517"/>
                <a:gd name="T51" fmla="*/ 5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7"/>
                <a:gd name="T79" fmla="*/ 0 h 188"/>
                <a:gd name="T80" fmla="*/ 517 w 517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7" h="188">
                  <a:moveTo>
                    <a:pt x="184" y="5"/>
                  </a:moveTo>
                  <a:lnTo>
                    <a:pt x="504" y="64"/>
                  </a:lnTo>
                  <a:lnTo>
                    <a:pt x="517" y="69"/>
                  </a:lnTo>
                  <a:lnTo>
                    <a:pt x="504" y="94"/>
                  </a:lnTo>
                  <a:lnTo>
                    <a:pt x="483" y="116"/>
                  </a:lnTo>
                  <a:lnTo>
                    <a:pt x="445" y="150"/>
                  </a:lnTo>
                  <a:lnTo>
                    <a:pt x="406" y="171"/>
                  </a:lnTo>
                  <a:lnTo>
                    <a:pt x="368" y="188"/>
                  </a:lnTo>
                  <a:lnTo>
                    <a:pt x="346" y="188"/>
                  </a:lnTo>
                  <a:lnTo>
                    <a:pt x="333" y="188"/>
                  </a:lnTo>
                  <a:lnTo>
                    <a:pt x="13" y="124"/>
                  </a:lnTo>
                  <a:lnTo>
                    <a:pt x="0" y="120"/>
                  </a:lnTo>
                  <a:lnTo>
                    <a:pt x="13" y="99"/>
                  </a:lnTo>
                  <a:lnTo>
                    <a:pt x="34" y="73"/>
                  </a:lnTo>
                  <a:lnTo>
                    <a:pt x="69" y="43"/>
                  </a:lnTo>
                  <a:lnTo>
                    <a:pt x="111" y="17"/>
                  </a:lnTo>
                  <a:lnTo>
                    <a:pt x="150" y="5"/>
                  </a:lnTo>
                  <a:lnTo>
                    <a:pt x="167" y="0"/>
                  </a:lnTo>
                  <a:lnTo>
                    <a:pt x="184" y="5"/>
                  </a:lnTo>
                  <a:close/>
                </a:path>
              </a:pathLst>
            </a:custGeom>
            <a:solidFill>
              <a:srgbClr val="9E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4" name="Freeform 143"/>
            <p:cNvSpPr>
              <a:spLocks/>
            </p:cNvSpPr>
            <p:nvPr/>
          </p:nvSpPr>
          <p:spPr bwMode="auto">
            <a:xfrm>
              <a:off x="364" y="3730"/>
              <a:ext cx="60" cy="111"/>
            </a:xfrm>
            <a:custGeom>
              <a:avLst/>
              <a:gdLst>
                <a:gd name="T0" fmla="*/ 60 w 60"/>
                <a:gd name="T1" fmla="*/ 111 h 111"/>
                <a:gd name="T2" fmla="*/ 5 w 60"/>
                <a:gd name="T3" fmla="*/ 77 h 111"/>
                <a:gd name="T4" fmla="*/ 0 w 60"/>
                <a:gd name="T5" fmla="*/ 0 h 111"/>
                <a:gd name="T6" fmla="*/ 56 w 60"/>
                <a:gd name="T7" fmla="*/ 0 h 111"/>
                <a:gd name="T8" fmla="*/ 60 w 60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11"/>
                <a:gd name="T17" fmla="*/ 60 w 60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11">
                  <a:moveTo>
                    <a:pt x="60" y="111"/>
                  </a:moveTo>
                  <a:lnTo>
                    <a:pt x="5" y="77"/>
                  </a:lnTo>
                  <a:lnTo>
                    <a:pt x="0" y="0"/>
                  </a:lnTo>
                  <a:lnTo>
                    <a:pt x="56" y="0"/>
                  </a:lnTo>
                  <a:lnTo>
                    <a:pt x="60" y="111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5" name="Freeform 144"/>
            <p:cNvSpPr>
              <a:spLocks/>
            </p:cNvSpPr>
            <p:nvPr/>
          </p:nvSpPr>
          <p:spPr bwMode="auto">
            <a:xfrm>
              <a:off x="638" y="3798"/>
              <a:ext cx="60" cy="129"/>
            </a:xfrm>
            <a:custGeom>
              <a:avLst/>
              <a:gdLst>
                <a:gd name="T0" fmla="*/ 60 w 60"/>
                <a:gd name="T1" fmla="*/ 129 h 129"/>
                <a:gd name="T2" fmla="*/ 4 w 60"/>
                <a:gd name="T3" fmla="*/ 120 h 129"/>
                <a:gd name="T4" fmla="*/ 0 w 60"/>
                <a:gd name="T5" fmla="*/ 0 h 129"/>
                <a:gd name="T6" fmla="*/ 60 w 60"/>
                <a:gd name="T7" fmla="*/ 0 h 129"/>
                <a:gd name="T8" fmla="*/ 60 w 60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29"/>
                <a:gd name="T17" fmla="*/ 60 w 60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29">
                  <a:moveTo>
                    <a:pt x="60" y="129"/>
                  </a:moveTo>
                  <a:lnTo>
                    <a:pt x="4" y="120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129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6" name="Freeform 145"/>
            <p:cNvSpPr>
              <a:spLocks/>
            </p:cNvSpPr>
            <p:nvPr/>
          </p:nvSpPr>
          <p:spPr bwMode="auto">
            <a:xfrm>
              <a:off x="745" y="3589"/>
              <a:ext cx="376" cy="355"/>
            </a:xfrm>
            <a:custGeom>
              <a:avLst/>
              <a:gdLst>
                <a:gd name="T0" fmla="*/ 342 w 376"/>
                <a:gd name="T1" fmla="*/ 154 h 355"/>
                <a:gd name="T2" fmla="*/ 342 w 376"/>
                <a:gd name="T3" fmla="*/ 154 h 355"/>
                <a:gd name="T4" fmla="*/ 355 w 376"/>
                <a:gd name="T5" fmla="*/ 128 h 355"/>
                <a:gd name="T6" fmla="*/ 363 w 376"/>
                <a:gd name="T7" fmla="*/ 111 h 355"/>
                <a:gd name="T8" fmla="*/ 372 w 376"/>
                <a:gd name="T9" fmla="*/ 98 h 355"/>
                <a:gd name="T10" fmla="*/ 376 w 376"/>
                <a:gd name="T11" fmla="*/ 77 h 355"/>
                <a:gd name="T12" fmla="*/ 376 w 376"/>
                <a:gd name="T13" fmla="*/ 77 h 355"/>
                <a:gd name="T14" fmla="*/ 376 w 376"/>
                <a:gd name="T15" fmla="*/ 34 h 355"/>
                <a:gd name="T16" fmla="*/ 376 w 376"/>
                <a:gd name="T17" fmla="*/ 0 h 355"/>
                <a:gd name="T18" fmla="*/ 376 w 376"/>
                <a:gd name="T19" fmla="*/ 0 h 355"/>
                <a:gd name="T20" fmla="*/ 363 w 376"/>
                <a:gd name="T21" fmla="*/ 0 h 355"/>
                <a:gd name="T22" fmla="*/ 350 w 376"/>
                <a:gd name="T23" fmla="*/ 4 h 355"/>
                <a:gd name="T24" fmla="*/ 329 w 376"/>
                <a:gd name="T25" fmla="*/ 9 h 355"/>
                <a:gd name="T26" fmla="*/ 303 w 376"/>
                <a:gd name="T27" fmla="*/ 21 h 355"/>
                <a:gd name="T28" fmla="*/ 278 w 376"/>
                <a:gd name="T29" fmla="*/ 43 h 355"/>
                <a:gd name="T30" fmla="*/ 243 w 376"/>
                <a:gd name="T31" fmla="*/ 68 h 355"/>
                <a:gd name="T32" fmla="*/ 201 w 376"/>
                <a:gd name="T33" fmla="*/ 103 h 355"/>
                <a:gd name="T34" fmla="*/ 158 w 376"/>
                <a:gd name="T35" fmla="*/ 150 h 355"/>
                <a:gd name="T36" fmla="*/ 158 w 376"/>
                <a:gd name="T37" fmla="*/ 150 h 355"/>
                <a:gd name="T38" fmla="*/ 68 w 376"/>
                <a:gd name="T39" fmla="*/ 252 h 355"/>
                <a:gd name="T40" fmla="*/ 0 w 376"/>
                <a:gd name="T41" fmla="*/ 342 h 355"/>
                <a:gd name="T42" fmla="*/ 0 w 376"/>
                <a:gd name="T43" fmla="*/ 342 h 355"/>
                <a:gd name="T44" fmla="*/ 43 w 376"/>
                <a:gd name="T45" fmla="*/ 351 h 355"/>
                <a:gd name="T46" fmla="*/ 94 w 376"/>
                <a:gd name="T47" fmla="*/ 355 h 355"/>
                <a:gd name="T48" fmla="*/ 94 w 376"/>
                <a:gd name="T49" fmla="*/ 355 h 355"/>
                <a:gd name="T50" fmla="*/ 124 w 376"/>
                <a:gd name="T51" fmla="*/ 329 h 355"/>
                <a:gd name="T52" fmla="*/ 162 w 376"/>
                <a:gd name="T53" fmla="*/ 295 h 355"/>
                <a:gd name="T54" fmla="*/ 235 w 376"/>
                <a:gd name="T55" fmla="*/ 235 h 355"/>
                <a:gd name="T56" fmla="*/ 235 w 376"/>
                <a:gd name="T57" fmla="*/ 235 h 355"/>
                <a:gd name="T58" fmla="*/ 290 w 376"/>
                <a:gd name="T59" fmla="*/ 192 h 355"/>
                <a:gd name="T60" fmla="*/ 342 w 376"/>
                <a:gd name="T61" fmla="*/ 154 h 355"/>
                <a:gd name="T62" fmla="*/ 342 w 376"/>
                <a:gd name="T63" fmla="*/ 154 h 3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6"/>
                <a:gd name="T97" fmla="*/ 0 h 355"/>
                <a:gd name="T98" fmla="*/ 376 w 376"/>
                <a:gd name="T99" fmla="*/ 355 h 3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6" h="355">
                  <a:moveTo>
                    <a:pt x="342" y="154"/>
                  </a:moveTo>
                  <a:lnTo>
                    <a:pt x="342" y="154"/>
                  </a:lnTo>
                  <a:lnTo>
                    <a:pt x="355" y="128"/>
                  </a:lnTo>
                  <a:lnTo>
                    <a:pt x="363" y="111"/>
                  </a:lnTo>
                  <a:lnTo>
                    <a:pt x="372" y="98"/>
                  </a:lnTo>
                  <a:lnTo>
                    <a:pt x="376" y="77"/>
                  </a:lnTo>
                  <a:lnTo>
                    <a:pt x="376" y="34"/>
                  </a:lnTo>
                  <a:lnTo>
                    <a:pt x="376" y="0"/>
                  </a:lnTo>
                  <a:lnTo>
                    <a:pt x="363" y="0"/>
                  </a:lnTo>
                  <a:lnTo>
                    <a:pt x="350" y="4"/>
                  </a:lnTo>
                  <a:lnTo>
                    <a:pt x="329" y="9"/>
                  </a:lnTo>
                  <a:lnTo>
                    <a:pt x="303" y="21"/>
                  </a:lnTo>
                  <a:lnTo>
                    <a:pt x="278" y="43"/>
                  </a:lnTo>
                  <a:lnTo>
                    <a:pt x="243" y="68"/>
                  </a:lnTo>
                  <a:lnTo>
                    <a:pt x="201" y="103"/>
                  </a:lnTo>
                  <a:lnTo>
                    <a:pt x="158" y="150"/>
                  </a:lnTo>
                  <a:lnTo>
                    <a:pt x="68" y="252"/>
                  </a:lnTo>
                  <a:lnTo>
                    <a:pt x="0" y="342"/>
                  </a:lnTo>
                  <a:lnTo>
                    <a:pt x="43" y="351"/>
                  </a:lnTo>
                  <a:lnTo>
                    <a:pt x="94" y="355"/>
                  </a:lnTo>
                  <a:lnTo>
                    <a:pt x="124" y="329"/>
                  </a:lnTo>
                  <a:lnTo>
                    <a:pt x="162" y="295"/>
                  </a:lnTo>
                  <a:lnTo>
                    <a:pt x="235" y="235"/>
                  </a:lnTo>
                  <a:lnTo>
                    <a:pt x="290" y="192"/>
                  </a:lnTo>
                  <a:lnTo>
                    <a:pt x="342" y="154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7" name="Freeform 146"/>
            <p:cNvSpPr>
              <a:spLocks/>
            </p:cNvSpPr>
            <p:nvPr/>
          </p:nvSpPr>
          <p:spPr bwMode="auto">
            <a:xfrm>
              <a:off x="817" y="3478"/>
              <a:ext cx="419" cy="474"/>
            </a:xfrm>
            <a:custGeom>
              <a:avLst/>
              <a:gdLst>
                <a:gd name="T0" fmla="*/ 330 w 419"/>
                <a:gd name="T1" fmla="*/ 30 h 474"/>
                <a:gd name="T2" fmla="*/ 330 w 419"/>
                <a:gd name="T3" fmla="*/ 30 h 474"/>
                <a:gd name="T4" fmla="*/ 283 w 419"/>
                <a:gd name="T5" fmla="*/ 17 h 474"/>
                <a:gd name="T6" fmla="*/ 231 w 419"/>
                <a:gd name="T7" fmla="*/ 8 h 474"/>
                <a:gd name="T8" fmla="*/ 180 w 419"/>
                <a:gd name="T9" fmla="*/ 0 h 474"/>
                <a:gd name="T10" fmla="*/ 129 w 419"/>
                <a:gd name="T11" fmla="*/ 0 h 474"/>
                <a:gd name="T12" fmla="*/ 129 w 419"/>
                <a:gd name="T13" fmla="*/ 0 h 474"/>
                <a:gd name="T14" fmla="*/ 107 w 419"/>
                <a:gd name="T15" fmla="*/ 30 h 474"/>
                <a:gd name="T16" fmla="*/ 77 w 419"/>
                <a:gd name="T17" fmla="*/ 64 h 474"/>
                <a:gd name="T18" fmla="*/ 47 w 419"/>
                <a:gd name="T19" fmla="*/ 98 h 474"/>
                <a:gd name="T20" fmla="*/ 22 w 419"/>
                <a:gd name="T21" fmla="*/ 132 h 474"/>
                <a:gd name="T22" fmla="*/ 5 w 419"/>
                <a:gd name="T23" fmla="*/ 162 h 474"/>
                <a:gd name="T24" fmla="*/ 0 w 419"/>
                <a:gd name="T25" fmla="*/ 175 h 474"/>
                <a:gd name="T26" fmla="*/ 0 w 419"/>
                <a:gd name="T27" fmla="*/ 188 h 474"/>
                <a:gd name="T28" fmla="*/ 9 w 419"/>
                <a:gd name="T29" fmla="*/ 197 h 474"/>
                <a:gd name="T30" fmla="*/ 18 w 419"/>
                <a:gd name="T31" fmla="*/ 205 h 474"/>
                <a:gd name="T32" fmla="*/ 35 w 419"/>
                <a:gd name="T33" fmla="*/ 209 h 474"/>
                <a:gd name="T34" fmla="*/ 56 w 419"/>
                <a:gd name="T35" fmla="*/ 209 h 474"/>
                <a:gd name="T36" fmla="*/ 56 w 419"/>
                <a:gd name="T37" fmla="*/ 209 h 474"/>
                <a:gd name="T38" fmla="*/ 295 w 419"/>
                <a:gd name="T39" fmla="*/ 214 h 474"/>
                <a:gd name="T40" fmla="*/ 295 w 419"/>
                <a:gd name="T41" fmla="*/ 214 h 474"/>
                <a:gd name="T42" fmla="*/ 283 w 419"/>
                <a:gd name="T43" fmla="*/ 235 h 474"/>
                <a:gd name="T44" fmla="*/ 270 w 419"/>
                <a:gd name="T45" fmla="*/ 265 h 474"/>
                <a:gd name="T46" fmla="*/ 270 w 419"/>
                <a:gd name="T47" fmla="*/ 265 h 474"/>
                <a:gd name="T48" fmla="*/ 257 w 419"/>
                <a:gd name="T49" fmla="*/ 303 h 474"/>
                <a:gd name="T50" fmla="*/ 248 w 419"/>
                <a:gd name="T51" fmla="*/ 363 h 474"/>
                <a:gd name="T52" fmla="*/ 248 w 419"/>
                <a:gd name="T53" fmla="*/ 363 h 474"/>
                <a:gd name="T54" fmla="*/ 244 w 419"/>
                <a:gd name="T55" fmla="*/ 419 h 474"/>
                <a:gd name="T56" fmla="*/ 236 w 419"/>
                <a:gd name="T57" fmla="*/ 470 h 474"/>
                <a:gd name="T58" fmla="*/ 236 w 419"/>
                <a:gd name="T59" fmla="*/ 470 h 474"/>
                <a:gd name="T60" fmla="*/ 261 w 419"/>
                <a:gd name="T61" fmla="*/ 470 h 474"/>
                <a:gd name="T62" fmla="*/ 291 w 419"/>
                <a:gd name="T63" fmla="*/ 470 h 474"/>
                <a:gd name="T64" fmla="*/ 321 w 419"/>
                <a:gd name="T65" fmla="*/ 470 h 474"/>
                <a:gd name="T66" fmla="*/ 347 w 419"/>
                <a:gd name="T67" fmla="*/ 474 h 474"/>
                <a:gd name="T68" fmla="*/ 347 w 419"/>
                <a:gd name="T69" fmla="*/ 474 h 474"/>
                <a:gd name="T70" fmla="*/ 385 w 419"/>
                <a:gd name="T71" fmla="*/ 291 h 474"/>
                <a:gd name="T72" fmla="*/ 406 w 419"/>
                <a:gd name="T73" fmla="*/ 167 h 474"/>
                <a:gd name="T74" fmla="*/ 419 w 419"/>
                <a:gd name="T75" fmla="*/ 85 h 474"/>
                <a:gd name="T76" fmla="*/ 419 w 419"/>
                <a:gd name="T77" fmla="*/ 85 h 474"/>
                <a:gd name="T78" fmla="*/ 415 w 419"/>
                <a:gd name="T79" fmla="*/ 77 h 474"/>
                <a:gd name="T80" fmla="*/ 411 w 419"/>
                <a:gd name="T81" fmla="*/ 68 h 474"/>
                <a:gd name="T82" fmla="*/ 389 w 419"/>
                <a:gd name="T83" fmla="*/ 56 h 474"/>
                <a:gd name="T84" fmla="*/ 359 w 419"/>
                <a:gd name="T85" fmla="*/ 43 h 474"/>
                <a:gd name="T86" fmla="*/ 330 w 419"/>
                <a:gd name="T87" fmla="*/ 30 h 474"/>
                <a:gd name="T88" fmla="*/ 330 w 419"/>
                <a:gd name="T89" fmla="*/ 30 h 4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9"/>
                <a:gd name="T136" fmla="*/ 0 h 474"/>
                <a:gd name="T137" fmla="*/ 419 w 419"/>
                <a:gd name="T138" fmla="*/ 474 h 4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9" h="474">
                  <a:moveTo>
                    <a:pt x="330" y="30"/>
                  </a:moveTo>
                  <a:lnTo>
                    <a:pt x="330" y="30"/>
                  </a:lnTo>
                  <a:lnTo>
                    <a:pt x="283" y="17"/>
                  </a:lnTo>
                  <a:lnTo>
                    <a:pt x="231" y="8"/>
                  </a:lnTo>
                  <a:lnTo>
                    <a:pt x="180" y="0"/>
                  </a:lnTo>
                  <a:lnTo>
                    <a:pt x="129" y="0"/>
                  </a:lnTo>
                  <a:lnTo>
                    <a:pt x="107" y="30"/>
                  </a:lnTo>
                  <a:lnTo>
                    <a:pt x="77" y="64"/>
                  </a:lnTo>
                  <a:lnTo>
                    <a:pt x="47" y="98"/>
                  </a:lnTo>
                  <a:lnTo>
                    <a:pt x="22" y="132"/>
                  </a:lnTo>
                  <a:lnTo>
                    <a:pt x="5" y="162"/>
                  </a:lnTo>
                  <a:lnTo>
                    <a:pt x="0" y="175"/>
                  </a:lnTo>
                  <a:lnTo>
                    <a:pt x="0" y="188"/>
                  </a:lnTo>
                  <a:lnTo>
                    <a:pt x="9" y="197"/>
                  </a:lnTo>
                  <a:lnTo>
                    <a:pt x="18" y="205"/>
                  </a:lnTo>
                  <a:lnTo>
                    <a:pt x="35" y="209"/>
                  </a:lnTo>
                  <a:lnTo>
                    <a:pt x="56" y="209"/>
                  </a:lnTo>
                  <a:lnTo>
                    <a:pt x="295" y="214"/>
                  </a:lnTo>
                  <a:lnTo>
                    <a:pt x="283" y="235"/>
                  </a:lnTo>
                  <a:lnTo>
                    <a:pt x="270" y="265"/>
                  </a:lnTo>
                  <a:lnTo>
                    <a:pt x="257" y="303"/>
                  </a:lnTo>
                  <a:lnTo>
                    <a:pt x="248" y="363"/>
                  </a:lnTo>
                  <a:lnTo>
                    <a:pt x="244" y="419"/>
                  </a:lnTo>
                  <a:lnTo>
                    <a:pt x="236" y="470"/>
                  </a:lnTo>
                  <a:lnTo>
                    <a:pt x="261" y="470"/>
                  </a:lnTo>
                  <a:lnTo>
                    <a:pt x="291" y="470"/>
                  </a:lnTo>
                  <a:lnTo>
                    <a:pt x="321" y="470"/>
                  </a:lnTo>
                  <a:lnTo>
                    <a:pt x="347" y="474"/>
                  </a:lnTo>
                  <a:lnTo>
                    <a:pt x="385" y="291"/>
                  </a:lnTo>
                  <a:lnTo>
                    <a:pt x="406" y="167"/>
                  </a:lnTo>
                  <a:lnTo>
                    <a:pt x="419" y="85"/>
                  </a:lnTo>
                  <a:lnTo>
                    <a:pt x="415" y="77"/>
                  </a:lnTo>
                  <a:lnTo>
                    <a:pt x="411" y="68"/>
                  </a:lnTo>
                  <a:lnTo>
                    <a:pt x="389" y="56"/>
                  </a:lnTo>
                  <a:lnTo>
                    <a:pt x="359" y="43"/>
                  </a:lnTo>
                  <a:lnTo>
                    <a:pt x="330" y="3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8" name="Freeform 147"/>
            <p:cNvSpPr>
              <a:spLocks/>
            </p:cNvSpPr>
            <p:nvPr/>
          </p:nvSpPr>
          <p:spPr bwMode="auto">
            <a:xfrm>
              <a:off x="411" y="3414"/>
              <a:ext cx="667" cy="299"/>
            </a:xfrm>
            <a:custGeom>
              <a:avLst/>
              <a:gdLst>
                <a:gd name="T0" fmla="*/ 300 w 667"/>
                <a:gd name="T1" fmla="*/ 0 h 299"/>
                <a:gd name="T2" fmla="*/ 667 w 667"/>
                <a:gd name="T3" fmla="*/ 30 h 299"/>
                <a:gd name="T4" fmla="*/ 667 w 667"/>
                <a:gd name="T5" fmla="*/ 30 h 299"/>
                <a:gd name="T6" fmla="*/ 637 w 667"/>
                <a:gd name="T7" fmla="*/ 72 h 299"/>
                <a:gd name="T8" fmla="*/ 612 w 667"/>
                <a:gd name="T9" fmla="*/ 115 h 299"/>
                <a:gd name="T10" fmla="*/ 573 w 667"/>
                <a:gd name="T11" fmla="*/ 205 h 299"/>
                <a:gd name="T12" fmla="*/ 547 w 667"/>
                <a:gd name="T13" fmla="*/ 269 h 299"/>
                <a:gd name="T14" fmla="*/ 535 w 667"/>
                <a:gd name="T15" fmla="*/ 295 h 299"/>
                <a:gd name="T16" fmla="*/ 535 w 667"/>
                <a:gd name="T17" fmla="*/ 295 h 299"/>
                <a:gd name="T18" fmla="*/ 364 w 667"/>
                <a:gd name="T19" fmla="*/ 299 h 299"/>
                <a:gd name="T20" fmla="*/ 235 w 667"/>
                <a:gd name="T21" fmla="*/ 299 h 299"/>
                <a:gd name="T22" fmla="*/ 159 w 667"/>
                <a:gd name="T23" fmla="*/ 295 h 299"/>
                <a:gd name="T24" fmla="*/ 159 w 667"/>
                <a:gd name="T25" fmla="*/ 295 h 299"/>
                <a:gd name="T26" fmla="*/ 116 w 667"/>
                <a:gd name="T27" fmla="*/ 282 h 299"/>
                <a:gd name="T28" fmla="*/ 77 w 667"/>
                <a:gd name="T29" fmla="*/ 261 h 299"/>
                <a:gd name="T30" fmla="*/ 47 w 667"/>
                <a:gd name="T31" fmla="*/ 239 h 299"/>
                <a:gd name="T32" fmla="*/ 30 w 667"/>
                <a:gd name="T33" fmla="*/ 222 h 299"/>
                <a:gd name="T34" fmla="*/ 22 w 667"/>
                <a:gd name="T35" fmla="*/ 209 h 299"/>
                <a:gd name="T36" fmla="*/ 13 w 667"/>
                <a:gd name="T37" fmla="*/ 188 h 299"/>
                <a:gd name="T38" fmla="*/ 5 w 667"/>
                <a:gd name="T39" fmla="*/ 171 h 299"/>
                <a:gd name="T40" fmla="*/ 0 w 667"/>
                <a:gd name="T41" fmla="*/ 149 h 299"/>
                <a:gd name="T42" fmla="*/ 0 w 667"/>
                <a:gd name="T43" fmla="*/ 128 h 299"/>
                <a:gd name="T44" fmla="*/ 0 w 667"/>
                <a:gd name="T45" fmla="*/ 102 h 299"/>
                <a:gd name="T46" fmla="*/ 5 w 667"/>
                <a:gd name="T47" fmla="*/ 81 h 299"/>
                <a:gd name="T48" fmla="*/ 13 w 667"/>
                <a:gd name="T49" fmla="*/ 51 h 299"/>
                <a:gd name="T50" fmla="*/ 22 w 667"/>
                <a:gd name="T51" fmla="*/ 25 h 299"/>
                <a:gd name="T52" fmla="*/ 22 w 667"/>
                <a:gd name="T53" fmla="*/ 25 h 299"/>
                <a:gd name="T54" fmla="*/ 56 w 667"/>
                <a:gd name="T55" fmla="*/ 34 h 299"/>
                <a:gd name="T56" fmla="*/ 94 w 667"/>
                <a:gd name="T57" fmla="*/ 43 h 299"/>
                <a:gd name="T58" fmla="*/ 129 w 667"/>
                <a:gd name="T59" fmla="*/ 47 h 299"/>
                <a:gd name="T60" fmla="*/ 167 w 667"/>
                <a:gd name="T61" fmla="*/ 51 h 299"/>
                <a:gd name="T62" fmla="*/ 206 w 667"/>
                <a:gd name="T63" fmla="*/ 47 h 299"/>
                <a:gd name="T64" fmla="*/ 240 w 667"/>
                <a:gd name="T65" fmla="*/ 34 h 299"/>
                <a:gd name="T66" fmla="*/ 270 w 667"/>
                <a:gd name="T67" fmla="*/ 21 h 299"/>
                <a:gd name="T68" fmla="*/ 300 w 667"/>
                <a:gd name="T69" fmla="*/ 0 h 299"/>
                <a:gd name="T70" fmla="*/ 300 w 667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7"/>
                <a:gd name="T109" fmla="*/ 0 h 299"/>
                <a:gd name="T110" fmla="*/ 667 w 667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7" h="299">
                  <a:moveTo>
                    <a:pt x="300" y="0"/>
                  </a:moveTo>
                  <a:lnTo>
                    <a:pt x="667" y="30"/>
                  </a:lnTo>
                  <a:lnTo>
                    <a:pt x="637" y="72"/>
                  </a:lnTo>
                  <a:lnTo>
                    <a:pt x="612" y="115"/>
                  </a:lnTo>
                  <a:lnTo>
                    <a:pt x="573" y="205"/>
                  </a:lnTo>
                  <a:lnTo>
                    <a:pt x="547" y="269"/>
                  </a:lnTo>
                  <a:lnTo>
                    <a:pt x="535" y="295"/>
                  </a:lnTo>
                  <a:lnTo>
                    <a:pt x="364" y="299"/>
                  </a:lnTo>
                  <a:lnTo>
                    <a:pt x="235" y="299"/>
                  </a:lnTo>
                  <a:lnTo>
                    <a:pt x="159" y="295"/>
                  </a:lnTo>
                  <a:lnTo>
                    <a:pt x="116" y="282"/>
                  </a:lnTo>
                  <a:lnTo>
                    <a:pt x="77" y="261"/>
                  </a:lnTo>
                  <a:lnTo>
                    <a:pt x="47" y="239"/>
                  </a:lnTo>
                  <a:lnTo>
                    <a:pt x="30" y="222"/>
                  </a:lnTo>
                  <a:lnTo>
                    <a:pt x="22" y="209"/>
                  </a:lnTo>
                  <a:lnTo>
                    <a:pt x="13" y="188"/>
                  </a:lnTo>
                  <a:lnTo>
                    <a:pt x="5" y="171"/>
                  </a:lnTo>
                  <a:lnTo>
                    <a:pt x="0" y="149"/>
                  </a:lnTo>
                  <a:lnTo>
                    <a:pt x="0" y="128"/>
                  </a:lnTo>
                  <a:lnTo>
                    <a:pt x="0" y="102"/>
                  </a:lnTo>
                  <a:lnTo>
                    <a:pt x="5" y="81"/>
                  </a:lnTo>
                  <a:lnTo>
                    <a:pt x="13" y="51"/>
                  </a:lnTo>
                  <a:lnTo>
                    <a:pt x="22" y="25"/>
                  </a:lnTo>
                  <a:lnTo>
                    <a:pt x="56" y="34"/>
                  </a:lnTo>
                  <a:lnTo>
                    <a:pt x="94" y="43"/>
                  </a:lnTo>
                  <a:lnTo>
                    <a:pt x="129" y="47"/>
                  </a:lnTo>
                  <a:lnTo>
                    <a:pt x="167" y="51"/>
                  </a:lnTo>
                  <a:lnTo>
                    <a:pt x="206" y="47"/>
                  </a:lnTo>
                  <a:lnTo>
                    <a:pt x="240" y="34"/>
                  </a:lnTo>
                  <a:lnTo>
                    <a:pt x="270" y="2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BB515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89" name="Freeform 148"/>
            <p:cNvSpPr>
              <a:spLocks/>
            </p:cNvSpPr>
            <p:nvPr/>
          </p:nvSpPr>
          <p:spPr bwMode="auto">
            <a:xfrm>
              <a:off x="1565" y="3534"/>
              <a:ext cx="253" cy="431"/>
            </a:xfrm>
            <a:custGeom>
              <a:avLst/>
              <a:gdLst>
                <a:gd name="T0" fmla="*/ 94 w 253"/>
                <a:gd name="T1" fmla="*/ 166 h 431"/>
                <a:gd name="T2" fmla="*/ 94 w 253"/>
                <a:gd name="T3" fmla="*/ 166 h 431"/>
                <a:gd name="T4" fmla="*/ 73 w 253"/>
                <a:gd name="T5" fmla="*/ 153 h 431"/>
                <a:gd name="T6" fmla="*/ 56 w 253"/>
                <a:gd name="T7" fmla="*/ 136 h 431"/>
                <a:gd name="T8" fmla="*/ 43 w 253"/>
                <a:gd name="T9" fmla="*/ 111 h 431"/>
                <a:gd name="T10" fmla="*/ 43 w 253"/>
                <a:gd name="T11" fmla="*/ 85 h 431"/>
                <a:gd name="T12" fmla="*/ 43 w 253"/>
                <a:gd name="T13" fmla="*/ 85 h 431"/>
                <a:gd name="T14" fmla="*/ 43 w 253"/>
                <a:gd name="T15" fmla="*/ 68 h 431"/>
                <a:gd name="T16" fmla="*/ 47 w 253"/>
                <a:gd name="T17" fmla="*/ 51 h 431"/>
                <a:gd name="T18" fmla="*/ 56 w 253"/>
                <a:gd name="T19" fmla="*/ 38 h 431"/>
                <a:gd name="T20" fmla="*/ 69 w 253"/>
                <a:gd name="T21" fmla="*/ 25 h 431"/>
                <a:gd name="T22" fmla="*/ 82 w 253"/>
                <a:gd name="T23" fmla="*/ 12 h 431"/>
                <a:gd name="T24" fmla="*/ 94 w 253"/>
                <a:gd name="T25" fmla="*/ 4 h 431"/>
                <a:gd name="T26" fmla="*/ 112 w 253"/>
                <a:gd name="T27" fmla="*/ 0 h 431"/>
                <a:gd name="T28" fmla="*/ 129 w 253"/>
                <a:gd name="T29" fmla="*/ 0 h 431"/>
                <a:gd name="T30" fmla="*/ 129 w 253"/>
                <a:gd name="T31" fmla="*/ 0 h 431"/>
                <a:gd name="T32" fmla="*/ 146 w 253"/>
                <a:gd name="T33" fmla="*/ 0 h 431"/>
                <a:gd name="T34" fmla="*/ 163 w 253"/>
                <a:gd name="T35" fmla="*/ 4 h 431"/>
                <a:gd name="T36" fmla="*/ 176 w 253"/>
                <a:gd name="T37" fmla="*/ 12 h 431"/>
                <a:gd name="T38" fmla="*/ 188 w 253"/>
                <a:gd name="T39" fmla="*/ 25 h 431"/>
                <a:gd name="T40" fmla="*/ 201 w 253"/>
                <a:gd name="T41" fmla="*/ 38 h 431"/>
                <a:gd name="T42" fmla="*/ 210 w 253"/>
                <a:gd name="T43" fmla="*/ 51 h 431"/>
                <a:gd name="T44" fmla="*/ 214 w 253"/>
                <a:gd name="T45" fmla="*/ 68 h 431"/>
                <a:gd name="T46" fmla="*/ 214 w 253"/>
                <a:gd name="T47" fmla="*/ 85 h 431"/>
                <a:gd name="T48" fmla="*/ 214 w 253"/>
                <a:gd name="T49" fmla="*/ 85 h 431"/>
                <a:gd name="T50" fmla="*/ 214 w 253"/>
                <a:gd name="T51" fmla="*/ 111 h 431"/>
                <a:gd name="T52" fmla="*/ 201 w 253"/>
                <a:gd name="T53" fmla="*/ 136 h 431"/>
                <a:gd name="T54" fmla="*/ 184 w 253"/>
                <a:gd name="T55" fmla="*/ 153 h 431"/>
                <a:gd name="T56" fmla="*/ 163 w 253"/>
                <a:gd name="T57" fmla="*/ 166 h 431"/>
                <a:gd name="T58" fmla="*/ 163 w 253"/>
                <a:gd name="T59" fmla="*/ 166 h 431"/>
                <a:gd name="T60" fmla="*/ 180 w 253"/>
                <a:gd name="T61" fmla="*/ 179 h 431"/>
                <a:gd name="T62" fmla="*/ 197 w 253"/>
                <a:gd name="T63" fmla="*/ 200 h 431"/>
                <a:gd name="T64" fmla="*/ 210 w 253"/>
                <a:gd name="T65" fmla="*/ 226 h 431"/>
                <a:gd name="T66" fmla="*/ 223 w 253"/>
                <a:gd name="T67" fmla="*/ 260 h 431"/>
                <a:gd name="T68" fmla="*/ 235 w 253"/>
                <a:gd name="T69" fmla="*/ 294 h 431"/>
                <a:gd name="T70" fmla="*/ 244 w 253"/>
                <a:gd name="T71" fmla="*/ 329 h 431"/>
                <a:gd name="T72" fmla="*/ 248 w 253"/>
                <a:gd name="T73" fmla="*/ 367 h 431"/>
                <a:gd name="T74" fmla="*/ 253 w 253"/>
                <a:gd name="T75" fmla="*/ 406 h 431"/>
                <a:gd name="T76" fmla="*/ 253 w 253"/>
                <a:gd name="T77" fmla="*/ 406 h 431"/>
                <a:gd name="T78" fmla="*/ 141 w 253"/>
                <a:gd name="T79" fmla="*/ 423 h 431"/>
                <a:gd name="T80" fmla="*/ 77 w 253"/>
                <a:gd name="T81" fmla="*/ 431 h 431"/>
                <a:gd name="T82" fmla="*/ 9 w 253"/>
                <a:gd name="T83" fmla="*/ 431 h 431"/>
                <a:gd name="T84" fmla="*/ 0 w 253"/>
                <a:gd name="T85" fmla="*/ 371 h 431"/>
                <a:gd name="T86" fmla="*/ 0 w 253"/>
                <a:gd name="T87" fmla="*/ 371 h 431"/>
                <a:gd name="T88" fmla="*/ 5 w 253"/>
                <a:gd name="T89" fmla="*/ 333 h 431"/>
                <a:gd name="T90" fmla="*/ 13 w 253"/>
                <a:gd name="T91" fmla="*/ 299 h 431"/>
                <a:gd name="T92" fmla="*/ 22 w 253"/>
                <a:gd name="T93" fmla="*/ 269 h 431"/>
                <a:gd name="T94" fmla="*/ 35 w 253"/>
                <a:gd name="T95" fmla="*/ 243 h 431"/>
                <a:gd name="T96" fmla="*/ 47 w 253"/>
                <a:gd name="T97" fmla="*/ 217 h 431"/>
                <a:gd name="T98" fmla="*/ 60 w 253"/>
                <a:gd name="T99" fmla="*/ 196 h 431"/>
                <a:gd name="T100" fmla="*/ 77 w 253"/>
                <a:gd name="T101" fmla="*/ 179 h 431"/>
                <a:gd name="T102" fmla="*/ 94 w 253"/>
                <a:gd name="T103" fmla="*/ 166 h 431"/>
                <a:gd name="T104" fmla="*/ 94 w 253"/>
                <a:gd name="T105" fmla="*/ 166 h 4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3"/>
                <a:gd name="T160" fmla="*/ 0 h 431"/>
                <a:gd name="T161" fmla="*/ 253 w 253"/>
                <a:gd name="T162" fmla="*/ 431 h 4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3" h="431">
                  <a:moveTo>
                    <a:pt x="94" y="166"/>
                  </a:moveTo>
                  <a:lnTo>
                    <a:pt x="94" y="166"/>
                  </a:lnTo>
                  <a:lnTo>
                    <a:pt x="73" y="153"/>
                  </a:lnTo>
                  <a:lnTo>
                    <a:pt x="56" y="136"/>
                  </a:lnTo>
                  <a:lnTo>
                    <a:pt x="43" y="111"/>
                  </a:lnTo>
                  <a:lnTo>
                    <a:pt x="43" y="85"/>
                  </a:lnTo>
                  <a:lnTo>
                    <a:pt x="43" y="68"/>
                  </a:lnTo>
                  <a:lnTo>
                    <a:pt x="47" y="51"/>
                  </a:lnTo>
                  <a:lnTo>
                    <a:pt x="56" y="38"/>
                  </a:lnTo>
                  <a:lnTo>
                    <a:pt x="69" y="25"/>
                  </a:lnTo>
                  <a:lnTo>
                    <a:pt x="82" y="12"/>
                  </a:lnTo>
                  <a:lnTo>
                    <a:pt x="94" y="4"/>
                  </a:lnTo>
                  <a:lnTo>
                    <a:pt x="112" y="0"/>
                  </a:lnTo>
                  <a:lnTo>
                    <a:pt x="129" y="0"/>
                  </a:lnTo>
                  <a:lnTo>
                    <a:pt x="146" y="0"/>
                  </a:lnTo>
                  <a:lnTo>
                    <a:pt x="163" y="4"/>
                  </a:lnTo>
                  <a:lnTo>
                    <a:pt x="176" y="12"/>
                  </a:lnTo>
                  <a:lnTo>
                    <a:pt x="188" y="25"/>
                  </a:lnTo>
                  <a:lnTo>
                    <a:pt x="201" y="38"/>
                  </a:lnTo>
                  <a:lnTo>
                    <a:pt x="210" y="51"/>
                  </a:lnTo>
                  <a:lnTo>
                    <a:pt x="214" y="68"/>
                  </a:lnTo>
                  <a:lnTo>
                    <a:pt x="214" y="85"/>
                  </a:lnTo>
                  <a:lnTo>
                    <a:pt x="214" y="111"/>
                  </a:lnTo>
                  <a:lnTo>
                    <a:pt x="201" y="136"/>
                  </a:lnTo>
                  <a:lnTo>
                    <a:pt x="184" y="153"/>
                  </a:lnTo>
                  <a:lnTo>
                    <a:pt x="163" y="166"/>
                  </a:lnTo>
                  <a:lnTo>
                    <a:pt x="180" y="179"/>
                  </a:lnTo>
                  <a:lnTo>
                    <a:pt x="197" y="200"/>
                  </a:lnTo>
                  <a:lnTo>
                    <a:pt x="210" y="226"/>
                  </a:lnTo>
                  <a:lnTo>
                    <a:pt x="223" y="260"/>
                  </a:lnTo>
                  <a:lnTo>
                    <a:pt x="235" y="294"/>
                  </a:lnTo>
                  <a:lnTo>
                    <a:pt x="244" y="329"/>
                  </a:lnTo>
                  <a:lnTo>
                    <a:pt x="248" y="367"/>
                  </a:lnTo>
                  <a:lnTo>
                    <a:pt x="253" y="406"/>
                  </a:lnTo>
                  <a:lnTo>
                    <a:pt x="141" y="423"/>
                  </a:lnTo>
                  <a:lnTo>
                    <a:pt x="77" y="431"/>
                  </a:lnTo>
                  <a:lnTo>
                    <a:pt x="9" y="431"/>
                  </a:lnTo>
                  <a:lnTo>
                    <a:pt x="0" y="371"/>
                  </a:lnTo>
                  <a:lnTo>
                    <a:pt x="5" y="333"/>
                  </a:lnTo>
                  <a:lnTo>
                    <a:pt x="13" y="299"/>
                  </a:lnTo>
                  <a:lnTo>
                    <a:pt x="22" y="269"/>
                  </a:lnTo>
                  <a:lnTo>
                    <a:pt x="35" y="243"/>
                  </a:lnTo>
                  <a:lnTo>
                    <a:pt x="47" y="217"/>
                  </a:lnTo>
                  <a:lnTo>
                    <a:pt x="60" y="196"/>
                  </a:lnTo>
                  <a:lnTo>
                    <a:pt x="77" y="179"/>
                  </a:lnTo>
                  <a:lnTo>
                    <a:pt x="94" y="166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0" name="Freeform 149"/>
            <p:cNvSpPr>
              <a:spLocks/>
            </p:cNvSpPr>
            <p:nvPr/>
          </p:nvSpPr>
          <p:spPr bwMode="auto">
            <a:xfrm>
              <a:off x="852" y="3397"/>
              <a:ext cx="1684" cy="213"/>
            </a:xfrm>
            <a:custGeom>
              <a:avLst/>
              <a:gdLst>
                <a:gd name="T0" fmla="*/ 833 w 1684"/>
                <a:gd name="T1" fmla="*/ 137 h 213"/>
                <a:gd name="T2" fmla="*/ 833 w 1684"/>
                <a:gd name="T3" fmla="*/ 137 h 213"/>
                <a:gd name="T4" fmla="*/ 679 w 1684"/>
                <a:gd name="T5" fmla="*/ 137 h 213"/>
                <a:gd name="T6" fmla="*/ 538 w 1684"/>
                <a:gd name="T7" fmla="*/ 128 h 213"/>
                <a:gd name="T8" fmla="*/ 410 w 1684"/>
                <a:gd name="T9" fmla="*/ 115 h 213"/>
                <a:gd name="T10" fmla="*/ 295 w 1684"/>
                <a:gd name="T11" fmla="*/ 98 h 213"/>
                <a:gd name="T12" fmla="*/ 196 w 1684"/>
                <a:gd name="T13" fmla="*/ 77 h 213"/>
                <a:gd name="T14" fmla="*/ 119 w 1684"/>
                <a:gd name="T15" fmla="*/ 55 h 213"/>
                <a:gd name="T16" fmla="*/ 55 w 1684"/>
                <a:gd name="T17" fmla="*/ 30 h 213"/>
                <a:gd name="T18" fmla="*/ 34 w 1684"/>
                <a:gd name="T19" fmla="*/ 17 h 213"/>
                <a:gd name="T20" fmla="*/ 17 w 1684"/>
                <a:gd name="T21" fmla="*/ 0 h 213"/>
                <a:gd name="T22" fmla="*/ 17 w 1684"/>
                <a:gd name="T23" fmla="*/ 0 h 213"/>
                <a:gd name="T24" fmla="*/ 4 w 1684"/>
                <a:gd name="T25" fmla="*/ 21 h 213"/>
                <a:gd name="T26" fmla="*/ 0 w 1684"/>
                <a:gd name="T27" fmla="*/ 42 h 213"/>
                <a:gd name="T28" fmla="*/ 0 w 1684"/>
                <a:gd name="T29" fmla="*/ 42 h 213"/>
                <a:gd name="T30" fmla="*/ 4 w 1684"/>
                <a:gd name="T31" fmla="*/ 60 h 213"/>
                <a:gd name="T32" fmla="*/ 12 w 1684"/>
                <a:gd name="T33" fmla="*/ 77 h 213"/>
                <a:gd name="T34" fmla="*/ 34 w 1684"/>
                <a:gd name="T35" fmla="*/ 94 h 213"/>
                <a:gd name="T36" fmla="*/ 59 w 1684"/>
                <a:gd name="T37" fmla="*/ 107 h 213"/>
                <a:gd name="T38" fmla="*/ 94 w 1684"/>
                <a:gd name="T39" fmla="*/ 124 h 213"/>
                <a:gd name="T40" fmla="*/ 132 w 1684"/>
                <a:gd name="T41" fmla="*/ 137 h 213"/>
                <a:gd name="T42" fmla="*/ 230 w 1684"/>
                <a:gd name="T43" fmla="*/ 162 h 213"/>
                <a:gd name="T44" fmla="*/ 350 w 1684"/>
                <a:gd name="T45" fmla="*/ 184 h 213"/>
                <a:gd name="T46" fmla="*/ 495 w 1684"/>
                <a:gd name="T47" fmla="*/ 201 h 213"/>
                <a:gd name="T48" fmla="*/ 654 w 1684"/>
                <a:gd name="T49" fmla="*/ 213 h 213"/>
                <a:gd name="T50" fmla="*/ 833 w 1684"/>
                <a:gd name="T51" fmla="*/ 213 h 213"/>
                <a:gd name="T52" fmla="*/ 833 w 1684"/>
                <a:gd name="T53" fmla="*/ 213 h 213"/>
                <a:gd name="T54" fmla="*/ 1008 w 1684"/>
                <a:gd name="T55" fmla="*/ 213 h 213"/>
                <a:gd name="T56" fmla="*/ 1171 w 1684"/>
                <a:gd name="T57" fmla="*/ 201 h 213"/>
                <a:gd name="T58" fmla="*/ 1316 w 1684"/>
                <a:gd name="T59" fmla="*/ 188 h 213"/>
                <a:gd name="T60" fmla="*/ 1444 w 1684"/>
                <a:gd name="T61" fmla="*/ 166 h 213"/>
                <a:gd name="T62" fmla="*/ 1543 w 1684"/>
                <a:gd name="T63" fmla="*/ 141 h 213"/>
                <a:gd name="T64" fmla="*/ 1585 w 1684"/>
                <a:gd name="T65" fmla="*/ 128 h 213"/>
                <a:gd name="T66" fmla="*/ 1619 w 1684"/>
                <a:gd name="T67" fmla="*/ 115 h 213"/>
                <a:gd name="T68" fmla="*/ 1649 w 1684"/>
                <a:gd name="T69" fmla="*/ 98 h 213"/>
                <a:gd name="T70" fmla="*/ 1666 w 1684"/>
                <a:gd name="T71" fmla="*/ 81 h 213"/>
                <a:gd name="T72" fmla="*/ 1679 w 1684"/>
                <a:gd name="T73" fmla="*/ 64 h 213"/>
                <a:gd name="T74" fmla="*/ 1684 w 1684"/>
                <a:gd name="T75" fmla="*/ 47 h 213"/>
                <a:gd name="T76" fmla="*/ 1684 w 1684"/>
                <a:gd name="T77" fmla="*/ 47 h 213"/>
                <a:gd name="T78" fmla="*/ 1679 w 1684"/>
                <a:gd name="T79" fmla="*/ 30 h 213"/>
                <a:gd name="T80" fmla="*/ 1666 w 1684"/>
                <a:gd name="T81" fmla="*/ 8 h 213"/>
                <a:gd name="T82" fmla="*/ 1666 w 1684"/>
                <a:gd name="T83" fmla="*/ 8 h 213"/>
                <a:gd name="T84" fmla="*/ 1645 w 1684"/>
                <a:gd name="T85" fmla="*/ 21 h 213"/>
                <a:gd name="T86" fmla="*/ 1624 w 1684"/>
                <a:gd name="T87" fmla="*/ 38 h 213"/>
                <a:gd name="T88" fmla="*/ 1560 w 1684"/>
                <a:gd name="T89" fmla="*/ 60 h 213"/>
                <a:gd name="T90" fmla="*/ 1478 w 1684"/>
                <a:gd name="T91" fmla="*/ 85 h 213"/>
                <a:gd name="T92" fmla="*/ 1376 w 1684"/>
                <a:gd name="T93" fmla="*/ 102 h 213"/>
                <a:gd name="T94" fmla="*/ 1260 w 1684"/>
                <a:gd name="T95" fmla="*/ 119 h 213"/>
                <a:gd name="T96" fmla="*/ 1128 w 1684"/>
                <a:gd name="T97" fmla="*/ 128 h 213"/>
                <a:gd name="T98" fmla="*/ 987 w 1684"/>
                <a:gd name="T99" fmla="*/ 137 h 213"/>
                <a:gd name="T100" fmla="*/ 833 w 1684"/>
                <a:gd name="T101" fmla="*/ 137 h 213"/>
                <a:gd name="T102" fmla="*/ 833 w 1684"/>
                <a:gd name="T103" fmla="*/ 137 h 2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4"/>
                <a:gd name="T157" fmla="*/ 0 h 213"/>
                <a:gd name="T158" fmla="*/ 1684 w 1684"/>
                <a:gd name="T159" fmla="*/ 213 h 2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4" h="213">
                  <a:moveTo>
                    <a:pt x="833" y="137"/>
                  </a:moveTo>
                  <a:lnTo>
                    <a:pt x="833" y="137"/>
                  </a:lnTo>
                  <a:lnTo>
                    <a:pt x="679" y="137"/>
                  </a:lnTo>
                  <a:lnTo>
                    <a:pt x="538" y="128"/>
                  </a:lnTo>
                  <a:lnTo>
                    <a:pt x="410" y="115"/>
                  </a:lnTo>
                  <a:lnTo>
                    <a:pt x="295" y="98"/>
                  </a:lnTo>
                  <a:lnTo>
                    <a:pt x="196" y="77"/>
                  </a:lnTo>
                  <a:lnTo>
                    <a:pt x="119" y="55"/>
                  </a:lnTo>
                  <a:lnTo>
                    <a:pt x="55" y="30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4" y="21"/>
                  </a:lnTo>
                  <a:lnTo>
                    <a:pt x="0" y="42"/>
                  </a:lnTo>
                  <a:lnTo>
                    <a:pt x="4" y="60"/>
                  </a:lnTo>
                  <a:lnTo>
                    <a:pt x="12" y="77"/>
                  </a:lnTo>
                  <a:lnTo>
                    <a:pt x="34" y="94"/>
                  </a:lnTo>
                  <a:lnTo>
                    <a:pt x="59" y="107"/>
                  </a:lnTo>
                  <a:lnTo>
                    <a:pt x="94" y="124"/>
                  </a:lnTo>
                  <a:lnTo>
                    <a:pt x="132" y="137"/>
                  </a:lnTo>
                  <a:lnTo>
                    <a:pt x="230" y="162"/>
                  </a:lnTo>
                  <a:lnTo>
                    <a:pt x="350" y="184"/>
                  </a:lnTo>
                  <a:lnTo>
                    <a:pt x="495" y="201"/>
                  </a:lnTo>
                  <a:lnTo>
                    <a:pt x="654" y="213"/>
                  </a:lnTo>
                  <a:lnTo>
                    <a:pt x="833" y="213"/>
                  </a:lnTo>
                  <a:lnTo>
                    <a:pt x="1008" y="213"/>
                  </a:lnTo>
                  <a:lnTo>
                    <a:pt x="1171" y="201"/>
                  </a:lnTo>
                  <a:lnTo>
                    <a:pt x="1316" y="188"/>
                  </a:lnTo>
                  <a:lnTo>
                    <a:pt x="1444" y="166"/>
                  </a:lnTo>
                  <a:lnTo>
                    <a:pt x="1543" y="141"/>
                  </a:lnTo>
                  <a:lnTo>
                    <a:pt x="1585" y="128"/>
                  </a:lnTo>
                  <a:lnTo>
                    <a:pt x="1619" y="115"/>
                  </a:lnTo>
                  <a:lnTo>
                    <a:pt x="1649" y="98"/>
                  </a:lnTo>
                  <a:lnTo>
                    <a:pt x="1666" y="81"/>
                  </a:lnTo>
                  <a:lnTo>
                    <a:pt x="1679" y="64"/>
                  </a:lnTo>
                  <a:lnTo>
                    <a:pt x="1684" y="47"/>
                  </a:lnTo>
                  <a:lnTo>
                    <a:pt x="1679" y="30"/>
                  </a:lnTo>
                  <a:lnTo>
                    <a:pt x="1666" y="8"/>
                  </a:lnTo>
                  <a:lnTo>
                    <a:pt x="1645" y="21"/>
                  </a:lnTo>
                  <a:lnTo>
                    <a:pt x="1624" y="38"/>
                  </a:lnTo>
                  <a:lnTo>
                    <a:pt x="1560" y="60"/>
                  </a:lnTo>
                  <a:lnTo>
                    <a:pt x="1478" y="85"/>
                  </a:lnTo>
                  <a:lnTo>
                    <a:pt x="1376" y="102"/>
                  </a:lnTo>
                  <a:lnTo>
                    <a:pt x="1260" y="119"/>
                  </a:lnTo>
                  <a:lnTo>
                    <a:pt x="1128" y="128"/>
                  </a:lnTo>
                  <a:lnTo>
                    <a:pt x="987" y="137"/>
                  </a:lnTo>
                  <a:lnTo>
                    <a:pt x="833" y="137"/>
                  </a:lnTo>
                  <a:close/>
                </a:path>
              </a:pathLst>
            </a:custGeom>
            <a:solidFill>
              <a:srgbClr val="48342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1" name="Freeform 150"/>
            <p:cNvSpPr>
              <a:spLocks/>
            </p:cNvSpPr>
            <p:nvPr/>
          </p:nvSpPr>
          <p:spPr bwMode="auto">
            <a:xfrm>
              <a:off x="869" y="3239"/>
              <a:ext cx="1649" cy="329"/>
            </a:xfrm>
            <a:custGeom>
              <a:avLst/>
              <a:gdLst>
                <a:gd name="T0" fmla="*/ 1649 w 1649"/>
                <a:gd name="T1" fmla="*/ 166 h 329"/>
                <a:gd name="T2" fmla="*/ 1649 w 1649"/>
                <a:gd name="T3" fmla="*/ 166 h 329"/>
                <a:gd name="T4" fmla="*/ 1628 w 1649"/>
                <a:gd name="T5" fmla="*/ 149 h 329"/>
                <a:gd name="T6" fmla="*/ 1607 w 1649"/>
                <a:gd name="T7" fmla="*/ 136 h 329"/>
                <a:gd name="T8" fmla="*/ 1543 w 1649"/>
                <a:gd name="T9" fmla="*/ 106 h 329"/>
                <a:gd name="T10" fmla="*/ 1461 w 1649"/>
                <a:gd name="T11" fmla="*/ 77 h 329"/>
                <a:gd name="T12" fmla="*/ 1363 w 1649"/>
                <a:gd name="T13" fmla="*/ 51 h 329"/>
                <a:gd name="T14" fmla="*/ 1248 w 1649"/>
                <a:gd name="T15" fmla="*/ 30 h 329"/>
                <a:gd name="T16" fmla="*/ 1115 w 1649"/>
                <a:gd name="T17" fmla="*/ 12 h 329"/>
                <a:gd name="T18" fmla="*/ 974 w 1649"/>
                <a:gd name="T19" fmla="*/ 4 h 329"/>
                <a:gd name="T20" fmla="*/ 820 w 1649"/>
                <a:gd name="T21" fmla="*/ 0 h 329"/>
                <a:gd name="T22" fmla="*/ 820 w 1649"/>
                <a:gd name="T23" fmla="*/ 0 h 329"/>
                <a:gd name="T24" fmla="*/ 666 w 1649"/>
                <a:gd name="T25" fmla="*/ 4 h 329"/>
                <a:gd name="T26" fmla="*/ 525 w 1649"/>
                <a:gd name="T27" fmla="*/ 12 h 329"/>
                <a:gd name="T28" fmla="*/ 393 w 1649"/>
                <a:gd name="T29" fmla="*/ 30 h 329"/>
                <a:gd name="T30" fmla="*/ 282 w 1649"/>
                <a:gd name="T31" fmla="*/ 47 h 329"/>
                <a:gd name="T32" fmla="*/ 184 w 1649"/>
                <a:gd name="T33" fmla="*/ 72 h 329"/>
                <a:gd name="T34" fmla="*/ 102 w 1649"/>
                <a:gd name="T35" fmla="*/ 98 h 329"/>
                <a:gd name="T36" fmla="*/ 42 w 1649"/>
                <a:gd name="T37" fmla="*/ 128 h 329"/>
                <a:gd name="T38" fmla="*/ 17 w 1649"/>
                <a:gd name="T39" fmla="*/ 145 h 329"/>
                <a:gd name="T40" fmla="*/ 0 w 1649"/>
                <a:gd name="T41" fmla="*/ 158 h 329"/>
                <a:gd name="T42" fmla="*/ 0 w 1649"/>
                <a:gd name="T43" fmla="*/ 158 h 329"/>
                <a:gd name="T44" fmla="*/ 13 w 1649"/>
                <a:gd name="T45" fmla="*/ 183 h 329"/>
                <a:gd name="T46" fmla="*/ 30 w 1649"/>
                <a:gd name="T47" fmla="*/ 205 h 329"/>
                <a:gd name="T48" fmla="*/ 55 w 1649"/>
                <a:gd name="T49" fmla="*/ 222 h 329"/>
                <a:gd name="T50" fmla="*/ 85 w 1649"/>
                <a:gd name="T51" fmla="*/ 239 h 329"/>
                <a:gd name="T52" fmla="*/ 124 w 1649"/>
                <a:gd name="T53" fmla="*/ 256 h 329"/>
                <a:gd name="T54" fmla="*/ 166 w 1649"/>
                <a:gd name="T55" fmla="*/ 269 h 329"/>
                <a:gd name="T56" fmla="*/ 213 w 1649"/>
                <a:gd name="T57" fmla="*/ 282 h 329"/>
                <a:gd name="T58" fmla="*/ 265 w 1649"/>
                <a:gd name="T59" fmla="*/ 290 h 329"/>
                <a:gd name="T60" fmla="*/ 384 w 1649"/>
                <a:gd name="T61" fmla="*/ 307 h 329"/>
                <a:gd name="T62" fmla="*/ 517 w 1649"/>
                <a:gd name="T63" fmla="*/ 320 h 329"/>
                <a:gd name="T64" fmla="*/ 658 w 1649"/>
                <a:gd name="T65" fmla="*/ 324 h 329"/>
                <a:gd name="T66" fmla="*/ 816 w 1649"/>
                <a:gd name="T67" fmla="*/ 329 h 329"/>
                <a:gd name="T68" fmla="*/ 816 w 1649"/>
                <a:gd name="T69" fmla="*/ 329 h 329"/>
                <a:gd name="T70" fmla="*/ 970 w 1649"/>
                <a:gd name="T71" fmla="*/ 324 h 329"/>
                <a:gd name="T72" fmla="*/ 1120 w 1649"/>
                <a:gd name="T73" fmla="*/ 316 h 329"/>
                <a:gd name="T74" fmla="*/ 1256 w 1649"/>
                <a:gd name="T75" fmla="*/ 303 h 329"/>
                <a:gd name="T76" fmla="*/ 1376 w 1649"/>
                <a:gd name="T77" fmla="*/ 286 h 329"/>
                <a:gd name="T78" fmla="*/ 1483 w 1649"/>
                <a:gd name="T79" fmla="*/ 265 h 329"/>
                <a:gd name="T80" fmla="*/ 1526 w 1649"/>
                <a:gd name="T81" fmla="*/ 252 h 329"/>
                <a:gd name="T82" fmla="*/ 1564 w 1649"/>
                <a:gd name="T83" fmla="*/ 235 h 329"/>
                <a:gd name="T84" fmla="*/ 1594 w 1649"/>
                <a:gd name="T85" fmla="*/ 222 h 329"/>
                <a:gd name="T86" fmla="*/ 1620 w 1649"/>
                <a:gd name="T87" fmla="*/ 205 h 329"/>
                <a:gd name="T88" fmla="*/ 1637 w 1649"/>
                <a:gd name="T89" fmla="*/ 188 h 329"/>
                <a:gd name="T90" fmla="*/ 1649 w 1649"/>
                <a:gd name="T91" fmla="*/ 166 h 329"/>
                <a:gd name="T92" fmla="*/ 1649 w 1649"/>
                <a:gd name="T93" fmla="*/ 166 h 32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49"/>
                <a:gd name="T142" fmla="*/ 0 h 329"/>
                <a:gd name="T143" fmla="*/ 1649 w 1649"/>
                <a:gd name="T144" fmla="*/ 329 h 32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49" h="329">
                  <a:moveTo>
                    <a:pt x="1649" y="166"/>
                  </a:moveTo>
                  <a:lnTo>
                    <a:pt x="1649" y="166"/>
                  </a:lnTo>
                  <a:lnTo>
                    <a:pt x="1628" y="149"/>
                  </a:lnTo>
                  <a:lnTo>
                    <a:pt x="1607" y="136"/>
                  </a:lnTo>
                  <a:lnTo>
                    <a:pt x="1543" y="106"/>
                  </a:lnTo>
                  <a:lnTo>
                    <a:pt x="1461" y="77"/>
                  </a:lnTo>
                  <a:lnTo>
                    <a:pt x="1363" y="51"/>
                  </a:lnTo>
                  <a:lnTo>
                    <a:pt x="1248" y="30"/>
                  </a:lnTo>
                  <a:lnTo>
                    <a:pt x="1115" y="12"/>
                  </a:lnTo>
                  <a:lnTo>
                    <a:pt x="974" y="4"/>
                  </a:lnTo>
                  <a:lnTo>
                    <a:pt x="820" y="0"/>
                  </a:lnTo>
                  <a:lnTo>
                    <a:pt x="666" y="4"/>
                  </a:lnTo>
                  <a:lnTo>
                    <a:pt x="525" y="12"/>
                  </a:lnTo>
                  <a:lnTo>
                    <a:pt x="393" y="30"/>
                  </a:lnTo>
                  <a:lnTo>
                    <a:pt x="282" y="47"/>
                  </a:lnTo>
                  <a:lnTo>
                    <a:pt x="184" y="72"/>
                  </a:lnTo>
                  <a:lnTo>
                    <a:pt x="102" y="98"/>
                  </a:lnTo>
                  <a:lnTo>
                    <a:pt x="42" y="128"/>
                  </a:lnTo>
                  <a:lnTo>
                    <a:pt x="17" y="145"/>
                  </a:lnTo>
                  <a:lnTo>
                    <a:pt x="0" y="158"/>
                  </a:lnTo>
                  <a:lnTo>
                    <a:pt x="13" y="183"/>
                  </a:lnTo>
                  <a:lnTo>
                    <a:pt x="30" y="205"/>
                  </a:lnTo>
                  <a:lnTo>
                    <a:pt x="55" y="222"/>
                  </a:lnTo>
                  <a:lnTo>
                    <a:pt x="85" y="239"/>
                  </a:lnTo>
                  <a:lnTo>
                    <a:pt x="124" y="256"/>
                  </a:lnTo>
                  <a:lnTo>
                    <a:pt x="166" y="269"/>
                  </a:lnTo>
                  <a:lnTo>
                    <a:pt x="213" y="282"/>
                  </a:lnTo>
                  <a:lnTo>
                    <a:pt x="265" y="290"/>
                  </a:lnTo>
                  <a:lnTo>
                    <a:pt x="384" y="307"/>
                  </a:lnTo>
                  <a:lnTo>
                    <a:pt x="517" y="320"/>
                  </a:lnTo>
                  <a:lnTo>
                    <a:pt x="658" y="324"/>
                  </a:lnTo>
                  <a:lnTo>
                    <a:pt x="816" y="329"/>
                  </a:lnTo>
                  <a:lnTo>
                    <a:pt x="970" y="324"/>
                  </a:lnTo>
                  <a:lnTo>
                    <a:pt x="1120" y="316"/>
                  </a:lnTo>
                  <a:lnTo>
                    <a:pt x="1256" y="303"/>
                  </a:lnTo>
                  <a:lnTo>
                    <a:pt x="1376" y="286"/>
                  </a:lnTo>
                  <a:lnTo>
                    <a:pt x="1483" y="265"/>
                  </a:lnTo>
                  <a:lnTo>
                    <a:pt x="1526" y="252"/>
                  </a:lnTo>
                  <a:lnTo>
                    <a:pt x="1564" y="235"/>
                  </a:lnTo>
                  <a:lnTo>
                    <a:pt x="1594" y="222"/>
                  </a:lnTo>
                  <a:lnTo>
                    <a:pt x="1620" y="205"/>
                  </a:lnTo>
                  <a:lnTo>
                    <a:pt x="1637" y="188"/>
                  </a:lnTo>
                  <a:lnTo>
                    <a:pt x="1649" y="166"/>
                  </a:lnTo>
                  <a:close/>
                </a:path>
              </a:pathLst>
            </a:custGeom>
            <a:solidFill>
              <a:srgbClr val="77553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2" name="Freeform 151"/>
            <p:cNvSpPr>
              <a:spLocks/>
            </p:cNvSpPr>
            <p:nvPr/>
          </p:nvSpPr>
          <p:spPr bwMode="auto">
            <a:xfrm>
              <a:off x="1856" y="3303"/>
              <a:ext cx="620" cy="231"/>
            </a:xfrm>
            <a:custGeom>
              <a:avLst/>
              <a:gdLst>
                <a:gd name="T0" fmla="*/ 620 w 620"/>
                <a:gd name="T1" fmla="*/ 77 h 231"/>
                <a:gd name="T2" fmla="*/ 620 w 620"/>
                <a:gd name="T3" fmla="*/ 77 h 231"/>
                <a:gd name="T4" fmla="*/ 620 w 620"/>
                <a:gd name="T5" fmla="*/ 89 h 231"/>
                <a:gd name="T6" fmla="*/ 615 w 620"/>
                <a:gd name="T7" fmla="*/ 102 h 231"/>
                <a:gd name="T8" fmla="*/ 607 w 620"/>
                <a:gd name="T9" fmla="*/ 115 h 231"/>
                <a:gd name="T10" fmla="*/ 586 w 620"/>
                <a:gd name="T11" fmla="*/ 128 h 231"/>
                <a:gd name="T12" fmla="*/ 534 w 620"/>
                <a:gd name="T13" fmla="*/ 149 h 231"/>
                <a:gd name="T14" fmla="*/ 457 w 620"/>
                <a:gd name="T15" fmla="*/ 171 h 231"/>
                <a:gd name="T16" fmla="*/ 363 w 620"/>
                <a:gd name="T17" fmla="*/ 192 h 231"/>
                <a:gd name="T18" fmla="*/ 252 w 620"/>
                <a:gd name="T19" fmla="*/ 209 h 231"/>
                <a:gd name="T20" fmla="*/ 133 w 620"/>
                <a:gd name="T21" fmla="*/ 222 h 231"/>
                <a:gd name="T22" fmla="*/ 0 w 620"/>
                <a:gd name="T23" fmla="*/ 231 h 231"/>
                <a:gd name="T24" fmla="*/ 0 w 620"/>
                <a:gd name="T25" fmla="*/ 231 h 231"/>
                <a:gd name="T26" fmla="*/ 201 w 620"/>
                <a:gd name="T27" fmla="*/ 124 h 231"/>
                <a:gd name="T28" fmla="*/ 303 w 620"/>
                <a:gd name="T29" fmla="*/ 64 h 231"/>
                <a:gd name="T30" fmla="*/ 406 w 620"/>
                <a:gd name="T31" fmla="*/ 0 h 231"/>
                <a:gd name="T32" fmla="*/ 406 w 620"/>
                <a:gd name="T33" fmla="*/ 0 h 231"/>
                <a:gd name="T34" fmla="*/ 457 w 620"/>
                <a:gd name="T35" fmla="*/ 8 h 231"/>
                <a:gd name="T36" fmla="*/ 526 w 620"/>
                <a:gd name="T37" fmla="*/ 30 h 231"/>
                <a:gd name="T38" fmla="*/ 586 w 620"/>
                <a:gd name="T39" fmla="*/ 55 h 231"/>
                <a:gd name="T40" fmla="*/ 607 w 620"/>
                <a:gd name="T41" fmla="*/ 68 h 231"/>
                <a:gd name="T42" fmla="*/ 620 w 620"/>
                <a:gd name="T43" fmla="*/ 77 h 231"/>
                <a:gd name="T44" fmla="*/ 620 w 620"/>
                <a:gd name="T45" fmla="*/ 77 h 2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0"/>
                <a:gd name="T70" fmla="*/ 0 h 231"/>
                <a:gd name="T71" fmla="*/ 620 w 620"/>
                <a:gd name="T72" fmla="*/ 231 h 2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0" h="231">
                  <a:moveTo>
                    <a:pt x="620" y="77"/>
                  </a:moveTo>
                  <a:lnTo>
                    <a:pt x="620" y="77"/>
                  </a:lnTo>
                  <a:lnTo>
                    <a:pt x="620" y="89"/>
                  </a:lnTo>
                  <a:lnTo>
                    <a:pt x="615" y="102"/>
                  </a:lnTo>
                  <a:lnTo>
                    <a:pt x="607" y="115"/>
                  </a:lnTo>
                  <a:lnTo>
                    <a:pt x="586" y="128"/>
                  </a:lnTo>
                  <a:lnTo>
                    <a:pt x="534" y="149"/>
                  </a:lnTo>
                  <a:lnTo>
                    <a:pt x="457" y="171"/>
                  </a:lnTo>
                  <a:lnTo>
                    <a:pt x="363" y="192"/>
                  </a:lnTo>
                  <a:lnTo>
                    <a:pt x="252" y="209"/>
                  </a:lnTo>
                  <a:lnTo>
                    <a:pt x="133" y="222"/>
                  </a:lnTo>
                  <a:lnTo>
                    <a:pt x="0" y="231"/>
                  </a:lnTo>
                  <a:lnTo>
                    <a:pt x="201" y="124"/>
                  </a:lnTo>
                  <a:lnTo>
                    <a:pt x="303" y="64"/>
                  </a:lnTo>
                  <a:lnTo>
                    <a:pt x="406" y="0"/>
                  </a:lnTo>
                  <a:lnTo>
                    <a:pt x="457" y="8"/>
                  </a:lnTo>
                  <a:lnTo>
                    <a:pt x="526" y="30"/>
                  </a:lnTo>
                  <a:lnTo>
                    <a:pt x="586" y="55"/>
                  </a:lnTo>
                  <a:lnTo>
                    <a:pt x="607" y="68"/>
                  </a:lnTo>
                  <a:lnTo>
                    <a:pt x="620" y="77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3" name="Freeform 152"/>
            <p:cNvSpPr>
              <a:spLocks/>
            </p:cNvSpPr>
            <p:nvPr/>
          </p:nvSpPr>
          <p:spPr bwMode="auto">
            <a:xfrm>
              <a:off x="1467" y="3256"/>
              <a:ext cx="577" cy="278"/>
            </a:xfrm>
            <a:custGeom>
              <a:avLst/>
              <a:gdLst>
                <a:gd name="T0" fmla="*/ 577 w 577"/>
                <a:gd name="T1" fmla="*/ 8 h 278"/>
                <a:gd name="T2" fmla="*/ 577 w 577"/>
                <a:gd name="T3" fmla="*/ 8 h 278"/>
                <a:gd name="T4" fmla="*/ 470 w 577"/>
                <a:gd name="T5" fmla="*/ 89 h 278"/>
                <a:gd name="T6" fmla="*/ 385 w 577"/>
                <a:gd name="T7" fmla="*/ 158 h 278"/>
                <a:gd name="T8" fmla="*/ 308 w 577"/>
                <a:gd name="T9" fmla="*/ 218 h 278"/>
                <a:gd name="T10" fmla="*/ 227 w 577"/>
                <a:gd name="T11" fmla="*/ 278 h 278"/>
                <a:gd name="T12" fmla="*/ 227 w 577"/>
                <a:gd name="T13" fmla="*/ 278 h 278"/>
                <a:gd name="T14" fmla="*/ 111 w 577"/>
                <a:gd name="T15" fmla="*/ 278 h 278"/>
                <a:gd name="T16" fmla="*/ 0 w 577"/>
                <a:gd name="T17" fmla="*/ 273 h 278"/>
                <a:gd name="T18" fmla="*/ 0 w 577"/>
                <a:gd name="T19" fmla="*/ 273 h 278"/>
                <a:gd name="T20" fmla="*/ 98 w 577"/>
                <a:gd name="T21" fmla="*/ 205 h 278"/>
                <a:gd name="T22" fmla="*/ 197 w 577"/>
                <a:gd name="T23" fmla="*/ 141 h 278"/>
                <a:gd name="T24" fmla="*/ 295 w 577"/>
                <a:gd name="T25" fmla="*/ 72 h 278"/>
                <a:gd name="T26" fmla="*/ 389 w 577"/>
                <a:gd name="T27" fmla="*/ 0 h 278"/>
                <a:gd name="T28" fmla="*/ 389 w 577"/>
                <a:gd name="T29" fmla="*/ 0 h 278"/>
                <a:gd name="T30" fmla="*/ 483 w 577"/>
                <a:gd name="T31" fmla="*/ 4 h 278"/>
                <a:gd name="T32" fmla="*/ 577 w 577"/>
                <a:gd name="T33" fmla="*/ 8 h 278"/>
                <a:gd name="T34" fmla="*/ 577 w 577"/>
                <a:gd name="T35" fmla="*/ 8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7"/>
                <a:gd name="T55" fmla="*/ 0 h 278"/>
                <a:gd name="T56" fmla="*/ 577 w 577"/>
                <a:gd name="T57" fmla="*/ 278 h 27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7" h="278">
                  <a:moveTo>
                    <a:pt x="577" y="8"/>
                  </a:moveTo>
                  <a:lnTo>
                    <a:pt x="577" y="8"/>
                  </a:lnTo>
                  <a:lnTo>
                    <a:pt x="470" y="89"/>
                  </a:lnTo>
                  <a:lnTo>
                    <a:pt x="385" y="158"/>
                  </a:lnTo>
                  <a:lnTo>
                    <a:pt x="308" y="218"/>
                  </a:lnTo>
                  <a:lnTo>
                    <a:pt x="227" y="278"/>
                  </a:lnTo>
                  <a:lnTo>
                    <a:pt x="111" y="278"/>
                  </a:lnTo>
                  <a:lnTo>
                    <a:pt x="0" y="273"/>
                  </a:lnTo>
                  <a:lnTo>
                    <a:pt x="98" y="205"/>
                  </a:lnTo>
                  <a:lnTo>
                    <a:pt x="197" y="141"/>
                  </a:lnTo>
                  <a:lnTo>
                    <a:pt x="295" y="72"/>
                  </a:lnTo>
                  <a:lnTo>
                    <a:pt x="389" y="0"/>
                  </a:lnTo>
                  <a:lnTo>
                    <a:pt x="483" y="4"/>
                  </a:lnTo>
                  <a:lnTo>
                    <a:pt x="577" y="8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4" name="Freeform 153"/>
            <p:cNvSpPr>
              <a:spLocks/>
            </p:cNvSpPr>
            <p:nvPr/>
          </p:nvSpPr>
          <p:spPr bwMode="auto">
            <a:xfrm>
              <a:off x="911" y="3243"/>
              <a:ext cx="693" cy="252"/>
            </a:xfrm>
            <a:custGeom>
              <a:avLst/>
              <a:gdLst>
                <a:gd name="T0" fmla="*/ 0 w 693"/>
                <a:gd name="T1" fmla="*/ 141 h 252"/>
                <a:gd name="T2" fmla="*/ 0 w 693"/>
                <a:gd name="T3" fmla="*/ 141 h 252"/>
                <a:gd name="T4" fmla="*/ 5 w 693"/>
                <a:gd name="T5" fmla="*/ 132 h 252"/>
                <a:gd name="T6" fmla="*/ 18 w 693"/>
                <a:gd name="T7" fmla="*/ 120 h 252"/>
                <a:gd name="T8" fmla="*/ 39 w 693"/>
                <a:gd name="T9" fmla="*/ 107 h 252"/>
                <a:gd name="T10" fmla="*/ 65 w 693"/>
                <a:gd name="T11" fmla="*/ 94 h 252"/>
                <a:gd name="T12" fmla="*/ 137 w 693"/>
                <a:gd name="T13" fmla="*/ 73 h 252"/>
                <a:gd name="T14" fmla="*/ 223 w 693"/>
                <a:gd name="T15" fmla="*/ 51 h 252"/>
                <a:gd name="T16" fmla="*/ 330 w 693"/>
                <a:gd name="T17" fmla="*/ 30 h 252"/>
                <a:gd name="T18" fmla="*/ 445 w 693"/>
                <a:gd name="T19" fmla="*/ 17 h 252"/>
                <a:gd name="T20" fmla="*/ 569 w 693"/>
                <a:gd name="T21" fmla="*/ 4 h 252"/>
                <a:gd name="T22" fmla="*/ 693 w 693"/>
                <a:gd name="T23" fmla="*/ 0 h 252"/>
                <a:gd name="T24" fmla="*/ 693 w 693"/>
                <a:gd name="T25" fmla="*/ 0 h 252"/>
                <a:gd name="T26" fmla="*/ 582 w 693"/>
                <a:gd name="T27" fmla="*/ 64 h 252"/>
                <a:gd name="T28" fmla="*/ 466 w 693"/>
                <a:gd name="T29" fmla="*/ 128 h 252"/>
                <a:gd name="T30" fmla="*/ 240 w 693"/>
                <a:gd name="T31" fmla="*/ 252 h 252"/>
                <a:gd name="T32" fmla="*/ 240 w 693"/>
                <a:gd name="T33" fmla="*/ 252 h 252"/>
                <a:gd name="T34" fmla="*/ 137 w 693"/>
                <a:gd name="T35" fmla="*/ 226 h 252"/>
                <a:gd name="T36" fmla="*/ 94 w 693"/>
                <a:gd name="T37" fmla="*/ 214 h 252"/>
                <a:gd name="T38" fmla="*/ 60 w 693"/>
                <a:gd name="T39" fmla="*/ 201 h 252"/>
                <a:gd name="T40" fmla="*/ 30 w 693"/>
                <a:gd name="T41" fmla="*/ 188 h 252"/>
                <a:gd name="T42" fmla="*/ 13 w 693"/>
                <a:gd name="T43" fmla="*/ 175 h 252"/>
                <a:gd name="T44" fmla="*/ 0 w 693"/>
                <a:gd name="T45" fmla="*/ 158 h 252"/>
                <a:gd name="T46" fmla="*/ 0 w 693"/>
                <a:gd name="T47" fmla="*/ 141 h 252"/>
                <a:gd name="T48" fmla="*/ 0 w 693"/>
                <a:gd name="T49" fmla="*/ 141 h 2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3"/>
                <a:gd name="T76" fmla="*/ 0 h 252"/>
                <a:gd name="T77" fmla="*/ 693 w 693"/>
                <a:gd name="T78" fmla="*/ 252 h 2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3" h="252">
                  <a:moveTo>
                    <a:pt x="0" y="141"/>
                  </a:moveTo>
                  <a:lnTo>
                    <a:pt x="0" y="141"/>
                  </a:lnTo>
                  <a:lnTo>
                    <a:pt x="5" y="132"/>
                  </a:lnTo>
                  <a:lnTo>
                    <a:pt x="18" y="120"/>
                  </a:lnTo>
                  <a:lnTo>
                    <a:pt x="39" y="107"/>
                  </a:lnTo>
                  <a:lnTo>
                    <a:pt x="65" y="94"/>
                  </a:lnTo>
                  <a:lnTo>
                    <a:pt x="137" y="73"/>
                  </a:lnTo>
                  <a:lnTo>
                    <a:pt x="223" y="51"/>
                  </a:lnTo>
                  <a:lnTo>
                    <a:pt x="330" y="30"/>
                  </a:lnTo>
                  <a:lnTo>
                    <a:pt x="445" y="17"/>
                  </a:lnTo>
                  <a:lnTo>
                    <a:pt x="569" y="4"/>
                  </a:lnTo>
                  <a:lnTo>
                    <a:pt x="693" y="0"/>
                  </a:lnTo>
                  <a:lnTo>
                    <a:pt x="582" y="64"/>
                  </a:lnTo>
                  <a:lnTo>
                    <a:pt x="466" y="128"/>
                  </a:lnTo>
                  <a:lnTo>
                    <a:pt x="240" y="252"/>
                  </a:lnTo>
                  <a:lnTo>
                    <a:pt x="137" y="226"/>
                  </a:lnTo>
                  <a:lnTo>
                    <a:pt x="94" y="214"/>
                  </a:lnTo>
                  <a:lnTo>
                    <a:pt x="60" y="201"/>
                  </a:lnTo>
                  <a:lnTo>
                    <a:pt x="30" y="188"/>
                  </a:lnTo>
                  <a:lnTo>
                    <a:pt x="13" y="175"/>
                  </a:lnTo>
                  <a:lnTo>
                    <a:pt x="0" y="15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A7784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5" name="Freeform 154"/>
            <p:cNvSpPr>
              <a:spLocks/>
            </p:cNvSpPr>
            <p:nvPr/>
          </p:nvSpPr>
          <p:spPr bwMode="auto">
            <a:xfrm>
              <a:off x="1899" y="2773"/>
              <a:ext cx="72" cy="111"/>
            </a:xfrm>
            <a:custGeom>
              <a:avLst/>
              <a:gdLst>
                <a:gd name="T0" fmla="*/ 0 w 72"/>
                <a:gd name="T1" fmla="*/ 0 h 111"/>
                <a:gd name="T2" fmla="*/ 0 w 72"/>
                <a:gd name="T3" fmla="*/ 60 h 111"/>
                <a:gd name="T4" fmla="*/ 0 w 72"/>
                <a:gd name="T5" fmla="*/ 60 h 111"/>
                <a:gd name="T6" fmla="*/ 0 w 72"/>
                <a:gd name="T7" fmla="*/ 64 h 111"/>
                <a:gd name="T8" fmla="*/ 8 w 72"/>
                <a:gd name="T9" fmla="*/ 81 h 111"/>
                <a:gd name="T10" fmla="*/ 25 w 72"/>
                <a:gd name="T11" fmla="*/ 98 h 111"/>
                <a:gd name="T12" fmla="*/ 38 w 72"/>
                <a:gd name="T13" fmla="*/ 107 h 111"/>
                <a:gd name="T14" fmla="*/ 51 w 72"/>
                <a:gd name="T15" fmla="*/ 111 h 111"/>
                <a:gd name="T16" fmla="*/ 51 w 72"/>
                <a:gd name="T17" fmla="*/ 111 h 111"/>
                <a:gd name="T18" fmla="*/ 55 w 72"/>
                <a:gd name="T19" fmla="*/ 111 h 111"/>
                <a:gd name="T20" fmla="*/ 64 w 72"/>
                <a:gd name="T21" fmla="*/ 107 h 111"/>
                <a:gd name="T22" fmla="*/ 68 w 72"/>
                <a:gd name="T23" fmla="*/ 94 h 111"/>
                <a:gd name="T24" fmla="*/ 72 w 72"/>
                <a:gd name="T25" fmla="*/ 72 h 111"/>
                <a:gd name="T26" fmla="*/ 68 w 72"/>
                <a:gd name="T27" fmla="*/ 51 h 111"/>
                <a:gd name="T28" fmla="*/ 60 w 72"/>
                <a:gd name="T29" fmla="*/ 30 h 111"/>
                <a:gd name="T30" fmla="*/ 43 w 72"/>
                <a:gd name="T31" fmla="*/ 13 h 111"/>
                <a:gd name="T32" fmla="*/ 34 w 72"/>
                <a:gd name="T33" fmla="*/ 4 h 111"/>
                <a:gd name="T34" fmla="*/ 25 w 72"/>
                <a:gd name="T35" fmla="*/ 0 h 111"/>
                <a:gd name="T36" fmla="*/ 13 w 72"/>
                <a:gd name="T37" fmla="*/ 0 h 111"/>
                <a:gd name="T38" fmla="*/ 0 w 72"/>
                <a:gd name="T39" fmla="*/ 0 h 111"/>
                <a:gd name="T40" fmla="*/ 0 w 72"/>
                <a:gd name="T41" fmla="*/ 0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111"/>
                <a:gd name="T65" fmla="*/ 72 w 72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111">
                  <a:moveTo>
                    <a:pt x="0" y="0"/>
                  </a:moveTo>
                  <a:lnTo>
                    <a:pt x="0" y="60"/>
                  </a:lnTo>
                  <a:lnTo>
                    <a:pt x="0" y="64"/>
                  </a:lnTo>
                  <a:lnTo>
                    <a:pt x="8" y="81"/>
                  </a:lnTo>
                  <a:lnTo>
                    <a:pt x="25" y="98"/>
                  </a:lnTo>
                  <a:lnTo>
                    <a:pt x="38" y="107"/>
                  </a:lnTo>
                  <a:lnTo>
                    <a:pt x="51" y="111"/>
                  </a:lnTo>
                  <a:lnTo>
                    <a:pt x="55" y="111"/>
                  </a:lnTo>
                  <a:lnTo>
                    <a:pt x="64" y="107"/>
                  </a:lnTo>
                  <a:lnTo>
                    <a:pt x="68" y="94"/>
                  </a:lnTo>
                  <a:lnTo>
                    <a:pt x="72" y="72"/>
                  </a:lnTo>
                  <a:lnTo>
                    <a:pt x="68" y="51"/>
                  </a:lnTo>
                  <a:lnTo>
                    <a:pt x="60" y="30"/>
                  </a:lnTo>
                  <a:lnTo>
                    <a:pt x="43" y="13"/>
                  </a:lnTo>
                  <a:lnTo>
                    <a:pt x="34" y="4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AA7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6" name="Freeform 155"/>
            <p:cNvSpPr>
              <a:spLocks/>
            </p:cNvSpPr>
            <p:nvPr/>
          </p:nvSpPr>
          <p:spPr bwMode="auto">
            <a:xfrm>
              <a:off x="1916" y="2760"/>
              <a:ext cx="132" cy="51"/>
            </a:xfrm>
            <a:custGeom>
              <a:avLst/>
              <a:gdLst>
                <a:gd name="T0" fmla="*/ 0 w 132"/>
                <a:gd name="T1" fmla="*/ 0 h 51"/>
                <a:gd name="T2" fmla="*/ 0 w 132"/>
                <a:gd name="T3" fmla="*/ 0 h 51"/>
                <a:gd name="T4" fmla="*/ 0 w 132"/>
                <a:gd name="T5" fmla="*/ 8 h 51"/>
                <a:gd name="T6" fmla="*/ 4 w 132"/>
                <a:gd name="T7" fmla="*/ 17 h 51"/>
                <a:gd name="T8" fmla="*/ 13 w 132"/>
                <a:gd name="T9" fmla="*/ 26 h 51"/>
                <a:gd name="T10" fmla="*/ 21 w 132"/>
                <a:gd name="T11" fmla="*/ 30 h 51"/>
                <a:gd name="T12" fmla="*/ 34 w 132"/>
                <a:gd name="T13" fmla="*/ 30 h 51"/>
                <a:gd name="T14" fmla="*/ 51 w 132"/>
                <a:gd name="T15" fmla="*/ 26 h 51"/>
                <a:gd name="T16" fmla="*/ 68 w 132"/>
                <a:gd name="T17" fmla="*/ 47 h 51"/>
                <a:gd name="T18" fmla="*/ 132 w 132"/>
                <a:gd name="T19" fmla="*/ 51 h 51"/>
                <a:gd name="T20" fmla="*/ 64 w 132"/>
                <a:gd name="T21" fmla="*/ 4 h 51"/>
                <a:gd name="T22" fmla="*/ 64 w 132"/>
                <a:gd name="T23" fmla="*/ 4 h 51"/>
                <a:gd name="T24" fmla="*/ 38 w 132"/>
                <a:gd name="T25" fmla="*/ 8 h 51"/>
                <a:gd name="T26" fmla="*/ 21 w 132"/>
                <a:gd name="T27" fmla="*/ 4 h 51"/>
                <a:gd name="T28" fmla="*/ 0 w 132"/>
                <a:gd name="T29" fmla="*/ 0 h 51"/>
                <a:gd name="T30" fmla="*/ 0 w 132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2"/>
                <a:gd name="T49" fmla="*/ 0 h 51"/>
                <a:gd name="T50" fmla="*/ 132 w 132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2" h="51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" y="17"/>
                  </a:lnTo>
                  <a:lnTo>
                    <a:pt x="13" y="26"/>
                  </a:lnTo>
                  <a:lnTo>
                    <a:pt x="21" y="30"/>
                  </a:lnTo>
                  <a:lnTo>
                    <a:pt x="34" y="30"/>
                  </a:lnTo>
                  <a:lnTo>
                    <a:pt x="51" y="26"/>
                  </a:lnTo>
                  <a:lnTo>
                    <a:pt x="68" y="47"/>
                  </a:lnTo>
                  <a:lnTo>
                    <a:pt x="132" y="51"/>
                  </a:lnTo>
                  <a:lnTo>
                    <a:pt x="64" y="4"/>
                  </a:lnTo>
                  <a:lnTo>
                    <a:pt x="38" y="8"/>
                  </a:lnTo>
                  <a:lnTo>
                    <a:pt x="2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7" name="Freeform 156"/>
            <p:cNvSpPr>
              <a:spLocks/>
            </p:cNvSpPr>
            <p:nvPr/>
          </p:nvSpPr>
          <p:spPr bwMode="auto">
            <a:xfrm>
              <a:off x="2318" y="3345"/>
              <a:ext cx="346" cy="445"/>
            </a:xfrm>
            <a:custGeom>
              <a:avLst/>
              <a:gdLst>
                <a:gd name="T0" fmla="*/ 0 w 346"/>
                <a:gd name="T1" fmla="*/ 445 h 445"/>
                <a:gd name="T2" fmla="*/ 0 w 346"/>
                <a:gd name="T3" fmla="*/ 445 h 445"/>
                <a:gd name="T4" fmla="*/ 77 w 346"/>
                <a:gd name="T5" fmla="*/ 330 h 445"/>
                <a:gd name="T6" fmla="*/ 153 w 346"/>
                <a:gd name="T7" fmla="*/ 214 h 445"/>
                <a:gd name="T8" fmla="*/ 239 w 346"/>
                <a:gd name="T9" fmla="*/ 103 h 445"/>
                <a:gd name="T10" fmla="*/ 282 w 346"/>
                <a:gd name="T11" fmla="*/ 47 h 445"/>
                <a:gd name="T12" fmla="*/ 329 w 346"/>
                <a:gd name="T13" fmla="*/ 0 h 445"/>
                <a:gd name="T14" fmla="*/ 329 w 346"/>
                <a:gd name="T15" fmla="*/ 0 h 445"/>
                <a:gd name="T16" fmla="*/ 337 w 346"/>
                <a:gd name="T17" fmla="*/ 30 h 445"/>
                <a:gd name="T18" fmla="*/ 346 w 346"/>
                <a:gd name="T19" fmla="*/ 65 h 445"/>
                <a:gd name="T20" fmla="*/ 346 w 346"/>
                <a:gd name="T21" fmla="*/ 65 h 445"/>
                <a:gd name="T22" fmla="*/ 329 w 346"/>
                <a:gd name="T23" fmla="*/ 120 h 445"/>
                <a:gd name="T24" fmla="*/ 329 w 346"/>
                <a:gd name="T25" fmla="*/ 120 h 445"/>
                <a:gd name="T26" fmla="*/ 312 w 346"/>
                <a:gd name="T27" fmla="*/ 146 h 445"/>
                <a:gd name="T28" fmla="*/ 299 w 346"/>
                <a:gd name="T29" fmla="*/ 176 h 445"/>
                <a:gd name="T30" fmla="*/ 299 w 346"/>
                <a:gd name="T31" fmla="*/ 176 h 445"/>
                <a:gd name="T32" fmla="*/ 260 w 346"/>
                <a:gd name="T33" fmla="*/ 227 h 445"/>
                <a:gd name="T34" fmla="*/ 213 w 346"/>
                <a:gd name="T35" fmla="*/ 278 h 445"/>
                <a:gd name="T36" fmla="*/ 153 w 346"/>
                <a:gd name="T37" fmla="*/ 334 h 445"/>
                <a:gd name="T38" fmla="*/ 81 w 346"/>
                <a:gd name="T39" fmla="*/ 389 h 445"/>
                <a:gd name="T40" fmla="*/ 81 w 346"/>
                <a:gd name="T41" fmla="*/ 389 h 445"/>
                <a:gd name="T42" fmla="*/ 38 w 346"/>
                <a:gd name="T43" fmla="*/ 424 h 445"/>
                <a:gd name="T44" fmla="*/ 38 w 346"/>
                <a:gd name="T45" fmla="*/ 424 h 445"/>
                <a:gd name="T46" fmla="*/ 17 w 346"/>
                <a:gd name="T47" fmla="*/ 436 h 445"/>
                <a:gd name="T48" fmla="*/ 0 w 346"/>
                <a:gd name="T49" fmla="*/ 445 h 445"/>
                <a:gd name="T50" fmla="*/ 0 w 346"/>
                <a:gd name="T51" fmla="*/ 445 h 4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46"/>
                <a:gd name="T79" fmla="*/ 0 h 445"/>
                <a:gd name="T80" fmla="*/ 346 w 346"/>
                <a:gd name="T81" fmla="*/ 445 h 44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46" h="445">
                  <a:moveTo>
                    <a:pt x="0" y="445"/>
                  </a:moveTo>
                  <a:lnTo>
                    <a:pt x="0" y="445"/>
                  </a:lnTo>
                  <a:lnTo>
                    <a:pt x="77" y="330"/>
                  </a:lnTo>
                  <a:lnTo>
                    <a:pt x="153" y="214"/>
                  </a:lnTo>
                  <a:lnTo>
                    <a:pt x="239" y="103"/>
                  </a:lnTo>
                  <a:lnTo>
                    <a:pt x="282" y="47"/>
                  </a:lnTo>
                  <a:lnTo>
                    <a:pt x="329" y="0"/>
                  </a:lnTo>
                  <a:lnTo>
                    <a:pt x="337" y="30"/>
                  </a:lnTo>
                  <a:lnTo>
                    <a:pt x="346" y="65"/>
                  </a:lnTo>
                  <a:lnTo>
                    <a:pt x="329" y="120"/>
                  </a:lnTo>
                  <a:lnTo>
                    <a:pt x="312" y="146"/>
                  </a:lnTo>
                  <a:lnTo>
                    <a:pt x="299" y="176"/>
                  </a:lnTo>
                  <a:lnTo>
                    <a:pt x="260" y="227"/>
                  </a:lnTo>
                  <a:lnTo>
                    <a:pt x="213" y="278"/>
                  </a:lnTo>
                  <a:lnTo>
                    <a:pt x="153" y="334"/>
                  </a:lnTo>
                  <a:lnTo>
                    <a:pt x="81" y="389"/>
                  </a:lnTo>
                  <a:lnTo>
                    <a:pt x="38" y="424"/>
                  </a:lnTo>
                  <a:lnTo>
                    <a:pt x="17" y="436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8" name="Freeform 157"/>
            <p:cNvSpPr>
              <a:spLocks/>
            </p:cNvSpPr>
            <p:nvPr/>
          </p:nvSpPr>
          <p:spPr bwMode="auto">
            <a:xfrm>
              <a:off x="2275" y="3123"/>
              <a:ext cx="325" cy="428"/>
            </a:xfrm>
            <a:custGeom>
              <a:avLst/>
              <a:gdLst>
                <a:gd name="T0" fmla="*/ 278 w 325"/>
                <a:gd name="T1" fmla="*/ 0 h 428"/>
                <a:gd name="T2" fmla="*/ 278 w 325"/>
                <a:gd name="T3" fmla="*/ 0 h 428"/>
                <a:gd name="T4" fmla="*/ 299 w 325"/>
                <a:gd name="T5" fmla="*/ 34 h 428"/>
                <a:gd name="T6" fmla="*/ 325 w 325"/>
                <a:gd name="T7" fmla="*/ 77 h 428"/>
                <a:gd name="T8" fmla="*/ 325 w 325"/>
                <a:gd name="T9" fmla="*/ 77 h 428"/>
                <a:gd name="T10" fmla="*/ 162 w 325"/>
                <a:gd name="T11" fmla="*/ 252 h 428"/>
                <a:gd name="T12" fmla="*/ 0 w 325"/>
                <a:gd name="T13" fmla="*/ 428 h 428"/>
                <a:gd name="T14" fmla="*/ 0 w 325"/>
                <a:gd name="T15" fmla="*/ 428 h 428"/>
                <a:gd name="T16" fmla="*/ 17 w 325"/>
                <a:gd name="T17" fmla="*/ 308 h 428"/>
                <a:gd name="T18" fmla="*/ 17 w 325"/>
                <a:gd name="T19" fmla="*/ 308 h 428"/>
                <a:gd name="T20" fmla="*/ 81 w 325"/>
                <a:gd name="T21" fmla="*/ 231 h 428"/>
                <a:gd name="T22" fmla="*/ 145 w 325"/>
                <a:gd name="T23" fmla="*/ 154 h 428"/>
                <a:gd name="T24" fmla="*/ 209 w 325"/>
                <a:gd name="T25" fmla="*/ 77 h 428"/>
                <a:gd name="T26" fmla="*/ 278 w 325"/>
                <a:gd name="T27" fmla="*/ 0 h 428"/>
                <a:gd name="T28" fmla="*/ 278 w 325"/>
                <a:gd name="T29" fmla="*/ 0 h 4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5"/>
                <a:gd name="T46" fmla="*/ 0 h 428"/>
                <a:gd name="T47" fmla="*/ 325 w 325"/>
                <a:gd name="T48" fmla="*/ 428 h 4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5" h="428">
                  <a:moveTo>
                    <a:pt x="278" y="0"/>
                  </a:moveTo>
                  <a:lnTo>
                    <a:pt x="278" y="0"/>
                  </a:lnTo>
                  <a:lnTo>
                    <a:pt x="299" y="34"/>
                  </a:lnTo>
                  <a:lnTo>
                    <a:pt x="325" y="77"/>
                  </a:lnTo>
                  <a:lnTo>
                    <a:pt x="162" y="252"/>
                  </a:lnTo>
                  <a:lnTo>
                    <a:pt x="0" y="428"/>
                  </a:lnTo>
                  <a:lnTo>
                    <a:pt x="17" y="308"/>
                  </a:lnTo>
                  <a:lnTo>
                    <a:pt x="81" y="231"/>
                  </a:lnTo>
                  <a:lnTo>
                    <a:pt x="145" y="154"/>
                  </a:lnTo>
                  <a:lnTo>
                    <a:pt x="209" y="77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199" name="Freeform 158"/>
            <p:cNvSpPr>
              <a:spLocks/>
            </p:cNvSpPr>
            <p:nvPr/>
          </p:nvSpPr>
          <p:spPr bwMode="auto">
            <a:xfrm>
              <a:off x="2301" y="3072"/>
              <a:ext cx="222" cy="295"/>
            </a:xfrm>
            <a:custGeom>
              <a:avLst/>
              <a:gdLst>
                <a:gd name="T0" fmla="*/ 222 w 222"/>
                <a:gd name="T1" fmla="*/ 26 h 295"/>
                <a:gd name="T2" fmla="*/ 222 w 222"/>
                <a:gd name="T3" fmla="*/ 26 h 295"/>
                <a:gd name="T4" fmla="*/ 115 w 222"/>
                <a:gd name="T5" fmla="*/ 162 h 295"/>
                <a:gd name="T6" fmla="*/ 0 w 222"/>
                <a:gd name="T7" fmla="*/ 295 h 295"/>
                <a:gd name="T8" fmla="*/ 0 w 222"/>
                <a:gd name="T9" fmla="*/ 295 h 295"/>
                <a:gd name="T10" fmla="*/ 17 w 222"/>
                <a:gd name="T11" fmla="*/ 209 h 295"/>
                <a:gd name="T12" fmla="*/ 17 w 222"/>
                <a:gd name="T13" fmla="*/ 209 h 295"/>
                <a:gd name="T14" fmla="*/ 94 w 222"/>
                <a:gd name="T15" fmla="*/ 102 h 295"/>
                <a:gd name="T16" fmla="*/ 166 w 222"/>
                <a:gd name="T17" fmla="*/ 0 h 295"/>
                <a:gd name="T18" fmla="*/ 166 w 222"/>
                <a:gd name="T19" fmla="*/ 0 h 295"/>
                <a:gd name="T20" fmla="*/ 192 w 222"/>
                <a:gd name="T21" fmla="*/ 8 h 295"/>
                <a:gd name="T22" fmla="*/ 222 w 222"/>
                <a:gd name="T23" fmla="*/ 26 h 295"/>
                <a:gd name="T24" fmla="*/ 222 w 222"/>
                <a:gd name="T25" fmla="*/ 26 h 2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295"/>
                <a:gd name="T41" fmla="*/ 222 w 222"/>
                <a:gd name="T42" fmla="*/ 295 h 2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295">
                  <a:moveTo>
                    <a:pt x="222" y="26"/>
                  </a:moveTo>
                  <a:lnTo>
                    <a:pt x="222" y="26"/>
                  </a:lnTo>
                  <a:lnTo>
                    <a:pt x="115" y="162"/>
                  </a:lnTo>
                  <a:lnTo>
                    <a:pt x="0" y="295"/>
                  </a:lnTo>
                  <a:lnTo>
                    <a:pt x="17" y="209"/>
                  </a:lnTo>
                  <a:lnTo>
                    <a:pt x="94" y="102"/>
                  </a:lnTo>
                  <a:lnTo>
                    <a:pt x="166" y="0"/>
                  </a:lnTo>
                  <a:lnTo>
                    <a:pt x="192" y="8"/>
                  </a:lnTo>
                  <a:lnTo>
                    <a:pt x="222" y="26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0" name="Freeform 159"/>
            <p:cNvSpPr>
              <a:spLocks/>
            </p:cNvSpPr>
            <p:nvPr/>
          </p:nvSpPr>
          <p:spPr bwMode="auto">
            <a:xfrm>
              <a:off x="2318" y="3068"/>
              <a:ext cx="149" cy="213"/>
            </a:xfrm>
            <a:custGeom>
              <a:avLst/>
              <a:gdLst>
                <a:gd name="T0" fmla="*/ 94 w 149"/>
                <a:gd name="T1" fmla="*/ 8 h 213"/>
                <a:gd name="T2" fmla="*/ 94 w 149"/>
                <a:gd name="T3" fmla="*/ 8 h 213"/>
                <a:gd name="T4" fmla="*/ 111 w 149"/>
                <a:gd name="T5" fmla="*/ 4 h 213"/>
                <a:gd name="T6" fmla="*/ 128 w 149"/>
                <a:gd name="T7" fmla="*/ 0 h 213"/>
                <a:gd name="T8" fmla="*/ 149 w 149"/>
                <a:gd name="T9" fmla="*/ 4 h 213"/>
                <a:gd name="T10" fmla="*/ 149 w 149"/>
                <a:gd name="T11" fmla="*/ 4 h 213"/>
                <a:gd name="T12" fmla="*/ 77 w 149"/>
                <a:gd name="T13" fmla="*/ 106 h 213"/>
                <a:gd name="T14" fmla="*/ 0 w 149"/>
                <a:gd name="T15" fmla="*/ 213 h 213"/>
                <a:gd name="T16" fmla="*/ 0 w 149"/>
                <a:gd name="T17" fmla="*/ 213 h 213"/>
                <a:gd name="T18" fmla="*/ 21 w 149"/>
                <a:gd name="T19" fmla="*/ 106 h 213"/>
                <a:gd name="T20" fmla="*/ 21 w 149"/>
                <a:gd name="T21" fmla="*/ 106 h 213"/>
                <a:gd name="T22" fmla="*/ 30 w 149"/>
                <a:gd name="T23" fmla="*/ 77 h 213"/>
                <a:gd name="T24" fmla="*/ 42 w 149"/>
                <a:gd name="T25" fmla="*/ 51 h 213"/>
                <a:gd name="T26" fmla="*/ 51 w 149"/>
                <a:gd name="T27" fmla="*/ 34 h 213"/>
                <a:gd name="T28" fmla="*/ 64 w 149"/>
                <a:gd name="T29" fmla="*/ 21 h 213"/>
                <a:gd name="T30" fmla="*/ 85 w 149"/>
                <a:gd name="T31" fmla="*/ 8 h 213"/>
                <a:gd name="T32" fmla="*/ 94 w 149"/>
                <a:gd name="T33" fmla="*/ 8 h 213"/>
                <a:gd name="T34" fmla="*/ 94 w 149"/>
                <a:gd name="T35" fmla="*/ 8 h 2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3"/>
                <a:gd name="T56" fmla="*/ 149 w 149"/>
                <a:gd name="T57" fmla="*/ 213 h 2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3">
                  <a:moveTo>
                    <a:pt x="94" y="8"/>
                  </a:moveTo>
                  <a:lnTo>
                    <a:pt x="94" y="8"/>
                  </a:lnTo>
                  <a:lnTo>
                    <a:pt x="111" y="4"/>
                  </a:lnTo>
                  <a:lnTo>
                    <a:pt x="128" y="0"/>
                  </a:lnTo>
                  <a:lnTo>
                    <a:pt x="149" y="4"/>
                  </a:lnTo>
                  <a:lnTo>
                    <a:pt x="77" y="106"/>
                  </a:lnTo>
                  <a:lnTo>
                    <a:pt x="0" y="213"/>
                  </a:lnTo>
                  <a:lnTo>
                    <a:pt x="21" y="106"/>
                  </a:lnTo>
                  <a:lnTo>
                    <a:pt x="30" y="77"/>
                  </a:lnTo>
                  <a:lnTo>
                    <a:pt x="42" y="51"/>
                  </a:lnTo>
                  <a:lnTo>
                    <a:pt x="51" y="34"/>
                  </a:lnTo>
                  <a:lnTo>
                    <a:pt x="64" y="21"/>
                  </a:lnTo>
                  <a:lnTo>
                    <a:pt x="85" y="8"/>
                  </a:lnTo>
                  <a:lnTo>
                    <a:pt x="94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1" name="Freeform 160"/>
            <p:cNvSpPr>
              <a:spLocks/>
            </p:cNvSpPr>
            <p:nvPr/>
          </p:nvSpPr>
          <p:spPr bwMode="auto">
            <a:xfrm>
              <a:off x="2292" y="3098"/>
              <a:ext cx="261" cy="333"/>
            </a:xfrm>
            <a:custGeom>
              <a:avLst/>
              <a:gdLst>
                <a:gd name="T0" fmla="*/ 231 w 261"/>
                <a:gd name="T1" fmla="*/ 0 h 333"/>
                <a:gd name="T2" fmla="*/ 231 w 261"/>
                <a:gd name="T3" fmla="*/ 0 h 333"/>
                <a:gd name="T4" fmla="*/ 261 w 261"/>
                <a:gd name="T5" fmla="*/ 25 h 333"/>
                <a:gd name="T6" fmla="*/ 261 w 261"/>
                <a:gd name="T7" fmla="*/ 25 h 333"/>
                <a:gd name="T8" fmla="*/ 192 w 261"/>
                <a:gd name="T9" fmla="*/ 102 h 333"/>
                <a:gd name="T10" fmla="*/ 128 w 261"/>
                <a:gd name="T11" fmla="*/ 179 h 333"/>
                <a:gd name="T12" fmla="*/ 64 w 261"/>
                <a:gd name="T13" fmla="*/ 256 h 333"/>
                <a:gd name="T14" fmla="*/ 0 w 261"/>
                <a:gd name="T15" fmla="*/ 333 h 333"/>
                <a:gd name="T16" fmla="*/ 0 w 261"/>
                <a:gd name="T17" fmla="*/ 333 h 333"/>
                <a:gd name="T18" fmla="*/ 9 w 261"/>
                <a:gd name="T19" fmla="*/ 269 h 333"/>
                <a:gd name="T20" fmla="*/ 9 w 261"/>
                <a:gd name="T21" fmla="*/ 269 h 333"/>
                <a:gd name="T22" fmla="*/ 124 w 261"/>
                <a:gd name="T23" fmla="*/ 136 h 333"/>
                <a:gd name="T24" fmla="*/ 231 w 261"/>
                <a:gd name="T25" fmla="*/ 0 h 333"/>
                <a:gd name="T26" fmla="*/ 231 w 261"/>
                <a:gd name="T27" fmla="*/ 0 h 3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1"/>
                <a:gd name="T43" fmla="*/ 0 h 333"/>
                <a:gd name="T44" fmla="*/ 261 w 261"/>
                <a:gd name="T45" fmla="*/ 333 h 3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1" h="333">
                  <a:moveTo>
                    <a:pt x="231" y="0"/>
                  </a:moveTo>
                  <a:lnTo>
                    <a:pt x="231" y="0"/>
                  </a:lnTo>
                  <a:lnTo>
                    <a:pt x="261" y="25"/>
                  </a:lnTo>
                  <a:lnTo>
                    <a:pt x="192" y="102"/>
                  </a:lnTo>
                  <a:lnTo>
                    <a:pt x="128" y="179"/>
                  </a:lnTo>
                  <a:lnTo>
                    <a:pt x="64" y="256"/>
                  </a:lnTo>
                  <a:lnTo>
                    <a:pt x="0" y="333"/>
                  </a:lnTo>
                  <a:lnTo>
                    <a:pt x="9" y="269"/>
                  </a:lnTo>
                  <a:lnTo>
                    <a:pt x="124" y="136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2" name="Freeform 161"/>
            <p:cNvSpPr>
              <a:spLocks/>
            </p:cNvSpPr>
            <p:nvPr/>
          </p:nvSpPr>
          <p:spPr bwMode="auto">
            <a:xfrm>
              <a:off x="2249" y="3200"/>
              <a:ext cx="381" cy="564"/>
            </a:xfrm>
            <a:custGeom>
              <a:avLst/>
              <a:gdLst>
                <a:gd name="T0" fmla="*/ 351 w 381"/>
                <a:gd name="T1" fmla="*/ 0 h 564"/>
                <a:gd name="T2" fmla="*/ 351 w 381"/>
                <a:gd name="T3" fmla="*/ 0 h 564"/>
                <a:gd name="T4" fmla="*/ 351 w 381"/>
                <a:gd name="T5" fmla="*/ 0 h 564"/>
                <a:gd name="T6" fmla="*/ 351 w 381"/>
                <a:gd name="T7" fmla="*/ 0 h 564"/>
                <a:gd name="T8" fmla="*/ 368 w 381"/>
                <a:gd name="T9" fmla="*/ 34 h 564"/>
                <a:gd name="T10" fmla="*/ 381 w 381"/>
                <a:gd name="T11" fmla="*/ 77 h 564"/>
                <a:gd name="T12" fmla="*/ 381 w 381"/>
                <a:gd name="T13" fmla="*/ 77 h 564"/>
                <a:gd name="T14" fmla="*/ 291 w 381"/>
                <a:gd name="T15" fmla="*/ 201 h 564"/>
                <a:gd name="T16" fmla="*/ 197 w 381"/>
                <a:gd name="T17" fmla="*/ 321 h 564"/>
                <a:gd name="T18" fmla="*/ 99 w 381"/>
                <a:gd name="T19" fmla="*/ 445 h 564"/>
                <a:gd name="T20" fmla="*/ 0 w 381"/>
                <a:gd name="T21" fmla="*/ 564 h 564"/>
                <a:gd name="T22" fmla="*/ 0 w 381"/>
                <a:gd name="T23" fmla="*/ 564 h 564"/>
                <a:gd name="T24" fmla="*/ 13 w 381"/>
                <a:gd name="T25" fmla="*/ 453 h 564"/>
                <a:gd name="T26" fmla="*/ 26 w 381"/>
                <a:gd name="T27" fmla="*/ 351 h 564"/>
                <a:gd name="T28" fmla="*/ 26 w 381"/>
                <a:gd name="T29" fmla="*/ 351 h 564"/>
                <a:gd name="T30" fmla="*/ 188 w 381"/>
                <a:gd name="T31" fmla="*/ 175 h 564"/>
                <a:gd name="T32" fmla="*/ 351 w 381"/>
                <a:gd name="T33" fmla="*/ 0 h 564"/>
                <a:gd name="T34" fmla="*/ 351 w 381"/>
                <a:gd name="T35" fmla="*/ 0 h 5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1"/>
                <a:gd name="T55" fmla="*/ 0 h 564"/>
                <a:gd name="T56" fmla="*/ 381 w 381"/>
                <a:gd name="T57" fmla="*/ 564 h 56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1" h="564">
                  <a:moveTo>
                    <a:pt x="351" y="0"/>
                  </a:moveTo>
                  <a:lnTo>
                    <a:pt x="351" y="0"/>
                  </a:lnTo>
                  <a:lnTo>
                    <a:pt x="368" y="34"/>
                  </a:lnTo>
                  <a:lnTo>
                    <a:pt x="381" y="77"/>
                  </a:lnTo>
                  <a:lnTo>
                    <a:pt x="291" y="201"/>
                  </a:lnTo>
                  <a:lnTo>
                    <a:pt x="197" y="321"/>
                  </a:lnTo>
                  <a:lnTo>
                    <a:pt x="99" y="445"/>
                  </a:lnTo>
                  <a:lnTo>
                    <a:pt x="0" y="564"/>
                  </a:lnTo>
                  <a:lnTo>
                    <a:pt x="13" y="453"/>
                  </a:lnTo>
                  <a:lnTo>
                    <a:pt x="26" y="351"/>
                  </a:lnTo>
                  <a:lnTo>
                    <a:pt x="188" y="17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3" name="Freeform 162"/>
            <p:cNvSpPr>
              <a:spLocks/>
            </p:cNvSpPr>
            <p:nvPr/>
          </p:nvSpPr>
          <p:spPr bwMode="auto">
            <a:xfrm>
              <a:off x="2249" y="3277"/>
              <a:ext cx="398" cy="547"/>
            </a:xfrm>
            <a:custGeom>
              <a:avLst/>
              <a:gdLst>
                <a:gd name="T0" fmla="*/ 381 w 398"/>
                <a:gd name="T1" fmla="*/ 0 h 547"/>
                <a:gd name="T2" fmla="*/ 381 w 398"/>
                <a:gd name="T3" fmla="*/ 0 h 547"/>
                <a:gd name="T4" fmla="*/ 398 w 398"/>
                <a:gd name="T5" fmla="*/ 68 h 547"/>
                <a:gd name="T6" fmla="*/ 398 w 398"/>
                <a:gd name="T7" fmla="*/ 68 h 547"/>
                <a:gd name="T8" fmla="*/ 351 w 398"/>
                <a:gd name="T9" fmla="*/ 115 h 547"/>
                <a:gd name="T10" fmla="*/ 308 w 398"/>
                <a:gd name="T11" fmla="*/ 171 h 547"/>
                <a:gd name="T12" fmla="*/ 222 w 398"/>
                <a:gd name="T13" fmla="*/ 282 h 547"/>
                <a:gd name="T14" fmla="*/ 69 w 398"/>
                <a:gd name="T15" fmla="*/ 513 h 547"/>
                <a:gd name="T16" fmla="*/ 69 w 398"/>
                <a:gd name="T17" fmla="*/ 513 h 547"/>
                <a:gd name="T18" fmla="*/ 34 w 398"/>
                <a:gd name="T19" fmla="*/ 530 h 547"/>
                <a:gd name="T20" fmla="*/ 17 w 398"/>
                <a:gd name="T21" fmla="*/ 539 h 547"/>
                <a:gd name="T22" fmla="*/ 0 w 398"/>
                <a:gd name="T23" fmla="*/ 547 h 547"/>
                <a:gd name="T24" fmla="*/ 0 w 398"/>
                <a:gd name="T25" fmla="*/ 547 h 547"/>
                <a:gd name="T26" fmla="*/ 0 w 398"/>
                <a:gd name="T27" fmla="*/ 487 h 547"/>
                <a:gd name="T28" fmla="*/ 0 w 398"/>
                <a:gd name="T29" fmla="*/ 487 h 547"/>
                <a:gd name="T30" fmla="*/ 99 w 398"/>
                <a:gd name="T31" fmla="*/ 368 h 547"/>
                <a:gd name="T32" fmla="*/ 197 w 398"/>
                <a:gd name="T33" fmla="*/ 244 h 547"/>
                <a:gd name="T34" fmla="*/ 291 w 398"/>
                <a:gd name="T35" fmla="*/ 124 h 547"/>
                <a:gd name="T36" fmla="*/ 381 w 398"/>
                <a:gd name="T37" fmla="*/ 0 h 547"/>
                <a:gd name="T38" fmla="*/ 381 w 398"/>
                <a:gd name="T39" fmla="*/ 0 h 5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8"/>
                <a:gd name="T61" fmla="*/ 0 h 547"/>
                <a:gd name="T62" fmla="*/ 398 w 398"/>
                <a:gd name="T63" fmla="*/ 547 h 5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8" h="547">
                  <a:moveTo>
                    <a:pt x="381" y="0"/>
                  </a:moveTo>
                  <a:lnTo>
                    <a:pt x="381" y="0"/>
                  </a:lnTo>
                  <a:lnTo>
                    <a:pt x="398" y="68"/>
                  </a:lnTo>
                  <a:lnTo>
                    <a:pt x="351" y="115"/>
                  </a:lnTo>
                  <a:lnTo>
                    <a:pt x="308" y="171"/>
                  </a:lnTo>
                  <a:lnTo>
                    <a:pt x="222" y="282"/>
                  </a:lnTo>
                  <a:lnTo>
                    <a:pt x="69" y="513"/>
                  </a:lnTo>
                  <a:lnTo>
                    <a:pt x="34" y="530"/>
                  </a:lnTo>
                  <a:lnTo>
                    <a:pt x="17" y="539"/>
                  </a:lnTo>
                  <a:lnTo>
                    <a:pt x="0" y="547"/>
                  </a:lnTo>
                  <a:lnTo>
                    <a:pt x="0" y="487"/>
                  </a:lnTo>
                  <a:lnTo>
                    <a:pt x="99" y="368"/>
                  </a:lnTo>
                  <a:lnTo>
                    <a:pt x="197" y="244"/>
                  </a:lnTo>
                  <a:lnTo>
                    <a:pt x="291" y="124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4" name="Freeform 163"/>
            <p:cNvSpPr>
              <a:spLocks/>
            </p:cNvSpPr>
            <p:nvPr/>
          </p:nvSpPr>
          <p:spPr bwMode="auto">
            <a:xfrm>
              <a:off x="2130" y="2619"/>
              <a:ext cx="354" cy="526"/>
            </a:xfrm>
            <a:custGeom>
              <a:avLst/>
              <a:gdLst>
                <a:gd name="T0" fmla="*/ 12 w 354"/>
                <a:gd name="T1" fmla="*/ 483 h 526"/>
                <a:gd name="T2" fmla="*/ 12 w 354"/>
                <a:gd name="T3" fmla="*/ 483 h 526"/>
                <a:gd name="T4" fmla="*/ 4 w 354"/>
                <a:gd name="T5" fmla="*/ 496 h 526"/>
                <a:gd name="T6" fmla="*/ 0 w 354"/>
                <a:gd name="T7" fmla="*/ 504 h 526"/>
                <a:gd name="T8" fmla="*/ 4 w 354"/>
                <a:gd name="T9" fmla="*/ 508 h 526"/>
                <a:gd name="T10" fmla="*/ 12 w 354"/>
                <a:gd name="T11" fmla="*/ 517 h 526"/>
                <a:gd name="T12" fmla="*/ 12 w 354"/>
                <a:gd name="T13" fmla="*/ 521 h 526"/>
                <a:gd name="T14" fmla="*/ 12 w 354"/>
                <a:gd name="T15" fmla="*/ 521 h 526"/>
                <a:gd name="T16" fmla="*/ 25 w 354"/>
                <a:gd name="T17" fmla="*/ 526 h 526"/>
                <a:gd name="T18" fmla="*/ 29 w 354"/>
                <a:gd name="T19" fmla="*/ 526 h 526"/>
                <a:gd name="T20" fmla="*/ 38 w 354"/>
                <a:gd name="T21" fmla="*/ 521 h 526"/>
                <a:gd name="T22" fmla="*/ 47 w 354"/>
                <a:gd name="T23" fmla="*/ 508 h 526"/>
                <a:gd name="T24" fmla="*/ 329 w 354"/>
                <a:gd name="T25" fmla="*/ 81 h 526"/>
                <a:gd name="T26" fmla="*/ 329 w 354"/>
                <a:gd name="T27" fmla="*/ 81 h 526"/>
                <a:gd name="T28" fmla="*/ 341 w 354"/>
                <a:gd name="T29" fmla="*/ 64 h 526"/>
                <a:gd name="T30" fmla="*/ 350 w 354"/>
                <a:gd name="T31" fmla="*/ 38 h 526"/>
                <a:gd name="T32" fmla="*/ 354 w 354"/>
                <a:gd name="T33" fmla="*/ 17 h 526"/>
                <a:gd name="T34" fmla="*/ 350 w 354"/>
                <a:gd name="T35" fmla="*/ 8 h 526"/>
                <a:gd name="T36" fmla="*/ 346 w 354"/>
                <a:gd name="T37" fmla="*/ 4 h 526"/>
                <a:gd name="T38" fmla="*/ 346 w 354"/>
                <a:gd name="T39" fmla="*/ 4 h 526"/>
                <a:gd name="T40" fmla="*/ 346 w 354"/>
                <a:gd name="T41" fmla="*/ 4 h 526"/>
                <a:gd name="T42" fmla="*/ 329 w 354"/>
                <a:gd name="T43" fmla="*/ 0 h 526"/>
                <a:gd name="T44" fmla="*/ 316 w 354"/>
                <a:gd name="T45" fmla="*/ 0 h 526"/>
                <a:gd name="T46" fmla="*/ 303 w 354"/>
                <a:gd name="T47" fmla="*/ 8 h 526"/>
                <a:gd name="T48" fmla="*/ 290 w 354"/>
                <a:gd name="T49" fmla="*/ 21 h 526"/>
                <a:gd name="T50" fmla="*/ 12 w 354"/>
                <a:gd name="T51" fmla="*/ 483 h 5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4"/>
                <a:gd name="T79" fmla="*/ 0 h 526"/>
                <a:gd name="T80" fmla="*/ 354 w 354"/>
                <a:gd name="T81" fmla="*/ 526 h 5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4" h="526">
                  <a:moveTo>
                    <a:pt x="12" y="483"/>
                  </a:moveTo>
                  <a:lnTo>
                    <a:pt x="12" y="483"/>
                  </a:lnTo>
                  <a:lnTo>
                    <a:pt x="4" y="496"/>
                  </a:lnTo>
                  <a:lnTo>
                    <a:pt x="0" y="504"/>
                  </a:lnTo>
                  <a:lnTo>
                    <a:pt x="4" y="508"/>
                  </a:lnTo>
                  <a:lnTo>
                    <a:pt x="12" y="517"/>
                  </a:lnTo>
                  <a:lnTo>
                    <a:pt x="12" y="521"/>
                  </a:lnTo>
                  <a:lnTo>
                    <a:pt x="25" y="526"/>
                  </a:lnTo>
                  <a:lnTo>
                    <a:pt x="29" y="526"/>
                  </a:lnTo>
                  <a:lnTo>
                    <a:pt x="38" y="521"/>
                  </a:lnTo>
                  <a:lnTo>
                    <a:pt x="47" y="508"/>
                  </a:lnTo>
                  <a:lnTo>
                    <a:pt x="329" y="81"/>
                  </a:lnTo>
                  <a:lnTo>
                    <a:pt x="341" y="64"/>
                  </a:lnTo>
                  <a:lnTo>
                    <a:pt x="350" y="38"/>
                  </a:lnTo>
                  <a:lnTo>
                    <a:pt x="354" y="17"/>
                  </a:lnTo>
                  <a:lnTo>
                    <a:pt x="350" y="8"/>
                  </a:lnTo>
                  <a:lnTo>
                    <a:pt x="346" y="4"/>
                  </a:lnTo>
                  <a:lnTo>
                    <a:pt x="329" y="0"/>
                  </a:lnTo>
                  <a:lnTo>
                    <a:pt x="316" y="0"/>
                  </a:lnTo>
                  <a:lnTo>
                    <a:pt x="303" y="8"/>
                  </a:lnTo>
                  <a:lnTo>
                    <a:pt x="290" y="21"/>
                  </a:lnTo>
                  <a:lnTo>
                    <a:pt x="12" y="4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5" name="Freeform 164"/>
            <p:cNvSpPr>
              <a:spLocks/>
            </p:cNvSpPr>
            <p:nvPr/>
          </p:nvSpPr>
          <p:spPr bwMode="auto">
            <a:xfrm>
              <a:off x="2322" y="2619"/>
              <a:ext cx="338" cy="667"/>
            </a:xfrm>
            <a:custGeom>
              <a:avLst/>
              <a:gdLst>
                <a:gd name="T0" fmla="*/ 338 w 338"/>
                <a:gd name="T1" fmla="*/ 73 h 667"/>
                <a:gd name="T2" fmla="*/ 209 w 338"/>
                <a:gd name="T3" fmla="*/ 457 h 667"/>
                <a:gd name="T4" fmla="*/ 209 w 338"/>
                <a:gd name="T5" fmla="*/ 457 h 667"/>
                <a:gd name="T6" fmla="*/ 222 w 338"/>
                <a:gd name="T7" fmla="*/ 470 h 667"/>
                <a:gd name="T8" fmla="*/ 248 w 338"/>
                <a:gd name="T9" fmla="*/ 504 h 667"/>
                <a:gd name="T10" fmla="*/ 278 w 338"/>
                <a:gd name="T11" fmla="*/ 560 h 667"/>
                <a:gd name="T12" fmla="*/ 295 w 338"/>
                <a:gd name="T13" fmla="*/ 598 h 667"/>
                <a:gd name="T14" fmla="*/ 312 w 338"/>
                <a:gd name="T15" fmla="*/ 641 h 667"/>
                <a:gd name="T16" fmla="*/ 312 w 338"/>
                <a:gd name="T17" fmla="*/ 641 h 667"/>
                <a:gd name="T18" fmla="*/ 286 w 338"/>
                <a:gd name="T19" fmla="*/ 654 h 667"/>
                <a:gd name="T20" fmla="*/ 256 w 338"/>
                <a:gd name="T21" fmla="*/ 662 h 667"/>
                <a:gd name="T22" fmla="*/ 222 w 338"/>
                <a:gd name="T23" fmla="*/ 667 h 667"/>
                <a:gd name="T24" fmla="*/ 175 w 338"/>
                <a:gd name="T25" fmla="*/ 667 h 667"/>
                <a:gd name="T26" fmla="*/ 120 w 338"/>
                <a:gd name="T27" fmla="*/ 662 h 667"/>
                <a:gd name="T28" fmla="*/ 94 w 338"/>
                <a:gd name="T29" fmla="*/ 654 h 667"/>
                <a:gd name="T30" fmla="*/ 64 w 338"/>
                <a:gd name="T31" fmla="*/ 641 h 667"/>
                <a:gd name="T32" fmla="*/ 34 w 338"/>
                <a:gd name="T33" fmla="*/ 628 h 667"/>
                <a:gd name="T34" fmla="*/ 0 w 338"/>
                <a:gd name="T35" fmla="*/ 611 h 667"/>
                <a:gd name="T36" fmla="*/ 149 w 338"/>
                <a:gd name="T37" fmla="*/ 0 h 667"/>
                <a:gd name="T38" fmla="*/ 329 w 338"/>
                <a:gd name="T39" fmla="*/ 21 h 667"/>
                <a:gd name="T40" fmla="*/ 338 w 338"/>
                <a:gd name="T41" fmla="*/ 73 h 6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8"/>
                <a:gd name="T64" fmla="*/ 0 h 667"/>
                <a:gd name="T65" fmla="*/ 338 w 338"/>
                <a:gd name="T66" fmla="*/ 667 h 6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8" h="667">
                  <a:moveTo>
                    <a:pt x="338" y="73"/>
                  </a:moveTo>
                  <a:lnTo>
                    <a:pt x="209" y="457"/>
                  </a:lnTo>
                  <a:lnTo>
                    <a:pt x="222" y="470"/>
                  </a:lnTo>
                  <a:lnTo>
                    <a:pt x="248" y="504"/>
                  </a:lnTo>
                  <a:lnTo>
                    <a:pt x="278" y="560"/>
                  </a:lnTo>
                  <a:lnTo>
                    <a:pt x="295" y="598"/>
                  </a:lnTo>
                  <a:lnTo>
                    <a:pt x="312" y="641"/>
                  </a:lnTo>
                  <a:lnTo>
                    <a:pt x="286" y="654"/>
                  </a:lnTo>
                  <a:lnTo>
                    <a:pt x="256" y="662"/>
                  </a:lnTo>
                  <a:lnTo>
                    <a:pt x="222" y="667"/>
                  </a:lnTo>
                  <a:lnTo>
                    <a:pt x="175" y="667"/>
                  </a:lnTo>
                  <a:lnTo>
                    <a:pt x="120" y="662"/>
                  </a:lnTo>
                  <a:lnTo>
                    <a:pt x="94" y="654"/>
                  </a:lnTo>
                  <a:lnTo>
                    <a:pt x="64" y="641"/>
                  </a:lnTo>
                  <a:lnTo>
                    <a:pt x="34" y="628"/>
                  </a:lnTo>
                  <a:lnTo>
                    <a:pt x="0" y="611"/>
                  </a:lnTo>
                  <a:lnTo>
                    <a:pt x="149" y="0"/>
                  </a:lnTo>
                  <a:lnTo>
                    <a:pt x="329" y="21"/>
                  </a:lnTo>
                  <a:lnTo>
                    <a:pt x="338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6" name="Freeform 165"/>
            <p:cNvSpPr>
              <a:spLocks/>
            </p:cNvSpPr>
            <p:nvPr/>
          </p:nvSpPr>
          <p:spPr bwMode="auto">
            <a:xfrm>
              <a:off x="2386" y="2721"/>
              <a:ext cx="103" cy="112"/>
            </a:xfrm>
            <a:custGeom>
              <a:avLst/>
              <a:gdLst>
                <a:gd name="T0" fmla="*/ 68 w 103"/>
                <a:gd name="T1" fmla="*/ 0 h 112"/>
                <a:gd name="T2" fmla="*/ 68 w 103"/>
                <a:gd name="T3" fmla="*/ 0 h 112"/>
                <a:gd name="T4" fmla="*/ 51 w 103"/>
                <a:gd name="T5" fmla="*/ 0 h 112"/>
                <a:gd name="T6" fmla="*/ 34 w 103"/>
                <a:gd name="T7" fmla="*/ 5 h 112"/>
                <a:gd name="T8" fmla="*/ 21 w 103"/>
                <a:gd name="T9" fmla="*/ 13 h 112"/>
                <a:gd name="T10" fmla="*/ 9 w 103"/>
                <a:gd name="T11" fmla="*/ 22 h 112"/>
                <a:gd name="T12" fmla="*/ 0 w 103"/>
                <a:gd name="T13" fmla="*/ 39 h 112"/>
                <a:gd name="T14" fmla="*/ 0 w 103"/>
                <a:gd name="T15" fmla="*/ 47 h 112"/>
                <a:gd name="T16" fmla="*/ 0 w 103"/>
                <a:gd name="T17" fmla="*/ 60 h 112"/>
                <a:gd name="T18" fmla="*/ 17 w 103"/>
                <a:gd name="T19" fmla="*/ 86 h 112"/>
                <a:gd name="T20" fmla="*/ 17 w 103"/>
                <a:gd name="T21" fmla="*/ 86 h 112"/>
                <a:gd name="T22" fmla="*/ 26 w 103"/>
                <a:gd name="T23" fmla="*/ 99 h 112"/>
                <a:gd name="T24" fmla="*/ 38 w 103"/>
                <a:gd name="T25" fmla="*/ 107 h 112"/>
                <a:gd name="T26" fmla="*/ 47 w 103"/>
                <a:gd name="T27" fmla="*/ 112 h 112"/>
                <a:gd name="T28" fmla="*/ 60 w 103"/>
                <a:gd name="T29" fmla="*/ 112 h 112"/>
                <a:gd name="T30" fmla="*/ 68 w 103"/>
                <a:gd name="T31" fmla="*/ 107 h 112"/>
                <a:gd name="T32" fmla="*/ 77 w 103"/>
                <a:gd name="T33" fmla="*/ 99 h 112"/>
                <a:gd name="T34" fmla="*/ 94 w 103"/>
                <a:gd name="T35" fmla="*/ 82 h 112"/>
                <a:gd name="T36" fmla="*/ 103 w 103"/>
                <a:gd name="T37" fmla="*/ 56 h 112"/>
                <a:gd name="T38" fmla="*/ 103 w 103"/>
                <a:gd name="T39" fmla="*/ 30 h 112"/>
                <a:gd name="T40" fmla="*/ 98 w 103"/>
                <a:gd name="T41" fmla="*/ 22 h 112"/>
                <a:gd name="T42" fmla="*/ 90 w 103"/>
                <a:gd name="T43" fmla="*/ 13 h 112"/>
                <a:gd name="T44" fmla="*/ 81 w 103"/>
                <a:gd name="T45" fmla="*/ 5 h 112"/>
                <a:gd name="T46" fmla="*/ 68 w 103"/>
                <a:gd name="T47" fmla="*/ 0 h 112"/>
                <a:gd name="T48" fmla="*/ 68 w 103"/>
                <a:gd name="T49" fmla="*/ 0 h 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3"/>
                <a:gd name="T76" fmla="*/ 0 h 112"/>
                <a:gd name="T77" fmla="*/ 103 w 103"/>
                <a:gd name="T78" fmla="*/ 112 h 11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3" h="112">
                  <a:moveTo>
                    <a:pt x="68" y="0"/>
                  </a:moveTo>
                  <a:lnTo>
                    <a:pt x="68" y="0"/>
                  </a:lnTo>
                  <a:lnTo>
                    <a:pt x="51" y="0"/>
                  </a:lnTo>
                  <a:lnTo>
                    <a:pt x="34" y="5"/>
                  </a:lnTo>
                  <a:lnTo>
                    <a:pt x="21" y="13"/>
                  </a:lnTo>
                  <a:lnTo>
                    <a:pt x="9" y="22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7" y="86"/>
                  </a:lnTo>
                  <a:lnTo>
                    <a:pt x="26" y="99"/>
                  </a:lnTo>
                  <a:lnTo>
                    <a:pt x="38" y="107"/>
                  </a:lnTo>
                  <a:lnTo>
                    <a:pt x="47" y="112"/>
                  </a:lnTo>
                  <a:lnTo>
                    <a:pt x="60" y="112"/>
                  </a:lnTo>
                  <a:lnTo>
                    <a:pt x="68" y="107"/>
                  </a:lnTo>
                  <a:lnTo>
                    <a:pt x="77" y="99"/>
                  </a:lnTo>
                  <a:lnTo>
                    <a:pt x="94" y="82"/>
                  </a:lnTo>
                  <a:lnTo>
                    <a:pt x="103" y="56"/>
                  </a:lnTo>
                  <a:lnTo>
                    <a:pt x="103" y="30"/>
                  </a:lnTo>
                  <a:lnTo>
                    <a:pt x="98" y="22"/>
                  </a:lnTo>
                  <a:lnTo>
                    <a:pt x="90" y="13"/>
                  </a:lnTo>
                  <a:lnTo>
                    <a:pt x="8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7" name="Freeform 166"/>
            <p:cNvSpPr>
              <a:spLocks/>
            </p:cNvSpPr>
            <p:nvPr/>
          </p:nvSpPr>
          <p:spPr bwMode="auto">
            <a:xfrm>
              <a:off x="2518" y="2640"/>
              <a:ext cx="167" cy="624"/>
            </a:xfrm>
            <a:custGeom>
              <a:avLst/>
              <a:gdLst>
                <a:gd name="T0" fmla="*/ 9 w 167"/>
                <a:gd name="T1" fmla="*/ 573 h 624"/>
                <a:gd name="T2" fmla="*/ 9 w 167"/>
                <a:gd name="T3" fmla="*/ 573 h 624"/>
                <a:gd name="T4" fmla="*/ 0 w 167"/>
                <a:gd name="T5" fmla="*/ 603 h 624"/>
                <a:gd name="T6" fmla="*/ 0 w 167"/>
                <a:gd name="T7" fmla="*/ 616 h 624"/>
                <a:gd name="T8" fmla="*/ 5 w 167"/>
                <a:gd name="T9" fmla="*/ 620 h 624"/>
                <a:gd name="T10" fmla="*/ 9 w 167"/>
                <a:gd name="T11" fmla="*/ 624 h 624"/>
                <a:gd name="T12" fmla="*/ 9 w 167"/>
                <a:gd name="T13" fmla="*/ 624 h 624"/>
                <a:gd name="T14" fmla="*/ 9 w 167"/>
                <a:gd name="T15" fmla="*/ 624 h 624"/>
                <a:gd name="T16" fmla="*/ 18 w 167"/>
                <a:gd name="T17" fmla="*/ 624 h 624"/>
                <a:gd name="T18" fmla="*/ 30 w 167"/>
                <a:gd name="T19" fmla="*/ 620 h 624"/>
                <a:gd name="T20" fmla="*/ 52 w 167"/>
                <a:gd name="T21" fmla="*/ 603 h 624"/>
                <a:gd name="T22" fmla="*/ 69 w 167"/>
                <a:gd name="T23" fmla="*/ 586 h 624"/>
                <a:gd name="T24" fmla="*/ 77 w 167"/>
                <a:gd name="T25" fmla="*/ 573 h 624"/>
                <a:gd name="T26" fmla="*/ 82 w 167"/>
                <a:gd name="T27" fmla="*/ 564 h 624"/>
                <a:gd name="T28" fmla="*/ 163 w 167"/>
                <a:gd name="T29" fmla="*/ 86 h 624"/>
                <a:gd name="T30" fmla="*/ 163 w 167"/>
                <a:gd name="T31" fmla="*/ 86 h 624"/>
                <a:gd name="T32" fmla="*/ 167 w 167"/>
                <a:gd name="T33" fmla="*/ 56 h 624"/>
                <a:gd name="T34" fmla="*/ 167 w 167"/>
                <a:gd name="T35" fmla="*/ 30 h 624"/>
                <a:gd name="T36" fmla="*/ 163 w 167"/>
                <a:gd name="T37" fmla="*/ 17 h 624"/>
                <a:gd name="T38" fmla="*/ 159 w 167"/>
                <a:gd name="T39" fmla="*/ 13 h 624"/>
                <a:gd name="T40" fmla="*/ 146 w 167"/>
                <a:gd name="T41" fmla="*/ 5 h 624"/>
                <a:gd name="T42" fmla="*/ 133 w 167"/>
                <a:gd name="T43" fmla="*/ 0 h 624"/>
                <a:gd name="T44" fmla="*/ 129 w 167"/>
                <a:gd name="T45" fmla="*/ 0 h 624"/>
                <a:gd name="T46" fmla="*/ 129 w 167"/>
                <a:gd name="T47" fmla="*/ 0 h 624"/>
                <a:gd name="T48" fmla="*/ 116 w 167"/>
                <a:gd name="T49" fmla="*/ 0 h 624"/>
                <a:gd name="T50" fmla="*/ 103 w 167"/>
                <a:gd name="T51" fmla="*/ 9 h 624"/>
                <a:gd name="T52" fmla="*/ 95 w 167"/>
                <a:gd name="T53" fmla="*/ 22 h 624"/>
                <a:gd name="T54" fmla="*/ 90 w 167"/>
                <a:gd name="T55" fmla="*/ 39 h 624"/>
                <a:gd name="T56" fmla="*/ 9 w 167"/>
                <a:gd name="T57" fmla="*/ 573 h 6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624"/>
                <a:gd name="T89" fmla="*/ 167 w 167"/>
                <a:gd name="T90" fmla="*/ 624 h 62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624">
                  <a:moveTo>
                    <a:pt x="9" y="573"/>
                  </a:moveTo>
                  <a:lnTo>
                    <a:pt x="9" y="573"/>
                  </a:lnTo>
                  <a:lnTo>
                    <a:pt x="0" y="603"/>
                  </a:lnTo>
                  <a:lnTo>
                    <a:pt x="0" y="616"/>
                  </a:lnTo>
                  <a:lnTo>
                    <a:pt x="5" y="620"/>
                  </a:lnTo>
                  <a:lnTo>
                    <a:pt x="9" y="624"/>
                  </a:lnTo>
                  <a:lnTo>
                    <a:pt x="18" y="624"/>
                  </a:lnTo>
                  <a:lnTo>
                    <a:pt x="30" y="620"/>
                  </a:lnTo>
                  <a:lnTo>
                    <a:pt x="52" y="603"/>
                  </a:lnTo>
                  <a:lnTo>
                    <a:pt x="69" y="586"/>
                  </a:lnTo>
                  <a:lnTo>
                    <a:pt x="77" y="573"/>
                  </a:lnTo>
                  <a:lnTo>
                    <a:pt x="82" y="564"/>
                  </a:lnTo>
                  <a:lnTo>
                    <a:pt x="163" y="86"/>
                  </a:lnTo>
                  <a:lnTo>
                    <a:pt x="167" y="56"/>
                  </a:lnTo>
                  <a:lnTo>
                    <a:pt x="167" y="30"/>
                  </a:lnTo>
                  <a:lnTo>
                    <a:pt x="163" y="17"/>
                  </a:lnTo>
                  <a:lnTo>
                    <a:pt x="159" y="13"/>
                  </a:lnTo>
                  <a:lnTo>
                    <a:pt x="146" y="5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9"/>
                  </a:lnTo>
                  <a:lnTo>
                    <a:pt x="95" y="22"/>
                  </a:lnTo>
                  <a:lnTo>
                    <a:pt x="90" y="39"/>
                  </a:lnTo>
                  <a:lnTo>
                    <a:pt x="9" y="5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8" name="Freeform 167"/>
            <p:cNvSpPr>
              <a:spLocks/>
            </p:cNvSpPr>
            <p:nvPr/>
          </p:nvSpPr>
          <p:spPr bwMode="auto">
            <a:xfrm>
              <a:off x="1847" y="2786"/>
              <a:ext cx="663" cy="457"/>
            </a:xfrm>
            <a:custGeom>
              <a:avLst/>
              <a:gdLst>
                <a:gd name="T0" fmla="*/ 325 w 663"/>
                <a:gd name="T1" fmla="*/ 21 h 457"/>
                <a:gd name="T2" fmla="*/ 325 w 663"/>
                <a:gd name="T3" fmla="*/ 21 h 457"/>
                <a:gd name="T4" fmla="*/ 304 w 663"/>
                <a:gd name="T5" fmla="*/ 17 h 457"/>
                <a:gd name="T6" fmla="*/ 240 w 663"/>
                <a:gd name="T7" fmla="*/ 4 h 457"/>
                <a:gd name="T8" fmla="*/ 197 w 663"/>
                <a:gd name="T9" fmla="*/ 0 h 457"/>
                <a:gd name="T10" fmla="*/ 154 w 663"/>
                <a:gd name="T11" fmla="*/ 0 h 457"/>
                <a:gd name="T12" fmla="*/ 107 w 663"/>
                <a:gd name="T13" fmla="*/ 4 h 457"/>
                <a:gd name="T14" fmla="*/ 60 w 663"/>
                <a:gd name="T15" fmla="*/ 12 h 457"/>
                <a:gd name="T16" fmla="*/ 0 w 663"/>
                <a:gd name="T17" fmla="*/ 359 h 457"/>
                <a:gd name="T18" fmla="*/ 270 w 663"/>
                <a:gd name="T19" fmla="*/ 367 h 457"/>
                <a:gd name="T20" fmla="*/ 599 w 663"/>
                <a:gd name="T21" fmla="*/ 457 h 457"/>
                <a:gd name="T22" fmla="*/ 663 w 663"/>
                <a:gd name="T23" fmla="*/ 42 h 457"/>
                <a:gd name="T24" fmla="*/ 663 w 663"/>
                <a:gd name="T25" fmla="*/ 42 h 457"/>
                <a:gd name="T26" fmla="*/ 629 w 663"/>
                <a:gd name="T27" fmla="*/ 34 h 457"/>
                <a:gd name="T28" fmla="*/ 543 w 663"/>
                <a:gd name="T29" fmla="*/ 17 h 457"/>
                <a:gd name="T30" fmla="*/ 488 w 663"/>
                <a:gd name="T31" fmla="*/ 8 h 457"/>
                <a:gd name="T32" fmla="*/ 432 w 663"/>
                <a:gd name="T33" fmla="*/ 4 h 457"/>
                <a:gd name="T34" fmla="*/ 377 w 663"/>
                <a:gd name="T35" fmla="*/ 8 h 457"/>
                <a:gd name="T36" fmla="*/ 351 w 663"/>
                <a:gd name="T37" fmla="*/ 12 h 457"/>
                <a:gd name="T38" fmla="*/ 325 w 663"/>
                <a:gd name="T39" fmla="*/ 21 h 457"/>
                <a:gd name="T40" fmla="*/ 325 w 663"/>
                <a:gd name="T41" fmla="*/ 21 h 4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3"/>
                <a:gd name="T64" fmla="*/ 0 h 457"/>
                <a:gd name="T65" fmla="*/ 663 w 663"/>
                <a:gd name="T66" fmla="*/ 457 h 4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3" h="457">
                  <a:moveTo>
                    <a:pt x="325" y="21"/>
                  </a:moveTo>
                  <a:lnTo>
                    <a:pt x="325" y="21"/>
                  </a:lnTo>
                  <a:lnTo>
                    <a:pt x="304" y="17"/>
                  </a:lnTo>
                  <a:lnTo>
                    <a:pt x="240" y="4"/>
                  </a:lnTo>
                  <a:lnTo>
                    <a:pt x="197" y="0"/>
                  </a:lnTo>
                  <a:lnTo>
                    <a:pt x="154" y="0"/>
                  </a:lnTo>
                  <a:lnTo>
                    <a:pt x="107" y="4"/>
                  </a:lnTo>
                  <a:lnTo>
                    <a:pt x="60" y="12"/>
                  </a:lnTo>
                  <a:lnTo>
                    <a:pt x="0" y="359"/>
                  </a:lnTo>
                  <a:lnTo>
                    <a:pt x="270" y="367"/>
                  </a:lnTo>
                  <a:lnTo>
                    <a:pt x="599" y="457"/>
                  </a:lnTo>
                  <a:lnTo>
                    <a:pt x="663" y="42"/>
                  </a:lnTo>
                  <a:lnTo>
                    <a:pt x="629" y="34"/>
                  </a:lnTo>
                  <a:lnTo>
                    <a:pt x="543" y="17"/>
                  </a:lnTo>
                  <a:lnTo>
                    <a:pt x="488" y="8"/>
                  </a:lnTo>
                  <a:lnTo>
                    <a:pt x="432" y="4"/>
                  </a:lnTo>
                  <a:lnTo>
                    <a:pt x="377" y="8"/>
                  </a:lnTo>
                  <a:lnTo>
                    <a:pt x="351" y="12"/>
                  </a:lnTo>
                  <a:lnTo>
                    <a:pt x="325" y="2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09" name="Freeform 168"/>
            <p:cNvSpPr>
              <a:spLocks/>
            </p:cNvSpPr>
            <p:nvPr/>
          </p:nvSpPr>
          <p:spPr bwMode="auto">
            <a:xfrm>
              <a:off x="1869" y="2764"/>
              <a:ext cx="598" cy="470"/>
            </a:xfrm>
            <a:custGeom>
              <a:avLst/>
              <a:gdLst>
                <a:gd name="T0" fmla="*/ 303 w 598"/>
                <a:gd name="T1" fmla="*/ 34 h 470"/>
                <a:gd name="T2" fmla="*/ 303 w 598"/>
                <a:gd name="T3" fmla="*/ 34 h 470"/>
                <a:gd name="T4" fmla="*/ 295 w 598"/>
                <a:gd name="T5" fmla="*/ 22 h 470"/>
                <a:gd name="T6" fmla="*/ 282 w 598"/>
                <a:gd name="T7" fmla="*/ 13 h 470"/>
                <a:gd name="T8" fmla="*/ 261 w 598"/>
                <a:gd name="T9" fmla="*/ 4 h 470"/>
                <a:gd name="T10" fmla="*/ 226 w 598"/>
                <a:gd name="T11" fmla="*/ 0 h 470"/>
                <a:gd name="T12" fmla="*/ 184 w 598"/>
                <a:gd name="T13" fmla="*/ 0 h 470"/>
                <a:gd name="T14" fmla="*/ 124 w 598"/>
                <a:gd name="T15" fmla="*/ 9 h 470"/>
                <a:gd name="T16" fmla="*/ 51 w 598"/>
                <a:gd name="T17" fmla="*/ 30 h 470"/>
                <a:gd name="T18" fmla="*/ 0 w 598"/>
                <a:gd name="T19" fmla="*/ 368 h 470"/>
                <a:gd name="T20" fmla="*/ 0 w 598"/>
                <a:gd name="T21" fmla="*/ 368 h 470"/>
                <a:gd name="T22" fmla="*/ 94 w 598"/>
                <a:gd name="T23" fmla="*/ 368 h 470"/>
                <a:gd name="T24" fmla="*/ 167 w 598"/>
                <a:gd name="T25" fmla="*/ 372 h 470"/>
                <a:gd name="T26" fmla="*/ 201 w 598"/>
                <a:gd name="T27" fmla="*/ 372 h 470"/>
                <a:gd name="T28" fmla="*/ 222 w 598"/>
                <a:gd name="T29" fmla="*/ 376 h 470"/>
                <a:gd name="T30" fmla="*/ 222 w 598"/>
                <a:gd name="T31" fmla="*/ 376 h 470"/>
                <a:gd name="T32" fmla="*/ 243 w 598"/>
                <a:gd name="T33" fmla="*/ 389 h 470"/>
                <a:gd name="T34" fmla="*/ 252 w 598"/>
                <a:gd name="T35" fmla="*/ 393 h 470"/>
                <a:gd name="T36" fmla="*/ 256 w 598"/>
                <a:gd name="T37" fmla="*/ 398 h 470"/>
                <a:gd name="T38" fmla="*/ 256 w 598"/>
                <a:gd name="T39" fmla="*/ 402 h 470"/>
                <a:gd name="T40" fmla="*/ 534 w 598"/>
                <a:gd name="T41" fmla="*/ 470 h 470"/>
                <a:gd name="T42" fmla="*/ 598 w 598"/>
                <a:gd name="T43" fmla="*/ 51 h 470"/>
                <a:gd name="T44" fmla="*/ 598 w 598"/>
                <a:gd name="T45" fmla="*/ 51 h 470"/>
                <a:gd name="T46" fmla="*/ 568 w 598"/>
                <a:gd name="T47" fmla="*/ 43 h 470"/>
                <a:gd name="T48" fmla="*/ 491 w 598"/>
                <a:gd name="T49" fmla="*/ 26 h 470"/>
                <a:gd name="T50" fmla="*/ 444 w 598"/>
                <a:gd name="T51" fmla="*/ 17 h 470"/>
                <a:gd name="T52" fmla="*/ 397 w 598"/>
                <a:gd name="T53" fmla="*/ 17 h 470"/>
                <a:gd name="T54" fmla="*/ 346 w 598"/>
                <a:gd name="T55" fmla="*/ 22 h 470"/>
                <a:gd name="T56" fmla="*/ 325 w 598"/>
                <a:gd name="T57" fmla="*/ 26 h 470"/>
                <a:gd name="T58" fmla="*/ 303 w 598"/>
                <a:gd name="T59" fmla="*/ 34 h 470"/>
                <a:gd name="T60" fmla="*/ 303 w 598"/>
                <a:gd name="T61" fmla="*/ 34 h 4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8"/>
                <a:gd name="T94" fmla="*/ 0 h 470"/>
                <a:gd name="T95" fmla="*/ 598 w 598"/>
                <a:gd name="T96" fmla="*/ 470 h 4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8" h="470">
                  <a:moveTo>
                    <a:pt x="303" y="34"/>
                  </a:moveTo>
                  <a:lnTo>
                    <a:pt x="303" y="34"/>
                  </a:lnTo>
                  <a:lnTo>
                    <a:pt x="295" y="22"/>
                  </a:lnTo>
                  <a:lnTo>
                    <a:pt x="282" y="13"/>
                  </a:lnTo>
                  <a:lnTo>
                    <a:pt x="261" y="4"/>
                  </a:lnTo>
                  <a:lnTo>
                    <a:pt x="226" y="0"/>
                  </a:lnTo>
                  <a:lnTo>
                    <a:pt x="184" y="0"/>
                  </a:lnTo>
                  <a:lnTo>
                    <a:pt x="124" y="9"/>
                  </a:lnTo>
                  <a:lnTo>
                    <a:pt x="51" y="30"/>
                  </a:lnTo>
                  <a:lnTo>
                    <a:pt x="0" y="368"/>
                  </a:lnTo>
                  <a:lnTo>
                    <a:pt x="94" y="368"/>
                  </a:lnTo>
                  <a:lnTo>
                    <a:pt x="167" y="372"/>
                  </a:lnTo>
                  <a:lnTo>
                    <a:pt x="201" y="372"/>
                  </a:lnTo>
                  <a:lnTo>
                    <a:pt x="222" y="376"/>
                  </a:lnTo>
                  <a:lnTo>
                    <a:pt x="243" y="389"/>
                  </a:lnTo>
                  <a:lnTo>
                    <a:pt x="252" y="393"/>
                  </a:lnTo>
                  <a:lnTo>
                    <a:pt x="256" y="398"/>
                  </a:lnTo>
                  <a:lnTo>
                    <a:pt x="256" y="402"/>
                  </a:lnTo>
                  <a:lnTo>
                    <a:pt x="534" y="470"/>
                  </a:lnTo>
                  <a:lnTo>
                    <a:pt x="598" y="51"/>
                  </a:lnTo>
                  <a:lnTo>
                    <a:pt x="568" y="43"/>
                  </a:lnTo>
                  <a:lnTo>
                    <a:pt x="491" y="26"/>
                  </a:lnTo>
                  <a:lnTo>
                    <a:pt x="444" y="17"/>
                  </a:lnTo>
                  <a:lnTo>
                    <a:pt x="397" y="17"/>
                  </a:lnTo>
                  <a:lnTo>
                    <a:pt x="346" y="22"/>
                  </a:lnTo>
                  <a:lnTo>
                    <a:pt x="325" y="26"/>
                  </a:lnTo>
                  <a:lnTo>
                    <a:pt x="303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0" name="Freeform 169"/>
            <p:cNvSpPr>
              <a:spLocks/>
            </p:cNvSpPr>
            <p:nvPr/>
          </p:nvSpPr>
          <p:spPr bwMode="auto">
            <a:xfrm>
              <a:off x="2249" y="2119"/>
              <a:ext cx="440" cy="397"/>
            </a:xfrm>
            <a:custGeom>
              <a:avLst/>
              <a:gdLst>
                <a:gd name="T0" fmla="*/ 30 w 440"/>
                <a:gd name="T1" fmla="*/ 303 h 397"/>
                <a:gd name="T2" fmla="*/ 30 w 440"/>
                <a:gd name="T3" fmla="*/ 303 h 397"/>
                <a:gd name="T4" fmla="*/ 34 w 440"/>
                <a:gd name="T5" fmla="*/ 239 h 397"/>
                <a:gd name="T6" fmla="*/ 34 w 440"/>
                <a:gd name="T7" fmla="*/ 201 h 397"/>
                <a:gd name="T8" fmla="*/ 34 w 440"/>
                <a:gd name="T9" fmla="*/ 171 h 397"/>
                <a:gd name="T10" fmla="*/ 43 w 440"/>
                <a:gd name="T11" fmla="*/ 141 h 397"/>
                <a:gd name="T12" fmla="*/ 43 w 440"/>
                <a:gd name="T13" fmla="*/ 141 h 397"/>
                <a:gd name="T14" fmla="*/ 47 w 440"/>
                <a:gd name="T15" fmla="*/ 119 h 397"/>
                <a:gd name="T16" fmla="*/ 60 w 440"/>
                <a:gd name="T17" fmla="*/ 98 h 397"/>
                <a:gd name="T18" fmla="*/ 73 w 440"/>
                <a:gd name="T19" fmla="*/ 77 h 397"/>
                <a:gd name="T20" fmla="*/ 90 w 440"/>
                <a:gd name="T21" fmla="*/ 55 h 397"/>
                <a:gd name="T22" fmla="*/ 116 w 440"/>
                <a:gd name="T23" fmla="*/ 38 h 397"/>
                <a:gd name="T24" fmla="*/ 146 w 440"/>
                <a:gd name="T25" fmla="*/ 21 h 397"/>
                <a:gd name="T26" fmla="*/ 180 w 440"/>
                <a:gd name="T27" fmla="*/ 8 h 397"/>
                <a:gd name="T28" fmla="*/ 227 w 440"/>
                <a:gd name="T29" fmla="*/ 4 h 397"/>
                <a:gd name="T30" fmla="*/ 227 w 440"/>
                <a:gd name="T31" fmla="*/ 4 h 397"/>
                <a:gd name="T32" fmla="*/ 252 w 440"/>
                <a:gd name="T33" fmla="*/ 0 h 397"/>
                <a:gd name="T34" fmla="*/ 282 w 440"/>
                <a:gd name="T35" fmla="*/ 0 h 397"/>
                <a:gd name="T36" fmla="*/ 282 w 440"/>
                <a:gd name="T37" fmla="*/ 0 h 397"/>
                <a:gd name="T38" fmla="*/ 312 w 440"/>
                <a:gd name="T39" fmla="*/ 21 h 397"/>
                <a:gd name="T40" fmla="*/ 342 w 440"/>
                <a:gd name="T41" fmla="*/ 43 h 397"/>
                <a:gd name="T42" fmla="*/ 368 w 440"/>
                <a:gd name="T43" fmla="*/ 68 h 397"/>
                <a:gd name="T44" fmla="*/ 389 w 440"/>
                <a:gd name="T45" fmla="*/ 98 h 397"/>
                <a:gd name="T46" fmla="*/ 406 w 440"/>
                <a:gd name="T47" fmla="*/ 132 h 397"/>
                <a:gd name="T48" fmla="*/ 423 w 440"/>
                <a:gd name="T49" fmla="*/ 166 h 397"/>
                <a:gd name="T50" fmla="*/ 432 w 440"/>
                <a:gd name="T51" fmla="*/ 201 h 397"/>
                <a:gd name="T52" fmla="*/ 436 w 440"/>
                <a:gd name="T53" fmla="*/ 239 h 397"/>
                <a:gd name="T54" fmla="*/ 436 w 440"/>
                <a:gd name="T55" fmla="*/ 239 h 397"/>
                <a:gd name="T56" fmla="*/ 440 w 440"/>
                <a:gd name="T57" fmla="*/ 273 h 397"/>
                <a:gd name="T58" fmla="*/ 440 w 440"/>
                <a:gd name="T59" fmla="*/ 308 h 397"/>
                <a:gd name="T60" fmla="*/ 440 w 440"/>
                <a:gd name="T61" fmla="*/ 308 h 397"/>
                <a:gd name="T62" fmla="*/ 334 w 440"/>
                <a:gd name="T63" fmla="*/ 346 h 397"/>
                <a:gd name="T64" fmla="*/ 278 w 440"/>
                <a:gd name="T65" fmla="*/ 367 h 397"/>
                <a:gd name="T66" fmla="*/ 222 w 440"/>
                <a:gd name="T67" fmla="*/ 380 h 397"/>
                <a:gd name="T68" fmla="*/ 167 w 440"/>
                <a:gd name="T69" fmla="*/ 393 h 397"/>
                <a:gd name="T70" fmla="*/ 111 w 440"/>
                <a:gd name="T71" fmla="*/ 397 h 397"/>
                <a:gd name="T72" fmla="*/ 56 w 440"/>
                <a:gd name="T73" fmla="*/ 397 h 397"/>
                <a:gd name="T74" fmla="*/ 0 w 440"/>
                <a:gd name="T75" fmla="*/ 389 h 397"/>
                <a:gd name="T76" fmla="*/ 0 w 440"/>
                <a:gd name="T77" fmla="*/ 389 h 397"/>
                <a:gd name="T78" fmla="*/ 5 w 440"/>
                <a:gd name="T79" fmla="*/ 380 h 397"/>
                <a:gd name="T80" fmla="*/ 17 w 440"/>
                <a:gd name="T81" fmla="*/ 363 h 397"/>
                <a:gd name="T82" fmla="*/ 26 w 440"/>
                <a:gd name="T83" fmla="*/ 337 h 397"/>
                <a:gd name="T84" fmla="*/ 30 w 440"/>
                <a:gd name="T85" fmla="*/ 303 h 397"/>
                <a:gd name="T86" fmla="*/ 30 w 440"/>
                <a:gd name="T87" fmla="*/ 303 h 3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0"/>
                <a:gd name="T133" fmla="*/ 0 h 397"/>
                <a:gd name="T134" fmla="*/ 440 w 440"/>
                <a:gd name="T135" fmla="*/ 397 h 39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0" h="397">
                  <a:moveTo>
                    <a:pt x="30" y="303"/>
                  </a:moveTo>
                  <a:lnTo>
                    <a:pt x="30" y="303"/>
                  </a:lnTo>
                  <a:lnTo>
                    <a:pt x="34" y="239"/>
                  </a:lnTo>
                  <a:lnTo>
                    <a:pt x="34" y="201"/>
                  </a:lnTo>
                  <a:lnTo>
                    <a:pt x="34" y="171"/>
                  </a:lnTo>
                  <a:lnTo>
                    <a:pt x="43" y="141"/>
                  </a:lnTo>
                  <a:lnTo>
                    <a:pt x="47" y="119"/>
                  </a:lnTo>
                  <a:lnTo>
                    <a:pt x="60" y="98"/>
                  </a:lnTo>
                  <a:lnTo>
                    <a:pt x="73" y="77"/>
                  </a:lnTo>
                  <a:lnTo>
                    <a:pt x="90" y="55"/>
                  </a:lnTo>
                  <a:lnTo>
                    <a:pt x="116" y="38"/>
                  </a:lnTo>
                  <a:lnTo>
                    <a:pt x="146" y="21"/>
                  </a:lnTo>
                  <a:lnTo>
                    <a:pt x="180" y="8"/>
                  </a:lnTo>
                  <a:lnTo>
                    <a:pt x="227" y="4"/>
                  </a:lnTo>
                  <a:lnTo>
                    <a:pt x="252" y="0"/>
                  </a:lnTo>
                  <a:lnTo>
                    <a:pt x="282" y="0"/>
                  </a:lnTo>
                  <a:lnTo>
                    <a:pt x="312" y="21"/>
                  </a:lnTo>
                  <a:lnTo>
                    <a:pt x="342" y="43"/>
                  </a:lnTo>
                  <a:lnTo>
                    <a:pt x="368" y="68"/>
                  </a:lnTo>
                  <a:lnTo>
                    <a:pt x="389" y="98"/>
                  </a:lnTo>
                  <a:lnTo>
                    <a:pt x="406" y="132"/>
                  </a:lnTo>
                  <a:lnTo>
                    <a:pt x="423" y="166"/>
                  </a:lnTo>
                  <a:lnTo>
                    <a:pt x="432" y="201"/>
                  </a:lnTo>
                  <a:lnTo>
                    <a:pt x="436" y="239"/>
                  </a:lnTo>
                  <a:lnTo>
                    <a:pt x="440" y="273"/>
                  </a:lnTo>
                  <a:lnTo>
                    <a:pt x="440" y="308"/>
                  </a:lnTo>
                  <a:lnTo>
                    <a:pt x="334" y="346"/>
                  </a:lnTo>
                  <a:lnTo>
                    <a:pt x="278" y="367"/>
                  </a:lnTo>
                  <a:lnTo>
                    <a:pt x="222" y="380"/>
                  </a:lnTo>
                  <a:lnTo>
                    <a:pt x="167" y="393"/>
                  </a:lnTo>
                  <a:lnTo>
                    <a:pt x="111" y="397"/>
                  </a:lnTo>
                  <a:lnTo>
                    <a:pt x="56" y="397"/>
                  </a:lnTo>
                  <a:lnTo>
                    <a:pt x="0" y="389"/>
                  </a:lnTo>
                  <a:lnTo>
                    <a:pt x="5" y="380"/>
                  </a:lnTo>
                  <a:lnTo>
                    <a:pt x="17" y="363"/>
                  </a:lnTo>
                  <a:lnTo>
                    <a:pt x="26" y="337"/>
                  </a:lnTo>
                  <a:lnTo>
                    <a:pt x="30" y="303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1" name="Freeform 170"/>
            <p:cNvSpPr>
              <a:spLocks/>
            </p:cNvSpPr>
            <p:nvPr/>
          </p:nvSpPr>
          <p:spPr bwMode="auto">
            <a:xfrm>
              <a:off x="2484" y="2444"/>
              <a:ext cx="120" cy="303"/>
            </a:xfrm>
            <a:custGeom>
              <a:avLst/>
              <a:gdLst>
                <a:gd name="T0" fmla="*/ 111 w 120"/>
                <a:gd name="T1" fmla="*/ 0 h 303"/>
                <a:gd name="T2" fmla="*/ 111 w 120"/>
                <a:gd name="T3" fmla="*/ 0 h 303"/>
                <a:gd name="T4" fmla="*/ 116 w 120"/>
                <a:gd name="T5" fmla="*/ 55 h 303"/>
                <a:gd name="T6" fmla="*/ 120 w 120"/>
                <a:gd name="T7" fmla="*/ 196 h 303"/>
                <a:gd name="T8" fmla="*/ 120 w 120"/>
                <a:gd name="T9" fmla="*/ 196 h 303"/>
                <a:gd name="T10" fmla="*/ 107 w 120"/>
                <a:gd name="T11" fmla="*/ 213 h 303"/>
                <a:gd name="T12" fmla="*/ 73 w 120"/>
                <a:gd name="T13" fmla="*/ 252 h 303"/>
                <a:gd name="T14" fmla="*/ 56 w 120"/>
                <a:gd name="T15" fmla="*/ 273 h 303"/>
                <a:gd name="T16" fmla="*/ 34 w 120"/>
                <a:gd name="T17" fmla="*/ 290 h 303"/>
                <a:gd name="T18" fmla="*/ 17 w 120"/>
                <a:gd name="T19" fmla="*/ 303 h 303"/>
                <a:gd name="T20" fmla="*/ 13 w 120"/>
                <a:gd name="T21" fmla="*/ 303 h 303"/>
                <a:gd name="T22" fmla="*/ 5 w 120"/>
                <a:gd name="T23" fmla="*/ 303 h 303"/>
                <a:gd name="T24" fmla="*/ 5 w 120"/>
                <a:gd name="T25" fmla="*/ 303 h 303"/>
                <a:gd name="T26" fmla="*/ 0 w 120"/>
                <a:gd name="T27" fmla="*/ 286 h 303"/>
                <a:gd name="T28" fmla="*/ 0 w 120"/>
                <a:gd name="T29" fmla="*/ 243 h 303"/>
                <a:gd name="T30" fmla="*/ 5 w 120"/>
                <a:gd name="T31" fmla="*/ 179 h 303"/>
                <a:gd name="T32" fmla="*/ 5 w 120"/>
                <a:gd name="T33" fmla="*/ 179 h 303"/>
                <a:gd name="T34" fmla="*/ 17 w 120"/>
                <a:gd name="T35" fmla="*/ 179 h 303"/>
                <a:gd name="T36" fmla="*/ 30 w 120"/>
                <a:gd name="T37" fmla="*/ 171 h 303"/>
                <a:gd name="T38" fmla="*/ 47 w 120"/>
                <a:gd name="T39" fmla="*/ 162 h 303"/>
                <a:gd name="T40" fmla="*/ 60 w 120"/>
                <a:gd name="T41" fmla="*/ 145 h 303"/>
                <a:gd name="T42" fmla="*/ 64 w 120"/>
                <a:gd name="T43" fmla="*/ 115 h 303"/>
                <a:gd name="T44" fmla="*/ 64 w 120"/>
                <a:gd name="T45" fmla="*/ 81 h 303"/>
                <a:gd name="T46" fmla="*/ 56 w 120"/>
                <a:gd name="T47" fmla="*/ 34 h 303"/>
                <a:gd name="T48" fmla="*/ 111 w 120"/>
                <a:gd name="T49" fmla="*/ 0 h 3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0"/>
                <a:gd name="T76" fmla="*/ 0 h 303"/>
                <a:gd name="T77" fmla="*/ 120 w 120"/>
                <a:gd name="T78" fmla="*/ 303 h 3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0" h="303">
                  <a:moveTo>
                    <a:pt x="111" y="0"/>
                  </a:moveTo>
                  <a:lnTo>
                    <a:pt x="111" y="0"/>
                  </a:lnTo>
                  <a:lnTo>
                    <a:pt x="116" y="55"/>
                  </a:lnTo>
                  <a:lnTo>
                    <a:pt x="120" y="196"/>
                  </a:lnTo>
                  <a:lnTo>
                    <a:pt x="107" y="213"/>
                  </a:lnTo>
                  <a:lnTo>
                    <a:pt x="73" y="252"/>
                  </a:lnTo>
                  <a:lnTo>
                    <a:pt x="56" y="273"/>
                  </a:lnTo>
                  <a:lnTo>
                    <a:pt x="34" y="290"/>
                  </a:lnTo>
                  <a:lnTo>
                    <a:pt x="17" y="303"/>
                  </a:lnTo>
                  <a:lnTo>
                    <a:pt x="13" y="303"/>
                  </a:lnTo>
                  <a:lnTo>
                    <a:pt x="5" y="303"/>
                  </a:lnTo>
                  <a:lnTo>
                    <a:pt x="0" y="286"/>
                  </a:lnTo>
                  <a:lnTo>
                    <a:pt x="0" y="243"/>
                  </a:lnTo>
                  <a:lnTo>
                    <a:pt x="5" y="179"/>
                  </a:lnTo>
                  <a:lnTo>
                    <a:pt x="17" y="179"/>
                  </a:lnTo>
                  <a:lnTo>
                    <a:pt x="30" y="171"/>
                  </a:lnTo>
                  <a:lnTo>
                    <a:pt x="47" y="162"/>
                  </a:lnTo>
                  <a:lnTo>
                    <a:pt x="60" y="145"/>
                  </a:lnTo>
                  <a:lnTo>
                    <a:pt x="64" y="115"/>
                  </a:lnTo>
                  <a:lnTo>
                    <a:pt x="64" y="81"/>
                  </a:lnTo>
                  <a:lnTo>
                    <a:pt x="56" y="3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2" name="Freeform 171"/>
            <p:cNvSpPr>
              <a:spLocks/>
            </p:cNvSpPr>
            <p:nvPr/>
          </p:nvSpPr>
          <p:spPr bwMode="auto">
            <a:xfrm>
              <a:off x="2356" y="2174"/>
              <a:ext cx="274" cy="381"/>
            </a:xfrm>
            <a:custGeom>
              <a:avLst/>
              <a:gdLst>
                <a:gd name="T0" fmla="*/ 0 w 274"/>
                <a:gd name="T1" fmla="*/ 141 h 381"/>
                <a:gd name="T2" fmla="*/ 0 w 274"/>
                <a:gd name="T3" fmla="*/ 141 h 381"/>
                <a:gd name="T4" fmla="*/ 4 w 274"/>
                <a:gd name="T5" fmla="*/ 124 h 381"/>
                <a:gd name="T6" fmla="*/ 9 w 274"/>
                <a:gd name="T7" fmla="*/ 107 h 381"/>
                <a:gd name="T8" fmla="*/ 17 w 274"/>
                <a:gd name="T9" fmla="*/ 82 h 381"/>
                <a:gd name="T10" fmla="*/ 30 w 274"/>
                <a:gd name="T11" fmla="*/ 60 h 381"/>
                <a:gd name="T12" fmla="*/ 47 w 274"/>
                <a:gd name="T13" fmla="*/ 39 h 381"/>
                <a:gd name="T14" fmla="*/ 68 w 274"/>
                <a:gd name="T15" fmla="*/ 22 h 381"/>
                <a:gd name="T16" fmla="*/ 94 w 274"/>
                <a:gd name="T17" fmla="*/ 9 h 381"/>
                <a:gd name="T18" fmla="*/ 128 w 274"/>
                <a:gd name="T19" fmla="*/ 0 h 381"/>
                <a:gd name="T20" fmla="*/ 128 w 274"/>
                <a:gd name="T21" fmla="*/ 0 h 381"/>
                <a:gd name="T22" fmla="*/ 158 w 274"/>
                <a:gd name="T23" fmla="*/ 5 h 381"/>
                <a:gd name="T24" fmla="*/ 184 w 274"/>
                <a:gd name="T25" fmla="*/ 9 h 381"/>
                <a:gd name="T26" fmla="*/ 205 w 274"/>
                <a:gd name="T27" fmla="*/ 17 h 381"/>
                <a:gd name="T28" fmla="*/ 227 w 274"/>
                <a:gd name="T29" fmla="*/ 30 h 381"/>
                <a:gd name="T30" fmla="*/ 239 w 274"/>
                <a:gd name="T31" fmla="*/ 47 h 381"/>
                <a:gd name="T32" fmla="*/ 252 w 274"/>
                <a:gd name="T33" fmla="*/ 64 h 381"/>
                <a:gd name="T34" fmla="*/ 261 w 274"/>
                <a:gd name="T35" fmla="*/ 90 h 381"/>
                <a:gd name="T36" fmla="*/ 265 w 274"/>
                <a:gd name="T37" fmla="*/ 116 h 381"/>
                <a:gd name="T38" fmla="*/ 265 w 274"/>
                <a:gd name="T39" fmla="*/ 116 h 381"/>
                <a:gd name="T40" fmla="*/ 269 w 274"/>
                <a:gd name="T41" fmla="*/ 158 h 381"/>
                <a:gd name="T42" fmla="*/ 274 w 274"/>
                <a:gd name="T43" fmla="*/ 197 h 381"/>
                <a:gd name="T44" fmla="*/ 269 w 274"/>
                <a:gd name="T45" fmla="*/ 231 h 381"/>
                <a:gd name="T46" fmla="*/ 265 w 274"/>
                <a:gd name="T47" fmla="*/ 257 h 381"/>
                <a:gd name="T48" fmla="*/ 261 w 274"/>
                <a:gd name="T49" fmla="*/ 282 h 381"/>
                <a:gd name="T50" fmla="*/ 252 w 274"/>
                <a:gd name="T51" fmla="*/ 304 h 381"/>
                <a:gd name="T52" fmla="*/ 239 w 274"/>
                <a:gd name="T53" fmla="*/ 321 h 381"/>
                <a:gd name="T54" fmla="*/ 231 w 274"/>
                <a:gd name="T55" fmla="*/ 338 h 381"/>
                <a:gd name="T56" fmla="*/ 210 w 274"/>
                <a:gd name="T57" fmla="*/ 359 h 381"/>
                <a:gd name="T58" fmla="*/ 188 w 274"/>
                <a:gd name="T59" fmla="*/ 372 h 381"/>
                <a:gd name="T60" fmla="*/ 162 w 274"/>
                <a:gd name="T61" fmla="*/ 381 h 381"/>
                <a:gd name="T62" fmla="*/ 162 w 274"/>
                <a:gd name="T63" fmla="*/ 381 h 381"/>
                <a:gd name="T64" fmla="*/ 145 w 274"/>
                <a:gd name="T65" fmla="*/ 381 h 381"/>
                <a:gd name="T66" fmla="*/ 124 w 274"/>
                <a:gd name="T67" fmla="*/ 372 h 381"/>
                <a:gd name="T68" fmla="*/ 98 w 274"/>
                <a:gd name="T69" fmla="*/ 359 h 381"/>
                <a:gd name="T70" fmla="*/ 73 w 274"/>
                <a:gd name="T71" fmla="*/ 338 h 381"/>
                <a:gd name="T72" fmla="*/ 47 w 274"/>
                <a:gd name="T73" fmla="*/ 308 h 381"/>
                <a:gd name="T74" fmla="*/ 34 w 274"/>
                <a:gd name="T75" fmla="*/ 287 h 381"/>
                <a:gd name="T76" fmla="*/ 26 w 274"/>
                <a:gd name="T77" fmla="*/ 265 h 381"/>
                <a:gd name="T78" fmla="*/ 17 w 274"/>
                <a:gd name="T79" fmla="*/ 240 h 381"/>
                <a:gd name="T80" fmla="*/ 9 w 274"/>
                <a:gd name="T81" fmla="*/ 210 h 381"/>
                <a:gd name="T82" fmla="*/ 4 w 274"/>
                <a:gd name="T83" fmla="*/ 176 h 381"/>
                <a:gd name="T84" fmla="*/ 0 w 274"/>
                <a:gd name="T85" fmla="*/ 141 h 381"/>
                <a:gd name="T86" fmla="*/ 0 w 274"/>
                <a:gd name="T87" fmla="*/ 141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81"/>
                <a:gd name="T134" fmla="*/ 274 w 27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81">
                  <a:moveTo>
                    <a:pt x="0" y="141"/>
                  </a:moveTo>
                  <a:lnTo>
                    <a:pt x="0" y="141"/>
                  </a:lnTo>
                  <a:lnTo>
                    <a:pt x="4" y="124"/>
                  </a:lnTo>
                  <a:lnTo>
                    <a:pt x="9" y="107"/>
                  </a:lnTo>
                  <a:lnTo>
                    <a:pt x="17" y="82"/>
                  </a:lnTo>
                  <a:lnTo>
                    <a:pt x="30" y="60"/>
                  </a:lnTo>
                  <a:lnTo>
                    <a:pt x="47" y="39"/>
                  </a:lnTo>
                  <a:lnTo>
                    <a:pt x="68" y="22"/>
                  </a:lnTo>
                  <a:lnTo>
                    <a:pt x="94" y="9"/>
                  </a:lnTo>
                  <a:lnTo>
                    <a:pt x="128" y="0"/>
                  </a:lnTo>
                  <a:lnTo>
                    <a:pt x="158" y="5"/>
                  </a:lnTo>
                  <a:lnTo>
                    <a:pt x="184" y="9"/>
                  </a:lnTo>
                  <a:lnTo>
                    <a:pt x="205" y="17"/>
                  </a:lnTo>
                  <a:lnTo>
                    <a:pt x="227" y="30"/>
                  </a:lnTo>
                  <a:lnTo>
                    <a:pt x="239" y="47"/>
                  </a:lnTo>
                  <a:lnTo>
                    <a:pt x="252" y="64"/>
                  </a:lnTo>
                  <a:lnTo>
                    <a:pt x="261" y="90"/>
                  </a:lnTo>
                  <a:lnTo>
                    <a:pt x="265" y="116"/>
                  </a:lnTo>
                  <a:lnTo>
                    <a:pt x="269" y="158"/>
                  </a:lnTo>
                  <a:lnTo>
                    <a:pt x="274" y="197"/>
                  </a:lnTo>
                  <a:lnTo>
                    <a:pt x="269" y="231"/>
                  </a:lnTo>
                  <a:lnTo>
                    <a:pt x="265" y="257"/>
                  </a:lnTo>
                  <a:lnTo>
                    <a:pt x="261" y="282"/>
                  </a:lnTo>
                  <a:lnTo>
                    <a:pt x="252" y="304"/>
                  </a:lnTo>
                  <a:lnTo>
                    <a:pt x="239" y="321"/>
                  </a:lnTo>
                  <a:lnTo>
                    <a:pt x="231" y="338"/>
                  </a:lnTo>
                  <a:lnTo>
                    <a:pt x="210" y="359"/>
                  </a:lnTo>
                  <a:lnTo>
                    <a:pt x="188" y="372"/>
                  </a:lnTo>
                  <a:lnTo>
                    <a:pt x="162" y="381"/>
                  </a:lnTo>
                  <a:lnTo>
                    <a:pt x="145" y="381"/>
                  </a:lnTo>
                  <a:lnTo>
                    <a:pt x="124" y="372"/>
                  </a:lnTo>
                  <a:lnTo>
                    <a:pt x="98" y="359"/>
                  </a:lnTo>
                  <a:lnTo>
                    <a:pt x="73" y="338"/>
                  </a:lnTo>
                  <a:lnTo>
                    <a:pt x="47" y="308"/>
                  </a:lnTo>
                  <a:lnTo>
                    <a:pt x="34" y="287"/>
                  </a:lnTo>
                  <a:lnTo>
                    <a:pt x="26" y="265"/>
                  </a:lnTo>
                  <a:lnTo>
                    <a:pt x="17" y="240"/>
                  </a:lnTo>
                  <a:lnTo>
                    <a:pt x="9" y="210"/>
                  </a:lnTo>
                  <a:lnTo>
                    <a:pt x="4" y="176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3" name="Freeform 172"/>
            <p:cNvSpPr>
              <a:spLocks/>
            </p:cNvSpPr>
            <p:nvPr/>
          </p:nvSpPr>
          <p:spPr bwMode="auto">
            <a:xfrm>
              <a:off x="2442" y="2427"/>
              <a:ext cx="132" cy="89"/>
            </a:xfrm>
            <a:custGeom>
              <a:avLst/>
              <a:gdLst>
                <a:gd name="T0" fmla="*/ 132 w 132"/>
                <a:gd name="T1" fmla="*/ 0 h 89"/>
                <a:gd name="T2" fmla="*/ 132 w 132"/>
                <a:gd name="T3" fmla="*/ 0 h 89"/>
                <a:gd name="T4" fmla="*/ 124 w 132"/>
                <a:gd name="T5" fmla="*/ 25 h 89"/>
                <a:gd name="T6" fmla="*/ 115 w 132"/>
                <a:gd name="T7" fmla="*/ 51 h 89"/>
                <a:gd name="T8" fmla="*/ 102 w 132"/>
                <a:gd name="T9" fmla="*/ 72 h 89"/>
                <a:gd name="T10" fmla="*/ 94 w 132"/>
                <a:gd name="T11" fmla="*/ 81 h 89"/>
                <a:gd name="T12" fmla="*/ 85 w 132"/>
                <a:gd name="T13" fmla="*/ 85 h 89"/>
                <a:gd name="T14" fmla="*/ 72 w 132"/>
                <a:gd name="T15" fmla="*/ 89 h 89"/>
                <a:gd name="T16" fmla="*/ 59 w 132"/>
                <a:gd name="T17" fmla="*/ 85 h 89"/>
                <a:gd name="T18" fmla="*/ 47 w 132"/>
                <a:gd name="T19" fmla="*/ 81 h 89"/>
                <a:gd name="T20" fmla="*/ 34 w 132"/>
                <a:gd name="T21" fmla="*/ 64 h 89"/>
                <a:gd name="T22" fmla="*/ 17 w 132"/>
                <a:gd name="T23" fmla="*/ 47 h 89"/>
                <a:gd name="T24" fmla="*/ 0 w 132"/>
                <a:gd name="T25" fmla="*/ 17 h 89"/>
                <a:gd name="T26" fmla="*/ 0 w 132"/>
                <a:gd name="T27" fmla="*/ 17 h 89"/>
                <a:gd name="T28" fmla="*/ 38 w 132"/>
                <a:gd name="T29" fmla="*/ 8 h 89"/>
                <a:gd name="T30" fmla="*/ 81 w 132"/>
                <a:gd name="T31" fmla="*/ 0 h 89"/>
                <a:gd name="T32" fmla="*/ 132 w 132"/>
                <a:gd name="T33" fmla="*/ 0 h 89"/>
                <a:gd name="T34" fmla="*/ 132 w 132"/>
                <a:gd name="T35" fmla="*/ 0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89"/>
                <a:gd name="T56" fmla="*/ 132 w 132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89">
                  <a:moveTo>
                    <a:pt x="132" y="0"/>
                  </a:moveTo>
                  <a:lnTo>
                    <a:pt x="132" y="0"/>
                  </a:lnTo>
                  <a:lnTo>
                    <a:pt x="124" y="25"/>
                  </a:lnTo>
                  <a:lnTo>
                    <a:pt x="115" y="51"/>
                  </a:lnTo>
                  <a:lnTo>
                    <a:pt x="102" y="72"/>
                  </a:lnTo>
                  <a:lnTo>
                    <a:pt x="94" y="81"/>
                  </a:lnTo>
                  <a:lnTo>
                    <a:pt x="85" y="85"/>
                  </a:lnTo>
                  <a:lnTo>
                    <a:pt x="72" y="89"/>
                  </a:lnTo>
                  <a:lnTo>
                    <a:pt x="59" y="85"/>
                  </a:lnTo>
                  <a:lnTo>
                    <a:pt x="47" y="81"/>
                  </a:lnTo>
                  <a:lnTo>
                    <a:pt x="34" y="64"/>
                  </a:lnTo>
                  <a:lnTo>
                    <a:pt x="17" y="47"/>
                  </a:lnTo>
                  <a:lnTo>
                    <a:pt x="0" y="17"/>
                  </a:lnTo>
                  <a:lnTo>
                    <a:pt x="38" y="8"/>
                  </a:lnTo>
                  <a:lnTo>
                    <a:pt x="8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A6769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4" name="Freeform 173"/>
            <p:cNvSpPr>
              <a:spLocks/>
            </p:cNvSpPr>
            <p:nvPr/>
          </p:nvSpPr>
          <p:spPr bwMode="auto">
            <a:xfrm>
              <a:off x="2446" y="2431"/>
              <a:ext cx="124" cy="72"/>
            </a:xfrm>
            <a:custGeom>
              <a:avLst/>
              <a:gdLst>
                <a:gd name="T0" fmla="*/ 124 w 124"/>
                <a:gd name="T1" fmla="*/ 0 h 72"/>
                <a:gd name="T2" fmla="*/ 124 w 124"/>
                <a:gd name="T3" fmla="*/ 0 h 72"/>
                <a:gd name="T4" fmla="*/ 115 w 124"/>
                <a:gd name="T5" fmla="*/ 21 h 72"/>
                <a:gd name="T6" fmla="*/ 107 w 124"/>
                <a:gd name="T7" fmla="*/ 38 h 72"/>
                <a:gd name="T8" fmla="*/ 94 w 124"/>
                <a:gd name="T9" fmla="*/ 55 h 72"/>
                <a:gd name="T10" fmla="*/ 77 w 124"/>
                <a:gd name="T11" fmla="*/ 68 h 72"/>
                <a:gd name="T12" fmla="*/ 68 w 124"/>
                <a:gd name="T13" fmla="*/ 72 h 72"/>
                <a:gd name="T14" fmla="*/ 55 w 124"/>
                <a:gd name="T15" fmla="*/ 68 h 72"/>
                <a:gd name="T16" fmla="*/ 43 w 124"/>
                <a:gd name="T17" fmla="*/ 64 h 72"/>
                <a:gd name="T18" fmla="*/ 30 w 124"/>
                <a:gd name="T19" fmla="*/ 55 h 72"/>
                <a:gd name="T20" fmla="*/ 17 w 124"/>
                <a:gd name="T21" fmla="*/ 38 h 72"/>
                <a:gd name="T22" fmla="*/ 0 w 124"/>
                <a:gd name="T23" fmla="*/ 17 h 72"/>
                <a:gd name="T24" fmla="*/ 0 w 124"/>
                <a:gd name="T25" fmla="*/ 17 h 72"/>
                <a:gd name="T26" fmla="*/ 43 w 124"/>
                <a:gd name="T27" fmla="*/ 13 h 72"/>
                <a:gd name="T28" fmla="*/ 81 w 124"/>
                <a:gd name="T29" fmla="*/ 8 h 72"/>
                <a:gd name="T30" fmla="*/ 124 w 124"/>
                <a:gd name="T31" fmla="*/ 0 h 72"/>
                <a:gd name="T32" fmla="*/ 124 w 124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72"/>
                <a:gd name="T53" fmla="*/ 124 w 124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72">
                  <a:moveTo>
                    <a:pt x="124" y="0"/>
                  </a:moveTo>
                  <a:lnTo>
                    <a:pt x="124" y="0"/>
                  </a:lnTo>
                  <a:lnTo>
                    <a:pt x="115" y="21"/>
                  </a:lnTo>
                  <a:lnTo>
                    <a:pt x="107" y="38"/>
                  </a:lnTo>
                  <a:lnTo>
                    <a:pt x="94" y="55"/>
                  </a:lnTo>
                  <a:lnTo>
                    <a:pt x="77" y="68"/>
                  </a:lnTo>
                  <a:lnTo>
                    <a:pt x="68" y="72"/>
                  </a:lnTo>
                  <a:lnTo>
                    <a:pt x="55" y="68"/>
                  </a:lnTo>
                  <a:lnTo>
                    <a:pt x="43" y="64"/>
                  </a:lnTo>
                  <a:lnTo>
                    <a:pt x="30" y="55"/>
                  </a:lnTo>
                  <a:lnTo>
                    <a:pt x="17" y="38"/>
                  </a:lnTo>
                  <a:lnTo>
                    <a:pt x="0" y="17"/>
                  </a:lnTo>
                  <a:lnTo>
                    <a:pt x="43" y="13"/>
                  </a:lnTo>
                  <a:lnTo>
                    <a:pt x="81" y="8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5" name="Freeform 174"/>
            <p:cNvSpPr>
              <a:spLocks/>
            </p:cNvSpPr>
            <p:nvPr/>
          </p:nvSpPr>
          <p:spPr bwMode="auto">
            <a:xfrm>
              <a:off x="2514" y="2503"/>
              <a:ext cx="13" cy="9"/>
            </a:xfrm>
            <a:custGeom>
              <a:avLst/>
              <a:gdLst>
                <a:gd name="T0" fmla="*/ 13 w 13"/>
                <a:gd name="T1" fmla="*/ 5 h 9"/>
                <a:gd name="T2" fmla="*/ 13 w 13"/>
                <a:gd name="T3" fmla="*/ 5 h 9"/>
                <a:gd name="T4" fmla="*/ 4 w 13"/>
                <a:gd name="T5" fmla="*/ 9 h 9"/>
                <a:gd name="T6" fmla="*/ 4 w 13"/>
                <a:gd name="T7" fmla="*/ 9 h 9"/>
                <a:gd name="T8" fmla="*/ 0 w 13"/>
                <a:gd name="T9" fmla="*/ 5 h 9"/>
                <a:gd name="T10" fmla="*/ 0 w 13"/>
                <a:gd name="T11" fmla="*/ 5 h 9"/>
                <a:gd name="T12" fmla="*/ 4 w 13"/>
                <a:gd name="T13" fmla="*/ 0 h 9"/>
                <a:gd name="T14" fmla="*/ 4 w 13"/>
                <a:gd name="T15" fmla="*/ 0 h 9"/>
                <a:gd name="T16" fmla="*/ 13 w 13"/>
                <a:gd name="T17" fmla="*/ 5 h 9"/>
                <a:gd name="T18" fmla="*/ 13 w 13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9"/>
                <a:gd name="T32" fmla="*/ 13 w 13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9">
                  <a:moveTo>
                    <a:pt x="13" y="5"/>
                  </a:moveTo>
                  <a:lnTo>
                    <a:pt x="13" y="5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DC091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6" name="Freeform 175"/>
            <p:cNvSpPr>
              <a:spLocks/>
            </p:cNvSpPr>
            <p:nvPr/>
          </p:nvSpPr>
          <p:spPr bwMode="auto">
            <a:xfrm>
              <a:off x="2356" y="2268"/>
              <a:ext cx="137" cy="154"/>
            </a:xfrm>
            <a:custGeom>
              <a:avLst/>
              <a:gdLst>
                <a:gd name="T0" fmla="*/ 86 w 137"/>
                <a:gd name="T1" fmla="*/ 5 h 154"/>
                <a:gd name="T2" fmla="*/ 86 w 137"/>
                <a:gd name="T3" fmla="*/ 5 h 154"/>
                <a:gd name="T4" fmla="*/ 73 w 137"/>
                <a:gd name="T5" fmla="*/ 0 h 154"/>
                <a:gd name="T6" fmla="*/ 51 w 137"/>
                <a:gd name="T7" fmla="*/ 0 h 154"/>
                <a:gd name="T8" fmla="*/ 39 w 137"/>
                <a:gd name="T9" fmla="*/ 0 h 154"/>
                <a:gd name="T10" fmla="*/ 26 w 137"/>
                <a:gd name="T11" fmla="*/ 9 h 154"/>
                <a:gd name="T12" fmla="*/ 13 w 137"/>
                <a:gd name="T13" fmla="*/ 13 h 154"/>
                <a:gd name="T14" fmla="*/ 0 w 137"/>
                <a:gd name="T15" fmla="*/ 26 h 154"/>
                <a:gd name="T16" fmla="*/ 0 w 137"/>
                <a:gd name="T17" fmla="*/ 26 h 154"/>
                <a:gd name="T18" fmla="*/ 9 w 137"/>
                <a:gd name="T19" fmla="*/ 22 h 154"/>
                <a:gd name="T20" fmla="*/ 30 w 137"/>
                <a:gd name="T21" fmla="*/ 13 h 154"/>
                <a:gd name="T22" fmla="*/ 56 w 137"/>
                <a:gd name="T23" fmla="*/ 9 h 154"/>
                <a:gd name="T24" fmla="*/ 68 w 137"/>
                <a:gd name="T25" fmla="*/ 9 h 154"/>
                <a:gd name="T26" fmla="*/ 81 w 137"/>
                <a:gd name="T27" fmla="*/ 13 h 154"/>
                <a:gd name="T28" fmla="*/ 81 w 137"/>
                <a:gd name="T29" fmla="*/ 13 h 154"/>
                <a:gd name="T30" fmla="*/ 94 w 137"/>
                <a:gd name="T31" fmla="*/ 22 h 154"/>
                <a:gd name="T32" fmla="*/ 103 w 137"/>
                <a:gd name="T33" fmla="*/ 35 h 154"/>
                <a:gd name="T34" fmla="*/ 111 w 137"/>
                <a:gd name="T35" fmla="*/ 47 h 154"/>
                <a:gd name="T36" fmla="*/ 120 w 137"/>
                <a:gd name="T37" fmla="*/ 64 h 154"/>
                <a:gd name="T38" fmla="*/ 120 w 137"/>
                <a:gd name="T39" fmla="*/ 82 h 154"/>
                <a:gd name="T40" fmla="*/ 115 w 137"/>
                <a:gd name="T41" fmla="*/ 103 h 154"/>
                <a:gd name="T42" fmla="*/ 107 w 137"/>
                <a:gd name="T43" fmla="*/ 124 h 154"/>
                <a:gd name="T44" fmla="*/ 94 w 137"/>
                <a:gd name="T45" fmla="*/ 150 h 154"/>
                <a:gd name="T46" fmla="*/ 137 w 137"/>
                <a:gd name="T47" fmla="*/ 154 h 154"/>
                <a:gd name="T48" fmla="*/ 103 w 137"/>
                <a:gd name="T49" fmla="*/ 146 h 154"/>
                <a:gd name="T50" fmla="*/ 103 w 137"/>
                <a:gd name="T51" fmla="*/ 146 h 154"/>
                <a:gd name="T52" fmla="*/ 111 w 137"/>
                <a:gd name="T53" fmla="*/ 133 h 154"/>
                <a:gd name="T54" fmla="*/ 120 w 137"/>
                <a:gd name="T55" fmla="*/ 120 h 154"/>
                <a:gd name="T56" fmla="*/ 124 w 137"/>
                <a:gd name="T57" fmla="*/ 99 h 154"/>
                <a:gd name="T58" fmla="*/ 124 w 137"/>
                <a:gd name="T59" fmla="*/ 77 h 154"/>
                <a:gd name="T60" fmla="*/ 120 w 137"/>
                <a:gd name="T61" fmla="*/ 56 h 154"/>
                <a:gd name="T62" fmla="*/ 107 w 137"/>
                <a:gd name="T63" fmla="*/ 30 h 154"/>
                <a:gd name="T64" fmla="*/ 86 w 137"/>
                <a:gd name="T65" fmla="*/ 5 h 154"/>
                <a:gd name="T66" fmla="*/ 86 w 137"/>
                <a:gd name="T67" fmla="*/ 5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7"/>
                <a:gd name="T103" fmla="*/ 0 h 154"/>
                <a:gd name="T104" fmla="*/ 137 w 137"/>
                <a:gd name="T105" fmla="*/ 154 h 1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7" h="154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30" y="13"/>
                  </a:lnTo>
                  <a:lnTo>
                    <a:pt x="56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4" y="22"/>
                  </a:lnTo>
                  <a:lnTo>
                    <a:pt x="103" y="35"/>
                  </a:lnTo>
                  <a:lnTo>
                    <a:pt x="111" y="47"/>
                  </a:lnTo>
                  <a:lnTo>
                    <a:pt x="120" y="64"/>
                  </a:lnTo>
                  <a:lnTo>
                    <a:pt x="120" y="82"/>
                  </a:lnTo>
                  <a:lnTo>
                    <a:pt x="115" y="103"/>
                  </a:lnTo>
                  <a:lnTo>
                    <a:pt x="107" y="124"/>
                  </a:lnTo>
                  <a:lnTo>
                    <a:pt x="94" y="150"/>
                  </a:lnTo>
                  <a:lnTo>
                    <a:pt x="137" y="154"/>
                  </a:lnTo>
                  <a:lnTo>
                    <a:pt x="103" y="146"/>
                  </a:lnTo>
                  <a:lnTo>
                    <a:pt x="111" y="133"/>
                  </a:lnTo>
                  <a:lnTo>
                    <a:pt x="120" y="120"/>
                  </a:lnTo>
                  <a:lnTo>
                    <a:pt x="124" y="99"/>
                  </a:lnTo>
                  <a:lnTo>
                    <a:pt x="124" y="77"/>
                  </a:lnTo>
                  <a:lnTo>
                    <a:pt x="120" y="56"/>
                  </a:lnTo>
                  <a:lnTo>
                    <a:pt x="107" y="30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7" name="Freeform 176"/>
            <p:cNvSpPr>
              <a:spLocks/>
            </p:cNvSpPr>
            <p:nvPr/>
          </p:nvSpPr>
          <p:spPr bwMode="auto">
            <a:xfrm>
              <a:off x="2356" y="2268"/>
              <a:ext cx="107" cy="30"/>
            </a:xfrm>
            <a:custGeom>
              <a:avLst/>
              <a:gdLst>
                <a:gd name="T0" fmla="*/ 86 w 107"/>
                <a:gd name="T1" fmla="*/ 5 h 30"/>
                <a:gd name="T2" fmla="*/ 86 w 107"/>
                <a:gd name="T3" fmla="*/ 5 h 30"/>
                <a:gd name="T4" fmla="*/ 73 w 107"/>
                <a:gd name="T5" fmla="*/ 0 h 30"/>
                <a:gd name="T6" fmla="*/ 51 w 107"/>
                <a:gd name="T7" fmla="*/ 0 h 30"/>
                <a:gd name="T8" fmla="*/ 39 w 107"/>
                <a:gd name="T9" fmla="*/ 5 h 30"/>
                <a:gd name="T10" fmla="*/ 26 w 107"/>
                <a:gd name="T11" fmla="*/ 9 h 30"/>
                <a:gd name="T12" fmla="*/ 13 w 107"/>
                <a:gd name="T13" fmla="*/ 13 h 30"/>
                <a:gd name="T14" fmla="*/ 0 w 107"/>
                <a:gd name="T15" fmla="*/ 26 h 30"/>
                <a:gd name="T16" fmla="*/ 0 w 107"/>
                <a:gd name="T17" fmla="*/ 26 h 30"/>
                <a:gd name="T18" fmla="*/ 9 w 107"/>
                <a:gd name="T19" fmla="*/ 22 h 30"/>
                <a:gd name="T20" fmla="*/ 26 w 107"/>
                <a:gd name="T21" fmla="*/ 13 h 30"/>
                <a:gd name="T22" fmla="*/ 51 w 107"/>
                <a:gd name="T23" fmla="*/ 9 h 30"/>
                <a:gd name="T24" fmla="*/ 68 w 107"/>
                <a:gd name="T25" fmla="*/ 9 h 30"/>
                <a:gd name="T26" fmla="*/ 81 w 107"/>
                <a:gd name="T27" fmla="*/ 13 h 30"/>
                <a:gd name="T28" fmla="*/ 81 w 107"/>
                <a:gd name="T29" fmla="*/ 13 h 30"/>
                <a:gd name="T30" fmla="*/ 98 w 107"/>
                <a:gd name="T31" fmla="*/ 30 h 30"/>
                <a:gd name="T32" fmla="*/ 98 w 107"/>
                <a:gd name="T33" fmla="*/ 30 h 30"/>
                <a:gd name="T34" fmla="*/ 107 w 107"/>
                <a:gd name="T35" fmla="*/ 30 h 30"/>
                <a:gd name="T36" fmla="*/ 107 w 107"/>
                <a:gd name="T37" fmla="*/ 26 h 30"/>
                <a:gd name="T38" fmla="*/ 107 w 107"/>
                <a:gd name="T39" fmla="*/ 26 h 30"/>
                <a:gd name="T40" fmla="*/ 98 w 107"/>
                <a:gd name="T41" fmla="*/ 13 h 30"/>
                <a:gd name="T42" fmla="*/ 86 w 107"/>
                <a:gd name="T43" fmla="*/ 5 h 30"/>
                <a:gd name="T44" fmla="*/ 86 w 107"/>
                <a:gd name="T45" fmla="*/ 5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0"/>
                <a:gd name="T71" fmla="*/ 107 w 107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0">
                  <a:moveTo>
                    <a:pt x="86" y="5"/>
                  </a:moveTo>
                  <a:lnTo>
                    <a:pt x="86" y="5"/>
                  </a:lnTo>
                  <a:lnTo>
                    <a:pt x="73" y="0"/>
                  </a:lnTo>
                  <a:lnTo>
                    <a:pt x="51" y="0"/>
                  </a:lnTo>
                  <a:lnTo>
                    <a:pt x="39" y="5"/>
                  </a:lnTo>
                  <a:lnTo>
                    <a:pt x="26" y="9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9" y="22"/>
                  </a:lnTo>
                  <a:lnTo>
                    <a:pt x="26" y="13"/>
                  </a:lnTo>
                  <a:lnTo>
                    <a:pt x="51" y="9"/>
                  </a:lnTo>
                  <a:lnTo>
                    <a:pt x="68" y="9"/>
                  </a:lnTo>
                  <a:lnTo>
                    <a:pt x="81" y="13"/>
                  </a:lnTo>
                  <a:lnTo>
                    <a:pt x="98" y="30"/>
                  </a:lnTo>
                  <a:lnTo>
                    <a:pt x="107" y="30"/>
                  </a:lnTo>
                  <a:lnTo>
                    <a:pt x="107" y="26"/>
                  </a:lnTo>
                  <a:lnTo>
                    <a:pt x="98" y="13"/>
                  </a:lnTo>
                  <a:lnTo>
                    <a:pt x="86" y="5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8" name="Freeform 177"/>
            <p:cNvSpPr>
              <a:spLocks/>
            </p:cNvSpPr>
            <p:nvPr/>
          </p:nvSpPr>
          <p:spPr bwMode="auto">
            <a:xfrm>
              <a:off x="2510" y="2256"/>
              <a:ext cx="107" cy="38"/>
            </a:xfrm>
            <a:custGeom>
              <a:avLst/>
              <a:gdLst>
                <a:gd name="T0" fmla="*/ 21 w 107"/>
                <a:gd name="T1" fmla="*/ 8 h 38"/>
                <a:gd name="T2" fmla="*/ 21 w 107"/>
                <a:gd name="T3" fmla="*/ 8 h 38"/>
                <a:gd name="T4" fmla="*/ 30 w 107"/>
                <a:gd name="T5" fmla="*/ 4 h 38"/>
                <a:gd name="T6" fmla="*/ 51 w 107"/>
                <a:gd name="T7" fmla="*/ 0 h 38"/>
                <a:gd name="T8" fmla="*/ 64 w 107"/>
                <a:gd name="T9" fmla="*/ 0 h 38"/>
                <a:gd name="T10" fmla="*/ 77 w 107"/>
                <a:gd name="T11" fmla="*/ 4 h 38"/>
                <a:gd name="T12" fmla="*/ 94 w 107"/>
                <a:gd name="T13" fmla="*/ 8 h 38"/>
                <a:gd name="T14" fmla="*/ 107 w 107"/>
                <a:gd name="T15" fmla="*/ 21 h 38"/>
                <a:gd name="T16" fmla="*/ 107 w 107"/>
                <a:gd name="T17" fmla="*/ 21 h 38"/>
                <a:gd name="T18" fmla="*/ 98 w 107"/>
                <a:gd name="T19" fmla="*/ 17 h 38"/>
                <a:gd name="T20" fmla="*/ 77 w 107"/>
                <a:gd name="T21" fmla="*/ 8 h 38"/>
                <a:gd name="T22" fmla="*/ 51 w 107"/>
                <a:gd name="T23" fmla="*/ 8 h 38"/>
                <a:gd name="T24" fmla="*/ 38 w 107"/>
                <a:gd name="T25" fmla="*/ 8 h 38"/>
                <a:gd name="T26" fmla="*/ 26 w 107"/>
                <a:gd name="T27" fmla="*/ 17 h 38"/>
                <a:gd name="T28" fmla="*/ 26 w 107"/>
                <a:gd name="T29" fmla="*/ 17 h 38"/>
                <a:gd name="T30" fmla="*/ 8 w 107"/>
                <a:gd name="T31" fmla="*/ 34 h 38"/>
                <a:gd name="T32" fmla="*/ 8 w 107"/>
                <a:gd name="T33" fmla="*/ 34 h 38"/>
                <a:gd name="T34" fmla="*/ 0 w 107"/>
                <a:gd name="T35" fmla="*/ 38 h 38"/>
                <a:gd name="T36" fmla="*/ 0 w 107"/>
                <a:gd name="T37" fmla="*/ 29 h 38"/>
                <a:gd name="T38" fmla="*/ 0 w 107"/>
                <a:gd name="T39" fmla="*/ 29 h 38"/>
                <a:gd name="T40" fmla="*/ 8 w 107"/>
                <a:gd name="T41" fmla="*/ 21 h 38"/>
                <a:gd name="T42" fmla="*/ 21 w 107"/>
                <a:gd name="T43" fmla="*/ 8 h 38"/>
                <a:gd name="T44" fmla="*/ 21 w 107"/>
                <a:gd name="T45" fmla="*/ 8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38"/>
                <a:gd name="T71" fmla="*/ 107 w 107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38">
                  <a:moveTo>
                    <a:pt x="21" y="8"/>
                  </a:moveTo>
                  <a:lnTo>
                    <a:pt x="21" y="8"/>
                  </a:lnTo>
                  <a:lnTo>
                    <a:pt x="30" y="4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4"/>
                  </a:lnTo>
                  <a:lnTo>
                    <a:pt x="94" y="8"/>
                  </a:lnTo>
                  <a:lnTo>
                    <a:pt x="107" y="21"/>
                  </a:lnTo>
                  <a:lnTo>
                    <a:pt x="98" y="17"/>
                  </a:lnTo>
                  <a:lnTo>
                    <a:pt x="77" y="8"/>
                  </a:lnTo>
                  <a:lnTo>
                    <a:pt x="51" y="8"/>
                  </a:lnTo>
                  <a:lnTo>
                    <a:pt x="38" y="8"/>
                  </a:lnTo>
                  <a:lnTo>
                    <a:pt x="26" y="17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8" y="21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19" name="Freeform 178"/>
            <p:cNvSpPr>
              <a:spLocks/>
            </p:cNvSpPr>
            <p:nvPr/>
          </p:nvSpPr>
          <p:spPr bwMode="auto">
            <a:xfrm>
              <a:off x="2356" y="2149"/>
              <a:ext cx="154" cy="363"/>
            </a:xfrm>
            <a:custGeom>
              <a:avLst/>
              <a:gdLst>
                <a:gd name="T0" fmla="*/ 154 w 154"/>
                <a:gd name="T1" fmla="*/ 0 h 363"/>
                <a:gd name="T2" fmla="*/ 154 w 154"/>
                <a:gd name="T3" fmla="*/ 0 h 363"/>
                <a:gd name="T4" fmla="*/ 154 w 154"/>
                <a:gd name="T5" fmla="*/ 4 h 363"/>
                <a:gd name="T6" fmla="*/ 154 w 154"/>
                <a:gd name="T7" fmla="*/ 4 h 363"/>
                <a:gd name="T8" fmla="*/ 154 w 154"/>
                <a:gd name="T9" fmla="*/ 4 h 363"/>
                <a:gd name="T10" fmla="*/ 154 w 154"/>
                <a:gd name="T11" fmla="*/ 4 h 363"/>
                <a:gd name="T12" fmla="*/ 107 w 154"/>
                <a:gd name="T13" fmla="*/ 21 h 363"/>
                <a:gd name="T14" fmla="*/ 68 w 154"/>
                <a:gd name="T15" fmla="*/ 47 h 363"/>
                <a:gd name="T16" fmla="*/ 51 w 154"/>
                <a:gd name="T17" fmla="*/ 60 h 363"/>
                <a:gd name="T18" fmla="*/ 39 w 154"/>
                <a:gd name="T19" fmla="*/ 72 h 363"/>
                <a:gd name="T20" fmla="*/ 26 w 154"/>
                <a:gd name="T21" fmla="*/ 89 h 363"/>
                <a:gd name="T22" fmla="*/ 17 w 154"/>
                <a:gd name="T23" fmla="*/ 111 h 363"/>
                <a:gd name="T24" fmla="*/ 17 w 154"/>
                <a:gd name="T25" fmla="*/ 111 h 363"/>
                <a:gd name="T26" fmla="*/ 13 w 154"/>
                <a:gd name="T27" fmla="*/ 128 h 363"/>
                <a:gd name="T28" fmla="*/ 9 w 154"/>
                <a:gd name="T29" fmla="*/ 149 h 363"/>
                <a:gd name="T30" fmla="*/ 4 w 154"/>
                <a:gd name="T31" fmla="*/ 192 h 363"/>
                <a:gd name="T32" fmla="*/ 13 w 154"/>
                <a:gd name="T33" fmla="*/ 235 h 363"/>
                <a:gd name="T34" fmla="*/ 21 w 154"/>
                <a:gd name="T35" fmla="*/ 273 h 363"/>
                <a:gd name="T36" fmla="*/ 34 w 154"/>
                <a:gd name="T37" fmla="*/ 307 h 363"/>
                <a:gd name="T38" fmla="*/ 47 w 154"/>
                <a:gd name="T39" fmla="*/ 333 h 363"/>
                <a:gd name="T40" fmla="*/ 60 w 154"/>
                <a:gd name="T41" fmla="*/ 359 h 363"/>
                <a:gd name="T42" fmla="*/ 60 w 154"/>
                <a:gd name="T43" fmla="*/ 359 h 363"/>
                <a:gd name="T44" fmla="*/ 60 w 154"/>
                <a:gd name="T45" fmla="*/ 363 h 363"/>
                <a:gd name="T46" fmla="*/ 60 w 154"/>
                <a:gd name="T47" fmla="*/ 363 h 363"/>
                <a:gd name="T48" fmla="*/ 56 w 154"/>
                <a:gd name="T49" fmla="*/ 363 h 363"/>
                <a:gd name="T50" fmla="*/ 56 w 154"/>
                <a:gd name="T51" fmla="*/ 363 h 363"/>
                <a:gd name="T52" fmla="*/ 43 w 154"/>
                <a:gd name="T53" fmla="*/ 337 h 363"/>
                <a:gd name="T54" fmla="*/ 30 w 154"/>
                <a:gd name="T55" fmla="*/ 307 h 363"/>
                <a:gd name="T56" fmla="*/ 17 w 154"/>
                <a:gd name="T57" fmla="*/ 273 h 363"/>
                <a:gd name="T58" fmla="*/ 9 w 154"/>
                <a:gd name="T59" fmla="*/ 235 h 363"/>
                <a:gd name="T60" fmla="*/ 0 w 154"/>
                <a:gd name="T61" fmla="*/ 192 h 363"/>
                <a:gd name="T62" fmla="*/ 0 w 154"/>
                <a:gd name="T63" fmla="*/ 149 h 363"/>
                <a:gd name="T64" fmla="*/ 4 w 154"/>
                <a:gd name="T65" fmla="*/ 128 h 363"/>
                <a:gd name="T66" fmla="*/ 13 w 154"/>
                <a:gd name="T67" fmla="*/ 107 h 363"/>
                <a:gd name="T68" fmla="*/ 13 w 154"/>
                <a:gd name="T69" fmla="*/ 107 h 363"/>
                <a:gd name="T70" fmla="*/ 21 w 154"/>
                <a:gd name="T71" fmla="*/ 89 h 363"/>
                <a:gd name="T72" fmla="*/ 34 w 154"/>
                <a:gd name="T73" fmla="*/ 72 h 363"/>
                <a:gd name="T74" fmla="*/ 47 w 154"/>
                <a:gd name="T75" fmla="*/ 55 h 363"/>
                <a:gd name="T76" fmla="*/ 64 w 154"/>
                <a:gd name="T77" fmla="*/ 42 h 363"/>
                <a:gd name="T78" fmla="*/ 103 w 154"/>
                <a:gd name="T79" fmla="*/ 17 h 363"/>
                <a:gd name="T80" fmla="*/ 154 w 154"/>
                <a:gd name="T81" fmla="*/ 0 h 363"/>
                <a:gd name="T82" fmla="*/ 154 w 154"/>
                <a:gd name="T83" fmla="*/ 0 h 3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363"/>
                <a:gd name="T128" fmla="*/ 154 w 154"/>
                <a:gd name="T129" fmla="*/ 363 h 3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363">
                  <a:moveTo>
                    <a:pt x="154" y="0"/>
                  </a:moveTo>
                  <a:lnTo>
                    <a:pt x="154" y="0"/>
                  </a:lnTo>
                  <a:lnTo>
                    <a:pt x="154" y="4"/>
                  </a:lnTo>
                  <a:lnTo>
                    <a:pt x="107" y="21"/>
                  </a:lnTo>
                  <a:lnTo>
                    <a:pt x="68" y="47"/>
                  </a:lnTo>
                  <a:lnTo>
                    <a:pt x="51" y="60"/>
                  </a:lnTo>
                  <a:lnTo>
                    <a:pt x="39" y="72"/>
                  </a:lnTo>
                  <a:lnTo>
                    <a:pt x="26" y="89"/>
                  </a:lnTo>
                  <a:lnTo>
                    <a:pt x="17" y="111"/>
                  </a:lnTo>
                  <a:lnTo>
                    <a:pt x="13" y="128"/>
                  </a:lnTo>
                  <a:lnTo>
                    <a:pt x="9" y="149"/>
                  </a:lnTo>
                  <a:lnTo>
                    <a:pt x="4" y="192"/>
                  </a:lnTo>
                  <a:lnTo>
                    <a:pt x="13" y="235"/>
                  </a:lnTo>
                  <a:lnTo>
                    <a:pt x="21" y="273"/>
                  </a:lnTo>
                  <a:lnTo>
                    <a:pt x="34" y="307"/>
                  </a:lnTo>
                  <a:lnTo>
                    <a:pt x="47" y="333"/>
                  </a:lnTo>
                  <a:lnTo>
                    <a:pt x="60" y="359"/>
                  </a:lnTo>
                  <a:lnTo>
                    <a:pt x="60" y="363"/>
                  </a:lnTo>
                  <a:lnTo>
                    <a:pt x="56" y="363"/>
                  </a:lnTo>
                  <a:lnTo>
                    <a:pt x="43" y="337"/>
                  </a:lnTo>
                  <a:lnTo>
                    <a:pt x="30" y="307"/>
                  </a:lnTo>
                  <a:lnTo>
                    <a:pt x="17" y="273"/>
                  </a:lnTo>
                  <a:lnTo>
                    <a:pt x="9" y="235"/>
                  </a:lnTo>
                  <a:lnTo>
                    <a:pt x="0" y="192"/>
                  </a:lnTo>
                  <a:lnTo>
                    <a:pt x="0" y="149"/>
                  </a:lnTo>
                  <a:lnTo>
                    <a:pt x="4" y="128"/>
                  </a:lnTo>
                  <a:lnTo>
                    <a:pt x="13" y="107"/>
                  </a:lnTo>
                  <a:lnTo>
                    <a:pt x="21" y="89"/>
                  </a:lnTo>
                  <a:lnTo>
                    <a:pt x="34" y="72"/>
                  </a:lnTo>
                  <a:lnTo>
                    <a:pt x="47" y="55"/>
                  </a:lnTo>
                  <a:lnTo>
                    <a:pt x="64" y="42"/>
                  </a:lnTo>
                  <a:lnTo>
                    <a:pt x="103" y="17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0" name="Freeform 179"/>
            <p:cNvSpPr>
              <a:spLocks/>
            </p:cNvSpPr>
            <p:nvPr/>
          </p:nvSpPr>
          <p:spPr bwMode="auto">
            <a:xfrm>
              <a:off x="2322" y="2132"/>
              <a:ext cx="201" cy="384"/>
            </a:xfrm>
            <a:custGeom>
              <a:avLst/>
              <a:gdLst>
                <a:gd name="T0" fmla="*/ 201 w 201"/>
                <a:gd name="T1" fmla="*/ 0 h 384"/>
                <a:gd name="T2" fmla="*/ 201 w 201"/>
                <a:gd name="T3" fmla="*/ 0 h 384"/>
                <a:gd name="T4" fmla="*/ 201 w 201"/>
                <a:gd name="T5" fmla="*/ 0 h 384"/>
                <a:gd name="T6" fmla="*/ 201 w 201"/>
                <a:gd name="T7" fmla="*/ 0 h 384"/>
                <a:gd name="T8" fmla="*/ 201 w 201"/>
                <a:gd name="T9" fmla="*/ 4 h 384"/>
                <a:gd name="T10" fmla="*/ 201 w 201"/>
                <a:gd name="T11" fmla="*/ 4 h 384"/>
                <a:gd name="T12" fmla="*/ 167 w 201"/>
                <a:gd name="T13" fmla="*/ 8 h 384"/>
                <a:gd name="T14" fmla="*/ 137 w 201"/>
                <a:gd name="T15" fmla="*/ 17 h 384"/>
                <a:gd name="T16" fmla="*/ 111 w 201"/>
                <a:gd name="T17" fmla="*/ 25 h 384"/>
                <a:gd name="T18" fmla="*/ 90 w 201"/>
                <a:gd name="T19" fmla="*/ 38 h 384"/>
                <a:gd name="T20" fmla="*/ 68 w 201"/>
                <a:gd name="T21" fmla="*/ 51 h 384"/>
                <a:gd name="T22" fmla="*/ 51 w 201"/>
                <a:gd name="T23" fmla="*/ 68 h 384"/>
                <a:gd name="T24" fmla="*/ 34 w 201"/>
                <a:gd name="T25" fmla="*/ 85 h 384"/>
                <a:gd name="T26" fmla="*/ 21 w 201"/>
                <a:gd name="T27" fmla="*/ 106 h 384"/>
                <a:gd name="T28" fmla="*/ 21 w 201"/>
                <a:gd name="T29" fmla="*/ 106 h 384"/>
                <a:gd name="T30" fmla="*/ 13 w 201"/>
                <a:gd name="T31" fmla="*/ 128 h 384"/>
                <a:gd name="T32" fmla="*/ 8 w 201"/>
                <a:gd name="T33" fmla="*/ 149 h 384"/>
                <a:gd name="T34" fmla="*/ 4 w 201"/>
                <a:gd name="T35" fmla="*/ 196 h 384"/>
                <a:gd name="T36" fmla="*/ 8 w 201"/>
                <a:gd name="T37" fmla="*/ 243 h 384"/>
                <a:gd name="T38" fmla="*/ 17 w 201"/>
                <a:gd name="T39" fmla="*/ 286 h 384"/>
                <a:gd name="T40" fmla="*/ 30 w 201"/>
                <a:gd name="T41" fmla="*/ 324 h 384"/>
                <a:gd name="T42" fmla="*/ 43 w 201"/>
                <a:gd name="T43" fmla="*/ 354 h 384"/>
                <a:gd name="T44" fmla="*/ 55 w 201"/>
                <a:gd name="T45" fmla="*/ 380 h 384"/>
                <a:gd name="T46" fmla="*/ 55 w 201"/>
                <a:gd name="T47" fmla="*/ 380 h 384"/>
                <a:gd name="T48" fmla="*/ 55 w 201"/>
                <a:gd name="T49" fmla="*/ 384 h 384"/>
                <a:gd name="T50" fmla="*/ 55 w 201"/>
                <a:gd name="T51" fmla="*/ 384 h 384"/>
                <a:gd name="T52" fmla="*/ 51 w 201"/>
                <a:gd name="T53" fmla="*/ 384 h 384"/>
                <a:gd name="T54" fmla="*/ 51 w 201"/>
                <a:gd name="T55" fmla="*/ 384 h 384"/>
                <a:gd name="T56" fmla="*/ 38 w 201"/>
                <a:gd name="T57" fmla="*/ 354 h 384"/>
                <a:gd name="T58" fmla="*/ 26 w 201"/>
                <a:gd name="T59" fmla="*/ 324 h 384"/>
                <a:gd name="T60" fmla="*/ 13 w 201"/>
                <a:gd name="T61" fmla="*/ 286 h 384"/>
                <a:gd name="T62" fmla="*/ 4 w 201"/>
                <a:gd name="T63" fmla="*/ 243 h 384"/>
                <a:gd name="T64" fmla="*/ 0 w 201"/>
                <a:gd name="T65" fmla="*/ 196 h 384"/>
                <a:gd name="T66" fmla="*/ 4 w 201"/>
                <a:gd name="T67" fmla="*/ 149 h 384"/>
                <a:gd name="T68" fmla="*/ 8 w 201"/>
                <a:gd name="T69" fmla="*/ 128 h 384"/>
                <a:gd name="T70" fmla="*/ 17 w 201"/>
                <a:gd name="T71" fmla="*/ 102 h 384"/>
                <a:gd name="T72" fmla="*/ 17 w 201"/>
                <a:gd name="T73" fmla="*/ 102 h 384"/>
                <a:gd name="T74" fmla="*/ 30 w 201"/>
                <a:gd name="T75" fmla="*/ 85 h 384"/>
                <a:gd name="T76" fmla="*/ 47 w 201"/>
                <a:gd name="T77" fmla="*/ 64 h 384"/>
                <a:gd name="T78" fmla="*/ 64 w 201"/>
                <a:gd name="T79" fmla="*/ 47 h 384"/>
                <a:gd name="T80" fmla="*/ 85 w 201"/>
                <a:gd name="T81" fmla="*/ 34 h 384"/>
                <a:gd name="T82" fmla="*/ 111 w 201"/>
                <a:gd name="T83" fmla="*/ 21 h 384"/>
                <a:gd name="T84" fmla="*/ 137 w 201"/>
                <a:gd name="T85" fmla="*/ 12 h 384"/>
                <a:gd name="T86" fmla="*/ 167 w 201"/>
                <a:gd name="T87" fmla="*/ 4 h 384"/>
                <a:gd name="T88" fmla="*/ 201 w 201"/>
                <a:gd name="T89" fmla="*/ 0 h 384"/>
                <a:gd name="T90" fmla="*/ 201 w 201"/>
                <a:gd name="T91" fmla="*/ 0 h 3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1"/>
                <a:gd name="T139" fmla="*/ 0 h 384"/>
                <a:gd name="T140" fmla="*/ 201 w 201"/>
                <a:gd name="T141" fmla="*/ 384 h 38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1" h="384">
                  <a:moveTo>
                    <a:pt x="201" y="0"/>
                  </a:moveTo>
                  <a:lnTo>
                    <a:pt x="201" y="0"/>
                  </a:lnTo>
                  <a:lnTo>
                    <a:pt x="201" y="4"/>
                  </a:lnTo>
                  <a:lnTo>
                    <a:pt x="167" y="8"/>
                  </a:lnTo>
                  <a:lnTo>
                    <a:pt x="137" y="17"/>
                  </a:lnTo>
                  <a:lnTo>
                    <a:pt x="111" y="25"/>
                  </a:lnTo>
                  <a:lnTo>
                    <a:pt x="90" y="38"/>
                  </a:lnTo>
                  <a:lnTo>
                    <a:pt x="68" y="51"/>
                  </a:lnTo>
                  <a:lnTo>
                    <a:pt x="51" y="68"/>
                  </a:lnTo>
                  <a:lnTo>
                    <a:pt x="34" y="85"/>
                  </a:lnTo>
                  <a:lnTo>
                    <a:pt x="21" y="106"/>
                  </a:lnTo>
                  <a:lnTo>
                    <a:pt x="13" y="128"/>
                  </a:lnTo>
                  <a:lnTo>
                    <a:pt x="8" y="149"/>
                  </a:lnTo>
                  <a:lnTo>
                    <a:pt x="4" y="196"/>
                  </a:lnTo>
                  <a:lnTo>
                    <a:pt x="8" y="243"/>
                  </a:lnTo>
                  <a:lnTo>
                    <a:pt x="17" y="286"/>
                  </a:lnTo>
                  <a:lnTo>
                    <a:pt x="30" y="324"/>
                  </a:lnTo>
                  <a:lnTo>
                    <a:pt x="43" y="354"/>
                  </a:lnTo>
                  <a:lnTo>
                    <a:pt x="55" y="380"/>
                  </a:lnTo>
                  <a:lnTo>
                    <a:pt x="55" y="384"/>
                  </a:lnTo>
                  <a:lnTo>
                    <a:pt x="51" y="384"/>
                  </a:lnTo>
                  <a:lnTo>
                    <a:pt x="38" y="354"/>
                  </a:lnTo>
                  <a:lnTo>
                    <a:pt x="26" y="324"/>
                  </a:lnTo>
                  <a:lnTo>
                    <a:pt x="13" y="286"/>
                  </a:lnTo>
                  <a:lnTo>
                    <a:pt x="4" y="243"/>
                  </a:lnTo>
                  <a:lnTo>
                    <a:pt x="0" y="196"/>
                  </a:lnTo>
                  <a:lnTo>
                    <a:pt x="4" y="149"/>
                  </a:lnTo>
                  <a:lnTo>
                    <a:pt x="8" y="128"/>
                  </a:lnTo>
                  <a:lnTo>
                    <a:pt x="17" y="102"/>
                  </a:lnTo>
                  <a:lnTo>
                    <a:pt x="30" y="85"/>
                  </a:lnTo>
                  <a:lnTo>
                    <a:pt x="47" y="64"/>
                  </a:lnTo>
                  <a:lnTo>
                    <a:pt x="64" y="47"/>
                  </a:lnTo>
                  <a:lnTo>
                    <a:pt x="85" y="34"/>
                  </a:lnTo>
                  <a:lnTo>
                    <a:pt x="111" y="21"/>
                  </a:lnTo>
                  <a:lnTo>
                    <a:pt x="137" y="12"/>
                  </a:lnTo>
                  <a:lnTo>
                    <a:pt x="167" y="4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1" name="Freeform 180"/>
            <p:cNvSpPr>
              <a:spLocks/>
            </p:cNvSpPr>
            <p:nvPr/>
          </p:nvSpPr>
          <p:spPr bwMode="auto">
            <a:xfrm>
              <a:off x="2309" y="2123"/>
              <a:ext cx="218" cy="393"/>
            </a:xfrm>
            <a:custGeom>
              <a:avLst/>
              <a:gdLst>
                <a:gd name="T0" fmla="*/ 214 w 218"/>
                <a:gd name="T1" fmla="*/ 0 h 393"/>
                <a:gd name="T2" fmla="*/ 214 w 218"/>
                <a:gd name="T3" fmla="*/ 0 h 393"/>
                <a:gd name="T4" fmla="*/ 218 w 218"/>
                <a:gd name="T5" fmla="*/ 4 h 393"/>
                <a:gd name="T6" fmla="*/ 218 w 218"/>
                <a:gd name="T7" fmla="*/ 4 h 393"/>
                <a:gd name="T8" fmla="*/ 218 w 218"/>
                <a:gd name="T9" fmla="*/ 4 h 393"/>
                <a:gd name="T10" fmla="*/ 218 w 218"/>
                <a:gd name="T11" fmla="*/ 4 h 393"/>
                <a:gd name="T12" fmla="*/ 184 w 218"/>
                <a:gd name="T13" fmla="*/ 9 h 393"/>
                <a:gd name="T14" fmla="*/ 158 w 218"/>
                <a:gd name="T15" fmla="*/ 17 h 393"/>
                <a:gd name="T16" fmla="*/ 128 w 218"/>
                <a:gd name="T17" fmla="*/ 26 h 393"/>
                <a:gd name="T18" fmla="*/ 107 w 218"/>
                <a:gd name="T19" fmla="*/ 39 h 393"/>
                <a:gd name="T20" fmla="*/ 86 w 218"/>
                <a:gd name="T21" fmla="*/ 51 h 393"/>
                <a:gd name="T22" fmla="*/ 64 w 218"/>
                <a:gd name="T23" fmla="*/ 64 h 393"/>
                <a:gd name="T24" fmla="*/ 47 w 218"/>
                <a:gd name="T25" fmla="*/ 81 h 393"/>
                <a:gd name="T26" fmla="*/ 34 w 218"/>
                <a:gd name="T27" fmla="*/ 103 h 393"/>
                <a:gd name="T28" fmla="*/ 34 w 218"/>
                <a:gd name="T29" fmla="*/ 103 h 393"/>
                <a:gd name="T30" fmla="*/ 21 w 218"/>
                <a:gd name="T31" fmla="*/ 124 h 393"/>
                <a:gd name="T32" fmla="*/ 13 w 218"/>
                <a:gd name="T33" fmla="*/ 150 h 393"/>
                <a:gd name="T34" fmla="*/ 4 w 218"/>
                <a:gd name="T35" fmla="*/ 197 h 393"/>
                <a:gd name="T36" fmla="*/ 4 w 218"/>
                <a:gd name="T37" fmla="*/ 244 h 393"/>
                <a:gd name="T38" fmla="*/ 9 w 218"/>
                <a:gd name="T39" fmla="*/ 291 h 393"/>
                <a:gd name="T40" fmla="*/ 13 w 218"/>
                <a:gd name="T41" fmla="*/ 329 h 393"/>
                <a:gd name="T42" fmla="*/ 21 w 218"/>
                <a:gd name="T43" fmla="*/ 363 h 393"/>
                <a:gd name="T44" fmla="*/ 30 w 218"/>
                <a:gd name="T45" fmla="*/ 393 h 393"/>
                <a:gd name="T46" fmla="*/ 30 w 218"/>
                <a:gd name="T47" fmla="*/ 393 h 393"/>
                <a:gd name="T48" fmla="*/ 30 w 218"/>
                <a:gd name="T49" fmla="*/ 393 h 393"/>
                <a:gd name="T50" fmla="*/ 30 w 218"/>
                <a:gd name="T51" fmla="*/ 393 h 393"/>
                <a:gd name="T52" fmla="*/ 26 w 218"/>
                <a:gd name="T53" fmla="*/ 393 h 393"/>
                <a:gd name="T54" fmla="*/ 26 w 218"/>
                <a:gd name="T55" fmla="*/ 393 h 393"/>
                <a:gd name="T56" fmla="*/ 17 w 218"/>
                <a:gd name="T57" fmla="*/ 363 h 393"/>
                <a:gd name="T58" fmla="*/ 9 w 218"/>
                <a:gd name="T59" fmla="*/ 329 h 393"/>
                <a:gd name="T60" fmla="*/ 0 w 218"/>
                <a:gd name="T61" fmla="*/ 291 h 393"/>
                <a:gd name="T62" fmla="*/ 0 w 218"/>
                <a:gd name="T63" fmla="*/ 244 h 393"/>
                <a:gd name="T64" fmla="*/ 0 w 218"/>
                <a:gd name="T65" fmla="*/ 197 h 393"/>
                <a:gd name="T66" fmla="*/ 9 w 218"/>
                <a:gd name="T67" fmla="*/ 145 h 393"/>
                <a:gd name="T68" fmla="*/ 17 w 218"/>
                <a:gd name="T69" fmla="*/ 124 h 393"/>
                <a:gd name="T70" fmla="*/ 30 w 218"/>
                <a:gd name="T71" fmla="*/ 98 h 393"/>
                <a:gd name="T72" fmla="*/ 30 w 218"/>
                <a:gd name="T73" fmla="*/ 98 h 393"/>
                <a:gd name="T74" fmla="*/ 47 w 218"/>
                <a:gd name="T75" fmla="*/ 81 h 393"/>
                <a:gd name="T76" fmla="*/ 60 w 218"/>
                <a:gd name="T77" fmla="*/ 60 h 393"/>
                <a:gd name="T78" fmla="*/ 81 w 218"/>
                <a:gd name="T79" fmla="*/ 47 h 393"/>
                <a:gd name="T80" fmla="*/ 103 w 218"/>
                <a:gd name="T81" fmla="*/ 34 h 393"/>
                <a:gd name="T82" fmla="*/ 128 w 218"/>
                <a:gd name="T83" fmla="*/ 21 h 393"/>
                <a:gd name="T84" fmla="*/ 154 w 218"/>
                <a:gd name="T85" fmla="*/ 13 h 393"/>
                <a:gd name="T86" fmla="*/ 184 w 218"/>
                <a:gd name="T87" fmla="*/ 4 h 393"/>
                <a:gd name="T88" fmla="*/ 214 w 218"/>
                <a:gd name="T89" fmla="*/ 0 h 393"/>
                <a:gd name="T90" fmla="*/ 214 w 218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8"/>
                <a:gd name="T139" fmla="*/ 0 h 393"/>
                <a:gd name="T140" fmla="*/ 218 w 218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8" h="393">
                  <a:moveTo>
                    <a:pt x="214" y="0"/>
                  </a:moveTo>
                  <a:lnTo>
                    <a:pt x="214" y="0"/>
                  </a:lnTo>
                  <a:lnTo>
                    <a:pt x="218" y="4"/>
                  </a:lnTo>
                  <a:lnTo>
                    <a:pt x="184" y="9"/>
                  </a:lnTo>
                  <a:lnTo>
                    <a:pt x="158" y="17"/>
                  </a:lnTo>
                  <a:lnTo>
                    <a:pt x="128" y="26"/>
                  </a:lnTo>
                  <a:lnTo>
                    <a:pt x="107" y="39"/>
                  </a:lnTo>
                  <a:lnTo>
                    <a:pt x="86" y="51"/>
                  </a:lnTo>
                  <a:lnTo>
                    <a:pt x="64" y="64"/>
                  </a:lnTo>
                  <a:lnTo>
                    <a:pt x="47" y="81"/>
                  </a:lnTo>
                  <a:lnTo>
                    <a:pt x="34" y="103"/>
                  </a:lnTo>
                  <a:lnTo>
                    <a:pt x="21" y="124"/>
                  </a:lnTo>
                  <a:lnTo>
                    <a:pt x="13" y="150"/>
                  </a:lnTo>
                  <a:lnTo>
                    <a:pt x="4" y="197"/>
                  </a:lnTo>
                  <a:lnTo>
                    <a:pt x="4" y="244"/>
                  </a:lnTo>
                  <a:lnTo>
                    <a:pt x="9" y="291"/>
                  </a:lnTo>
                  <a:lnTo>
                    <a:pt x="13" y="329"/>
                  </a:lnTo>
                  <a:lnTo>
                    <a:pt x="21" y="363"/>
                  </a:lnTo>
                  <a:lnTo>
                    <a:pt x="30" y="393"/>
                  </a:lnTo>
                  <a:lnTo>
                    <a:pt x="26" y="393"/>
                  </a:lnTo>
                  <a:lnTo>
                    <a:pt x="17" y="363"/>
                  </a:lnTo>
                  <a:lnTo>
                    <a:pt x="9" y="329"/>
                  </a:lnTo>
                  <a:lnTo>
                    <a:pt x="0" y="291"/>
                  </a:lnTo>
                  <a:lnTo>
                    <a:pt x="0" y="244"/>
                  </a:lnTo>
                  <a:lnTo>
                    <a:pt x="0" y="197"/>
                  </a:lnTo>
                  <a:lnTo>
                    <a:pt x="9" y="145"/>
                  </a:lnTo>
                  <a:lnTo>
                    <a:pt x="17" y="124"/>
                  </a:lnTo>
                  <a:lnTo>
                    <a:pt x="30" y="98"/>
                  </a:lnTo>
                  <a:lnTo>
                    <a:pt x="47" y="81"/>
                  </a:lnTo>
                  <a:lnTo>
                    <a:pt x="60" y="60"/>
                  </a:lnTo>
                  <a:lnTo>
                    <a:pt x="81" y="47"/>
                  </a:lnTo>
                  <a:lnTo>
                    <a:pt x="103" y="34"/>
                  </a:lnTo>
                  <a:lnTo>
                    <a:pt x="128" y="21"/>
                  </a:lnTo>
                  <a:lnTo>
                    <a:pt x="154" y="13"/>
                  </a:lnTo>
                  <a:lnTo>
                    <a:pt x="184" y="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2" name="Freeform 181"/>
            <p:cNvSpPr>
              <a:spLocks/>
            </p:cNvSpPr>
            <p:nvPr/>
          </p:nvSpPr>
          <p:spPr bwMode="auto">
            <a:xfrm>
              <a:off x="2271" y="2119"/>
              <a:ext cx="260" cy="393"/>
            </a:xfrm>
            <a:custGeom>
              <a:avLst/>
              <a:gdLst>
                <a:gd name="T0" fmla="*/ 260 w 260"/>
                <a:gd name="T1" fmla="*/ 0 h 393"/>
                <a:gd name="T2" fmla="*/ 260 w 260"/>
                <a:gd name="T3" fmla="*/ 0 h 393"/>
                <a:gd name="T4" fmla="*/ 260 w 260"/>
                <a:gd name="T5" fmla="*/ 4 h 393"/>
                <a:gd name="T6" fmla="*/ 260 w 260"/>
                <a:gd name="T7" fmla="*/ 4 h 393"/>
                <a:gd name="T8" fmla="*/ 256 w 260"/>
                <a:gd name="T9" fmla="*/ 4 h 393"/>
                <a:gd name="T10" fmla="*/ 256 w 260"/>
                <a:gd name="T11" fmla="*/ 4 h 393"/>
                <a:gd name="T12" fmla="*/ 239 w 260"/>
                <a:gd name="T13" fmla="*/ 4 h 393"/>
                <a:gd name="T14" fmla="*/ 192 w 260"/>
                <a:gd name="T15" fmla="*/ 8 h 393"/>
                <a:gd name="T16" fmla="*/ 162 w 260"/>
                <a:gd name="T17" fmla="*/ 13 h 393"/>
                <a:gd name="T18" fmla="*/ 132 w 260"/>
                <a:gd name="T19" fmla="*/ 21 h 393"/>
                <a:gd name="T20" fmla="*/ 102 w 260"/>
                <a:gd name="T21" fmla="*/ 34 h 393"/>
                <a:gd name="T22" fmla="*/ 77 w 260"/>
                <a:gd name="T23" fmla="*/ 55 h 393"/>
                <a:gd name="T24" fmla="*/ 77 w 260"/>
                <a:gd name="T25" fmla="*/ 55 h 393"/>
                <a:gd name="T26" fmla="*/ 51 w 260"/>
                <a:gd name="T27" fmla="*/ 85 h 393"/>
                <a:gd name="T28" fmla="*/ 34 w 260"/>
                <a:gd name="T29" fmla="*/ 119 h 393"/>
                <a:gd name="T30" fmla="*/ 21 w 260"/>
                <a:gd name="T31" fmla="*/ 158 h 393"/>
                <a:gd name="T32" fmla="*/ 21 w 260"/>
                <a:gd name="T33" fmla="*/ 205 h 393"/>
                <a:gd name="T34" fmla="*/ 21 w 260"/>
                <a:gd name="T35" fmla="*/ 248 h 393"/>
                <a:gd name="T36" fmla="*/ 21 w 260"/>
                <a:gd name="T37" fmla="*/ 248 h 393"/>
                <a:gd name="T38" fmla="*/ 21 w 260"/>
                <a:gd name="T39" fmla="*/ 286 h 393"/>
                <a:gd name="T40" fmla="*/ 21 w 260"/>
                <a:gd name="T41" fmla="*/ 325 h 393"/>
                <a:gd name="T42" fmla="*/ 17 w 260"/>
                <a:gd name="T43" fmla="*/ 359 h 393"/>
                <a:gd name="T44" fmla="*/ 4 w 260"/>
                <a:gd name="T45" fmla="*/ 393 h 393"/>
                <a:gd name="T46" fmla="*/ 4 w 260"/>
                <a:gd name="T47" fmla="*/ 393 h 393"/>
                <a:gd name="T48" fmla="*/ 0 w 260"/>
                <a:gd name="T49" fmla="*/ 393 h 393"/>
                <a:gd name="T50" fmla="*/ 0 w 260"/>
                <a:gd name="T51" fmla="*/ 393 h 393"/>
                <a:gd name="T52" fmla="*/ 0 w 260"/>
                <a:gd name="T53" fmla="*/ 389 h 393"/>
                <a:gd name="T54" fmla="*/ 0 w 260"/>
                <a:gd name="T55" fmla="*/ 389 h 393"/>
                <a:gd name="T56" fmla="*/ 12 w 260"/>
                <a:gd name="T57" fmla="*/ 359 h 393"/>
                <a:gd name="T58" fmla="*/ 17 w 260"/>
                <a:gd name="T59" fmla="*/ 325 h 393"/>
                <a:gd name="T60" fmla="*/ 17 w 260"/>
                <a:gd name="T61" fmla="*/ 286 h 393"/>
                <a:gd name="T62" fmla="*/ 17 w 260"/>
                <a:gd name="T63" fmla="*/ 248 h 393"/>
                <a:gd name="T64" fmla="*/ 17 w 260"/>
                <a:gd name="T65" fmla="*/ 205 h 393"/>
                <a:gd name="T66" fmla="*/ 17 w 260"/>
                <a:gd name="T67" fmla="*/ 205 h 393"/>
                <a:gd name="T68" fmla="*/ 17 w 260"/>
                <a:gd name="T69" fmla="*/ 158 h 393"/>
                <a:gd name="T70" fmla="*/ 30 w 260"/>
                <a:gd name="T71" fmla="*/ 115 h 393"/>
                <a:gd name="T72" fmla="*/ 47 w 260"/>
                <a:gd name="T73" fmla="*/ 81 h 393"/>
                <a:gd name="T74" fmla="*/ 72 w 260"/>
                <a:gd name="T75" fmla="*/ 51 h 393"/>
                <a:gd name="T76" fmla="*/ 72 w 260"/>
                <a:gd name="T77" fmla="*/ 51 h 393"/>
                <a:gd name="T78" fmla="*/ 102 w 260"/>
                <a:gd name="T79" fmla="*/ 30 h 393"/>
                <a:gd name="T80" fmla="*/ 132 w 260"/>
                <a:gd name="T81" fmla="*/ 17 h 393"/>
                <a:gd name="T82" fmla="*/ 162 w 260"/>
                <a:gd name="T83" fmla="*/ 8 h 393"/>
                <a:gd name="T84" fmla="*/ 192 w 260"/>
                <a:gd name="T85" fmla="*/ 0 h 393"/>
                <a:gd name="T86" fmla="*/ 239 w 260"/>
                <a:gd name="T87" fmla="*/ 0 h 393"/>
                <a:gd name="T88" fmla="*/ 260 w 260"/>
                <a:gd name="T89" fmla="*/ 0 h 393"/>
                <a:gd name="T90" fmla="*/ 260 w 260"/>
                <a:gd name="T91" fmla="*/ 0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393"/>
                <a:gd name="T140" fmla="*/ 260 w 260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393">
                  <a:moveTo>
                    <a:pt x="260" y="0"/>
                  </a:moveTo>
                  <a:lnTo>
                    <a:pt x="260" y="0"/>
                  </a:lnTo>
                  <a:lnTo>
                    <a:pt x="260" y="4"/>
                  </a:lnTo>
                  <a:lnTo>
                    <a:pt x="256" y="4"/>
                  </a:lnTo>
                  <a:lnTo>
                    <a:pt x="239" y="4"/>
                  </a:lnTo>
                  <a:lnTo>
                    <a:pt x="192" y="8"/>
                  </a:lnTo>
                  <a:lnTo>
                    <a:pt x="162" y="13"/>
                  </a:lnTo>
                  <a:lnTo>
                    <a:pt x="132" y="21"/>
                  </a:lnTo>
                  <a:lnTo>
                    <a:pt x="102" y="34"/>
                  </a:lnTo>
                  <a:lnTo>
                    <a:pt x="77" y="55"/>
                  </a:lnTo>
                  <a:lnTo>
                    <a:pt x="51" y="85"/>
                  </a:lnTo>
                  <a:lnTo>
                    <a:pt x="34" y="119"/>
                  </a:lnTo>
                  <a:lnTo>
                    <a:pt x="21" y="158"/>
                  </a:lnTo>
                  <a:lnTo>
                    <a:pt x="21" y="205"/>
                  </a:lnTo>
                  <a:lnTo>
                    <a:pt x="21" y="248"/>
                  </a:lnTo>
                  <a:lnTo>
                    <a:pt x="21" y="286"/>
                  </a:lnTo>
                  <a:lnTo>
                    <a:pt x="21" y="325"/>
                  </a:lnTo>
                  <a:lnTo>
                    <a:pt x="17" y="359"/>
                  </a:lnTo>
                  <a:lnTo>
                    <a:pt x="4" y="393"/>
                  </a:lnTo>
                  <a:lnTo>
                    <a:pt x="0" y="393"/>
                  </a:lnTo>
                  <a:lnTo>
                    <a:pt x="0" y="389"/>
                  </a:lnTo>
                  <a:lnTo>
                    <a:pt x="12" y="359"/>
                  </a:lnTo>
                  <a:lnTo>
                    <a:pt x="17" y="325"/>
                  </a:lnTo>
                  <a:lnTo>
                    <a:pt x="17" y="286"/>
                  </a:lnTo>
                  <a:lnTo>
                    <a:pt x="17" y="248"/>
                  </a:lnTo>
                  <a:lnTo>
                    <a:pt x="17" y="205"/>
                  </a:lnTo>
                  <a:lnTo>
                    <a:pt x="17" y="158"/>
                  </a:lnTo>
                  <a:lnTo>
                    <a:pt x="30" y="115"/>
                  </a:lnTo>
                  <a:lnTo>
                    <a:pt x="47" y="81"/>
                  </a:lnTo>
                  <a:lnTo>
                    <a:pt x="72" y="51"/>
                  </a:lnTo>
                  <a:lnTo>
                    <a:pt x="102" y="30"/>
                  </a:lnTo>
                  <a:lnTo>
                    <a:pt x="132" y="17"/>
                  </a:lnTo>
                  <a:lnTo>
                    <a:pt x="162" y="8"/>
                  </a:lnTo>
                  <a:lnTo>
                    <a:pt x="192" y="0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3" name="Freeform 182"/>
            <p:cNvSpPr>
              <a:spLocks/>
            </p:cNvSpPr>
            <p:nvPr/>
          </p:nvSpPr>
          <p:spPr bwMode="auto">
            <a:xfrm>
              <a:off x="2365" y="2320"/>
              <a:ext cx="98" cy="30"/>
            </a:xfrm>
            <a:custGeom>
              <a:avLst/>
              <a:gdLst>
                <a:gd name="T0" fmla="*/ 25 w 98"/>
                <a:gd name="T1" fmla="*/ 30 h 30"/>
                <a:gd name="T2" fmla="*/ 25 w 98"/>
                <a:gd name="T3" fmla="*/ 30 h 30"/>
                <a:gd name="T4" fmla="*/ 47 w 98"/>
                <a:gd name="T5" fmla="*/ 30 h 30"/>
                <a:gd name="T6" fmla="*/ 64 w 98"/>
                <a:gd name="T7" fmla="*/ 30 h 30"/>
                <a:gd name="T8" fmla="*/ 98 w 98"/>
                <a:gd name="T9" fmla="*/ 17 h 30"/>
                <a:gd name="T10" fmla="*/ 98 w 98"/>
                <a:gd name="T11" fmla="*/ 17 h 30"/>
                <a:gd name="T12" fmla="*/ 85 w 98"/>
                <a:gd name="T13" fmla="*/ 12 h 30"/>
                <a:gd name="T14" fmla="*/ 55 w 98"/>
                <a:gd name="T15" fmla="*/ 0 h 30"/>
                <a:gd name="T16" fmla="*/ 38 w 98"/>
                <a:gd name="T17" fmla="*/ 0 h 30"/>
                <a:gd name="T18" fmla="*/ 25 w 98"/>
                <a:gd name="T19" fmla="*/ 0 h 30"/>
                <a:gd name="T20" fmla="*/ 12 w 98"/>
                <a:gd name="T21" fmla="*/ 4 h 30"/>
                <a:gd name="T22" fmla="*/ 4 w 98"/>
                <a:gd name="T23" fmla="*/ 12 h 30"/>
                <a:gd name="T24" fmla="*/ 4 w 98"/>
                <a:gd name="T25" fmla="*/ 12 h 30"/>
                <a:gd name="T26" fmla="*/ 0 w 98"/>
                <a:gd name="T27" fmla="*/ 12 h 30"/>
                <a:gd name="T28" fmla="*/ 4 w 98"/>
                <a:gd name="T29" fmla="*/ 21 h 30"/>
                <a:gd name="T30" fmla="*/ 8 w 98"/>
                <a:gd name="T31" fmla="*/ 25 h 30"/>
                <a:gd name="T32" fmla="*/ 25 w 98"/>
                <a:gd name="T33" fmla="*/ 30 h 30"/>
                <a:gd name="T34" fmla="*/ 25 w 98"/>
                <a:gd name="T35" fmla="*/ 3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8"/>
                <a:gd name="T55" fmla="*/ 0 h 30"/>
                <a:gd name="T56" fmla="*/ 98 w 98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8" h="30">
                  <a:moveTo>
                    <a:pt x="25" y="30"/>
                  </a:moveTo>
                  <a:lnTo>
                    <a:pt x="25" y="30"/>
                  </a:lnTo>
                  <a:lnTo>
                    <a:pt x="47" y="30"/>
                  </a:lnTo>
                  <a:lnTo>
                    <a:pt x="64" y="30"/>
                  </a:lnTo>
                  <a:lnTo>
                    <a:pt x="98" y="17"/>
                  </a:lnTo>
                  <a:lnTo>
                    <a:pt x="85" y="12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4" name="Freeform 183"/>
            <p:cNvSpPr>
              <a:spLocks/>
            </p:cNvSpPr>
            <p:nvPr/>
          </p:nvSpPr>
          <p:spPr bwMode="auto">
            <a:xfrm>
              <a:off x="2365" y="2307"/>
              <a:ext cx="98" cy="30"/>
            </a:xfrm>
            <a:custGeom>
              <a:avLst/>
              <a:gdLst>
                <a:gd name="T0" fmla="*/ 51 w 98"/>
                <a:gd name="T1" fmla="*/ 21 h 30"/>
                <a:gd name="T2" fmla="*/ 51 w 98"/>
                <a:gd name="T3" fmla="*/ 21 h 30"/>
                <a:gd name="T4" fmla="*/ 77 w 98"/>
                <a:gd name="T5" fmla="*/ 21 h 30"/>
                <a:gd name="T6" fmla="*/ 89 w 98"/>
                <a:gd name="T7" fmla="*/ 25 h 30"/>
                <a:gd name="T8" fmla="*/ 98 w 98"/>
                <a:gd name="T9" fmla="*/ 30 h 30"/>
                <a:gd name="T10" fmla="*/ 98 w 98"/>
                <a:gd name="T11" fmla="*/ 30 h 30"/>
                <a:gd name="T12" fmla="*/ 89 w 98"/>
                <a:gd name="T13" fmla="*/ 21 h 30"/>
                <a:gd name="T14" fmla="*/ 81 w 98"/>
                <a:gd name="T15" fmla="*/ 13 h 30"/>
                <a:gd name="T16" fmla="*/ 68 w 98"/>
                <a:gd name="T17" fmla="*/ 4 h 30"/>
                <a:gd name="T18" fmla="*/ 55 w 98"/>
                <a:gd name="T19" fmla="*/ 0 h 30"/>
                <a:gd name="T20" fmla="*/ 38 w 98"/>
                <a:gd name="T21" fmla="*/ 0 h 30"/>
                <a:gd name="T22" fmla="*/ 21 w 98"/>
                <a:gd name="T23" fmla="*/ 4 h 30"/>
                <a:gd name="T24" fmla="*/ 0 w 98"/>
                <a:gd name="T25" fmla="*/ 21 h 30"/>
                <a:gd name="T26" fmla="*/ 0 w 98"/>
                <a:gd name="T27" fmla="*/ 21 h 30"/>
                <a:gd name="T28" fmla="*/ 51 w 98"/>
                <a:gd name="T29" fmla="*/ 21 h 30"/>
                <a:gd name="T30" fmla="*/ 51 w 98"/>
                <a:gd name="T31" fmla="*/ 21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30"/>
                <a:gd name="T50" fmla="*/ 98 w 98"/>
                <a:gd name="T51" fmla="*/ 30 h 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30">
                  <a:moveTo>
                    <a:pt x="51" y="21"/>
                  </a:moveTo>
                  <a:lnTo>
                    <a:pt x="51" y="21"/>
                  </a:lnTo>
                  <a:lnTo>
                    <a:pt x="77" y="21"/>
                  </a:lnTo>
                  <a:lnTo>
                    <a:pt x="89" y="25"/>
                  </a:lnTo>
                  <a:lnTo>
                    <a:pt x="98" y="30"/>
                  </a:lnTo>
                  <a:lnTo>
                    <a:pt x="89" y="21"/>
                  </a:lnTo>
                  <a:lnTo>
                    <a:pt x="81" y="13"/>
                  </a:lnTo>
                  <a:lnTo>
                    <a:pt x="68" y="4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21" y="4"/>
                  </a:lnTo>
                  <a:lnTo>
                    <a:pt x="0" y="21"/>
                  </a:lnTo>
                  <a:lnTo>
                    <a:pt x="51" y="21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5" name="Freeform 184"/>
            <p:cNvSpPr>
              <a:spLocks/>
            </p:cNvSpPr>
            <p:nvPr/>
          </p:nvSpPr>
          <p:spPr bwMode="auto">
            <a:xfrm>
              <a:off x="2377" y="2328"/>
              <a:ext cx="26" cy="22"/>
            </a:xfrm>
            <a:custGeom>
              <a:avLst/>
              <a:gdLst>
                <a:gd name="T0" fmla="*/ 0 w 26"/>
                <a:gd name="T1" fmla="*/ 9 h 22"/>
                <a:gd name="T2" fmla="*/ 0 w 26"/>
                <a:gd name="T3" fmla="*/ 9 h 22"/>
                <a:gd name="T4" fmla="*/ 5 w 26"/>
                <a:gd name="T5" fmla="*/ 17 h 22"/>
                <a:gd name="T6" fmla="*/ 13 w 26"/>
                <a:gd name="T7" fmla="*/ 22 h 22"/>
                <a:gd name="T8" fmla="*/ 13 w 26"/>
                <a:gd name="T9" fmla="*/ 22 h 22"/>
                <a:gd name="T10" fmla="*/ 22 w 26"/>
                <a:gd name="T11" fmla="*/ 13 h 22"/>
                <a:gd name="T12" fmla="*/ 26 w 26"/>
                <a:gd name="T13" fmla="*/ 4 h 22"/>
                <a:gd name="T14" fmla="*/ 26 w 26"/>
                <a:gd name="T15" fmla="*/ 4 h 22"/>
                <a:gd name="T16" fmla="*/ 22 w 26"/>
                <a:gd name="T17" fmla="*/ 0 h 22"/>
                <a:gd name="T18" fmla="*/ 9 w 26"/>
                <a:gd name="T19" fmla="*/ 0 h 22"/>
                <a:gd name="T20" fmla="*/ 9 w 26"/>
                <a:gd name="T21" fmla="*/ 0 h 22"/>
                <a:gd name="T22" fmla="*/ 0 w 26"/>
                <a:gd name="T23" fmla="*/ 0 h 22"/>
                <a:gd name="T24" fmla="*/ 0 w 26"/>
                <a:gd name="T25" fmla="*/ 9 h 22"/>
                <a:gd name="T26" fmla="*/ 0 w 26"/>
                <a:gd name="T27" fmla="*/ 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0" y="9"/>
                  </a:moveTo>
                  <a:lnTo>
                    <a:pt x="0" y="9"/>
                  </a:lnTo>
                  <a:lnTo>
                    <a:pt x="5" y="17"/>
                  </a:lnTo>
                  <a:lnTo>
                    <a:pt x="13" y="22"/>
                  </a:lnTo>
                  <a:lnTo>
                    <a:pt x="22" y="13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6" name="Freeform 185"/>
            <p:cNvSpPr>
              <a:spLocks/>
            </p:cNvSpPr>
            <p:nvPr/>
          </p:nvSpPr>
          <p:spPr bwMode="auto">
            <a:xfrm>
              <a:off x="2377" y="2332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5 w 9"/>
                <a:gd name="T5" fmla="*/ 5 h 5"/>
                <a:gd name="T6" fmla="*/ 5 w 9"/>
                <a:gd name="T7" fmla="*/ 5 h 5"/>
                <a:gd name="T8" fmla="*/ 0 w 9"/>
                <a:gd name="T9" fmla="*/ 5 h 5"/>
                <a:gd name="T10" fmla="*/ 0 w 9"/>
                <a:gd name="T11" fmla="*/ 5 h 5"/>
                <a:gd name="T12" fmla="*/ 5 w 9"/>
                <a:gd name="T13" fmla="*/ 0 h 5"/>
                <a:gd name="T14" fmla="*/ 5 w 9"/>
                <a:gd name="T15" fmla="*/ 0 h 5"/>
                <a:gd name="T16" fmla="*/ 9 w 9"/>
                <a:gd name="T17" fmla="*/ 0 h 5"/>
                <a:gd name="T18" fmla="*/ 9 w 9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"/>
                <a:gd name="T32" fmla="*/ 9 w 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7" name="Freeform 186"/>
            <p:cNvSpPr>
              <a:spLocks/>
            </p:cNvSpPr>
            <p:nvPr/>
          </p:nvSpPr>
          <p:spPr bwMode="auto">
            <a:xfrm>
              <a:off x="2360" y="2303"/>
              <a:ext cx="99" cy="29"/>
            </a:xfrm>
            <a:custGeom>
              <a:avLst/>
              <a:gdLst>
                <a:gd name="T0" fmla="*/ 0 w 99"/>
                <a:gd name="T1" fmla="*/ 25 h 29"/>
                <a:gd name="T2" fmla="*/ 0 w 99"/>
                <a:gd name="T3" fmla="*/ 25 h 29"/>
                <a:gd name="T4" fmla="*/ 9 w 99"/>
                <a:gd name="T5" fmla="*/ 17 h 29"/>
                <a:gd name="T6" fmla="*/ 17 w 99"/>
                <a:gd name="T7" fmla="*/ 8 h 29"/>
                <a:gd name="T8" fmla="*/ 30 w 99"/>
                <a:gd name="T9" fmla="*/ 4 h 29"/>
                <a:gd name="T10" fmla="*/ 47 w 99"/>
                <a:gd name="T11" fmla="*/ 0 h 29"/>
                <a:gd name="T12" fmla="*/ 64 w 99"/>
                <a:gd name="T13" fmla="*/ 4 h 29"/>
                <a:gd name="T14" fmla="*/ 82 w 99"/>
                <a:gd name="T15" fmla="*/ 12 h 29"/>
                <a:gd name="T16" fmla="*/ 99 w 99"/>
                <a:gd name="T17" fmla="*/ 29 h 29"/>
                <a:gd name="T18" fmla="*/ 99 w 99"/>
                <a:gd name="T19" fmla="*/ 29 h 29"/>
                <a:gd name="T20" fmla="*/ 90 w 99"/>
                <a:gd name="T21" fmla="*/ 25 h 29"/>
                <a:gd name="T22" fmla="*/ 69 w 99"/>
                <a:gd name="T23" fmla="*/ 12 h 29"/>
                <a:gd name="T24" fmla="*/ 56 w 99"/>
                <a:gd name="T25" fmla="*/ 8 h 29"/>
                <a:gd name="T26" fmla="*/ 39 w 99"/>
                <a:gd name="T27" fmla="*/ 8 h 29"/>
                <a:gd name="T28" fmla="*/ 22 w 99"/>
                <a:gd name="T29" fmla="*/ 12 h 29"/>
                <a:gd name="T30" fmla="*/ 5 w 99"/>
                <a:gd name="T31" fmla="*/ 25 h 29"/>
                <a:gd name="T32" fmla="*/ 0 w 99"/>
                <a:gd name="T33" fmla="*/ 2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29"/>
                <a:gd name="T53" fmla="*/ 99 w 9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29">
                  <a:moveTo>
                    <a:pt x="0" y="25"/>
                  </a:moveTo>
                  <a:lnTo>
                    <a:pt x="0" y="25"/>
                  </a:lnTo>
                  <a:lnTo>
                    <a:pt x="9" y="17"/>
                  </a:lnTo>
                  <a:lnTo>
                    <a:pt x="17" y="8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82" y="12"/>
                  </a:lnTo>
                  <a:lnTo>
                    <a:pt x="99" y="29"/>
                  </a:lnTo>
                  <a:lnTo>
                    <a:pt x="90" y="25"/>
                  </a:lnTo>
                  <a:lnTo>
                    <a:pt x="69" y="12"/>
                  </a:lnTo>
                  <a:lnTo>
                    <a:pt x="56" y="8"/>
                  </a:lnTo>
                  <a:lnTo>
                    <a:pt x="39" y="8"/>
                  </a:lnTo>
                  <a:lnTo>
                    <a:pt x="22" y="12"/>
                  </a:lnTo>
                  <a:lnTo>
                    <a:pt x="5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8" name="Freeform 187"/>
            <p:cNvSpPr>
              <a:spLocks/>
            </p:cNvSpPr>
            <p:nvPr/>
          </p:nvSpPr>
          <p:spPr bwMode="auto">
            <a:xfrm>
              <a:off x="2356" y="2328"/>
              <a:ext cx="56" cy="22"/>
            </a:xfrm>
            <a:custGeom>
              <a:avLst/>
              <a:gdLst>
                <a:gd name="T0" fmla="*/ 13 w 56"/>
                <a:gd name="T1" fmla="*/ 0 h 22"/>
                <a:gd name="T2" fmla="*/ 13 w 56"/>
                <a:gd name="T3" fmla="*/ 0 h 22"/>
                <a:gd name="T4" fmla="*/ 13 w 56"/>
                <a:gd name="T5" fmla="*/ 4 h 22"/>
                <a:gd name="T6" fmla="*/ 17 w 56"/>
                <a:gd name="T7" fmla="*/ 13 h 22"/>
                <a:gd name="T8" fmla="*/ 30 w 56"/>
                <a:gd name="T9" fmla="*/ 17 h 22"/>
                <a:gd name="T10" fmla="*/ 56 w 56"/>
                <a:gd name="T11" fmla="*/ 22 h 22"/>
                <a:gd name="T12" fmla="*/ 56 w 56"/>
                <a:gd name="T13" fmla="*/ 22 h 22"/>
                <a:gd name="T14" fmla="*/ 47 w 56"/>
                <a:gd name="T15" fmla="*/ 22 h 22"/>
                <a:gd name="T16" fmla="*/ 34 w 56"/>
                <a:gd name="T17" fmla="*/ 22 h 22"/>
                <a:gd name="T18" fmla="*/ 13 w 56"/>
                <a:gd name="T19" fmla="*/ 17 h 22"/>
                <a:gd name="T20" fmla="*/ 4 w 56"/>
                <a:gd name="T21" fmla="*/ 9 h 22"/>
                <a:gd name="T22" fmla="*/ 0 w 56"/>
                <a:gd name="T23" fmla="*/ 0 h 22"/>
                <a:gd name="T24" fmla="*/ 13 w 56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22"/>
                <a:gd name="T41" fmla="*/ 56 w 5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22">
                  <a:moveTo>
                    <a:pt x="13" y="0"/>
                  </a:moveTo>
                  <a:lnTo>
                    <a:pt x="13" y="0"/>
                  </a:lnTo>
                  <a:lnTo>
                    <a:pt x="13" y="4"/>
                  </a:lnTo>
                  <a:lnTo>
                    <a:pt x="17" y="13"/>
                  </a:lnTo>
                  <a:lnTo>
                    <a:pt x="30" y="17"/>
                  </a:lnTo>
                  <a:lnTo>
                    <a:pt x="56" y="22"/>
                  </a:lnTo>
                  <a:lnTo>
                    <a:pt x="47" y="22"/>
                  </a:lnTo>
                  <a:lnTo>
                    <a:pt x="34" y="22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29" name="Freeform 188"/>
            <p:cNvSpPr>
              <a:spLocks/>
            </p:cNvSpPr>
            <p:nvPr/>
          </p:nvSpPr>
          <p:spPr bwMode="auto">
            <a:xfrm>
              <a:off x="2348" y="2315"/>
              <a:ext cx="115" cy="22"/>
            </a:xfrm>
            <a:custGeom>
              <a:avLst/>
              <a:gdLst>
                <a:gd name="T0" fmla="*/ 115 w 115"/>
                <a:gd name="T1" fmla="*/ 22 h 22"/>
                <a:gd name="T2" fmla="*/ 115 w 115"/>
                <a:gd name="T3" fmla="*/ 22 h 22"/>
                <a:gd name="T4" fmla="*/ 111 w 115"/>
                <a:gd name="T5" fmla="*/ 17 h 22"/>
                <a:gd name="T6" fmla="*/ 94 w 115"/>
                <a:gd name="T7" fmla="*/ 9 h 22"/>
                <a:gd name="T8" fmla="*/ 68 w 115"/>
                <a:gd name="T9" fmla="*/ 5 h 22"/>
                <a:gd name="T10" fmla="*/ 51 w 115"/>
                <a:gd name="T11" fmla="*/ 5 h 22"/>
                <a:gd name="T12" fmla="*/ 29 w 115"/>
                <a:gd name="T13" fmla="*/ 9 h 22"/>
                <a:gd name="T14" fmla="*/ 29 w 115"/>
                <a:gd name="T15" fmla="*/ 9 h 22"/>
                <a:gd name="T16" fmla="*/ 17 w 115"/>
                <a:gd name="T17" fmla="*/ 9 h 22"/>
                <a:gd name="T18" fmla="*/ 8 w 115"/>
                <a:gd name="T19" fmla="*/ 5 h 22"/>
                <a:gd name="T20" fmla="*/ 0 w 115"/>
                <a:gd name="T21" fmla="*/ 0 h 22"/>
                <a:gd name="T22" fmla="*/ 0 w 115"/>
                <a:gd name="T23" fmla="*/ 0 h 22"/>
                <a:gd name="T24" fmla="*/ 0 w 115"/>
                <a:gd name="T25" fmla="*/ 5 h 22"/>
                <a:gd name="T26" fmla="*/ 4 w 115"/>
                <a:gd name="T27" fmla="*/ 9 h 22"/>
                <a:gd name="T28" fmla="*/ 12 w 115"/>
                <a:gd name="T29" fmla="*/ 13 h 22"/>
                <a:gd name="T30" fmla="*/ 34 w 115"/>
                <a:gd name="T31" fmla="*/ 13 h 22"/>
                <a:gd name="T32" fmla="*/ 34 w 115"/>
                <a:gd name="T33" fmla="*/ 13 h 22"/>
                <a:gd name="T34" fmla="*/ 64 w 115"/>
                <a:gd name="T35" fmla="*/ 13 h 22"/>
                <a:gd name="T36" fmla="*/ 94 w 115"/>
                <a:gd name="T37" fmla="*/ 17 h 22"/>
                <a:gd name="T38" fmla="*/ 115 w 115"/>
                <a:gd name="T39" fmla="*/ 22 h 22"/>
                <a:gd name="T40" fmla="*/ 115 w 115"/>
                <a:gd name="T41" fmla="*/ 22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22"/>
                <a:gd name="T65" fmla="*/ 115 w 115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22">
                  <a:moveTo>
                    <a:pt x="115" y="22"/>
                  </a:moveTo>
                  <a:lnTo>
                    <a:pt x="115" y="22"/>
                  </a:lnTo>
                  <a:lnTo>
                    <a:pt x="111" y="17"/>
                  </a:lnTo>
                  <a:lnTo>
                    <a:pt x="94" y="9"/>
                  </a:lnTo>
                  <a:lnTo>
                    <a:pt x="68" y="5"/>
                  </a:lnTo>
                  <a:lnTo>
                    <a:pt x="51" y="5"/>
                  </a:lnTo>
                  <a:lnTo>
                    <a:pt x="29" y="9"/>
                  </a:lnTo>
                  <a:lnTo>
                    <a:pt x="17" y="9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4" y="9"/>
                  </a:lnTo>
                  <a:lnTo>
                    <a:pt x="12" y="13"/>
                  </a:lnTo>
                  <a:lnTo>
                    <a:pt x="34" y="13"/>
                  </a:lnTo>
                  <a:lnTo>
                    <a:pt x="64" y="13"/>
                  </a:lnTo>
                  <a:lnTo>
                    <a:pt x="94" y="17"/>
                  </a:lnTo>
                  <a:lnTo>
                    <a:pt x="11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0" name="Freeform 189"/>
            <p:cNvSpPr>
              <a:spLocks/>
            </p:cNvSpPr>
            <p:nvPr/>
          </p:nvSpPr>
          <p:spPr bwMode="auto">
            <a:xfrm>
              <a:off x="2514" y="2285"/>
              <a:ext cx="94" cy="47"/>
            </a:xfrm>
            <a:custGeom>
              <a:avLst/>
              <a:gdLst>
                <a:gd name="T0" fmla="*/ 43 w 94"/>
                <a:gd name="T1" fmla="*/ 26 h 47"/>
                <a:gd name="T2" fmla="*/ 43 w 94"/>
                <a:gd name="T3" fmla="*/ 26 h 47"/>
                <a:gd name="T4" fmla="*/ 17 w 94"/>
                <a:gd name="T5" fmla="*/ 35 h 47"/>
                <a:gd name="T6" fmla="*/ 4 w 94"/>
                <a:gd name="T7" fmla="*/ 39 h 47"/>
                <a:gd name="T8" fmla="*/ 0 w 94"/>
                <a:gd name="T9" fmla="*/ 47 h 47"/>
                <a:gd name="T10" fmla="*/ 0 w 94"/>
                <a:gd name="T11" fmla="*/ 47 h 47"/>
                <a:gd name="T12" fmla="*/ 4 w 94"/>
                <a:gd name="T13" fmla="*/ 35 h 47"/>
                <a:gd name="T14" fmla="*/ 13 w 94"/>
                <a:gd name="T15" fmla="*/ 26 h 47"/>
                <a:gd name="T16" fmla="*/ 22 w 94"/>
                <a:gd name="T17" fmla="*/ 13 h 47"/>
                <a:gd name="T18" fmla="*/ 34 w 94"/>
                <a:gd name="T19" fmla="*/ 5 h 47"/>
                <a:gd name="T20" fmla="*/ 52 w 94"/>
                <a:gd name="T21" fmla="*/ 0 h 47"/>
                <a:gd name="T22" fmla="*/ 69 w 94"/>
                <a:gd name="T23" fmla="*/ 5 h 47"/>
                <a:gd name="T24" fmla="*/ 94 w 94"/>
                <a:gd name="T25" fmla="*/ 18 h 47"/>
                <a:gd name="T26" fmla="*/ 94 w 94"/>
                <a:gd name="T27" fmla="*/ 18 h 47"/>
                <a:gd name="T28" fmla="*/ 43 w 94"/>
                <a:gd name="T29" fmla="*/ 26 h 47"/>
                <a:gd name="T30" fmla="*/ 43 w 94"/>
                <a:gd name="T31" fmla="*/ 26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47"/>
                <a:gd name="T50" fmla="*/ 94 w 94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47">
                  <a:moveTo>
                    <a:pt x="43" y="26"/>
                  </a:moveTo>
                  <a:lnTo>
                    <a:pt x="43" y="26"/>
                  </a:lnTo>
                  <a:lnTo>
                    <a:pt x="17" y="35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4" y="35"/>
                  </a:lnTo>
                  <a:lnTo>
                    <a:pt x="13" y="26"/>
                  </a:lnTo>
                  <a:lnTo>
                    <a:pt x="22" y="13"/>
                  </a:lnTo>
                  <a:lnTo>
                    <a:pt x="34" y="5"/>
                  </a:lnTo>
                  <a:lnTo>
                    <a:pt x="52" y="0"/>
                  </a:lnTo>
                  <a:lnTo>
                    <a:pt x="69" y="5"/>
                  </a:lnTo>
                  <a:lnTo>
                    <a:pt x="94" y="18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1" name="Freeform 190"/>
            <p:cNvSpPr>
              <a:spLocks/>
            </p:cNvSpPr>
            <p:nvPr/>
          </p:nvSpPr>
          <p:spPr bwMode="auto">
            <a:xfrm>
              <a:off x="2514" y="2285"/>
              <a:ext cx="99" cy="43"/>
            </a:xfrm>
            <a:custGeom>
              <a:avLst/>
              <a:gdLst>
                <a:gd name="T0" fmla="*/ 99 w 99"/>
                <a:gd name="T1" fmla="*/ 13 h 43"/>
                <a:gd name="T2" fmla="*/ 99 w 99"/>
                <a:gd name="T3" fmla="*/ 13 h 43"/>
                <a:gd name="T4" fmla="*/ 90 w 99"/>
                <a:gd name="T5" fmla="*/ 9 h 43"/>
                <a:gd name="T6" fmla="*/ 77 w 99"/>
                <a:gd name="T7" fmla="*/ 5 h 43"/>
                <a:gd name="T8" fmla="*/ 64 w 99"/>
                <a:gd name="T9" fmla="*/ 0 h 43"/>
                <a:gd name="T10" fmla="*/ 47 w 99"/>
                <a:gd name="T11" fmla="*/ 0 h 43"/>
                <a:gd name="T12" fmla="*/ 30 w 99"/>
                <a:gd name="T13" fmla="*/ 5 h 43"/>
                <a:gd name="T14" fmla="*/ 17 w 99"/>
                <a:gd name="T15" fmla="*/ 22 h 43"/>
                <a:gd name="T16" fmla="*/ 0 w 99"/>
                <a:gd name="T17" fmla="*/ 43 h 43"/>
                <a:gd name="T18" fmla="*/ 0 w 99"/>
                <a:gd name="T19" fmla="*/ 43 h 43"/>
                <a:gd name="T20" fmla="*/ 9 w 99"/>
                <a:gd name="T21" fmla="*/ 35 h 43"/>
                <a:gd name="T22" fmla="*/ 26 w 99"/>
                <a:gd name="T23" fmla="*/ 18 h 43"/>
                <a:gd name="T24" fmla="*/ 39 w 99"/>
                <a:gd name="T25" fmla="*/ 9 h 43"/>
                <a:gd name="T26" fmla="*/ 56 w 99"/>
                <a:gd name="T27" fmla="*/ 5 h 43"/>
                <a:gd name="T28" fmla="*/ 73 w 99"/>
                <a:gd name="T29" fmla="*/ 9 h 43"/>
                <a:gd name="T30" fmla="*/ 90 w 99"/>
                <a:gd name="T31" fmla="*/ 18 h 43"/>
                <a:gd name="T32" fmla="*/ 99 w 99"/>
                <a:gd name="T33" fmla="*/ 1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3"/>
                <a:gd name="T53" fmla="*/ 99 w 99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3">
                  <a:moveTo>
                    <a:pt x="99" y="13"/>
                  </a:moveTo>
                  <a:lnTo>
                    <a:pt x="99" y="13"/>
                  </a:lnTo>
                  <a:lnTo>
                    <a:pt x="90" y="9"/>
                  </a:lnTo>
                  <a:lnTo>
                    <a:pt x="77" y="5"/>
                  </a:lnTo>
                  <a:lnTo>
                    <a:pt x="64" y="0"/>
                  </a:lnTo>
                  <a:lnTo>
                    <a:pt x="47" y="0"/>
                  </a:lnTo>
                  <a:lnTo>
                    <a:pt x="30" y="5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9" y="35"/>
                  </a:lnTo>
                  <a:lnTo>
                    <a:pt x="26" y="18"/>
                  </a:lnTo>
                  <a:lnTo>
                    <a:pt x="39" y="9"/>
                  </a:lnTo>
                  <a:lnTo>
                    <a:pt x="56" y="5"/>
                  </a:lnTo>
                  <a:lnTo>
                    <a:pt x="73" y="9"/>
                  </a:lnTo>
                  <a:lnTo>
                    <a:pt x="90" y="18"/>
                  </a:lnTo>
                  <a:lnTo>
                    <a:pt x="99" y="13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2" name="Freeform 191"/>
            <p:cNvSpPr>
              <a:spLocks/>
            </p:cNvSpPr>
            <p:nvPr/>
          </p:nvSpPr>
          <p:spPr bwMode="auto">
            <a:xfrm>
              <a:off x="2514" y="2303"/>
              <a:ext cx="94" cy="34"/>
            </a:xfrm>
            <a:custGeom>
              <a:avLst/>
              <a:gdLst>
                <a:gd name="T0" fmla="*/ 73 w 94"/>
                <a:gd name="T1" fmla="*/ 25 h 34"/>
                <a:gd name="T2" fmla="*/ 73 w 94"/>
                <a:gd name="T3" fmla="*/ 25 h 34"/>
                <a:gd name="T4" fmla="*/ 52 w 94"/>
                <a:gd name="T5" fmla="*/ 29 h 34"/>
                <a:gd name="T6" fmla="*/ 34 w 94"/>
                <a:gd name="T7" fmla="*/ 34 h 34"/>
                <a:gd name="T8" fmla="*/ 0 w 94"/>
                <a:gd name="T9" fmla="*/ 29 h 34"/>
                <a:gd name="T10" fmla="*/ 0 w 94"/>
                <a:gd name="T11" fmla="*/ 29 h 34"/>
                <a:gd name="T12" fmla="*/ 9 w 94"/>
                <a:gd name="T13" fmla="*/ 21 h 34"/>
                <a:gd name="T14" fmla="*/ 34 w 94"/>
                <a:gd name="T15" fmla="*/ 8 h 34"/>
                <a:gd name="T16" fmla="*/ 64 w 94"/>
                <a:gd name="T17" fmla="*/ 0 h 34"/>
                <a:gd name="T18" fmla="*/ 77 w 94"/>
                <a:gd name="T19" fmla="*/ 0 h 34"/>
                <a:gd name="T20" fmla="*/ 90 w 94"/>
                <a:gd name="T21" fmla="*/ 4 h 34"/>
                <a:gd name="T22" fmla="*/ 90 w 94"/>
                <a:gd name="T23" fmla="*/ 4 h 34"/>
                <a:gd name="T24" fmla="*/ 94 w 94"/>
                <a:gd name="T25" fmla="*/ 4 h 34"/>
                <a:gd name="T26" fmla="*/ 94 w 94"/>
                <a:gd name="T27" fmla="*/ 8 h 34"/>
                <a:gd name="T28" fmla="*/ 86 w 94"/>
                <a:gd name="T29" fmla="*/ 17 h 34"/>
                <a:gd name="T30" fmla="*/ 73 w 94"/>
                <a:gd name="T31" fmla="*/ 25 h 34"/>
                <a:gd name="T32" fmla="*/ 73 w 94"/>
                <a:gd name="T33" fmla="*/ 25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34"/>
                <a:gd name="T53" fmla="*/ 94 w 9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34">
                  <a:moveTo>
                    <a:pt x="73" y="25"/>
                  </a:moveTo>
                  <a:lnTo>
                    <a:pt x="73" y="25"/>
                  </a:lnTo>
                  <a:lnTo>
                    <a:pt x="52" y="29"/>
                  </a:lnTo>
                  <a:lnTo>
                    <a:pt x="34" y="34"/>
                  </a:lnTo>
                  <a:lnTo>
                    <a:pt x="0" y="29"/>
                  </a:lnTo>
                  <a:lnTo>
                    <a:pt x="9" y="21"/>
                  </a:lnTo>
                  <a:lnTo>
                    <a:pt x="34" y="8"/>
                  </a:lnTo>
                  <a:lnTo>
                    <a:pt x="64" y="0"/>
                  </a:lnTo>
                  <a:lnTo>
                    <a:pt x="77" y="0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86" y="17"/>
                  </a:lnTo>
                  <a:lnTo>
                    <a:pt x="73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3" name="Freeform 192"/>
            <p:cNvSpPr>
              <a:spLocks/>
            </p:cNvSpPr>
            <p:nvPr/>
          </p:nvSpPr>
          <p:spPr bwMode="auto">
            <a:xfrm>
              <a:off x="2531" y="2315"/>
              <a:ext cx="26" cy="22"/>
            </a:xfrm>
            <a:custGeom>
              <a:avLst/>
              <a:gdLst>
                <a:gd name="T0" fmla="*/ 26 w 26"/>
                <a:gd name="T1" fmla="*/ 5 h 22"/>
                <a:gd name="T2" fmla="*/ 26 w 26"/>
                <a:gd name="T3" fmla="*/ 5 h 22"/>
                <a:gd name="T4" fmla="*/ 26 w 26"/>
                <a:gd name="T5" fmla="*/ 13 h 22"/>
                <a:gd name="T6" fmla="*/ 17 w 26"/>
                <a:gd name="T7" fmla="*/ 22 h 22"/>
                <a:gd name="T8" fmla="*/ 17 w 26"/>
                <a:gd name="T9" fmla="*/ 22 h 22"/>
                <a:gd name="T10" fmla="*/ 9 w 26"/>
                <a:gd name="T11" fmla="*/ 17 h 22"/>
                <a:gd name="T12" fmla="*/ 0 w 26"/>
                <a:gd name="T13" fmla="*/ 9 h 22"/>
                <a:gd name="T14" fmla="*/ 0 w 26"/>
                <a:gd name="T15" fmla="*/ 9 h 22"/>
                <a:gd name="T16" fmla="*/ 5 w 26"/>
                <a:gd name="T17" fmla="*/ 5 h 22"/>
                <a:gd name="T18" fmla="*/ 13 w 26"/>
                <a:gd name="T19" fmla="*/ 0 h 22"/>
                <a:gd name="T20" fmla="*/ 13 w 26"/>
                <a:gd name="T21" fmla="*/ 0 h 22"/>
                <a:gd name="T22" fmla="*/ 26 w 26"/>
                <a:gd name="T23" fmla="*/ 0 h 22"/>
                <a:gd name="T24" fmla="*/ 26 w 26"/>
                <a:gd name="T25" fmla="*/ 5 h 22"/>
                <a:gd name="T26" fmla="*/ 26 w 26"/>
                <a:gd name="T27" fmla="*/ 5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2"/>
                <a:gd name="T44" fmla="*/ 26 w 2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2">
                  <a:moveTo>
                    <a:pt x="26" y="5"/>
                  </a:moveTo>
                  <a:lnTo>
                    <a:pt x="26" y="5"/>
                  </a:lnTo>
                  <a:lnTo>
                    <a:pt x="26" y="13"/>
                  </a:lnTo>
                  <a:lnTo>
                    <a:pt x="17" y="22"/>
                  </a:lnTo>
                  <a:lnTo>
                    <a:pt x="9" y="17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80824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4" name="Freeform 193"/>
            <p:cNvSpPr>
              <a:spLocks/>
            </p:cNvSpPr>
            <p:nvPr/>
          </p:nvSpPr>
          <p:spPr bwMode="auto">
            <a:xfrm>
              <a:off x="2536" y="2320"/>
              <a:ext cx="8" cy="4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4 w 8"/>
                <a:gd name="T5" fmla="*/ 4 h 4"/>
                <a:gd name="T6" fmla="*/ 4 w 8"/>
                <a:gd name="T7" fmla="*/ 4 h 4"/>
                <a:gd name="T8" fmla="*/ 8 w 8"/>
                <a:gd name="T9" fmla="*/ 4 h 4"/>
                <a:gd name="T10" fmla="*/ 8 w 8"/>
                <a:gd name="T11" fmla="*/ 4 h 4"/>
                <a:gd name="T12" fmla="*/ 4 w 8"/>
                <a:gd name="T13" fmla="*/ 0 h 4"/>
                <a:gd name="T14" fmla="*/ 4 w 8"/>
                <a:gd name="T15" fmla="*/ 0 h 4"/>
                <a:gd name="T16" fmla="*/ 0 w 8"/>
                <a:gd name="T17" fmla="*/ 4 h 4"/>
                <a:gd name="T18" fmla="*/ 0 w 8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4"/>
                <a:gd name="T32" fmla="*/ 8 w 8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5" name="Freeform 194"/>
            <p:cNvSpPr>
              <a:spLocks/>
            </p:cNvSpPr>
            <p:nvPr/>
          </p:nvSpPr>
          <p:spPr bwMode="auto">
            <a:xfrm>
              <a:off x="2493" y="2166"/>
              <a:ext cx="149" cy="299"/>
            </a:xfrm>
            <a:custGeom>
              <a:avLst/>
              <a:gdLst>
                <a:gd name="T0" fmla="*/ 102 w 149"/>
                <a:gd name="T1" fmla="*/ 34 h 299"/>
                <a:gd name="T2" fmla="*/ 102 w 149"/>
                <a:gd name="T3" fmla="*/ 34 h 299"/>
                <a:gd name="T4" fmla="*/ 85 w 149"/>
                <a:gd name="T5" fmla="*/ 13 h 299"/>
                <a:gd name="T6" fmla="*/ 64 w 149"/>
                <a:gd name="T7" fmla="*/ 4 h 299"/>
                <a:gd name="T8" fmla="*/ 38 w 149"/>
                <a:gd name="T9" fmla="*/ 0 h 299"/>
                <a:gd name="T10" fmla="*/ 0 w 149"/>
                <a:gd name="T11" fmla="*/ 8 h 299"/>
                <a:gd name="T12" fmla="*/ 0 w 149"/>
                <a:gd name="T13" fmla="*/ 8 h 299"/>
                <a:gd name="T14" fmla="*/ 43 w 149"/>
                <a:gd name="T15" fmla="*/ 77 h 299"/>
                <a:gd name="T16" fmla="*/ 77 w 149"/>
                <a:gd name="T17" fmla="*/ 141 h 299"/>
                <a:gd name="T18" fmla="*/ 90 w 149"/>
                <a:gd name="T19" fmla="*/ 171 h 299"/>
                <a:gd name="T20" fmla="*/ 102 w 149"/>
                <a:gd name="T21" fmla="*/ 196 h 299"/>
                <a:gd name="T22" fmla="*/ 102 w 149"/>
                <a:gd name="T23" fmla="*/ 196 h 299"/>
                <a:gd name="T24" fmla="*/ 107 w 149"/>
                <a:gd name="T25" fmla="*/ 222 h 299"/>
                <a:gd name="T26" fmla="*/ 111 w 149"/>
                <a:gd name="T27" fmla="*/ 243 h 299"/>
                <a:gd name="T28" fmla="*/ 107 w 149"/>
                <a:gd name="T29" fmla="*/ 273 h 299"/>
                <a:gd name="T30" fmla="*/ 102 w 149"/>
                <a:gd name="T31" fmla="*/ 295 h 299"/>
                <a:gd name="T32" fmla="*/ 98 w 149"/>
                <a:gd name="T33" fmla="*/ 299 h 299"/>
                <a:gd name="T34" fmla="*/ 124 w 149"/>
                <a:gd name="T35" fmla="*/ 286 h 299"/>
                <a:gd name="T36" fmla="*/ 124 w 149"/>
                <a:gd name="T37" fmla="*/ 286 h 299"/>
                <a:gd name="T38" fmla="*/ 137 w 149"/>
                <a:gd name="T39" fmla="*/ 269 h 299"/>
                <a:gd name="T40" fmla="*/ 141 w 149"/>
                <a:gd name="T41" fmla="*/ 248 h 299"/>
                <a:gd name="T42" fmla="*/ 149 w 149"/>
                <a:gd name="T43" fmla="*/ 218 h 299"/>
                <a:gd name="T44" fmla="*/ 149 w 149"/>
                <a:gd name="T45" fmla="*/ 184 h 299"/>
                <a:gd name="T46" fmla="*/ 145 w 149"/>
                <a:gd name="T47" fmla="*/ 137 h 299"/>
                <a:gd name="T48" fmla="*/ 128 w 149"/>
                <a:gd name="T49" fmla="*/ 90 h 299"/>
                <a:gd name="T50" fmla="*/ 115 w 149"/>
                <a:gd name="T51" fmla="*/ 60 h 299"/>
                <a:gd name="T52" fmla="*/ 102 w 149"/>
                <a:gd name="T53" fmla="*/ 34 h 299"/>
                <a:gd name="T54" fmla="*/ 102 w 149"/>
                <a:gd name="T55" fmla="*/ 34 h 2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9"/>
                <a:gd name="T85" fmla="*/ 0 h 299"/>
                <a:gd name="T86" fmla="*/ 149 w 149"/>
                <a:gd name="T87" fmla="*/ 299 h 2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9" h="299">
                  <a:moveTo>
                    <a:pt x="102" y="34"/>
                  </a:moveTo>
                  <a:lnTo>
                    <a:pt x="102" y="34"/>
                  </a:lnTo>
                  <a:lnTo>
                    <a:pt x="85" y="13"/>
                  </a:lnTo>
                  <a:lnTo>
                    <a:pt x="64" y="4"/>
                  </a:lnTo>
                  <a:lnTo>
                    <a:pt x="38" y="0"/>
                  </a:lnTo>
                  <a:lnTo>
                    <a:pt x="0" y="8"/>
                  </a:lnTo>
                  <a:lnTo>
                    <a:pt x="43" y="77"/>
                  </a:lnTo>
                  <a:lnTo>
                    <a:pt x="77" y="141"/>
                  </a:lnTo>
                  <a:lnTo>
                    <a:pt x="90" y="171"/>
                  </a:lnTo>
                  <a:lnTo>
                    <a:pt x="102" y="196"/>
                  </a:lnTo>
                  <a:lnTo>
                    <a:pt x="107" y="222"/>
                  </a:lnTo>
                  <a:lnTo>
                    <a:pt x="111" y="243"/>
                  </a:lnTo>
                  <a:lnTo>
                    <a:pt x="107" y="273"/>
                  </a:lnTo>
                  <a:lnTo>
                    <a:pt x="102" y="295"/>
                  </a:lnTo>
                  <a:lnTo>
                    <a:pt x="98" y="299"/>
                  </a:lnTo>
                  <a:lnTo>
                    <a:pt x="124" y="286"/>
                  </a:lnTo>
                  <a:lnTo>
                    <a:pt x="137" y="269"/>
                  </a:lnTo>
                  <a:lnTo>
                    <a:pt x="141" y="248"/>
                  </a:lnTo>
                  <a:lnTo>
                    <a:pt x="149" y="218"/>
                  </a:lnTo>
                  <a:lnTo>
                    <a:pt x="149" y="184"/>
                  </a:lnTo>
                  <a:lnTo>
                    <a:pt x="145" y="137"/>
                  </a:lnTo>
                  <a:lnTo>
                    <a:pt x="128" y="90"/>
                  </a:lnTo>
                  <a:lnTo>
                    <a:pt x="115" y="60"/>
                  </a:lnTo>
                  <a:lnTo>
                    <a:pt x="102" y="34"/>
                  </a:lnTo>
                  <a:close/>
                </a:path>
              </a:pathLst>
            </a:custGeom>
            <a:solidFill>
              <a:srgbClr val="84573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6" name="Freeform 195"/>
            <p:cNvSpPr>
              <a:spLocks/>
            </p:cNvSpPr>
            <p:nvPr/>
          </p:nvSpPr>
          <p:spPr bwMode="auto">
            <a:xfrm>
              <a:off x="2531" y="2123"/>
              <a:ext cx="146" cy="308"/>
            </a:xfrm>
            <a:custGeom>
              <a:avLst/>
              <a:gdLst>
                <a:gd name="T0" fmla="*/ 0 w 146"/>
                <a:gd name="T1" fmla="*/ 0 h 308"/>
                <a:gd name="T2" fmla="*/ 0 w 146"/>
                <a:gd name="T3" fmla="*/ 0 h 308"/>
                <a:gd name="T4" fmla="*/ 30 w 146"/>
                <a:gd name="T5" fmla="*/ 13 h 308"/>
                <a:gd name="T6" fmla="*/ 52 w 146"/>
                <a:gd name="T7" fmla="*/ 30 h 308"/>
                <a:gd name="T8" fmla="*/ 73 w 146"/>
                <a:gd name="T9" fmla="*/ 47 h 308"/>
                <a:gd name="T10" fmla="*/ 90 w 146"/>
                <a:gd name="T11" fmla="*/ 68 h 308"/>
                <a:gd name="T12" fmla="*/ 103 w 146"/>
                <a:gd name="T13" fmla="*/ 94 h 308"/>
                <a:gd name="T14" fmla="*/ 116 w 146"/>
                <a:gd name="T15" fmla="*/ 120 h 308"/>
                <a:gd name="T16" fmla="*/ 129 w 146"/>
                <a:gd name="T17" fmla="*/ 171 h 308"/>
                <a:gd name="T18" fmla="*/ 141 w 146"/>
                <a:gd name="T19" fmla="*/ 222 h 308"/>
                <a:gd name="T20" fmla="*/ 146 w 146"/>
                <a:gd name="T21" fmla="*/ 265 h 308"/>
                <a:gd name="T22" fmla="*/ 146 w 146"/>
                <a:gd name="T23" fmla="*/ 304 h 308"/>
                <a:gd name="T24" fmla="*/ 146 w 146"/>
                <a:gd name="T25" fmla="*/ 304 h 308"/>
                <a:gd name="T26" fmla="*/ 141 w 146"/>
                <a:gd name="T27" fmla="*/ 308 h 308"/>
                <a:gd name="T28" fmla="*/ 141 w 146"/>
                <a:gd name="T29" fmla="*/ 308 h 308"/>
                <a:gd name="T30" fmla="*/ 141 w 146"/>
                <a:gd name="T31" fmla="*/ 304 h 308"/>
                <a:gd name="T32" fmla="*/ 141 w 146"/>
                <a:gd name="T33" fmla="*/ 304 h 308"/>
                <a:gd name="T34" fmla="*/ 137 w 146"/>
                <a:gd name="T35" fmla="*/ 265 h 308"/>
                <a:gd name="T36" fmla="*/ 133 w 146"/>
                <a:gd name="T37" fmla="*/ 222 h 308"/>
                <a:gd name="T38" fmla="*/ 124 w 146"/>
                <a:gd name="T39" fmla="*/ 175 h 308"/>
                <a:gd name="T40" fmla="*/ 111 w 146"/>
                <a:gd name="T41" fmla="*/ 124 h 308"/>
                <a:gd name="T42" fmla="*/ 99 w 146"/>
                <a:gd name="T43" fmla="*/ 98 h 308"/>
                <a:gd name="T44" fmla="*/ 86 w 146"/>
                <a:gd name="T45" fmla="*/ 73 h 308"/>
                <a:gd name="T46" fmla="*/ 69 w 146"/>
                <a:gd name="T47" fmla="*/ 51 h 308"/>
                <a:gd name="T48" fmla="*/ 47 w 146"/>
                <a:gd name="T49" fmla="*/ 30 h 308"/>
                <a:gd name="T50" fmla="*/ 26 w 146"/>
                <a:gd name="T51" fmla="*/ 17 h 308"/>
                <a:gd name="T52" fmla="*/ 0 w 146"/>
                <a:gd name="T53" fmla="*/ 4 h 308"/>
                <a:gd name="T54" fmla="*/ 0 w 146"/>
                <a:gd name="T55" fmla="*/ 4 h 308"/>
                <a:gd name="T56" fmla="*/ 0 w 146"/>
                <a:gd name="T57" fmla="*/ 0 h 308"/>
                <a:gd name="T58" fmla="*/ 0 w 146"/>
                <a:gd name="T59" fmla="*/ 0 h 308"/>
                <a:gd name="T60" fmla="*/ 0 w 146"/>
                <a:gd name="T61" fmla="*/ 0 h 308"/>
                <a:gd name="T62" fmla="*/ 0 w 146"/>
                <a:gd name="T63" fmla="*/ 0 h 3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308"/>
                <a:gd name="T98" fmla="*/ 146 w 146"/>
                <a:gd name="T99" fmla="*/ 308 h 3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308">
                  <a:moveTo>
                    <a:pt x="0" y="0"/>
                  </a:moveTo>
                  <a:lnTo>
                    <a:pt x="0" y="0"/>
                  </a:lnTo>
                  <a:lnTo>
                    <a:pt x="30" y="13"/>
                  </a:lnTo>
                  <a:lnTo>
                    <a:pt x="52" y="30"/>
                  </a:lnTo>
                  <a:lnTo>
                    <a:pt x="73" y="47"/>
                  </a:lnTo>
                  <a:lnTo>
                    <a:pt x="90" y="68"/>
                  </a:lnTo>
                  <a:lnTo>
                    <a:pt x="103" y="94"/>
                  </a:lnTo>
                  <a:lnTo>
                    <a:pt x="116" y="120"/>
                  </a:lnTo>
                  <a:lnTo>
                    <a:pt x="129" y="171"/>
                  </a:lnTo>
                  <a:lnTo>
                    <a:pt x="141" y="222"/>
                  </a:lnTo>
                  <a:lnTo>
                    <a:pt x="146" y="265"/>
                  </a:lnTo>
                  <a:lnTo>
                    <a:pt x="146" y="304"/>
                  </a:lnTo>
                  <a:lnTo>
                    <a:pt x="141" y="308"/>
                  </a:lnTo>
                  <a:lnTo>
                    <a:pt x="141" y="304"/>
                  </a:lnTo>
                  <a:lnTo>
                    <a:pt x="137" y="265"/>
                  </a:lnTo>
                  <a:lnTo>
                    <a:pt x="133" y="222"/>
                  </a:lnTo>
                  <a:lnTo>
                    <a:pt x="124" y="175"/>
                  </a:lnTo>
                  <a:lnTo>
                    <a:pt x="111" y="124"/>
                  </a:lnTo>
                  <a:lnTo>
                    <a:pt x="99" y="98"/>
                  </a:lnTo>
                  <a:lnTo>
                    <a:pt x="86" y="73"/>
                  </a:lnTo>
                  <a:lnTo>
                    <a:pt x="69" y="51"/>
                  </a:lnTo>
                  <a:lnTo>
                    <a:pt x="47" y="30"/>
                  </a:lnTo>
                  <a:lnTo>
                    <a:pt x="26" y="1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7" name="Freeform 196"/>
            <p:cNvSpPr>
              <a:spLocks/>
            </p:cNvSpPr>
            <p:nvPr/>
          </p:nvSpPr>
          <p:spPr bwMode="auto">
            <a:xfrm>
              <a:off x="2523" y="2136"/>
              <a:ext cx="132" cy="303"/>
            </a:xfrm>
            <a:custGeom>
              <a:avLst/>
              <a:gdLst>
                <a:gd name="T0" fmla="*/ 4 w 132"/>
                <a:gd name="T1" fmla="*/ 0 h 303"/>
                <a:gd name="T2" fmla="*/ 4 w 132"/>
                <a:gd name="T3" fmla="*/ 0 h 303"/>
                <a:gd name="T4" fmla="*/ 25 w 132"/>
                <a:gd name="T5" fmla="*/ 17 h 303"/>
                <a:gd name="T6" fmla="*/ 47 w 132"/>
                <a:gd name="T7" fmla="*/ 34 h 303"/>
                <a:gd name="T8" fmla="*/ 68 w 132"/>
                <a:gd name="T9" fmla="*/ 55 h 303"/>
                <a:gd name="T10" fmla="*/ 81 w 132"/>
                <a:gd name="T11" fmla="*/ 77 h 303"/>
                <a:gd name="T12" fmla="*/ 94 w 132"/>
                <a:gd name="T13" fmla="*/ 102 h 303"/>
                <a:gd name="T14" fmla="*/ 107 w 132"/>
                <a:gd name="T15" fmla="*/ 128 h 303"/>
                <a:gd name="T16" fmla="*/ 119 w 132"/>
                <a:gd name="T17" fmla="*/ 179 h 303"/>
                <a:gd name="T18" fmla="*/ 128 w 132"/>
                <a:gd name="T19" fmla="*/ 226 h 303"/>
                <a:gd name="T20" fmla="*/ 132 w 132"/>
                <a:gd name="T21" fmla="*/ 265 h 303"/>
                <a:gd name="T22" fmla="*/ 132 w 132"/>
                <a:gd name="T23" fmla="*/ 303 h 303"/>
                <a:gd name="T24" fmla="*/ 132 w 132"/>
                <a:gd name="T25" fmla="*/ 303 h 303"/>
                <a:gd name="T26" fmla="*/ 128 w 132"/>
                <a:gd name="T27" fmla="*/ 303 h 303"/>
                <a:gd name="T28" fmla="*/ 128 w 132"/>
                <a:gd name="T29" fmla="*/ 303 h 303"/>
                <a:gd name="T30" fmla="*/ 124 w 132"/>
                <a:gd name="T31" fmla="*/ 299 h 303"/>
                <a:gd name="T32" fmla="*/ 124 w 132"/>
                <a:gd name="T33" fmla="*/ 299 h 303"/>
                <a:gd name="T34" fmla="*/ 124 w 132"/>
                <a:gd name="T35" fmla="*/ 265 h 303"/>
                <a:gd name="T36" fmla="*/ 124 w 132"/>
                <a:gd name="T37" fmla="*/ 226 h 303"/>
                <a:gd name="T38" fmla="*/ 115 w 132"/>
                <a:gd name="T39" fmla="*/ 179 h 303"/>
                <a:gd name="T40" fmla="*/ 98 w 132"/>
                <a:gd name="T41" fmla="*/ 132 h 303"/>
                <a:gd name="T42" fmla="*/ 77 w 132"/>
                <a:gd name="T43" fmla="*/ 81 h 303"/>
                <a:gd name="T44" fmla="*/ 64 w 132"/>
                <a:gd name="T45" fmla="*/ 60 h 303"/>
                <a:gd name="T46" fmla="*/ 43 w 132"/>
                <a:gd name="T47" fmla="*/ 38 h 303"/>
                <a:gd name="T48" fmla="*/ 25 w 132"/>
                <a:gd name="T49" fmla="*/ 21 h 303"/>
                <a:gd name="T50" fmla="*/ 0 w 132"/>
                <a:gd name="T51" fmla="*/ 4 h 303"/>
                <a:gd name="T52" fmla="*/ 0 w 132"/>
                <a:gd name="T53" fmla="*/ 4 h 303"/>
                <a:gd name="T54" fmla="*/ 0 w 132"/>
                <a:gd name="T55" fmla="*/ 0 h 303"/>
                <a:gd name="T56" fmla="*/ 0 w 132"/>
                <a:gd name="T57" fmla="*/ 0 h 303"/>
                <a:gd name="T58" fmla="*/ 4 w 132"/>
                <a:gd name="T59" fmla="*/ 0 h 303"/>
                <a:gd name="T60" fmla="*/ 4 w 132"/>
                <a:gd name="T61" fmla="*/ 0 h 3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"/>
                <a:gd name="T94" fmla="*/ 0 h 303"/>
                <a:gd name="T95" fmla="*/ 132 w 132"/>
                <a:gd name="T96" fmla="*/ 303 h 30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" h="303">
                  <a:moveTo>
                    <a:pt x="4" y="0"/>
                  </a:moveTo>
                  <a:lnTo>
                    <a:pt x="4" y="0"/>
                  </a:lnTo>
                  <a:lnTo>
                    <a:pt x="25" y="17"/>
                  </a:lnTo>
                  <a:lnTo>
                    <a:pt x="47" y="34"/>
                  </a:lnTo>
                  <a:lnTo>
                    <a:pt x="68" y="55"/>
                  </a:lnTo>
                  <a:lnTo>
                    <a:pt x="81" y="77"/>
                  </a:lnTo>
                  <a:lnTo>
                    <a:pt x="94" y="102"/>
                  </a:lnTo>
                  <a:lnTo>
                    <a:pt x="107" y="128"/>
                  </a:lnTo>
                  <a:lnTo>
                    <a:pt x="119" y="179"/>
                  </a:lnTo>
                  <a:lnTo>
                    <a:pt x="128" y="226"/>
                  </a:lnTo>
                  <a:lnTo>
                    <a:pt x="132" y="265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4" y="265"/>
                  </a:lnTo>
                  <a:lnTo>
                    <a:pt x="124" y="226"/>
                  </a:lnTo>
                  <a:lnTo>
                    <a:pt x="115" y="179"/>
                  </a:lnTo>
                  <a:lnTo>
                    <a:pt x="98" y="132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3" y="38"/>
                  </a:lnTo>
                  <a:lnTo>
                    <a:pt x="25" y="2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8" name="Freeform 197"/>
            <p:cNvSpPr>
              <a:spLocks/>
            </p:cNvSpPr>
            <p:nvPr/>
          </p:nvSpPr>
          <p:spPr bwMode="auto">
            <a:xfrm>
              <a:off x="2510" y="2153"/>
              <a:ext cx="115" cy="299"/>
            </a:xfrm>
            <a:custGeom>
              <a:avLst/>
              <a:gdLst>
                <a:gd name="T0" fmla="*/ 4 w 115"/>
                <a:gd name="T1" fmla="*/ 0 h 299"/>
                <a:gd name="T2" fmla="*/ 4 w 115"/>
                <a:gd name="T3" fmla="*/ 0 h 299"/>
                <a:gd name="T4" fmla="*/ 30 w 115"/>
                <a:gd name="T5" fmla="*/ 13 h 299"/>
                <a:gd name="T6" fmla="*/ 51 w 115"/>
                <a:gd name="T7" fmla="*/ 34 h 299"/>
                <a:gd name="T8" fmla="*/ 68 w 115"/>
                <a:gd name="T9" fmla="*/ 56 h 299"/>
                <a:gd name="T10" fmla="*/ 81 w 115"/>
                <a:gd name="T11" fmla="*/ 77 h 299"/>
                <a:gd name="T12" fmla="*/ 90 w 115"/>
                <a:gd name="T13" fmla="*/ 103 h 299"/>
                <a:gd name="T14" fmla="*/ 103 w 115"/>
                <a:gd name="T15" fmla="*/ 128 h 299"/>
                <a:gd name="T16" fmla="*/ 111 w 115"/>
                <a:gd name="T17" fmla="*/ 175 h 299"/>
                <a:gd name="T18" fmla="*/ 115 w 115"/>
                <a:gd name="T19" fmla="*/ 222 h 299"/>
                <a:gd name="T20" fmla="*/ 115 w 115"/>
                <a:gd name="T21" fmla="*/ 261 h 299"/>
                <a:gd name="T22" fmla="*/ 111 w 115"/>
                <a:gd name="T23" fmla="*/ 299 h 299"/>
                <a:gd name="T24" fmla="*/ 111 w 115"/>
                <a:gd name="T25" fmla="*/ 299 h 299"/>
                <a:gd name="T26" fmla="*/ 111 w 115"/>
                <a:gd name="T27" fmla="*/ 299 h 299"/>
                <a:gd name="T28" fmla="*/ 111 w 115"/>
                <a:gd name="T29" fmla="*/ 299 h 299"/>
                <a:gd name="T30" fmla="*/ 107 w 115"/>
                <a:gd name="T31" fmla="*/ 295 h 299"/>
                <a:gd name="T32" fmla="*/ 107 w 115"/>
                <a:gd name="T33" fmla="*/ 295 h 299"/>
                <a:gd name="T34" fmla="*/ 111 w 115"/>
                <a:gd name="T35" fmla="*/ 261 h 299"/>
                <a:gd name="T36" fmla="*/ 111 w 115"/>
                <a:gd name="T37" fmla="*/ 222 h 299"/>
                <a:gd name="T38" fmla="*/ 107 w 115"/>
                <a:gd name="T39" fmla="*/ 175 h 299"/>
                <a:gd name="T40" fmla="*/ 94 w 115"/>
                <a:gd name="T41" fmla="*/ 128 h 299"/>
                <a:gd name="T42" fmla="*/ 85 w 115"/>
                <a:gd name="T43" fmla="*/ 103 h 299"/>
                <a:gd name="T44" fmla="*/ 77 w 115"/>
                <a:gd name="T45" fmla="*/ 81 h 299"/>
                <a:gd name="T46" fmla="*/ 64 w 115"/>
                <a:gd name="T47" fmla="*/ 60 h 299"/>
                <a:gd name="T48" fmla="*/ 47 w 115"/>
                <a:gd name="T49" fmla="*/ 38 h 299"/>
                <a:gd name="T50" fmla="*/ 26 w 115"/>
                <a:gd name="T51" fmla="*/ 17 h 299"/>
                <a:gd name="T52" fmla="*/ 4 w 115"/>
                <a:gd name="T53" fmla="*/ 4 h 299"/>
                <a:gd name="T54" fmla="*/ 4 w 115"/>
                <a:gd name="T55" fmla="*/ 4 h 299"/>
                <a:gd name="T56" fmla="*/ 0 w 115"/>
                <a:gd name="T57" fmla="*/ 0 h 299"/>
                <a:gd name="T58" fmla="*/ 0 w 115"/>
                <a:gd name="T59" fmla="*/ 0 h 299"/>
                <a:gd name="T60" fmla="*/ 4 w 115"/>
                <a:gd name="T61" fmla="*/ 0 h 299"/>
                <a:gd name="T62" fmla="*/ 4 w 115"/>
                <a:gd name="T63" fmla="*/ 0 h 2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5"/>
                <a:gd name="T97" fmla="*/ 0 h 299"/>
                <a:gd name="T98" fmla="*/ 115 w 115"/>
                <a:gd name="T99" fmla="*/ 299 h 2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5" h="299">
                  <a:moveTo>
                    <a:pt x="4" y="0"/>
                  </a:moveTo>
                  <a:lnTo>
                    <a:pt x="4" y="0"/>
                  </a:lnTo>
                  <a:lnTo>
                    <a:pt x="30" y="13"/>
                  </a:lnTo>
                  <a:lnTo>
                    <a:pt x="51" y="34"/>
                  </a:lnTo>
                  <a:lnTo>
                    <a:pt x="68" y="56"/>
                  </a:lnTo>
                  <a:lnTo>
                    <a:pt x="81" y="77"/>
                  </a:lnTo>
                  <a:lnTo>
                    <a:pt x="90" y="103"/>
                  </a:lnTo>
                  <a:lnTo>
                    <a:pt x="103" y="128"/>
                  </a:lnTo>
                  <a:lnTo>
                    <a:pt x="111" y="175"/>
                  </a:lnTo>
                  <a:lnTo>
                    <a:pt x="115" y="222"/>
                  </a:lnTo>
                  <a:lnTo>
                    <a:pt x="115" y="261"/>
                  </a:lnTo>
                  <a:lnTo>
                    <a:pt x="111" y="299"/>
                  </a:lnTo>
                  <a:lnTo>
                    <a:pt x="107" y="295"/>
                  </a:lnTo>
                  <a:lnTo>
                    <a:pt x="111" y="261"/>
                  </a:lnTo>
                  <a:lnTo>
                    <a:pt x="111" y="222"/>
                  </a:lnTo>
                  <a:lnTo>
                    <a:pt x="107" y="175"/>
                  </a:lnTo>
                  <a:lnTo>
                    <a:pt x="94" y="128"/>
                  </a:lnTo>
                  <a:lnTo>
                    <a:pt x="85" y="103"/>
                  </a:lnTo>
                  <a:lnTo>
                    <a:pt x="77" y="81"/>
                  </a:lnTo>
                  <a:lnTo>
                    <a:pt x="64" y="60"/>
                  </a:lnTo>
                  <a:lnTo>
                    <a:pt x="47" y="38"/>
                  </a:lnTo>
                  <a:lnTo>
                    <a:pt x="26" y="17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39" name="Freeform 198"/>
            <p:cNvSpPr>
              <a:spLocks/>
            </p:cNvSpPr>
            <p:nvPr/>
          </p:nvSpPr>
          <p:spPr bwMode="auto">
            <a:xfrm>
              <a:off x="2497" y="2174"/>
              <a:ext cx="107" cy="291"/>
            </a:xfrm>
            <a:custGeom>
              <a:avLst/>
              <a:gdLst>
                <a:gd name="T0" fmla="*/ 4 w 107"/>
                <a:gd name="T1" fmla="*/ 0 h 291"/>
                <a:gd name="T2" fmla="*/ 4 w 107"/>
                <a:gd name="T3" fmla="*/ 0 h 291"/>
                <a:gd name="T4" fmla="*/ 51 w 107"/>
                <a:gd name="T5" fmla="*/ 77 h 291"/>
                <a:gd name="T6" fmla="*/ 81 w 107"/>
                <a:gd name="T7" fmla="*/ 141 h 291"/>
                <a:gd name="T8" fmla="*/ 103 w 107"/>
                <a:gd name="T9" fmla="*/ 193 h 291"/>
                <a:gd name="T10" fmla="*/ 107 w 107"/>
                <a:gd name="T11" fmla="*/ 231 h 291"/>
                <a:gd name="T12" fmla="*/ 107 w 107"/>
                <a:gd name="T13" fmla="*/ 257 h 291"/>
                <a:gd name="T14" fmla="*/ 103 w 107"/>
                <a:gd name="T15" fmla="*/ 278 h 291"/>
                <a:gd name="T16" fmla="*/ 98 w 107"/>
                <a:gd name="T17" fmla="*/ 287 h 291"/>
                <a:gd name="T18" fmla="*/ 94 w 107"/>
                <a:gd name="T19" fmla="*/ 291 h 291"/>
                <a:gd name="T20" fmla="*/ 94 w 107"/>
                <a:gd name="T21" fmla="*/ 291 h 291"/>
                <a:gd name="T22" fmla="*/ 90 w 107"/>
                <a:gd name="T23" fmla="*/ 291 h 291"/>
                <a:gd name="T24" fmla="*/ 90 w 107"/>
                <a:gd name="T25" fmla="*/ 291 h 291"/>
                <a:gd name="T26" fmla="*/ 90 w 107"/>
                <a:gd name="T27" fmla="*/ 287 h 291"/>
                <a:gd name="T28" fmla="*/ 90 w 107"/>
                <a:gd name="T29" fmla="*/ 287 h 291"/>
                <a:gd name="T30" fmla="*/ 98 w 107"/>
                <a:gd name="T31" fmla="*/ 274 h 291"/>
                <a:gd name="T32" fmla="*/ 103 w 107"/>
                <a:gd name="T33" fmla="*/ 257 h 291"/>
                <a:gd name="T34" fmla="*/ 103 w 107"/>
                <a:gd name="T35" fmla="*/ 231 h 291"/>
                <a:gd name="T36" fmla="*/ 94 w 107"/>
                <a:gd name="T37" fmla="*/ 193 h 291"/>
                <a:gd name="T38" fmla="*/ 77 w 107"/>
                <a:gd name="T39" fmla="*/ 141 h 291"/>
                <a:gd name="T40" fmla="*/ 47 w 107"/>
                <a:gd name="T41" fmla="*/ 82 h 291"/>
                <a:gd name="T42" fmla="*/ 0 w 107"/>
                <a:gd name="T43" fmla="*/ 5 h 291"/>
                <a:gd name="T44" fmla="*/ 0 w 107"/>
                <a:gd name="T45" fmla="*/ 5 h 291"/>
                <a:gd name="T46" fmla="*/ 0 w 107"/>
                <a:gd name="T47" fmla="*/ 0 h 291"/>
                <a:gd name="T48" fmla="*/ 0 w 107"/>
                <a:gd name="T49" fmla="*/ 0 h 291"/>
                <a:gd name="T50" fmla="*/ 4 w 107"/>
                <a:gd name="T51" fmla="*/ 0 h 291"/>
                <a:gd name="T52" fmla="*/ 4 w 107"/>
                <a:gd name="T53" fmla="*/ 0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291"/>
                <a:gd name="T83" fmla="*/ 107 w 107"/>
                <a:gd name="T84" fmla="*/ 291 h 2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291">
                  <a:moveTo>
                    <a:pt x="4" y="0"/>
                  </a:moveTo>
                  <a:lnTo>
                    <a:pt x="4" y="0"/>
                  </a:lnTo>
                  <a:lnTo>
                    <a:pt x="51" y="77"/>
                  </a:lnTo>
                  <a:lnTo>
                    <a:pt x="81" y="141"/>
                  </a:lnTo>
                  <a:lnTo>
                    <a:pt x="103" y="193"/>
                  </a:lnTo>
                  <a:lnTo>
                    <a:pt x="107" y="231"/>
                  </a:lnTo>
                  <a:lnTo>
                    <a:pt x="107" y="257"/>
                  </a:lnTo>
                  <a:lnTo>
                    <a:pt x="103" y="278"/>
                  </a:lnTo>
                  <a:lnTo>
                    <a:pt x="98" y="287"/>
                  </a:lnTo>
                  <a:lnTo>
                    <a:pt x="94" y="291"/>
                  </a:lnTo>
                  <a:lnTo>
                    <a:pt x="90" y="291"/>
                  </a:lnTo>
                  <a:lnTo>
                    <a:pt x="90" y="287"/>
                  </a:lnTo>
                  <a:lnTo>
                    <a:pt x="98" y="274"/>
                  </a:lnTo>
                  <a:lnTo>
                    <a:pt x="103" y="257"/>
                  </a:lnTo>
                  <a:lnTo>
                    <a:pt x="103" y="231"/>
                  </a:lnTo>
                  <a:lnTo>
                    <a:pt x="94" y="193"/>
                  </a:lnTo>
                  <a:lnTo>
                    <a:pt x="77" y="141"/>
                  </a:lnTo>
                  <a:lnTo>
                    <a:pt x="47" y="82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0" name="Freeform 199"/>
            <p:cNvSpPr>
              <a:spLocks/>
            </p:cNvSpPr>
            <p:nvPr/>
          </p:nvSpPr>
          <p:spPr bwMode="auto">
            <a:xfrm>
              <a:off x="2493" y="2119"/>
              <a:ext cx="38" cy="60"/>
            </a:xfrm>
            <a:custGeom>
              <a:avLst/>
              <a:gdLst>
                <a:gd name="T0" fmla="*/ 38 w 38"/>
                <a:gd name="T1" fmla="*/ 0 h 60"/>
                <a:gd name="T2" fmla="*/ 38 w 38"/>
                <a:gd name="T3" fmla="*/ 0 h 60"/>
                <a:gd name="T4" fmla="*/ 38 w 38"/>
                <a:gd name="T5" fmla="*/ 4 h 60"/>
                <a:gd name="T6" fmla="*/ 4 w 38"/>
                <a:gd name="T7" fmla="*/ 55 h 60"/>
                <a:gd name="T8" fmla="*/ 4 w 38"/>
                <a:gd name="T9" fmla="*/ 55 h 60"/>
                <a:gd name="T10" fmla="*/ 4 w 38"/>
                <a:gd name="T11" fmla="*/ 60 h 60"/>
                <a:gd name="T12" fmla="*/ 4 w 38"/>
                <a:gd name="T13" fmla="*/ 60 h 60"/>
                <a:gd name="T14" fmla="*/ 0 w 38"/>
                <a:gd name="T15" fmla="*/ 55 h 60"/>
                <a:gd name="T16" fmla="*/ 34 w 38"/>
                <a:gd name="T17" fmla="*/ 4 h 60"/>
                <a:gd name="T18" fmla="*/ 34 w 38"/>
                <a:gd name="T19" fmla="*/ 4 h 60"/>
                <a:gd name="T20" fmla="*/ 38 w 38"/>
                <a:gd name="T21" fmla="*/ 0 h 60"/>
                <a:gd name="T22" fmla="*/ 38 w 38"/>
                <a:gd name="T23" fmla="*/ 0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60"/>
                <a:gd name="T38" fmla="*/ 38 w 38"/>
                <a:gd name="T39" fmla="*/ 60 h 6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60">
                  <a:moveTo>
                    <a:pt x="38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4" y="55"/>
                  </a:lnTo>
                  <a:lnTo>
                    <a:pt x="4" y="60"/>
                  </a:lnTo>
                  <a:lnTo>
                    <a:pt x="0" y="55"/>
                  </a:lnTo>
                  <a:lnTo>
                    <a:pt x="34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7D4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1" name="Freeform 200"/>
            <p:cNvSpPr>
              <a:spLocks/>
            </p:cNvSpPr>
            <p:nvPr/>
          </p:nvSpPr>
          <p:spPr bwMode="auto">
            <a:xfrm>
              <a:off x="2514" y="2285"/>
              <a:ext cx="107" cy="47"/>
            </a:xfrm>
            <a:custGeom>
              <a:avLst/>
              <a:gdLst>
                <a:gd name="T0" fmla="*/ 0 w 107"/>
                <a:gd name="T1" fmla="*/ 47 h 47"/>
                <a:gd name="T2" fmla="*/ 0 w 107"/>
                <a:gd name="T3" fmla="*/ 47 h 47"/>
                <a:gd name="T4" fmla="*/ 4 w 107"/>
                <a:gd name="T5" fmla="*/ 43 h 47"/>
                <a:gd name="T6" fmla="*/ 17 w 107"/>
                <a:gd name="T7" fmla="*/ 30 h 47"/>
                <a:gd name="T8" fmla="*/ 43 w 107"/>
                <a:gd name="T9" fmla="*/ 22 h 47"/>
                <a:gd name="T10" fmla="*/ 60 w 107"/>
                <a:gd name="T11" fmla="*/ 18 h 47"/>
                <a:gd name="T12" fmla="*/ 77 w 107"/>
                <a:gd name="T13" fmla="*/ 13 h 47"/>
                <a:gd name="T14" fmla="*/ 77 w 107"/>
                <a:gd name="T15" fmla="*/ 13 h 47"/>
                <a:gd name="T16" fmla="*/ 90 w 107"/>
                <a:gd name="T17" fmla="*/ 9 h 47"/>
                <a:gd name="T18" fmla="*/ 99 w 107"/>
                <a:gd name="T19" fmla="*/ 5 h 47"/>
                <a:gd name="T20" fmla="*/ 107 w 107"/>
                <a:gd name="T21" fmla="*/ 0 h 47"/>
                <a:gd name="T22" fmla="*/ 107 w 107"/>
                <a:gd name="T23" fmla="*/ 0 h 47"/>
                <a:gd name="T24" fmla="*/ 107 w 107"/>
                <a:gd name="T25" fmla="*/ 5 h 47"/>
                <a:gd name="T26" fmla="*/ 103 w 107"/>
                <a:gd name="T27" fmla="*/ 9 h 47"/>
                <a:gd name="T28" fmla="*/ 94 w 107"/>
                <a:gd name="T29" fmla="*/ 18 h 47"/>
                <a:gd name="T30" fmla="*/ 77 w 107"/>
                <a:gd name="T31" fmla="*/ 22 h 47"/>
                <a:gd name="T32" fmla="*/ 77 w 107"/>
                <a:gd name="T33" fmla="*/ 22 h 47"/>
                <a:gd name="T34" fmla="*/ 47 w 107"/>
                <a:gd name="T35" fmla="*/ 26 h 47"/>
                <a:gd name="T36" fmla="*/ 22 w 107"/>
                <a:gd name="T37" fmla="*/ 35 h 47"/>
                <a:gd name="T38" fmla="*/ 0 w 107"/>
                <a:gd name="T39" fmla="*/ 47 h 47"/>
                <a:gd name="T40" fmla="*/ 0 w 107"/>
                <a:gd name="T41" fmla="*/ 47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47"/>
                <a:gd name="T65" fmla="*/ 107 w 10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47">
                  <a:moveTo>
                    <a:pt x="0" y="47"/>
                  </a:moveTo>
                  <a:lnTo>
                    <a:pt x="0" y="47"/>
                  </a:lnTo>
                  <a:lnTo>
                    <a:pt x="4" y="43"/>
                  </a:lnTo>
                  <a:lnTo>
                    <a:pt x="17" y="30"/>
                  </a:lnTo>
                  <a:lnTo>
                    <a:pt x="43" y="22"/>
                  </a:lnTo>
                  <a:lnTo>
                    <a:pt x="60" y="18"/>
                  </a:lnTo>
                  <a:lnTo>
                    <a:pt x="77" y="13"/>
                  </a:lnTo>
                  <a:lnTo>
                    <a:pt x="90" y="9"/>
                  </a:lnTo>
                  <a:lnTo>
                    <a:pt x="99" y="5"/>
                  </a:lnTo>
                  <a:lnTo>
                    <a:pt x="107" y="0"/>
                  </a:lnTo>
                  <a:lnTo>
                    <a:pt x="107" y="5"/>
                  </a:lnTo>
                  <a:lnTo>
                    <a:pt x="103" y="9"/>
                  </a:lnTo>
                  <a:lnTo>
                    <a:pt x="94" y="18"/>
                  </a:lnTo>
                  <a:lnTo>
                    <a:pt x="77" y="22"/>
                  </a:lnTo>
                  <a:lnTo>
                    <a:pt x="47" y="26"/>
                  </a:lnTo>
                  <a:lnTo>
                    <a:pt x="22" y="3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2" name="Freeform 201"/>
            <p:cNvSpPr>
              <a:spLocks/>
            </p:cNvSpPr>
            <p:nvPr/>
          </p:nvSpPr>
          <p:spPr bwMode="auto">
            <a:xfrm>
              <a:off x="2566" y="2298"/>
              <a:ext cx="47" cy="34"/>
            </a:xfrm>
            <a:custGeom>
              <a:avLst/>
              <a:gdLst>
                <a:gd name="T0" fmla="*/ 38 w 47"/>
                <a:gd name="T1" fmla="*/ 5 h 34"/>
                <a:gd name="T2" fmla="*/ 38 w 47"/>
                <a:gd name="T3" fmla="*/ 5 h 34"/>
                <a:gd name="T4" fmla="*/ 38 w 47"/>
                <a:gd name="T5" fmla="*/ 9 h 34"/>
                <a:gd name="T6" fmla="*/ 34 w 47"/>
                <a:gd name="T7" fmla="*/ 13 h 34"/>
                <a:gd name="T8" fmla="*/ 25 w 47"/>
                <a:gd name="T9" fmla="*/ 26 h 34"/>
                <a:gd name="T10" fmla="*/ 0 w 47"/>
                <a:gd name="T11" fmla="*/ 34 h 34"/>
                <a:gd name="T12" fmla="*/ 0 w 47"/>
                <a:gd name="T13" fmla="*/ 34 h 34"/>
                <a:gd name="T14" fmla="*/ 8 w 47"/>
                <a:gd name="T15" fmla="*/ 34 h 34"/>
                <a:gd name="T16" fmla="*/ 25 w 47"/>
                <a:gd name="T17" fmla="*/ 30 h 34"/>
                <a:gd name="T18" fmla="*/ 38 w 47"/>
                <a:gd name="T19" fmla="*/ 17 h 34"/>
                <a:gd name="T20" fmla="*/ 47 w 47"/>
                <a:gd name="T21" fmla="*/ 9 h 34"/>
                <a:gd name="T22" fmla="*/ 47 w 47"/>
                <a:gd name="T23" fmla="*/ 0 h 34"/>
                <a:gd name="T24" fmla="*/ 38 w 47"/>
                <a:gd name="T25" fmla="*/ 5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4"/>
                <a:gd name="T41" fmla="*/ 47 w 4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4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4" y="13"/>
                  </a:lnTo>
                  <a:lnTo>
                    <a:pt x="25" y="26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25" y="30"/>
                  </a:lnTo>
                  <a:lnTo>
                    <a:pt x="38" y="17"/>
                  </a:lnTo>
                  <a:lnTo>
                    <a:pt x="47" y="9"/>
                  </a:lnTo>
                  <a:lnTo>
                    <a:pt x="47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3" name="Freeform 202"/>
            <p:cNvSpPr>
              <a:spLocks/>
            </p:cNvSpPr>
            <p:nvPr/>
          </p:nvSpPr>
          <p:spPr bwMode="auto">
            <a:xfrm>
              <a:off x="2138" y="3401"/>
              <a:ext cx="137" cy="30"/>
            </a:xfrm>
            <a:custGeom>
              <a:avLst/>
              <a:gdLst>
                <a:gd name="T0" fmla="*/ 0 w 137"/>
                <a:gd name="T1" fmla="*/ 13 h 30"/>
                <a:gd name="T2" fmla="*/ 0 w 137"/>
                <a:gd name="T3" fmla="*/ 13 h 30"/>
                <a:gd name="T4" fmla="*/ 4 w 137"/>
                <a:gd name="T5" fmla="*/ 21 h 30"/>
                <a:gd name="T6" fmla="*/ 21 w 137"/>
                <a:gd name="T7" fmla="*/ 26 h 30"/>
                <a:gd name="T8" fmla="*/ 68 w 137"/>
                <a:gd name="T9" fmla="*/ 30 h 30"/>
                <a:gd name="T10" fmla="*/ 68 w 137"/>
                <a:gd name="T11" fmla="*/ 30 h 30"/>
                <a:gd name="T12" fmla="*/ 116 w 137"/>
                <a:gd name="T13" fmla="*/ 26 h 30"/>
                <a:gd name="T14" fmla="*/ 128 w 137"/>
                <a:gd name="T15" fmla="*/ 21 h 30"/>
                <a:gd name="T16" fmla="*/ 137 w 137"/>
                <a:gd name="T17" fmla="*/ 13 h 30"/>
                <a:gd name="T18" fmla="*/ 137 w 137"/>
                <a:gd name="T19" fmla="*/ 13 h 30"/>
                <a:gd name="T20" fmla="*/ 128 w 137"/>
                <a:gd name="T21" fmla="*/ 9 h 30"/>
                <a:gd name="T22" fmla="*/ 116 w 137"/>
                <a:gd name="T23" fmla="*/ 4 h 30"/>
                <a:gd name="T24" fmla="*/ 68 w 137"/>
                <a:gd name="T25" fmla="*/ 0 h 30"/>
                <a:gd name="T26" fmla="*/ 68 w 137"/>
                <a:gd name="T27" fmla="*/ 0 h 30"/>
                <a:gd name="T28" fmla="*/ 21 w 137"/>
                <a:gd name="T29" fmla="*/ 4 h 30"/>
                <a:gd name="T30" fmla="*/ 4 w 137"/>
                <a:gd name="T31" fmla="*/ 9 h 30"/>
                <a:gd name="T32" fmla="*/ 0 w 137"/>
                <a:gd name="T33" fmla="*/ 13 h 30"/>
                <a:gd name="T34" fmla="*/ 0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0" y="13"/>
                  </a:moveTo>
                  <a:lnTo>
                    <a:pt x="0" y="13"/>
                  </a:lnTo>
                  <a:lnTo>
                    <a:pt x="4" y="21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37" y="13"/>
                  </a:lnTo>
                  <a:lnTo>
                    <a:pt x="128" y="9"/>
                  </a:lnTo>
                  <a:lnTo>
                    <a:pt x="116" y="4"/>
                  </a:lnTo>
                  <a:lnTo>
                    <a:pt x="68" y="0"/>
                  </a:lnTo>
                  <a:lnTo>
                    <a:pt x="21" y="4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4" name="Freeform 203"/>
            <p:cNvSpPr>
              <a:spLocks/>
            </p:cNvSpPr>
            <p:nvPr/>
          </p:nvSpPr>
          <p:spPr bwMode="auto">
            <a:xfrm>
              <a:off x="2168" y="3405"/>
              <a:ext cx="86" cy="17"/>
            </a:xfrm>
            <a:custGeom>
              <a:avLst/>
              <a:gdLst>
                <a:gd name="T0" fmla="*/ 0 w 86"/>
                <a:gd name="T1" fmla="*/ 9 h 17"/>
                <a:gd name="T2" fmla="*/ 0 w 86"/>
                <a:gd name="T3" fmla="*/ 9 h 17"/>
                <a:gd name="T4" fmla="*/ 0 w 86"/>
                <a:gd name="T5" fmla="*/ 9 h 17"/>
                <a:gd name="T6" fmla="*/ 13 w 86"/>
                <a:gd name="T7" fmla="*/ 13 h 17"/>
                <a:gd name="T8" fmla="*/ 43 w 86"/>
                <a:gd name="T9" fmla="*/ 17 h 17"/>
                <a:gd name="T10" fmla="*/ 43 w 86"/>
                <a:gd name="T11" fmla="*/ 17 h 17"/>
                <a:gd name="T12" fmla="*/ 73 w 86"/>
                <a:gd name="T13" fmla="*/ 13 h 17"/>
                <a:gd name="T14" fmla="*/ 81 w 86"/>
                <a:gd name="T15" fmla="*/ 9 h 17"/>
                <a:gd name="T16" fmla="*/ 86 w 86"/>
                <a:gd name="T17" fmla="*/ 9 h 17"/>
                <a:gd name="T18" fmla="*/ 86 w 86"/>
                <a:gd name="T19" fmla="*/ 9 h 17"/>
                <a:gd name="T20" fmla="*/ 81 w 86"/>
                <a:gd name="T21" fmla="*/ 5 h 17"/>
                <a:gd name="T22" fmla="*/ 73 w 86"/>
                <a:gd name="T23" fmla="*/ 0 h 17"/>
                <a:gd name="T24" fmla="*/ 43 w 86"/>
                <a:gd name="T25" fmla="*/ 0 h 17"/>
                <a:gd name="T26" fmla="*/ 43 w 86"/>
                <a:gd name="T27" fmla="*/ 0 h 17"/>
                <a:gd name="T28" fmla="*/ 13 w 86"/>
                <a:gd name="T29" fmla="*/ 0 h 17"/>
                <a:gd name="T30" fmla="*/ 0 w 86"/>
                <a:gd name="T31" fmla="*/ 5 h 17"/>
                <a:gd name="T32" fmla="*/ 0 w 86"/>
                <a:gd name="T33" fmla="*/ 9 h 17"/>
                <a:gd name="T34" fmla="*/ 0 w 86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6"/>
                <a:gd name="T55" fmla="*/ 0 h 17"/>
                <a:gd name="T56" fmla="*/ 86 w 86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6" h="17">
                  <a:moveTo>
                    <a:pt x="0" y="9"/>
                  </a:moveTo>
                  <a:lnTo>
                    <a:pt x="0" y="9"/>
                  </a:lnTo>
                  <a:lnTo>
                    <a:pt x="13" y="13"/>
                  </a:lnTo>
                  <a:lnTo>
                    <a:pt x="43" y="17"/>
                  </a:lnTo>
                  <a:lnTo>
                    <a:pt x="73" y="13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0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5" name="Freeform 204"/>
            <p:cNvSpPr>
              <a:spLocks/>
            </p:cNvSpPr>
            <p:nvPr/>
          </p:nvSpPr>
          <p:spPr bwMode="auto">
            <a:xfrm>
              <a:off x="2236" y="3324"/>
              <a:ext cx="56" cy="64"/>
            </a:xfrm>
            <a:custGeom>
              <a:avLst/>
              <a:gdLst>
                <a:gd name="T0" fmla="*/ 22 w 56"/>
                <a:gd name="T1" fmla="*/ 13 h 64"/>
                <a:gd name="T2" fmla="*/ 22 w 56"/>
                <a:gd name="T3" fmla="*/ 13 h 64"/>
                <a:gd name="T4" fmla="*/ 22 w 56"/>
                <a:gd name="T5" fmla="*/ 9 h 64"/>
                <a:gd name="T6" fmla="*/ 18 w 56"/>
                <a:gd name="T7" fmla="*/ 4 h 64"/>
                <a:gd name="T8" fmla="*/ 18 w 56"/>
                <a:gd name="T9" fmla="*/ 4 h 64"/>
                <a:gd name="T10" fmla="*/ 39 w 56"/>
                <a:gd name="T11" fmla="*/ 0 h 64"/>
                <a:gd name="T12" fmla="*/ 47 w 56"/>
                <a:gd name="T13" fmla="*/ 4 h 64"/>
                <a:gd name="T14" fmla="*/ 52 w 56"/>
                <a:gd name="T15" fmla="*/ 9 h 64"/>
                <a:gd name="T16" fmla="*/ 52 w 56"/>
                <a:gd name="T17" fmla="*/ 9 h 64"/>
                <a:gd name="T18" fmla="*/ 56 w 56"/>
                <a:gd name="T19" fmla="*/ 13 h 64"/>
                <a:gd name="T20" fmla="*/ 56 w 56"/>
                <a:gd name="T21" fmla="*/ 21 h 64"/>
                <a:gd name="T22" fmla="*/ 56 w 56"/>
                <a:gd name="T23" fmla="*/ 21 h 64"/>
                <a:gd name="T24" fmla="*/ 56 w 56"/>
                <a:gd name="T25" fmla="*/ 30 h 64"/>
                <a:gd name="T26" fmla="*/ 52 w 56"/>
                <a:gd name="T27" fmla="*/ 39 h 64"/>
                <a:gd name="T28" fmla="*/ 35 w 56"/>
                <a:gd name="T29" fmla="*/ 51 h 64"/>
                <a:gd name="T30" fmla="*/ 18 w 56"/>
                <a:gd name="T31" fmla="*/ 60 h 64"/>
                <a:gd name="T32" fmla="*/ 0 w 56"/>
                <a:gd name="T33" fmla="*/ 64 h 64"/>
                <a:gd name="T34" fmla="*/ 0 w 56"/>
                <a:gd name="T35" fmla="*/ 64 h 64"/>
                <a:gd name="T36" fmla="*/ 5 w 56"/>
                <a:gd name="T37" fmla="*/ 51 h 64"/>
                <a:gd name="T38" fmla="*/ 5 w 56"/>
                <a:gd name="T39" fmla="*/ 51 h 64"/>
                <a:gd name="T40" fmla="*/ 22 w 56"/>
                <a:gd name="T41" fmla="*/ 47 h 64"/>
                <a:gd name="T42" fmla="*/ 35 w 56"/>
                <a:gd name="T43" fmla="*/ 43 h 64"/>
                <a:gd name="T44" fmla="*/ 43 w 56"/>
                <a:gd name="T45" fmla="*/ 34 h 64"/>
                <a:gd name="T46" fmla="*/ 47 w 56"/>
                <a:gd name="T47" fmla="*/ 26 h 64"/>
                <a:gd name="T48" fmla="*/ 47 w 56"/>
                <a:gd name="T49" fmla="*/ 21 h 64"/>
                <a:gd name="T50" fmla="*/ 43 w 56"/>
                <a:gd name="T51" fmla="*/ 13 h 64"/>
                <a:gd name="T52" fmla="*/ 35 w 56"/>
                <a:gd name="T53" fmla="*/ 13 h 64"/>
                <a:gd name="T54" fmla="*/ 22 w 56"/>
                <a:gd name="T55" fmla="*/ 13 h 64"/>
                <a:gd name="T56" fmla="*/ 22 w 56"/>
                <a:gd name="T57" fmla="*/ 13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64"/>
                <a:gd name="T89" fmla="*/ 56 w 56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64">
                  <a:moveTo>
                    <a:pt x="22" y="13"/>
                  </a:moveTo>
                  <a:lnTo>
                    <a:pt x="22" y="13"/>
                  </a:lnTo>
                  <a:lnTo>
                    <a:pt x="22" y="9"/>
                  </a:lnTo>
                  <a:lnTo>
                    <a:pt x="18" y="4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56" y="21"/>
                  </a:lnTo>
                  <a:lnTo>
                    <a:pt x="56" y="30"/>
                  </a:lnTo>
                  <a:lnTo>
                    <a:pt x="52" y="39"/>
                  </a:lnTo>
                  <a:lnTo>
                    <a:pt x="35" y="51"/>
                  </a:lnTo>
                  <a:lnTo>
                    <a:pt x="18" y="60"/>
                  </a:lnTo>
                  <a:lnTo>
                    <a:pt x="0" y="64"/>
                  </a:lnTo>
                  <a:lnTo>
                    <a:pt x="5" y="51"/>
                  </a:lnTo>
                  <a:lnTo>
                    <a:pt x="22" y="47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3" y="13"/>
                  </a:lnTo>
                  <a:lnTo>
                    <a:pt x="35" y="13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6" name="Freeform 205"/>
            <p:cNvSpPr>
              <a:spLocks/>
            </p:cNvSpPr>
            <p:nvPr/>
          </p:nvSpPr>
          <p:spPr bwMode="auto">
            <a:xfrm>
              <a:off x="2159" y="3320"/>
              <a:ext cx="103" cy="94"/>
            </a:xfrm>
            <a:custGeom>
              <a:avLst/>
              <a:gdLst>
                <a:gd name="T0" fmla="*/ 0 w 103"/>
                <a:gd name="T1" fmla="*/ 0 h 94"/>
                <a:gd name="T2" fmla="*/ 103 w 103"/>
                <a:gd name="T3" fmla="*/ 0 h 94"/>
                <a:gd name="T4" fmla="*/ 103 w 103"/>
                <a:gd name="T5" fmla="*/ 0 h 94"/>
                <a:gd name="T6" fmla="*/ 103 w 103"/>
                <a:gd name="T7" fmla="*/ 8 h 94"/>
                <a:gd name="T8" fmla="*/ 103 w 103"/>
                <a:gd name="T9" fmla="*/ 34 h 94"/>
                <a:gd name="T10" fmla="*/ 99 w 103"/>
                <a:gd name="T11" fmla="*/ 47 h 94"/>
                <a:gd name="T12" fmla="*/ 95 w 103"/>
                <a:gd name="T13" fmla="*/ 60 h 94"/>
                <a:gd name="T14" fmla="*/ 82 w 103"/>
                <a:gd name="T15" fmla="*/ 72 h 94"/>
                <a:gd name="T16" fmla="*/ 73 w 103"/>
                <a:gd name="T17" fmla="*/ 85 h 94"/>
                <a:gd name="T18" fmla="*/ 73 w 103"/>
                <a:gd name="T19" fmla="*/ 94 h 94"/>
                <a:gd name="T20" fmla="*/ 30 w 103"/>
                <a:gd name="T21" fmla="*/ 94 h 94"/>
                <a:gd name="T22" fmla="*/ 30 w 103"/>
                <a:gd name="T23" fmla="*/ 85 h 94"/>
                <a:gd name="T24" fmla="*/ 30 w 103"/>
                <a:gd name="T25" fmla="*/ 85 h 94"/>
                <a:gd name="T26" fmla="*/ 22 w 103"/>
                <a:gd name="T27" fmla="*/ 77 h 94"/>
                <a:gd name="T28" fmla="*/ 13 w 103"/>
                <a:gd name="T29" fmla="*/ 64 h 94"/>
                <a:gd name="T30" fmla="*/ 5 w 103"/>
                <a:gd name="T31" fmla="*/ 34 h 94"/>
                <a:gd name="T32" fmla="*/ 0 w 103"/>
                <a:gd name="T33" fmla="*/ 0 h 94"/>
                <a:gd name="T34" fmla="*/ 0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0" y="0"/>
                  </a:moveTo>
                  <a:lnTo>
                    <a:pt x="103" y="0"/>
                  </a:lnTo>
                  <a:lnTo>
                    <a:pt x="103" y="8"/>
                  </a:lnTo>
                  <a:lnTo>
                    <a:pt x="103" y="34"/>
                  </a:lnTo>
                  <a:lnTo>
                    <a:pt x="99" y="47"/>
                  </a:lnTo>
                  <a:lnTo>
                    <a:pt x="95" y="60"/>
                  </a:lnTo>
                  <a:lnTo>
                    <a:pt x="82" y="72"/>
                  </a:lnTo>
                  <a:lnTo>
                    <a:pt x="73" y="85"/>
                  </a:lnTo>
                  <a:lnTo>
                    <a:pt x="73" y="94"/>
                  </a:lnTo>
                  <a:lnTo>
                    <a:pt x="30" y="94"/>
                  </a:lnTo>
                  <a:lnTo>
                    <a:pt x="30" y="85"/>
                  </a:lnTo>
                  <a:lnTo>
                    <a:pt x="22" y="77"/>
                  </a:lnTo>
                  <a:lnTo>
                    <a:pt x="13" y="64"/>
                  </a:lnTo>
                  <a:lnTo>
                    <a:pt x="5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7" name="Freeform 206"/>
            <p:cNvSpPr>
              <a:spLocks/>
            </p:cNvSpPr>
            <p:nvPr/>
          </p:nvSpPr>
          <p:spPr bwMode="auto">
            <a:xfrm>
              <a:off x="1668" y="3051"/>
              <a:ext cx="60" cy="64"/>
            </a:xfrm>
            <a:custGeom>
              <a:avLst/>
              <a:gdLst>
                <a:gd name="T0" fmla="*/ 38 w 60"/>
                <a:gd name="T1" fmla="*/ 12 h 64"/>
                <a:gd name="T2" fmla="*/ 38 w 60"/>
                <a:gd name="T3" fmla="*/ 12 h 64"/>
                <a:gd name="T4" fmla="*/ 38 w 60"/>
                <a:gd name="T5" fmla="*/ 8 h 64"/>
                <a:gd name="T6" fmla="*/ 38 w 60"/>
                <a:gd name="T7" fmla="*/ 0 h 64"/>
                <a:gd name="T8" fmla="*/ 38 w 60"/>
                <a:gd name="T9" fmla="*/ 0 h 64"/>
                <a:gd name="T10" fmla="*/ 21 w 60"/>
                <a:gd name="T11" fmla="*/ 0 h 64"/>
                <a:gd name="T12" fmla="*/ 13 w 60"/>
                <a:gd name="T13" fmla="*/ 4 h 64"/>
                <a:gd name="T14" fmla="*/ 9 w 60"/>
                <a:gd name="T15" fmla="*/ 8 h 64"/>
                <a:gd name="T16" fmla="*/ 9 w 60"/>
                <a:gd name="T17" fmla="*/ 8 h 64"/>
                <a:gd name="T18" fmla="*/ 4 w 60"/>
                <a:gd name="T19" fmla="*/ 12 h 64"/>
                <a:gd name="T20" fmla="*/ 0 w 60"/>
                <a:gd name="T21" fmla="*/ 21 h 64"/>
                <a:gd name="T22" fmla="*/ 0 w 60"/>
                <a:gd name="T23" fmla="*/ 21 h 64"/>
                <a:gd name="T24" fmla="*/ 4 w 60"/>
                <a:gd name="T25" fmla="*/ 29 h 64"/>
                <a:gd name="T26" fmla="*/ 9 w 60"/>
                <a:gd name="T27" fmla="*/ 38 h 64"/>
                <a:gd name="T28" fmla="*/ 26 w 60"/>
                <a:gd name="T29" fmla="*/ 51 h 64"/>
                <a:gd name="T30" fmla="*/ 43 w 60"/>
                <a:gd name="T31" fmla="*/ 59 h 64"/>
                <a:gd name="T32" fmla="*/ 60 w 60"/>
                <a:gd name="T33" fmla="*/ 64 h 64"/>
                <a:gd name="T34" fmla="*/ 60 w 60"/>
                <a:gd name="T35" fmla="*/ 64 h 64"/>
                <a:gd name="T36" fmla="*/ 51 w 60"/>
                <a:gd name="T37" fmla="*/ 47 h 64"/>
                <a:gd name="T38" fmla="*/ 51 w 60"/>
                <a:gd name="T39" fmla="*/ 47 h 64"/>
                <a:gd name="T40" fmla="*/ 38 w 60"/>
                <a:gd name="T41" fmla="*/ 47 h 64"/>
                <a:gd name="T42" fmla="*/ 26 w 60"/>
                <a:gd name="T43" fmla="*/ 42 h 64"/>
                <a:gd name="T44" fmla="*/ 17 w 60"/>
                <a:gd name="T45" fmla="*/ 34 h 64"/>
                <a:gd name="T46" fmla="*/ 13 w 60"/>
                <a:gd name="T47" fmla="*/ 25 h 64"/>
                <a:gd name="T48" fmla="*/ 13 w 60"/>
                <a:gd name="T49" fmla="*/ 21 h 64"/>
                <a:gd name="T50" fmla="*/ 17 w 60"/>
                <a:gd name="T51" fmla="*/ 12 h 64"/>
                <a:gd name="T52" fmla="*/ 26 w 60"/>
                <a:gd name="T53" fmla="*/ 12 h 64"/>
                <a:gd name="T54" fmla="*/ 38 w 60"/>
                <a:gd name="T55" fmla="*/ 12 h 64"/>
                <a:gd name="T56" fmla="*/ 38 w 60"/>
                <a:gd name="T57" fmla="*/ 12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4"/>
                <a:gd name="T89" fmla="*/ 60 w 60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4">
                  <a:moveTo>
                    <a:pt x="38" y="12"/>
                  </a:moveTo>
                  <a:lnTo>
                    <a:pt x="38" y="12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9" y="8"/>
                  </a:lnTo>
                  <a:lnTo>
                    <a:pt x="4" y="12"/>
                  </a:lnTo>
                  <a:lnTo>
                    <a:pt x="0" y="21"/>
                  </a:lnTo>
                  <a:lnTo>
                    <a:pt x="4" y="29"/>
                  </a:lnTo>
                  <a:lnTo>
                    <a:pt x="9" y="38"/>
                  </a:lnTo>
                  <a:lnTo>
                    <a:pt x="26" y="51"/>
                  </a:lnTo>
                  <a:lnTo>
                    <a:pt x="43" y="59"/>
                  </a:lnTo>
                  <a:lnTo>
                    <a:pt x="60" y="64"/>
                  </a:lnTo>
                  <a:lnTo>
                    <a:pt x="51" y="47"/>
                  </a:lnTo>
                  <a:lnTo>
                    <a:pt x="38" y="47"/>
                  </a:lnTo>
                  <a:lnTo>
                    <a:pt x="26" y="42"/>
                  </a:lnTo>
                  <a:lnTo>
                    <a:pt x="17" y="34"/>
                  </a:lnTo>
                  <a:lnTo>
                    <a:pt x="13" y="25"/>
                  </a:lnTo>
                  <a:lnTo>
                    <a:pt x="13" y="21"/>
                  </a:lnTo>
                  <a:lnTo>
                    <a:pt x="17" y="12"/>
                  </a:lnTo>
                  <a:lnTo>
                    <a:pt x="26" y="12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8" name="Freeform 207"/>
            <p:cNvSpPr>
              <a:spLocks/>
            </p:cNvSpPr>
            <p:nvPr/>
          </p:nvSpPr>
          <p:spPr bwMode="auto">
            <a:xfrm>
              <a:off x="1698" y="3046"/>
              <a:ext cx="107" cy="94"/>
            </a:xfrm>
            <a:custGeom>
              <a:avLst/>
              <a:gdLst>
                <a:gd name="T0" fmla="*/ 107 w 107"/>
                <a:gd name="T1" fmla="*/ 0 h 94"/>
                <a:gd name="T2" fmla="*/ 0 w 107"/>
                <a:gd name="T3" fmla="*/ 0 h 94"/>
                <a:gd name="T4" fmla="*/ 0 w 107"/>
                <a:gd name="T5" fmla="*/ 0 h 94"/>
                <a:gd name="T6" fmla="*/ 0 w 107"/>
                <a:gd name="T7" fmla="*/ 9 h 94"/>
                <a:gd name="T8" fmla="*/ 4 w 107"/>
                <a:gd name="T9" fmla="*/ 34 h 94"/>
                <a:gd name="T10" fmla="*/ 8 w 107"/>
                <a:gd name="T11" fmla="*/ 47 h 94"/>
                <a:gd name="T12" fmla="*/ 13 w 107"/>
                <a:gd name="T13" fmla="*/ 60 h 94"/>
                <a:gd name="T14" fmla="*/ 21 w 107"/>
                <a:gd name="T15" fmla="*/ 73 h 94"/>
                <a:gd name="T16" fmla="*/ 34 w 107"/>
                <a:gd name="T17" fmla="*/ 86 h 94"/>
                <a:gd name="T18" fmla="*/ 34 w 107"/>
                <a:gd name="T19" fmla="*/ 94 h 94"/>
                <a:gd name="T20" fmla="*/ 77 w 107"/>
                <a:gd name="T21" fmla="*/ 94 h 94"/>
                <a:gd name="T22" fmla="*/ 77 w 107"/>
                <a:gd name="T23" fmla="*/ 86 h 94"/>
                <a:gd name="T24" fmla="*/ 77 w 107"/>
                <a:gd name="T25" fmla="*/ 86 h 94"/>
                <a:gd name="T26" fmla="*/ 85 w 107"/>
                <a:gd name="T27" fmla="*/ 77 h 94"/>
                <a:gd name="T28" fmla="*/ 94 w 107"/>
                <a:gd name="T29" fmla="*/ 64 h 94"/>
                <a:gd name="T30" fmla="*/ 102 w 107"/>
                <a:gd name="T31" fmla="*/ 34 h 94"/>
                <a:gd name="T32" fmla="*/ 107 w 107"/>
                <a:gd name="T33" fmla="*/ 0 h 94"/>
                <a:gd name="T34" fmla="*/ 107 w 107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7"/>
                <a:gd name="T55" fmla="*/ 0 h 94"/>
                <a:gd name="T56" fmla="*/ 107 w 107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7" h="94">
                  <a:moveTo>
                    <a:pt x="107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" y="34"/>
                  </a:lnTo>
                  <a:lnTo>
                    <a:pt x="8" y="47"/>
                  </a:lnTo>
                  <a:lnTo>
                    <a:pt x="13" y="60"/>
                  </a:lnTo>
                  <a:lnTo>
                    <a:pt x="21" y="73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77" y="94"/>
                  </a:lnTo>
                  <a:lnTo>
                    <a:pt x="77" y="86"/>
                  </a:lnTo>
                  <a:lnTo>
                    <a:pt x="85" y="77"/>
                  </a:lnTo>
                  <a:lnTo>
                    <a:pt x="94" y="64"/>
                  </a:lnTo>
                  <a:lnTo>
                    <a:pt x="102" y="3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49" name="Freeform 208"/>
            <p:cNvSpPr>
              <a:spLocks/>
            </p:cNvSpPr>
            <p:nvPr/>
          </p:nvSpPr>
          <p:spPr bwMode="auto">
            <a:xfrm>
              <a:off x="2189" y="2811"/>
              <a:ext cx="253" cy="26"/>
            </a:xfrm>
            <a:custGeom>
              <a:avLst/>
              <a:gdLst>
                <a:gd name="T0" fmla="*/ 0 w 253"/>
                <a:gd name="T1" fmla="*/ 9 h 26"/>
                <a:gd name="T2" fmla="*/ 0 w 253"/>
                <a:gd name="T3" fmla="*/ 9 h 26"/>
                <a:gd name="T4" fmla="*/ 0 w 253"/>
                <a:gd name="T5" fmla="*/ 13 h 26"/>
                <a:gd name="T6" fmla="*/ 0 w 253"/>
                <a:gd name="T7" fmla="*/ 13 h 26"/>
                <a:gd name="T8" fmla="*/ 0 w 253"/>
                <a:gd name="T9" fmla="*/ 13 h 26"/>
                <a:gd name="T10" fmla="*/ 0 w 253"/>
                <a:gd name="T11" fmla="*/ 13 h 26"/>
                <a:gd name="T12" fmla="*/ 22 w 253"/>
                <a:gd name="T13" fmla="*/ 9 h 26"/>
                <a:gd name="T14" fmla="*/ 73 w 253"/>
                <a:gd name="T15" fmla="*/ 4 h 26"/>
                <a:gd name="T16" fmla="*/ 107 w 253"/>
                <a:gd name="T17" fmla="*/ 4 h 26"/>
                <a:gd name="T18" fmla="*/ 150 w 253"/>
                <a:gd name="T19" fmla="*/ 9 h 26"/>
                <a:gd name="T20" fmla="*/ 197 w 253"/>
                <a:gd name="T21" fmla="*/ 13 h 26"/>
                <a:gd name="T22" fmla="*/ 248 w 253"/>
                <a:gd name="T23" fmla="*/ 26 h 26"/>
                <a:gd name="T24" fmla="*/ 248 w 253"/>
                <a:gd name="T25" fmla="*/ 26 h 26"/>
                <a:gd name="T26" fmla="*/ 253 w 253"/>
                <a:gd name="T27" fmla="*/ 26 h 26"/>
                <a:gd name="T28" fmla="*/ 253 w 253"/>
                <a:gd name="T29" fmla="*/ 26 h 26"/>
                <a:gd name="T30" fmla="*/ 248 w 253"/>
                <a:gd name="T31" fmla="*/ 22 h 26"/>
                <a:gd name="T32" fmla="*/ 248 w 253"/>
                <a:gd name="T33" fmla="*/ 22 h 26"/>
                <a:gd name="T34" fmla="*/ 197 w 253"/>
                <a:gd name="T35" fmla="*/ 13 h 26"/>
                <a:gd name="T36" fmla="*/ 150 w 253"/>
                <a:gd name="T37" fmla="*/ 4 h 26"/>
                <a:gd name="T38" fmla="*/ 107 w 253"/>
                <a:gd name="T39" fmla="*/ 0 h 26"/>
                <a:gd name="T40" fmla="*/ 73 w 253"/>
                <a:gd name="T41" fmla="*/ 0 h 26"/>
                <a:gd name="T42" fmla="*/ 17 w 253"/>
                <a:gd name="T43" fmla="*/ 4 h 26"/>
                <a:gd name="T44" fmla="*/ 0 w 253"/>
                <a:gd name="T45" fmla="*/ 9 h 26"/>
                <a:gd name="T46" fmla="*/ 0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9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3" y="26"/>
                  </a:lnTo>
                  <a:lnTo>
                    <a:pt x="248" y="22"/>
                  </a:lnTo>
                  <a:lnTo>
                    <a:pt x="197" y="13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0" name="Freeform 209"/>
            <p:cNvSpPr>
              <a:spLocks/>
            </p:cNvSpPr>
            <p:nvPr/>
          </p:nvSpPr>
          <p:spPr bwMode="auto">
            <a:xfrm>
              <a:off x="2185" y="2833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0 w 252"/>
                <a:gd name="T9" fmla="*/ 12 h 25"/>
                <a:gd name="T10" fmla="*/ 0 w 252"/>
                <a:gd name="T11" fmla="*/ 12 h 25"/>
                <a:gd name="T12" fmla="*/ 21 w 252"/>
                <a:gd name="T13" fmla="*/ 8 h 25"/>
                <a:gd name="T14" fmla="*/ 73 w 252"/>
                <a:gd name="T15" fmla="*/ 4 h 25"/>
                <a:gd name="T16" fmla="*/ 107 w 252"/>
                <a:gd name="T17" fmla="*/ 4 h 25"/>
                <a:gd name="T18" fmla="*/ 150 w 252"/>
                <a:gd name="T19" fmla="*/ 8 h 25"/>
                <a:gd name="T20" fmla="*/ 197 w 252"/>
                <a:gd name="T21" fmla="*/ 12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5 h 25"/>
                <a:gd name="T28" fmla="*/ 252 w 252"/>
                <a:gd name="T29" fmla="*/ 25 h 25"/>
                <a:gd name="T30" fmla="*/ 252 w 252"/>
                <a:gd name="T31" fmla="*/ 21 h 25"/>
                <a:gd name="T32" fmla="*/ 252 w 252"/>
                <a:gd name="T33" fmla="*/ 21 h 25"/>
                <a:gd name="T34" fmla="*/ 197 w 252"/>
                <a:gd name="T35" fmla="*/ 8 h 25"/>
                <a:gd name="T36" fmla="*/ 150 w 252"/>
                <a:gd name="T37" fmla="*/ 4 h 25"/>
                <a:gd name="T38" fmla="*/ 107 w 252"/>
                <a:gd name="T39" fmla="*/ 0 h 25"/>
                <a:gd name="T40" fmla="*/ 73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8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1" name="Freeform 210"/>
            <p:cNvSpPr>
              <a:spLocks/>
            </p:cNvSpPr>
            <p:nvPr/>
          </p:nvSpPr>
          <p:spPr bwMode="auto">
            <a:xfrm>
              <a:off x="2177" y="2875"/>
              <a:ext cx="252" cy="26"/>
            </a:xfrm>
            <a:custGeom>
              <a:avLst/>
              <a:gdLst>
                <a:gd name="T0" fmla="*/ 4 w 252"/>
                <a:gd name="T1" fmla="*/ 9 h 26"/>
                <a:gd name="T2" fmla="*/ 4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13 h 26"/>
                <a:gd name="T10" fmla="*/ 4 w 252"/>
                <a:gd name="T11" fmla="*/ 13 h 26"/>
                <a:gd name="T12" fmla="*/ 21 w 252"/>
                <a:gd name="T13" fmla="*/ 9 h 26"/>
                <a:gd name="T14" fmla="*/ 72 w 252"/>
                <a:gd name="T15" fmla="*/ 5 h 26"/>
                <a:gd name="T16" fmla="*/ 111 w 252"/>
                <a:gd name="T17" fmla="*/ 5 h 26"/>
                <a:gd name="T18" fmla="*/ 153 w 252"/>
                <a:gd name="T19" fmla="*/ 9 h 26"/>
                <a:gd name="T20" fmla="*/ 200 w 252"/>
                <a:gd name="T21" fmla="*/ 13 h 26"/>
                <a:gd name="T22" fmla="*/ 252 w 252"/>
                <a:gd name="T23" fmla="*/ 26 h 26"/>
                <a:gd name="T24" fmla="*/ 252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52 w 252"/>
                <a:gd name="T31" fmla="*/ 22 h 26"/>
                <a:gd name="T32" fmla="*/ 252 w 252"/>
                <a:gd name="T33" fmla="*/ 22 h 26"/>
                <a:gd name="T34" fmla="*/ 200 w 252"/>
                <a:gd name="T35" fmla="*/ 9 h 26"/>
                <a:gd name="T36" fmla="*/ 153 w 252"/>
                <a:gd name="T37" fmla="*/ 5 h 26"/>
                <a:gd name="T38" fmla="*/ 111 w 252"/>
                <a:gd name="T39" fmla="*/ 0 h 26"/>
                <a:gd name="T40" fmla="*/ 72 w 252"/>
                <a:gd name="T41" fmla="*/ 0 h 26"/>
                <a:gd name="T42" fmla="*/ 21 w 252"/>
                <a:gd name="T43" fmla="*/ 5 h 26"/>
                <a:gd name="T44" fmla="*/ 4 w 252"/>
                <a:gd name="T45" fmla="*/ 9 h 26"/>
                <a:gd name="T46" fmla="*/ 4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4" y="9"/>
                  </a:moveTo>
                  <a:lnTo>
                    <a:pt x="4" y="9"/>
                  </a:lnTo>
                  <a:lnTo>
                    <a:pt x="0" y="9"/>
                  </a:lnTo>
                  <a:lnTo>
                    <a:pt x="4" y="13"/>
                  </a:lnTo>
                  <a:lnTo>
                    <a:pt x="21" y="9"/>
                  </a:lnTo>
                  <a:lnTo>
                    <a:pt x="72" y="5"/>
                  </a:lnTo>
                  <a:lnTo>
                    <a:pt x="111" y="5"/>
                  </a:lnTo>
                  <a:lnTo>
                    <a:pt x="153" y="9"/>
                  </a:lnTo>
                  <a:lnTo>
                    <a:pt x="200" y="13"/>
                  </a:lnTo>
                  <a:lnTo>
                    <a:pt x="252" y="26"/>
                  </a:lnTo>
                  <a:lnTo>
                    <a:pt x="252" y="22"/>
                  </a:lnTo>
                  <a:lnTo>
                    <a:pt x="200" y="9"/>
                  </a:lnTo>
                  <a:lnTo>
                    <a:pt x="153" y="5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2" name="Freeform 211"/>
            <p:cNvSpPr>
              <a:spLocks/>
            </p:cNvSpPr>
            <p:nvPr/>
          </p:nvSpPr>
          <p:spPr bwMode="auto">
            <a:xfrm>
              <a:off x="2177" y="2897"/>
              <a:ext cx="247" cy="25"/>
            </a:xfrm>
            <a:custGeom>
              <a:avLst/>
              <a:gdLst>
                <a:gd name="T0" fmla="*/ 0 w 247"/>
                <a:gd name="T1" fmla="*/ 8 h 25"/>
                <a:gd name="T2" fmla="*/ 0 w 247"/>
                <a:gd name="T3" fmla="*/ 8 h 25"/>
                <a:gd name="T4" fmla="*/ 0 w 247"/>
                <a:gd name="T5" fmla="*/ 8 h 25"/>
                <a:gd name="T6" fmla="*/ 0 w 247"/>
                <a:gd name="T7" fmla="*/ 8 h 25"/>
                <a:gd name="T8" fmla="*/ 0 w 247"/>
                <a:gd name="T9" fmla="*/ 12 h 25"/>
                <a:gd name="T10" fmla="*/ 0 w 247"/>
                <a:gd name="T11" fmla="*/ 12 h 25"/>
                <a:gd name="T12" fmla="*/ 21 w 247"/>
                <a:gd name="T13" fmla="*/ 8 h 25"/>
                <a:gd name="T14" fmla="*/ 72 w 247"/>
                <a:gd name="T15" fmla="*/ 4 h 25"/>
                <a:gd name="T16" fmla="*/ 106 w 247"/>
                <a:gd name="T17" fmla="*/ 4 h 25"/>
                <a:gd name="T18" fmla="*/ 149 w 247"/>
                <a:gd name="T19" fmla="*/ 4 h 25"/>
                <a:gd name="T20" fmla="*/ 196 w 247"/>
                <a:gd name="T21" fmla="*/ 12 h 25"/>
                <a:gd name="T22" fmla="*/ 247 w 247"/>
                <a:gd name="T23" fmla="*/ 25 h 25"/>
                <a:gd name="T24" fmla="*/ 247 w 247"/>
                <a:gd name="T25" fmla="*/ 25 h 25"/>
                <a:gd name="T26" fmla="*/ 247 w 247"/>
                <a:gd name="T27" fmla="*/ 25 h 25"/>
                <a:gd name="T28" fmla="*/ 247 w 247"/>
                <a:gd name="T29" fmla="*/ 25 h 25"/>
                <a:gd name="T30" fmla="*/ 247 w 247"/>
                <a:gd name="T31" fmla="*/ 21 h 25"/>
                <a:gd name="T32" fmla="*/ 247 w 247"/>
                <a:gd name="T33" fmla="*/ 21 h 25"/>
                <a:gd name="T34" fmla="*/ 196 w 247"/>
                <a:gd name="T35" fmla="*/ 8 h 25"/>
                <a:gd name="T36" fmla="*/ 149 w 247"/>
                <a:gd name="T37" fmla="*/ 4 h 25"/>
                <a:gd name="T38" fmla="*/ 106 w 247"/>
                <a:gd name="T39" fmla="*/ 0 h 25"/>
                <a:gd name="T40" fmla="*/ 72 w 247"/>
                <a:gd name="T41" fmla="*/ 0 h 25"/>
                <a:gd name="T42" fmla="*/ 17 w 247"/>
                <a:gd name="T43" fmla="*/ 4 h 25"/>
                <a:gd name="T44" fmla="*/ 0 w 247"/>
                <a:gd name="T45" fmla="*/ 8 h 25"/>
                <a:gd name="T46" fmla="*/ 0 w 247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7"/>
                <a:gd name="T73" fmla="*/ 0 h 25"/>
                <a:gd name="T74" fmla="*/ 247 w 247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7" h="25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6" y="4"/>
                  </a:lnTo>
                  <a:lnTo>
                    <a:pt x="149" y="4"/>
                  </a:lnTo>
                  <a:lnTo>
                    <a:pt x="196" y="12"/>
                  </a:lnTo>
                  <a:lnTo>
                    <a:pt x="247" y="25"/>
                  </a:lnTo>
                  <a:lnTo>
                    <a:pt x="247" y="21"/>
                  </a:lnTo>
                  <a:lnTo>
                    <a:pt x="196" y="8"/>
                  </a:lnTo>
                  <a:lnTo>
                    <a:pt x="149" y="4"/>
                  </a:lnTo>
                  <a:lnTo>
                    <a:pt x="106" y="0"/>
                  </a:lnTo>
                  <a:lnTo>
                    <a:pt x="72" y="0"/>
                  </a:lnTo>
                  <a:lnTo>
                    <a:pt x="17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3" name="Freeform 212"/>
            <p:cNvSpPr>
              <a:spLocks/>
            </p:cNvSpPr>
            <p:nvPr/>
          </p:nvSpPr>
          <p:spPr bwMode="auto">
            <a:xfrm>
              <a:off x="2172" y="2918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13 h 26"/>
                <a:gd name="T10" fmla="*/ 0 w 252"/>
                <a:gd name="T11" fmla="*/ 13 h 26"/>
                <a:gd name="T12" fmla="*/ 22 w 252"/>
                <a:gd name="T13" fmla="*/ 9 h 26"/>
                <a:gd name="T14" fmla="*/ 73 w 252"/>
                <a:gd name="T15" fmla="*/ 4 h 26"/>
                <a:gd name="T16" fmla="*/ 107 w 252"/>
                <a:gd name="T17" fmla="*/ 4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6 h 26"/>
                <a:gd name="T28" fmla="*/ 252 w 252"/>
                <a:gd name="T29" fmla="*/ 26 h 26"/>
                <a:gd name="T30" fmla="*/ 248 w 252"/>
                <a:gd name="T31" fmla="*/ 21 h 26"/>
                <a:gd name="T32" fmla="*/ 248 w 252"/>
                <a:gd name="T33" fmla="*/ 21 h 26"/>
                <a:gd name="T34" fmla="*/ 197 w 252"/>
                <a:gd name="T35" fmla="*/ 9 h 26"/>
                <a:gd name="T36" fmla="*/ 150 w 252"/>
                <a:gd name="T37" fmla="*/ 4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22" y="9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6"/>
                  </a:lnTo>
                  <a:lnTo>
                    <a:pt x="248" y="21"/>
                  </a:lnTo>
                  <a:lnTo>
                    <a:pt x="197" y="9"/>
                  </a:lnTo>
                  <a:lnTo>
                    <a:pt x="150" y="4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4" name="Freeform 213"/>
            <p:cNvSpPr>
              <a:spLocks/>
            </p:cNvSpPr>
            <p:nvPr/>
          </p:nvSpPr>
          <p:spPr bwMode="auto">
            <a:xfrm>
              <a:off x="2168" y="2939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4 w 252"/>
                <a:gd name="T9" fmla="*/ 9 h 26"/>
                <a:gd name="T10" fmla="*/ 4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52 w 252"/>
                <a:gd name="T31" fmla="*/ 22 h 26"/>
                <a:gd name="T32" fmla="*/ 252 w 252"/>
                <a:gd name="T33" fmla="*/ 22 h 26"/>
                <a:gd name="T34" fmla="*/ 201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01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5" name="Freeform 214"/>
            <p:cNvSpPr>
              <a:spLocks/>
            </p:cNvSpPr>
            <p:nvPr/>
          </p:nvSpPr>
          <p:spPr bwMode="auto">
            <a:xfrm>
              <a:off x="2164" y="2961"/>
              <a:ext cx="252" cy="25"/>
            </a:xfrm>
            <a:custGeom>
              <a:avLst/>
              <a:gdLst>
                <a:gd name="T0" fmla="*/ 4 w 252"/>
                <a:gd name="T1" fmla="*/ 8 h 25"/>
                <a:gd name="T2" fmla="*/ 4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11 w 252"/>
                <a:gd name="T17" fmla="*/ 4 h 25"/>
                <a:gd name="T18" fmla="*/ 154 w 252"/>
                <a:gd name="T19" fmla="*/ 4 h 25"/>
                <a:gd name="T20" fmla="*/ 201 w 252"/>
                <a:gd name="T21" fmla="*/ 13 h 25"/>
                <a:gd name="T22" fmla="*/ 252 w 252"/>
                <a:gd name="T23" fmla="*/ 25 h 25"/>
                <a:gd name="T24" fmla="*/ 252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201 w 252"/>
                <a:gd name="T35" fmla="*/ 8 h 25"/>
                <a:gd name="T36" fmla="*/ 154 w 252"/>
                <a:gd name="T37" fmla="*/ 4 h 25"/>
                <a:gd name="T38" fmla="*/ 111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4 w 252"/>
                <a:gd name="T45" fmla="*/ 8 h 25"/>
                <a:gd name="T46" fmla="*/ 4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11" y="4"/>
                  </a:lnTo>
                  <a:lnTo>
                    <a:pt x="154" y="4"/>
                  </a:lnTo>
                  <a:lnTo>
                    <a:pt x="201" y="13"/>
                  </a:lnTo>
                  <a:lnTo>
                    <a:pt x="252" y="25"/>
                  </a:lnTo>
                  <a:lnTo>
                    <a:pt x="252" y="21"/>
                  </a:lnTo>
                  <a:lnTo>
                    <a:pt x="201" y="8"/>
                  </a:lnTo>
                  <a:lnTo>
                    <a:pt x="154" y="4"/>
                  </a:lnTo>
                  <a:lnTo>
                    <a:pt x="111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6" name="Freeform 216"/>
            <p:cNvSpPr>
              <a:spLocks/>
            </p:cNvSpPr>
            <p:nvPr/>
          </p:nvSpPr>
          <p:spPr bwMode="auto">
            <a:xfrm>
              <a:off x="2164" y="2982"/>
              <a:ext cx="248" cy="26"/>
            </a:xfrm>
            <a:custGeom>
              <a:avLst/>
              <a:gdLst>
                <a:gd name="T0" fmla="*/ 0 w 248"/>
                <a:gd name="T1" fmla="*/ 9 h 26"/>
                <a:gd name="T2" fmla="*/ 0 w 248"/>
                <a:gd name="T3" fmla="*/ 9 h 26"/>
                <a:gd name="T4" fmla="*/ 0 w 248"/>
                <a:gd name="T5" fmla="*/ 9 h 26"/>
                <a:gd name="T6" fmla="*/ 0 w 248"/>
                <a:gd name="T7" fmla="*/ 9 h 26"/>
                <a:gd name="T8" fmla="*/ 0 w 248"/>
                <a:gd name="T9" fmla="*/ 9 h 26"/>
                <a:gd name="T10" fmla="*/ 0 w 248"/>
                <a:gd name="T11" fmla="*/ 9 h 26"/>
                <a:gd name="T12" fmla="*/ 17 w 248"/>
                <a:gd name="T13" fmla="*/ 9 h 26"/>
                <a:gd name="T14" fmla="*/ 72 w 248"/>
                <a:gd name="T15" fmla="*/ 4 h 26"/>
                <a:gd name="T16" fmla="*/ 107 w 248"/>
                <a:gd name="T17" fmla="*/ 4 h 26"/>
                <a:gd name="T18" fmla="*/ 149 w 248"/>
                <a:gd name="T19" fmla="*/ 4 h 26"/>
                <a:gd name="T20" fmla="*/ 196 w 248"/>
                <a:gd name="T21" fmla="*/ 13 h 26"/>
                <a:gd name="T22" fmla="*/ 248 w 248"/>
                <a:gd name="T23" fmla="*/ 26 h 26"/>
                <a:gd name="T24" fmla="*/ 248 w 248"/>
                <a:gd name="T25" fmla="*/ 26 h 26"/>
                <a:gd name="T26" fmla="*/ 248 w 248"/>
                <a:gd name="T27" fmla="*/ 22 h 26"/>
                <a:gd name="T28" fmla="*/ 248 w 248"/>
                <a:gd name="T29" fmla="*/ 22 h 26"/>
                <a:gd name="T30" fmla="*/ 248 w 248"/>
                <a:gd name="T31" fmla="*/ 22 h 26"/>
                <a:gd name="T32" fmla="*/ 248 w 248"/>
                <a:gd name="T33" fmla="*/ 22 h 26"/>
                <a:gd name="T34" fmla="*/ 196 w 248"/>
                <a:gd name="T35" fmla="*/ 9 h 26"/>
                <a:gd name="T36" fmla="*/ 149 w 248"/>
                <a:gd name="T37" fmla="*/ 4 h 26"/>
                <a:gd name="T38" fmla="*/ 107 w 248"/>
                <a:gd name="T39" fmla="*/ 0 h 26"/>
                <a:gd name="T40" fmla="*/ 68 w 248"/>
                <a:gd name="T41" fmla="*/ 0 h 26"/>
                <a:gd name="T42" fmla="*/ 17 w 248"/>
                <a:gd name="T43" fmla="*/ 4 h 26"/>
                <a:gd name="T44" fmla="*/ 0 w 248"/>
                <a:gd name="T45" fmla="*/ 9 h 26"/>
                <a:gd name="T46" fmla="*/ 0 w 248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6"/>
                <a:gd name="T74" fmla="*/ 248 w 248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6">
                  <a:moveTo>
                    <a:pt x="0" y="9"/>
                  </a:moveTo>
                  <a:lnTo>
                    <a:pt x="0" y="9"/>
                  </a:lnTo>
                  <a:lnTo>
                    <a:pt x="17" y="9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6"/>
                  </a:lnTo>
                  <a:lnTo>
                    <a:pt x="248" y="22"/>
                  </a:lnTo>
                  <a:lnTo>
                    <a:pt x="196" y="9"/>
                  </a:lnTo>
                  <a:lnTo>
                    <a:pt x="149" y="4"/>
                  </a:lnTo>
                  <a:lnTo>
                    <a:pt x="107" y="0"/>
                  </a:lnTo>
                  <a:lnTo>
                    <a:pt x="68" y="0"/>
                  </a:lnTo>
                  <a:lnTo>
                    <a:pt x="17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7" name="Freeform 217"/>
            <p:cNvSpPr>
              <a:spLocks/>
            </p:cNvSpPr>
            <p:nvPr/>
          </p:nvSpPr>
          <p:spPr bwMode="auto">
            <a:xfrm>
              <a:off x="2159" y="3004"/>
              <a:ext cx="253" cy="25"/>
            </a:xfrm>
            <a:custGeom>
              <a:avLst/>
              <a:gdLst>
                <a:gd name="T0" fmla="*/ 0 w 253"/>
                <a:gd name="T1" fmla="*/ 8 h 25"/>
                <a:gd name="T2" fmla="*/ 0 w 253"/>
                <a:gd name="T3" fmla="*/ 8 h 25"/>
                <a:gd name="T4" fmla="*/ 0 w 253"/>
                <a:gd name="T5" fmla="*/ 8 h 25"/>
                <a:gd name="T6" fmla="*/ 0 w 253"/>
                <a:gd name="T7" fmla="*/ 8 h 25"/>
                <a:gd name="T8" fmla="*/ 0 w 253"/>
                <a:gd name="T9" fmla="*/ 8 h 25"/>
                <a:gd name="T10" fmla="*/ 0 w 253"/>
                <a:gd name="T11" fmla="*/ 8 h 25"/>
                <a:gd name="T12" fmla="*/ 22 w 253"/>
                <a:gd name="T13" fmla="*/ 8 h 25"/>
                <a:gd name="T14" fmla="*/ 73 w 253"/>
                <a:gd name="T15" fmla="*/ 4 h 25"/>
                <a:gd name="T16" fmla="*/ 107 w 253"/>
                <a:gd name="T17" fmla="*/ 4 h 25"/>
                <a:gd name="T18" fmla="*/ 150 w 253"/>
                <a:gd name="T19" fmla="*/ 4 h 25"/>
                <a:gd name="T20" fmla="*/ 197 w 253"/>
                <a:gd name="T21" fmla="*/ 12 h 25"/>
                <a:gd name="T22" fmla="*/ 248 w 253"/>
                <a:gd name="T23" fmla="*/ 25 h 25"/>
                <a:gd name="T24" fmla="*/ 248 w 253"/>
                <a:gd name="T25" fmla="*/ 25 h 25"/>
                <a:gd name="T26" fmla="*/ 253 w 253"/>
                <a:gd name="T27" fmla="*/ 21 h 25"/>
                <a:gd name="T28" fmla="*/ 253 w 253"/>
                <a:gd name="T29" fmla="*/ 21 h 25"/>
                <a:gd name="T30" fmla="*/ 248 w 253"/>
                <a:gd name="T31" fmla="*/ 21 h 25"/>
                <a:gd name="T32" fmla="*/ 248 w 253"/>
                <a:gd name="T33" fmla="*/ 21 h 25"/>
                <a:gd name="T34" fmla="*/ 197 w 253"/>
                <a:gd name="T35" fmla="*/ 8 h 25"/>
                <a:gd name="T36" fmla="*/ 150 w 253"/>
                <a:gd name="T37" fmla="*/ 0 h 25"/>
                <a:gd name="T38" fmla="*/ 107 w 253"/>
                <a:gd name="T39" fmla="*/ 0 h 25"/>
                <a:gd name="T40" fmla="*/ 73 w 253"/>
                <a:gd name="T41" fmla="*/ 0 h 25"/>
                <a:gd name="T42" fmla="*/ 22 w 253"/>
                <a:gd name="T43" fmla="*/ 4 h 25"/>
                <a:gd name="T44" fmla="*/ 0 w 253"/>
                <a:gd name="T45" fmla="*/ 8 h 25"/>
                <a:gd name="T46" fmla="*/ 0 w 253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5"/>
                <a:gd name="T74" fmla="*/ 253 w 253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5">
                  <a:moveTo>
                    <a:pt x="0" y="8"/>
                  </a:moveTo>
                  <a:lnTo>
                    <a:pt x="0" y="8"/>
                  </a:lnTo>
                  <a:lnTo>
                    <a:pt x="22" y="8"/>
                  </a:lnTo>
                  <a:lnTo>
                    <a:pt x="73" y="4"/>
                  </a:lnTo>
                  <a:lnTo>
                    <a:pt x="107" y="4"/>
                  </a:lnTo>
                  <a:lnTo>
                    <a:pt x="150" y="4"/>
                  </a:lnTo>
                  <a:lnTo>
                    <a:pt x="197" y="12"/>
                  </a:lnTo>
                  <a:lnTo>
                    <a:pt x="248" y="25"/>
                  </a:lnTo>
                  <a:lnTo>
                    <a:pt x="253" y="21"/>
                  </a:lnTo>
                  <a:lnTo>
                    <a:pt x="248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8" name="Freeform 218"/>
            <p:cNvSpPr>
              <a:spLocks/>
            </p:cNvSpPr>
            <p:nvPr/>
          </p:nvSpPr>
          <p:spPr bwMode="auto">
            <a:xfrm>
              <a:off x="2155" y="3025"/>
              <a:ext cx="252" cy="26"/>
            </a:xfrm>
            <a:custGeom>
              <a:avLst/>
              <a:gdLst>
                <a:gd name="T0" fmla="*/ 0 w 252"/>
                <a:gd name="T1" fmla="*/ 8 h 26"/>
                <a:gd name="T2" fmla="*/ 0 w 252"/>
                <a:gd name="T3" fmla="*/ 8 h 26"/>
                <a:gd name="T4" fmla="*/ 0 w 252"/>
                <a:gd name="T5" fmla="*/ 8 h 26"/>
                <a:gd name="T6" fmla="*/ 0 w 252"/>
                <a:gd name="T7" fmla="*/ 8 h 26"/>
                <a:gd name="T8" fmla="*/ 4 w 252"/>
                <a:gd name="T9" fmla="*/ 8 h 26"/>
                <a:gd name="T10" fmla="*/ 4 w 252"/>
                <a:gd name="T11" fmla="*/ 8 h 26"/>
                <a:gd name="T12" fmla="*/ 22 w 252"/>
                <a:gd name="T13" fmla="*/ 4 h 26"/>
                <a:gd name="T14" fmla="*/ 73 w 252"/>
                <a:gd name="T15" fmla="*/ 0 h 26"/>
                <a:gd name="T16" fmla="*/ 107 w 252"/>
                <a:gd name="T17" fmla="*/ 0 h 26"/>
                <a:gd name="T18" fmla="*/ 150 w 252"/>
                <a:gd name="T19" fmla="*/ 4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1 h 26"/>
                <a:gd name="T28" fmla="*/ 252 w 252"/>
                <a:gd name="T29" fmla="*/ 21 h 26"/>
                <a:gd name="T30" fmla="*/ 252 w 252"/>
                <a:gd name="T31" fmla="*/ 21 h 26"/>
                <a:gd name="T32" fmla="*/ 252 w 252"/>
                <a:gd name="T33" fmla="*/ 21 h 26"/>
                <a:gd name="T34" fmla="*/ 197 w 252"/>
                <a:gd name="T35" fmla="*/ 8 h 26"/>
                <a:gd name="T36" fmla="*/ 150 w 252"/>
                <a:gd name="T37" fmla="*/ 0 h 26"/>
                <a:gd name="T38" fmla="*/ 107 w 252"/>
                <a:gd name="T39" fmla="*/ 0 h 26"/>
                <a:gd name="T40" fmla="*/ 73 w 252"/>
                <a:gd name="T41" fmla="*/ 0 h 26"/>
                <a:gd name="T42" fmla="*/ 22 w 252"/>
                <a:gd name="T43" fmla="*/ 4 h 26"/>
                <a:gd name="T44" fmla="*/ 0 w 252"/>
                <a:gd name="T45" fmla="*/ 8 h 26"/>
                <a:gd name="T46" fmla="*/ 0 w 252"/>
                <a:gd name="T47" fmla="*/ 8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07" y="0"/>
                  </a:lnTo>
                  <a:lnTo>
                    <a:pt x="150" y="4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1"/>
                  </a:lnTo>
                  <a:lnTo>
                    <a:pt x="197" y="8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59" name="Freeform 219"/>
            <p:cNvSpPr>
              <a:spLocks/>
            </p:cNvSpPr>
            <p:nvPr/>
          </p:nvSpPr>
          <p:spPr bwMode="auto">
            <a:xfrm>
              <a:off x="2151" y="3063"/>
              <a:ext cx="252" cy="26"/>
            </a:xfrm>
            <a:custGeom>
              <a:avLst/>
              <a:gdLst>
                <a:gd name="T0" fmla="*/ 0 w 252"/>
                <a:gd name="T1" fmla="*/ 9 h 26"/>
                <a:gd name="T2" fmla="*/ 0 w 252"/>
                <a:gd name="T3" fmla="*/ 9 h 26"/>
                <a:gd name="T4" fmla="*/ 0 w 252"/>
                <a:gd name="T5" fmla="*/ 9 h 26"/>
                <a:gd name="T6" fmla="*/ 0 w 252"/>
                <a:gd name="T7" fmla="*/ 9 h 26"/>
                <a:gd name="T8" fmla="*/ 0 w 252"/>
                <a:gd name="T9" fmla="*/ 9 h 26"/>
                <a:gd name="T10" fmla="*/ 0 w 252"/>
                <a:gd name="T11" fmla="*/ 9 h 26"/>
                <a:gd name="T12" fmla="*/ 21 w 252"/>
                <a:gd name="T13" fmla="*/ 9 h 26"/>
                <a:gd name="T14" fmla="*/ 73 w 252"/>
                <a:gd name="T15" fmla="*/ 5 h 26"/>
                <a:gd name="T16" fmla="*/ 107 w 252"/>
                <a:gd name="T17" fmla="*/ 5 h 26"/>
                <a:gd name="T18" fmla="*/ 150 w 252"/>
                <a:gd name="T19" fmla="*/ 5 h 26"/>
                <a:gd name="T20" fmla="*/ 197 w 252"/>
                <a:gd name="T21" fmla="*/ 13 h 26"/>
                <a:gd name="T22" fmla="*/ 248 w 252"/>
                <a:gd name="T23" fmla="*/ 26 h 26"/>
                <a:gd name="T24" fmla="*/ 248 w 252"/>
                <a:gd name="T25" fmla="*/ 26 h 26"/>
                <a:gd name="T26" fmla="*/ 252 w 252"/>
                <a:gd name="T27" fmla="*/ 22 h 26"/>
                <a:gd name="T28" fmla="*/ 252 w 252"/>
                <a:gd name="T29" fmla="*/ 22 h 26"/>
                <a:gd name="T30" fmla="*/ 248 w 252"/>
                <a:gd name="T31" fmla="*/ 22 h 26"/>
                <a:gd name="T32" fmla="*/ 248 w 252"/>
                <a:gd name="T33" fmla="*/ 22 h 26"/>
                <a:gd name="T34" fmla="*/ 197 w 252"/>
                <a:gd name="T35" fmla="*/ 9 h 26"/>
                <a:gd name="T36" fmla="*/ 150 w 252"/>
                <a:gd name="T37" fmla="*/ 5 h 26"/>
                <a:gd name="T38" fmla="*/ 107 w 252"/>
                <a:gd name="T39" fmla="*/ 0 h 26"/>
                <a:gd name="T40" fmla="*/ 73 w 252"/>
                <a:gd name="T41" fmla="*/ 0 h 26"/>
                <a:gd name="T42" fmla="*/ 21 w 252"/>
                <a:gd name="T43" fmla="*/ 5 h 26"/>
                <a:gd name="T44" fmla="*/ 0 w 252"/>
                <a:gd name="T45" fmla="*/ 9 h 26"/>
                <a:gd name="T46" fmla="*/ 0 w 252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6"/>
                <a:gd name="T74" fmla="*/ 252 w 252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6">
                  <a:moveTo>
                    <a:pt x="0" y="9"/>
                  </a:moveTo>
                  <a:lnTo>
                    <a:pt x="0" y="9"/>
                  </a:lnTo>
                  <a:lnTo>
                    <a:pt x="21" y="9"/>
                  </a:lnTo>
                  <a:lnTo>
                    <a:pt x="73" y="5"/>
                  </a:lnTo>
                  <a:lnTo>
                    <a:pt x="107" y="5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6"/>
                  </a:lnTo>
                  <a:lnTo>
                    <a:pt x="252" y="22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5"/>
                  </a:lnTo>
                  <a:lnTo>
                    <a:pt x="107" y="0"/>
                  </a:lnTo>
                  <a:lnTo>
                    <a:pt x="73" y="0"/>
                  </a:lnTo>
                  <a:lnTo>
                    <a:pt x="21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0" name="Freeform 220"/>
            <p:cNvSpPr>
              <a:spLocks/>
            </p:cNvSpPr>
            <p:nvPr/>
          </p:nvSpPr>
          <p:spPr bwMode="auto">
            <a:xfrm>
              <a:off x="2147" y="3085"/>
              <a:ext cx="252" cy="25"/>
            </a:xfrm>
            <a:custGeom>
              <a:avLst/>
              <a:gdLst>
                <a:gd name="T0" fmla="*/ 0 w 252"/>
                <a:gd name="T1" fmla="*/ 8 h 25"/>
                <a:gd name="T2" fmla="*/ 0 w 252"/>
                <a:gd name="T3" fmla="*/ 8 h 25"/>
                <a:gd name="T4" fmla="*/ 0 w 252"/>
                <a:gd name="T5" fmla="*/ 8 h 25"/>
                <a:gd name="T6" fmla="*/ 0 w 252"/>
                <a:gd name="T7" fmla="*/ 8 h 25"/>
                <a:gd name="T8" fmla="*/ 4 w 252"/>
                <a:gd name="T9" fmla="*/ 8 h 25"/>
                <a:gd name="T10" fmla="*/ 4 w 252"/>
                <a:gd name="T11" fmla="*/ 8 h 25"/>
                <a:gd name="T12" fmla="*/ 21 w 252"/>
                <a:gd name="T13" fmla="*/ 8 h 25"/>
                <a:gd name="T14" fmla="*/ 72 w 252"/>
                <a:gd name="T15" fmla="*/ 4 h 25"/>
                <a:gd name="T16" fmla="*/ 107 w 252"/>
                <a:gd name="T17" fmla="*/ 4 h 25"/>
                <a:gd name="T18" fmla="*/ 149 w 252"/>
                <a:gd name="T19" fmla="*/ 4 h 25"/>
                <a:gd name="T20" fmla="*/ 196 w 252"/>
                <a:gd name="T21" fmla="*/ 13 h 25"/>
                <a:gd name="T22" fmla="*/ 248 w 252"/>
                <a:gd name="T23" fmla="*/ 25 h 25"/>
                <a:gd name="T24" fmla="*/ 248 w 252"/>
                <a:gd name="T25" fmla="*/ 25 h 25"/>
                <a:gd name="T26" fmla="*/ 252 w 252"/>
                <a:gd name="T27" fmla="*/ 21 h 25"/>
                <a:gd name="T28" fmla="*/ 252 w 252"/>
                <a:gd name="T29" fmla="*/ 21 h 25"/>
                <a:gd name="T30" fmla="*/ 252 w 252"/>
                <a:gd name="T31" fmla="*/ 21 h 25"/>
                <a:gd name="T32" fmla="*/ 252 w 252"/>
                <a:gd name="T33" fmla="*/ 21 h 25"/>
                <a:gd name="T34" fmla="*/ 196 w 252"/>
                <a:gd name="T35" fmla="*/ 8 h 25"/>
                <a:gd name="T36" fmla="*/ 149 w 252"/>
                <a:gd name="T37" fmla="*/ 0 h 25"/>
                <a:gd name="T38" fmla="*/ 107 w 252"/>
                <a:gd name="T39" fmla="*/ 0 h 25"/>
                <a:gd name="T40" fmla="*/ 72 w 252"/>
                <a:gd name="T41" fmla="*/ 0 h 25"/>
                <a:gd name="T42" fmla="*/ 21 w 252"/>
                <a:gd name="T43" fmla="*/ 4 h 25"/>
                <a:gd name="T44" fmla="*/ 0 w 252"/>
                <a:gd name="T45" fmla="*/ 8 h 25"/>
                <a:gd name="T46" fmla="*/ 0 w 252"/>
                <a:gd name="T47" fmla="*/ 8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2"/>
                <a:gd name="T73" fmla="*/ 0 h 25"/>
                <a:gd name="T74" fmla="*/ 252 w 25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2" h="25">
                  <a:moveTo>
                    <a:pt x="0" y="8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21" y="8"/>
                  </a:lnTo>
                  <a:lnTo>
                    <a:pt x="72" y="4"/>
                  </a:lnTo>
                  <a:lnTo>
                    <a:pt x="107" y="4"/>
                  </a:lnTo>
                  <a:lnTo>
                    <a:pt x="149" y="4"/>
                  </a:lnTo>
                  <a:lnTo>
                    <a:pt x="196" y="13"/>
                  </a:lnTo>
                  <a:lnTo>
                    <a:pt x="248" y="25"/>
                  </a:lnTo>
                  <a:lnTo>
                    <a:pt x="252" y="21"/>
                  </a:lnTo>
                  <a:lnTo>
                    <a:pt x="196" y="8"/>
                  </a:lnTo>
                  <a:lnTo>
                    <a:pt x="149" y="0"/>
                  </a:lnTo>
                  <a:lnTo>
                    <a:pt x="107" y="0"/>
                  </a:lnTo>
                  <a:lnTo>
                    <a:pt x="72" y="0"/>
                  </a:lnTo>
                  <a:lnTo>
                    <a:pt x="2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1" name="Freeform 221"/>
            <p:cNvSpPr>
              <a:spLocks/>
            </p:cNvSpPr>
            <p:nvPr/>
          </p:nvSpPr>
          <p:spPr bwMode="auto">
            <a:xfrm>
              <a:off x="2142" y="3106"/>
              <a:ext cx="253" cy="26"/>
            </a:xfrm>
            <a:custGeom>
              <a:avLst/>
              <a:gdLst>
                <a:gd name="T0" fmla="*/ 5 w 253"/>
                <a:gd name="T1" fmla="*/ 9 h 26"/>
                <a:gd name="T2" fmla="*/ 5 w 253"/>
                <a:gd name="T3" fmla="*/ 9 h 26"/>
                <a:gd name="T4" fmla="*/ 0 w 253"/>
                <a:gd name="T5" fmla="*/ 9 h 26"/>
                <a:gd name="T6" fmla="*/ 0 w 253"/>
                <a:gd name="T7" fmla="*/ 9 h 26"/>
                <a:gd name="T8" fmla="*/ 5 w 253"/>
                <a:gd name="T9" fmla="*/ 9 h 26"/>
                <a:gd name="T10" fmla="*/ 5 w 253"/>
                <a:gd name="T11" fmla="*/ 9 h 26"/>
                <a:gd name="T12" fmla="*/ 22 w 253"/>
                <a:gd name="T13" fmla="*/ 4 h 26"/>
                <a:gd name="T14" fmla="*/ 73 w 253"/>
                <a:gd name="T15" fmla="*/ 0 h 26"/>
                <a:gd name="T16" fmla="*/ 112 w 253"/>
                <a:gd name="T17" fmla="*/ 0 h 26"/>
                <a:gd name="T18" fmla="*/ 150 w 253"/>
                <a:gd name="T19" fmla="*/ 4 h 26"/>
                <a:gd name="T20" fmla="*/ 201 w 253"/>
                <a:gd name="T21" fmla="*/ 13 h 26"/>
                <a:gd name="T22" fmla="*/ 253 w 253"/>
                <a:gd name="T23" fmla="*/ 26 h 26"/>
                <a:gd name="T24" fmla="*/ 253 w 253"/>
                <a:gd name="T25" fmla="*/ 26 h 26"/>
                <a:gd name="T26" fmla="*/ 253 w 253"/>
                <a:gd name="T27" fmla="*/ 21 h 26"/>
                <a:gd name="T28" fmla="*/ 253 w 253"/>
                <a:gd name="T29" fmla="*/ 21 h 26"/>
                <a:gd name="T30" fmla="*/ 253 w 253"/>
                <a:gd name="T31" fmla="*/ 21 h 26"/>
                <a:gd name="T32" fmla="*/ 253 w 253"/>
                <a:gd name="T33" fmla="*/ 21 h 26"/>
                <a:gd name="T34" fmla="*/ 201 w 253"/>
                <a:gd name="T35" fmla="*/ 9 h 26"/>
                <a:gd name="T36" fmla="*/ 154 w 253"/>
                <a:gd name="T37" fmla="*/ 0 h 26"/>
                <a:gd name="T38" fmla="*/ 112 w 253"/>
                <a:gd name="T39" fmla="*/ 0 h 26"/>
                <a:gd name="T40" fmla="*/ 73 w 253"/>
                <a:gd name="T41" fmla="*/ 0 h 26"/>
                <a:gd name="T42" fmla="*/ 22 w 253"/>
                <a:gd name="T43" fmla="*/ 4 h 26"/>
                <a:gd name="T44" fmla="*/ 5 w 253"/>
                <a:gd name="T45" fmla="*/ 9 h 26"/>
                <a:gd name="T46" fmla="*/ 5 w 253"/>
                <a:gd name="T47" fmla="*/ 9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3"/>
                <a:gd name="T73" fmla="*/ 0 h 26"/>
                <a:gd name="T74" fmla="*/ 253 w 253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3" h="26">
                  <a:moveTo>
                    <a:pt x="5" y="9"/>
                  </a:moveTo>
                  <a:lnTo>
                    <a:pt x="5" y="9"/>
                  </a:lnTo>
                  <a:lnTo>
                    <a:pt x="0" y="9"/>
                  </a:lnTo>
                  <a:lnTo>
                    <a:pt x="5" y="9"/>
                  </a:lnTo>
                  <a:lnTo>
                    <a:pt x="22" y="4"/>
                  </a:lnTo>
                  <a:lnTo>
                    <a:pt x="73" y="0"/>
                  </a:lnTo>
                  <a:lnTo>
                    <a:pt x="112" y="0"/>
                  </a:lnTo>
                  <a:lnTo>
                    <a:pt x="150" y="4"/>
                  </a:lnTo>
                  <a:lnTo>
                    <a:pt x="201" y="13"/>
                  </a:lnTo>
                  <a:lnTo>
                    <a:pt x="253" y="26"/>
                  </a:lnTo>
                  <a:lnTo>
                    <a:pt x="253" y="21"/>
                  </a:lnTo>
                  <a:lnTo>
                    <a:pt x="201" y="9"/>
                  </a:lnTo>
                  <a:lnTo>
                    <a:pt x="154" y="0"/>
                  </a:lnTo>
                  <a:lnTo>
                    <a:pt x="112" y="0"/>
                  </a:lnTo>
                  <a:lnTo>
                    <a:pt x="73" y="0"/>
                  </a:lnTo>
                  <a:lnTo>
                    <a:pt x="22" y="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2" name="Freeform 222"/>
            <p:cNvSpPr>
              <a:spLocks/>
            </p:cNvSpPr>
            <p:nvPr/>
          </p:nvSpPr>
          <p:spPr bwMode="auto">
            <a:xfrm>
              <a:off x="2142" y="3127"/>
              <a:ext cx="248" cy="22"/>
            </a:xfrm>
            <a:custGeom>
              <a:avLst/>
              <a:gdLst>
                <a:gd name="T0" fmla="*/ 0 w 248"/>
                <a:gd name="T1" fmla="*/ 9 h 22"/>
                <a:gd name="T2" fmla="*/ 0 w 248"/>
                <a:gd name="T3" fmla="*/ 9 h 22"/>
                <a:gd name="T4" fmla="*/ 0 w 248"/>
                <a:gd name="T5" fmla="*/ 9 h 22"/>
                <a:gd name="T6" fmla="*/ 0 w 248"/>
                <a:gd name="T7" fmla="*/ 9 h 22"/>
                <a:gd name="T8" fmla="*/ 0 w 248"/>
                <a:gd name="T9" fmla="*/ 9 h 22"/>
                <a:gd name="T10" fmla="*/ 0 w 248"/>
                <a:gd name="T11" fmla="*/ 9 h 22"/>
                <a:gd name="T12" fmla="*/ 17 w 248"/>
                <a:gd name="T13" fmla="*/ 5 h 22"/>
                <a:gd name="T14" fmla="*/ 69 w 248"/>
                <a:gd name="T15" fmla="*/ 0 h 22"/>
                <a:gd name="T16" fmla="*/ 107 w 248"/>
                <a:gd name="T17" fmla="*/ 0 h 22"/>
                <a:gd name="T18" fmla="*/ 150 w 248"/>
                <a:gd name="T19" fmla="*/ 5 h 22"/>
                <a:gd name="T20" fmla="*/ 197 w 248"/>
                <a:gd name="T21" fmla="*/ 13 h 22"/>
                <a:gd name="T22" fmla="*/ 248 w 248"/>
                <a:gd name="T23" fmla="*/ 22 h 22"/>
                <a:gd name="T24" fmla="*/ 248 w 248"/>
                <a:gd name="T25" fmla="*/ 22 h 22"/>
                <a:gd name="T26" fmla="*/ 248 w 248"/>
                <a:gd name="T27" fmla="*/ 22 h 22"/>
                <a:gd name="T28" fmla="*/ 248 w 248"/>
                <a:gd name="T29" fmla="*/ 22 h 22"/>
                <a:gd name="T30" fmla="*/ 248 w 248"/>
                <a:gd name="T31" fmla="*/ 22 h 22"/>
                <a:gd name="T32" fmla="*/ 248 w 248"/>
                <a:gd name="T33" fmla="*/ 22 h 22"/>
                <a:gd name="T34" fmla="*/ 197 w 248"/>
                <a:gd name="T35" fmla="*/ 9 h 22"/>
                <a:gd name="T36" fmla="*/ 150 w 248"/>
                <a:gd name="T37" fmla="*/ 0 h 22"/>
                <a:gd name="T38" fmla="*/ 107 w 248"/>
                <a:gd name="T39" fmla="*/ 0 h 22"/>
                <a:gd name="T40" fmla="*/ 69 w 248"/>
                <a:gd name="T41" fmla="*/ 0 h 22"/>
                <a:gd name="T42" fmla="*/ 17 w 248"/>
                <a:gd name="T43" fmla="*/ 5 h 22"/>
                <a:gd name="T44" fmla="*/ 0 w 248"/>
                <a:gd name="T45" fmla="*/ 9 h 22"/>
                <a:gd name="T46" fmla="*/ 0 w 248"/>
                <a:gd name="T47" fmla="*/ 9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22"/>
                <a:gd name="T74" fmla="*/ 248 w 248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22">
                  <a:moveTo>
                    <a:pt x="0" y="9"/>
                  </a:moveTo>
                  <a:lnTo>
                    <a:pt x="0" y="9"/>
                  </a:lnTo>
                  <a:lnTo>
                    <a:pt x="17" y="5"/>
                  </a:lnTo>
                  <a:lnTo>
                    <a:pt x="69" y="0"/>
                  </a:lnTo>
                  <a:lnTo>
                    <a:pt x="107" y="0"/>
                  </a:lnTo>
                  <a:lnTo>
                    <a:pt x="150" y="5"/>
                  </a:lnTo>
                  <a:lnTo>
                    <a:pt x="197" y="13"/>
                  </a:lnTo>
                  <a:lnTo>
                    <a:pt x="248" y="22"/>
                  </a:lnTo>
                  <a:lnTo>
                    <a:pt x="197" y="9"/>
                  </a:lnTo>
                  <a:lnTo>
                    <a:pt x="150" y="0"/>
                  </a:lnTo>
                  <a:lnTo>
                    <a:pt x="107" y="0"/>
                  </a:lnTo>
                  <a:lnTo>
                    <a:pt x="69" y="0"/>
                  </a:lnTo>
                  <a:lnTo>
                    <a:pt x="17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3" name="Freeform 223"/>
            <p:cNvSpPr>
              <a:spLocks/>
            </p:cNvSpPr>
            <p:nvPr/>
          </p:nvSpPr>
          <p:spPr bwMode="auto">
            <a:xfrm>
              <a:off x="2399" y="2824"/>
              <a:ext cx="98" cy="380"/>
            </a:xfrm>
            <a:custGeom>
              <a:avLst/>
              <a:gdLst>
                <a:gd name="T0" fmla="*/ 60 w 98"/>
                <a:gd name="T1" fmla="*/ 0 h 380"/>
                <a:gd name="T2" fmla="*/ 98 w 98"/>
                <a:gd name="T3" fmla="*/ 13 h 380"/>
                <a:gd name="T4" fmla="*/ 34 w 98"/>
                <a:gd name="T5" fmla="*/ 380 h 380"/>
                <a:gd name="T6" fmla="*/ 0 w 98"/>
                <a:gd name="T7" fmla="*/ 372 h 380"/>
                <a:gd name="T8" fmla="*/ 60 w 9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380"/>
                <a:gd name="T17" fmla="*/ 98 w 98"/>
                <a:gd name="T18" fmla="*/ 380 h 3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380">
                  <a:moveTo>
                    <a:pt x="60" y="0"/>
                  </a:moveTo>
                  <a:lnTo>
                    <a:pt x="98" y="13"/>
                  </a:lnTo>
                  <a:lnTo>
                    <a:pt x="34" y="380"/>
                  </a:lnTo>
                  <a:lnTo>
                    <a:pt x="0" y="37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4" name="Freeform 224"/>
            <p:cNvSpPr>
              <a:spLocks/>
            </p:cNvSpPr>
            <p:nvPr/>
          </p:nvSpPr>
          <p:spPr bwMode="auto">
            <a:xfrm>
              <a:off x="1933" y="2790"/>
              <a:ext cx="222" cy="30"/>
            </a:xfrm>
            <a:custGeom>
              <a:avLst/>
              <a:gdLst>
                <a:gd name="T0" fmla="*/ 0 w 222"/>
                <a:gd name="T1" fmla="*/ 21 h 30"/>
                <a:gd name="T2" fmla="*/ 0 w 222"/>
                <a:gd name="T3" fmla="*/ 21 h 30"/>
                <a:gd name="T4" fmla="*/ 0 w 222"/>
                <a:gd name="T5" fmla="*/ 21 h 30"/>
                <a:gd name="T6" fmla="*/ 0 w 222"/>
                <a:gd name="T7" fmla="*/ 21 h 30"/>
                <a:gd name="T8" fmla="*/ 0 w 222"/>
                <a:gd name="T9" fmla="*/ 25 h 30"/>
                <a:gd name="T10" fmla="*/ 0 w 222"/>
                <a:gd name="T11" fmla="*/ 25 h 30"/>
                <a:gd name="T12" fmla="*/ 17 w 222"/>
                <a:gd name="T13" fmla="*/ 21 h 30"/>
                <a:gd name="T14" fmla="*/ 60 w 222"/>
                <a:gd name="T15" fmla="*/ 13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8 h 30"/>
                <a:gd name="T22" fmla="*/ 179 w 222"/>
                <a:gd name="T23" fmla="*/ 8 h 30"/>
                <a:gd name="T24" fmla="*/ 197 w 222"/>
                <a:gd name="T25" fmla="*/ 13 h 30"/>
                <a:gd name="T26" fmla="*/ 209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8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4 h 30"/>
                <a:gd name="T52" fmla="*/ 60 w 222"/>
                <a:gd name="T53" fmla="*/ 8 h 30"/>
                <a:gd name="T54" fmla="*/ 17 w 222"/>
                <a:gd name="T55" fmla="*/ 17 h 30"/>
                <a:gd name="T56" fmla="*/ 0 w 222"/>
                <a:gd name="T57" fmla="*/ 21 h 30"/>
                <a:gd name="T58" fmla="*/ 0 w 222"/>
                <a:gd name="T59" fmla="*/ 21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21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17" y="21"/>
                  </a:lnTo>
                  <a:lnTo>
                    <a:pt x="60" y="13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8"/>
                  </a:lnTo>
                  <a:lnTo>
                    <a:pt x="197" y="13"/>
                  </a:lnTo>
                  <a:lnTo>
                    <a:pt x="209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60" y="8"/>
                  </a:lnTo>
                  <a:lnTo>
                    <a:pt x="17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5" name="Freeform 225"/>
            <p:cNvSpPr>
              <a:spLocks/>
            </p:cNvSpPr>
            <p:nvPr/>
          </p:nvSpPr>
          <p:spPr bwMode="auto">
            <a:xfrm>
              <a:off x="1929" y="2811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4 w 222"/>
                <a:gd name="T17" fmla="*/ 4 h 30"/>
                <a:gd name="T18" fmla="*/ 154 w 222"/>
                <a:gd name="T19" fmla="*/ 4 h 30"/>
                <a:gd name="T20" fmla="*/ 183 w 222"/>
                <a:gd name="T21" fmla="*/ 9 h 30"/>
                <a:gd name="T22" fmla="*/ 183 w 222"/>
                <a:gd name="T23" fmla="*/ 9 h 30"/>
                <a:gd name="T24" fmla="*/ 201 w 222"/>
                <a:gd name="T25" fmla="*/ 13 h 30"/>
                <a:gd name="T26" fmla="*/ 213 w 222"/>
                <a:gd name="T27" fmla="*/ 22 h 30"/>
                <a:gd name="T28" fmla="*/ 222 w 222"/>
                <a:gd name="T29" fmla="*/ 30 h 30"/>
                <a:gd name="T30" fmla="*/ 222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8 w 222"/>
                <a:gd name="T41" fmla="*/ 17 h 30"/>
                <a:gd name="T42" fmla="*/ 205 w 222"/>
                <a:gd name="T43" fmla="*/ 9 h 30"/>
                <a:gd name="T44" fmla="*/ 183 w 222"/>
                <a:gd name="T45" fmla="*/ 4 h 30"/>
                <a:gd name="T46" fmla="*/ 183 w 222"/>
                <a:gd name="T47" fmla="*/ 4 h 30"/>
                <a:gd name="T48" fmla="*/ 154 w 222"/>
                <a:gd name="T49" fmla="*/ 0 h 30"/>
                <a:gd name="T50" fmla="*/ 124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4" y="4"/>
                  </a:lnTo>
                  <a:lnTo>
                    <a:pt x="154" y="4"/>
                  </a:lnTo>
                  <a:lnTo>
                    <a:pt x="183" y="9"/>
                  </a:lnTo>
                  <a:lnTo>
                    <a:pt x="201" y="13"/>
                  </a:lnTo>
                  <a:lnTo>
                    <a:pt x="213" y="22"/>
                  </a:lnTo>
                  <a:lnTo>
                    <a:pt x="222" y="30"/>
                  </a:lnTo>
                  <a:lnTo>
                    <a:pt x="218" y="17"/>
                  </a:lnTo>
                  <a:lnTo>
                    <a:pt x="205" y="9"/>
                  </a:lnTo>
                  <a:lnTo>
                    <a:pt x="183" y="4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6" name="Freeform 226"/>
            <p:cNvSpPr>
              <a:spLocks/>
            </p:cNvSpPr>
            <p:nvPr/>
          </p:nvSpPr>
          <p:spPr bwMode="auto">
            <a:xfrm>
              <a:off x="1924" y="2854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17 h 30"/>
                <a:gd name="T10" fmla="*/ 0 w 218"/>
                <a:gd name="T11" fmla="*/ 17 h 30"/>
                <a:gd name="T12" fmla="*/ 18 w 218"/>
                <a:gd name="T13" fmla="*/ 13 h 30"/>
                <a:gd name="T14" fmla="*/ 60 w 218"/>
                <a:gd name="T15" fmla="*/ 8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4 h 30"/>
                <a:gd name="T22" fmla="*/ 180 w 218"/>
                <a:gd name="T23" fmla="*/ 4 h 30"/>
                <a:gd name="T24" fmla="*/ 197 w 218"/>
                <a:gd name="T25" fmla="*/ 13 h 30"/>
                <a:gd name="T26" fmla="*/ 210 w 218"/>
                <a:gd name="T27" fmla="*/ 17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26 h 30"/>
                <a:gd name="T38" fmla="*/ 218 w 218"/>
                <a:gd name="T39" fmla="*/ 26 h 30"/>
                <a:gd name="T40" fmla="*/ 214 w 218"/>
                <a:gd name="T41" fmla="*/ 17 h 30"/>
                <a:gd name="T42" fmla="*/ 201 w 218"/>
                <a:gd name="T43" fmla="*/ 8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8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197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18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7" name="Freeform 227"/>
            <p:cNvSpPr>
              <a:spLocks/>
            </p:cNvSpPr>
            <p:nvPr/>
          </p:nvSpPr>
          <p:spPr bwMode="auto">
            <a:xfrm>
              <a:off x="1916" y="2892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22 h 30"/>
                <a:gd name="T10" fmla="*/ 0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5 h 30"/>
                <a:gd name="T18" fmla="*/ 149 w 222"/>
                <a:gd name="T19" fmla="*/ 5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09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5 h 30"/>
                <a:gd name="T46" fmla="*/ 179 w 222"/>
                <a:gd name="T47" fmla="*/ 5 h 30"/>
                <a:gd name="T48" fmla="*/ 149 w 222"/>
                <a:gd name="T49" fmla="*/ 0 h 30"/>
                <a:gd name="T50" fmla="*/ 120 w 222"/>
                <a:gd name="T51" fmla="*/ 0 h 30"/>
                <a:gd name="T52" fmla="*/ 64 w 222"/>
                <a:gd name="T53" fmla="*/ 5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5"/>
                  </a:lnTo>
                  <a:lnTo>
                    <a:pt x="149" y="5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5"/>
                  </a:lnTo>
                  <a:lnTo>
                    <a:pt x="149" y="0"/>
                  </a:lnTo>
                  <a:lnTo>
                    <a:pt x="120" y="0"/>
                  </a:lnTo>
                  <a:lnTo>
                    <a:pt x="64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8" name="Freeform 228"/>
            <p:cNvSpPr>
              <a:spLocks/>
            </p:cNvSpPr>
            <p:nvPr/>
          </p:nvSpPr>
          <p:spPr bwMode="auto">
            <a:xfrm>
              <a:off x="1920" y="2871"/>
              <a:ext cx="218" cy="30"/>
            </a:xfrm>
            <a:custGeom>
              <a:avLst/>
              <a:gdLst>
                <a:gd name="T0" fmla="*/ 0 w 218"/>
                <a:gd name="T1" fmla="*/ 17 h 30"/>
                <a:gd name="T2" fmla="*/ 0 w 218"/>
                <a:gd name="T3" fmla="*/ 17 h 30"/>
                <a:gd name="T4" fmla="*/ 0 w 218"/>
                <a:gd name="T5" fmla="*/ 17 h 30"/>
                <a:gd name="T6" fmla="*/ 0 w 218"/>
                <a:gd name="T7" fmla="*/ 17 h 30"/>
                <a:gd name="T8" fmla="*/ 0 w 218"/>
                <a:gd name="T9" fmla="*/ 21 h 30"/>
                <a:gd name="T10" fmla="*/ 0 w 218"/>
                <a:gd name="T11" fmla="*/ 21 h 30"/>
                <a:gd name="T12" fmla="*/ 17 w 218"/>
                <a:gd name="T13" fmla="*/ 17 h 30"/>
                <a:gd name="T14" fmla="*/ 60 w 218"/>
                <a:gd name="T15" fmla="*/ 9 h 30"/>
                <a:gd name="T16" fmla="*/ 120 w 218"/>
                <a:gd name="T17" fmla="*/ 4 h 30"/>
                <a:gd name="T18" fmla="*/ 150 w 218"/>
                <a:gd name="T19" fmla="*/ 4 h 30"/>
                <a:gd name="T20" fmla="*/ 180 w 218"/>
                <a:gd name="T21" fmla="*/ 9 h 30"/>
                <a:gd name="T22" fmla="*/ 180 w 218"/>
                <a:gd name="T23" fmla="*/ 9 h 30"/>
                <a:gd name="T24" fmla="*/ 197 w 218"/>
                <a:gd name="T25" fmla="*/ 13 h 30"/>
                <a:gd name="T26" fmla="*/ 210 w 218"/>
                <a:gd name="T27" fmla="*/ 21 h 30"/>
                <a:gd name="T28" fmla="*/ 218 w 218"/>
                <a:gd name="T29" fmla="*/ 30 h 30"/>
                <a:gd name="T30" fmla="*/ 218 w 218"/>
                <a:gd name="T31" fmla="*/ 30 h 30"/>
                <a:gd name="T32" fmla="*/ 218 w 218"/>
                <a:gd name="T33" fmla="*/ 30 h 30"/>
                <a:gd name="T34" fmla="*/ 218 w 218"/>
                <a:gd name="T35" fmla="*/ 30 h 30"/>
                <a:gd name="T36" fmla="*/ 218 w 218"/>
                <a:gd name="T37" fmla="*/ 30 h 30"/>
                <a:gd name="T38" fmla="*/ 218 w 218"/>
                <a:gd name="T39" fmla="*/ 30 h 30"/>
                <a:gd name="T40" fmla="*/ 214 w 218"/>
                <a:gd name="T41" fmla="*/ 17 h 30"/>
                <a:gd name="T42" fmla="*/ 201 w 218"/>
                <a:gd name="T43" fmla="*/ 9 h 30"/>
                <a:gd name="T44" fmla="*/ 180 w 218"/>
                <a:gd name="T45" fmla="*/ 4 h 30"/>
                <a:gd name="T46" fmla="*/ 180 w 218"/>
                <a:gd name="T47" fmla="*/ 4 h 30"/>
                <a:gd name="T48" fmla="*/ 150 w 218"/>
                <a:gd name="T49" fmla="*/ 0 h 30"/>
                <a:gd name="T50" fmla="*/ 120 w 218"/>
                <a:gd name="T51" fmla="*/ 0 h 30"/>
                <a:gd name="T52" fmla="*/ 60 w 218"/>
                <a:gd name="T53" fmla="*/ 4 h 30"/>
                <a:gd name="T54" fmla="*/ 17 w 218"/>
                <a:gd name="T55" fmla="*/ 13 h 30"/>
                <a:gd name="T56" fmla="*/ 0 w 218"/>
                <a:gd name="T57" fmla="*/ 17 h 30"/>
                <a:gd name="T58" fmla="*/ 0 w 218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30"/>
                <a:gd name="T92" fmla="*/ 218 w 218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30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69" name="Freeform 229"/>
            <p:cNvSpPr>
              <a:spLocks/>
            </p:cNvSpPr>
            <p:nvPr/>
          </p:nvSpPr>
          <p:spPr bwMode="auto">
            <a:xfrm>
              <a:off x="1912" y="2914"/>
              <a:ext cx="222" cy="30"/>
            </a:xfrm>
            <a:custGeom>
              <a:avLst/>
              <a:gdLst>
                <a:gd name="T0" fmla="*/ 4 w 222"/>
                <a:gd name="T1" fmla="*/ 17 h 30"/>
                <a:gd name="T2" fmla="*/ 4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19 w 222"/>
                <a:gd name="T17" fmla="*/ 0 h 30"/>
                <a:gd name="T18" fmla="*/ 153 w 222"/>
                <a:gd name="T19" fmla="*/ 4 h 30"/>
                <a:gd name="T20" fmla="*/ 179 w 222"/>
                <a:gd name="T21" fmla="*/ 4 h 30"/>
                <a:gd name="T22" fmla="*/ 179 w 222"/>
                <a:gd name="T23" fmla="*/ 4 h 30"/>
                <a:gd name="T24" fmla="*/ 200 w 222"/>
                <a:gd name="T25" fmla="*/ 13 h 30"/>
                <a:gd name="T26" fmla="*/ 213 w 222"/>
                <a:gd name="T27" fmla="*/ 17 h 30"/>
                <a:gd name="T28" fmla="*/ 218 w 222"/>
                <a:gd name="T29" fmla="*/ 25 h 30"/>
                <a:gd name="T30" fmla="*/ 218 w 222"/>
                <a:gd name="T31" fmla="*/ 25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3 w 222"/>
                <a:gd name="T41" fmla="*/ 17 h 30"/>
                <a:gd name="T42" fmla="*/ 205 w 222"/>
                <a:gd name="T43" fmla="*/ 8 h 30"/>
                <a:gd name="T44" fmla="*/ 183 w 222"/>
                <a:gd name="T45" fmla="*/ 4 h 30"/>
                <a:gd name="T46" fmla="*/ 183 w 222"/>
                <a:gd name="T47" fmla="*/ 4 h 30"/>
                <a:gd name="T48" fmla="*/ 153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4 w 222"/>
                <a:gd name="T57" fmla="*/ 17 h 30"/>
                <a:gd name="T58" fmla="*/ 4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4" y="17"/>
                  </a:moveTo>
                  <a:lnTo>
                    <a:pt x="4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19" y="0"/>
                  </a:lnTo>
                  <a:lnTo>
                    <a:pt x="153" y="4"/>
                  </a:lnTo>
                  <a:lnTo>
                    <a:pt x="179" y="4"/>
                  </a:lnTo>
                  <a:lnTo>
                    <a:pt x="200" y="13"/>
                  </a:lnTo>
                  <a:lnTo>
                    <a:pt x="213" y="17"/>
                  </a:lnTo>
                  <a:lnTo>
                    <a:pt x="218" y="25"/>
                  </a:lnTo>
                  <a:lnTo>
                    <a:pt x="222" y="30"/>
                  </a:lnTo>
                  <a:lnTo>
                    <a:pt x="222" y="25"/>
                  </a:lnTo>
                  <a:lnTo>
                    <a:pt x="213" y="17"/>
                  </a:lnTo>
                  <a:lnTo>
                    <a:pt x="205" y="8"/>
                  </a:lnTo>
                  <a:lnTo>
                    <a:pt x="183" y="4"/>
                  </a:lnTo>
                  <a:lnTo>
                    <a:pt x="153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0" name="Freeform 230"/>
            <p:cNvSpPr>
              <a:spLocks/>
            </p:cNvSpPr>
            <p:nvPr/>
          </p:nvSpPr>
          <p:spPr bwMode="auto">
            <a:xfrm>
              <a:off x="1907" y="2952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7 w 223"/>
                <a:gd name="T13" fmla="*/ 17 h 30"/>
                <a:gd name="T14" fmla="*/ 60 w 223"/>
                <a:gd name="T15" fmla="*/ 9 h 30"/>
                <a:gd name="T16" fmla="*/ 120 w 223"/>
                <a:gd name="T17" fmla="*/ 5 h 30"/>
                <a:gd name="T18" fmla="*/ 150 w 223"/>
                <a:gd name="T19" fmla="*/ 5 h 30"/>
                <a:gd name="T20" fmla="*/ 180 w 223"/>
                <a:gd name="T21" fmla="*/ 9 h 30"/>
                <a:gd name="T22" fmla="*/ 180 w 223"/>
                <a:gd name="T23" fmla="*/ 9 h 30"/>
                <a:gd name="T24" fmla="*/ 197 w 223"/>
                <a:gd name="T25" fmla="*/ 13 h 30"/>
                <a:gd name="T26" fmla="*/ 210 w 223"/>
                <a:gd name="T27" fmla="*/ 22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1 w 223"/>
                <a:gd name="T43" fmla="*/ 9 h 30"/>
                <a:gd name="T44" fmla="*/ 180 w 223"/>
                <a:gd name="T45" fmla="*/ 5 h 30"/>
                <a:gd name="T46" fmla="*/ 180 w 223"/>
                <a:gd name="T47" fmla="*/ 5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5 h 30"/>
                <a:gd name="T54" fmla="*/ 17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0" y="9"/>
                  </a:lnTo>
                  <a:lnTo>
                    <a:pt x="120" y="5"/>
                  </a:lnTo>
                  <a:lnTo>
                    <a:pt x="150" y="5"/>
                  </a:lnTo>
                  <a:lnTo>
                    <a:pt x="180" y="9"/>
                  </a:lnTo>
                  <a:lnTo>
                    <a:pt x="197" y="13"/>
                  </a:lnTo>
                  <a:lnTo>
                    <a:pt x="210" y="22"/>
                  </a:lnTo>
                  <a:lnTo>
                    <a:pt x="218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80" y="5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5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1" name="Freeform 231"/>
            <p:cNvSpPr>
              <a:spLocks/>
            </p:cNvSpPr>
            <p:nvPr/>
          </p:nvSpPr>
          <p:spPr bwMode="auto">
            <a:xfrm>
              <a:off x="1907" y="2931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17 h 30"/>
                <a:gd name="T10" fmla="*/ 5 w 223"/>
                <a:gd name="T11" fmla="*/ 17 h 30"/>
                <a:gd name="T12" fmla="*/ 22 w 223"/>
                <a:gd name="T13" fmla="*/ 17 h 30"/>
                <a:gd name="T14" fmla="*/ 64 w 223"/>
                <a:gd name="T15" fmla="*/ 8 h 30"/>
                <a:gd name="T16" fmla="*/ 120 w 223"/>
                <a:gd name="T17" fmla="*/ 4 h 30"/>
                <a:gd name="T18" fmla="*/ 154 w 223"/>
                <a:gd name="T19" fmla="*/ 4 h 30"/>
                <a:gd name="T20" fmla="*/ 180 w 223"/>
                <a:gd name="T21" fmla="*/ 8 h 30"/>
                <a:gd name="T22" fmla="*/ 180 w 223"/>
                <a:gd name="T23" fmla="*/ 8 h 30"/>
                <a:gd name="T24" fmla="*/ 201 w 223"/>
                <a:gd name="T25" fmla="*/ 13 h 30"/>
                <a:gd name="T26" fmla="*/ 214 w 223"/>
                <a:gd name="T27" fmla="*/ 21 h 30"/>
                <a:gd name="T28" fmla="*/ 218 w 223"/>
                <a:gd name="T29" fmla="*/ 30 h 30"/>
                <a:gd name="T30" fmla="*/ 218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26 h 30"/>
                <a:gd name="T38" fmla="*/ 223 w 223"/>
                <a:gd name="T39" fmla="*/ 26 h 30"/>
                <a:gd name="T40" fmla="*/ 214 w 223"/>
                <a:gd name="T41" fmla="*/ 17 h 30"/>
                <a:gd name="T42" fmla="*/ 205 w 223"/>
                <a:gd name="T43" fmla="*/ 8 h 30"/>
                <a:gd name="T44" fmla="*/ 184 w 223"/>
                <a:gd name="T45" fmla="*/ 4 h 30"/>
                <a:gd name="T46" fmla="*/ 184 w 223"/>
                <a:gd name="T47" fmla="*/ 4 h 30"/>
                <a:gd name="T48" fmla="*/ 154 w 223"/>
                <a:gd name="T49" fmla="*/ 0 h 30"/>
                <a:gd name="T50" fmla="*/ 120 w 223"/>
                <a:gd name="T51" fmla="*/ 0 h 30"/>
                <a:gd name="T52" fmla="*/ 64 w 223"/>
                <a:gd name="T53" fmla="*/ 4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2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4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3" y="30"/>
                  </a:lnTo>
                  <a:lnTo>
                    <a:pt x="223" y="26"/>
                  </a:lnTo>
                  <a:lnTo>
                    <a:pt x="214" y="17"/>
                  </a:lnTo>
                  <a:lnTo>
                    <a:pt x="205" y="8"/>
                  </a:lnTo>
                  <a:lnTo>
                    <a:pt x="184" y="4"/>
                  </a:lnTo>
                  <a:lnTo>
                    <a:pt x="154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2" name="Freeform 232"/>
            <p:cNvSpPr>
              <a:spLocks/>
            </p:cNvSpPr>
            <p:nvPr/>
          </p:nvSpPr>
          <p:spPr bwMode="auto">
            <a:xfrm>
              <a:off x="1903" y="2978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17 h 30"/>
                <a:gd name="T10" fmla="*/ 4 w 222"/>
                <a:gd name="T11" fmla="*/ 17 h 30"/>
                <a:gd name="T12" fmla="*/ 21 w 222"/>
                <a:gd name="T13" fmla="*/ 13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4 h 30"/>
                <a:gd name="T22" fmla="*/ 180 w 222"/>
                <a:gd name="T23" fmla="*/ 4 h 30"/>
                <a:gd name="T24" fmla="*/ 201 w 222"/>
                <a:gd name="T25" fmla="*/ 13 h 30"/>
                <a:gd name="T26" fmla="*/ 214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26 h 30"/>
                <a:gd name="T38" fmla="*/ 222 w 222"/>
                <a:gd name="T39" fmla="*/ 26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17"/>
                  </a:lnTo>
                  <a:lnTo>
                    <a:pt x="21" y="13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4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22" y="26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3" name="Freeform 233"/>
            <p:cNvSpPr>
              <a:spLocks/>
            </p:cNvSpPr>
            <p:nvPr/>
          </p:nvSpPr>
          <p:spPr bwMode="auto">
            <a:xfrm>
              <a:off x="1894" y="3016"/>
              <a:ext cx="223" cy="30"/>
            </a:xfrm>
            <a:custGeom>
              <a:avLst/>
              <a:gdLst>
                <a:gd name="T0" fmla="*/ 5 w 223"/>
                <a:gd name="T1" fmla="*/ 17 h 30"/>
                <a:gd name="T2" fmla="*/ 5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5 w 223"/>
                <a:gd name="T9" fmla="*/ 22 h 30"/>
                <a:gd name="T10" fmla="*/ 5 w 223"/>
                <a:gd name="T11" fmla="*/ 22 h 30"/>
                <a:gd name="T12" fmla="*/ 22 w 223"/>
                <a:gd name="T13" fmla="*/ 17 h 30"/>
                <a:gd name="T14" fmla="*/ 65 w 223"/>
                <a:gd name="T15" fmla="*/ 9 h 30"/>
                <a:gd name="T16" fmla="*/ 124 w 223"/>
                <a:gd name="T17" fmla="*/ 5 h 30"/>
                <a:gd name="T18" fmla="*/ 154 w 223"/>
                <a:gd name="T19" fmla="*/ 5 h 30"/>
                <a:gd name="T20" fmla="*/ 184 w 223"/>
                <a:gd name="T21" fmla="*/ 9 h 30"/>
                <a:gd name="T22" fmla="*/ 184 w 223"/>
                <a:gd name="T23" fmla="*/ 9 h 30"/>
                <a:gd name="T24" fmla="*/ 201 w 223"/>
                <a:gd name="T25" fmla="*/ 13 h 30"/>
                <a:gd name="T26" fmla="*/ 214 w 223"/>
                <a:gd name="T27" fmla="*/ 22 h 30"/>
                <a:gd name="T28" fmla="*/ 223 w 223"/>
                <a:gd name="T29" fmla="*/ 30 h 30"/>
                <a:gd name="T30" fmla="*/ 223 w 223"/>
                <a:gd name="T31" fmla="*/ 30 h 30"/>
                <a:gd name="T32" fmla="*/ 223 w 223"/>
                <a:gd name="T33" fmla="*/ 30 h 30"/>
                <a:gd name="T34" fmla="*/ 223 w 223"/>
                <a:gd name="T35" fmla="*/ 30 h 30"/>
                <a:gd name="T36" fmla="*/ 223 w 223"/>
                <a:gd name="T37" fmla="*/ 30 h 30"/>
                <a:gd name="T38" fmla="*/ 223 w 223"/>
                <a:gd name="T39" fmla="*/ 30 h 30"/>
                <a:gd name="T40" fmla="*/ 218 w 223"/>
                <a:gd name="T41" fmla="*/ 17 h 30"/>
                <a:gd name="T42" fmla="*/ 206 w 223"/>
                <a:gd name="T43" fmla="*/ 9 h 30"/>
                <a:gd name="T44" fmla="*/ 184 w 223"/>
                <a:gd name="T45" fmla="*/ 5 h 30"/>
                <a:gd name="T46" fmla="*/ 184 w 223"/>
                <a:gd name="T47" fmla="*/ 5 h 30"/>
                <a:gd name="T48" fmla="*/ 154 w 223"/>
                <a:gd name="T49" fmla="*/ 0 h 30"/>
                <a:gd name="T50" fmla="*/ 124 w 223"/>
                <a:gd name="T51" fmla="*/ 0 h 30"/>
                <a:gd name="T52" fmla="*/ 65 w 223"/>
                <a:gd name="T53" fmla="*/ 5 h 30"/>
                <a:gd name="T54" fmla="*/ 22 w 223"/>
                <a:gd name="T55" fmla="*/ 13 h 30"/>
                <a:gd name="T56" fmla="*/ 5 w 223"/>
                <a:gd name="T57" fmla="*/ 17 h 30"/>
                <a:gd name="T58" fmla="*/ 5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5" y="17"/>
                  </a:moveTo>
                  <a:lnTo>
                    <a:pt x="5" y="17"/>
                  </a:lnTo>
                  <a:lnTo>
                    <a:pt x="0" y="17"/>
                  </a:lnTo>
                  <a:lnTo>
                    <a:pt x="5" y="22"/>
                  </a:lnTo>
                  <a:lnTo>
                    <a:pt x="22" y="17"/>
                  </a:lnTo>
                  <a:lnTo>
                    <a:pt x="65" y="9"/>
                  </a:lnTo>
                  <a:lnTo>
                    <a:pt x="124" y="5"/>
                  </a:lnTo>
                  <a:lnTo>
                    <a:pt x="154" y="5"/>
                  </a:lnTo>
                  <a:lnTo>
                    <a:pt x="184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23" y="30"/>
                  </a:lnTo>
                  <a:lnTo>
                    <a:pt x="218" y="17"/>
                  </a:lnTo>
                  <a:lnTo>
                    <a:pt x="206" y="9"/>
                  </a:lnTo>
                  <a:lnTo>
                    <a:pt x="184" y="5"/>
                  </a:lnTo>
                  <a:lnTo>
                    <a:pt x="154" y="0"/>
                  </a:lnTo>
                  <a:lnTo>
                    <a:pt x="124" y="0"/>
                  </a:lnTo>
                  <a:lnTo>
                    <a:pt x="65" y="5"/>
                  </a:lnTo>
                  <a:lnTo>
                    <a:pt x="22" y="13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4" name="Freeform 234"/>
            <p:cNvSpPr>
              <a:spLocks/>
            </p:cNvSpPr>
            <p:nvPr/>
          </p:nvSpPr>
          <p:spPr bwMode="auto">
            <a:xfrm>
              <a:off x="1899" y="299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1 h 30"/>
                <a:gd name="T10" fmla="*/ 4 w 222"/>
                <a:gd name="T11" fmla="*/ 21 h 30"/>
                <a:gd name="T12" fmla="*/ 21 w 222"/>
                <a:gd name="T13" fmla="*/ 17 h 30"/>
                <a:gd name="T14" fmla="*/ 64 w 222"/>
                <a:gd name="T15" fmla="*/ 9 h 30"/>
                <a:gd name="T16" fmla="*/ 119 w 222"/>
                <a:gd name="T17" fmla="*/ 4 h 30"/>
                <a:gd name="T18" fmla="*/ 149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3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3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49 w 222"/>
                <a:gd name="T49" fmla="*/ 0 h 30"/>
                <a:gd name="T50" fmla="*/ 119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1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19" y="4"/>
                  </a:lnTo>
                  <a:lnTo>
                    <a:pt x="149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3" y="21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3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5" name="Freeform 235"/>
            <p:cNvSpPr>
              <a:spLocks/>
            </p:cNvSpPr>
            <p:nvPr/>
          </p:nvSpPr>
          <p:spPr bwMode="auto">
            <a:xfrm>
              <a:off x="1894" y="3038"/>
              <a:ext cx="223" cy="30"/>
            </a:xfrm>
            <a:custGeom>
              <a:avLst/>
              <a:gdLst>
                <a:gd name="T0" fmla="*/ 0 w 223"/>
                <a:gd name="T1" fmla="*/ 17 h 30"/>
                <a:gd name="T2" fmla="*/ 0 w 223"/>
                <a:gd name="T3" fmla="*/ 17 h 30"/>
                <a:gd name="T4" fmla="*/ 0 w 223"/>
                <a:gd name="T5" fmla="*/ 17 h 30"/>
                <a:gd name="T6" fmla="*/ 0 w 223"/>
                <a:gd name="T7" fmla="*/ 17 h 30"/>
                <a:gd name="T8" fmla="*/ 0 w 223"/>
                <a:gd name="T9" fmla="*/ 17 h 30"/>
                <a:gd name="T10" fmla="*/ 0 w 223"/>
                <a:gd name="T11" fmla="*/ 17 h 30"/>
                <a:gd name="T12" fmla="*/ 18 w 223"/>
                <a:gd name="T13" fmla="*/ 13 h 30"/>
                <a:gd name="T14" fmla="*/ 60 w 223"/>
                <a:gd name="T15" fmla="*/ 8 h 30"/>
                <a:gd name="T16" fmla="*/ 120 w 223"/>
                <a:gd name="T17" fmla="*/ 0 h 30"/>
                <a:gd name="T18" fmla="*/ 150 w 223"/>
                <a:gd name="T19" fmla="*/ 4 h 30"/>
                <a:gd name="T20" fmla="*/ 180 w 223"/>
                <a:gd name="T21" fmla="*/ 4 h 30"/>
                <a:gd name="T22" fmla="*/ 180 w 223"/>
                <a:gd name="T23" fmla="*/ 4 h 30"/>
                <a:gd name="T24" fmla="*/ 201 w 223"/>
                <a:gd name="T25" fmla="*/ 13 h 30"/>
                <a:gd name="T26" fmla="*/ 210 w 223"/>
                <a:gd name="T27" fmla="*/ 17 h 30"/>
                <a:gd name="T28" fmla="*/ 218 w 223"/>
                <a:gd name="T29" fmla="*/ 30 h 30"/>
                <a:gd name="T30" fmla="*/ 218 w 223"/>
                <a:gd name="T31" fmla="*/ 30 h 30"/>
                <a:gd name="T32" fmla="*/ 218 w 223"/>
                <a:gd name="T33" fmla="*/ 30 h 30"/>
                <a:gd name="T34" fmla="*/ 218 w 223"/>
                <a:gd name="T35" fmla="*/ 30 h 30"/>
                <a:gd name="T36" fmla="*/ 223 w 223"/>
                <a:gd name="T37" fmla="*/ 25 h 30"/>
                <a:gd name="T38" fmla="*/ 223 w 223"/>
                <a:gd name="T39" fmla="*/ 25 h 30"/>
                <a:gd name="T40" fmla="*/ 214 w 223"/>
                <a:gd name="T41" fmla="*/ 17 h 30"/>
                <a:gd name="T42" fmla="*/ 201 w 223"/>
                <a:gd name="T43" fmla="*/ 8 h 30"/>
                <a:gd name="T44" fmla="*/ 180 w 223"/>
                <a:gd name="T45" fmla="*/ 4 h 30"/>
                <a:gd name="T46" fmla="*/ 180 w 223"/>
                <a:gd name="T47" fmla="*/ 4 h 30"/>
                <a:gd name="T48" fmla="*/ 150 w 223"/>
                <a:gd name="T49" fmla="*/ 0 h 30"/>
                <a:gd name="T50" fmla="*/ 120 w 223"/>
                <a:gd name="T51" fmla="*/ 0 h 30"/>
                <a:gd name="T52" fmla="*/ 60 w 223"/>
                <a:gd name="T53" fmla="*/ 4 h 30"/>
                <a:gd name="T54" fmla="*/ 18 w 223"/>
                <a:gd name="T55" fmla="*/ 13 h 30"/>
                <a:gd name="T56" fmla="*/ 0 w 223"/>
                <a:gd name="T57" fmla="*/ 17 h 30"/>
                <a:gd name="T58" fmla="*/ 0 w 223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3"/>
                <a:gd name="T91" fmla="*/ 0 h 30"/>
                <a:gd name="T92" fmla="*/ 223 w 223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3" h="30">
                  <a:moveTo>
                    <a:pt x="0" y="17"/>
                  </a:moveTo>
                  <a:lnTo>
                    <a:pt x="0" y="17"/>
                  </a:lnTo>
                  <a:lnTo>
                    <a:pt x="18" y="13"/>
                  </a:lnTo>
                  <a:lnTo>
                    <a:pt x="60" y="8"/>
                  </a:lnTo>
                  <a:lnTo>
                    <a:pt x="120" y="0"/>
                  </a:lnTo>
                  <a:lnTo>
                    <a:pt x="150" y="4"/>
                  </a:lnTo>
                  <a:lnTo>
                    <a:pt x="180" y="4"/>
                  </a:lnTo>
                  <a:lnTo>
                    <a:pt x="201" y="13"/>
                  </a:lnTo>
                  <a:lnTo>
                    <a:pt x="210" y="17"/>
                  </a:lnTo>
                  <a:lnTo>
                    <a:pt x="218" y="30"/>
                  </a:lnTo>
                  <a:lnTo>
                    <a:pt x="223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8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6" name="Freeform 236"/>
            <p:cNvSpPr>
              <a:spLocks/>
            </p:cNvSpPr>
            <p:nvPr/>
          </p:nvSpPr>
          <p:spPr bwMode="auto">
            <a:xfrm>
              <a:off x="1886" y="3076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4 w 222"/>
                <a:gd name="T9" fmla="*/ 22 h 30"/>
                <a:gd name="T10" fmla="*/ 4 w 222"/>
                <a:gd name="T11" fmla="*/ 22 h 30"/>
                <a:gd name="T12" fmla="*/ 21 w 222"/>
                <a:gd name="T13" fmla="*/ 17 h 30"/>
                <a:gd name="T14" fmla="*/ 64 w 222"/>
                <a:gd name="T15" fmla="*/ 9 h 30"/>
                <a:gd name="T16" fmla="*/ 120 w 222"/>
                <a:gd name="T17" fmla="*/ 4 h 30"/>
                <a:gd name="T18" fmla="*/ 150 w 222"/>
                <a:gd name="T19" fmla="*/ 4 h 30"/>
                <a:gd name="T20" fmla="*/ 179 w 222"/>
                <a:gd name="T21" fmla="*/ 9 h 30"/>
                <a:gd name="T22" fmla="*/ 179 w 222"/>
                <a:gd name="T23" fmla="*/ 9 h 30"/>
                <a:gd name="T24" fmla="*/ 201 w 222"/>
                <a:gd name="T25" fmla="*/ 13 h 30"/>
                <a:gd name="T26" fmla="*/ 214 w 222"/>
                <a:gd name="T27" fmla="*/ 22 h 30"/>
                <a:gd name="T28" fmla="*/ 218 w 222"/>
                <a:gd name="T29" fmla="*/ 30 h 30"/>
                <a:gd name="T30" fmla="*/ 218 w 222"/>
                <a:gd name="T31" fmla="*/ 30 h 30"/>
                <a:gd name="T32" fmla="*/ 222 w 222"/>
                <a:gd name="T33" fmla="*/ 30 h 30"/>
                <a:gd name="T34" fmla="*/ 222 w 222"/>
                <a:gd name="T35" fmla="*/ 30 h 30"/>
                <a:gd name="T36" fmla="*/ 222 w 222"/>
                <a:gd name="T37" fmla="*/ 30 h 30"/>
                <a:gd name="T38" fmla="*/ 222 w 222"/>
                <a:gd name="T39" fmla="*/ 30 h 30"/>
                <a:gd name="T40" fmla="*/ 214 w 222"/>
                <a:gd name="T41" fmla="*/ 17 h 30"/>
                <a:gd name="T42" fmla="*/ 201 w 222"/>
                <a:gd name="T43" fmla="*/ 9 h 30"/>
                <a:gd name="T44" fmla="*/ 179 w 222"/>
                <a:gd name="T45" fmla="*/ 4 h 30"/>
                <a:gd name="T46" fmla="*/ 179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4 w 222"/>
                <a:gd name="T53" fmla="*/ 4 h 30"/>
                <a:gd name="T54" fmla="*/ 21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17"/>
                  </a:lnTo>
                  <a:lnTo>
                    <a:pt x="64" y="9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79" y="9"/>
                  </a:lnTo>
                  <a:lnTo>
                    <a:pt x="201" y="13"/>
                  </a:lnTo>
                  <a:lnTo>
                    <a:pt x="214" y="22"/>
                  </a:lnTo>
                  <a:lnTo>
                    <a:pt x="218" y="30"/>
                  </a:lnTo>
                  <a:lnTo>
                    <a:pt x="222" y="30"/>
                  </a:lnTo>
                  <a:lnTo>
                    <a:pt x="214" y="17"/>
                  </a:lnTo>
                  <a:lnTo>
                    <a:pt x="201" y="9"/>
                  </a:lnTo>
                  <a:lnTo>
                    <a:pt x="179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4" y="4"/>
                  </a:lnTo>
                  <a:lnTo>
                    <a:pt x="21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7" name="Freeform 237"/>
            <p:cNvSpPr>
              <a:spLocks/>
            </p:cNvSpPr>
            <p:nvPr/>
          </p:nvSpPr>
          <p:spPr bwMode="auto">
            <a:xfrm>
              <a:off x="1890" y="3055"/>
              <a:ext cx="222" cy="30"/>
            </a:xfrm>
            <a:custGeom>
              <a:avLst/>
              <a:gdLst>
                <a:gd name="T0" fmla="*/ 0 w 222"/>
                <a:gd name="T1" fmla="*/ 17 h 30"/>
                <a:gd name="T2" fmla="*/ 0 w 222"/>
                <a:gd name="T3" fmla="*/ 17 h 30"/>
                <a:gd name="T4" fmla="*/ 0 w 222"/>
                <a:gd name="T5" fmla="*/ 17 h 30"/>
                <a:gd name="T6" fmla="*/ 0 w 222"/>
                <a:gd name="T7" fmla="*/ 17 h 30"/>
                <a:gd name="T8" fmla="*/ 0 w 222"/>
                <a:gd name="T9" fmla="*/ 17 h 30"/>
                <a:gd name="T10" fmla="*/ 0 w 222"/>
                <a:gd name="T11" fmla="*/ 17 h 30"/>
                <a:gd name="T12" fmla="*/ 17 w 222"/>
                <a:gd name="T13" fmla="*/ 17 h 30"/>
                <a:gd name="T14" fmla="*/ 64 w 222"/>
                <a:gd name="T15" fmla="*/ 8 h 30"/>
                <a:gd name="T16" fmla="*/ 120 w 222"/>
                <a:gd name="T17" fmla="*/ 4 h 30"/>
                <a:gd name="T18" fmla="*/ 150 w 222"/>
                <a:gd name="T19" fmla="*/ 4 h 30"/>
                <a:gd name="T20" fmla="*/ 180 w 222"/>
                <a:gd name="T21" fmla="*/ 8 h 30"/>
                <a:gd name="T22" fmla="*/ 180 w 222"/>
                <a:gd name="T23" fmla="*/ 8 h 30"/>
                <a:gd name="T24" fmla="*/ 201 w 222"/>
                <a:gd name="T25" fmla="*/ 13 h 30"/>
                <a:gd name="T26" fmla="*/ 210 w 222"/>
                <a:gd name="T27" fmla="*/ 21 h 30"/>
                <a:gd name="T28" fmla="*/ 218 w 222"/>
                <a:gd name="T29" fmla="*/ 30 h 30"/>
                <a:gd name="T30" fmla="*/ 218 w 222"/>
                <a:gd name="T31" fmla="*/ 30 h 30"/>
                <a:gd name="T32" fmla="*/ 218 w 222"/>
                <a:gd name="T33" fmla="*/ 30 h 30"/>
                <a:gd name="T34" fmla="*/ 218 w 222"/>
                <a:gd name="T35" fmla="*/ 30 h 30"/>
                <a:gd name="T36" fmla="*/ 222 w 222"/>
                <a:gd name="T37" fmla="*/ 25 h 30"/>
                <a:gd name="T38" fmla="*/ 222 w 222"/>
                <a:gd name="T39" fmla="*/ 25 h 30"/>
                <a:gd name="T40" fmla="*/ 214 w 222"/>
                <a:gd name="T41" fmla="*/ 17 h 30"/>
                <a:gd name="T42" fmla="*/ 201 w 222"/>
                <a:gd name="T43" fmla="*/ 8 h 30"/>
                <a:gd name="T44" fmla="*/ 180 w 222"/>
                <a:gd name="T45" fmla="*/ 4 h 30"/>
                <a:gd name="T46" fmla="*/ 180 w 222"/>
                <a:gd name="T47" fmla="*/ 4 h 30"/>
                <a:gd name="T48" fmla="*/ 150 w 222"/>
                <a:gd name="T49" fmla="*/ 0 h 30"/>
                <a:gd name="T50" fmla="*/ 120 w 222"/>
                <a:gd name="T51" fmla="*/ 0 h 30"/>
                <a:gd name="T52" fmla="*/ 60 w 222"/>
                <a:gd name="T53" fmla="*/ 4 h 30"/>
                <a:gd name="T54" fmla="*/ 17 w 222"/>
                <a:gd name="T55" fmla="*/ 13 h 30"/>
                <a:gd name="T56" fmla="*/ 0 w 222"/>
                <a:gd name="T57" fmla="*/ 17 h 30"/>
                <a:gd name="T58" fmla="*/ 0 w 222"/>
                <a:gd name="T59" fmla="*/ 17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30"/>
                <a:gd name="T92" fmla="*/ 222 w 222"/>
                <a:gd name="T93" fmla="*/ 30 h 3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30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64" y="8"/>
                  </a:lnTo>
                  <a:lnTo>
                    <a:pt x="120" y="4"/>
                  </a:lnTo>
                  <a:lnTo>
                    <a:pt x="150" y="4"/>
                  </a:lnTo>
                  <a:lnTo>
                    <a:pt x="180" y="8"/>
                  </a:lnTo>
                  <a:lnTo>
                    <a:pt x="201" y="13"/>
                  </a:lnTo>
                  <a:lnTo>
                    <a:pt x="210" y="21"/>
                  </a:lnTo>
                  <a:lnTo>
                    <a:pt x="218" y="30"/>
                  </a:lnTo>
                  <a:lnTo>
                    <a:pt x="222" y="25"/>
                  </a:lnTo>
                  <a:lnTo>
                    <a:pt x="214" y="17"/>
                  </a:lnTo>
                  <a:lnTo>
                    <a:pt x="201" y="8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60" y="4"/>
                  </a:lnTo>
                  <a:lnTo>
                    <a:pt x="17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8" name="Freeform 238"/>
            <p:cNvSpPr>
              <a:spLocks/>
            </p:cNvSpPr>
            <p:nvPr/>
          </p:nvSpPr>
          <p:spPr bwMode="auto">
            <a:xfrm>
              <a:off x="1894" y="2773"/>
              <a:ext cx="43" cy="81"/>
            </a:xfrm>
            <a:custGeom>
              <a:avLst/>
              <a:gdLst>
                <a:gd name="T0" fmla="*/ 22 w 43"/>
                <a:gd name="T1" fmla="*/ 0 h 81"/>
                <a:gd name="T2" fmla="*/ 22 w 43"/>
                <a:gd name="T3" fmla="*/ 0 h 81"/>
                <a:gd name="T4" fmla="*/ 26 w 43"/>
                <a:gd name="T5" fmla="*/ 4 h 81"/>
                <a:gd name="T6" fmla="*/ 30 w 43"/>
                <a:gd name="T7" fmla="*/ 8 h 81"/>
                <a:gd name="T8" fmla="*/ 30 w 43"/>
                <a:gd name="T9" fmla="*/ 25 h 81"/>
                <a:gd name="T10" fmla="*/ 30 w 43"/>
                <a:gd name="T11" fmla="*/ 47 h 81"/>
                <a:gd name="T12" fmla="*/ 30 w 43"/>
                <a:gd name="T13" fmla="*/ 47 h 81"/>
                <a:gd name="T14" fmla="*/ 39 w 43"/>
                <a:gd name="T15" fmla="*/ 60 h 81"/>
                <a:gd name="T16" fmla="*/ 43 w 43"/>
                <a:gd name="T17" fmla="*/ 72 h 81"/>
                <a:gd name="T18" fmla="*/ 43 w 43"/>
                <a:gd name="T19" fmla="*/ 77 h 81"/>
                <a:gd name="T20" fmla="*/ 39 w 43"/>
                <a:gd name="T21" fmla="*/ 81 h 81"/>
                <a:gd name="T22" fmla="*/ 13 w 43"/>
                <a:gd name="T23" fmla="*/ 55 h 81"/>
                <a:gd name="T24" fmla="*/ 5 w 43"/>
                <a:gd name="T25" fmla="*/ 21 h 81"/>
                <a:gd name="T26" fmla="*/ 5 w 43"/>
                <a:gd name="T27" fmla="*/ 21 h 81"/>
                <a:gd name="T28" fmla="*/ 5 w 43"/>
                <a:gd name="T29" fmla="*/ 17 h 81"/>
                <a:gd name="T30" fmla="*/ 0 w 43"/>
                <a:gd name="T31" fmla="*/ 4 h 81"/>
                <a:gd name="T32" fmla="*/ 5 w 43"/>
                <a:gd name="T33" fmla="*/ 0 h 81"/>
                <a:gd name="T34" fmla="*/ 5 w 43"/>
                <a:gd name="T35" fmla="*/ 0 h 81"/>
                <a:gd name="T36" fmla="*/ 13 w 43"/>
                <a:gd name="T37" fmla="*/ 0 h 81"/>
                <a:gd name="T38" fmla="*/ 22 w 43"/>
                <a:gd name="T39" fmla="*/ 0 h 81"/>
                <a:gd name="T40" fmla="*/ 22 w 43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81"/>
                <a:gd name="T65" fmla="*/ 43 w 43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25"/>
                  </a:lnTo>
                  <a:lnTo>
                    <a:pt x="30" y="47"/>
                  </a:lnTo>
                  <a:lnTo>
                    <a:pt x="39" y="60"/>
                  </a:lnTo>
                  <a:lnTo>
                    <a:pt x="43" y="72"/>
                  </a:lnTo>
                  <a:lnTo>
                    <a:pt x="43" y="77"/>
                  </a:lnTo>
                  <a:lnTo>
                    <a:pt x="39" y="81"/>
                  </a:lnTo>
                  <a:lnTo>
                    <a:pt x="13" y="5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79" name="Freeform 239"/>
            <p:cNvSpPr>
              <a:spLocks/>
            </p:cNvSpPr>
            <p:nvPr/>
          </p:nvSpPr>
          <p:spPr bwMode="auto">
            <a:xfrm>
              <a:off x="1890" y="2786"/>
              <a:ext cx="39" cy="81"/>
            </a:xfrm>
            <a:custGeom>
              <a:avLst/>
              <a:gdLst>
                <a:gd name="T0" fmla="*/ 22 w 39"/>
                <a:gd name="T1" fmla="*/ 0 h 81"/>
                <a:gd name="T2" fmla="*/ 22 w 39"/>
                <a:gd name="T3" fmla="*/ 0 h 81"/>
                <a:gd name="T4" fmla="*/ 26 w 39"/>
                <a:gd name="T5" fmla="*/ 4 h 81"/>
                <a:gd name="T6" fmla="*/ 26 w 39"/>
                <a:gd name="T7" fmla="*/ 8 h 81"/>
                <a:gd name="T8" fmla="*/ 30 w 39"/>
                <a:gd name="T9" fmla="*/ 25 h 81"/>
                <a:gd name="T10" fmla="*/ 26 w 39"/>
                <a:gd name="T11" fmla="*/ 47 h 81"/>
                <a:gd name="T12" fmla="*/ 26 w 39"/>
                <a:gd name="T13" fmla="*/ 47 h 81"/>
                <a:gd name="T14" fmla="*/ 39 w 39"/>
                <a:gd name="T15" fmla="*/ 59 h 81"/>
                <a:gd name="T16" fmla="*/ 39 w 39"/>
                <a:gd name="T17" fmla="*/ 72 h 81"/>
                <a:gd name="T18" fmla="*/ 39 w 39"/>
                <a:gd name="T19" fmla="*/ 76 h 81"/>
                <a:gd name="T20" fmla="*/ 34 w 39"/>
                <a:gd name="T21" fmla="*/ 81 h 81"/>
                <a:gd name="T22" fmla="*/ 13 w 39"/>
                <a:gd name="T23" fmla="*/ 55 h 81"/>
                <a:gd name="T24" fmla="*/ 4 w 39"/>
                <a:gd name="T25" fmla="*/ 21 h 81"/>
                <a:gd name="T26" fmla="*/ 4 w 39"/>
                <a:gd name="T27" fmla="*/ 21 h 81"/>
                <a:gd name="T28" fmla="*/ 0 w 39"/>
                <a:gd name="T29" fmla="*/ 17 h 81"/>
                <a:gd name="T30" fmla="*/ 0 w 39"/>
                <a:gd name="T31" fmla="*/ 8 h 81"/>
                <a:gd name="T32" fmla="*/ 0 w 39"/>
                <a:gd name="T33" fmla="*/ 4 h 81"/>
                <a:gd name="T34" fmla="*/ 4 w 39"/>
                <a:gd name="T35" fmla="*/ 0 h 81"/>
                <a:gd name="T36" fmla="*/ 9 w 39"/>
                <a:gd name="T37" fmla="*/ 0 h 81"/>
                <a:gd name="T38" fmla="*/ 22 w 39"/>
                <a:gd name="T39" fmla="*/ 0 h 81"/>
                <a:gd name="T40" fmla="*/ 22 w 39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81"/>
                <a:gd name="T65" fmla="*/ 39 w 39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81">
                  <a:moveTo>
                    <a:pt x="22" y="0"/>
                  </a:moveTo>
                  <a:lnTo>
                    <a:pt x="22" y="0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30" y="25"/>
                  </a:lnTo>
                  <a:lnTo>
                    <a:pt x="26" y="47"/>
                  </a:lnTo>
                  <a:lnTo>
                    <a:pt x="39" y="59"/>
                  </a:lnTo>
                  <a:lnTo>
                    <a:pt x="39" y="72"/>
                  </a:lnTo>
                  <a:lnTo>
                    <a:pt x="39" y="76"/>
                  </a:lnTo>
                  <a:lnTo>
                    <a:pt x="34" y="81"/>
                  </a:lnTo>
                  <a:lnTo>
                    <a:pt x="13" y="5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0" name="Freeform 240"/>
            <p:cNvSpPr>
              <a:spLocks/>
            </p:cNvSpPr>
            <p:nvPr/>
          </p:nvSpPr>
          <p:spPr bwMode="auto">
            <a:xfrm>
              <a:off x="1886" y="2798"/>
              <a:ext cx="38" cy="82"/>
            </a:xfrm>
            <a:custGeom>
              <a:avLst/>
              <a:gdLst>
                <a:gd name="T0" fmla="*/ 17 w 38"/>
                <a:gd name="T1" fmla="*/ 5 h 82"/>
                <a:gd name="T2" fmla="*/ 17 w 38"/>
                <a:gd name="T3" fmla="*/ 5 h 82"/>
                <a:gd name="T4" fmla="*/ 26 w 38"/>
                <a:gd name="T5" fmla="*/ 9 h 82"/>
                <a:gd name="T6" fmla="*/ 26 w 38"/>
                <a:gd name="T7" fmla="*/ 13 h 82"/>
                <a:gd name="T8" fmla="*/ 30 w 38"/>
                <a:gd name="T9" fmla="*/ 30 h 82"/>
                <a:gd name="T10" fmla="*/ 26 w 38"/>
                <a:gd name="T11" fmla="*/ 52 h 82"/>
                <a:gd name="T12" fmla="*/ 26 w 38"/>
                <a:gd name="T13" fmla="*/ 52 h 82"/>
                <a:gd name="T14" fmla="*/ 34 w 38"/>
                <a:gd name="T15" fmla="*/ 64 h 82"/>
                <a:gd name="T16" fmla="*/ 38 w 38"/>
                <a:gd name="T17" fmla="*/ 73 h 82"/>
                <a:gd name="T18" fmla="*/ 38 w 38"/>
                <a:gd name="T19" fmla="*/ 77 h 82"/>
                <a:gd name="T20" fmla="*/ 34 w 38"/>
                <a:gd name="T21" fmla="*/ 82 h 82"/>
                <a:gd name="T22" fmla="*/ 13 w 38"/>
                <a:gd name="T23" fmla="*/ 60 h 82"/>
                <a:gd name="T24" fmla="*/ 4 w 38"/>
                <a:gd name="T25" fmla="*/ 22 h 82"/>
                <a:gd name="T26" fmla="*/ 4 w 38"/>
                <a:gd name="T27" fmla="*/ 22 h 82"/>
                <a:gd name="T28" fmla="*/ 0 w 38"/>
                <a:gd name="T29" fmla="*/ 17 h 82"/>
                <a:gd name="T30" fmla="*/ 0 w 38"/>
                <a:gd name="T31" fmla="*/ 9 h 82"/>
                <a:gd name="T32" fmla="*/ 0 w 38"/>
                <a:gd name="T33" fmla="*/ 5 h 82"/>
                <a:gd name="T34" fmla="*/ 4 w 38"/>
                <a:gd name="T35" fmla="*/ 0 h 82"/>
                <a:gd name="T36" fmla="*/ 8 w 38"/>
                <a:gd name="T37" fmla="*/ 0 h 82"/>
                <a:gd name="T38" fmla="*/ 17 w 38"/>
                <a:gd name="T39" fmla="*/ 5 h 82"/>
                <a:gd name="T40" fmla="*/ 17 w 38"/>
                <a:gd name="T41" fmla="*/ 5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82"/>
                <a:gd name="T65" fmla="*/ 38 w 38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82">
                  <a:moveTo>
                    <a:pt x="17" y="5"/>
                  </a:moveTo>
                  <a:lnTo>
                    <a:pt x="17" y="5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30" y="30"/>
                  </a:lnTo>
                  <a:lnTo>
                    <a:pt x="26" y="52"/>
                  </a:lnTo>
                  <a:lnTo>
                    <a:pt x="34" y="64"/>
                  </a:lnTo>
                  <a:lnTo>
                    <a:pt x="38" y="73"/>
                  </a:lnTo>
                  <a:lnTo>
                    <a:pt x="38" y="77"/>
                  </a:lnTo>
                  <a:lnTo>
                    <a:pt x="34" y="82"/>
                  </a:lnTo>
                  <a:lnTo>
                    <a:pt x="13" y="60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1" name="Freeform 241"/>
            <p:cNvSpPr>
              <a:spLocks/>
            </p:cNvSpPr>
            <p:nvPr/>
          </p:nvSpPr>
          <p:spPr bwMode="auto">
            <a:xfrm>
              <a:off x="1882" y="2824"/>
              <a:ext cx="38" cy="73"/>
            </a:xfrm>
            <a:custGeom>
              <a:avLst/>
              <a:gdLst>
                <a:gd name="T0" fmla="*/ 12 w 38"/>
                <a:gd name="T1" fmla="*/ 0 h 73"/>
                <a:gd name="T2" fmla="*/ 12 w 38"/>
                <a:gd name="T3" fmla="*/ 0 h 73"/>
                <a:gd name="T4" fmla="*/ 17 w 38"/>
                <a:gd name="T5" fmla="*/ 0 h 73"/>
                <a:gd name="T6" fmla="*/ 21 w 38"/>
                <a:gd name="T7" fmla="*/ 9 h 73"/>
                <a:gd name="T8" fmla="*/ 25 w 38"/>
                <a:gd name="T9" fmla="*/ 21 h 73"/>
                <a:gd name="T10" fmla="*/ 25 w 38"/>
                <a:gd name="T11" fmla="*/ 47 h 73"/>
                <a:gd name="T12" fmla="*/ 25 w 38"/>
                <a:gd name="T13" fmla="*/ 47 h 73"/>
                <a:gd name="T14" fmla="*/ 34 w 38"/>
                <a:gd name="T15" fmla="*/ 56 h 73"/>
                <a:gd name="T16" fmla="*/ 38 w 38"/>
                <a:gd name="T17" fmla="*/ 64 h 73"/>
                <a:gd name="T18" fmla="*/ 38 w 38"/>
                <a:gd name="T19" fmla="*/ 73 h 73"/>
                <a:gd name="T20" fmla="*/ 17 w 38"/>
                <a:gd name="T21" fmla="*/ 60 h 73"/>
                <a:gd name="T22" fmla="*/ 4 w 38"/>
                <a:gd name="T23" fmla="*/ 34 h 73"/>
                <a:gd name="T24" fmla="*/ 4 w 38"/>
                <a:gd name="T25" fmla="*/ 34 h 73"/>
                <a:gd name="T26" fmla="*/ 0 w 38"/>
                <a:gd name="T27" fmla="*/ 17 h 73"/>
                <a:gd name="T28" fmla="*/ 4 w 38"/>
                <a:gd name="T29" fmla="*/ 4 h 73"/>
                <a:gd name="T30" fmla="*/ 8 w 38"/>
                <a:gd name="T31" fmla="*/ 0 h 73"/>
                <a:gd name="T32" fmla="*/ 12 w 38"/>
                <a:gd name="T33" fmla="*/ 0 h 73"/>
                <a:gd name="T34" fmla="*/ 12 w 38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73"/>
                <a:gd name="T56" fmla="*/ 38 w 38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73">
                  <a:moveTo>
                    <a:pt x="12" y="0"/>
                  </a:moveTo>
                  <a:lnTo>
                    <a:pt x="12" y="0"/>
                  </a:lnTo>
                  <a:lnTo>
                    <a:pt x="17" y="0"/>
                  </a:lnTo>
                  <a:lnTo>
                    <a:pt x="21" y="9"/>
                  </a:lnTo>
                  <a:lnTo>
                    <a:pt x="25" y="21"/>
                  </a:lnTo>
                  <a:lnTo>
                    <a:pt x="25" y="47"/>
                  </a:lnTo>
                  <a:lnTo>
                    <a:pt x="34" y="56"/>
                  </a:lnTo>
                  <a:lnTo>
                    <a:pt x="38" y="64"/>
                  </a:lnTo>
                  <a:lnTo>
                    <a:pt x="38" y="73"/>
                  </a:lnTo>
                  <a:lnTo>
                    <a:pt x="17" y="60"/>
                  </a:lnTo>
                  <a:lnTo>
                    <a:pt x="4" y="34"/>
                  </a:lnTo>
                  <a:lnTo>
                    <a:pt x="0" y="17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CB47E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2" name="Freeform 242"/>
            <p:cNvSpPr>
              <a:spLocks/>
            </p:cNvSpPr>
            <p:nvPr/>
          </p:nvSpPr>
          <p:spPr bwMode="auto">
            <a:xfrm>
              <a:off x="1877" y="3098"/>
              <a:ext cx="231" cy="38"/>
            </a:xfrm>
            <a:custGeom>
              <a:avLst/>
              <a:gdLst>
                <a:gd name="T0" fmla="*/ 0 w 231"/>
                <a:gd name="T1" fmla="*/ 12 h 38"/>
                <a:gd name="T2" fmla="*/ 0 w 231"/>
                <a:gd name="T3" fmla="*/ 12 h 38"/>
                <a:gd name="T4" fmla="*/ 35 w 231"/>
                <a:gd name="T5" fmla="*/ 8 h 38"/>
                <a:gd name="T6" fmla="*/ 116 w 231"/>
                <a:gd name="T7" fmla="*/ 0 h 38"/>
                <a:gd name="T8" fmla="*/ 159 w 231"/>
                <a:gd name="T9" fmla="*/ 0 h 38"/>
                <a:gd name="T10" fmla="*/ 193 w 231"/>
                <a:gd name="T11" fmla="*/ 4 h 38"/>
                <a:gd name="T12" fmla="*/ 210 w 231"/>
                <a:gd name="T13" fmla="*/ 8 h 38"/>
                <a:gd name="T14" fmla="*/ 218 w 231"/>
                <a:gd name="T15" fmla="*/ 17 h 38"/>
                <a:gd name="T16" fmla="*/ 227 w 231"/>
                <a:gd name="T17" fmla="*/ 25 h 38"/>
                <a:gd name="T18" fmla="*/ 231 w 231"/>
                <a:gd name="T19" fmla="*/ 38 h 38"/>
                <a:gd name="T20" fmla="*/ 231 w 231"/>
                <a:gd name="T21" fmla="*/ 38 h 38"/>
                <a:gd name="T22" fmla="*/ 227 w 231"/>
                <a:gd name="T23" fmla="*/ 29 h 38"/>
                <a:gd name="T24" fmla="*/ 214 w 231"/>
                <a:gd name="T25" fmla="*/ 25 h 38"/>
                <a:gd name="T26" fmla="*/ 197 w 231"/>
                <a:gd name="T27" fmla="*/ 17 h 38"/>
                <a:gd name="T28" fmla="*/ 167 w 231"/>
                <a:gd name="T29" fmla="*/ 12 h 38"/>
                <a:gd name="T30" fmla="*/ 129 w 231"/>
                <a:gd name="T31" fmla="*/ 8 h 38"/>
                <a:gd name="T32" fmla="*/ 73 w 231"/>
                <a:gd name="T33" fmla="*/ 8 h 38"/>
                <a:gd name="T34" fmla="*/ 0 w 231"/>
                <a:gd name="T35" fmla="*/ 12 h 38"/>
                <a:gd name="T36" fmla="*/ 0 w 231"/>
                <a:gd name="T37" fmla="*/ 12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1"/>
                <a:gd name="T58" fmla="*/ 0 h 38"/>
                <a:gd name="T59" fmla="*/ 231 w 231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1" h="38">
                  <a:moveTo>
                    <a:pt x="0" y="12"/>
                  </a:moveTo>
                  <a:lnTo>
                    <a:pt x="0" y="12"/>
                  </a:lnTo>
                  <a:lnTo>
                    <a:pt x="35" y="8"/>
                  </a:lnTo>
                  <a:lnTo>
                    <a:pt x="116" y="0"/>
                  </a:lnTo>
                  <a:lnTo>
                    <a:pt x="159" y="0"/>
                  </a:lnTo>
                  <a:lnTo>
                    <a:pt x="193" y="4"/>
                  </a:lnTo>
                  <a:lnTo>
                    <a:pt x="210" y="8"/>
                  </a:lnTo>
                  <a:lnTo>
                    <a:pt x="218" y="17"/>
                  </a:lnTo>
                  <a:lnTo>
                    <a:pt x="227" y="25"/>
                  </a:lnTo>
                  <a:lnTo>
                    <a:pt x="231" y="38"/>
                  </a:lnTo>
                  <a:lnTo>
                    <a:pt x="227" y="29"/>
                  </a:lnTo>
                  <a:lnTo>
                    <a:pt x="214" y="25"/>
                  </a:lnTo>
                  <a:lnTo>
                    <a:pt x="197" y="17"/>
                  </a:lnTo>
                  <a:lnTo>
                    <a:pt x="167" y="12"/>
                  </a:lnTo>
                  <a:lnTo>
                    <a:pt x="129" y="8"/>
                  </a:lnTo>
                  <a:lnTo>
                    <a:pt x="73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3" name="Rectangle 243"/>
            <p:cNvSpPr>
              <a:spLocks noChangeArrowheads="1"/>
            </p:cNvSpPr>
            <p:nvPr/>
          </p:nvSpPr>
          <p:spPr bwMode="auto">
            <a:xfrm>
              <a:off x="1984" y="2850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4" name="Rectangle 244"/>
            <p:cNvSpPr>
              <a:spLocks noChangeArrowheads="1"/>
            </p:cNvSpPr>
            <p:nvPr/>
          </p:nvSpPr>
          <p:spPr bwMode="auto">
            <a:xfrm>
              <a:off x="1946" y="288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5" name="Rectangle 245"/>
            <p:cNvSpPr>
              <a:spLocks noChangeArrowheads="1"/>
            </p:cNvSpPr>
            <p:nvPr/>
          </p:nvSpPr>
          <p:spPr bwMode="auto">
            <a:xfrm>
              <a:off x="2083" y="2909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6" name="Rectangle 246"/>
            <p:cNvSpPr>
              <a:spLocks noChangeArrowheads="1"/>
            </p:cNvSpPr>
            <p:nvPr/>
          </p:nvSpPr>
          <p:spPr bwMode="auto">
            <a:xfrm>
              <a:off x="2018" y="2927"/>
              <a:ext cx="18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7" name="Rectangle 247"/>
            <p:cNvSpPr>
              <a:spLocks noChangeArrowheads="1"/>
            </p:cNvSpPr>
            <p:nvPr/>
          </p:nvSpPr>
          <p:spPr bwMode="auto">
            <a:xfrm>
              <a:off x="1959" y="2927"/>
              <a:ext cx="12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8" name="Rectangle 248"/>
            <p:cNvSpPr>
              <a:spLocks noChangeArrowheads="1"/>
            </p:cNvSpPr>
            <p:nvPr/>
          </p:nvSpPr>
          <p:spPr bwMode="auto">
            <a:xfrm>
              <a:off x="2018" y="2905"/>
              <a:ext cx="1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89" name="Rectangle 249"/>
            <p:cNvSpPr>
              <a:spLocks noChangeArrowheads="1"/>
            </p:cNvSpPr>
            <p:nvPr/>
          </p:nvSpPr>
          <p:spPr bwMode="auto">
            <a:xfrm>
              <a:off x="2001" y="2948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0" name="Rectangle 250"/>
            <p:cNvSpPr>
              <a:spLocks noChangeArrowheads="1"/>
            </p:cNvSpPr>
            <p:nvPr/>
          </p:nvSpPr>
          <p:spPr bwMode="auto">
            <a:xfrm>
              <a:off x="2057" y="2974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1" name="Rectangle 251"/>
            <p:cNvSpPr>
              <a:spLocks noChangeArrowheads="1"/>
            </p:cNvSpPr>
            <p:nvPr/>
          </p:nvSpPr>
          <p:spPr bwMode="auto">
            <a:xfrm>
              <a:off x="1946" y="2995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2" name="Rectangle 252"/>
            <p:cNvSpPr>
              <a:spLocks noChangeArrowheads="1"/>
            </p:cNvSpPr>
            <p:nvPr/>
          </p:nvSpPr>
          <p:spPr bwMode="auto">
            <a:xfrm>
              <a:off x="2023" y="3012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3" name="Rectangle 253"/>
            <p:cNvSpPr>
              <a:spLocks noChangeArrowheads="1"/>
            </p:cNvSpPr>
            <p:nvPr/>
          </p:nvSpPr>
          <p:spPr bwMode="auto">
            <a:xfrm>
              <a:off x="2031" y="3046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4" name="Rectangle 254"/>
            <p:cNvSpPr>
              <a:spLocks noChangeArrowheads="1"/>
            </p:cNvSpPr>
            <p:nvPr/>
          </p:nvSpPr>
          <p:spPr bwMode="auto">
            <a:xfrm>
              <a:off x="1980" y="3051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5" name="Rectangle 255"/>
            <p:cNvSpPr>
              <a:spLocks noChangeArrowheads="1"/>
            </p:cNvSpPr>
            <p:nvPr/>
          </p:nvSpPr>
          <p:spPr bwMode="auto">
            <a:xfrm>
              <a:off x="1920" y="3042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6" name="Rectangle 256"/>
            <p:cNvSpPr>
              <a:spLocks noChangeArrowheads="1"/>
            </p:cNvSpPr>
            <p:nvPr/>
          </p:nvSpPr>
          <p:spPr bwMode="auto">
            <a:xfrm>
              <a:off x="1946" y="3080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7" name="Rectangle 257"/>
            <p:cNvSpPr>
              <a:spLocks noChangeArrowheads="1"/>
            </p:cNvSpPr>
            <p:nvPr/>
          </p:nvSpPr>
          <p:spPr bwMode="auto">
            <a:xfrm>
              <a:off x="1976" y="3076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8" name="Rectangle 258"/>
            <p:cNvSpPr>
              <a:spLocks noChangeArrowheads="1"/>
            </p:cNvSpPr>
            <p:nvPr/>
          </p:nvSpPr>
          <p:spPr bwMode="auto">
            <a:xfrm>
              <a:off x="2189" y="3080"/>
              <a:ext cx="13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299" name="Rectangle 259"/>
            <p:cNvSpPr>
              <a:spLocks noChangeArrowheads="1"/>
            </p:cNvSpPr>
            <p:nvPr/>
          </p:nvSpPr>
          <p:spPr bwMode="auto">
            <a:xfrm>
              <a:off x="2271" y="3080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0" name="Rectangle 260"/>
            <p:cNvSpPr>
              <a:spLocks noChangeArrowheads="1"/>
            </p:cNvSpPr>
            <p:nvPr/>
          </p:nvSpPr>
          <p:spPr bwMode="auto">
            <a:xfrm>
              <a:off x="2322" y="306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1" name="Rectangle 261"/>
            <p:cNvSpPr>
              <a:spLocks noChangeArrowheads="1"/>
            </p:cNvSpPr>
            <p:nvPr/>
          </p:nvSpPr>
          <p:spPr bwMode="auto">
            <a:xfrm>
              <a:off x="2236" y="3016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2" name="Rectangle 262"/>
            <p:cNvSpPr>
              <a:spLocks noChangeArrowheads="1"/>
            </p:cNvSpPr>
            <p:nvPr/>
          </p:nvSpPr>
          <p:spPr bwMode="auto">
            <a:xfrm>
              <a:off x="2330" y="3025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3" name="Rectangle 263"/>
            <p:cNvSpPr>
              <a:spLocks noChangeArrowheads="1"/>
            </p:cNvSpPr>
            <p:nvPr/>
          </p:nvSpPr>
          <p:spPr bwMode="auto">
            <a:xfrm>
              <a:off x="2322" y="2957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4" name="Rectangle 264"/>
            <p:cNvSpPr>
              <a:spLocks noChangeArrowheads="1"/>
            </p:cNvSpPr>
            <p:nvPr/>
          </p:nvSpPr>
          <p:spPr bwMode="auto">
            <a:xfrm>
              <a:off x="2249" y="2957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5" name="Rectangle 265"/>
            <p:cNvSpPr>
              <a:spLocks noChangeArrowheads="1"/>
            </p:cNvSpPr>
            <p:nvPr/>
          </p:nvSpPr>
          <p:spPr bwMode="auto">
            <a:xfrm>
              <a:off x="2236" y="2892"/>
              <a:ext cx="18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6" name="Rectangle 266"/>
            <p:cNvSpPr>
              <a:spLocks noChangeArrowheads="1"/>
            </p:cNvSpPr>
            <p:nvPr/>
          </p:nvSpPr>
          <p:spPr bwMode="auto">
            <a:xfrm>
              <a:off x="2339" y="2875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7" name="Rectangle 267"/>
            <p:cNvSpPr>
              <a:spLocks noChangeArrowheads="1"/>
            </p:cNvSpPr>
            <p:nvPr/>
          </p:nvSpPr>
          <p:spPr bwMode="auto">
            <a:xfrm>
              <a:off x="2258" y="2828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8" name="Rectangle 268"/>
            <p:cNvSpPr>
              <a:spLocks noChangeArrowheads="1"/>
            </p:cNvSpPr>
            <p:nvPr/>
          </p:nvSpPr>
          <p:spPr bwMode="auto">
            <a:xfrm>
              <a:off x="2215" y="2811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09" name="Rectangle 269"/>
            <p:cNvSpPr>
              <a:spLocks noChangeArrowheads="1"/>
            </p:cNvSpPr>
            <p:nvPr/>
          </p:nvSpPr>
          <p:spPr bwMode="auto">
            <a:xfrm>
              <a:off x="2356" y="2833"/>
              <a:ext cx="13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0" name="Rectangle 270"/>
            <p:cNvSpPr>
              <a:spLocks noChangeArrowheads="1"/>
            </p:cNvSpPr>
            <p:nvPr/>
          </p:nvSpPr>
          <p:spPr bwMode="auto">
            <a:xfrm>
              <a:off x="2326" y="3127"/>
              <a:ext cx="17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1" name="Rectangle 271"/>
            <p:cNvSpPr>
              <a:spLocks noChangeArrowheads="1"/>
            </p:cNvSpPr>
            <p:nvPr/>
          </p:nvSpPr>
          <p:spPr bwMode="auto">
            <a:xfrm>
              <a:off x="2245" y="3102"/>
              <a:ext cx="17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2" name="Rectangle 272"/>
            <p:cNvSpPr>
              <a:spLocks noChangeArrowheads="1"/>
            </p:cNvSpPr>
            <p:nvPr/>
          </p:nvSpPr>
          <p:spPr bwMode="auto">
            <a:xfrm>
              <a:off x="2322" y="3110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3" name="Rectangle 273"/>
            <p:cNvSpPr>
              <a:spLocks noChangeArrowheads="1"/>
            </p:cNvSpPr>
            <p:nvPr/>
          </p:nvSpPr>
          <p:spPr bwMode="auto">
            <a:xfrm>
              <a:off x="2078" y="2850"/>
              <a:ext cx="17" cy="1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4" name="Rectangle 274"/>
            <p:cNvSpPr>
              <a:spLocks noChangeArrowheads="1"/>
            </p:cNvSpPr>
            <p:nvPr/>
          </p:nvSpPr>
          <p:spPr bwMode="auto">
            <a:xfrm>
              <a:off x="2027" y="2811"/>
              <a:ext cx="13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5" name="Rectangle 275"/>
            <p:cNvSpPr>
              <a:spLocks noChangeArrowheads="1"/>
            </p:cNvSpPr>
            <p:nvPr/>
          </p:nvSpPr>
          <p:spPr bwMode="auto">
            <a:xfrm>
              <a:off x="1984" y="2909"/>
              <a:ext cx="17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6" name="Rectangle 276"/>
            <p:cNvSpPr>
              <a:spLocks noChangeArrowheads="1"/>
            </p:cNvSpPr>
            <p:nvPr/>
          </p:nvSpPr>
          <p:spPr bwMode="auto">
            <a:xfrm>
              <a:off x="2044" y="2888"/>
              <a:ext cx="13" cy="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7" name="Freeform 277"/>
            <p:cNvSpPr>
              <a:spLocks/>
            </p:cNvSpPr>
            <p:nvPr/>
          </p:nvSpPr>
          <p:spPr bwMode="auto">
            <a:xfrm>
              <a:off x="2061" y="3136"/>
              <a:ext cx="534" cy="150"/>
            </a:xfrm>
            <a:custGeom>
              <a:avLst/>
              <a:gdLst>
                <a:gd name="T0" fmla="*/ 534 w 534"/>
                <a:gd name="T1" fmla="*/ 77 h 150"/>
                <a:gd name="T2" fmla="*/ 0 w 534"/>
                <a:gd name="T3" fmla="*/ 0 h 150"/>
                <a:gd name="T4" fmla="*/ 0 w 534"/>
                <a:gd name="T5" fmla="*/ 9 h 150"/>
                <a:gd name="T6" fmla="*/ 522 w 534"/>
                <a:gd name="T7" fmla="*/ 150 h 150"/>
                <a:gd name="T8" fmla="*/ 534 w 534"/>
                <a:gd name="T9" fmla="*/ 7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4"/>
                <a:gd name="T16" fmla="*/ 0 h 150"/>
                <a:gd name="T17" fmla="*/ 534 w 534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4" h="150">
                  <a:moveTo>
                    <a:pt x="534" y="7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522" y="150"/>
                  </a:lnTo>
                  <a:lnTo>
                    <a:pt x="534" y="7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8" name="Freeform 278"/>
            <p:cNvSpPr>
              <a:spLocks/>
            </p:cNvSpPr>
            <p:nvPr/>
          </p:nvSpPr>
          <p:spPr bwMode="auto">
            <a:xfrm>
              <a:off x="2100" y="3145"/>
              <a:ext cx="128" cy="47"/>
            </a:xfrm>
            <a:custGeom>
              <a:avLst/>
              <a:gdLst>
                <a:gd name="T0" fmla="*/ 128 w 128"/>
                <a:gd name="T1" fmla="*/ 47 h 47"/>
                <a:gd name="T2" fmla="*/ 128 w 128"/>
                <a:gd name="T3" fmla="*/ 47 h 47"/>
                <a:gd name="T4" fmla="*/ 111 w 128"/>
                <a:gd name="T5" fmla="*/ 38 h 47"/>
                <a:gd name="T6" fmla="*/ 77 w 128"/>
                <a:gd name="T7" fmla="*/ 29 h 47"/>
                <a:gd name="T8" fmla="*/ 34 w 128"/>
                <a:gd name="T9" fmla="*/ 21 h 47"/>
                <a:gd name="T10" fmla="*/ 12 w 128"/>
                <a:gd name="T11" fmla="*/ 21 h 47"/>
                <a:gd name="T12" fmla="*/ 0 w 128"/>
                <a:gd name="T13" fmla="*/ 25 h 47"/>
                <a:gd name="T14" fmla="*/ 0 w 128"/>
                <a:gd name="T15" fmla="*/ 25 h 47"/>
                <a:gd name="T16" fmla="*/ 0 w 128"/>
                <a:gd name="T17" fmla="*/ 17 h 47"/>
                <a:gd name="T18" fmla="*/ 4 w 128"/>
                <a:gd name="T19" fmla="*/ 8 h 47"/>
                <a:gd name="T20" fmla="*/ 12 w 128"/>
                <a:gd name="T21" fmla="*/ 0 h 47"/>
                <a:gd name="T22" fmla="*/ 25 w 128"/>
                <a:gd name="T23" fmla="*/ 0 h 47"/>
                <a:gd name="T24" fmla="*/ 51 w 128"/>
                <a:gd name="T25" fmla="*/ 4 h 47"/>
                <a:gd name="T26" fmla="*/ 85 w 128"/>
                <a:gd name="T27" fmla="*/ 17 h 47"/>
                <a:gd name="T28" fmla="*/ 128 w 128"/>
                <a:gd name="T29" fmla="*/ 47 h 47"/>
                <a:gd name="T30" fmla="*/ 128 w 128"/>
                <a:gd name="T31" fmla="*/ 4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8"/>
                <a:gd name="T49" fmla="*/ 0 h 47"/>
                <a:gd name="T50" fmla="*/ 128 w 128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8" h="47">
                  <a:moveTo>
                    <a:pt x="128" y="47"/>
                  </a:moveTo>
                  <a:lnTo>
                    <a:pt x="128" y="47"/>
                  </a:lnTo>
                  <a:lnTo>
                    <a:pt x="111" y="38"/>
                  </a:lnTo>
                  <a:lnTo>
                    <a:pt x="77" y="29"/>
                  </a:lnTo>
                  <a:lnTo>
                    <a:pt x="34" y="21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8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51" y="4"/>
                  </a:lnTo>
                  <a:lnTo>
                    <a:pt x="85" y="17"/>
                  </a:lnTo>
                  <a:lnTo>
                    <a:pt x="128" y="4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19" name="Freeform 279"/>
            <p:cNvSpPr>
              <a:spLocks/>
            </p:cNvSpPr>
            <p:nvPr/>
          </p:nvSpPr>
          <p:spPr bwMode="auto">
            <a:xfrm>
              <a:off x="1882" y="3115"/>
              <a:ext cx="260" cy="77"/>
            </a:xfrm>
            <a:custGeom>
              <a:avLst/>
              <a:gdLst>
                <a:gd name="T0" fmla="*/ 209 w 260"/>
                <a:gd name="T1" fmla="*/ 4 h 77"/>
                <a:gd name="T2" fmla="*/ 209 w 260"/>
                <a:gd name="T3" fmla="*/ 4 h 77"/>
                <a:gd name="T4" fmla="*/ 201 w 260"/>
                <a:gd name="T5" fmla="*/ 0 h 77"/>
                <a:gd name="T6" fmla="*/ 201 w 260"/>
                <a:gd name="T7" fmla="*/ 0 h 77"/>
                <a:gd name="T8" fmla="*/ 171 w 260"/>
                <a:gd name="T9" fmla="*/ 12 h 77"/>
                <a:gd name="T10" fmla="*/ 171 w 260"/>
                <a:gd name="T11" fmla="*/ 12 h 77"/>
                <a:gd name="T12" fmla="*/ 171 w 260"/>
                <a:gd name="T13" fmla="*/ 17 h 77"/>
                <a:gd name="T14" fmla="*/ 162 w 260"/>
                <a:gd name="T15" fmla="*/ 25 h 77"/>
                <a:gd name="T16" fmla="*/ 149 w 260"/>
                <a:gd name="T17" fmla="*/ 34 h 77"/>
                <a:gd name="T18" fmla="*/ 102 w 260"/>
                <a:gd name="T19" fmla="*/ 34 h 77"/>
                <a:gd name="T20" fmla="*/ 102 w 260"/>
                <a:gd name="T21" fmla="*/ 34 h 77"/>
                <a:gd name="T22" fmla="*/ 89 w 260"/>
                <a:gd name="T23" fmla="*/ 30 h 77"/>
                <a:gd name="T24" fmla="*/ 64 w 260"/>
                <a:gd name="T25" fmla="*/ 25 h 77"/>
                <a:gd name="T26" fmla="*/ 64 w 260"/>
                <a:gd name="T27" fmla="*/ 25 h 77"/>
                <a:gd name="T28" fmla="*/ 34 w 260"/>
                <a:gd name="T29" fmla="*/ 17 h 77"/>
                <a:gd name="T30" fmla="*/ 34 w 260"/>
                <a:gd name="T31" fmla="*/ 17 h 77"/>
                <a:gd name="T32" fmla="*/ 25 w 260"/>
                <a:gd name="T33" fmla="*/ 17 h 77"/>
                <a:gd name="T34" fmla="*/ 12 w 260"/>
                <a:gd name="T35" fmla="*/ 21 h 77"/>
                <a:gd name="T36" fmla="*/ 0 w 260"/>
                <a:gd name="T37" fmla="*/ 25 h 77"/>
                <a:gd name="T38" fmla="*/ 42 w 260"/>
                <a:gd name="T39" fmla="*/ 42 h 77"/>
                <a:gd name="T40" fmla="*/ 145 w 260"/>
                <a:gd name="T41" fmla="*/ 77 h 77"/>
                <a:gd name="T42" fmla="*/ 145 w 260"/>
                <a:gd name="T43" fmla="*/ 77 h 77"/>
                <a:gd name="T44" fmla="*/ 158 w 260"/>
                <a:gd name="T45" fmla="*/ 77 h 77"/>
                <a:gd name="T46" fmla="*/ 183 w 260"/>
                <a:gd name="T47" fmla="*/ 72 h 77"/>
                <a:gd name="T48" fmla="*/ 201 w 260"/>
                <a:gd name="T49" fmla="*/ 68 h 77"/>
                <a:gd name="T50" fmla="*/ 222 w 260"/>
                <a:gd name="T51" fmla="*/ 59 h 77"/>
                <a:gd name="T52" fmla="*/ 239 w 260"/>
                <a:gd name="T53" fmla="*/ 47 h 77"/>
                <a:gd name="T54" fmla="*/ 260 w 260"/>
                <a:gd name="T55" fmla="*/ 30 h 77"/>
                <a:gd name="T56" fmla="*/ 260 w 260"/>
                <a:gd name="T57" fmla="*/ 30 h 77"/>
                <a:gd name="T58" fmla="*/ 248 w 260"/>
                <a:gd name="T59" fmla="*/ 21 h 77"/>
                <a:gd name="T60" fmla="*/ 230 w 260"/>
                <a:gd name="T61" fmla="*/ 12 h 77"/>
                <a:gd name="T62" fmla="*/ 209 w 260"/>
                <a:gd name="T63" fmla="*/ 4 h 77"/>
                <a:gd name="T64" fmla="*/ 209 w 260"/>
                <a:gd name="T65" fmla="*/ 4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0"/>
                <a:gd name="T100" fmla="*/ 0 h 77"/>
                <a:gd name="T101" fmla="*/ 260 w 260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0" h="77">
                  <a:moveTo>
                    <a:pt x="209" y="4"/>
                  </a:moveTo>
                  <a:lnTo>
                    <a:pt x="209" y="4"/>
                  </a:lnTo>
                  <a:lnTo>
                    <a:pt x="201" y="0"/>
                  </a:lnTo>
                  <a:lnTo>
                    <a:pt x="171" y="12"/>
                  </a:lnTo>
                  <a:lnTo>
                    <a:pt x="171" y="17"/>
                  </a:lnTo>
                  <a:lnTo>
                    <a:pt x="162" y="25"/>
                  </a:lnTo>
                  <a:lnTo>
                    <a:pt x="149" y="34"/>
                  </a:lnTo>
                  <a:lnTo>
                    <a:pt x="102" y="34"/>
                  </a:lnTo>
                  <a:lnTo>
                    <a:pt x="89" y="30"/>
                  </a:lnTo>
                  <a:lnTo>
                    <a:pt x="64" y="25"/>
                  </a:lnTo>
                  <a:lnTo>
                    <a:pt x="34" y="17"/>
                  </a:lnTo>
                  <a:lnTo>
                    <a:pt x="25" y="17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42" y="42"/>
                  </a:lnTo>
                  <a:lnTo>
                    <a:pt x="145" y="77"/>
                  </a:lnTo>
                  <a:lnTo>
                    <a:pt x="158" y="77"/>
                  </a:lnTo>
                  <a:lnTo>
                    <a:pt x="183" y="72"/>
                  </a:lnTo>
                  <a:lnTo>
                    <a:pt x="201" y="68"/>
                  </a:lnTo>
                  <a:lnTo>
                    <a:pt x="222" y="59"/>
                  </a:lnTo>
                  <a:lnTo>
                    <a:pt x="239" y="47"/>
                  </a:lnTo>
                  <a:lnTo>
                    <a:pt x="260" y="30"/>
                  </a:lnTo>
                  <a:lnTo>
                    <a:pt x="248" y="21"/>
                  </a:lnTo>
                  <a:lnTo>
                    <a:pt x="230" y="12"/>
                  </a:lnTo>
                  <a:lnTo>
                    <a:pt x="209" y="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0" name="Freeform 280"/>
            <p:cNvSpPr>
              <a:spLocks/>
            </p:cNvSpPr>
            <p:nvPr/>
          </p:nvSpPr>
          <p:spPr bwMode="auto">
            <a:xfrm>
              <a:off x="1933" y="3174"/>
              <a:ext cx="120" cy="26"/>
            </a:xfrm>
            <a:custGeom>
              <a:avLst/>
              <a:gdLst>
                <a:gd name="T0" fmla="*/ 85 w 120"/>
                <a:gd name="T1" fmla="*/ 0 h 26"/>
                <a:gd name="T2" fmla="*/ 47 w 120"/>
                <a:gd name="T3" fmla="*/ 9 h 26"/>
                <a:gd name="T4" fmla="*/ 47 w 120"/>
                <a:gd name="T5" fmla="*/ 9 h 26"/>
                <a:gd name="T6" fmla="*/ 26 w 120"/>
                <a:gd name="T7" fmla="*/ 9 h 26"/>
                <a:gd name="T8" fmla="*/ 9 w 120"/>
                <a:gd name="T9" fmla="*/ 13 h 26"/>
                <a:gd name="T10" fmla="*/ 4 w 120"/>
                <a:gd name="T11" fmla="*/ 18 h 26"/>
                <a:gd name="T12" fmla="*/ 0 w 120"/>
                <a:gd name="T13" fmla="*/ 22 h 26"/>
                <a:gd name="T14" fmla="*/ 47 w 120"/>
                <a:gd name="T15" fmla="*/ 26 h 26"/>
                <a:gd name="T16" fmla="*/ 120 w 120"/>
                <a:gd name="T17" fmla="*/ 13 h 26"/>
                <a:gd name="T18" fmla="*/ 85 w 120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26"/>
                <a:gd name="T32" fmla="*/ 120 w 120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26">
                  <a:moveTo>
                    <a:pt x="85" y="0"/>
                  </a:moveTo>
                  <a:lnTo>
                    <a:pt x="47" y="9"/>
                  </a:lnTo>
                  <a:lnTo>
                    <a:pt x="26" y="9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47" y="26"/>
                  </a:lnTo>
                  <a:lnTo>
                    <a:pt x="120" y="1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1" name="Freeform 281"/>
            <p:cNvSpPr>
              <a:spLocks/>
            </p:cNvSpPr>
            <p:nvPr/>
          </p:nvSpPr>
          <p:spPr bwMode="auto">
            <a:xfrm>
              <a:off x="1894" y="3153"/>
              <a:ext cx="116" cy="21"/>
            </a:xfrm>
            <a:custGeom>
              <a:avLst/>
              <a:gdLst>
                <a:gd name="T0" fmla="*/ 86 w 116"/>
                <a:gd name="T1" fmla="*/ 0 h 21"/>
                <a:gd name="T2" fmla="*/ 48 w 116"/>
                <a:gd name="T3" fmla="*/ 4 h 21"/>
                <a:gd name="T4" fmla="*/ 48 w 116"/>
                <a:gd name="T5" fmla="*/ 4 h 21"/>
                <a:gd name="T6" fmla="*/ 26 w 116"/>
                <a:gd name="T7" fmla="*/ 0 h 21"/>
                <a:gd name="T8" fmla="*/ 9 w 116"/>
                <a:gd name="T9" fmla="*/ 4 h 21"/>
                <a:gd name="T10" fmla="*/ 5 w 116"/>
                <a:gd name="T11" fmla="*/ 4 h 21"/>
                <a:gd name="T12" fmla="*/ 0 w 116"/>
                <a:gd name="T13" fmla="*/ 9 h 21"/>
                <a:gd name="T14" fmla="*/ 43 w 116"/>
                <a:gd name="T15" fmla="*/ 21 h 21"/>
                <a:gd name="T16" fmla="*/ 116 w 116"/>
                <a:gd name="T17" fmla="*/ 17 h 21"/>
                <a:gd name="T18" fmla="*/ 86 w 116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6"/>
                <a:gd name="T31" fmla="*/ 0 h 21"/>
                <a:gd name="T32" fmla="*/ 116 w 116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6" h="21">
                  <a:moveTo>
                    <a:pt x="86" y="0"/>
                  </a:moveTo>
                  <a:lnTo>
                    <a:pt x="48" y="4"/>
                  </a:lnTo>
                  <a:lnTo>
                    <a:pt x="26" y="0"/>
                  </a:lnTo>
                  <a:lnTo>
                    <a:pt x="9" y="4"/>
                  </a:lnTo>
                  <a:lnTo>
                    <a:pt x="5" y="4"/>
                  </a:lnTo>
                  <a:lnTo>
                    <a:pt x="0" y="9"/>
                  </a:lnTo>
                  <a:lnTo>
                    <a:pt x="43" y="21"/>
                  </a:lnTo>
                  <a:lnTo>
                    <a:pt x="116" y="1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2" name="Freeform 282"/>
            <p:cNvSpPr>
              <a:spLocks/>
            </p:cNvSpPr>
            <p:nvPr/>
          </p:nvSpPr>
          <p:spPr bwMode="auto">
            <a:xfrm>
              <a:off x="1980" y="3093"/>
              <a:ext cx="115" cy="34"/>
            </a:xfrm>
            <a:custGeom>
              <a:avLst/>
              <a:gdLst>
                <a:gd name="T0" fmla="*/ 0 w 115"/>
                <a:gd name="T1" fmla="*/ 17 h 34"/>
                <a:gd name="T2" fmla="*/ 0 w 115"/>
                <a:gd name="T3" fmla="*/ 17 h 34"/>
                <a:gd name="T4" fmla="*/ 9 w 115"/>
                <a:gd name="T5" fmla="*/ 26 h 34"/>
                <a:gd name="T6" fmla="*/ 17 w 115"/>
                <a:gd name="T7" fmla="*/ 30 h 34"/>
                <a:gd name="T8" fmla="*/ 26 w 115"/>
                <a:gd name="T9" fmla="*/ 34 h 34"/>
                <a:gd name="T10" fmla="*/ 26 w 115"/>
                <a:gd name="T11" fmla="*/ 34 h 34"/>
                <a:gd name="T12" fmla="*/ 38 w 115"/>
                <a:gd name="T13" fmla="*/ 30 h 34"/>
                <a:gd name="T14" fmla="*/ 51 w 115"/>
                <a:gd name="T15" fmla="*/ 30 h 34"/>
                <a:gd name="T16" fmla="*/ 60 w 115"/>
                <a:gd name="T17" fmla="*/ 26 h 34"/>
                <a:gd name="T18" fmla="*/ 81 w 115"/>
                <a:gd name="T19" fmla="*/ 34 h 34"/>
                <a:gd name="T20" fmla="*/ 115 w 115"/>
                <a:gd name="T21" fmla="*/ 30 h 34"/>
                <a:gd name="T22" fmla="*/ 64 w 115"/>
                <a:gd name="T23" fmla="*/ 0 h 34"/>
                <a:gd name="T24" fmla="*/ 64 w 115"/>
                <a:gd name="T25" fmla="*/ 0 h 34"/>
                <a:gd name="T26" fmla="*/ 47 w 115"/>
                <a:gd name="T27" fmla="*/ 9 h 34"/>
                <a:gd name="T28" fmla="*/ 26 w 115"/>
                <a:gd name="T29" fmla="*/ 13 h 34"/>
                <a:gd name="T30" fmla="*/ 0 w 115"/>
                <a:gd name="T31" fmla="*/ 17 h 34"/>
                <a:gd name="T32" fmla="*/ 0 w 115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34"/>
                <a:gd name="T53" fmla="*/ 115 w 115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34">
                  <a:moveTo>
                    <a:pt x="0" y="17"/>
                  </a:moveTo>
                  <a:lnTo>
                    <a:pt x="0" y="17"/>
                  </a:lnTo>
                  <a:lnTo>
                    <a:pt x="9" y="26"/>
                  </a:lnTo>
                  <a:lnTo>
                    <a:pt x="17" y="30"/>
                  </a:lnTo>
                  <a:lnTo>
                    <a:pt x="26" y="34"/>
                  </a:lnTo>
                  <a:lnTo>
                    <a:pt x="38" y="30"/>
                  </a:lnTo>
                  <a:lnTo>
                    <a:pt x="51" y="30"/>
                  </a:lnTo>
                  <a:lnTo>
                    <a:pt x="60" y="26"/>
                  </a:lnTo>
                  <a:lnTo>
                    <a:pt x="81" y="34"/>
                  </a:lnTo>
                  <a:lnTo>
                    <a:pt x="115" y="30"/>
                  </a:lnTo>
                  <a:lnTo>
                    <a:pt x="64" y="0"/>
                  </a:lnTo>
                  <a:lnTo>
                    <a:pt x="47" y="9"/>
                  </a:lnTo>
                  <a:lnTo>
                    <a:pt x="26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3" name="Freeform 283"/>
            <p:cNvSpPr>
              <a:spLocks/>
            </p:cNvSpPr>
            <p:nvPr/>
          </p:nvSpPr>
          <p:spPr bwMode="auto">
            <a:xfrm>
              <a:off x="792" y="2807"/>
              <a:ext cx="90" cy="137"/>
            </a:xfrm>
            <a:custGeom>
              <a:avLst/>
              <a:gdLst>
                <a:gd name="T0" fmla="*/ 17 w 90"/>
                <a:gd name="T1" fmla="*/ 0 h 137"/>
                <a:gd name="T2" fmla="*/ 17 w 90"/>
                <a:gd name="T3" fmla="*/ 0 h 137"/>
                <a:gd name="T4" fmla="*/ 25 w 90"/>
                <a:gd name="T5" fmla="*/ 0 h 137"/>
                <a:gd name="T6" fmla="*/ 30 w 90"/>
                <a:gd name="T7" fmla="*/ 0 h 137"/>
                <a:gd name="T8" fmla="*/ 38 w 90"/>
                <a:gd name="T9" fmla="*/ 8 h 137"/>
                <a:gd name="T10" fmla="*/ 47 w 90"/>
                <a:gd name="T11" fmla="*/ 26 h 137"/>
                <a:gd name="T12" fmla="*/ 51 w 90"/>
                <a:gd name="T13" fmla="*/ 38 h 137"/>
                <a:gd name="T14" fmla="*/ 90 w 90"/>
                <a:gd name="T15" fmla="*/ 137 h 137"/>
                <a:gd name="T16" fmla="*/ 90 w 90"/>
                <a:gd name="T17" fmla="*/ 137 h 137"/>
                <a:gd name="T18" fmla="*/ 60 w 90"/>
                <a:gd name="T19" fmla="*/ 137 h 137"/>
                <a:gd name="T20" fmla="*/ 34 w 90"/>
                <a:gd name="T21" fmla="*/ 137 h 137"/>
                <a:gd name="T22" fmla="*/ 8 w 90"/>
                <a:gd name="T23" fmla="*/ 68 h 137"/>
                <a:gd name="T24" fmla="*/ 8 w 90"/>
                <a:gd name="T25" fmla="*/ 68 h 137"/>
                <a:gd name="T26" fmla="*/ 4 w 90"/>
                <a:gd name="T27" fmla="*/ 60 h 137"/>
                <a:gd name="T28" fmla="*/ 0 w 90"/>
                <a:gd name="T29" fmla="*/ 38 h 137"/>
                <a:gd name="T30" fmla="*/ 0 w 90"/>
                <a:gd name="T31" fmla="*/ 26 h 137"/>
                <a:gd name="T32" fmla="*/ 0 w 90"/>
                <a:gd name="T33" fmla="*/ 13 h 137"/>
                <a:gd name="T34" fmla="*/ 8 w 90"/>
                <a:gd name="T35" fmla="*/ 4 h 137"/>
                <a:gd name="T36" fmla="*/ 17 w 90"/>
                <a:gd name="T37" fmla="*/ 0 h 137"/>
                <a:gd name="T38" fmla="*/ 17 w 90"/>
                <a:gd name="T39" fmla="*/ 0 h 1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0"/>
                <a:gd name="T61" fmla="*/ 0 h 137"/>
                <a:gd name="T62" fmla="*/ 90 w 90"/>
                <a:gd name="T63" fmla="*/ 137 h 1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0" h="137">
                  <a:moveTo>
                    <a:pt x="17" y="0"/>
                  </a:moveTo>
                  <a:lnTo>
                    <a:pt x="17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7" y="26"/>
                  </a:lnTo>
                  <a:lnTo>
                    <a:pt x="51" y="38"/>
                  </a:lnTo>
                  <a:lnTo>
                    <a:pt x="90" y="137"/>
                  </a:lnTo>
                  <a:lnTo>
                    <a:pt x="60" y="137"/>
                  </a:lnTo>
                  <a:lnTo>
                    <a:pt x="34" y="137"/>
                  </a:lnTo>
                  <a:lnTo>
                    <a:pt x="8" y="68"/>
                  </a:lnTo>
                  <a:lnTo>
                    <a:pt x="4" y="6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8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4" name="Freeform 284"/>
            <p:cNvSpPr>
              <a:spLocks/>
            </p:cNvSpPr>
            <p:nvPr/>
          </p:nvSpPr>
          <p:spPr bwMode="auto">
            <a:xfrm>
              <a:off x="826" y="2927"/>
              <a:ext cx="423" cy="354"/>
            </a:xfrm>
            <a:custGeom>
              <a:avLst/>
              <a:gdLst>
                <a:gd name="T0" fmla="*/ 150 w 423"/>
                <a:gd name="T1" fmla="*/ 303 h 354"/>
                <a:gd name="T2" fmla="*/ 47 w 423"/>
                <a:gd name="T3" fmla="*/ 0 h 354"/>
                <a:gd name="T4" fmla="*/ 47 w 423"/>
                <a:gd name="T5" fmla="*/ 0 h 354"/>
                <a:gd name="T6" fmla="*/ 34 w 423"/>
                <a:gd name="T7" fmla="*/ 0 h 354"/>
                <a:gd name="T8" fmla="*/ 17 w 423"/>
                <a:gd name="T9" fmla="*/ 8 h 354"/>
                <a:gd name="T10" fmla="*/ 0 w 423"/>
                <a:gd name="T11" fmla="*/ 17 h 354"/>
                <a:gd name="T12" fmla="*/ 120 w 423"/>
                <a:gd name="T13" fmla="*/ 342 h 354"/>
                <a:gd name="T14" fmla="*/ 376 w 423"/>
                <a:gd name="T15" fmla="*/ 350 h 354"/>
                <a:gd name="T16" fmla="*/ 376 w 423"/>
                <a:gd name="T17" fmla="*/ 350 h 354"/>
                <a:gd name="T18" fmla="*/ 397 w 423"/>
                <a:gd name="T19" fmla="*/ 350 h 354"/>
                <a:gd name="T20" fmla="*/ 423 w 423"/>
                <a:gd name="T21" fmla="*/ 354 h 354"/>
                <a:gd name="T22" fmla="*/ 423 w 423"/>
                <a:gd name="T23" fmla="*/ 354 h 354"/>
                <a:gd name="T24" fmla="*/ 419 w 423"/>
                <a:gd name="T25" fmla="*/ 342 h 354"/>
                <a:gd name="T26" fmla="*/ 415 w 423"/>
                <a:gd name="T27" fmla="*/ 333 h 354"/>
                <a:gd name="T28" fmla="*/ 150 w 423"/>
                <a:gd name="T29" fmla="*/ 303 h 3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354"/>
                <a:gd name="T47" fmla="*/ 423 w 423"/>
                <a:gd name="T48" fmla="*/ 354 h 3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354">
                  <a:moveTo>
                    <a:pt x="150" y="303"/>
                  </a:moveTo>
                  <a:lnTo>
                    <a:pt x="47" y="0"/>
                  </a:lnTo>
                  <a:lnTo>
                    <a:pt x="34" y="0"/>
                  </a:lnTo>
                  <a:lnTo>
                    <a:pt x="17" y="8"/>
                  </a:lnTo>
                  <a:lnTo>
                    <a:pt x="0" y="17"/>
                  </a:lnTo>
                  <a:lnTo>
                    <a:pt x="120" y="342"/>
                  </a:lnTo>
                  <a:lnTo>
                    <a:pt x="376" y="350"/>
                  </a:lnTo>
                  <a:lnTo>
                    <a:pt x="397" y="350"/>
                  </a:lnTo>
                  <a:lnTo>
                    <a:pt x="423" y="354"/>
                  </a:lnTo>
                  <a:lnTo>
                    <a:pt x="419" y="342"/>
                  </a:lnTo>
                  <a:lnTo>
                    <a:pt x="415" y="333"/>
                  </a:lnTo>
                  <a:lnTo>
                    <a:pt x="150" y="303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5" name="Freeform 285"/>
            <p:cNvSpPr>
              <a:spLocks/>
            </p:cNvSpPr>
            <p:nvPr/>
          </p:nvSpPr>
          <p:spPr bwMode="auto">
            <a:xfrm>
              <a:off x="1215" y="3239"/>
              <a:ext cx="197" cy="51"/>
            </a:xfrm>
            <a:custGeom>
              <a:avLst/>
              <a:gdLst>
                <a:gd name="T0" fmla="*/ 197 w 197"/>
                <a:gd name="T1" fmla="*/ 34 h 51"/>
                <a:gd name="T2" fmla="*/ 150 w 197"/>
                <a:gd name="T3" fmla="*/ 21 h 51"/>
                <a:gd name="T4" fmla="*/ 98 w 197"/>
                <a:gd name="T5" fmla="*/ 0 h 51"/>
                <a:gd name="T6" fmla="*/ 98 w 197"/>
                <a:gd name="T7" fmla="*/ 0 h 51"/>
                <a:gd name="T8" fmla="*/ 68 w 197"/>
                <a:gd name="T9" fmla="*/ 4 h 51"/>
                <a:gd name="T10" fmla="*/ 38 w 197"/>
                <a:gd name="T11" fmla="*/ 8 h 51"/>
                <a:gd name="T12" fmla="*/ 8 w 197"/>
                <a:gd name="T13" fmla="*/ 21 h 51"/>
                <a:gd name="T14" fmla="*/ 8 w 197"/>
                <a:gd name="T15" fmla="*/ 21 h 51"/>
                <a:gd name="T16" fmla="*/ 0 w 197"/>
                <a:gd name="T17" fmla="*/ 30 h 51"/>
                <a:gd name="T18" fmla="*/ 0 w 197"/>
                <a:gd name="T19" fmla="*/ 30 h 51"/>
                <a:gd name="T20" fmla="*/ 0 w 197"/>
                <a:gd name="T21" fmla="*/ 30 h 51"/>
                <a:gd name="T22" fmla="*/ 0 w 197"/>
                <a:gd name="T23" fmla="*/ 34 h 51"/>
                <a:gd name="T24" fmla="*/ 13 w 197"/>
                <a:gd name="T25" fmla="*/ 42 h 51"/>
                <a:gd name="T26" fmla="*/ 30 w 197"/>
                <a:gd name="T27" fmla="*/ 51 h 51"/>
                <a:gd name="T28" fmla="*/ 51 w 197"/>
                <a:gd name="T29" fmla="*/ 51 h 51"/>
                <a:gd name="T30" fmla="*/ 51 w 197"/>
                <a:gd name="T31" fmla="*/ 51 h 51"/>
                <a:gd name="T32" fmla="*/ 73 w 197"/>
                <a:gd name="T33" fmla="*/ 51 h 51"/>
                <a:gd name="T34" fmla="*/ 85 w 197"/>
                <a:gd name="T35" fmla="*/ 42 h 51"/>
                <a:gd name="T36" fmla="*/ 94 w 197"/>
                <a:gd name="T37" fmla="*/ 34 h 51"/>
                <a:gd name="T38" fmla="*/ 94 w 197"/>
                <a:gd name="T39" fmla="*/ 34 h 51"/>
                <a:gd name="T40" fmla="*/ 115 w 197"/>
                <a:gd name="T41" fmla="*/ 34 h 51"/>
                <a:gd name="T42" fmla="*/ 132 w 197"/>
                <a:gd name="T43" fmla="*/ 34 h 51"/>
                <a:gd name="T44" fmla="*/ 154 w 197"/>
                <a:gd name="T45" fmla="*/ 38 h 51"/>
                <a:gd name="T46" fmla="*/ 154 w 197"/>
                <a:gd name="T47" fmla="*/ 38 h 51"/>
                <a:gd name="T48" fmla="*/ 171 w 197"/>
                <a:gd name="T49" fmla="*/ 42 h 51"/>
                <a:gd name="T50" fmla="*/ 184 w 197"/>
                <a:gd name="T51" fmla="*/ 42 h 51"/>
                <a:gd name="T52" fmla="*/ 197 w 197"/>
                <a:gd name="T53" fmla="*/ 34 h 51"/>
                <a:gd name="T54" fmla="*/ 197 w 197"/>
                <a:gd name="T55" fmla="*/ 34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7"/>
                <a:gd name="T85" fmla="*/ 0 h 51"/>
                <a:gd name="T86" fmla="*/ 197 w 197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7" h="51">
                  <a:moveTo>
                    <a:pt x="197" y="34"/>
                  </a:moveTo>
                  <a:lnTo>
                    <a:pt x="150" y="21"/>
                  </a:lnTo>
                  <a:lnTo>
                    <a:pt x="98" y="0"/>
                  </a:lnTo>
                  <a:lnTo>
                    <a:pt x="68" y="4"/>
                  </a:lnTo>
                  <a:lnTo>
                    <a:pt x="38" y="8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42"/>
                  </a:lnTo>
                  <a:lnTo>
                    <a:pt x="30" y="51"/>
                  </a:lnTo>
                  <a:lnTo>
                    <a:pt x="51" y="51"/>
                  </a:lnTo>
                  <a:lnTo>
                    <a:pt x="73" y="51"/>
                  </a:lnTo>
                  <a:lnTo>
                    <a:pt x="85" y="42"/>
                  </a:lnTo>
                  <a:lnTo>
                    <a:pt x="94" y="34"/>
                  </a:lnTo>
                  <a:lnTo>
                    <a:pt x="115" y="34"/>
                  </a:lnTo>
                  <a:lnTo>
                    <a:pt x="132" y="34"/>
                  </a:lnTo>
                  <a:lnTo>
                    <a:pt x="154" y="38"/>
                  </a:lnTo>
                  <a:lnTo>
                    <a:pt x="171" y="42"/>
                  </a:lnTo>
                  <a:lnTo>
                    <a:pt x="184" y="42"/>
                  </a:lnTo>
                  <a:lnTo>
                    <a:pt x="197" y="34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6" name="Freeform 286"/>
            <p:cNvSpPr>
              <a:spLocks/>
            </p:cNvSpPr>
            <p:nvPr/>
          </p:nvSpPr>
          <p:spPr bwMode="auto">
            <a:xfrm>
              <a:off x="1219" y="3234"/>
              <a:ext cx="120" cy="26"/>
            </a:xfrm>
            <a:custGeom>
              <a:avLst/>
              <a:gdLst>
                <a:gd name="T0" fmla="*/ 0 w 120"/>
                <a:gd name="T1" fmla="*/ 26 h 26"/>
                <a:gd name="T2" fmla="*/ 51 w 120"/>
                <a:gd name="T3" fmla="*/ 0 h 26"/>
                <a:gd name="T4" fmla="*/ 120 w 120"/>
                <a:gd name="T5" fmla="*/ 0 h 26"/>
                <a:gd name="T6" fmla="*/ 120 w 120"/>
                <a:gd name="T7" fmla="*/ 0 h 26"/>
                <a:gd name="T8" fmla="*/ 111 w 120"/>
                <a:gd name="T9" fmla="*/ 9 h 26"/>
                <a:gd name="T10" fmla="*/ 103 w 120"/>
                <a:gd name="T11" fmla="*/ 13 h 26"/>
                <a:gd name="T12" fmla="*/ 86 w 120"/>
                <a:gd name="T13" fmla="*/ 17 h 26"/>
                <a:gd name="T14" fmla="*/ 60 w 120"/>
                <a:gd name="T15" fmla="*/ 26 h 26"/>
                <a:gd name="T16" fmla="*/ 0 w 120"/>
                <a:gd name="T17" fmla="*/ 2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0"/>
                <a:gd name="T28" fmla="*/ 0 h 26"/>
                <a:gd name="T29" fmla="*/ 120 w 12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0" h="26">
                  <a:moveTo>
                    <a:pt x="0" y="26"/>
                  </a:moveTo>
                  <a:lnTo>
                    <a:pt x="51" y="0"/>
                  </a:lnTo>
                  <a:lnTo>
                    <a:pt x="120" y="0"/>
                  </a:lnTo>
                  <a:lnTo>
                    <a:pt x="111" y="9"/>
                  </a:lnTo>
                  <a:lnTo>
                    <a:pt x="103" y="13"/>
                  </a:lnTo>
                  <a:lnTo>
                    <a:pt x="86" y="17"/>
                  </a:lnTo>
                  <a:lnTo>
                    <a:pt x="6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DCA9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7" name="Freeform 287"/>
            <p:cNvSpPr>
              <a:spLocks/>
            </p:cNvSpPr>
            <p:nvPr/>
          </p:nvSpPr>
          <p:spPr bwMode="auto">
            <a:xfrm>
              <a:off x="826" y="3324"/>
              <a:ext cx="432" cy="111"/>
            </a:xfrm>
            <a:custGeom>
              <a:avLst/>
              <a:gdLst>
                <a:gd name="T0" fmla="*/ 0 w 432"/>
                <a:gd name="T1" fmla="*/ 98 h 111"/>
                <a:gd name="T2" fmla="*/ 0 w 432"/>
                <a:gd name="T3" fmla="*/ 98 h 111"/>
                <a:gd name="T4" fmla="*/ 4 w 432"/>
                <a:gd name="T5" fmla="*/ 107 h 111"/>
                <a:gd name="T6" fmla="*/ 9 w 432"/>
                <a:gd name="T7" fmla="*/ 111 h 111"/>
                <a:gd name="T8" fmla="*/ 427 w 432"/>
                <a:gd name="T9" fmla="*/ 107 h 111"/>
                <a:gd name="T10" fmla="*/ 427 w 432"/>
                <a:gd name="T11" fmla="*/ 107 h 111"/>
                <a:gd name="T12" fmla="*/ 432 w 432"/>
                <a:gd name="T13" fmla="*/ 103 h 111"/>
                <a:gd name="T14" fmla="*/ 432 w 432"/>
                <a:gd name="T15" fmla="*/ 98 h 111"/>
                <a:gd name="T16" fmla="*/ 432 w 432"/>
                <a:gd name="T17" fmla="*/ 51 h 111"/>
                <a:gd name="T18" fmla="*/ 432 w 432"/>
                <a:gd name="T19" fmla="*/ 51 h 111"/>
                <a:gd name="T20" fmla="*/ 432 w 432"/>
                <a:gd name="T21" fmla="*/ 43 h 111"/>
                <a:gd name="T22" fmla="*/ 427 w 432"/>
                <a:gd name="T23" fmla="*/ 43 h 111"/>
                <a:gd name="T24" fmla="*/ 415 w 432"/>
                <a:gd name="T25" fmla="*/ 34 h 111"/>
                <a:gd name="T26" fmla="*/ 376 w 432"/>
                <a:gd name="T27" fmla="*/ 0 h 111"/>
                <a:gd name="T28" fmla="*/ 47 w 432"/>
                <a:gd name="T29" fmla="*/ 4 h 111"/>
                <a:gd name="T30" fmla="*/ 47 w 432"/>
                <a:gd name="T31" fmla="*/ 4 h 111"/>
                <a:gd name="T32" fmla="*/ 21 w 432"/>
                <a:gd name="T33" fmla="*/ 26 h 111"/>
                <a:gd name="T34" fmla="*/ 0 w 432"/>
                <a:gd name="T35" fmla="*/ 56 h 111"/>
                <a:gd name="T36" fmla="*/ 0 w 432"/>
                <a:gd name="T37" fmla="*/ 98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111"/>
                <a:gd name="T59" fmla="*/ 432 w 432"/>
                <a:gd name="T60" fmla="*/ 111 h 1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111">
                  <a:moveTo>
                    <a:pt x="0" y="98"/>
                  </a:moveTo>
                  <a:lnTo>
                    <a:pt x="0" y="98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427" y="107"/>
                  </a:lnTo>
                  <a:lnTo>
                    <a:pt x="432" y="103"/>
                  </a:lnTo>
                  <a:lnTo>
                    <a:pt x="432" y="98"/>
                  </a:lnTo>
                  <a:lnTo>
                    <a:pt x="432" y="51"/>
                  </a:lnTo>
                  <a:lnTo>
                    <a:pt x="432" y="43"/>
                  </a:lnTo>
                  <a:lnTo>
                    <a:pt x="427" y="43"/>
                  </a:lnTo>
                  <a:lnTo>
                    <a:pt x="415" y="34"/>
                  </a:lnTo>
                  <a:lnTo>
                    <a:pt x="376" y="0"/>
                  </a:lnTo>
                  <a:lnTo>
                    <a:pt x="47" y="4"/>
                  </a:lnTo>
                  <a:lnTo>
                    <a:pt x="21" y="26"/>
                  </a:lnTo>
                  <a:lnTo>
                    <a:pt x="0" y="5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8" name="Freeform 288"/>
            <p:cNvSpPr>
              <a:spLocks/>
            </p:cNvSpPr>
            <p:nvPr/>
          </p:nvSpPr>
          <p:spPr bwMode="auto">
            <a:xfrm>
              <a:off x="835" y="3371"/>
              <a:ext cx="423" cy="60"/>
            </a:xfrm>
            <a:custGeom>
              <a:avLst/>
              <a:gdLst>
                <a:gd name="T0" fmla="*/ 0 w 423"/>
                <a:gd name="T1" fmla="*/ 47 h 60"/>
                <a:gd name="T2" fmla="*/ 0 w 423"/>
                <a:gd name="T3" fmla="*/ 47 h 60"/>
                <a:gd name="T4" fmla="*/ 0 w 423"/>
                <a:gd name="T5" fmla="*/ 56 h 60"/>
                <a:gd name="T6" fmla="*/ 8 w 423"/>
                <a:gd name="T7" fmla="*/ 60 h 60"/>
                <a:gd name="T8" fmla="*/ 414 w 423"/>
                <a:gd name="T9" fmla="*/ 56 h 60"/>
                <a:gd name="T10" fmla="*/ 414 w 423"/>
                <a:gd name="T11" fmla="*/ 56 h 60"/>
                <a:gd name="T12" fmla="*/ 423 w 423"/>
                <a:gd name="T13" fmla="*/ 56 h 60"/>
                <a:gd name="T14" fmla="*/ 423 w 423"/>
                <a:gd name="T15" fmla="*/ 47 h 60"/>
                <a:gd name="T16" fmla="*/ 423 w 423"/>
                <a:gd name="T17" fmla="*/ 9 h 60"/>
                <a:gd name="T18" fmla="*/ 423 w 423"/>
                <a:gd name="T19" fmla="*/ 9 h 60"/>
                <a:gd name="T20" fmla="*/ 423 w 423"/>
                <a:gd name="T21" fmla="*/ 0 h 60"/>
                <a:gd name="T22" fmla="*/ 414 w 423"/>
                <a:gd name="T23" fmla="*/ 0 h 60"/>
                <a:gd name="T24" fmla="*/ 4 w 423"/>
                <a:gd name="T25" fmla="*/ 0 h 60"/>
                <a:gd name="T26" fmla="*/ 4 w 423"/>
                <a:gd name="T27" fmla="*/ 0 h 60"/>
                <a:gd name="T28" fmla="*/ 0 w 423"/>
                <a:gd name="T29" fmla="*/ 4 h 60"/>
                <a:gd name="T30" fmla="*/ 0 w 423"/>
                <a:gd name="T31" fmla="*/ 9 h 60"/>
                <a:gd name="T32" fmla="*/ 0 w 423"/>
                <a:gd name="T33" fmla="*/ 47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3"/>
                <a:gd name="T52" fmla="*/ 0 h 60"/>
                <a:gd name="T53" fmla="*/ 423 w 423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3" h="60">
                  <a:moveTo>
                    <a:pt x="0" y="47"/>
                  </a:moveTo>
                  <a:lnTo>
                    <a:pt x="0" y="47"/>
                  </a:lnTo>
                  <a:lnTo>
                    <a:pt x="0" y="56"/>
                  </a:lnTo>
                  <a:lnTo>
                    <a:pt x="8" y="60"/>
                  </a:lnTo>
                  <a:lnTo>
                    <a:pt x="414" y="56"/>
                  </a:lnTo>
                  <a:lnTo>
                    <a:pt x="423" y="56"/>
                  </a:lnTo>
                  <a:lnTo>
                    <a:pt x="423" y="47"/>
                  </a:lnTo>
                  <a:lnTo>
                    <a:pt x="423" y="9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29" name="Rectangle 289"/>
            <p:cNvSpPr>
              <a:spLocks noChangeArrowheads="1"/>
            </p:cNvSpPr>
            <p:nvPr/>
          </p:nvSpPr>
          <p:spPr bwMode="auto">
            <a:xfrm>
              <a:off x="1236" y="3367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0" name="Rectangle 290"/>
            <p:cNvSpPr>
              <a:spLocks noChangeArrowheads="1"/>
            </p:cNvSpPr>
            <p:nvPr/>
          </p:nvSpPr>
          <p:spPr bwMode="auto">
            <a:xfrm>
              <a:off x="1219" y="3367"/>
              <a:ext cx="4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1" name="Rectangle 291"/>
            <p:cNvSpPr>
              <a:spLocks noChangeArrowheads="1"/>
            </p:cNvSpPr>
            <p:nvPr/>
          </p:nvSpPr>
          <p:spPr bwMode="auto">
            <a:xfrm>
              <a:off x="860" y="3371"/>
              <a:ext cx="9" cy="60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2" name="Freeform 292"/>
            <p:cNvSpPr>
              <a:spLocks/>
            </p:cNvSpPr>
            <p:nvPr/>
          </p:nvSpPr>
          <p:spPr bwMode="auto">
            <a:xfrm>
              <a:off x="873" y="3367"/>
              <a:ext cx="9" cy="64"/>
            </a:xfrm>
            <a:custGeom>
              <a:avLst/>
              <a:gdLst>
                <a:gd name="T0" fmla="*/ 0 w 9"/>
                <a:gd name="T1" fmla="*/ 64 h 64"/>
                <a:gd name="T2" fmla="*/ 9 w 9"/>
                <a:gd name="T3" fmla="*/ 64 h 64"/>
                <a:gd name="T4" fmla="*/ 9 w 9"/>
                <a:gd name="T5" fmla="*/ 0 h 64"/>
                <a:gd name="T6" fmla="*/ 0 w 9"/>
                <a:gd name="T7" fmla="*/ 4 h 64"/>
                <a:gd name="T8" fmla="*/ 0 w 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64"/>
                <a:gd name="T17" fmla="*/ 9 w 9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64">
                  <a:moveTo>
                    <a:pt x="0" y="64"/>
                  </a:moveTo>
                  <a:lnTo>
                    <a:pt x="9" y="64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3" name="Freeform 293"/>
            <p:cNvSpPr>
              <a:spLocks/>
            </p:cNvSpPr>
            <p:nvPr/>
          </p:nvSpPr>
          <p:spPr bwMode="auto">
            <a:xfrm>
              <a:off x="967" y="3384"/>
              <a:ext cx="167" cy="38"/>
            </a:xfrm>
            <a:custGeom>
              <a:avLst/>
              <a:gdLst>
                <a:gd name="T0" fmla="*/ 167 w 167"/>
                <a:gd name="T1" fmla="*/ 17 h 38"/>
                <a:gd name="T2" fmla="*/ 167 w 167"/>
                <a:gd name="T3" fmla="*/ 17 h 38"/>
                <a:gd name="T4" fmla="*/ 167 w 167"/>
                <a:gd name="T5" fmla="*/ 21 h 38"/>
                <a:gd name="T6" fmla="*/ 162 w 167"/>
                <a:gd name="T7" fmla="*/ 26 h 38"/>
                <a:gd name="T8" fmla="*/ 145 w 167"/>
                <a:gd name="T9" fmla="*/ 30 h 38"/>
                <a:gd name="T10" fmla="*/ 115 w 167"/>
                <a:gd name="T11" fmla="*/ 34 h 38"/>
                <a:gd name="T12" fmla="*/ 86 w 167"/>
                <a:gd name="T13" fmla="*/ 38 h 38"/>
                <a:gd name="T14" fmla="*/ 86 w 167"/>
                <a:gd name="T15" fmla="*/ 38 h 38"/>
                <a:gd name="T16" fmla="*/ 51 w 167"/>
                <a:gd name="T17" fmla="*/ 34 h 38"/>
                <a:gd name="T18" fmla="*/ 26 w 167"/>
                <a:gd name="T19" fmla="*/ 30 h 38"/>
                <a:gd name="T20" fmla="*/ 9 w 167"/>
                <a:gd name="T21" fmla="*/ 26 h 38"/>
                <a:gd name="T22" fmla="*/ 4 w 167"/>
                <a:gd name="T23" fmla="*/ 21 h 38"/>
                <a:gd name="T24" fmla="*/ 0 w 167"/>
                <a:gd name="T25" fmla="*/ 17 h 38"/>
                <a:gd name="T26" fmla="*/ 0 w 167"/>
                <a:gd name="T27" fmla="*/ 17 h 38"/>
                <a:gd name="T28" fmla="*/ 4 w 167"/>
                <a:gd name="T29" fmla="*/ 13 h 38"/>
                <a:gd name="T30" fmla="*/ 9 w 167"/>
                <a:gd name="T31" fmla="*/ 8 h 38"/>
                <a:gd name="T32" fmla="*/ 26 w 167"/>
                <a:gd name="T33" fmla="*/ 4 h 38"/>
                <a:gd name="T34" fmla="*/ 51 w 167"/>
                <a:gd name="T35" fmla="*/ 0 h 38"/>
                <a:gd name="T36" fmla="*/ 86 w 167"/>
                <a:gd name="T37" fmla="*/ 0 h 38"/>
                <a:gd name="T38" fmla="*/ 86 w 167"/>
                <a:gd name="T39" fmla="*/ 0 h 38"/>
                <a:gd name="T40" fmla="*/ 115 w 167"/>
                <a:gd name="T41" fmla="*/ 0 h 38"/>
                <a:gd name="T42" fmla="*/ 145 w 167"/>
                <a:gd name="T43" fmla="*/ 4 h 38"/>
                <a:gd name="T44" fmla="*/ 162 w 167"/>
                <a:gd name="T45" fmla="*/ 8 h 38"/>
                <a:gd name="T46" fmla="*/ 167 w 167"/>
                <a:gd name="T47" fmla="*/ 13 h 38"/>
                <a:gd name="T48" fmla="*/ 167 w 167"/>
                <a:gd name="T49" fmla="*/ 17 h 38"/>
                <a:gd name="T50" fmla="*/ 167 w 167"/>
                <a:gd name="T51" fmla="*/ 17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7"/>
                <a:gd name="T79" fmla="*/ 0 h 38"/>
                <a:gd name="T80" fmla="*/ 167 w 167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7" h="38">
                  <a:moveTo>
                    <a:pt x="167" y="17"/>
                  </a:moveTo>
                  <a:lnTo>
                    <a:pt x="167" y="17"/>
                  </a:lnTo>
                  <a:lnTo>
                    <a:pt x="167" y="21"/>
                  </a:lnTo>
                  <a:lnTo>
                    <a:pt x="162" y="26"/>
                  </a:lnTo>
                  <a:lnTo>
                    <a:pt x="145" y="30"/>
                  </a:lnTo>
                  <a:lnTo>
                    <a:pt x="115" y="34"/>
                  </a:lnTo>
                  <a:lnTo>
                    <a:pt x="86" y="38"/>
                  </a:lnTo>
                  <a:lnTo>
                    <a:pt x="51" y="34"/>
                  </a:lnTo>
                  <a:lnTo>
                    <a:pt x="26" y="30"/>
                  </a:lnTo>
                  <a:lnTo>
                    <a:pt x="9" y="26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9" y="8"/>
                  </a:lnTo>
                  <a:lnTo>
                    <a:pt x="26" y="4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115" y="0"/>
                  </a:lnTo>
                  <a:lnTo>
                    <a:pt x="145" y="4"/>
                  </a:lnTo>
                  <a:lnTo>
                    <a:pt x="162" y="8"/>
                  </a:lnTo>
                  <a:lnTo>
                    <a:pt x="167" y="13"/>
                  </a:lnTo>
                  <a:lnTo>
                    <a:pt x="167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4" name="Freeform 294"/>
            <p:cNvSpPr>
              <a:spLocks/>
            </p:cNvSpPr>
            <p:nvPr/>
          </p:nvSpPr>
          <p:spPr bwMode="auto">
            <a:xfrm>
              <a:off x="1065" y="3465"/>
              <a:ext cx="137" cy="30"/>
            </a:xfrm>
            <a:custGeom>
              <a:avLst/>
              <a:gdLst>
                <a:gd name="T0" fmla="*/ 137 w 137"/>
                <a:gd name="T1" fmla="*/ 13 h 30"/>
                <a:gd name="T2" fmla="*/ 137 w 137"/>
                <a:gd name="T3" fmla="*/ 13 h 30"/>
                <a:gd name="T4" fmla="*/ 133 w 137"/>
                <a:gd name="T5" fmla="*/ 21 h 30"/>
                <a:gd name="T6" fmla="*/ 116 w 137"/>
                <a:gd name="T7" fmla="*/ 26 h 30"/>
                <a:gd name="T8" fmla="*/ 69 w 137"/>
                <a:gd name="T9" fmla="*/ 30 h 30"/>
                <a:gd name="T10" fmla="*/ 69 w 137"/>
                <a:gd name="T11" fmla="*/ 30 h 30"/>
                <a:gd name="T12" fmla="*/ 22 w 137"/>
                <a:gd name="T13" fmla="*/ 26 h 30"/>
                <a:gd name="T14" fmla="*/ 5 w 137"/>
                <a:gd name="T15" fmla="*/ 21 h 30"/>
                <a:gd name="T16" fmla="*/ 0 w 137"/>
                <a:gd name="T17" fmla="*/ 13 h 30"/>
                <a:gd name="T18" fmla="*/ 0 w 137"/>
                <a:gd name="T19" fmla="*/ 13 h 30"/>
                <a:gd name="T20" fmla="*/ 5 w 137"/>
                <a:gd name="T21" fmla="*/ 9 h 30"/>
                <a:gd name="T22" fmla="*/ 22 w 137"/>
                <a:gd name="T23" fmla="*/ 4 h 30"/>
                <a:gd name="T24" fmla="*/ 69 w 137"/>
                <a:gd name="T25" fmla="*/ 0 h 30"/>
                <a:gd name="T26" fmla="*/ 69 w 137"/>
                <a:gd name="T27" fmla="*/ 0 h 30"/>
                <a:gd name="T28" fmla="*/ 116 w 137"/>
                <a:gd name="T29" fmla="*/ 4 h 30"/>
                <a:gd name="T30" fmla="*/ 133 w 137"/>
                <a:gd name="T31" fmla="*/ 9 h 30"/>
                <a:gd name="T32" fmla="*/ 137 w 137"/>
                <a:gd name="T33" fmla="*/ 13 h 30"/>
                <a:gd name="T34" fmla="*/ 137 w 137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7"/>
                <a:gd name="T55" fmla="*/ 0 h 30"/>
                <a:gd name="T56" fmla="*/ 137 w 137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7" h="30">
                  <a:moveTo>
                    <a:pt x="137" y="13"/>
                  </a:moveTo>
                  <a:lnTo>
                    <a:pt x="137" y="13"/>
                  </a:lnTo>
                  <a:lnTo>
                    <a:pt x="133" y="21"/>
                  </a:lnTo>
                  <a:lnTo>
                    <a:pt x="116" y="26"/>
                  </a:lnTo>
                  <a:lnTo>
                    <a:pt x="69" y="30"/>
                  </a:lnTo>
                  <a:lnTo>
                    <a:pt x="22" y="26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5" y="9"/>
                  </a:lnTo>
                  <a:lnTo>
                    <a:pt x="22" y="4"/>
                  </a:lnTo>
                  <a:lnTo>
                    <a:pt x="69" y="0"/>
                  </a:lnTo>
                  <a:lnTo>
                    <a:pt x="116" y="4"/>
                  </a:lnTo>
                  <a:lnTo>
                    <a:pt x="133" y="9"/>
                  </a:lnTo>
                  <a:lnTo>
                    <a:pt x="13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5" name="Freeform 295"/>
            <p:cNvSpPr>
              <a:spLocks/>
            </p:cNvSpPr>
            <p:nvPr/>
          </p:nvSpPr>
          <p:spPr bwMode="auto">
            <a:xfrm>
              <a:off x="1087" y="3469"/>
              <a:ext cx="85" cy="17"/>
            </a:xfrm>
            <a:custGeom>
              <a:avLst/>
              <a:gdLst>
                <a:gd name="T0" fmla="*/ 85 w 85"/>
                <a:gd name="T1" fmla="*/ 9 h 17"/>
                <a:gd name="T2" fmla="*/ 85 w 85"/>
                <a:gd name="T3" fmla="*/ 9 h 17"/>
                <a:gd name="T4" fmla="*/ 85 w 85"/>
                <a:gd name="T5" fmla="*/ 13 h 17"/>
                <a:gd name="T6" fmla="*/ 72 w 85"/>
                <a:gd name="T7" fmla="*/ 13 h 17"/>
                <a:gd name="T8" fmla="*/ 42 w 85"/>
                <a:gd name="T9" fmla="*/ 17 h 17"/>
                <a:gd name="T10" fmla="*/ 42 w 85"/>
                <a:gd name="T11" fmla="*/ 17 h 17"/>
                <a:gd name="T12" fmla="*/ 13 w 85"/>
                <a:gd name="T13" fmla="*/ 13 h 17"/>
                <a:gd name="T14" fmla="*/ 4 w 85"/>
                <a:gd name="T15" fmla="*/ 13 h 17"/>
                <a:gd name="T16" fmla="*/ 0 w 85"/>
                <a:gd name="T17" fmla="*/ 9 h 17"/>
                <a:gd name="T18" fmla="*/ 0 w 85"/>
                <a:gd name="T19" fmla="*/ 9 h 17"/>
                <a:gd name="T20" fmla="*/ 4 w 85"/>
                <a:gd name="T21" fmla="*/ 5 h 17"/>
                <a:gd name="T22" fmla="*/ 13 w 85"/>
                <a:gd name="T23" fmla="*/ 0 h 17"/>
                <a:gd name="T24" fmla="*/ 42 w 85"/>
                <a:gd name="T25" fmla="*/ 0 h 17"/>
                <a:gd name="T26" fmla="*/ 42 w 85"/>
                <a:gd name="T27" fmla="*/ 0 h 17"/>
                <a:gd name="T28" fmla="*/ 72 w 85"/>
                <a:gd name="T29" fmla="*/ 0 h 17"/>
                <a:gd name="T30" fmla="*/ 85 w 85"/>
                <a:gd name="T31" fmla="*/ 5 h 17"/>
                <a:gd name="T32" fmla="*/ 85 w 85"/>
                <a:gd name="T33" fmla="*/ 9 h 17"/>
                <a:gd name="T34" fmla="*/ 85 w 85"/>
                <a:gd name="T35" fmla="*/ 9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17"/>
                <a:gd name="T56" fmla="*/ 85 w 85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17">
                  <a:moveTo>
                    <a:pt x="85" y="9"/>
                  </a:moveTo>
                  <a:lnTo>
                    <a:pt x="85" y="9"/>
                  </a:lnTo>
                  <a:lnTo>
                    <a:pt x="85" y="13"/>
                  </a:lnTo>
                  <a:lnTo>
                    <a:pt x="72" y="13"/>
                  </a:lnTo>
                  <a:lnTo>
                    <a:pt x="42" y="17"/>
                  </a:lnTo>
                  <a:lnTo>
                    <a:pt x="13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5"/>
                  </a:lnTo>
                  <a:lnTo>
                    <a:pt x="13" y="0"/>
                  </a:lnTo>
                  <a:lnTo>
                    <a:pt x="42" y="0"/>
                  </a:lnTo>
                  <a:lnTo>
                    <a:pt x="72" y="0"/>
                  </a:lnTo>
                  <a:lnTo>
                    <a:pt x="85" y="5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6" name="Freeform 296"/>
            <p:cNvSpPr>
              <a:spLocks/>
            </p:cNvSpPr>
            <p:nvPr/>
          </p:nvSpPr>
          <p:spPr bwMode="auto">
            <a:xfrm>
              <a:off x="1044" y="3392"/>
              <a:ext cx="60" cy="60"/>
            </a:xfrm>
            <a:custGeom>
              <a:avLst/>
              <a:gdLst>
                <a:gd name="T0" fmla="*/ 38 w 60"/>
                <a:gd name="T1" fmla="*/ 9 h 60"/>
                <a:gd name="T2" fmla="*/ 38 w 60"/>
                <a:gd name="T3" fmla="*/ 9 h 60"/>
                <a:gd name="T4" fmla="*/ 38 w 60"/>
                <a:gd name="T5" fmla="*/ 5 h 60"/>
                <a:gd name="T6" fmla="*/ 38 w 60"/>
                <a:gd name="T7" fmla="*/ 0 h 60"/>
                <a:gd name="T8" fmla="*/ 38 w 60"/>
                <a:gd name="T9" fmla="*/ 0 h 60"/>
                <a:gd name="T10" fmla="*/ 21 w 60"/>
                <a:gd name="T11" fmla="*/ 0 h 60"/>
                <a:gd name="T12" fmla="*/ 13 w 60"/>
                <a:gd name="T13" fmla="*/ 0 h 60"/>
                <a:gd name="T14" fmla="*/ 9 w 60"/>
                <a:gd name="T15" fmla="*/ 5 h 60"/>
                <a:gd name="T16" fmla="*/ 9 w 60"/>
                <a:gd name="T17" fmla="*/ 5 h 60"/>
                <a:gd name="T18" fmla="*/ 4 w 60"/>
                <a:gd name="T19" fmla="*/ 13 h 60"/>
                <a:gd name="T20" fmla="*/ 0 w 60"/>
                <a:gd name="T21" fmla="*/ 18 h 60"/>
                <a:gd name="T22" fmla="*/ 0 w 60"/>
                <a:gd name="T23" fmla="*/ 18 h 60"/>
                <a:gd name="T24" fmla="*/ 4 w 60"/>
                <a:gd name="T25" fmla="*/ 30 h 60"/>
                <a:gd name="T26" fmla="*/ 9 w 60"/>
                <a:gd name="T27" fmla="*/ 35 h 60"/>
                <a:gd name="T28" fmla="*/ 26 w 60"/>
                <a:gd name="T29" fmla="*/ 47 h 60"/>
                <a:gd name="T30" fmla="*/ 43 w 60"/>
                <a:gd name="T31" fmla="*/ 56 h 60"/>
                <a:gd name="T32" fmla="*/ 60 w 60"/>
                <a:gd name="T33" fmla="*/ 60 h 60"/>
                <a:gd name="T34" fmla="*/ 60 w 60"/>
                <a:gd name="T35" fmla="*/ 60 h 60"/>
                <a:gd name="T36" fmla="*/ 51 w 60"/>
                <a:gd name="T37" fmla="*/ 47 h 60"/>
                <a:gd name="T38" fmla="*/ 51 w 60"/>
                <a:gd name="T39" fmla="*/ 47 h 60"/>
                <a:gd name="T40" fmla="*/ 38 w 60"/>
                <a:gd name="T41" fmla="*/ 43 h 60"/>
                <a:gd name="T42" fmla="*/ 26 w 60"/>
                <a:gd name="T43" fmla="*/ 39 h 60"/>
                <a:gd name="T44" fmla="*/ 17 w 60"/>
                <a:gd name="T45" fmla="*/ 30 h 60"/>
                <a:gd name="T46" fmla="*/ 13 w 60"/>
                <a:gd name="T47" fmla="*/ 26 h 60"/>
                <a:gd name="T48" fmla="*/ 13 w 60"/>
                <a:gd name="T49" fmla="*/ 18 h 60"/>
                <a:gd name="T50" fmla="*/ 17 w 60"/>
                <a:gd name="T51" fmla="*/ 13 h 60"/>
                <a:gd name="T52" fmla="*/ 26 w 60"/>
                <a:gd name="T53" fmla="*/ 9 h 60"/>
                <a:gd name="T54" fmla="*/ 38 w 60"/>
                <a:gd name="T55" fmla="*/ 9 h 60"/>
                <a:gd name="T56" fmla="*/ 38 w 60"/>
                <a:gd name="T57" fmla="*/ 9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38" y="9"/>
                  </a:moveTo>
                  <a:lnTo>
                    <a:pt x="38" y="9"/>
                  </a:lnTo>
                  <a:lnTo>
                    <a:pt x="38" y="5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9" y="5"/>
                  </a:lnTo>
                  <a:lnTo>
                    <a:pt x="4" y="13"/>
                  </a:lnTo>
                  <a:lnTo>
                    <a:pt x="0" y="18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26" y="47"/>
                  </a:lnTo>
                  <a:lnTo>
                    <a:pt x="43" y="56"/>
                  </a:lnTo>
                  <a:lnTo>
                    <a:pt x="60" y="60"/>
                  </a:lnTo>
                  <a:lnTo>
                    <a:pt x="51" y="47"/>
                  </a:lnTo>
                  <a:lnTo>
                    <a:pt x="38" y="43"/>
                  </a:lnTo>
                  <a:lnTo>
                    <a:pt x="26" y="39"/>
                  </a:lnTo>
                  <a:lnTo>
                    <a:pt x="17" y="30"/>
                  </a:lnTo>
                  <a:lnTo>
                    <a:pt x="13" y="26"/>
                  </a:lnTo>
                  <a:lnTo>
                    <a:pt x="13" y="18"/>
                  </a:lnTo>
                  <a:lnTo>
                    <a:pt x="17" y="13"/>
                  </a:lnTo>
                  <a:lnTo>
                    <a:pt x="26" y="9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7" name="Freeform 297"/>
            <p:cNvSpPr>
              <a:spLocks/>
            </p:cNvSpPr>
            <p:nvPr/>
          </p:nvSpPr>
          <p:spPr bwMode="auto">
            <a:xfrm>
              <a:off x="1078" y="3384"/>
              <a:ext cx="103" cy="94"/>
            </a:xfrm>
            <a:custGeom>
              <a:avLst/>
              <a:gdLst>
                <a:gd name="T0" fmla="*/ 103 w 103"/>
                <a:gd name="T1" fmla="*/ 0 h 94"/>
                <a:gd name="T2" fmla="*/ 0 w 103"/>
                <a:gd name="T3" fmla="*/ 0 h 94"/>
                <a:gd name="T4" fmla="*/ 0 w 103"/>
                <a:gd name="T5" fmla="*/ 0 h 94"/>
                <a:gd name="T6" fmla="*/ 0 w 103"/>
                <a:gd name="T7" fmla="*/ 8 h 94"/>
                <a:gd name="T8" fmla="*/ 0 w 103"/>
                <a:gd name="T9" fmla="*/ 34 h 94"/>
                <a:gd name="T10" fmla="*/ 4 w 103"/>
                <a:gd name="T11" fmla="*/ 47 h 94"/>
                <a:gd name="T12" fmla="*/ 9 w 103"/>
                <a:gd name="T13" fmla="*/ 64 h 94"/>
                <a:gd name="T14" fmla="*/ 22 w 103"/>
                <a:gd name="T15" fmla="*/ 77 h 94"/>
                <a:gd name="T16" fmla="*/ 30 w 103"/>
                <a:gd name="T17" fmla="*/ 85 h 94"/>
                <a:gd name="T18" fmla="*/ 30 w 103"/>
                <a:gd name="T19" fmla="*/ 94 h 94"/>
                <a:gd name="T20" fmla="*/ 73 w 103"/>
                <a:gd name="T21" fmla="*/ 94 h 94"/>
                <a:gd name="T22" fmla="*/ 73 w 103"/>
                <a:gd name="T23" fmla="*/ 85 h 94"/>
                <a:gd name="T24" fmla="*/ 73 w 103"/>
                <a:gd name="T25" fmla="*/ 85 h 94"/>
                <a:gd name="T26" fmla="*/ 81 w 103"/>
                <a:gd name="T27" fmla="*/ 77 h 94"/>
                <a:gd name="T28" fmla="*/ 90 w 103"/>
                <a:gd name="T29" fmla="*/ 64 h 94"/>
                <a:gd name="T30" fmla="*/ 98 w 103"/>
                <a:gd name="T31" fmla="*/ 34 h 94"/>
                <a:gd name="T32" fmla="*/ 103 w 103"/>
                <a:gd name="T33" fmla="*/ 0 h 94"/>
                <a:gd name="T34" fmla="*/ 103 w 103"/>
                <a:gd name="T35" fmla="*/ 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"/>
                <a:gd name="T55" fmla="*/ 0 h 94"/>
                <a:gd name="T56" fmla="*/ 103 w 103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" h="94">
                  <a:moveTo>
                    <a:pt x="10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34"/>
                  </a:lnTo>
                  <a:lnTo>
                    <a:pt x="4" y="47"/>
                  </a:lnTo>
                  <a:lnTo>
                    <a:pt x="9" y="64"/>
                  </a:lnTo>
                  <a:lnTo>
                    <a:pt x="22" y="77"/>
                  </a:lnTo>
                  <a:lnTo>
                    <a:pt x="30" y="85"/>
                  </a:lnTo>
                  <a:lnTo>
                    <a:pt x="30" y="94"/>
                  </a:lnTo>
                  <a:lnTo>
                    <a:pt x="73" y="94"/>
                  </a:lnTo>
                  <a:lnTo>
                    <a:pt x="73" y="85"/>
                  </a:lnTo>
                  <a:lnTo>
                    <a:pt x="81" y="77"/>
                  </a:lnTo>
                  <a:lnTo>
                    <a:pt x="90" y="64"/>
                  </a:lnTo>
                  <a:lnTo>
                    <a:pt x="98" y="3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8" name="Freeform 298"/>
            <p:cNvSpPr>
              <a:spLocks/>
            </p:cNvSpPr>
            <p:nvPr/>
          </p:nvSpPr>
          <p:spPr bwMode="auto">
            <a:xfrm>
              <a:off x="433" y="2974"/>
              <a:ext cx="367" cy="491"/>
            </a:xfrm>
            <a:custGeom>
              <a:avLst/>
              <a:gdLst>
                <a:gd name="T0" fmla="*/ 0 w 367"/>
                <a:gd name="T1" fmla="*/ 465 h 491"/>
                <a:gd name="T2" fmla="*/ 0 w 367"/>
                <a:gd name="T3" fmla="*/ 465 h 491"/>
                <a:gd name="T4" fmla="*/ 25 w 367"/>
                <a:gd name="T5" fmla="*/ 410 h 491"/>
                <a:gd name="T6" fmla="*/ 60 w 367"/>
                <a:gd name="T7" fmla="*/ 354 h 491"/>
                <a:gd name="T8" fmla="*/ 60 w 367"/>
                <a:gd name="T9" fmla="*/ 354 h 491"/>
                <a:gd name="T10" fmla="*/ 68 w 367"/>
                <a:gd name="T11" fmla="*/ 342 h 491"/>
                <a:gd name="T12" fmla="*/ 77 w 367"/>
                <a:gd name="T13" fmla="*/ 324 h 491"/>
                <a:gd name="T14" fmla="*/ 81 w 367"/>
                <a:gd name="T15" fmla="*/ 282 h 491"/>
                <a:gd name="T16" fmla="*/ 90 w 367"/>
                <a:gd name="T17" fmla="*/ 235 h 491"/>
                <a:gd name="T18" fmla="*/ 90 w 367"/>
                <a:gd name="T19" fmla="*/ 183 h 491"/>
                <a:gd name="T20" fmla="*/ 94 w 367"/>
                <a:gd name="T21" fmla="*/ 81 h 491"/>
                <a:gd name="T22" fmla="*/ 98 w 367"/>
                <a:gd name="T23" fmla="*/ 42 h 491"/>
                <a:gd name="T24" fmla="*/ 107 w 367"/>
                <a:gd name="T25" fmla="*/ 17 h 491"/>
                <a:gd name="T26" fmla="*/ 107 w 367"/>
                <a:gd name="T27" fmla="*/ 17 h 491"/>
                <a:gd name="T28" fmla="*/ 107 w 367"/>
                <a:gd name="T29" fmla="*/ 12 h 491"/>
                <a:gd name="T30" fmla="*/ 107 w 367"/>
                <a:gd name="T31" fmla="*/ 12 h 491"/>
                <a:gd name="T32" fmla="*/ 115 w 367"/>
                <a:gd name="T33" fmla="*/ 17 h 491"/>
                <a:gd name="T34" fmla="*/ 141 w 367"/>
                <a:gd name="T35" fmla="*/ 25 h 491"/>
                <a:gd name="T36" fmla="*/ 175 w 367"/>
                <a:gd name="T37" fmla="*/ 25 h 491"/>
                <a:gd name="T38" fmla="*/ 192 w 367"/>
                <a:gd name="T39" fmla="*/ 21 h 491"/>
                <a:gd name="T40" fmla="*/ 213 w 367"/>
                <a:gd name="T41" fmla="*/ 17 h 491"/>
                <a:gd name="T42" fmla="*/ 213 w 367"/>
                <a:gd name="T43" fmla="*/ 17 h 491"/>
                <a:gd name="T44" fmla="*/ 235 w 367"/>
                <a:gd name="T45" fmla="*/ 4 h 491"/>
                <a:gd name="T46" fmla="*/ 256 w 367"/>
                <a:gd name="T47" fmla="*/ 0 h 491"/>
                <a:gd name="T48" fmla="*/ 273 w 367"/>
                <a:gd name="T49" fmla="*/ 0 h 491"/>
                <a:gd name="T50" fmla="*/ 286 w 367"/>
                <a:gd name="T51" fmla="*/ 0 h 491"/>
                <a:gd name="T52" fmla="*/ 295 w 367"/>
                <a:gd name="T53" fmla="*/ 4 h 491"/>
                <a:gd name="T54" fmla="*/ 299 w 367"/>
                <a:gd name="T55" fmla="*/ 8 h 491"/>
                <a:gd name="T56" fmla="*/ 303 w 367"/>
                <a:gd name="T57" fmla="*/ 17 h 491"/>
                <a:gd name="T58" fmla="*/ 308 w 367"/>
                <a:gd name="T59" fmla="*/ 30 h 491"/>
                <a:gd name="T60" fmla="*/ 320 w 367"/>
                <a:gd name="T61" fmla="*/ 102 h 491"/>
                <a:gd name="T62" fmla="*/ 320 w 367"/>
                <a:gd name="T63" fmla="*/ 102 h 491"/>
                <a:gd name="T64" fmla="*/ 342 w 367"/>
                <a:gd name="T65" fmla="*/ 119 h 491"/>
                <a:gd name="T66" fmla="*/ 355 w 367"/>
                <a:gd name="T67" fmla="*/ 141 h 491"/>
                <a:gd name="T68" fmla="*/ 367 w 367"/>
                <a:gd name="T69" fmla="*/ 158 h 491"/>
                <a:gd name="T70" fmla="*/ 367 w 367"/>
                <a:gd name="T71" fmla="*/ 175 h 491"/>
                <a:gd name="T72" fmla="*/ 363 w 367"/>
                <a:gd name="T73" fmla="*/ 192 h 491"/>
                <a:gd name="T74" fmla="*/ 350 w 367"/>
                <a:gd name="T75" fmla="*/ 205 h 491"/>
                <a:gd name="T76" fmla="*/ 329 w 367"/>
                <a:gd name="T77" fmla="*/ 222 h 491"/>
                <a:gd name="T78" fmla="*/ 303 w 367"/>
                <a:gd name="T79" fmla="*/ 239 h 491"/>
                <a:gd name="T80" fmla="*/ 278 w 367"/>
                <a:gd name="T81" fmla="*/ 440 h 491"/>
                <a:gd name="T82" fmla="*/ 278 w 367"/>
                <a:gd name="T83" fmla="*/ 440 h 491"/>
                <a:gd name="T84" fmla="*/ 248 w 367"/>
                <a:gd name="T85" fmla="*/ 461 h 491"/>
                <a:gd name="T86" fmla="*/ 218 w 367"/>
                <a:gd name="T87" fmla="*/ 474 h 491"/>
                <a:gd name="T88" fmla="*/ 184 w 367"/>
                <a:gd name="T89" fmla="*/ 487 h 491"/>
                <a:gd name="T90" fmla="*/ 145 w 367"/>
                <a:gd name="T91" fmla="*/ 491 h 491"/>
                <a:gd name="T92" fmla="*/ 107 w 367"/>
                <a:gd name="T93" fmla="*/ 487 h 491"/>
                <a:gd name="T94" fmla="*/ 72 w 367"/>
                <a:gd name="T95" fmla="*/ 483 h 491"/>
                <a:gd name="T96" fmla="*/ 34 w 367"/>
                <a:gd name="T97" fmla="*/ 474 h 491"/>
                <a:gd name="T98" fmla="*/ 0 w 367"/>
                <a:gd name="T99" fmla="*/ 465 h 491"/>
                <a:gd name="T100" fmla="*/ 0 w 367"/>
                <a:gd name="T101" fmla="*/ 465 h 49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67"/>
                <a:gd name="T154" fmla="*/ 0 h 491"/>
                <a:gd name="T155" fmla="*/ 367 w 367"/>
                <a:gd name="T156" fmla="*/ 491 h 49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67" h="491">
                  <a:moveTo>
                    <a:pt x="0" y="465"/>
                  </a:moveTo>
                  <a:lnTo>
                    <a:pt x="0" y="465"/>
                  </a:lnTo>
                  <a:lnTo>
                    <a:pt x="25" y="410"/>
                  </a:lnTo>
                  <a:lnTo>
                    <a:pt x="60" y="354"/>
                  </a:lnTo>
                  <a:lnTo>
                    <a:pt x="68" y="342"/>
                  </a:lnTo>
                  <a:lnTo>
                    <a:pt x="77" y="324"/>
                  </a:lnTo>
                  <a:lnTo>
                    <a:pt x="81" y="282"/>
                  </a:lnTo>
                  <a:lnTo>
                    <a:pt x="90" y="235"/>
                  </a:lnTo>
                  <a:lnTo>
                    <a:pt x="90" y="183"/>
                  </a:lnTo>
                  <a:lnTo>
                    <a:pt x="94" y="81"/>
                  </a:lnTo>
                  <a:lnTo>
                    <a:pt x="98" y="42"/>
                  </a:lnTo>
                  <a:lnTo>
                    <a:pt x="107" y="17"/>
                  </a:lnTo>
                  <a:lnTo>
                    <a:pt x="107" y="12"/>
                  </a:lnTo>
                  <a:lnTo>
                    <a:pt x="115" y="17"/>
                  </a:lnTo>
                  <a:lnTo>
                    <a:pt x="141" y="25"/>
                  </a:lnTo>
                  <a:lnTo>
                    <a:pt x="175" y="25"/>
                  </a:lnTo>
                  <a:lnTo>
                    <a:pt x="192" y="21"/>
                  </a:lnTo>
                  <a:lnTo>
                    <a:pt x="213" y="17"/>
                  </a:lnTo>
                  <a:lnTo>
                    <a:pt x="235" y="4"/>
                  </a:lnTo>
                  <a:lnTo>
                    <a:pt x="256" y="0"/>
                  </a:lnTo>
                  <a:lnTo>
                    <a:pt x="273" y="0"/>
                  </a:lnTo>
                  <a:lnTo>
                    <a:pt x="286" y="0"/>
                  </a:lnTo>
                  <a:lnTo>
                    <a:pt x="295" y="4"/>
                  </a:lnTo>
                  <a:lnTo>
                    <a:pt x="299" y="8"/>
                  </a:lnTo>
                  <a:lnTo>
                    <a:pt x="303" y="17"/>
                  </a:lnTo>
                  <a:lnTo>
                    <a:pt x="308" y="30"/>
                  </a:lnTo>
                  <a:lnTo>
                    <a:pt x="320" y="102"/>
                  </a:lnTo>
                  <a:lnTo>
                    <a:pt x="342" y="119"/>
                  </a:lnTo>
                  <a:lnTo>
                    <a:pt x="355" y="141"/>
                  </a:lnTo>
                  <a:lnTo>
                    <a:pt x="367" y="158"/>
                  </a:lnTo>
                  <a:lnTo>
                    <a:pt x="367" y="175"/>
                  </a:lnTo>
                  <a:lnTo>
                    <a:pt x="363" y="192"/>
                  </a:lnTo>
                  <a:lnTo>
                    <a:pt x="350" y="205"/>
                  </a:lnTo>
                  <a:lnTo>
                    <a:pt x="329" y="222"/>
                  </a:lnTo>
                  <a:lnTo>
                    <a:pt x="303" y="239"/>
                  </a:lnTo>
                  <a:lnTo>
                    <a:pt x="278" y="440"/>
                  </a:lnTo>
                  <a:lnTo>
                    <a:pt x="248" y="461"/>
                  </a:lnTo>
                  <a:lnTo>
                    <a:pt x="218" y="474"/>
                  </a:lnTo>
                  <a:lnTo>
                    <a:pt x="184" y="487"/>
                  </a:lnTo>
                  <a:lnTo>
                    <a:pt x="145" y="491"/>
                  </a:lnTo>
                  <a:lnTo>
                    <a:pt x="107" y="487"/>
                  </a:lnTo>
                  <a:lnTo>
                    <a:pt x="72" y="483"/>
                  </a:lnTo>
                  <a:lnTo>
                    <a:pt x="34" y="474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39" name="Freeform 299"/>
            <p:cNvSpPr>
              <a:spLocks/>
            </p:cNvSpPr>
            <p:nvPr/>
          </p:nvSpPr>
          <p:spPr bwMode="auto">
            <a:xfrm>
              <a:off x="471" y="2986"/>
              <a:ext cx="188" cy="330"/>
            </a:xfrm>
            <a:custGeom>
              <a:avLst/>
              <a:gdLst>
                <a:gd name="T0" fmla="*/ 90 w 188"/>
                <a:gd name="T1" fmla="*/ 330 h 330"/>
                <a:gd name="T2" fmla="*/ 5 w 188"/>
                <a:gd name="T3" fmla="*/ 120 h 330"/>
                <a:gd name="T4" fmla="*/ 5 w 188"/>
                <a:gd name="T5" fmla="*/ 120 h 330"/>
                <a:gd name="T6" fmla="*/ 0 w 188"/>
                <a:gd name="T7" fmla="*/ 65 h 330"/>
                <a:gd name="T8" fmla="*/ 5 w 188"/>
                <a:gd name="T9" fmla="*/ 43 h 330"/>
                <a:gd name="T10" fmla="*/ 13 w 188"/>
                <a:gd name="T11" fmla="*/ 26 h 330"/>
                <a:gd name="T12" fmla="*/ 13 w 188"/>
                <a:gd name="T13" fmla="*/ 26 h 330"/>
                <a:gd name="T14" fmla="*/ 26 w 188"/>
                <a:gd name="T15" fmla="*/ 13 h 330"/>
                <a:gd name="T16" fmla="*/ 43 w 188"/>
                <a:gd name="T17" fmla="*/ 5 h 330"/>
                <a:gd name="T18" fmla="*/ 60 w 188"/>
                <a:gd name="T19" fmla="*/ 0 h 330"/>
                <a:gd name="T20" fmla="*/ 73 w 188"/>
                <a:gd name="T21" fmla="*/ 0 h 330"/>
                <a:gd name="T22" fmla="*/ 73 w 188"/>
                <a:gd name="T23" fmla="*/ 0 h 330"/>
                <a:gd name="T24" fmla="*/ 81 w 188"/>
                <a:gd name="T25" fmla="*/ 5 h 330"/>
                <a:gd name="T26" fmla="*/ 86 w 188"/>
                <a:gd name="T27" fmla="*/ 13 h 330"/>
                <a:gd name="T28" fmla="*/ 188 w 188"/>
                <a:gd name="T29" fmla="*/ 304 h 330"/>
                <a:gd name="T30" fmla="*/ 188 w 188"/>
                <a:gd name="T31" fmla="*/ 304 h 330"/>
                <a:gd name="T32" fmla="*/ 167 w 188"/>
                <a:gd name="T33" fmla="*/ 317 h 330"/>
                <a:gd name="T34" fmla="*/ 141 w 188"/>
                <a:gd name="T35" fmla="*/ 330 h 330"/>
                <a:gd name="T36" fmla="*/ 116 w 188"/>
                <a:gd name="T37" fmla="*/ 330 h 330"/>
                <a:gd name="T38" fmla="*/ 90 w 188"/>
                <a:gd name="T39" fmla="*/ 330 h 330"/>
                <a:gd name="T40" fmla="*/ 90 w 188"/>
                <a:gd name="T41" fmla="*/ 33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8"/>
                <a:gd name="T64" fmla="*/ 0 h 330"/>
                <a:gd name="T65" fmla="*/ 188 w 188"/>
                <a:gd name="T66" fmla="*/ 330 h 3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8" h="330">
                  <a:moveTo>
                    <a:pt x="90" y="330"/>
                  </a:moveTo>
                  <a:lnTo>
                    <a:pt x="5" y="120"/>
                  </a:lnTo>
                  <a:lnTo>
                    <a:pt x="0" y="65"/>
                  </a:lnTo>
                  <a:lnTo>
                    <a:pt x="5" y="43"/>
                  </a:lnTo>
                  <a:lnTo>
                    <a:pt x="13" y="26"/>
                  </a:lnTo>
                  <a:lnTo>
                    <a:pt x="26" y="13"/>
                  </a:lnTo>
                  <a:lnTo>
                    <a:pt x="43" y="5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1" y="5"/>
                  </a:lnTo>
                  <a:lnTo>
                    <a:pt x="86" y="13"/>
                  </a:lnTo>
                  <a:lnTo>
                    <a:pt x="188" y="304"/>
                  </a:lnTo>
                  <a:lnTo>
                    <a:pt x="167" y="317"/>
                  </a:lnTo>
                  <a:lnTo>
                    <a:pt x="141" y="330"/>
                  </a:lnTo>
                  <a:lnTo>
                    <a:pt x="116" y="330"/>
                  </a:lnTo>
                  <a:lnTo>
                    <a:pt x="90" y="330"/>
                  </a:lnTo>
                  <a:close/>
                </a:path>
              </a:pathLst>
            </a:custGeom>
            <a:solidFill>
              <a:srgbClr val="FA6C6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0" name="Freeform 300"/>
            <p:cNvSpPr>
              <a:spLocks/>
            </p:cNvSpPr>
            <p:nvPr/>
          </p:nvSpPr>
          <p:spPr bwMode="auto">
            <a:xfrm>
              <a:off x="899" y="3397"/>
              <a:ext cx="132" cy="34"/>
            </a:xfrm>
            <a:custGeom>
              <a:avLst/>
              <a:gdLst>
                <a:gd name="T0" fmla="*/ 81 w 132"/>
                <a:gd name="T1" fmla="*/ 34 h 34"/>
                <a:gd name="T2" fmla="*/ 102 w 132"/>
                <a:gd name="T3" fmla="*/ 17 h 34"/>
                <a:gd name="T4" fmla="*/ 102 w 132"/>
                <a:gd name="T5" fmla="*/ 17 h 34"/>
                <a:gd name="T6" fmla="*/ 111 w 132"/>
                <a:gd name="T7" fmla="*/ 17 h 34"/>
                <a:gd name="T8" fmla="*/ 124 w 132"/>
                <a:gd name="T9" fmla="*/ 8 h 34"/>
                <a:gd name="T10" fmla="*/ 124 w 132"/>
                <a:gd name="T11" fmla="*/ 8 h 34"/>
                <a:gd name="T12" fmla="*/ 132 w 132"/>
                <a:gd name="T13" fmla="*/ 0 h 34"/>
                <a:gd name="T14" fmla="*/ 132 w 132"/>
                <a:gd name="T15" fmla="*/ 0 h 34"/>
                <a:gd name="T16" fmla="*/ 102 w 132"/>
                <a:gd name="T17" fmla="*/ 0 h 34"/>
                <a:gd name="T18" fmla="*/ 81 w 132"/>
                <a:gd name="T19" fmla="*/ 4 h 34"/>
                <a:gd name="T20" fmla="*/ 59 w 132"/>
                <a:gd name="T21" fmla="*/ 8 h 34"/>
                <a:gd name="T22" fmla="*/ 0 w 132"/>
                <a:gd name="T23" fmla="*/ 34 h 34"/>
                <a:gd name="T24" fmla="*/ 81 w 132"/>
                <a:gd name="T25" fmla="*/ 34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"/>
                <a:gd name="T40" fmla="*/ 0 h 34"/>
                <a:gd name="T41" fmla="*/ 132 w 1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" h="34">
                  <a:moveTo>
                    <a:pt x="81" y="34"/>
                  </a:moveTo>
                  <a:lnTo>
                    <a:pt x="102" y="17"/>
                  </a:lnTo>
                  <a:lnTo>
                    <a:pt x="111" y="17"/>
                  </a:lnTo>
                  <a:lnTo>
                    <a:pt x="124" y="8"/>
                  </a:lnTo>
                  <a:lnTo>
                    <a:pt x="132" y="0"/>
                  </a:lnTo>
                  <a:lnTo>
                    <a:pt x="102" y="0"/>
                  </a:lnTo>
                  <a:lnTo>
                    <a:pt x="81" y="4"/>
                  </a:lnTo>
                  <a:lnTo>
                    <a:pt x="59" y="8"/>
                  </a:lnTo>
                  <a:lnTo>
                    <a:pt x="0" y="34"/>
                  </a:lnTo>
                  <a:lnTo>
                    <a:pt x="81" y="34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1" name="Freeform 301"/>
            <p:cNvSpPr>
              <a:spLocks/>
            </p:cNvSpPr>
            <p:nvPr/>
          </p:nvSpPr>
          <p:spPr bwMode="auto">
            <a:xfrm>
              <a:off x="1018" y="3422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30 h 30"/>
                <a:gd name="T6" fmla="*/ 90 w 90"/>
                <a:gd name="T7" fmla="*/ 30 h 30"/>
                <a:gd name="T8" fmla="*/ 82 w 90"/>
                <a:gd name="T9" fmla="*/ 30 h 30"/>
                <a:gd name="T10" fmla="*/ 73 w 90"/>
                <a:gd name="T11" fmla="*/ 26 h 30"/>
                <a:gd name="T12" fmla="*/ 60 w 90"/>
                <a:gd name="T13" fmla="*/ 22 h 30"/>
                <a:gd name="T14" fmla="*/ 26 w 90"/>
                <a:gd name="T15" fmla="*/ 22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30"/>
                  </a:lnTo>
                  <a:lnTo>
                    <a:pt x="82" y="30"/>
                  </a:lnTo>
                  <a:lnTo>
                    <a:pt x="73" y="26"/>
                  </a:lnTo>
                  <a:lnTo>
                    <a:pt x="60" y="22"/>
                  </a:lnTo>
                  <a:lnTo>
                    <a:pt x="2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2" name="Freeform 302"/>
            <p:cNvSpPr>
              <a:spLocks/>
            </p:cNvSpPr>
            <p:nvPr/>
          </p:nvSpPr>
          <p:spPr bwMode="auto">
            <a:xfrm>
              <a:off x="967" y="3448"/>
              <a:ext cx="90" cy="30"/>
            </a:xfrm>
            <a:custGeom>
              <a:avLst/>
              <a:gdLst>
                <a:gd name="T0" fmla="*/ 0 w 90"/>
                <a:gd name="T1" fmla="*/ 0 h 30"/>
                <a:gd name="T2" fmla="*/ 64 w 90"/>
                <a:gd name="T3" fmla="*/ 9 h 30"/>
                <a:gd name="T4" fmla="*/ 90 w 90"/>
                <a:gd name="T5" fmla="*/ 26 h 30"/>
                <a:gd name="T6" fmla="*/ 90 w 90"/>
                <a:gd name="T7" fmla="*/ 26 h 30"/>
                <a:gd name="T8" fmla="*/ 81 w 90"/>
                <a:gd name="T9" fmla="*/ 30 h 30"/>
                <a:gd name="T10" fmla="*/ 73 w 90"/>
                <a:gd name="T11" fmla="*/ 26 h 30"/>
                <a:gd name="T12" fmla="*/ 60 w 90"/>
                <a:gd name="T13" fmla="*/ 21 h 30"/>
                <a:gd name="T14" fmla="*/ 9 w 90"/>
                <a:gd name="T15" fmla="*/ 17 h 30"/>
                <a:gd name="T16" fmla="*/ 0 w 9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30"/>
                <a:gd name="T29" fmla="*/ 90 w 9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30">
                  <a:moveTo>
                    <a:pt x="0" y="0"/>
                  </a:moveTo>
                  <a:lnTo>
                    <a:pt x="64" y="9"/>
                  </a:lnTo>
                  <a:lnTo>
                    <a:pt x="90" y="26"/>
                  </a:lnTo>
                  <a:lnTo>
                    <a:pt x="81" y="30"/>
                  </a:lnTo>
                  <a:lnTo>
                    <a:pt x="73" y="26"/>
                  </a:lnTo>
                  <a:lnTo>
                    <a:pt x="60" y="21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3" name="Freeform 303"/>
            <p:cNvSpPr>
              <a:spLocks/>
            </p:cNvSpPr>
            <p:nvPr/>
          </p:nvSpPr>
          <p:spPr bwMode="auto">
            <a:xfrm>
              <a:off x="988" y="3405"/>
              <a:ext cx="94" cy="17"/>
            </a:xfrm>
            <a:custGeom>
              <a:avLst/>
              <a:gdLst>
                <a:gd name="T0" fmla="*/ 0 w 94"/>
                <a:gd name="T1" fmla="*/ 5 h 17"/>
                <a:gd name="T2" fmla="*/ 65 w 94"/>
                <a:gd name="T3" fmla="*/ 0 h 17"/>
                <a:gd name="T4" fmla="*/ 94 w 94"/>
                <a:gd name="T5" fmla="*/ 13 h 17"/>
                <a:gd name="T6" fmla="*/ 94 w 94"/>
                <a:gd name="T7" fmla="*/ 13 h 17"/>
                <a:gd name="T8" fmla="*/ 86 w 94"/>
                <a:gd name="T9" fmla="*/ 17 h 17"/>
                <a:gd name="T10" fmla="*/ 73 w 94"/>
                <a:gd name="T11" fmla="*/ 17 h 17"/>
                <a:gd name="T12" fmla="*/ 65 w 94"/>
                <a:gd name="T13" fmla="*/ 13 h 17"/>
                <a:gd name="T14" fmla="*/ 30 w 94"/>
                <a:gd name="T15" fmla="*/ 17 h 17"/>
                <a:gd name="T16" fmla="*/ 0 w 94"/>
                <a:gd name="T17" fmla="*/ 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17"/>
                <a:gd name="T29" fmla="*/ 94 w 94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17">
                  <a:moveTo>
                    <a:pt x="0" y="5"/>
                  </a:moveTo>
                  <a:lnTo>
                    <a:pt x="65" y="0"/>
                  </a:lnTo>
                  <a:lnTo>
                    <a:pt x="94" y="13"/>
                  </a:lnTo>
                  <a:lnTo>
                    <a:pt x="86" y="17"/>
                  </a:lnTo>
                  <a:lnTo>
                    <a:pt x="73" y="17"/>
                  </a:lnTo>
                  <a:lnTo>
                    <a:pt x="65" y="13"/>
                  </a:lnTo>
                  <a:lnTo>
                    <a:pt x="30" y="1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4" name="Freeform 304"/>
            <p:cNvSpPr>
              <a:spLocks/>
            </p:cNvSpPr>
            <p:nvPr/>
          </p:nvSpPr>
          <p:spPr bwMode="auto">
            <a:xfrm>
              <a:off x="561" y="3290"/>
              <a:ext cx="547" cy="188"/>
            </a:xfrm>
            <a:custGeom>
              <a:avLst/>
              <a:gdLst>
                <a:gd name="T0" fmla="*/ 98 w 547"/>
                <a:gd name="T1" fmla="*/ 0 h 188"/>
                <a:gd name="T2" fmla="*/ 115 w 547"/>
                <a:gd name="T3" fmla="*/ 43 h 188"/>
                <a:gd name="T4" fmla="*/ 346 w 547"/>
                <a:gd name="T5" fmla="*/ 141 h 188"/>
                <a:gd name="T6" fmla="*/ 346 w 547"/>
                <a:gd name="T7" fmla="*/ 141 h 188"/>
                <a:gd name="T8" fmla="*/ 359 w 547"/>
                <a:gd name="T9" fmla="*/ 132 h 188"/>
                <a:gd name="T10" fmla="*/ 376 w 547"/>
                <a:gd name="T11" fmla="*/ 124 h 188"/>
                <a:gd name="T12" fmla="*/ 402 w 547"/>
                <a:gd name="T13" fmla="*/ 120 h 188"/>
                <a:gd name="T14" fmla="*/ 436 w 547"/>
                <a:gd name="T15" fmla="*/ 115 h 188"/>
                <a:gd name="T16" fmla="*/ 530 w 547"/>
                <a:gd name="T17" fmla="*/ 171 h 188"/>
                <a:gd name="T18" fmla="*/ 547 w 547"/>
                <a:gd name="T19" fmla="*/ 188 h 188"/>
                <a:gd name="T20" fmla="*/ 547 w 547"/>
                <a:gd name="T21" fmla="*/ 188 h 188"/>
                <a:gd name="T22" fmla="*/ 543 w 547"/>
                <a:gd name="T23" fmla="*/ 188 h 188"/>
                <a:gd name="T24" fmla="*/ 539 w 547"/>
                <a:gd name="T25" fmla="*/ 188 h 188"/>
                <a:gd name="T26" fmla="*/ 530 w 547"/>
                <a:gd name="T27" fmla="*/ 188 h 188"/>
                <a:gd name="T28" fmla="*/ 530 w 547"/>
                <a:gd name="T29" fmla="*/ 188 h 188"/>
                <a:gd name="T30" fmla="*/ 500 w 547"/>
                <a:gd name="T31" fmla="*/ 175 h 188"/>
                <a:gd name="T32" fmla="*/ 479 w 547"/>
                <a:gd name="T33" fmla="*/ 167 h 188"/>
                <a:gd name="T34" fmla="*/ 432 w 547"/>
                <a:gd name="T35" fmla="*/ 162 h 188"/>
                <a:gd name="T36" fmla="*/ 432 w 547"/>
                <a:gd name="T37" fmla="*/ 162 h 188"/>
                <a:gd name="T38" fmla="*/ 423 w 547"/>
                <a:gd name="T39" fmla="*/ 171 h 188"/>
                <a:gd name="T40" fmla="*/ 406 w 547"/>
                <a:gd name="T41" fmla="*/ 179 h 188"/>
                <a:gd name="T42" fmla="*/ 393 w 547"/>
                <a:gd name="T43" fmla="*/ 184 h 188"/>
                <a:gd name="T44" fmla="*/ 380 w 547"/>
                <a:gd name="T45" fmla="*/ 188 h 188"/>
                <a:gd name="T46" fmla="*/ 363 w 547"/>
                <a:gd name="T47" fmla="*/ 188 h 188"/>
                <a:gd name="T48" fmla="*/ 350 w 547"/>
                <a:gd name="T49" fmla="*/ 179 h 188"/>
                <a:gd name="T50" fmla="*/ 350 w 547"/>
                <a:gd name="T51" fmla="*/ 179 h 188"/>
                <a:gd name="T52" fmla="*/ 350 w 547"/>
                <a:gd name="T53" fmla="*/ 179 h 188"/>
                <a:gd name="T54" fmla="*/ 286 w 547"/>
                <a:gd name="T55" fmla="*/ 167 h 188"/>
                <a:gd name="T56" fmla="*/ 180 w 547"/>
                <a:gd name="T57" fmla="*/ 145 h 188"/>
                <a:gd name="T58" fmla="*/ 38 w 547"/>
                <a:gd name="T59" fmla="*/ 120 h 188"/>
                <a:gd name="T60" fmla="*/ 0 w 547"/>
                <a:gd name="T61" fmla="*/ 26 h 188"/>
                <a:gd name="T62" fmla="*/ 0 w 547"/>
                <a:gd name="T63" fmla="*/ 26 h 188"/>
                <a:gd name="T64" fmla="*/ 26 w 547"/>
                <a:gd name="T65" fmla="*/ 26 h 188"/>
                <a:gd name="T66" fmla="*/ 51 w 547"/>
                <a:gd name="T67" fmla="*/ 26 h 188"/>
                <a:gd name="T68" fmla="*/ 77 w 547"/>
                <a:gd name="T69" fmla="*/ 13 h 188"/>
                <a:gd name="T70" fmla="*/ 98 w 547"/>
                <a:gd name="T71" fmla="*/ 0 h 188"/>
                <a:gd name="T72" fmla="*/ 98 w 547"/>
                <a:gd name="T73" fmla="*/ 0 h 1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7"/>
                <a:gd name="T112" fmla="*/ 0 h 188"/>
                <a:gd name="T113" fmla="*/ 547 w 547"/>
                <a:gd name="T114" fmla="*/ 188 h 1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7" h="188">
                  <a:moveTo>
                    <a:pt x="98" y="0"/>
                  </a:moveTo>
                  <a:lnTo>
                    <a:pt x="115" y="43"/>
                  </a:lnTo>
                  <a:lnTo>
                    <a:pt x="346" y="141"/>
                  </a:lnTo>
                  <a:lnTo>
                    <a:pt x="359" y="132"/>
                  </a:lnTo>
                  <a:lnTo>
                    <a:pt x="376" y="124"/>
                  </a:lnTo>
                  <a:lnTo>
                    <a:pt x="402" y="120"/>
                  </a:lnTo>
                  <a:lnTo>
                    <a:pt x="436" y="115"/>
                  </a:lnTo>
                  <a:lnTo>
                    <a:pt x="530" y="171"/>
                  </a:lnTo>
                  <a:lnTo>
                    <a:pt x="547" y="188"/>
                  </a:lnTo>
                  <a:lnTo>
                    <a:pt x="543" y="188"/>
                  </a:lnTo>
                  <a:lnTo>
                    <a:pt x="539" y="188"/>
                  </a:lnTo>
                  <a:lnTo>
                    <a:pt x="530" y="188"/>
                  </a:lnTo>
                  <a:lnTo>
                    <a:pt x="500" y="175"/>
                  </a:lnTo>
                  <a:lnTo>
                    <a:pt x="479" y="167"/>
                  </a:lnTo>
                  <a:lnTo>
                    <a:pt x="432" y="162"/>
                  </a:lnTo>
                  <a:lnTo>
                    <a:pt x="423" y="171"/>
                  </a:lnTo>
                  <a:lnTo>
                    <a:pt x="406" y="179"/>
                  </a:lnTo>
                  <a:lnTo>
                    <a:pt x="393" y="184"/>
                  </a:lnTo>
                  <a:lnTo>
                    <a:pt x="380" y="188"/>
                  </a:lnTo>
                  <a:lnTo>
                    <a:pt x="363" y="188"/>
                  </a:lnTo>
                  <a:lnTo>
                    <a:pt x="350" y="179"/>
                  </a:lnTo>
                  <a:lnTo>
                    <a:pt x="286" y="167"/>
                  </a:lnTo>
                  <a:lnTo>
                    <a:pt x="180" y="145"/>
                  </a:lnTo>
                  <a:lnTo>
                    <a:pt x="38" y="120"/>
                  </a:lnTo>
                  <a:lnTo>
                    <a:pt x="0" y="26"/>
                  </a:lnTo>
                  <a:lnTo>
                    <a:pt x="26" y="26"/>
                  </a:lnTo>
                  <a:lnTo>
                    <a:pt x="51" y="26"/>
                  </a:lnTo>
                  <a:lnTo>
                    <a:pt x="77" y="1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5" name="Freeform 305"/>
            <p:cNvSpPr>
              <a:spLocks/>
            </p:cNvSpPr>
            <p:nvPr/>
          </p:nvSpPr>
          <p:spPr bwMode="auto">
            <a:xfrm>
              <a:off x="523" y="2794"/>
              <a:ext cx="166" cy="291"/>
            </a:xfrm>
            <a:custGeom>
              <a:avLst/>
              <a:gdLst>
                <a:gd name="T0" fmla="*/ 0 w 166"/>
                <a:gd name="T1" fmla="*/ 0 h 291"/>
                <a:gd name="T2" fmla="*/ 0 w 166"/>
                <a:gd name="T3" fmla="*/ 0 h 291"/>
                <a:gd name="T4" fmla="*/ 8 w 166"/>
                <a:gd name="T5" fmla="*/ 17 h 291"/>
                <a:gd name="T6" fmla="*/ 21 w 166"/>
                <a:gd name="T7" fmla="*/ 64 h 291"/>
                <a:gd name="T8" fmla="*/ 25 w 166"/>
                <a:gd name="T9" fmla="*/ 94 h 291"/>
                <a:gd name="T10" fmla="*/ 29 w 166"/>
                <a:gd name="T11" fmla="*/ 128 h 291"/>
                <a:gd name="T12" fmla="*/ 29 w 166"/>
                <a:gd name="T13" fmla="*/ 163 h 291"/>
                <a:gd name="T14" fmla="*/ 25 w 166"/>
                <a:gd name="T15" fmla="*/ 197 h 291"/>
                <a:gd name="T16" fmla="*/ 25 w 166"/>
                <a:gd name="T17" fmla="*/ 197 h 291"/>
                <a:gd name="T18" fmla="*/ 42 w 166"/>
                <a:gd name="T19" fmla="*/ 214 h 291"/>
                <a:gd name="T20" fmla="*/ 85 w 166"/>
                <a:gd name="T21" fmla="*/ 252 h 291"/>
                <a:gd name="T22" fmla="*/ 106 w 166"/>
                <a:gd name="T23" fmla="*/ 269 h 291"/>
                <a:gd name="T24" fmla="*/ 132 w 166"/>
                <a:gd name="T25" fmla="*/ 282 h 291"/>
                <a:gd name="T26" fmla="*/ 149 w 166"/>
                <a:gd name="T27" fmla="*/ 291 h 291"/>
                <a:gd name="T28" fmla="*/ 158 w 166"/>
                <a:gd name="T29" fmla="*/ 291 h 291"/>
                <a:gd name="T30" fmla="*/ 166 w 166"/>
                <a:gd name="T31" fmla="*/ 291 h 291"/>
                <a:gd name="T32" fmla="*/ 166 w 166"/>
                <a:gd name="T33" fmla="*/ 291 h 291"/>
                <a:gd name="T34" fmla="*/ 166 w 166"/>
                <a:gd name="T35" fmla="*/ 274 h 291"/>
                <a:gd name="T36" fmla="*/ 158 w 166"/>
                <a:gd name="T37" fmla="*/ 235 h 291"/>
                <a:gd name="T38" fmla="*/ 149 w 166"/>
                <a:gd name="T39" fmla="*/ 184 h 291"/>
                <a:gd name="T40" fmla="*/ 149 w 166"/>
                <a:gd name="T41" fmla="*/ 184 h 291"/>
                <a:gd name="T42" fmla="*/ 136 w 166"/>
                <a:gd name="T43" fmla="*/ 180 h 291"/>
                <a:gd name="T44" fmla="*/ 123 w 166"/>
                <a:gd name="T45" fmla="*/ 175 h 291"/>
                <a:gd name="T46" fmla="*/ 111 w 166"/>
                <a:gd name="T47" fmla="*/ 163 h 291"/>
                <a:gd name="T48" fmla="*/ 94 w 166"/>
                <a:gd name="T49" fmla="*/ 141 h 291"/>
                <a:gd name="T50" fmla="*/ 85 w 166"/>
                <a:gd name="T51" fmla="*/ 111 h 291"/>
                <a:gd name="T52" fmla="*/ 72 w 166"/>
                <a:gd name="T53" fmla="*/ 73 h 291"/>
                <a:gd name="T54" fmla="*/ 72 w 166"/>
                <a:gd name="T55" fmla="*/ 21 h 291"/>
                <a:gd name="T56" fmla="*/ 0 w 166"/>
                <a:gd name="T57" fmla="*/ 0 h 2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6"/>
                <a:gd name="T88" fmla="*/ 0 h 291"/>
                <a:gd name="T89" fmla="*/ 166 w 166"/>
                <a:gd name="T90" fmla="*/ 291 h 2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6" h="291">
                  <a:moveTo>
                    <a:pt x="0" y="0"/>
                  </a:moveTo>
                  <a:lnTo>
                    <a:pt x="0" y="0"/>
                  </a:lnTo>
                  <a:lnTo>
                    <a:pt x="8" y="17"/>
                  </a:lnTo>
                  <a:lnTo>
                    <a:pt x="21" y="64"/>
                  </a:lnTo>
                  <a:lnTo>
                    <a:pt x="25" y="94"/>
                  </a:lnTo>
                  <a:lnTo>
                    <a:pt x="29" y="128"/>
                  </a:lnTo>
                  <a:lnTo>
                    <a:pt x="29" y="163"/>
                  </a:lnTo>
                  <a:lnTo>
                    <a:pt x="25" y="197"/>
                  </a:lnTo>
                  <a:lnTo>
                    <a:pt x="42" y="214"/>
                  </a:lnTo>
                  <a:lnTo>
                    <a:pt x="85" y="252"/>
                  </a:lnTo>
                  <a:lnTo>
                    <a:pt x="106" y="269"/>
                  </a:lnTo>
                  <a:lnTo>
                    <a:pt x="132" y="282"/>
                  </a:lnTo>
                  <a:lnTo>
                    <a:pt x="149" y="291"/>
                  </a:lnTo>
                  <a:lnTo>
                    <a:pt x="158" y="291"/>
                  </a:lnTo>
                  <a:lnTo>
                    <a:pt x="166" y="291"/>
                  </a:lnTo>
                  <a:lnTo>
                    <a:pt x="166" y="274"/>
                  </a:lnTo>
                  <a:lnTo>
                    <a:pt x="158" y="235"/>
                  </a:lnTo>
                  <a:lnTo>
                    <a:pt x="149" y="184"/>
                  </a:lnTo>
                  <a:lnTo>
                    <a:pt x="136" y="180"/>
                  </a:lnTo>
                  <a:lnTo>
                    <a:pt x="123" y="175"/>
                  </a:lnTo>
                  <a:lnTo>
                    <a:pt x="111" y="163"/>
                  </a:lnTo>
                  <a:lnTo>
                    <a:pt x="94" y="141"/>
                  </a:lnTo>
                  <a:lnTo>
                    <a:pt x="85" y="111"/>
                  </a:lnTo>
                  <a:lnTo>
                    <a:pt x="72" y="73"/>
                  </a:lnTo>
                  <a:lnTo>
                    <a:pt x="7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6C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6" name="Freeform 306"/>
            <p:cNvSpPr>
              <a:spLocks/>
            </p:cNvSpPr>
            <p:nvPr/>
          </p:nvSpPr>
          <p:spPr bwMode="auto">
            <a:xfrm>
              <a:off x="450" y="2491"/>
              <a:ext cx="291" cy="324"/>
            </a:xfrm>
            <a:custGeom>
              <a:avLst/>
              <a:gdLst>
                <a:gd name="T0" fmla="*/ 85 w 291"/>
                <a:gd name="T1" fmla="*/ 21 h 324"/>
                <a:gd name="T2" fmla="*/ 115 w 291"/>
                <a:gd name="T3" fmla="*/ 4 h 324"/>
                <a:gd name="T4" fmla="*/ 124 w 291"/>
                <a:gd name="T5" fmla="*/ 17 h 324"/>
                <a:gd name="T6" fmla="*/ 175 w 291"/>
                <a:gd name="T7" fmla="*/ 0 h 324"/>
                <a:gd name="T8" fmla="*/ 179 w 291"/>
                <a:gd name="T9" fmla="*/ 17 h 324"/>
                <a:gd name="T10" fmla="*/ 209 w 291"/>
                <a:gd name="T11" fmla="*/ 12 h 324"/>
                <a:gd name="T12" fmla="*/ 218 w 291"/>
                <a:gd name="T13" fmla="*/ 34 h 324"/>
                <a:gd name="T14" fmla="*/ 256 w 291"/>
                <a:gd name="T15" fmla="*/ 42 h 324"/>
                <a:gd name="T16" fmla="*/ 256 w 291"/>
                <a:gd name="T17" fmla="*/ 55 h 324"/>
                <a:gd name="T18" fmla="*/ 282 w 291"/>
                <a:gd name="T19" fmla="*/ 111 h 324"/>
                <a:gd name="T20" fmla="*/ 291 w 291"/>
                <a:gd name="T21" fmla="*/ 196 h 324"/>
                <a:gd name="T22" fmla="*/ 243 w 291"/>
                <a:gd name="T23" fmla="*/ 132 h 324"/>
                <a:gd name="T24" fmla="*/ 209 w 291"/>
                <a:gd name="T25" fmla="*/ 106 h 324"/>
                <a:gd name="T26" fmla="*/ 205 w 291"/>
                <a:gd name="T27" fmla="*/ 128 h 324"/>
                <a:gd name="T28" fmla="*/ 175 w 291"/>
                <a:gd name="T29" fmla="*/ 132 h 324"/>
                <a:gd name="T30" fmla="*/ 179 w 291"/>
                <a:gd name="T31" fmla="*/ 166 h 324"/>
                <a:gd name="T32" fmla="*/ 158 w 291"/>
                <a:gd name="T33" fmla="*/ 175 h 324"/>
                <a:gd name="T34" fmla="*/ 137 w 291"/>
                <a:gd name="T35" fmla="*/ 183 h 324"/>
                <a:gd name="T36" fmla="*/ 137 w 291"/>
                <a:gd name="T37" fmla="*/ 183 h 324"/>
                <a:gd name="T38" fmla="*/ 137 w 291"/>
                <a:gd name="T39" fmla="*/ 171 h 324"/>
                <a:gd name="T40" fmla="*/ 137 w 291"/>
                <a:gd name="T41" fmla="*/ 162 h 324"/>
                <a:gd name="T42" fmla="*/ 128 w 291"/>
                <a:gd name="T43" fmla="*/ 158 h 324"/>
                <a:gd name="T44" fmla="*/ 128 w 291"/>
                <a:gd name="T45" fmla="*/ 158 h 324"/>
                <a:gd name="T46" fmla="*/ 111 w 291"/>
                <a:gd name="T47" fmla="*/ 158 h 324"/>
                <a:gd name="T48" fmla="*/ 102 w 291"/>
                <a:gd name="T49" fmla="*/ 166 h 324"/>
                <a:gd name="T50" fmla="*/ 94 w 291"/>
                <a:gd name="T51" fmla="*/ 175 h 324"/>
                <a:gd name="T52" fmla="*/ 90 w 291"/>
                <a:gd name="T53" fmla="*/ 188 h 324"/>
                <a:gd name="T54" fmla="*/ 90 w 291"/>
                <a:gd name="T55" fmla="*/ 209 h 324"/>
                <a:gd name="T56" fmla="*/ 90 w 291"/>
                <a:gd name="T57" fmla="*/ 218 h 324"/>
                <a:gd name="T58" fmla="*/ 73 w 291"/>
                <a:gd name="T59" fmla="*/ 324 h 324"/>
                <a:gd name="T60" fmla="*/ 47 w 291"/>
                <a:gd name="T61" fmla="*/ 303 h 324"/>
                <a:gd name="T62" fmla="*/ 0 w 291"/>
                <a:gd name="T63" fmla="*/ 149 h 324"/>
                <a:gd name="T64" fmla="*/ 4 w 291"/>
                <a:gd name="T65" fmla="*/ 98 h 324"/>
                <a:gd name="T66" fmla="*/ 43 w 291"/>
                <a:gd name="T67" fmla="*/ 51 h 324"/>
                <a:gd name="T68" fmla="*/ 55 w 291"/>
                <a:gd name="T69" fmla="*/ 38 h 324"/>
                <a:gd name="T70" fmla="*/ 77 w 291"/>
                <a:gd name="T71" fmla="*/ 21 h 324"/>
                <a:gd name="T72" fmla="*/ 85 w 291"/>
                <a:gd name="T73" fmla="*/ 21 h 3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1"/>
                <a:gd name="T112" fmla="*/ 0 h 324"/>
                <a:gd name="T113" fmla="*/ 291 w 291"/>
                <a:gd name="T114" fmla="*/ 324 h 3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1" h="324">
                  <a:moveTo>
                    <a:pt x="85" y="21"/>
                  </a:moveTo>
                  <a:lnTo>
                    <a:pt x="115" y="4"/>
                  </a:lnTo>
                  <a:lnTo>
                    <a:pt x="124" y="17"/>
                  </a:lnTo>
                  <a:lnTo>
                    <a:pt x="175" y="0"/>
                  </a:lnTo>
                  <a:lnTo>
                    <a:pt x="179" y="17"/>
                  </a:lnTo>
                  <a:lnTo>
                    <a:pt x="209" y="12"/>
                  </a:lnTo>
                  <a:lnTo>
                    <a:pt x="218" y="34"/>
                  </a:lnTo>
                  <a:lnTo>
                    <a:pt x="256" y="42"/>
                  </a:lnTo>
                  <a:lnTo>
                    <a:pt x="256" y="55"/>
                  </a:lnTo>
                  <a:lnTo>
                    <a:pt x="282" y="111"/>
                  </a:lnTo>
                  <a:lnTo>
                    <a:pt x="291" y="196"/>
                  </a:lnTo>
                  <a:lnTo>
                    <a:pt x="243" y="132"/>
                  </a:lnTo>
                  <a:lnTo>
                    <a:pt x="209" y="106"/>
                  </a:lnTo>
                  <a:lnTo>
                    <a:pt x="205" y="128"/>
                  </a:lnTo>
                  <a:lnTo>
                    <a:pt x="175" y="132"/>
                  </a:lnTo>
                  <a:lnTo>
                    <a:pt x="179" y="166"/>
                  </a:lnTo>
                  <a:lnTo>
                    <a:pt x="158" y="175"/>
                  </a:lnTo>
                  <a:lnTo>
                    <a:pt x="137" y="183"/>
                  </a:lnTo>
                  <a:lnTo>
                    <a:pt x="137" y="171"/>
                  </a:lnTo>
                  <a:lnTo>
                    <a:pt x="137" y="162"/>
                  </a:lnTo>
                  <a:lnTo>
                    <a:pt x="128" y="158"/>
                  </a:lnTo>
                  <a:lnTo>
                    <a:pt x="111" y="158"/>
                  </a:lnTo>
                  <a:lnTo>
                    <a:pt x="102" y="166"/>
                  </a:lnTo>
                  <a:lnTo>
                    <a:pt x="94" y="175"/>
                  </a:lnTo>
                  <a:lnTo>
                    <a:pt x="90" y="188"/>
                  </a:lnTo>
                  <a:lnTo>
                    <a:pt x="90" y="209"/>
                  </a:lnTo>
                  <a:lnTo>
                    <a:pt x="90" y="218"/>
                  </a:lnTo>
                  <a:lnTo>
                    <a:pt x="73" y="324"/>
                  </a:lnTo>
                  <a:lnTo>
                    <a:pt x="47" y="303"/>
                  </a:lnTo>
                  <a:lnTo>
                    <a:pt x="0" y="149"/>
                  </a:lnTo>
                  <a:lnTo>
                    <a:pt x="4" y="98"/>
                  </a:lnTo>
                  <a:lnTo>
                    <a:pt x="43" y="51"/>
                  </a:lnTo>
                  <a:lnTo>
                    <a:pt x="55" y="38"/>
                  </a:lnTo>
                  <a:lnTo>
                    <a:pt x="77" y="21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7" name="Freeform 307"/>
            <p:cNvSpPr>
              <a:spLocks/>
            </p:cNvSpPr>
            <p:nvPr/>
          </p:nvSpPr>
          <p:spPr bwMode="auto">
            <a:xfrm>
              <a:off x="467" y="2529"/>
              <a:ext cx="274" cy="363"/>
            </a:xfrm>
            <a:custGeom>
              <a:avLst/>
              <a:gdLst>
                <a:gd name="T0" fmla="*/ 274 w 274"/>
                <a:gd name="T1" fmla="*/ 158 h 363"/>
                <a:gd name="T2" fmla="*/ 274 w 274"/>
                <a:gd name="T3" fmla="*/ 158 h 363"/>
                <a:gd name="T4" fmla="*/ 274 w 274"/>
                <a:gd name="T5" fmla="*/ 137 h 363"/>
                <a:gd name="T6" fmla="*/ 265 w 274"/>
                <a:gd name="T7" fmla="*/ 111 h 363"/>
                <a:gd name="T8" fmla="*/ 265 w 274"/>
                <a:gd name="T9" fmla="*/ 111 h 363"/>
                <a:gd name="T10" fmla="*/ 265 w 274"/>
                <a:gd name="T11" fmla="*/ 98 h 363"/>
                <a:gd name="T12" fmla="*/ 261 w 274"/>
                <a:gd name="T13" fmla="*/ 86 h 363"/>
                <a:gd name="T14" fmla="*/ 261 w 274"/>
                <a:gd name="T15" fmla="*/ 86 h 363"/>
                <a:gd name="T16" fmla="*/ 239 w 274"/>
                <a:gd name="T17" fmla="*/ 51 h 363"/>
                <a:gd name="T18" fmla="*/ 226 w 274"/>
                <a:gd name="T19" fmla="*/ 39 h 363"/>
                <a:gd name="T20" fmla="*/ 205 w 274"/>
                <a:gd name="T21" fmla="*/ 21 h 363"/>
                <a:gd name="T22" fmla="*/ 188 w 274"/>
                <a:gd name="T23" fmla="*/ 13 h 363"/>
                <a:gd name="T24" fmla="*/ 162 w 274"/>
                <a:gd name="T25" fmla="*/ 4 h 363"/>
                <a:gd name="T26" fmla="*/ 137 w 274"/>
                <a:gd name="T27" fmla="*/ 0 h 363"/>
                <a:gd name="T28" fmla="*/ 107 w 274"/>
                <a:gd name="T29" fmla="*/ 4 h 363"/>
                <a:gd name="T30" fmla="*/ 107 w 274"/>
                <a:gd name="T31" fmla="*/ 4 h 363"/>
                <a:gd name="T32" fmla="*/ 77 w 274"/>
                <a:gd name="T33" fmla="*/ 17 h 363"/>
                <a:gd name="T34" fmla="*/ 51 w 274"/>
                <a:gd name="T35" fmla="*/ 30 h 363"/>
                <a:gd name="T36" fmla="*/ 34 w 274"/>
                <a:gd name="T37" fmla="*/ 47 h 363"/>
                <a:gd name="T38" fmla="*/ 17 w 274"/>
                <a:gd name="T39" fmla="*/ 64 h 363"/>
                <a:gd name="T40" fmla="*/ 9 w 274"/>
                <a:gd name="T41" fmla="*/ 86 h 363"/>
                <a:gd name="T42" fmla="*/ 0 w 274"/>
                <a:gd name="T43" fmla="*/ 111 h 363"/>
                <a:gd name="T44" fmla="*/ 0 w 274"/>
                <a:gd name="T45" fmla="*/ 137 h 363"/>
                <a:gd name="T46" fmla="*/ 4 w 274"/>
                <a:gd name="T47" fmla="*/ 163 h 363"/>
                <a:gd name="T48" fmla="*/ 4 w 274"/>
                <a:gd name="T49" fmla="*/ 163 h 363"/>
                <a:gd name="T50" fmla="*/ 13 w 274"/>
                <a:gd name="T51" fmla="*/ 197 h 363"/>
                <a:gd name="T52" fmla="*/ 21 w 274"/>
                <a:gd name="T53" fmla="*/ 227 h 363"/>
                <a:gd name="T54" fmla="*/ 34 w 274"/>
                <a:gd name="T55" fmla="*/ 257 h 363"/>
                <a:gd name="T56" fmla="*/ 51 w 274"/>
                <a:gd name="T57" fmla="*/ 278 h 363"/>
                <a:gd name="T58" fmla="*/ 64 w 274"/>
                <a:gd name="T59" fmla="*/ 295 h 363"/>
                <a:gd name="T60" fmla="*/ 81 w 274"/>
                <a:gd name="T61" fmla="*/ 312 h 363"/>
                <a:gd name="T62" fmla="*/ 115 w 274"/>
                <a:gd name="T63" fmla="*/ 338 h 363"/>
                <a:gd name="T64" fmla="*/ 145 w 274"/>
                <a:gd name="T65" fmla="*/ 351 h 363"/>
                <a:gd name="T66" fmla="*/ 175 w 274"/>
                <a:gd name="T67" fmla="*/ 359 h 363"/>
                <a:gd name="T68" fmla="*/ 201 w 274"/>
                <a:gd name="T69" fmla="*/ 363 h 363"/>
                <a:gd name="T70" fmla="*/ 201 w 274"/>
                <a:gd name="T71" fmla="*/ 363 h 363"/>
                <a:gd name="T72" fmla="*/ 218 w 274"/>
                <a:gd name="T73" fmla="*/ 346 h 363"/>
                <a:gd name="T74" fmla="*/ 231 w 274"/>
                <a:gd name="T75" fmla="*/ 329 h 363"/>
                <a:gd name="T76" fmla="*/ 244 w 274"/>
                <a:gd name="T77" fmla="*/ 308 h 363"/>
                <a:gd name="T78" fmla="*/ 256 w 274"/>
                <a:gd name="T79" fmla="*/ 278 h 363"/>
                <a:gd name="T80" fmla="*/ 269 w 274"/>
                <a:gd name="T81" fmla="*/ 244 h 363"/>
                <a:gd name="T82" fmla="*/ 274 w 274"/>
                <a:gd name="T83" fmla="*/ 205 h 363"/>
                <a:gd name="T84" fmla="*/ 274 w 274"/>
                <a:gd name="T85" fmla="*/ 158 h 363"/>
                <a:gd name="T86" fmla="*/ 274 w 274"/>
                <a:gd name="T87" fmla="*/ 158 h 3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4"/>
                <a:gd name="T133" fmla="*/ 0 h 363"/>
                <a:gd name="T134" fmla="*/ 274 w 274"/>
                <a:gd name="T135" fmla="*/ 363 h 3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4" h="363">
                  <a:moveTo>
                    <a:pt x="274" y="158"/>
                  </a:moveTo>
                  <a:lnTo>
                    <a:pt x="274" y="158"/>
                  </a:lnTo>
                  <a:lnTo>
                    <a:pt x="274" y="137"/>
                  </a:lnTo>
                  <a:lnTo>
                    <a:pt x="265" y="111"/>
                  </a:lnTo>
                  <a:lnTo>
                    <a:pt x="265" y="98"/>
                  </a:lnTo>
                  <a:lnTo>
                    <a:pt x="261" y="86"/>
                  </a:lnTo>
                  <a:lnTo>
                    <a:pt x="239" y="51"/>
                  </a:lnTo>
                  <a:lnTo>
                    <a:pt x="226" y="39"/>
                  </a:lnTo>
                  <a:lnTo>
                    <a:pt x="205" y="21"/>
                  </a:lnTo>
                  <a:lnTo>
                    <a:pt x="188" y="13"/>
                  </a:lnTo>
                  <a:lnTo>
                    <a:pt x="162" y="4"/>
                  </a:lnTo>
                  <a:lnTo>
                    <a:pt x="137" y="0"/>
                  </a:lnTo>
                  <a:lnTo>
                    <a:pt x="107" y="4"/>
                  </a:lnTo>
                  <a:lnTo>
                    <a:pt x="77" y="17"/>
                  </a:lnTo>
                  <a:lnTo>
                    <a:pt x="51" y="30"/>
                  </a:lnTo>
                  <a:lnTo>
                    <a:pt x="34" y="47"/>
                  </a:lnTo>
                  <a:lnTo>
                    <a:pt x="17" y="64"/>
                  </a:lnTo>
                  <a:lnTo>
                    <a:pt x="9" y="86"/>
                  </a:lnTo>
                  <a:lnTo>
                    <a:pt x="0" y="111"/>
                  </a:lnTo>
                  <a:lnTo>
                    <a:pt x="0" y="137"/>
                  </a:lnTo>
                  <a:lnTo>
                    <a:pt x="4" y="163"/>
                  </a:lnTo>
                  <a:lnTo>
                    <a:pt x="13" y="197"/>
                  </a:lnTo>
                  <a:lnTo>
                    <a:pt x="21" y="227"/>
                  </a:lnTo>
                  <a:lnTo>
                    <a:pt x="34" y="257"/>
                  </a:lnTo>
                  <a:lnTo>
                    <a:pt x="51" y="278"/>
                  </a:lnTo>
                  <a:lnTo>
                    <a:pt x="64" y="295"/>
                  </a:lnTo>
                  <a:lnTo>
                    <a:pt x="81" y="312"/>
                  </a:lnTo>
                  <a:lnTo>
                    <a:pt x="115" y="338"/>
                  </a:lnTo>
                  <a:lnTo>
                    <a:pt x="145" y="351"/>
                  </a:lnTo>
                  <a:lnTo>
                    <a:pt x="175" y="359"/>
                  </a:lnTo>
                  <a:lnTo>
                    <a:pt x="201" y="363"/>
                  </a:lnTo>
                  <a:lnTo>
                    <a:pt x="218" y="346"/>
                  </a:lnTo>
                  <a:lnTo>
                    <a:pt x="231" y="329"/>
                  </a:lnTo>
                  <a:lnTo>
                    <a:pt x="244" y="308"/>
                  </a:lnTo>
                  <a:lnTo>
                    <a:pt x="256" y="278"/>
                  </a:lnTo>
                  <a:lnTo>
                    <a:pt x="269" y="244"/>
                  </a:lnTo>
                  <a:lnTo>
                    <a:pt x="274" y="205"/>
                  </a:lnTo>
                  <a:lnTo>
                    <a:pt x="274" y="158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8" name="Freeform 308"/>
            <p:cNvSpPr>
              <a:spLocks/>
            </p:cNvSpPr>
            <p:nvPr/>
          </p:nvSpPr>
          <p:spPr bwMode="auto">
            <a:xfrm>
              <a:off x="574" y="2773"/>
              <a:ext cx="137" cy="94"/>
            </a:xfrm>
            <a:custGeom>
              <a:avLst/>
              <a:gdLst>
                <a:gd name="T0" fmla="*/ 0 w 137"/>
                <a:gd name="T1" fmla="*/ 25 h 94"/>
                <a:gd name="T2" fmla="*/ 0 w 137"/>
                <a:gd name="T3" fmla="*/ 25 h 94"/>
                <a:gd name="T4" fmla="*/ 8 w 137"/>
                <a:gd name="T5" fmla="*/ 38 h 94"/>
                <a:gd name="T6" fmla="*/ 25 w 137"/>
                <a:gd name="T7" fmla="*/ 64 h 94"/>
                <a:gd name="T8" fmla="*/ 34 w 137"/>
                <a:gd name="T9" fmla="*/ 77 h 94"/>
                <a:gd name="T10" fmla="*/ 51 w 137"/>
                <a:gd name="T11" fmla="*/ 85 h 94"/>
                <a:gd name="T12" fmla="*/ 68 w 137"/>
                <a:gd name="T13" fmla="*/ 94 h 94"/>
                <a:gd name="T14" fmla="*/ 85 w 137"/>
                <a:gd name="T15" fmla="*/ 94 h 94"/>
                <a:gd name="T16" fmla="*/ 85 w 137"/>
                <a:gd name="T17" fmla="*/ 94 h 94"/>
                <a:gd name="T18" fmla="*/ 98 w 137"/>
                <a:gd name="T19" fmla="*/ 85 h 94"/>
                <a:gd name="T20" fmla="*/ 111 w 137"/>
                <a:gd name="T21" fmla="*/ 72 h 94"/>
                <a:gd name="T22" fmla="*/ 124 w 137"/>
                <a:gd name="T23" fmla="*/ 47 h 94"/>
                <a:gd name="T24" fmla="*/ 137 w 137"/>
                <a:gd name="T25" fmla="*/ 8 h 94"/>
                <a:gd name="T26" fmla="*/ 137 w 137"/>
                <a:gd name="T27" fmla="*/ 8 h 94"/>
                <a:gd name="T28" fmla="*/ 128 w 137"/>
                <a:gd name="T29" fmla="*/ 4 h 94"/>
                <a:gd name="T30" fmla="*/ 111 w 137"/>
                <a:gd name="T31" fmla="*/ 0 h 94"/>
                <a:gd name="T32" fmla="*/ 94 w 137"/>
                <a:gd name="T33" fmla="*/ 0 h 94"/>
                <a:gd name="T34" fmla="*/ 72 w 137"/>
                <a:gd name="T35" fmla="*/ 4 h 94"/>
                <a:gd name="T36" fmla="*/ 38 w 137"/>
                <a:gd name="T37" fmla="*/ 13 h 94"/>
                <a:gd name="T38" fmla="*/ 0 w 137"/>
                <a:gd name="T39" fmla="*/ 25 h 94"/>
                <a:gd name="T40" fmla="*/ 0 w 137"/>
                <a:gd name="T41" fmla="*/ 25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94"/>
                <a:gd name="T65" fmla="*/ 137 w 137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94">
                  <a:moveTo>
                    <a:pt x="0" y="25"/>
                  </a:moveTo>
                  <a:lnTo>
                    <a:pt x="0" y="25"/>
                  </a:lnTo>
                  <a:lnTo>
                    <a:pt x="8" y="38"/>
                  </a:lnTo>
                  <a:lnTo>
                    <a:pt x="25" y="64"/>
                  </a:lnTo>
                  <a:lnTo>
                    <a:pt x="34" y="77"/>
                  </a:lnTo>
                  <a:lnTo>
                    <a:pt x="51" y="85"/>
                  </a:lnTo>
                  <a:lnTo>
                    <a:pt x="68" y="94"/>
                  </a:lnTo>
                  <a:lnTo>
                    <a:pt x="85" y="94"/>
                  </a:lnTo>
                  <a:lnTo>
                    <a:pt x="98" y="85"/>
                  </a:lnTo>
                  <a:lnTo>
                    <a:pt x="111" y="72"/>
                  </a:lnTo>
                  <a:lnTo>
                    <a:pt x="124" y="47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1" y="0"/>
                  </a:lnTo>
                  <a:lnTo>
                    <a:pt x="94" y="0"/>
                  </a:lnTo>
                  <a:lnTo>
                    <a:pt x="72" y="4"/>
                  </a:lnTo>
                  <a:lnTo>
                    <a:pt x="38" y="1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6392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49" name="Freeform 309"/>
            <p:cNvSpPr>
              <a:spLocks/>
            </p:cNvSpPr>
            <p:nvPr/>
          </p:nvSpPr>
          <p:spPr bwMode="auto">
            <a:xfrm>
              <a:off x="578" y="2781"/>
              <a:ext cx="128" cy="64"/>
            </a:xfrm>
            <a:custGeom>
              <a:avLst/>
              <a:gdLst>
                <a:gd name="T0" fmla="*/ 0 w 128"/>
                <a:gd name="T1" fmla="*/ 22 h 64"/>
                <a:gd name="T2" fmla="*/ 0 w 128"/>
                <a:gd name="T3" fmla="*/ 22 h 64"/>
                <a:gd name="T4" fmla="*/ 13 w 128"/>
                <a:gd name="T5" fmla="*/ 39 h 64"/>
                <a:gd name="T6" fmla="*/ 30 w 128"/>
                <a:gd name="T7" fmla="*/ 52 h 64"/>
                <a:gd name="T8" fmla="*/ 47 w 128"/>
                <a:gd name="T9" fmla="*/ 60 h 64"/>
                <a:gd name="T10" fmla="*/ 68 w 128"/>
                <a:gd name="T11" fmla="*/ 64 h 64"/>
                <a:gd name="T12" fmla="*/ 77 w 128"/>
                <a:gd name="T13" fmla="*/ 64 h 64"/>
                <a:gd name="T14" fmla="*/ 90 w 128"/>
                <a:gd name="T15" fmla="*/ 60 h 64"/>
                <a:gd name="T16" fmla="*/ 98 w 128"/>
                <a:gd name="T17" fmla="*/ 52 h 64"/>
                <a:gd name="T18" fmla="*/ 111 w 128"/>
                <a:gd name="T19" fmla="*/ 39 h 64"/>
                <a:gd name="T20" fmla="*/ 120 w 128"/>
                <a:gd name="T21" fmla="*/ 22 h 64"/>
                <a:gd name="T22" fmla="*/ 128 w 128"/>
                <a:gd name="T23" fmla="*/ 0 h 64"/>
                <a:gd name="T24" fmla="*/ 128 w 128"/>
                <a:gd name="T25" fmla="*/ 0 h 64"/>
                <a:gd name="T26" fmla="*/ 86 w 128"/>
                <a:gd name="T27" fmla="*/ 9 h 64"/>
                <a:gd name="T28" fmla="*/ 43 w 128"/>
                <a:gd name="T29" fmla="*/ 17 h 64"/>
                <a:gd name="T30" fmla="*/ 0 w 128"/>
                <a:gd name="T31" fmla="*/ 22 h 64"/>
                <a:gd name="T32" fmla="*/ 0 w 128"/>
                <a:gd name="T33" fmla="*/ 22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64"/>
                <a:gd name="T53" fmla="*/ 128 w 12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64">
                  <a:moveTo>
                    <a:pt x="0" y="22"/>
                  </a:moveTo>
                  <a:lnTo>
                    <a:pt x="0" y="22"/>
                  </a:lnTo>
                  <a:lnTo>
                    <a:pt x="13" y="39"/>
                  </a:lnTo>
                  <a:lnTo>
                    <a:pt x="30" y="52"/>
                  </a:lnTo>
                  <a:lnTo>
                    <a:pt x="47" y="60"/>
                  </a:lnTo>
                  <a:lnTo>
                    <a:pt x="68" y="64"/>
                  </a:lnTo>
                  <a:lnTo>
                    <a:pt x="77" y="64"/>
                  </a:lnTo>
                  <a:lnTo>
                    <a:pt x="90" y="60"/>
                  </a:lnTo>
                  <a:lnTo>
                    <a:pt x="98" y="52"/>
                  </a:lnTo>
                  <a:lnTo>
                    <a:pt x="111" y="39"/>
                  </a:lnTo>
                  <a:lnTo>
                    <a:pt x="120" y="22"/>
                  </a:lnTo>
                  <a:lnTo>
                    <a:pt x="128" y="0"/>
                  </a:lnTo>
                  <a:lnTo>
                    <a:pt x="86" y="9"/>
                  </a:lnTo>
                  <a:lnTo>
                    <a:pt x="43" y="1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0" name="Freeform 310"/>
            <p:cNvSpPr>
              <a:spLocks/>
            </p:cNvSpPr>
            <p:nvPr/>
          </p:nvSpPr>
          <p:spPr bwMode="auto">
            <a:xfrm>
              <a:off x="651" y="2850"/>
              <a:ext cx="13" cy="8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4 h 8"/>
                <a:gd name="T4" fmla="*/ 8 w 13"/>
                <a:gd name="T5" fmla="*/ 8 h 8"/>
                <a:gd name="T6" fmla="*/ 8 w 13"/>
                <a:gd name="T7" fmla="*/ 8 h 8"/>
                <a:gd name="T8" fmla="*/ 0 w 13"/>
                <a:gd name="T9" fmla="*/ 4 h 8"/>
                <a:gd name="T10" fmla="*/ 0 w 13"/>
                <a:gd name="T11" fmla="*/ 4 h 8"/>
                <a:gd name="T12" fmla="*/ 8 w 13"/>
                <a:gd name="T13" fmla="*/ 0 h 8"/>
                <a:gd name="T14" fmla="*/ 8 w 13"/>
                <a:gd name="T15" fmla="*/ 0 h 8"/>
                <a:gd name="T16" fmla="*/ 13 w 13"/>
                <a:gd name="T17" fmla="*/ 0 h 8"/>
                <a:gd name="T18" fmla="*/ 13 w 13"/>
                <a:gd name="T19" fmla="*/ 4 h 8"/>
                <a:gd name="T20" fmla="*/ 13 w 13"/>
                <a:gd name="T21" fmla="*/ 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13" y="4"/>
                  </a:moveTo>
                  <a:lnTo>
                    <a:pt x="13" y="4"/>
                  </a:lnTo>
                  <a:lnTo>
                    <a:pt x="8" y="8"/>
                  </a:lnTo>
                  <a:lnTo>
                    <a:pt x="0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1" name="Freeform 311"/>
            <p:cNvSpPr>
              <a:spLocks/>
            </p:cNvSpPr>
            <p:nvPr/>
          </p:nvSpPr>
          <p:spPr bwMode="auto">
            <a:xfrm>
              <a:off x="625" y="2636"/>
              <a:ext cx="73" cy="124"/>
            </a:xfrm>
            <a:custGeom>
              <a:avLst/>
              <a:gdLst>
                <a:gd name="T0" fmla="*/ 13 w 73"/>
                <a:gd name="T1" fmla="*/ 0 h 124"/>
                <a:gd name="T2" fmla="*/ 13 w 73"/>
                <a:gd name="T3" fmla="*/ 0 h 124"/>
                <a:gd name="T4" fmla="*/ 21 w 73"/>
                <a:gd name="T5" fmla="*/ 0 h 124"/>
                <a:gd name="T6" fmla="*/ 21 w 73"/>
                <a:gd name="T7" fmla="*/ 0 h 124"/>
                <a:gd name="T8" fmla="*/ 13 w 73"/>
                <a:gd name="T9" fmla="*/ 9 h 124"/>
                <a:gd name="T10" fmla="*/ 13 w 73"/>
                <a:gd name="T11" fmla="*/ 21 h 124"/>
                <a:gd name="T12" fmla="*/ 9 w 73"/>
                <a:gd name="T13" fmla="*/ 34 h 124"/>
                <a:gd name="T14" fmla="*/ 13 w 73"/>
                <a:gd name="T15" fmla="*/ 51 h 124"/>
                <a:gd name="T16" fmla="*/ 17 w 73"/>
                <a:gd name="T17" fmla="*/ 64 h 124"/>
                <a:gd name="T18" fmla="*/ 26 w 73"/>
                <a:gd name="T19" fmla="*/ 81 h 124"/>
                <a:gd name="T20" fmla="*/ 43 w 73"/>
                <a:gd name="T21" fmla="*/ 94 h 124"/>
                <a:gd name="T22" fmla="*/ 64 w 73"/>
                <a:gd name="T23" fmla="*/ 103 h 124"/>
                <a:gd name="T24" fmla="*/ 64 w 73"/>
                <a:gd name="T25" fmla="*/ 103 h 124"/>
                <a:gd name="T26" fmla="*/ 68 w 73"/>
                <a:gd name="T27" fmla="*/ 107 h 124"/>
                <a:gd name="T28" fmla="*/ 73 w 73"/>
                <a:gd name="T29" fmla="*/ 111 h 124"/>
                <a:gd name="T30" fmla="*/ 73 w 73"/>
                <a:gd name="T31" fmla="*/ 115 h 124"/>
                <a:gd name="T32" fmla="*/ 68 w 73"/>
                <a:gd name="T33" fmla="*/ 120 h 124"/>
                <a:gd name="T34" fmla="*/ 51 w 73"/>
                <a:gd name="T35" fmla="*/ 124 h 124"/>
                <a:gd name="T36" fmla="*/ 51 w 73"/>
                <a:gd name="T37" fmla="*/ 124 h 124"/>
                <a:gd name="T38" fmla="*/ 51 w 73"/>
                <a:gd name="T39" fmla="*/ 120 h 124"/>
                <a:gd name="T40" fmla="*/ 47 w 73"/>
                <a:gd name="T41" fmla="*/ 111 h 124"/>
                <a:gd name="T42" fmla="*/ 43 w 73"/>
                <a:gd name="T43" fmla="*/ 107 h 124"/>
                <a:gd name="T44" fmla="*/ 43 w 73"/>
                <a:gd name="T45" fmla="*/ 107 h 124"/>
                <a:gd name="T46" fmla="*/ 30 w 73"/>
                <a:gd name="T47" fmla="*/ 94 h 124"/>
                <a:gd name="T48" fmla="*/ 9 w 73"/>
                <a:gd name="T49" fmla="*/ 73 h 124"/>
                <a:gd name="T50" fmla="*/ 4 w 73"/>
                <a:gd name="T51" fmla="*/ 60 h 124"/>
                <a:gd name="T52" fmla="*/ 0 w 73"/>
                <a:gd name="T53" fmla="*/ 43 h 124"/>
                <a:gd name="T54" fmla="*/ 0 w 73"/>
                <a:gd name="T55" fmla="*/ 21 h 124"/>
                <a:gd name="T56" fmla="*/ 13 w 73"/>
                <a:gd name="T57" fmla="*/ 0 h 124"/>
                <a:gd name="T58" fmla="*/ 13 w 73"/>
                <a:gd name="T59" fmla="*/ 0 h 12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3"/>
                <a:gd name="T91" fmla="*/ 0 h 124"/>
                <a:gd name="T92" fmla="*/ 73 w 73"/>
                <a:gd name="T93" fmla="*/ 124 h 12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3" h="124">
                  <a:moveTo>
                    <a:pt x="13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13" y="9"/>
                  </a:lnTo>
                  <a:lnTo>
                    <a:pt x="13" y="21"/>
                  </a:lnTo>
                  <a:lnTo>
                    <a:pt x="9" y="34"/>
                  </a:lnTo>
                  <a:lnTo>
                    <a:pt x="13" y="51"/>
                  </a:lnTo>
                  <a:lnTo>
                    <a:pt x="17" y="64"/>
                  </a:lnTo>
                  <a:lnTo>
                    <a:pt x="26" y="81"/>
                  </a:lnTo>
                  <a:lnTo>
                    <a:pt x="43" y="94"/>
                  </a:lnTo>
                  <a:lnTo>
                    <a:pt x="64" y="103"/>
                  </a:lnTo>
                  <a:lnTo>
                    <a:pt x="68" y="107"/>
                  </a:lnTo>
                  <a:lnTo>
                    <a:pt x="73" y="111"/>
                  </a:lnTo>
                  <a:lnTo>
                    <a:pt x="73" y="115"/>
                  </a:lnTo>
                  <a:lnTo>
                    <a:pt x="68" y="120"/>
                  </a:lnTo>
                  <a:lnTo>
                    <a:pt x="51" y="124"/>
                  </a:lnTo>
                  <a:lnTo>
                    <a:pt x="51" y="120"/>
                  </a:lnTo>
                  <a:lnTo>
                    <a:pt x="47" y="111"/>
                  </a:lnTo>
                  <a:lnTo>
                    <a:pt x="43" y="107"/>
                  </a:lnTo>
                  <a:lnTo>
                    <a:pt x="30" y="94"/>
                  </a:lnTo>
                  <a:lnTo>
                    <a:pt x="9" y="73"/>
                  </a:lnTo>
                  <a:lnTo>
                    <a:pt x="4" y="60"/>
                  </a:lnTo>
                  <a:lnTo>
                    <a:pt x="0" y="43"/>
                  </a:lnTo>
                  <a:lnTo>
                    <a:pt x="0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2" name="Freeform 312"/>
            <p:cNvSpPr>
              <a:spLocks/>
            </p:cNvSpPr>
            <p:nvPr/>
          </p:nvSpPr>
          <p:spPr bwMode="auto">
            <a:xfrm>
              <a:off x="629" y="2606"/>
              <a:ext cx="103" cy="47"/>
            </a:xfrm>
            <a:custGeom>
              <a:avLst/>
              <a:gdLst>
                <a:gd name="T0" fmla="*/ 17 w 103"/>
                <a:gd name="T1" fmla="*/ 17 h 47"/>
                <a:gd name="T2" fmla="*/ 17 w 103"/>
                <a:gd name="T3" fmla="*/ 17 h 47"/>
                <a:gd name="T4" fmla="*/ 30 w 103"/>
                <a:gd name="T5" fmla="*/ 9 h 47"/>
                <a:gd name="T6" fmla="*/ 47 w 103"/>
                <a:gd name="T7" fmla="*/ 0 h 47"/>
                <a:gd name="T8" fmla="*/ 60 w 103"/>
                <a:gd name="T9" fmla="*/ 0 h 47"/>
                <a:gd name="T10" fmla="*/ 73 w 103"/>
                <a:gd name="T11" fmla="*/ 0 h 47"/>
                <a:gd name="T12" fmla="*/ 90 w 103"/>
                <a:gd name="T13" fmla="*/ 4 h 47"/>
                <a:gd name="T14" fmla="*/ 103 w 103"/>
                <a:gd name="T15" fmla="*/ 13 h 47"/>
                <a:gd name="T16" fmla="*/ 103 w 103"/>
                <a:gd name="T17" fmla="*/ 13 h 47"/>
                <a:gd name="T18" fmla="*/ 94 w 103"/>
                <a:gd name="T19" fmla="*/ 9 h 47"/>
                <a:gd name="T20" fmla="*/ 77 w 103"/>
                <a:gd name="T21" fmla="*/ 9 h 47"/>
                <a:gd name="T22" fmla="*/ 47 w 103"/>
                <a:gd name="T23" fmla="*/ 9 h 47"/>
                <a:gd name="T24" fmla="*/ 35 w 103"/>
                <a:gd name="T25" fmla="*/ 13 h 47"/>
                <a:gd name="T26" fmla="*/ 26 w 103"/>
                <a:gd name="T27" fmla="*/ 26 h 47"/>
                <a:gd name="T28" fmla="*/ 26 w 103"/>
                <a:gd name="T29" fmla="*/ 26 h 47"/>
                <a:gd name="T30" fmla="*/ 9 w 103"/>
                <a:gd name="T31" fmla="*/ 47 h 47"/>
                <a:gd name="T32" fmla="*/ 9 w 103"/>
                <a:gd name="T33" fmla="*/ 47 h 47"/>
                <a:gd name="T34" fmla="*/ 5 w 103"/>
                <a:gd name="T35" fmla="*/ 47 h 47"/>
                <a:gd name="T36" fmla="*/ 0 w 103"/>
                <a:gd name="T37" fmla="*/ 43 h 47"/>
                <a:gd name="T38" fmla="*/ 0 w 103"/>
                <a:gd name="T39" fmla="*/ 43 h 47"/>
                <a:gd name="T40" fmla="*/ 9 w 103"/>
                <a:gd name="T41" fmla="*/ 30 h 47"/>
                <a:gd name="T42" fmla="*/ 17 w 103"/>
                <a:gd name="T43" fmla="*/ 17 h 47"/>
                <a:gd name="T44" fmla="*/ 17 w 103"/>
                <a:gd name="T45" fmla="*/ 17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47"/>
                <a:gd name="T71" fmla="*/ 103 w 103"/>
                <a:gd name="T72" fmla="*/ 47 h 4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47">
                  <a:moveTo>
                    <a:pt x="17" y="17"/>
                  </a:moveTo>
                  <a:lnTo>
                    <a:pt x="17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90" y="4"/>
                  </a:lnTo>
                  <a:lnTo>
                    <a:pt x="103" y="13"/>
                  </a:lnTo>
                  <a:lnTo>
                    <a:pt x="94" y="9"/>
                  </a:lnTo>
                  <a:lnTo>
                    <a:pt x="77" y="9"/>
                  </a:lnTo>
                  <a:lnTo>
                    <a:pt x="47" y="9"/>
                  </a:lnTo>
                  <a:lnTo>
                    <a:pt x="35" y="13"/>
                  </a:lnTo>
                  <a:lnTo>
                    <a:pt x="26" y="26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9" y="3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3" name="Freeform 313"/>
            <p:cNvSpPr>
              <a:spLocks/>
            </p:cNvSpPr>
            <p:nvPr/>
          </p:nvSpPr>
          <p:spPr bwMode="auto">
            <a:xfrm>
              <a:off x="484" y="2632"/>
              <a:ext cx="107" cy="38"/>
            </a:xfrm>
            <a:custGeom>
              <a:avLst/>
              <a:gdLst>
                <a:gd name="T0" fmla="*/ 81 w 107"/>
                <a:gd name="T1" fmla="*/ 0 h 38"/>
                <a:gd name="T2" fmla="*/ 81 w 107"/>
                <a:gd name="T3" fmla="*/ 0 h 38"/>
                <a:gd name="T4" fmla="*/ 68 w 107"/>
                <a:gd name="T5" fmla="*/ 0 h 38"/>
                <a:gd name="T6" fmla="*/ 47 w 107"/>
                <a:gd name="T7" fmla="*/ 4 h 38"/>
                <a:gd name="T8" fmla="*/ 34 w 107"/>
                <a:gd name="T9" fmla="*/ 8 h 38"/>
                <a:gd name="T10" fmla="*/ 21 w 107"/>
                <a:gd name="T11" fmla="*/ 13 h 38"/>
                <a:gd name="T12" fmla="*/ 9 w 107"/>
                <a:gd name="T13" fmla="*/ 25 h 38"/>
                <a:gd name="T14" fmla="*/ 0 w 107"/>
                <a:gd name="T15" fmla="*/ 38 h 38"/>
                <a:gd name="T16" fmla="*/ 0 w 107"/>
                <a:gd name="T17" fmla="*/ 38 h 38"/>
                <a:gd name="T18" fmla="*/ 4 w 107"/>
                <a:gd name="T19" fmla="*/ 34 h 38"/>
                <a:gd name="T20" fmla="*/ 21 w 107"/>
                <a:gd name="T21" fmla="*/ 21 h 38"/>
                <a:gd name="T22" fmla="*/ 47 w 107"/>
                <a:gd name="T23" fmla="*/ 8 h 38"/>
                <a:gd name="T24" fmla="*/ 64 w 107"/>
                <a:gd name="T25" fmla="*/ 8 h 38"/>
                <a:gd name="T26" fmla="*/ 77 w 107"/>
                <a:gd name="T27" fmla="*/ 8 h 38"/>
                <a:gd name="T28" fmla="*/ 77 w 107"/>
                <a:gd name="T29" fmla="*/ 8 h 38"/>
                <a:gd name="T30" fmla="*/ 90 w 107"/>
                <a:gd name="T31" fmla="*/ 17 h 38"/>
                <a:gd name="T32" fmla="*/ 103 w 107"/>
                <a:gd name="T33" fmla="*/ 21 h 38"/>
                <a:gd name="T34" fmla="*/ 103 w 107"/>
                <a:gd name="T35" fmla="*/ 21 h 38"/>
                <a:gd name="T36" fmla="*/ 107 w 107"/>
                <a:gd name="T37" fmla="*/ 21 h 38"/>
                <a:gd name="T38" fmla="*/ 107 w 107"/>
                <a:gd name="T39" fmla="*/ 17 h 38"/>
                <a:gd name="T40" fmla="*/ 107 w 107"/>
                <a:gd name="T41" fmla="*/ 17 h 38"/>
                <a:gd name="T42" fmla="*/ 94 w 107"/>
                <a:gd name="T43" fmla="*/ 8 h 38"/>
                <a:gd name="T44" fmla="*/ 81 w 107"/>
                <a:gd name="T45" fmla="*/ 0 h 38"/>
                <a:gd name="T46" fmla="*/ 81 w 107"/>
                <a:gd name="T47" fmla="*/ 0 h 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7"/>
                <a:gd name="T73" fmla="*/ 0 h 38"/>
                <a:gd name="T74" fmla="*/ 107 w 107"/>
                <a:gd name="T75" fmla="*/ 38 h 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7" h="38">
                  <a:moveTo>
                    <a:pt x="81" y="0"/>
                  </a:moveTo>
                  <a:lnTo>
                    <a:pt x="81" y="0"/>
                  </a:lnTo>
                  <a:lnTo>
                    <a:pt x="68" y="0"/>
                  </a:lnTo>
                  <a:lnTo>
                    <a:pt x="47" y="4"/>
                  </a:lnTo>
                  <a:lnTo>
                    <a:pt x="34" y="8"/>
                  </a:lnTo>
                  <a:lnTo>
                    <a:pt x="21" y="13"/>
                  </a:lnTo>
                  <a:lnTo>
                    <a:pt x="9" y="25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21" y="21"/>
                  </a:lnTo>
                  <a:lnTo>
                    <a:pt x="47" y="8"/>
                  </a:lnTo>
                  <a:lnTo>
                    <a:pt x="64" y="8"/>
                  </a:lnTo>
                  <a:lnTo>
                    <a:pt x="77" y="8"/>
                  </a:lnTo>
                  <a:lnTo>
                    <a:pt x="90" y="17"/>
                  </a:lnTo>
                  <a:lnTo>
                    <a:pt x="103" y="21"/>
                  </a:lnTo>
                  <a:lnTo>
                    <a:pt x="107" y="21"/>
                  </a:lnTo>
                  <a:lnTo>
                    <a:pt x="107" y="17"/>
                  </a:lnTo>
                  <a:lnTo>
                    <a:pt x="94" y="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4" name="Freeform 314"/>
            <p:cNvSpPr>
              <a:spLocks/>
            </p:cNvSpPr>
            <p:nvPr/>
          </p:nvSpPr>
          <p:spPr bwMode="auto">
            <a:xfrm>
              <a:off x="458" y="2700"/>
              <a:ext cx="43" cy="68"/>
            </a:xfrm>
            <a:custGeom>
              <a:avLst/>
              <a:gdLst>
                <a:gd name="T0" fmla="*/ 30 w 43"/>
                <a:gd name="T1" fmla="*/ 9 h 68"/>
                <a:gd name="T2" fmla="*/ 30 w 43"/>
                <a:gd name="T3" fmla="*/ 9 h 68"/>
                <a:gd name="T4" fmla="*/ 13 w 43"/>
                <a:gd name="T5" fmla="*/ 0 h 68"/>
                <a:gd name="T6" fmla="*/ 9 w 43"/>
                <a:gd name="T7" fmla="*/ 0 h 68"/>
                <a:gd name="T8" fmla="*/ 0 w 43"/>
                <a:gd name="T9" fmla="*/ 0 h 68"/>
                <a:gd name="T10" fmla="*/ 0 w 43"/>
                <a:gd name="T11" fmla="*/ 4 h 68"/>
                <a:gd name="T12" fmla="*/ 0 w 43"/>
                <a:gd name="T13" fmla="*/ 13 h 68"/>
                <a:gd name="T14" fmla="*/ 0 w 43"/>
                <a:gd name="T15" fmla="*/ 13 h 68"/>
                <a:gd name="T16" fmla="*/ 5 w 43"/>
                <a:gd name="T17" fmla="*/ 39 h 68"/>
                <a:gd name="T18" fmla="*/ 18 w 43"/>
                <a:gd name="T19" fmla="*/ 60 h 68"/>
                <a:gd name="T20" fmla="*/ 22 w 43"/>
                <a:gd name="T21" fmla="*/ 64 h 68"/>
                <a:gd name="T22" fmla="*/ 30 w 43"/>
                <a:gd name="T23" fmla="*/ 68 h 68"/>
                <a:gd name="T24" fmla="*/ 35 w 43"/>
                <a:gd name="T25" fmla="*/ 68 h 68"/>
                <a:gd name="T26" fmla="*/ 39 w 43"/>
                <a:gd name="T27" fmla="*/ 60 h 68"/>
                <a:gd name="T28" fmla="*/ 39 w 43"/>
                <a:gd name="T29" fmla="*/ 60 h 68"/>
                <a:gd name="T30" fmla="*/ 43 w 43"/>
                <a:gd name="T31" fmla="*/ 43 h 68"/>
                <a:gd name="T32" fmla="*/ 39 w 43"/>
                <a:gd name="T33" fmla="*/ 26 h 68"/>
                <a:gd name="T34" fmla="*/ 30 w 43"/>
                <a:gd name="T35" fmla="*/ 9 h 68"/>
                <a:gd name="T36" fmla="*/ 30 w 43"/>
                <a:gd name="T37" fmla="*/ 9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"/>
                <a:gd name="T58" fmla="*/ 0 h 68"/>
                <a:gd name="T59" fmla="*/ 43 w 43"/>
                <a:gd name="T60" fmla="*/ 68 h 6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" h="68">
                  <a:moveTo>
                    <a:pt x="30" y="9"/>
                  </a:moveTo>
                  <a:lnTo>
                    <a:pt x="30" y="9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5" y="39"/>
                  </a:lnTo>
                  <a:lnTo>
                    <a:pt x="18" y="60"/>
                  </a:lnTo>
                  <a:lnTo>
                    <a:pt x="22" y="64"/>
                  </a:lnTo>
                  <a:lnTo>
                    <a:pt x="30" y="68"/>
                  </a:lnTo>
                  <a:lnTo>
                    <a:pt x="35" y="68"/>
                  </a:lnTo>
                  <a:lnTo>
                    <a:pt x="39" y="60"/>
                  </a:lnTo>
                  <a:lnTo>
                    <a:pt x="43" y="43"/>
                  </a:lnTo>
                  <a:lnTo>
                    <a:pt x="39" y="26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AC8D6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5" name="Freeform 315"/>
            <p:cNvSpPr>
              <a:spLocks/>
            </p:cNvSpPr>
            <p:nvPr/>
          </p:nvSpPr>
          <p:spPr bwMode="auto">
            <a:xfrm>
              <a:off x="646" y="2645"/>
              <a:ext cx="90" cy="42"/>
            </a:xfrm>
            <a:custGeom>
              <a:avLst/>
              <a:gdLst>
                <a:gd name="T0" fmla="*/ 69 w 90"/>
                <a:gd name="T1" fmla="*/ 29 h 42"/>
                <a:gd name="T2" fmla="*/ 69 w 90"/>
                <a:gd name="T3" fmla="*/ 29 h 42"/>
                <a:gd name="T4" fmla="*/ 52 w 90"/>
                <a:gd name="T5" fmla="*/ 38 h 42"/>
                <a:gd name="T6" fmla="*/ 35 w 90"/>
                <a:gd name="T7" fmla="*/ 42 h 42"/>
                <a:gd name="T8" fmla="*/ 0 w 90"/>
                <a:gd name="T9" fmla="*/ 42 h 42"/>
                <a:gd name="T10" fmla="*/ 0 w 90"/>
                <a:gd name="T11" fmla="*/ 42 h 42"/>
                <a:gd name="T12" fmla="*/ 9 w 90"/>
                <a:gd name="T13" fmla="*/ 34 h 42"/>
                <a:gd name="T14" fmla="*/ 35 w 90"/>
                <a:gd name="T15" fmla="*/ 12 h 42"/>
                <a:gd name="T16" fmla="*/ 47 w 90"/>
                <a:gd name="T17" fmla="*/ 4 h 42"/>
                <a:gd name="T18" fmla="*/ 65 w 90"/>
                <a:gd name="T19" fmla="*/ 0 h 42"/>
                <a:gd name="T20" fmla="*/ 77 w 90"/>
                <a:gd name="T21" fmla="*/ 0 h 42"/>
                <a:gd name="T22" fmla="*/ 90 w 90"/>
                <a:gd name="T23" fmla="*/ 8 h 42"/>
                <a:gd name="T24" fmla="*/ 90 w 90"/>
                <a:gd name="T25" fmla="*/ 8 h 42"/>
                <a:gd name="T26" fmla="*/ 90 w 90"/>
                <a:gd name="T27" fmla="*/ 8 h 42"/>
                <a:gd name="T28" fmla="*/ 90 w 90"/>
                <a:gd name="T29" fmla="*/ 12 h 42"/>
                <a:gd name="T30" fmla="*/ 86 w 90"/>
                <a:gd name="T31" fmla="*/ 21 h 42"/>
                <a:gd name="T32" fmla="*/ 69 w 90"/>
                <a:gd name="T33" fmla="*/ 29 h 42"/>
                <a:gd name="T34" fmla="*/ 69 w 90"/>
                <a:gd name="T35" fmla="*/ 29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42"/>
                <a:gd name="T56" fmla="*/ 90 w 90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42">
                  <a:moveTo>
                    <a:pt x="69" y="29"/>
                  </a:moveTo>
                  <a:lnTo>
                    <a:pt x="69" y="29"/>
                  </a:lnTo>
                  <a:lnTo>
                    <a:pt x="52" y="38"/>
                  </a:lnTo>
                  <a:lnTo>
                    <a:pt x="35" y="42"/>
                  </a:lnTo>
                  <a:lnTo>
                    <a:pt x="0" y="42"/>
                  </a:lnTo>
                  <a:lnTo>
                    <a:pt x="9" y="34"/>
                  </a:lnTo>
                  <a:lnTo>
                    <a:pt x="35" y="12"/>
                  </a:lnTo>
                  <a:lnTo>
                    <a:pt x="47" y="4"/>
                  </a:lnTo>
                  <a:lnTo>
                    <a:pt x="65" y="0"/>
                  </a:lnTo>
                  <a:lnTo>
                    <a:pt x="77" y="0"/>
                  </a:lnTo>
                  <a:lnTo>
                    <a:pt x="90" y="8"/>
                  </a:lnTo>
                  <a:lnTo>
                    <a:pt x="90" y="12"/>
                  </a:lnTo>
                  <a:lnTo>
                    <a:pt x="86" y="2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6" name="Freeform 316"/>
            <p:cNvSpPr>
              <a:spLocks/>
            </p:cNvSpPr>
            <p:nvPr/>
          </p:nvSpPr>
          <p:spPr bwMode="auto">
            <a:xfrm>
              <a:off x="646" y="2636"/>
              <a:ext cx="90" cy="51"/>
            </a:xfrm>
            <a:custGeom>
              <a:avLst/>
              <a:gdLst>
                <a:gd name="T0" fmla="*/ 39 w 90"/>
                <a:gd name="T1" fmla="*/ 30 h 51"/>
                <a:gd name="T2" fmla="*/ 39 w 90"/>
                <a:gd name="T3" fmla="*/ 30 h 51"/>
                <a:gd name="T4" fmla="*/ 18 w 90"/>
                <a:gd name="T5" fmla="*/ 34 h 51"/>
                <a:gd name="T6" fmla="*/ 5 w 90"/>
                <a:gd name="T7" fmla="*/ 43 h 51"/>
                <a:gd name="T8" fmla="*/ 0 w 90"/>
                <a:gd name="T9" fmla="*/ 51 h 51"/>
                <a:gd name="T10" fmla="*/ 0 w 90"/>
                <a:gd name="T11" fmla="*/ 51 h 51"/>
                <a:gd name="T12" fmla="*/ 5 w 90"/>
                <a:gd name="T13" fmla="*/ 38 h 51"/>
                <a:gd name="T14" fmla="*/ 9 w 90"/>
                <a:gd name="T15" fmla="*/ 30 h 51"/>
                <a:gd name="T16" fmla="*/ 18 w 90"/>
                <a:gd name="T17" fmla="*/ 17 h 51"/>
                <a:gd name="T18" fmla="*/ 30 w 90"/>
                <a:gd name="T19" fmla="*/ 9 h 51"/>
                <a:gd name="T20" fmla="*/ 47 w 90"/>
                <a:gd name="T21" fmla="*/ 0 h 51"/>
                <a:gd name="T22" fmla="*/ 65 w 90"/>
                <a:gd name="T23" fmla="*/ 4 h 51"/>
                <a:gd name="T24" fmla="*/ 90 w 90"/>
                <a:gd name="T25" fmla="*/ 13 h 51"/>
                <a:gd name="T26" fmla="*/ 90 w 90"/>
                <a:gd name="T27" fmla="*/ 13 h 51"/>
                <a:gd name="T28" fmla="*/ 39 w 90"/>
                <a:gd name="T29" fmla="*/ 30 h 51"/>
                <a:gd name="T30" fmla="*/ 39 w 90"/>
                <a:gd name="T31" fmla="*/ 3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"/>
                <a:gd name="T49" fmla="*/ 0 h 51"/>
                <a:gd name="T50" fmla="*/ 90 w 90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" h="51">
                  <a:moveTo>
                    <a:pt x="39" y="30"/>
                  </a:moveTo>
                  <a:lnTo>
                    <a:pt x="39" y="30"/>
                  </a:lnTo>
                  <a:lnTo>
                    <a:pt x="18" y="34"/>
                  </a:lnTo>
                  <a:lnTo>
                    <a:pt x="5" y="43"/>
                  </a:lnTo>
                  <a:lnTo>
                    <a:pt x="0" y="51"/>
                  </a:lnTo>
                  <a:lnTo>
                    <a:pt x="5" y="38"/>
                  </a:lnTo>
                  <a:lnTo>
                    <a:pt x="9" y="30"/>
                  </a:lnTo>
                  <a:lnTo>
                    <a:pt x="18" y="17"/>
                  </a:lnTo>
                  <a:lnTo>
                    <a:pt x="30" y="9"/>
                  </a:lnTo>
                  <a:lnTo>
                    <a:pt x="47" y="0"/>
                  </a:lnTo>
                  <a:lnTo>
                    <a:pt x="65" y="4"/>
                  </a:lnTo>
                  <a:lnTo>
                    <a:pt x="90" y="13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7" name="Freeform 317"/>
            <p:cNvSpPr>
              <a:spLocks/>
            </p:cNvSpPr>
            <p:nvPr/>
          </p:nvSpPr>
          <p:spPr bwMode="auto">
            <a:xfrm>
              <a:off x="706" y="2649"/>
              <a:ext cx="26" cy="21"/>
            </a:xfrm>
            <a:custGeom>
              <a:avLst/>
              <a:gdLst>
                <a:gd name="T0" fmla="*/ 26 w 26"/>
                <a:gd name="T1" fmla="*/ 8 h 21"/>
                <a:gd name="T2" fmla="*/ 26 w 26"/>
                <a:gd name="T3" fmla="*/ 8 h 21"/>
                <a:gd name="T4" fmla="*/ 22 w 26"/>
                <a:gd name="T5" fmla="*/ 17 h 21"/>
                <a:gd name="T6" fmla="*/ 13 w 26"/>
                <a:gd name="T7" fmla="*/ 21 h 21"/>
                <a:gd name="T8" fmla="*/ 13 w 26"/>
                <a:gd name="T9" fmla="*/ 21 h 21"/>
                <a:gd name="T10" fmla="*/ 5 w 26"/>
                <a:gd name="T11" fmla="*/ 21 h 21"/>
                <a:gd name="T12" fmla="*/ 0 w 26"/>
                <a:gd name="T13" fmla="*/ 8 h 21"/>
                <a:gd name="T14" fmla="*/ 0 w 26"/>
                <a:gd name="T15" fmla="*/ 8 h 21"/>
                <a:gd name="T16" fmla="*/ 0 w 26"/>
                <a:gd name="T17" fmla="*/ 8 h 21"/>
                <a:gd name="T18" fmla="*/ 13 w 26"/>
                <a:gd name="T19" fmla="*/ 0 h 21"/>
                <a:gd name="T20" fmla="*/ 13 w 26"/>
                <a:gd name="T21" fmla="*/ 0 h 21"/>
                <a:gd name="T22" fmla="*/ 22 w 26"/>
                <a:gd name="T23" fmla="*/ 0 h 21"/>
                <a:gd name="T24" fmla="*/ 26 w 26"/>
                <a:gd name="T25" fmla="*/ 8 h 21"/>
                <a:gd name="T26" fmla="*/ 26 w 26"/>
                <a:gd name="T27" fmla="*/ 8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1"/>
                <a:gd name="T44" fmla="*/ 26 w 26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1">
                  <a:moveTo>
                    <a:pt x="26" y="8"/>
                  </a:moveTo>
                  <a:lnTo>
                    <a:pt x="26" y="8"/>
                  </a:lnTo>
                  <a:lnTo>
                    <a:pt x="22" y="17"/>
                  </a:lnTo>
                  <a:lnTo>
                    <a:pt x="13" y="21"/>
                  </a:lnTo>
                  <a:lnTo>
                    <a:pt x="5" y="21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8" name="Freeform 318"/>
            <p:cNvSpPr>
              <a:spLocks/>
            </p:cNvSpPr>
            <p:nvPr/>
          </p:nvSpPr>
          <p:spPr bwMode="auto">
            <a:xfrm>
              <a:off x="646" y="2636"/>
              <a:ext cx="95" cy="47"/>
            </a:xfrm>
            <a:custGeom>
              <a:avLst/>
              <a:gdLst>
                <a:gd name="T0" fmla="*/ 95 w 95"/>
                <a:gd name="T1" fmla="*/ 9 h 47"/>
                <a:gd name="T2" fmla="*/ 95 w 95"/>
                <a:gd name="T3" fmla="*/ 9 h 47"/>
                <a:gd name="T4" fmla="*/ 86 w 95"/>
                <a:gd name="T5" fmla="*/ 4 h 47"/>
                <a:gd name="T6" fmla="*/ 73 w 95"/>
                <a:gd name="T7" fmla="*/ 0 h 47"/>
                <a:gd name="T8" fmla="*/ 60 w 95"/>
                <a:gd name="T9" fmla="*/ 0 h 47"/>
                <a:gd name="T10" fmla="*/ 43 w 95"/>
                <a:gd name="T11" fmla="*/ 0 h 47"/>
                <a:gd name="T12" fmla="*/ 26 w 95"/>
                <a:gd name="T13" fmla="*/ 9 h 47"/>
                <a:gd name="T14" fmla="*/ 13 w 95"/>
                <a:gd name="T15" fmla="*/ 21 h 47"/>
                <a:gd name="T16" fmla="*/ 0 w 95"/>
                <a:gd name="T17" fmla="*/ 47 h 47"/>
                <a:gd name="T18" fmla="*/ 0 w 95"/>
                <a:gd name="T19" fmla="*/ 47 h 47"/>
                <a:gd name="T20" fmla="*/ 5 w 95"/>
                <a:gd name="T21" fmla="*/ 38 h 47"/>
                <a:gd name="T22" fmla="*/ 22 w 95"/>
                <a:gd name="T23" fmla="*/ 17 h 47"/>
                <a:gd name="T24" fmla="*/ 35 w 95"/>
                <a:gd name="T25" fmla="*/ 9 h 47"/>
                <a:gd name="T26" fmla="*/ 52 w 95"/>
                <a:gd name="T27" fmla="*/ 4 h 47"/>
                <a:gd name="T28" fmla="*/ 69 w 95"/>
                <a:gd name="T29" fmla="*/ 4 h 47"/>
                <a:gd name="T30" fmla="*/ 90 w 95"/>
                <a:gd name="T31" fmla="*/ 13 h 47"/>
                <a:gd name="T32" fmla="*/ 95 w 95"/>
                <a:gd name="T33" fmla="*/ 9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47"/>
                <a:gd name="T53" fmla="*/ 95 w 95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47">
                  <a:moveTo>
                    <a:pt x="95" y="9"/>
                  </a:moveTo>
                  <a:lnTo>
                    <a:pt x="95" y="9"/>
                  </a:lnTo>
                  <a:lnTo>
                    <a:pt x="86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13" y="21"/>
                  </a:lnTo>
                  <a:lnTo>
                    <a:pt x="0" y="47"/>
                  </a:lnTo>
                  <a:lnTo>
                    <a:pt x="5" y="38"/>
                  </a:lnTo>
                  <a:lnTo>
                    <a:pt x="22" y="17"/>
                  </a:lnTo>
                  <a:lnTo>
                    <a:pt x="35" y="9"/>
                  </a:lnTo>
                  <a:lnTo>
                    <a:pt x="52" y="4"/>
                  </a:lnTo>
                  <a:lnTo>
                    <a:pt x="69" y="4"/>
                  </a:lnTo>
                  <a:lnTo>
                    <a:pt x="90" y="13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59" name="Freeform 319"/>
            <p:cNvSpPr>
              <a:spLocks/>
            </p:cNvSpPr>
            <p:nvPr/>
          </p:nvSpPr>
          <p:spPr bwMode="auto">
            <a:xfrm>
              <a:off x="698" y="2645"/>
              <a:ext cx="47" cy="38"/>
            </a:xfrm>
            <a:custGeom>
              <a:avLst/>
              <a:gdLst>
                <a:gd name="T0" fmla="*/ 34 w 47"/>
                <a:gd name="T1" fmla="*/ 4 h 38"/>
                <a:gd name="T2" fmla="*/ 34 w 47"/>
                <a:gd name="T3" fmla="*/ 4 h 38"/>
                <a:gd name="T4" fmla="*/ 34 w 47"/>
                <a:gd name="T5" fmla="*/ 8 h 38"/>
                <a:gd name="T6" fmla="*/ 34 w 47"/>
                <a:gd name="T7" fmla="*/ 17 h 38"/>
                <a:gd name="T8" fmla="*/ 21 w 47"/>
                <a:gd name="T9" fmla="*/ 25 h 38"/>
                <a:gd name="T10" fmla="*/ 0 w 47"/>
                <a:gd name="T11" fmla="*/ 38 h 38"/>
                <a:gd name="T12" fmla="*/ 0 w 47"/>
                <a:gd name="T13" fmla="*/ 38 h 38"/>
                <a:gd name="T14" fmla="*/ 8 w 47"/>
                <a:gd name="T15" fmla="*/ 38 h 38"/>
                <a:gd name="T16" fmla="*/ 21 w 47"/>
                <a:gd name="T17" fmla="*/ 29 h 38"/>
                <a:gd name="T18" fmla="*/ 38 w 47"/>
                <a:gd name="T19" fmla="*/ 21 h 38"/>
                <a:gd name="T20" fmla="*/ 43 w 47"/>
                <a:gd name="T21" fmla="*/ 12 h 38"/>
                <a:gd name="T22" fmla="*/ 47 w 47"/>
                <a:gd name="T23" fmla="*/ 0 h 38"/>
                <a:gd name="T24" fmla="*/ 34 w 47"/>
                <a:gd name="T25" fmla="*/ 4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38"/>
                <a:gd name="T41" fmla="*/ 47 w 47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38">
                  <a:moveTo>
                    <a:pt x="34" y="4"/>
                  </a:moveTo>
                  <a:lnTo>
                    <a:pt x="34" y="4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21" y="25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1" y="29"/>
                  </a:lnTo>
                  <a:lnTo>
                    <a:pt x="38" y="21"/>
                  </a:lnTo>
                  <a:lnTo>
                    <a:pt x="43" y="12"/>
                  </a:lnTo>
                  <a:lnTo>
                    <a:pt x="47" y="0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0" name="Freeform 320"/>
            <p:cNvSpPr>
              <a:spLocks/>
            </p:cNvSpPr>
            <p:nvPr/>
          </p:nvSpPr>
          <p:spPr bwMode="auto">
            <a:xfrm>
              <a:off x="646" y="2632"/>
              <a:ext cx="103" cy="55"/>
            </a:xfrm>
            <a:custGeom>
              <a:avLst/>
              <a:gdLst>
                <a:gd name="T0" fmla="*/ 0 w 103"/>
                <a:gd name="T1" fmla="*/ 55 h 55"/>
                <a:gd name="T2" fmla="*/ 0 w 103"/>
                <a:gd name="T3" fmla="*/ 55 h 55"/>
                <a:gd name="T4" fmla="*/ 0 w 103"/>
                <a:gd name="T5" fmla="*/ 51 h 55"/>
                <a:gd name="T6" fmla="*/ 13 w 103"/>
                <a:gd name="T7" fmla="*/ 38 h 55"/>
                <a:gd name="T8" fmla="*/ 39 w 103"/>
                <a:gd name="T9" fmla="*/ 25 h 55"/>
                <a:gd name="T10" fmla="*/ 56 w 103"/>
                <a:gd name="T11" fmla="*/ 17 h 55"/>
                <a:gd name="T12" fmla="*/ 77 w 103"/>
                <a:gd name="T13" fmla="*/ 13 h 55"/>
                <a:gd name="T14" fmla="*/ 77 w 103"/>
                <a:gd name="T15" fmla="*/ 13 h 55"/>
                <a:gd name="T16" fmla="*/ 90 w 103"/>
                <a:gd name="T17" fmla="*/ 13 h 55"/>
                <a:gd name="T18" fmla="*/ 95 w 103"/>
                <a:gd name="T19" fmla="*/ 4 h 55"/>
                <a:gd name="T20" fmla="*/ 103 w 103"/>
                <a:gd name="T21" fmla="*/ 0 h 55"/>
                <a:gd name="T22" fmla="*/ 103 w 103"/>
                <a:gd name="T23" fmla="*/ 0 h 55"/>
                <a:gd name="T24" fmla="*/ 103 w 103"/>
                <a:gd name="T25" fmla="*/ 4 h 55"/>
                <a:gd name="T26" fmla="*/ 99 w 103"/>
                <a:gd name="T27" fmla="*/ 8 h 55"/>
                <a:gd name="T28" fmla="*/ 95 w 103"/>
                <a:gd name="T29" fmla="*/ 17 h 55"/>
                <a:gd name="T30" fmla="*/ 77 w 103"/>
                <a:gd name="T31" fmla="*/ 21 h 55"/>
                <a:gd name="T32" fmla="*/ 77 w 103"/>
                <a:gd name="T33" fmla="*/ 21 h 55"/>
                <a:gd name="T34" fmla="*/ 43 w 103"/>
                <a:gd name="T35" fmla="*/ 30 h 55"/>
                <a:gd name="T36" fmla="*/ 18 w 103"/>
                <a:gd name="T37" fmla="*/ 42 h 55"/>
                <a:gd name="T38" fmla="*/ 0 w 103"/>
                <a:gd name="T39" fmla="*/ 55 h 55"/>
                <a:gd name="T40" fmla="*/ 0 w 103"/>
                <a:gd name="T41" fmla="*/ 55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55"/>
                <a:gd name="T65" fmla="*/ 103 w 103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55">
                  <a:moveTo>
                    <a:pt x="0" y="55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13" y="38"/>
                  </a:lnTo>
                  <a:lnTo>
                    <a:pt x="39" y="25"/>
                  </a:lnTo>
                  <a:lnTo>
                    <a:pt x="56" y="17"/>
                  </a:lnTo>
                  <a:lnTo>
                    <a:pt x="77" y="13"/>
                  </a:lnTo>
                  <a:lnTo>
                    <a:pt x="90" y="13"/>
                  </a:lnTo>
                  <a:lnTo>
                    <a:pt x="95" y="4"/>
                  </a:lnTo>
                  <a:lnTo>
                    <a:pt x="103" y="0"/>
                  </a:lnTo>
                  <a:lnTo>
                    <a:pt x="103" y="4"/>
                  </a:lnTo>
                  <a:lnTo>
                    <a:pt x="99" y="8"/>
                  </a:lnTo>
                  <a:lnTo>
                    <a:pt x="95" y="17"/>
                  </a:lnTo>
                  <a:lnTo>
                    <a:pt x="77" y="21"/>
                  </a:lnTo>
                  <a:lnTo>
                    <a:pt x="43" y="30"/>
                  </a:lnTo>
                  <a:lnTo>
                    <a:pt x="18" y="4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1" name="Freeform 321"/>
            <p:cNvSpPr>
              <a:spLocks/>
            </p:cNvSpPr>
            <p:nvPr/>
          </p:nvSpPr>
          <p:spPr bwMode="auto">
            <a:xfrm>
              <a:off x="501" y="2670"/>
              <a:ext cx="98" cy="26"/>
            </a:xfrm>
            <a:custGeom>
              <a:avLst/>
              <a:gdLst>
                <a:gd name="T0" fmla="*/ 51 w 98"/>
                <a:gd name="T1" fmla="*/ 22 h 26"/>
                <a:gd name="T2" fmla="*/ 51 w 98"/>
                <a:gd name="T3" fmla="*/ 22 h 26"/>
                <a:gd name="T4" fmla="*/ 77 w 98"/>
                <a:gd name="T5" fmla="*/ 22 h 26"/>
                <a:gd name="T6" fmla="*/ 90 w 98"/>
                <a:gd name="T7" fmla="*/ 22 h 26"/>
                <a:gd name="T8" fmla="*/ 98 w 98"/>
                <a:gd name="T9" fmla="*/ 26 h 26"/>
                <a:gd name="T10" fmla="*/ 98 w 98"/>
                <a:gd name="T11" fmla="*/ 26 h 26"/>
                <a:gd name="T12" fmla="*/ 90 w 98"/>
                <a:gd name="T13" fmla="*/ 17 h 26"/>
                <a:gd name="T14" fmla="*/ 81 w 98"/>
                <a:gd name="T15" fmla="*/ 9 h 26"/>
                <a:gd name="T16" fmla="*/ 69 w 98"/>
                <a:gd name="T17" fmla="*/ 4 h 26"/>
                <a:gd name="T18" fmla="*/ 51 w 98"/>
                <a:gd name="T19" fmla="*/ 0 h 26"/>
                <a:gd name="T20" fmla="*/ 34 w 98"/>
                <a:gd name="T21" fmla="*/ 0 h 26"/>
                <a:gd name="T22" fmla="*/ 17 w 98"/>
                <a:gd name="T23" fmla="*/ 9 h 26"/>
                <a:gd name="T24" fmla="*/ 0 w 98"/>
                <a:gd name="T25" fmla="*/ 26 h 26"/>
                <a:gd name="T26" fmla="*/ 0 w 98"/>
                <a:gd name="T27" fmla="*/ 26 h 26"/>
                <a:gd name="T28" fmla="*/ 51 w 98"/>
                <a:gd name="T29" fmla="*/ 22 h 26"/>
                <a:gd name="T30" fmla="*/ 51 w 98"/>
                <a:gd name="T31" fmla="*/ 2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26"/>
                <a:gd name="T50" fmla="*/ 98 w 98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26">
                  <a:moveTo>
                    <a:pt x="51" y="22"/>
                  </a:moveTo>
                  <a:lnTo>
                    <a:pt x="51" y="22"/>
                  </a:lnTo>
                  <a:lnTo>
                    <a:pt x="77" y="22"/>
                  </a:lnTo>
                  <a:lnTo>
                    <a:pt x="90" y="22"/>
                  </a:lnTo>
                  <a:lnTo>
                    <a:pt x="98" y="26"/>
                  </a:lnTo>
                  <a:lnTo>
                    <a:pt x="90" y="17"/>
                  </a:lnTo>
                  <a:lnTo>
                    <a:pt x="81" y="9"/>
                  </a:lnTo>
                  <a:lnTo>
                    <a:pt x="69" y="4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17" y="9"/>
                  </a:lnTo>
                  <a:lnTo>
                    <a:pt x="0" y="26"/>
                  </a:lnTo>
                  <a:lnTo>
                    <a:pt x="51" y="22"/>
                  </a:lnTo>
                  <a:close/>
                </a:path>
              </a:pathLst>
            </a:custGeom>
            <a:solidFill>
              <a:srgbClr val="89684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2" name="Freeform 322"/>
            <p:cNvSpPr>
              <a:spLocks/>
            </p:cNvSpPr>
            <p:nvPr/>
          </p:nvSpPr>
          <p:spPr bwMode="auto">
            <a:xfrm>
              <a:off x="497" y="2666"/>
              <a:ext cx="98" cy="30"/>
            </a:xfrm>
            <a:custGeom>
              <a:avLst/>
              <a:gdLst>
                <a:gd name="T0" fmla="*/ 0 w 98"/>
                <a:gd name="T1" fmla="*/ 30 h 30"/>
                <a:gd name="T2" fmla="*/ 0 w 98"/>
                <a:gd name="T3" fmla="*/ 30 h 30"/>
                <a:gd name="T4" fmla="*/ 8 w 98"/>
                <a:gd name="T5" fmla="*/ 21 h 30"/>
                <a:gd name="T6" fmla="*/ 17 w 98"/>
                <a:gd name="T7" fmla="*/ 13 h 30"/>
                <a:gd name="T8" fmla="*/ 30 w 98"/>
                <a:gd name="T9" fmla="*/ 4 h 30"/>
                <a:gd name="T10" fmla="*/ 43 w 98"/>
                <a:gd name="T11" fmla="*/ 0 h 30"/>
                <a:gd name="T12" fmla="*/ 60 w 98"/>
                <a:gd name="T13" fmla="*/ 4 h 30"/>
                <a:gd name="T14" fmla="*/ 81 w 98"/>
                <a:gd name="T15" fmla="*/ 8 h 30"/>
                <a:gd name="T16" fmla="*/ 98 w 98"/>
                <a:gd name="T17" fmla="*/ 30 h 30"/>
                <a:gd name="T18" fmla="*/ 98 w 98"/>
                <a:gd name="T19" fmla="*/ 30 h 30"/>
                <a:gd name="T20" fmla="*/ 90 w 98"/>
                <a:gd name="T21" fmla="*/ 21 h 30"/>
                <a:gd name="T22" fmla="*/ 68 w 98"/>
                <a:gd name="T23" fmla="*/ 8 h 30"/>
                <a:gd name="T24" fmla="*/ 55 w 98"/>
                <a:gd name="T25" fmla="*/ 8 h 30"/>
                <a:gd name="T26" fmla="*/ 38 w 98"/>
                <a:gd name="T27" fmla="*/ 8 h 30"/>
                <a:gd name="T28" fmla="*/ 21 w 98"/>
                <a:gd name="T29" fmla="*/ 17 h 30"/>
                <a:gd name="T30" fmla="*/ 4 w 98"/>
                <a:gd name="T31" fmla="*/ 30 h 30"/>
                <a:gd name="T32" fmla="*/ 0 w 9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30"/>
                <a:gd name="T53" fmla="*/ 98 w 9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30">
                  <a:moveTo>
                    <a:pt x="0" y="30"/>
                  </a:moveTo>
                  <a:lnTo>
                    <a:pt x="0" y="30"/>
                  </a:lnTo>
                  <a:lnTo>
                    <a:pt x="8" y="21"/>
                  </a:lnTo>
                  <a:lnTo>
                    <a:pt x="17" y="13"/>
                  </a:lnTo>
                  <a:lnTo>
                    <a:pt x="30" y="4"/>
                  </a:lnTo>
                  <a:lnTo>
                    <a:pt x="43" y="0"/>
                  </a:lnTo>
                  <a:lnTo>
                    <a:pt x="60" y="4"/>
                  </a:lnTo>
                  <a:lnTo>
                    <a:pt x="81" y="8"/>
                  </a:lnTo>
                  <a:lnTo>
                    <a:pt x="98" y="30"/>
                  </a:lnTo>
                  <a:lnTo>
                    <a:pt x="90" y="21"/>
                  </a:lnTo>
                  <a:lnTo>
                    <a:pt x="68" y="8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21" y="17"/>
                  </a:lnTo>
                  <a:lnTo>
                    <a:pt x="4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E5F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3" name="Freeform 323"/>
            <p:cNvSpPr>
              <a:spLocks/>
            </p:cNvSpPr>
            <p:nvPr/>
          </p:nvSpPr>
          <p:spPr bwMode="auto">
            <a:xfrm>
              <a:off x="505" y="2687"/>
              <a:ext cx="94" cy="26"/>
            </a:xfrm>
            <a:custGeom>
              <a:avLst/>
              <a:gdLst>
                <a:gd name="T0" fmla="*/ 26 w 94"/>
                <a:gd name="T1" fmla="*/ 26 h 26"/>
                <a:gd name="T2" fmla="*/ 26 w 94"/>
                <a:gd name="T3" fmla="*/ 26 h 26"/>
                <a:gd name="T4" fmla="*/ 47 w 94"/>
                <a:gd name="T5" fmla="*/ 26 h 26"/>
                <a:gd name="T6" fmla="*/ 60 w 94"/>
                <a:gd name="T7" fmla="*/ 26 h 26"/>
                <a:gd name="T8" fmla="*/ 94 w 94"/>
                <a:gd name="T9" fmla="*/ 9 h 26"/>
                <a:gd name="T10" fmla="*/ 94 w 94"/>
                <a:gd name="T11" fmla="*/ 9 h 26"/>
                <a:gd name="T12" fmla="*/ 82 w 94"/>
                <a:gd name="T13" fmla="*/ 5 h 26"/>
                <a:gd name="T14" fmla="*/ 56 w 94"/>
                <a:gd name="T15" fmla="*/ 0 h 26"/>
                <a:gd name="T16" fmla="*/ 26 w 94"/>
                <a:gd name="T17" fmla="*/ 0 h 26"/>
                <a:gd name="T18" fmla="*/ 9 w 94"/>
                <a:gd name="T19" fmla="*/ 5 h 26"/>
                <a:gd name="T20" fmla="*/ 0 w 94"/>
                <a:gd name="T21" fmla="*/ 13 h 26"/>
                <a:gd name="T22" fmla="*/ 0 w 94"/>
                <a:gd name="T23" fmla="*/ 13 h 26"/>
                <a:gd name="T24" fmla="*/ 0 w 94"/>
                <a:gd name="T25" fmla="*/ 13 h 26"/>
                <a:gd name="T26" fmla="*/ 0 w 94"/>
                <a:gd name="T27" fmla="*/ 17 h 26"/>
                <a:gd name="T28" fmla="*/ 9 w 94"/>
                <a:gd name="T29" fmla="*/ 26 h 26"/>
                <a:gd name="T30" fmla="*/ 26 w 94"/>
                <a:gd name="T31" fmla="*/ 26 h 26"/>
                <a:gd name="T32" fmla="*/ 26 w 94"/>
                <a:gd name="T33" fmla="*/ 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6"/>
                <a:gd name="T53" fmla="*/ 94 w 94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6">
                  <a:moveTo>
                    <a:pt x="26" y="26"/>
                  </a:moveTo>
                  <a:lnTo>
                    <a:pt x="26" y="26"/>
                  </a:lnTo>
                  <a:lnTo>
                    <a:pt x="47" y="26"/>
                  </a:lnTo>
                  <a:lnTo>
                    <a:pt x="60" y="26"/>
                  </a:lnTo>
                  <a:lnTo>
                    <a:pt x="94" y="9"/>
                  </a:lnTo>
                  <a:lnTo>
                    <a:pt x="82" y="5"/>
                  </a:lnTo>
                  <a:lnTo>
                    <a:pt x="56" y="0"/>
                  </a:lnTo>
                  <a:lnTo>
                    <a:pt x="26" y="0"/>
                  </a:lnTo>
                  <a:lnTo>
                    <a:pt x="9" y="5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9" y="26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4" name="Freeform 324"/>
            <p:cNvSpPr>
              <a:spLocks/>
            </p:cNvSpPr>
            <p:nvPr/>
          </p:nvSpPr>
          <p:spPr bwMode="auto">
            <a:xfrm>
              <a:off x="557" y="2692"/>
              <a:ext cx="25" cy="17"/>
            </a:xfrm>
            <a:custGeom>
              <a:avLst/>
              <a:gdLst>
                <a:gd name="T0" fmla="*/ 0 w 25"/>
                <a:gd name="T1" fmla="*/ 8 h 17"/>
                <a:gd name="T2" fmla="*/ 0 w 25"/>
                <a:gd name="T3" fmla="*/ 8 h 17"/>
                <a:gd name="T4" fmla="*/ 4 w 25"/>
                <a:gd name="T5" fmla="*/ 17 h 17"/>
                <a:gd name="T6" fmla="*/ 13 w 25"/>
                <a:gd name="T7" fmla="*/ 17 h 17"/>
                <a:gd name="T8" fmla="*/ 13 w 25"/>
                <a:gd name="T9" fmla="*/ 17 h 17"/>
                <a:gd name="T10" fmla="*/ 21 w 25"/>
                <a:gd name="T11" fmla="*/ 12 h 17"/>
                <a:gd name="T12" fmla="*/ 25 w 25"/>
                <a:gd name="T13" fmla="*/ 4 h 17"/>
                <a:gd name="T14" fmla="*/ 25 w 25"/>
                <a:gd name="T15" fmla="*/ 4 h 17"/>
                <a:gd name="T16" fmla="*/ 21 w 25"/>
                <a:gd name="T17" fmla="*/ 0 h 17"/>
                <a:gd name="T18" fmla="*/ 8 w 25"/>
                <a:gd name="T19" fmla="*/ 0 h 17"/>
                <a:gd name="T20" fmla="*/ 8 w 25"/>
                <a:gd name="T21" fmla="*/ 0 h 17"/>
                <a:gd name="T22" fmla="*/ 0 w 25"/>
                <a:gd name="T23" fmla="*/ 0 h 17"/>
                <a:gd name="T24" fmla="*/ 0 w 25"/>
                <a:gd name="T25" fmla="*/ 8 h 17"/>
                <a:gd name="T26" fmla="*/ 0 w 25"/>
                <a:gd name="T27" fmla="*/ 8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7"/>
                <a:gd name="T44" fmla="*/ 25 w 2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7">
                  <a:moveTo>
                    <a:pt x="0" y="8"/>
                  </a:moveTo>
                  <a:lnTo>
                    <a:pt x="0" y="8"/>
                  </a:lnTo>
                  <a:lnTo>
                    <a:pt x="4" y="17"/>
                  </a:lnTo>
                  <a:lnTo>
                    <a:pt x="13" y="17"/>
                  </a:lnTo>
                  <a:lnTo>
                    <a:pt x="21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13D2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5" name="Freeform 325"/>
            <p:cNvSpPr>
              <a:spLocks/>
            </p:cNvSpPr>
            <p:nvPr/>
          </p:nvSpPr>
          <p:spPr bwMode="auto">
            <a:xfrm>
              <a:off x="484" y="2683"/>
              <a:ext cx="115" cy="13"/>
            </a:xfrm>
            <a:custGeom>
              <a:avLst/>
              <a:gdLst>
                <a:gd name="T0" fmla="*/ 115 w 115"/>
                <a:gd name="T1" fmla="*/ 13 h 13"/>
                <a:gd name="T2" fmla="*/ 115 w 115"/>
                <a:gd name="T3" fmla="*/ 13 h 13"/>
                <a:gd name="T4" fmla="*/ 111 w 115"/>
                <a:gd name="T5" fmla="*/ 9 h 13"/>
                <a:gd name="T6" fmla="*/ 94 w 115"/>
                <a:gd name="T7" fmla="*/ 4 h 13"/>
                <a:gd name="T8" fmla="*/ 68 w 115"/>
                <a:gd name="T9" fmla="*/ 0 h 13"/>
                <a:gd name="T10" fmla="*/ 51 w 115"/>
                <a:gd name="T11" fmla="*/ 0 h 13"/>
                <a:gd name="T12" fmla="*/ 30 w 115"/>
                <a:gd name="T13" fmla="*/ 4 h 13"/>
                <a:gd name="T14" fmla="*/ 30 w 115"/>
                <a:gd name="T15" fmla="*/ 4 h 13"/>
                <a:gd name="T16" fmla="*/ 17 w 115"/>
                <a:gd name="T17" fmla="*/ 9 h 13"/>
                <a:gd name="T18" fmla="*/ 9 w 115"/>
                <a:gd name="T19" fmla="*/ 4 h 13"/>
                <a:gd name="T20" fmla="*/ 0 w 115"/>
                <a:gd name="T21" fmla="*/ 4 h 13"/>
                <a:gd name="T22" fmla="*/ 0 w 115"/>
                <a:gd name="T23" fmla="*/ 4 h 13"/>
                <a:gd name="T24" fmla="*/ 0 w 115"/>
                <a:gd name="T25" fmla="*/ 4 h 13"/>
                <a:gd name="T26" fmla="*/ 4 w 115"/>
                <a:gd name="T27" fmla="*/ 9 h 13"/>
                <a:gd name="T28" fmla="*/ 13 w 115"/>
                <a:gd name="T29" fmla="*/ 13 h 13"/>
                <a:gd name="T30" fmla="*/ 34 w 115"/>
                <a:gd name="T31" fmla="*/ 13 h 13"/>
                <a:gd name="T32" fmla="*/ 34 w 115"/>
                <a:gd name="T33" fmla="*/ 13 h 13"/>
                <a:gd name="T34" fmla="*/ 64 w 115"/>
                <a:gd name="T35" fmla="*/ 9 h 13"/>
                <a:gd name="T36" fmla="*/ 94 w 115"/>
                <a:gd name="T37" fmla="*/ 9 h 13"/>
                <a:gd name="T38" fmla="*/ 115 w 115"/>
                <a:gd name="T39" fmla="*/ 13 h 13"/>
                <a:gd name="T40" fmla="*/ 115 w 115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13"/>
                <a:gd name="T65" fmla="*/ 115 w 11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13">
                  <a:moveTo>
                    <a:pt x="115" y="13"/>
                  </a:moveTo>
                  <a:lnTo>
                    <a:pt x="115" y="13"/>
                  </a:lnTo>
                  <a:lnTo>
                    <a:pt x="111" y="9"/>
                  </a:lnTo>
                  <a:lnTo>
                    <a:pt x="94" y="4"/>
                  </a:lnTo>
                  <a:lnTo>
                    <a:pt x="68" y="0"/>
                  </a:lnTo>
                  <a:lnTo>
                    <a:pt x="51" y="0"/>
                  </a:lnTo>
                  <a:lnTo>
                    <a:pt x="30" y="4"/>
                  </a:lnTo>
                  <a:lnTo>
                    <a:pt x="17" y="9"/>
                  </a:lnTo>
                  <a:lnTo>
                    <a:pt x="9" y="4"/>
                  </a:lnTo>
                  <a:lnTo>
                    <a:pt x="0" y="4"/>
                  </a:lnTo>
                  <a:lnTo>
                    <a:pt x="4" y="9"/>
                  </a:lnTo>
                  <a:lnTo>
                    <a:pt x="13" y="13"/>
                  </a:lnTo>
                  <a:lnTo>
                    <a:pt x="34" y="13"/>
                  </a:lnTo>
                  <a:lnTo>
                    <a:pt x="64" y="9"/>
                  </a:lnTo>
                  <a:lnTo>
                    <a:pt x="94" y="9"/>
                  </a:lnTo>
                  <a:lnTo>
                    <a:pt x="11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6" name="Freeform 326"/>
            <p:cNvSpPr>
              <a:spLocks/>
            </p:cNvSpPr>
            <p:nvPr/>
          </p:nvSpPr>
          <p:spPr bwMode="auto">
            <a:xfrm>
              <a:off x="493" y="2696"/>
              <a:ext cx="55" cy="21"/>
            </a:xfrm>
            <a:custGeom>
              <a:avLst/>
              <a:gdLst>
                <a:gd name="T0" fmla="*/ 12 w 55"/>
                <a:gd name="T1" fmla="*/ 0 h 21"/>
                <a:gd name="T2" fmla="*/ 12 w 55"/>
                <a:gd name="T3" fmla="*/ 0 h 21"/>
                <a:gd name="T4" fmla="*/ 12 w 55"/>
                <a:gd name="T5" fmla="*/ 4 h 21"/>
                <a:gd name="T6" fmla="*/ 17 w 55"/>
                <a:gd name="T7" fmla="*/ 8 h 21"/>
                <a:gd name="T8" fmla="*/ 30 w 55"/>
                <a:gd name="T9" fmla="*/ 17 h 21"/>
                <a:gd name="T10" fmla="*/ 55 w 55"/>
                <a:gd name="T11" fmla="*/ 17 h 21"/>
                <a:gd name="T12" fmla="*/ 55 w 55"/>
                <a:gd name="T13" fmla="*/ 17 h 21"/>
                <a:gd name="T14" fmla="*/ 51 w 55"/>
                <a:gd name="T15" fmla="*/ 21 h 21"/>
                <a:gd name="T16" fmla="*/ 34 w 55"/>
                <a:gd name="T17" fmla="*/ 21 h 21"/>
                <a:gd name="T18" fmla="*/ 12 w 55"/>
                <a:gd name="T19" fmla="*/ 13 h 21"/>
                <a:gd name="T20" fmla="*/ 8 w 55"/>
                <a:gd name="T21" fmla="*/ 8 h 21"/>
                <a:gd name="T22" fmla="*/ 0 w 55"/>
                <a:gd name="T23" fmla="*/ 0 h 21"/>
                <a:gd name="T24" fmla="*/ 12 w 55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21"/>
                <a:gd name="T41" fmla="*/ 55 w 55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21">
                  <a:moveTo>
                    <a:pt x="1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17" y="8"/>
                  </a:lnTo>
                  <a:lnTo>
                    <a:pt x="30" y="17"/>
                  </a:lnTo>
                  <a:lnTo>
                    <a:pt x="55" y="17"/>
                  </a:lnTo>
                  <a:lnTo>
                    <a:pt x="51" y="21"/>
                  </a:lnTo>
                  <a:lnTo>
                    <a:pt x="34" y="21"/>
                  </a:lnTo>
                  <a:lnTo>
                    <a:pt x="12" y="13"/>
                  </a:lnTo>
                  <a:lnTo>
                    <a:pt x="8" y="8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7" name="Freeform 327"/>
            <p:cNvSpPr>
              <a:spLocks/>
            </p:cNvSpPr>
            <p:nvPr/>
          </p:nvSpPr>
          <p:spPr bwMode="auto">
            <a:xfrm>
              <a:off x="1565" y="2824"/>
              <a:ext cx="22" cy="188"/>
            </a:xfrm>
            <a:custGeom>
              <a:avLst/>
              <a:gdLst>
                <a:gd name="T0" fmla="*/ 17 w 22"/>
                <a:gd name="T1" fmla="*/ 4 h 188"/>
                <a:gd name="T2" fmla="*/ 17 w 22"/>
                <a:gd name="T3" fmla="*/ 4 h 188"/>
                <a:gd name="T4" fmla="*/ 13 w 22"/>
                <a:gd name="T5" fmla="*/ 17 h 188"/>
                <a:gd name="T6" fmla="*/ 9 w 22"/>
                <a:gd name="T7" fmla="*/ 60 h 188"/>
                <a:gd name="T8" fmla="*/ 9 w 22"/>
                <a:gd name="T9" fmla="*/ 85 h 188"/>
                <a:gd name="T10" fmla="*/ 9 w 22"/>
                <a:gd name="T11" fmla="*/ 115 h 188"/>
                <a:gd name="T12" fmla="*/ 13 w 22"/>
                <a:gd name="T13" fmla="*/ 150 h 188"/>
                <a:gd name="T14" fmla="*/ 22 w 22"/>
                <a:gd name="T15" fmla="*/ 184 h 188"/>
                <a:gd name="T16" fmla="*/ 13 w 22"/>
                <a:gd name="T17" fmla="*/ 188 h 188"/>
                <a:gd name="T18" fmla="*/ 13 w 22"/>
                <a:gd name="T19" fmla="*/ 188 h 188"/>
                <a:gd name="T20" fmla="*/ 5 w 22"/>
                <a:gd name="T21" fmla="*/ 150 h 188"/>
                <a:gd name="T22" fmla="*/ 0 w 22"/>
                <a:gd name="T23" fmla="*/ 115 h 188"/>
                <a:gd name="T24" fmla="*/ 0 w 22"/>
                <a:gd name="T25" fmla="*/ 85 h 188"/>
                <a:gd name="T26" fmla="*/ 0 w 22"/>
                <a:gd name="T27" fmla="*/ 60 h 188"/>
                <a:gd name="T28" fmla="*/ 5 w 22"/>
                <a:gd name="T29" fmla="*/ 17 h 188"/>
                <a:gd name="T30" fmla="*/ 9 w 22"/>
                <a:gd name="T31" fmla="*/ 0 h 188"/>
                <a:gd name="T32" fmla="*/ 17 w 22"/>
                <a:gd name="T33" fmla="*/ 4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188"/>
                <a:gd name="T53" fmla="*/ 22 w 22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188">
                  <a:moveTo>
                    <a:pt x="17" y="4"/>
                  </a:moveTo>
                  <a:lnTo>
                    <a:pt x="17" y="4"/>
                  </a:lnTo>
                  <a:lnTo>
                    <a:pt x="13" y="17"/>
                  </a:lnTo>
                  <a:lnTo>
                    <a:pt x="9" y="60"/>
                  </a:lnTo>
                  <a:lnTo>
                    <a:pt x="9" y="85"/>
                  </a:lnTo>
                  <a:lnTo>
                    <a:pt x="9" y="115"/>
                  </a:lnTo>
                  <a:lnTo>
                    <a:pt x="13" y="150"/>
                  </a:lnTo>
                  <a:lnTo>
                    <a:pt x="22" y="184"/>
                  </a:lnTo>
                  <a:lnTo>
                    <a:pt x="13" y="188"/>
                  </a:lnTo>
                  <a:lnTo>
                    <a:pt x="5" y="150"/>
                  </a:lnTo>
                  <a:lnTo>
                    <a:pt x="0" y="115"/>
                  </a:lnTo>
                  <a:lnTo>
                    <a:pt x="0" y="85"/>
                  </a:lnTo>
                  <a:lnTo>
                    <a:pt x="0" y="60"/>
                  </a:lnTo>
                  <a:lnTo>
                    <a:pt x="5" y="17"/>
                  </a:lnTo>
                  <a:lnTo>
                    <a:pt x="9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8" name="Freeform 328"/>
            <p:cNvSpPr>
              <a:spLocks/>
            </p:cNvSpPr>
            <p:nvPr/>
          </p:nvSpPr>
          <p:spPr bwMode="auto">
            <a:xfrm>
              <a:off x="1535" y="2790"/>
              <a:ext cx="90" cy="77"/>
            </a:xfrm>
            <a:custGeom>
              <a:avLst/>
              <a:gdLst>
                <a:gd name="T0" fmla="*/ 43 w 90"/>
                <a:gd name="T1" fmla="*/ 30 h 77"/>
                <a:gd name="T2" fmla="*/ 43 w 90"/>
                <a:gd name="T3" fmla="*/ 30 h 77"/>
                <a:gd name="T4" fmla="*/ 60 w 90"/>
                <a:gd name="T5" fmla="*/ 25 h 77"/>
                <a:gd name="T6" fmla="*/ 77 w 90"/>
                <a:gd name="T7" fmla="*/ 25 h 77"/>
                <a:gd name="T8" fmla="*/ 82 w 90"/>
                <a:gd name="T9" fmla="*/ 25 h 77"/>
                <a:gd name="T10" fmla="*/ 86 w 90"/>
                <a:gd name="T11" fmla="*/ 30 h 77"/>
                <a:gd name="T12" fmla="*/ 86 w 90"/>
                <a:gd name="T13" fmla="*/ 30 h 77"/>
                <a:gd name="T14" fmla="*/ 90 w 90"/>
                <a:gd name="T15" fmla="*/ 34 h 77"/>
                <a:gd name="T16" fmla="*/ 86 w 90"/>
                <a:gd name="T17" fmla="*/ 38 h 77"/>
                <a:gd name="T18" fmla="*/ 69 w 90"/>
                <a:gd name="T19" fmla="*/ 38 h 77"/>
                <a:gd name="T20" fmla="*/ 43 w 90"/>
                <a:gd name="T21" fmla="*/ 43 h 77"/>
                <a:gd name="T22" fmla="*/ 43 w 90"/>
                <a:gd name="T23" fmla="*/ 43 h 77"/>
                <a:gd name="T24" fmla="*/ 69 w 90"/>
                <a:gd name="T25" fmla="*/ 55 h 77"/>
                <a:gd name="T26" fmla="*/ 82 w 90"/>
                <a:gd name="T27" fmla="*/ 64 h 77"/>
                <a:gd name="T28" fmla="*/ 86 w 90"/>
                <a:gd name="T29" fmla="*/ 72 h 77"/>
                <a:gd name="T30" fmla="*/ 82 w 90"/>
                <a:gd name="T31" fmla="*/ 77 h 77"/>
                <a:gd name="T32" fmla="*/ 82 w 90"/>
                <a:gd name="T33" fmla="*/ 77 h 77"/>
                <a:gd name="T34" fmla="*/ 77 w 90"/>
                <a:gd name="T35" fmla="*/ 77 h 77"/>
                <a:gd name="T36" fmla="*/ 69 w 90"/>
                <a:gd name="T37" fmla="*/ 77 h 77"/>
                <a:gd name="T38" fmla="*/ 56 w 90"/>
                <a:gd name="T39" fmla="*/ 64 h 77"/>
                <a:gd name="T40" fmla="*/ 39 w 90"/>
                <a:gd name="T41" fmla="*/ 47 h 77"/>
                <a:gd name="T42" fmla="*/ 39 w 90"/>
                <a:gd name="T43" fmla="*/ 47 h 77"/>
                <a:gd name="T44" fmla="*/ 26 w 90"/>
                <a:gd name="T45" fmla="*/ 55 h 77"/>
                <a:gd name="T46" fmla="*/ 13 w 90"/>
                <a:gd name="T47" fmla="*/ 55 h 77"/>
                <a:gd name="T48" fmla="*/ 5 w 90"/>
                <a:gd name="T49" fmla="*/ 51 h 77"/>
                <a:gd name="T50" fmla="*/ 5 w 90"/>
                <a:gd name="T51" fmla="*/ 51 h 77"/>
                <a:gd name="T52" fmla="*/ 0 w 90"/>
                <a:gd name="T53" fmla="*/ 47 h 77"/>
                <a:gd name="T54" fmla="*/ 0 w 90"/>
                <a:gd name="T55" fmla="*/ 43 h 77"/>
                <a:gd name="T56" fmla="*/ 13 w 90"/>
                <a:gd name="T57" fmla="*/ 38 h 77"/>
                <a:gd name="T58" fmla="*/ 35 w 90"/>
                <a:gd name="T59" fmla="*/ 38 h 77"/>
                <a:gd name="T60" fmla="*/ 35 w 90"/>
                <a:gd name="T61" fmla="*/ 38 h 77"/>
                <a:gd name="T62" fmla="*/ 30 w 90"/>
                <a:gd name="T63" fmla="*/ 38 h 77"/>
                <a:gd name="T64" fmla="*/ 13 w 90"/>
                <a:gd name="T65" fmla="*/ 30 h 77"/>
                <a:gd name="T66" fmla="*/ 9 w 90"/>
                <a:gd name="T67" fmla="*/ 21 h 77"/>
                <a:gd name="T68" fmla="*/ 5 w 90"/>
                <a:gd name="T69" fmla="*/ 17 h 77"/>
                <a:gd name="T70" fmla="*/ 9 w 90"/>
                <a:gd name="T71" fmla="*/ 8 h 77"/>
                <a:gd name="T72" fmla="*/ 13 w 90"/>
                <a:gd name="T73" fmla="*/ 4 h 77"/>
                <a:gd name="T74" fmla="*/ 13 w 90"/>
                <a:gd name="T75" fmla="*/ 4 h 77"/>
                <a:gd name="T76" fmla="*/ 22 w 90"/>
                <a:gd name="T77" fmla="*/ 0 h 77"/>
                <a:gd name="T78" fmla="*/ 30 w 90"/>
                <a:gd name="T79" fmla="*/ 0 h 77"/>
                <a:gd name="T80" fmla="*/ 35 w 90"/>
                <a:gd name="T81" fmla="*/ 4 h 77"/>
                <a:gd name="T82" fmla="*/ 39 w 90"/>
                <a:gd name="T83" fmla="*/ 8 h 77"/>
                <a:gd name="T84" fmla="*/ 43 w 90"/>
                <a:gd name="T85" fmla="*/ 25 h 77"/>
                <a:gd name="T86" fmla="*/ 43 w 90"/>
                <a:gd name="T87" fmla="*/ 30 h 77"/>
                <a:gd name="T88" fmla="*/ 43 w 90"/>
                <a:gd name="T89" fmla="*/ 3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77"/>
                <a:gd name="T137" fmla="*/ 90 w 90"/>
                <a:gd name="T138" fmla="*/ 77 h 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77">
                  <a:moveTo>
                    <a:pt x="43" y="30"/>
                  </a:moveTo>
                  <a:lnTo>
                    <a:pt x="43" y="30"/>
                  </a:lnTo>
                  <a:lnTo>
                    <a:pt x="60" y="25"/>
                  </a:lnTo>
                  <a:lnTo>
                    <a:pt x="77" y="25"/>
                  </a:lnTo>
                  <a:lnTo>
                    <a:pt x="82" y="25"/>
                  </a:lnTo>
                  <a:lnTo>
                    <a:pt x="86" y="30"/>
                  </a:lnTo>
                  <a:lnTo>
                    <a:pt x="90" y="34"/>
                  </a:lnTo>
                  <a:lnTo>
                    <a:pt x="86" y="38"/>
                  </a:lnTo>
                  <a:lnTo>
                    <a:pt x="69" y="38"/>
                  </a:lnTo>
                  <a:lnTo>
                    <a:pt x="43" y="43"/>
                  </a:lnTo>
                  <a:lnTo>
                    <a:pt x="69" y="55"/>
                  </a:lnTo>
                  <a:lnTo>
                    <a:pt x="82" y="64"/>
                  </a:lnTo>
                  <a:lnTo>
                    <a:pt x="86" y="72"/>
                  </a:lnTo>
                  <a:lnTo>
                    <a:pt x="82" y="77"/>
                  </a:lnTo>
                  <a:lnTo>
                    <a:pt x="77" y="77"/>
                  </a:lnTo>
                  <a:lnTo>
                    <a:pt x="69" y="77"/>
                  </a:lnTo>
                  <a:lnTo>
                    <a:pt x="56" y="64"/>
                  </a:lnTo>
                  <a:lnTo>
                    <a:pt x="39" y="47"/>
                  </a:lnTo>
                  <a:lnTo>
                    <a:pt x="26" y="55"/>
                  </a:lnTo>
                  <a:lnTo>
                    <a:pt x="13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5" y="38"/>
                  </a:lnTo>
                  <a:lnTo>
                    <a:pt x="30" y="38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4"/>
                  </a:lnTo>
                  <a:lnTo>
                    <a:pt x="39" y="8"/>
                  </a:lnTo>
                  <a:lnTo>
                    <a:pt x="43" y="2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69" name="Freeform 329"/>
            <p:cNvSpPr>
              <a:spLocks/>
            </p:cNvSpPr>
            <p:nvPr/>
          </p:nvSpPr>
          <p:spPr bwMode="auto">
            <a:xfrm>
              <a:off x="1595" y="2764"/>
              <a:ext cx="30" cy="231"/>
            </a:xfrm>
            <a:custGeom>
              <a:avLst/>
              <a:gdLst>
                <a:gd name="T0" fmla="*/ 9 w 30"/>
                <a:gd name="T1" fmla="*/ 4 h 231"/>
                <a:gd name="T2" fmla="*/ 9 w 30"/>
                <a:gd name="T3" fmla="*/ 4 h 231"/>
                <a:gd name="T4" fmla="*/ 13 w 30"/>
                <a:gd name="T5" fmla="*/ 81 h 231"/>
                <a:gd name="T6" fmla="*/ 17 w 30"/>
                <a:gd name="T7" fmla="*/ 150 h 231"/>
                <a:gd name="T8" fmla="*/ 30 w 30"/>
                <a:gd name="T9" fmla="*/ 227 h 231"/>
                <a:gd name="T10" fmla="*/ 22 w 30"/>
                <a:gd name="T11" fmla="*/ 231 h 231"/>
                <a:gd name="T12" fmla="*/ 22 w 30"/>
                <a:gd name="T13" fmla="*/ 231 h 231"/>
                <a:gd name="T14" fmla="*/ 13 w 30"/>
                <a:gd name="T15" fmla="*/ 193 h 231"/>
                <a:gd name="T16" fmla="*/ 9 w 30"/>
                <a:gd name="T17" fmla="*/ 154 h 231"/>
                <a:gd name="T18" fmla="*/ 5 w 30"/>
                <a:gd name="T19" fmla="*/ 81 h 231"/>
                <a:gd name="T20" fmla="*/ 0 w 30"/>
                <a:gd name="T21" fmla="*/ 26 h 231"/>
                <a:gd name="T22" fmla="*/ 5 w 30"/>
                <a:gd name="T23" fmla="*/ 0 h 231"/>
                <a:gd name="T24" fmla="*/ 9 w 30"/>
                <a:gd name="T25" fmla="*/ 4 h 2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31"/>
                <a:gd name="T41" fmla="*/ 30 w 30"/>
                <a:gd name="T42" fmla="*/ 231 h 2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31">
                  <a:moveTo>
                    <a:pt x="9" y="4"/>
                  </a:moveTo>
                  <a:lnTo>
                    <a:pt x="9" y="4"/>
                  </a:lnTo>
                  <a:lnTo>
                    <a:pt x="13" y="81"/>
                  </a:lnTo>
                  <a:lnTo>
                    <a:pt x="17" y="150"/>
                  </a:lnTo>
                  <a:lnTo>
                    <a:pt x="30" y="227"/>
                  </a:lnTo>
                  <a:lnTo>
                    <a:pt x="22" y="231"/>
                  </a:lnTo>
                  <a:lnTo>
                    <a:pt x="13" y="193"/>
                  </a:lnTo>
                  <a:lnTo>
                    <a:pt x="9" y="154"/>
                  </a:lnTo>
                  <a:lnTo>
                    <a:pt x="5" y="81"/>
                  </a:lnTo>
                  <a:lnTo>
                    <a:pt x="0" y="26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0" name="Freeform 330"/>
            <p:cNvSpPr>
              <a:spLocks/>
            </p:cNvSpPr>
            <p:nvPr/>
          </p:nvSpPr>
          <p:spPr bwMode="auto">
            <a:xfrm>
              <a:off x="1557" y="2730"/>
              <a:ext cx="90" cy="81"/>
            </a:xfrm>
            <a:custGeom>
              <a:avLst/>
              <a:gdLst>
                <a:gd name="T0" fmla="*/ 47 w 90"/>
                <a:gd name="T1" fmla="*/ 34 h 81"/>
                <a:gd name="T2" fmla="*/ 47 w 90"/>
                <a:gd name="T3" fmla="*/ 34 h 81"/>
                <a:gd name="T4" fmla="*/ 64 w 90"/>
                <a:gd name="T5" fmla="*/ 30 h 81"/>
                <a:gd name="T6" fmla="*/ 77 w 90"/>
                <a:gd name="T7" fmla="*/ 30 h 81"/>
                <a:gd name="T8" fmla="*/ 81 w 90"/>
                <a:gd name="T9" fmla="*/ 30 h 81"/>
                <a:gd name="T10" fmla="*/ 90 w 90"/>
                <a:gd name="T11" fmla="*/ 34 h 81"/>
                <a:gd name="T12" fmla="*/ 90 w 90"/>
                <a:gd name="T13" fmla="*/ 34 h 81"/>
                <a:gd name="T14" fmla="*/ 90 w 90"/>
                <a:gd name="T15" fmla="*/ 38 h 81"/>
                <a:gd name="T16" fmla="*/ 85 w 90"/>
                <a:gd name="T17" fmla="*/ 43 h 81"/>
                <a:gd name="T18" fmla="*/ 73 w 90"/>
                <a:gd name="T19" fmla="*/ 43 h 81"/>
                <a:gd name="T20" fmla="*/ 47 w 90"/>
                <a:gd name="T21" fmla="*/ 43 h 81"/>
                <a:gd name="T22" fmla="*/ 47 w 90"/>
                <a:gd name="T23" fmla="*/ 43 h 81"/>
                <a:gd name="T24" fmla="*/ 68 w 90"/>
                <a:gd name="T25" fmla="*/ 56 h 81"/>
                <a:gd name="T26" fmla="*/ 81 w 90"/>
                <a:gd name="T27" fmla="*/ 68 h 81"/>
                <a:gd name="T28" fmla="*/ 81 w 90"/>
                <a:gd name="T29" fmla="*/ 73 h 81"/>
                <a:gd name="T30" fmla="*/ 81 w 90"/>
                <a:gd name="T31" fmla="*/ 81 h 81"/>
                <a:gd name="T32" fmla="*/ 81 w 90"/>
                <a:gd name="T33" fmla="*/ 81 h 81"/>
                <a:gd name="T34" fmla="*/ 73 w 90"/>
                <a:gd name="T35" fmla="*/ 81 h 81"/>
                <a:gd name="T36" fmla="*/ 68 w 90"/>
                <a:gd name="T37" fmla="*/ 81 h 81"/>
                <a:gd name="T38" fmla="*/ 55 w 90"/>
                <a:gd name="T39" fmla="*/ 68 h 81"/>
                <a:gd name="T40" fmla="*/ 38 w 90"/>
                <a:gd name="T41" fmla="*/ 47 h 81"/>
                <a:gd name="T42" fmla="*/ 38 w 90"/>
                <a:gd name="T43" fmla="*/ 47 h 81"/>
                <a:gd name="T44" fmla="*/ 25 w 90"/>
                <a:gd name="T45" fmla="*/ 56 h 81"/>
                <a:gd name="T46" fmla="*/ 13 w 90"/>
                <a:gd name="T47" fmla="*/ 56 h 81"/>
                <a:gd name="T48" fmla="*/ 4 w 90"/>
                <a:gd name="T49" fmla="*/ 47 h 81"/>
                <a:gd name="T50" fmla="*/ 4 w 90"/>
                <a:gd name="T51" fmla="*/ 47 h 81"/>
                <a:gd name="T52" fmla="*/ 0 w 90"/>
                <a:gd name="T53" fmla="*/ 43 h 81"/>
                <a:gd name="T54" fmla="*/ 0 w 90"/>
                <a:gd name="T55" fmla="*/ 43 h 81"/>
                <a:gd name="T56" fmla="*/ 13 w 90"/>
                <a:gd name="T57" fmla="*/ 38 h 81"/>
                <a:gd name="T58" fmla="*/ 38 w 90"/>
                <a:gd name="T59" fmla="*/ 43 h 81"/>
                <a:gd name="T60" fmla="*/ 38 w 90"/>
                <a:gd name="T61" fmla="*/ 43 h 81"/>
                <a:gd name="T62" fmla="*/ 30 w 90"/>
                <a:gd name="T63" fmla="*/ 38 h 81"/>
                <a:gd name="T64" fmla="*/ 17 w 90"/>
                <a:gd name="T65" fmla="*/ 30 h 81"/>
                <a:gd name="T66" fmla="*/ 8 w 90"/>
                <a:gd name="T67" fmla="*/ 21 h 81"/>
                <a:gd name="T68" fmla="*/ 8 w 90"/>
                <a:gd name="T69" fmla="*/ 17 h 81"/>
                <a:gd name="T70" fmla="*/ 8 w 90"/>
                <a:gd name="T71" fmla="*/ 9 h 81"/>
                <a:gd name="T72" fmla="*/ 17 w 90"/>
                <a:gd name="T73" fmla="*/ 4 h 81"/>
                <a:gd name="T74" fmla="*/ 17 w 90"/>
                <a:gd name="T75" fmla="*/ 4 h 81"/>
                <a:gd name="T76" fmla="*/ 25 w 90"/>
                <a:gd name="T77" fmla="*/ 0 h 81"/>
                <a:gd name="T78" fmla="*/ 34 w 90"/>
                <a:gd name="T79" fmla="*/ 0 h 81"/>
                <a:gd name="T80" fmla="*/ 38 w 90"/>
                <a:gd name="T81" fmla="*/ 4 h 81"/>
                <a:gd name="T82" fmla="*/ 43 w 90"/>
                <a:gd name="T83" fmla="*/ 13 h 81"/>
                <a:gd name="T84" fmla="*/ 47 w 90"/>
                <a:gd name="T85" fmla="*/ 26 h 81"/>
                <a:gd name="T86" fmla="*/ 47 w 90"/>
                <a:gd name="T87" fmla="*/ 34 h 81"/>
                <a:gd name="T88" fmla="*/ 47 w 90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1"/>
                <a:gd name="T137" fmla="*/ 90 w 90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1">
                  <a:moveTo>
                    <a:pt x="47" y="34"/>
                  </a:moveTo>
                  <a:lnTo>
                    <a:pt x="47" y="34"/>
                  </a:lnTo>
                  <a:lnTo>
                    <a:pt x="64" y="30"/>
                  </a:lnTo>
                  <a:lnTo>
                    <a:pt x="77" y="30"/>
                  </a:lnTo>
                  <a:lnTo>
                    <a:pt x="81" y="30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85" y="43"/>
                  </a:lnTo>
                  <a:lnTo>
                    <a:pt x="73" y="43"/>
                  </a:lnTo>
                  <a:lnTo>
                    <a:pt x="47" y="43"/>
                  </a:lnTo>
                  <a:lnTo>
                    <a:pt x="68" y="56"/>
                  </a:lnTo>
                  <a:lnTo>
                    <a:pt x="81" y="68"/>
                  </a:lnTo>
                  <a:lnTo>
                    <a:pt x="81" y="73"/>
                  </a:lnTo>
                  <a:lnTo>
                    <a:pt x="81" y="81"/>
                  </a:lnTo>
                  <a:lnTo>
                    <a:pt x="73" y="81"/>
                  </a:lnTo>
                  <a:lnTo>
                    <a:pt x="68" y="81"/>
                  </a:lnTo>
                  <a:lnTo>
                    <a:pt x="55" y="68"/>
                  </a:lnTo>
                  <a:lnTo>
                    <a:pt x="38" y="47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13" y="38"/>
                  </a:lnTo>
                  <a:lnTo>
                    <a:pt x="38" y="43"/>
                  </a:lnTo>
                  <a:lnTo>
                    <a:pt x="30" y="38"/>
                  </a:lnTo>
                  <a:lnTo>
                    <a:pt x="17" y="30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3" y="13"/>
                  </a:lnTo>
                  <a:lnTo>
                    <a:pt x="47" y="26"/>
                  </a:lnTo>
                  <a:lnTo>
                    <a:pt x="47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1" name="Freeform 331"/>
            <p:cNvSpPr>
              <a:spLocks/>
            </p:cNvSpPr>
            <p:nvPr/>
          </p:nvSpPr>
          <p:spPr bwMode="auto">
            <a:xfrm>
              <a:off x="1719" y="2875"/>
              <a:ext cx="124" cy="146"/>
            </a:xfrm>
            <a:custGeom>
              <a:avLst/>
              <a:gdLst>
                <a:gd name="T0" fmla="*/ 124 w 124"/>
                <a:gd name="T1" fmla="*/ 9 h 146"/>
                <a:gd name="T2" fmla="*/ 124 w 124"/>
                <a:gd name="T3" fmla="*/ 9 h 146"/>
                <a:gd name="T4" fmla="*/ 111 w 124"/>
                <a:gd name="T5" fmla="*/ 17 h 146"/>
                <a:gd name="T6" fmla="*/ 81 w 124"/>
                <a:gd name="T7" fmla="*/ 43 h 146"/>
                <a:gd name="T8" fmla="*/ 60 w 124"/>
                <a:gd name="T9" fmla="*/ 60 h 146"/>
                <a:gd name="T10" fmla="*/ 43 w 124"/>
                <a:gd name="T11" fmla="*/ 86 h 146"/>
                <a:gd name="T12" fmla="*/ 26 w 124"/>
                <a:gd name="T13" fmla="*/ 111 h 146"/>
                <a:gd name="T14" fmla="*/ 9 w 124"/>
                <a:gd name="T15" fmla="*/ 146 h 146"/>
                <a:gd name="T16" fmla="*/ 0 w 124"/>
                <a:gd name="T17" fmla="*/ 146 h 146"/>
                <a:gd name="T18" fmla="*/ 0 w 124"/>
                <a:gd name="T19" fmla="*/ 146 h 146"/>
                <a:gd name="T20" fmla="*/ 17 w 124"/>
                <a:gd name="T21" fmla="*/ 111 h 146"/>
                <a:gd name="T22" fmla="*/ 34 w 124"/>
                <a:gd name="T23" fmla="*/ 82 h 146"/>
                <a:gd name="T24" fmla="*/ 56 w 124"/>
                <a:gd name="T25" fmla="*/ 56 h 146"/>
                <a:gd name="T26" fmla="*/ 73 w 124"/>
                <a:gd name="T27" fmla="*/ 34 h 146"/>
                <a:gd name="T28" fmla="*/ 103 w 124"/>
                <a:gd name="T29" fmla="*/ 9 h 146"/>
                <a:gd name="T30" fmla="*/ 120 w 124"/>
                <a:gd name="T31" fmla="*/ 0 h 146"/>
                <a:gd name="T32" fmla="*/ 124 w 124"/>
                <a:gd name="T33" fmla="*/ 9 h 1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6"/>
                <a:gd name="T53" fmla="*/ 124 w 124"/>
                <a:gd name="T54" fmla="*/ 146 h 1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6">
                  <a:moveTo>
                    <a:pt x="124" y="9"/>
                  </a:moveTo>
                  <a:lnTo>
                    <a:pt x="124" y="9"/>
                  </a:lnTo>
                  <a:lnTo>
                    <a:pt x="111" y="17"/>
                  </a:lnTo>
                  <a:lnTo>
                    <a:pt x="81" y="43"/>
                  </a:lnTo>
                  <a:lnTo>
                    <a:pt x="60" y="60"/>
                  </a:lnTo>
                  <a:lnTo>
                    <a:pt x="43" y="86"/>
                  </a:lnTo>
                  <a:lnTo>
                    <a:pt x="26" y="111"/>
                  </a:lnTo>
                  <a:lnTo>
                    <a:pt x="9" y="146"/>
                  </a:lnTo>
                  <a:lnTo>
                    <a:pt x="0" y="146"/>
                  </a:lnTo>
                  <a:lnTo>
                    <a:pt x="17" y="111"/>
                  </a:lnTo>
                  <a:lnTo>
                    <a:pt x="34" y="82"/>
                  </a:lnTo>
                  <a:lnTo>
                    <a:pt x="56" y="56"/>
                  </a:lnTo>
                  <a:lnTo>
                    <a:pt x="73" y="34"/>
                  </a:lnTo>
                  <a:lnTo>
                    <a:pt x="103" y="9"/>
                  </a:lnTo>
                  <a:lnTo>
                    <a:pt x="120" y="0"/>
                  </a:lnTo>
                  <a:lnTo>
                    <a:pt x="124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2" name="Freeform 332"/>
            <p:cNvSpPr>
              <a:spLocks/>
            </p:cNvSpPr>
            <p:nvPr/>
          </p:nvSpPr>
          <p:spPr bwMode="auto">
            <a:xfrm>
              <a:off x="1800" y="2833"/>
              <a:ext cx="77" cy="102"/>
            </a:xfrm>
            <a:custGeom>
              <a:avLst/>
              <a:gdLst>
                <a:gd name="T0" fmla="*/ 43 w 77"/>
                <a:gd name="T1" fmla="*/ 42 h 102"/>
                <a:gd name="T2" fmla="*/ 43 w 77"/>
                <a:gd name="T3" fmla="*/ 42 h 102"/>
                <a:gd name="T4" fmla="*/ 60 w 77"/>
                <a:gd name="T5" fmla="*/ 51 h 102"/>
                <a:gd name="T6" fmla="*/ 73 w 77"/>
                <a:gd name="T7" fmla="*/ 59 h 102"/>
                <a:gd name="T8" fmla="*/ 73 w 77"/>
                <a:gd name="T9" fmla="*/ 64 h 102"/>
                <a:gd name="T10" fmla="*/ 77 w 77"/>
                <a:gd name="T11" fmla="*/ 68 h 102"/>
                <a:gd name="T12" fmla="*/ 77 w 77"/>
                <a:gd name="T13" fmla="*/ 68 h 102"/>
                <a:gd name="T14" fmla="*/ 73 w 77"/>
                <a:gd name="T15" fmla="*/ 72 h 102"/>
                <a:gd name="T16" fmla="*/ 69 w 77"/>
                <a:gd name="T17" fmla="*/ 72 h 102"/>
                <a:gd name="T18" fmla="*/ 56 w 77"/>
                <a:gd name="T19" fmla="*/ 68 h 102"/>
                <a:gd name="T20" fmla="*/ 39 w 77"/>
                <a:gd name="T21" fmla="*/ 51 h 102"/>
                <a:gd name="T22" fmla="*/ 39 w 77"/>
                <a:gd name="T23" fmla="*/ 51 h 102"/>
                <a:gd name="T24" fmla="*/ 47 w 77"/>
                <a:gd name="T25" fmla="*/ 76 h 102"/>
                <a:gd name="T26" fmla="*/ 52 w 77"/>
                <a:gd name="T27" fmla="*/ 94 h 102"/>
                <a:gd name="T28" fmla="*/ 47 w 77"/>
                <a:gd name="T29" fmla="*/ 98 h 102"/>
                <a:gd name="T30" fmla="*/ 43 w 77"/>
                <a:gd name="T31" fmla="*/ 102 h 102"/>
                <a:gd name="T32" fmla="*/ 43 w 77"/>
                <a:gd name="T33" fmla="*/ 102 h 102"/>
                <a:gd name="T34" fmla="*/ 39 w 77"/>
                <a:gd name="T35" fmla="*/ 98 h 102"/>
                <a:gd name="T36" fmla="*/ 35 w 77"/>
                <a:gd name="T37" fmla="*/ 94 h 102"/>
                <a:gd name="T38" fmla="*/ 30 w 77"/>
                <a:gd name="T39" fmla="*/ 76 h 102"/>
                <a:gd name="T40" fmla="*/ 30 w 77"/>
                <a:gd name="T41" fmla="*/ 51 h 102"/>
                <a:gd name="T42" fmla="*/ 30 w 77"/>
                <a:gd name="T43" fmla="*/ 51 h 102"/>
                <a:gd name="T44" fmla="*/ 13 w 77"/>
                <a:gd name="T45" fmla="*/ 47 h 102"/>
                <a:gd name="T46" fmla="*/ 5 w 77"/>
                <a:gd name="T47" fmla="*/ 42 h 102"/>
                <a:gd name="T48" fmla="*/ 0 w 77"/>
                <a:gd name="T49" fmla="*/ 29 h 102"/>
                <a:gd name="T50" fmla="*/ 0 w 77"/>
                <a:gd name="T51" fmla="*/ 29 h 102"/>
                <a:gd name="T52" fmla="*/ 0 w 77"/>
                <a:gd name="T53" fmla="*/ 25 h 102"/>
                <a:gd name="T54" fmla="*/ 5 w 77"/>
                <a:gd name="T55" fmla="*/ 21 h 102"/>
                <a:gd name="T56" fmla="*/ 13 w 77"/>
                <a:gd name="T57" fmla="*/ 29 h 102"/>
                <a:gd name="T58" fmla="*/ 30 w 77"/>
                <a:gd name="T59" fmla="*/ 42 h 102"/>
                <a:gd name="T60" fmla="*/ 30 w 77"/>
                <a:gd name="T61" fmla="*/ 42 h 102"/>
                <a:gd name="T62" fmla="*/ 30 w 77"/>
                <a:gd name="T63" fmla="*/ 38 h 102"/>
                <a:gd name="T64" fmla="*/ 22 w 77"/>
                <a:gd name="T65" fmla="*/ 21 h 102"/>
                <a:gd name="T66" fmla="*/ 22 w 77"/>
                <a:gd name="T67" fmla="*/ 12 h 102"/>
                <a:gd name="T68" fmla="*/ 26 w 77"/>
                <a:gd name="T69" fmla="*/ 4 h 102"/>
                <a:gd name="T70" fmla="*/ 30 w 77"/>
                <a:gd name="T71" fmla="*/ 0 h 102"/>
                <a:gd name="T72" fmla="*/ 39 w 77"/>
                <a:gd name="T73" fmla="*/ 0 h 102"/>
                <a:gd name="T74" fmla="*/ 39 w 77"/>
                <a:gd name="T75" fmla="*/ 0 h 102"/>
                <a:gd name="T76" fmla="*/ 47 w 77"/>
                <a:gd name="T77" fmla="*/ 4 h 102"/>
                <a:gd name="T78" fmla="*/ 52 w 77"/>
                <a:gd name="T79" fmla="*/ 8 h 102"/>
                <a:gd name="T80" fmla="*/ 56 w 77"/>
                <a:gd name="T81" fmla="*/ 17 h 102"/>
                <a:gd name="T82" fmla="*/ 52 w 77"/>
                <a:gd name="T83" fmla="*/ 25 h 102"/>
                <a:gd name="T84" fmla="*/ 47 w 77"/>
                <a:gd name="T85" fmla="*/ 38 h 102"/>
                <a:gd name="T86" fmla="*/ 43 w 77"/>
                <a:gd name="T87" fmla="*/ 42 h 102"/>
                <a:gd name="T88" fmla="*/ 43 w 77"/>
                <a:gd name="T89" fmla="*/ 42 h 1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102"/>
                <a:gd name="T137" fmla="*/ 77 w 77"/>
                <a:gd name="T138" fmla="*/ 102 h 1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102">
                  <a:moveTo>
                    <a:pt x="43" y="42"/>
                  </a:moveTo>
                  <a:lnTo>
                    <a:pt x="43" y="42"/>
                  </a:lnTo>
                  <a:lnTo>
                    <a:pt x="60" y="51"/>
                  </a:lnTo>
                  <a:lnTo>
                    <a:pt x="73" y="59"/>
                  </a:lnTo>
                  <a:lnTo>
                    <a:pt x="73" y="64"/>
                  </a:lnTo>
                  <a:lnTo>
                    <a:pt x="77" y="68"/>
                  </a:lnTo>
                  <a:lnTo>
                    <a:pt x="73" y="72"/>
                  </a:lnTo>
                  <a:lnTo>
                    <a:pt x="69" y="72"/>
                  </a:lnTo>
                  <a:lnTo>
                    <a:pt x="56" y="68"/>
                  </a:lnTo>
                  <a:lnTo>
                    <a:pt x="39" y="51"/>
                  </a:lnTo>
                  <a:lnTo>
                    <a:pt x="47" y="76"/>
                  </a:lnTo>
                  <a:lnTo>
                    <a:pt x="52" y="94"/>
                  </a:lnTo>
                  <a:lnTo>
                    <a:pt x="47" y="98"/>
                  </a:lnTo>
                  <a:lnTo>
                    <a:pt x="43" y="102"/>
                  </a:lnTo>
                  <a:lnTo>
                    <a:pt x="39" y="98"/>
                  </a:lnTo>
                  <a:lnTo>
                    <a:pt x="35" y="94"/>
                  </a:lnTo>
                  <a:lnTo>
                    <a:pt x="30" y="76"/>
                  </a:lnTo>
                  <a:lnTo>
                    <a:pt x="30" y="51"/>
                  </a:lnTo>
                  <a:lnTo>
                    <a:pt x="13" y="47"/>
                  </a:lnTo>
                  <a:lnTo>
                    <a:pt x="5" y="4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5" y="21"/>
                  </a:lnTo>
                  <a:lnTo>
                    <a:pt x="13" y="29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22" y="21"/>
                  </a:lnTo>
                  <a:lnTo>
                    <a:pt x="22" y="12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2" y="8"/>
                  </a:lnTo>
                  <a:lnTo>
                    <a:pt x="56" y="17"/>
                  </a:lnTo>
                  <a:lnTo>
                    <a:pt x="52" y="25"/>
                  </a:lnTo>
                  <a:lnTo>
                    <a:pt x="47" y="38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3" name="Freeform 333"/>
            <p:cNvSpPr>
              <a:spLocks/>
            </p:cNvSpPr>
            <p:nvPr/>
          </p:nvSpPr>
          <p:spPr bwMode="auto">
            <a:xfrm>
              <a:off x="1446" y="2918"/>
              <a:ext cx="171" cy="73"/>
            </a:xfrm>
            <a:custGeom>
              <a:avLst/>
              <a:gdLst>
                <a:gd name="T0" fmla="*/ 0 w 171"/>
                <a:gd name="T1" fmla="*/ 9 h 73"/>
                <a:gd name="T2" fmla="*/ 0 w 171"/>
                <a:gd name="T3" fmla="*/ 9 h 73"/>
                <a:gd name="T4" fmla="*/ 13 w 171"/>
                <a:gd name="T5" fmla="*/ 9 h 73"/>
                <a:gd name="T6" fmla="*/ 51 w 171"/>
                <a:gd name="T7" fmla="*/ 17 h 73"/>
                <a:gd name="T8" fmla="*/ 77 w 171"/>
                <a:gd name="T9" fmla="*/ 26 h 73"/>
                <a:gd name="T10" fmla="*/ 107 w 171"/>
                <a:gd name="T11" fmla="*/ 39 h 73"/>
                <a:gd name="T12" fmla="*/ 136 w 171"/>
                <a:gd name="T13" fmla="*/ 56 h 73"/>
                <a:gd name="T14" fmla="*/ 166 w 171"/>
                <a:gd name="T15" fmla="*/ 73 h 73"/>
                <a:gd name="T16" fmla="*/ 171 w 171"/>
                <a:gd name="T17" fmla="*/ 68 h 73"/>
                <a:gd name="T18" fmla="*/ 171 w 171"/>
                <a:gd name="T19" fmla="*/ 68 h 73"/>
                <a:gd name="T20" fmla="*/ 141 w 171"/>
                <a:gd name="T21" fmla="*/ 47 h 73"/>
                <a:gd name="T22" fmla="*/ 111 w 171"/>
                <a:gd name="T23" fmla="*/ 30 h 73"/>
                <a:gd name="T24" fmla="*/ 81 w 171"/>
                <a:gd name="T25" fmla="*/ 17 h 73"/>
                <a:gd name="T26" fmla="*/ 55 w 171"/>
                <a:gd name="T27" fmla="*/ 9 h 73"/>
                <a:gd name="T28" fmla="*/ 17 w 171"/>
                <a:gd name="T29" fmla="*/ 0 h 73"/>
                <a:gd name="T30" fmla="*/ 0 w 171"/>
                <a:gd name="T31" fmla="*/ 0 h 73"/>
                <a:gd name="T32" fmla="*/ 0 w 171"/>
                <a:gd name="T33" fmla="*/ 9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1"/>
                <a:gd name="T52" fmla="*/ 0 h 73"/>
                <a:gd name="T53" fmla="*/ 171 w 171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1" h="73">
                  <a:moveTo>
                    <a:pt x="0" y="9"/>
                  </a:moveTo>
                  <a:lnTo>
                    <a:pt x="0" y="9"/>
                  </a:lnTo>
                  <a:lnTo>
                    <a:pt x="13" y="9"/>
                  </a:lnTo>
                  <a:lnTo>
                    <a:pt x="51" y="17"/>
                  </a:lnTo>
                  <a:lnTo>
                    <a:pt x="77" y="26"/>
                  </a:lnTo>
                  <a:lnTo>
                    <a:pt x="107" y="39"/>
                  </a:lnTo>
                  <a:lnTo>
                    <a:pt x="136" y="56"/>
                  </a:lnTo>
                  <a:lnTo>
                    <a:pt x="166" y="73"/>
                  </a:lnTo>
                  <a:lnTo>
                    <a:pt x="171" y="68"/>
                  </a:lnTo>
                  <a:lnTo>
                    <a:pt x="141" y="47"/>
                  </a:lnTo>
                  <a:lnTo>
                    <a:pt x="111" y="30"/>
                  </a:lnTo>
                  <a:lnTo>
                    <a:pt x="81" y="17"/>
                  </a:lnTo>
                  <a:lnTo>
                    <a:pt x="55" y="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4" name="Freeform 334"/>
            <p:cNvSpPr>
              <a:spLocks/>
            </p:cNvSpPr>
            <p:nvPr/>
          </p:nvSpPr>
          <p:spPr bwMode="auto">
            <a:xfrm>
              <a:off x="1416" y="2880"/>
              <a:ext cx="55" cy="94"/>
            </a:xfrm>
            <a:custGeom>
              <a:avLst/>
              <a:gdLst>
                <a:gd name="T0" fmla="*/ 21 w 55"/>
                <a:gd name="T1" fmla="*/ 42 h 94"/>
                <a:gd name="T2" fmla="*/ 21 w 55"/>
                <a:gd name="T3" fmla="*/ 42 h 94"/>
                <a:gd name="T4" fmla="*/ 13 w 55"/>
                <a:gd name="T5" fmla="*/ 55 h 94"/>
                <a:gd name="T6" fmla="*/ 8 w 55"/>
                <a:gd name="T7" fmla="*/ 68 h 94"/>
                <a:gd name="T8" fmla="*/ 4 w 55"/>
                <a:gd name="T9" fmla="*/ 72 h 94"/>
                <a:gd name="T10" fmla="*/ 8 w 55"/>
                <a:gd name="T11" fmla="*/ 81 h 94"/>
                <a:gd name="T12" fmla="*/ 8 w 55"/>
                <a:gd name="T13" fmla="*/ 81 h 94"/>
                <a:gd name="T14" fmla="*/ 13 w 55"/>
                <a:gd name="T15" fmla="*/ 85 h 94"/>
                <a:gd name="T16" fmla="*/ 17 w 55"/>
                <a:gd name="T17" fmla="*/ 81 h 94"/>
                <a:gd name="T18" fmla="*/ 21 w 55"/>
                <a:gd name="T19" fmla="*/ 68 h 94"/>
                <a:gd name="T20" fmla="*/ 34 w 55"/>
                <a:gd name="T21" fmla="*/ 47 h 94"/>
                <a:gd name="T22" fmla="*/ 34 w 55"/>
                <a:gd name="T23" fmla="*/ 47 h 94"/>
                <a:gd name="T24" fmla="*/ 38 w 55"/>
                <a:gd name="T25" fmla="*/ 72 h 94"/>
                <a:gd name="T26" fmla="*/ 43 w 55"/>
                <a:gd name="T27" fmla="*/ 89 h 94"/>
                <a:gd name="T28" fmla="*/ 47 w 55"/>
                <a:gd name="T29" fmla="*/ 94 h 94"/>
                <a:gd name="T30" fmla="*/ 51 w 55"/>
                <a:gd name="T31" fmla="*/ 89 h 94"/>
                <a:gd name="T32" fmla="*/ 51 w 55"/>
                <a:gd name="T33" fmla="*/ 89 h 94"/>
                <a:gd name="T34" fmla="*/ 55 w 55"/>
                <a:gd name="T35" fmla="*/ 85 h 94"/>
                <a:gd name="T36" fmla="*/ 55 w 55"/>
                <a:gd name="T37" fmla="*/ 81 h 94"/>
                <a:gd name="T38" fmla="*/ 51 w 55"/>
                <a:gd name="T39" fmla="*/ 64 h 94"/>
                <a:gd name="T40" fmla="*/ 38 w 55"/>
                <a:gd name="T41" fmla="*/ 42 h 94"/>
                <a:gd name="T42" fmla="*/ 38 w 55"/>
                <a:gd name="T43" fmla="*/ 42 h 94"/>
                <a:gd name="T44" fmla="*/ 51 w 55"/>
                <a:gd name="T45" fmla="*/ 34 h 94"/>
                <a:gd name="T46" fmla="*/ 55 w 55"/>
                <a:gd name="T47" fmla="*/ 21 h 94"/>
                <a:gd name="T48" fmla="*/ 55 w 55"/>
                <a:gd name="T49" fmla="*/ 8 h 94"/>
                <a:gd name="T50" fmla="*/ 55 w 55"/>
                <a:gd name="T51" fmla="*/ 8 h 94"/>
                <a:gd name="T52" fmla="*/ 51 w 55"/>
                <a:gd name="T53" fmla="*/ 4 h 94"/>
                <a:gd name="T54" fmla="*/ 47 w 55"/>
                <a:gd name="T55" fmla="*/ 4 h 94"/>
                <a:gd name="T56" fmla="*/ 43 w 55"/>
                <a:gd name="T57" fmla="*/ 17 h 94"/>
                <a:gd name="T58" fmla="*/ 34 w 55"/>
                <a:gd name="T59" fmla="*/ 38 h 94"/>
                <a:gd name="T60" fmla="*/ 34 w 55"/>
                <a:gd name="T61" fmla="*/ 38 h 94"/>
                <a:gd name="T62" fmla="*/ 34 w 55"/>
                <a:gd name="T63" fmla="*/ 29 h 94"/>
                <a:gd name="T64" fmla="*/ 30 w 55"/>
                <a:gd name="T65" fmla="*/ 12 h 94"/>
                <a:gd name="T66" fmla="*/ 25 w 55"/>
                <a:gd name="T67" fmla="*/ 4 h 94"/>
                <a:gd name="T68" fmla="*/ 21 w 55"/>
                <a:gd name="T69" fmla="*/ 0 h 94"/>
                <a:gd name="T70" fmla="*/ 17 w 55"/>
                <a:gd name="T71" fmla="*/ 0 h 94"/>
                <a:gd name="T72" fmla="*/ 8 w 55"/>
                <a:gd name="T73" fmla="*/ 4 h 94"/>
                <a:gd name="T74" fmla="*/ 8 w 55"/>
                <a:gd name="T75" fmla="*/ 4 h 94"/>
                <a:gd name="T76" fmla="*/ 0 w 55"/>
                <a:gd name="T77" fmla="*/ 8 h 94"/>
                <a:gd name="T78" fmla="*/ 0 w 55"/>
                <a:gd name="T79" fmla="*/ 17 h 94"/>
                <a:gd name="T80" fmla="*/ 0 w 55"/>
                <a:gd name="T81" fmla="*/ 25 h 94"/>
                <a:gd name="T82" fmla="*/ 4 w 55"/>
                <a:gd name="T83" fmla="*/ 29 h 94"/>
                <a:gd name="T84" fmla="*/ 17 w 55"/>
                <a:gd name="T85" fmla="*/ 38 h 94"/>
                <a:gd name="T86" fmla="*/ 21 w 55"/>
                <a:gd name="T87" fmla="*/ 42 h 94"/>
                <a:gd name="T88" fmla="*/ 21 w 55"/>
                <a:gd name="T89" fmla="*/ 42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5"/>
                <a:gd name="T136" fmla="*/ 0 h 94"/>
                <a:gd name="T137" fmla="*/ 55 w 5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5" h="94">
                  <a:moveTo>
                    <a:pt x="21" y="42"/>
                  </a:moveTo>
                  <a:lnTo>
                    <a:pt x="21" y="42"/>
                  </a:lnTo>
                  <a:lnTo>
                    <a:pt x="13" y="55"/>
                  </a:lnTo>
                  <a:lnTo>
                    <a:pt x="8" y="68"/>
                  </a:lnTo>
                  <a:lnTo>
                    <a:pt x="4" y="72"/>
                  </a:lnTo>
                  <a:lnTo>
                    <a:pt x="8" y="81"/>
                  </a:lnTo>
                  <a:lnTo>
                    <a:pt x="13" y="85"/>
                  </a:lnTo>
                  <a:lnTo>
                    <a:pt x="17" y="81"/>
                  </a:lnTo>
                  <a:lnTo>
                    <a:pt x="21" y="68"/>
                  </a:lnTo>
                  <a:lnTo>
                    <a:pt x="34" y="47"/>
                  </a:lnTo>
                  <a:lnTo>
                    <a:pt x="38" y="72"/>
                  </a:lnTo>
                  <a:lnTo>
                    <a:pt x="43" y="89"/>
                  </a:lnTo>
                  <a:lnTo>
                    <a:pt x="47" y="94"/>
                  </a:lnTo>
                  <a:lnTo>
                    <a:pt x="51" y="89"/>
                  </a:lnTo>
                  <a:lnTo>
                    <a:pt x="55" y="85"/>
                  </a:lnTo>
                  <a:lnTo>
                    <a:pt x="55" y="81"/>
                  </a:lnTo>
                  <a:lnTo>
                    <a:pt x="51" y="64"/>
                  </a:lnTo>
                  <a:lnTo>
                    <a:pt x="38" y="42"/>
                  </a:lnTo>
                  <a:lnTo>
                    <a:pt x="51" y="34"/>
                  </a:lnTo>
                  <a:lnTo>
                    <a:pt x="55" y="21"/>
                  </a:lnTo>
                  <a:lnTo>
                    <a:pt x="55" y="8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17"/>
                  </a:lnTo>
                  <a:lnTo>
                    <a:pt x="34" y="38"/>
                  </a:lnTo>
                  <a:lnTo>
                    <a:pt x="34" y="29"/>
                  </a:lnTo>
                  <a:lnTo>
                    <a:pt x="30" y="12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17" y="38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5" name="Freeform 335"/>
            <p:cNvSpPr>
              <a:spLocks/>
            </p:cNvSpPr>
            <p:nvPr/>
          </p:nvSpPr>
          <p:spPr bwMode="auto">
            <a:xfrm>
              <a:off x="1655" y="2965"/>
              <a:ext cx="184" cy="47"/>
            </a:xfrm>
            <a:custGeom>
              <a:avLst/>
              <a:gdLst>
                <a:gd name="T0" fmla="*/ 180 w 184"/>
                <a:gd name="T1" fmla="*/ 13 h 47"/>
                <a:gd name="T2" fmla="*/ 180 w 184"/>
                <a:gd name="T3" fmla="*/ 13 h 47"/>
                <a:gd name="T4" fmla="*/ 167 w 184"/>
                <a:gd name="T5" fmla="*/ 9 h 47"/>
                <a:gd name="T6" fmla="*/ 124 w 184"/>
                <a:gd name="T7" fmla="*/ 13 h 47"/>
                <a:gd name="T8" fmla="*/ 98 w 184"/>
                <a:gd name="T9" fmla="*/ 13 h 47"/>
                <a:gd name="T10" fmla="*/ 69 w 184"/>
                <a:gd name="T11" fmla="*/ 21 h 47"/>
                <a:gd name="T12" fmla="*/ 39 w 184"/>
                <a:gd name="T13" fmla="*/ 30 h 47"/>
                <a:gd name="T14" fmla="*/ 4 w 184"/>
                <a:gd name="T15" fmla="*/ 47 h 47"/>
                <a:gd name="T16" fmla="*/ 0 w 184"/>
                <a:gd name="T17" fmla="*/ 39 h 47"/>
                <a:gd name="T18" fmla="*/ 0 w 184"/>
                <a:gd name="T19" fmla="*/ 39 h 47"/>
                <a:gd name="T20" fmla="*/ 34 w 184"/>
                <a:gd name="T21" fmla="*/ 21 h 47"/>
                <a:gd name="T22" fmla="*/ 69 w 184"/>
                <a:gd name="T23" fmla="*/ 13 h 47"/>
                <a:gd name="T24" fmla="*/ 98 w 184"/>
                <a:gd name="T25" fmla="*/ 4 h 47"/>
                <a:gd name="T26" fmla="*/ 124 w 184"/>
                <a:gd name="T27" fmla="*/ 0 h 47"/>
                <a:gd name="T28" fmla="*/ 167 w 184"/>
                <a:gd name="T29" fmla="*/ 0 h 47"/>
                <a:gd name="T30" fmla="*/ 184 w 184"/>
                <a:gd name="T31" fmla="*/ 4 h 47"/>
                <a:gd name="T32" fmla="*/ 180 w 184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47"/>
                <a:gd name="T53" fmla="*/ 184 w 18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47">
                  <a:moveTo>
                    <a:pt x="180" y="13"/>
                  </a:moveTo>
                  <a:lnTo>
                    <a:pt x="180" y="13"/>
                  </a:lnTo>
                  <a:lnTo>
                    <a:pt x="167" y="9"/>
                  </a:lnTo>
                  <a:lnTo>
                    <a:pt x="124" y="13"/>
                  </a:lnTo>
                  <a:lnTo>
                    <a:pt x="98" y="13"/>
                  </a:lnTo>
                  <a:lnTo>
                    <a:pt x="69" y="21"/>
                  </a:lnTo>
                  <a:lnTo>
                    <a:pt x="39" y="30"/>
                  </a:lnTo>
                  <a:lnTo>
                    <a:pt x="4" y="47"/>
                  </a:lnTo>
                  <a:lnTo>
                    <a:pt x="0" y="39"/>
                  </a:lnTo>
                  <a:lnTo>
                    <a:pt x="34" y="21"/>
                  </a:lnTo>
                  <a:lnTo>
                    <a:pt x="69" y="13"/>
                  </a:lnTo>
                  <a:lnTo>
                    <a:pt x="98" y="4"/>
                  </a:lnTo>
                  <a:lnTo>
                    <a:pt x="124" y="0"/>
                  </a:lnTo>
                  <a:lnTo>
                    <a:pt x="167" y="0"/>
                  </a:lnTo>
                  <a:lnTo>
                    <a:pt x="184" y="4"/>
                  </a:lnTo>
                  <a:lnTo>
                    <a:pt x="180" y="13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6" name="Freeform 336"/>
            <p:cNvSpPr>
              <a:spLocks/>
            </p:cNvSpPr>
            <p:nvPr/>
          </p:nvSpPr>
          <p:spPr bwMode="auto">
            <a:xfrm>
              <a:off x="1800" y="2931"/>
              <a:ext cx="69" cy="85"/>
            </a:xfrm>
            <a:custGeom>
              <a:avLst/>
              <a:gdLst>
                <a:gd name="T0" fmla="*/ 43 w 69"/>
                <a:gd name="T1" fmla="*/ 43 h 85"/>
                <a:gd name="T2" fmla="*/ 43 w 69"/>
                <a:gd name="T3" fmla="*/ 43 h 85"/>
                <a:gd name="T4" fmla="*/ 52 w 69"/>
                <a:gd name="T5" fmla="*/ 55 h 85"/>
                <a:gd name="T6" fmla="*/ 52 w 69"/>
                <a:gd name="T7" fmla="*/ 68 h 85"/>
                <a:gd name="T8" fmla="*/ 52 w 69"/>
                <a:gd name="T9" fmla="*/ 77 h 85"/>
                <a:gd name="T10" fmla="*/ 52 w 69"/>
                <a:gd name="T11" fmla="*/ 81 h 85"/>
                <a:gd name="T12" fmla="*/ 52 w 69"/>
                <a:gd name="T13" fmla="*/ 81 h 85"/>
                <a:gd name="T14" fmla="*/ 47 w 69"/>
                <a:gd name="T15" fmla="*/ 85 h 85"/>
                <a:gd name="T16" fmla="*/ 43 w 69"/>
                <a:gd name="T17" fmla="*/ 81 h 85"/>
                <a:gd name="T18" fmla="*/ 39 w 69"/>
                <a:gd name="T19" fmla="*/ 68 h 85"/>
                <a:gd name="T20" fmla="*/ 35 w 69"/>
                <a:gd name="T21" fmla="*/ 43 h 85"/>
                <a:gd name="T22" fmla="*/ 35 w 69"/>
                <a:gd name="T23" fmla="*/ 43 h 85"/>
                <a:gd name="T24" fmla="*/ 26 w 69"/>
                <a:gd name="T25" fmla="*/ 68 h 85"/>
                <a:gd name="T26" fmla="*/ 13 w 69"/>
                <a:gd name="T27" fmla="*/ 81 h 85"/>
                <a:gd name="T28" fmla="*/ 9 w 69"/>
                <a:gd name="T29" fmla="*/ 85 h 85"/>
                <a:gd name="T30" fmla="*/ 5 w 69"/>
                <a:gd name="T31" fmla="*/ 85 h 85"/>
                <a:gd name="T32" fmla="*/ 5 w 69"/>
                <a:gd name="T33" fmla="*/ 85 h 85"/>
                <a:gd name="T34" fmla="*/ 0 w 69"/>
                <a:gd name="T35" fmla="*/ 81 h 85"/>
                <a:gd name="T36" fmla="*/ 0 w 69"/>
                <a:gd name="T37" fmla="*/ 73 h 85"/>
                <a:gd name="T38" fmla="*/ 9 w 69"/>
                <a:gd name="T39" fmla="*/ 55 h 85"/>
                <a:gd name="T40" fmla="*/ 26 w 69"/>
                <a:gd name="T41" fmla="*/ 38 h 85"/>
                <a:gd name="T42" fmla="*/ 26 w 69"/>
                <a:gd name="T43" fmla="*/ 38 h 85"/>
                <a:gd name="T44" fmla="*/ 18 w 69"/>
                <a:gd name="T45" fmla="*/ 26 h 85"/>
                <a:gd name="T46" fmla="*/ 13 w 69"/>
                <a:gd name="T47" fmla="*/ 17 h 85"/>
                <a:gd name="T48" fmla="*/ 18 w 69"/>
                <a:gd name="T49" fmla="*/ 4 h 85"/>
                <a:gd name="T50" fmla="*/ 18 w 69"/>
                <a:gd name="T51" fmla="*/ 4 h 85"/>
                <a:gd name="T52" fmla="*/ 22 w 69"/>
                <a:gd name="T53" fmla="*/ 0 h 85"/>
                <a:gd name="T54" fmla="*/ 26 w 69"/>
                <a:gd name="T55" fmla="*/ 0 h 85"/>
                <a:gd name="T56" fmla="*/ 30 w 69"/>
                <a:gd name="T57" fmla="*/ 13 h 85"/>
                <a:gd name="T58" fmla="*/ 30 w 69"/>
                <a:gd name="T59" fmla="*/ 34 h 85"/>
                <a:gd name="T60" fmla="*/ 30 w 69"/>
                <a:gd name="T61" fmla="*/ 34 h 85"/>
                <a:gd name="T62" fmla="*/ 35 w 69"/>
                <a:gd name="T63" fmla="*/ 26 h 85"/>
                <a:gd name="T64" fmla="*/ 39 w 69"/>
                <a:gd name="T65" fmla="*/ 13 h 85"/>
                <a:gd name="T66" fmla="*/ 43 w 69"/>
                <a:gd name="T67" fmla="*/ 4 h 85"/>
                <a:gd name="T68" fmla="*/ 52 w 69"/>
                <a:gd name="T69" fmla="*/ 0 h 85"/>
                <a:gd name="T70" fmla="*/ 56 w 69"/>
                <a:gd name="T71" fmla="*/ 0 h 85"/>
                <a:gd name="T72" fmla="*/ 65 w 69"/>
                <a:gd name="T73" fmla="*/ 4 h 85"/>
                <a:gd name="T74" fmla="*/ 65 w 69"/>
                <a:gd name="T75" fmla="*/ 4 h 85"/>
                <a:gd name="T76" fmla="*/ 69 w 69"/>
                <a:gd name="T77" fmla="*/ 13 h 85"/>
                <a:gd name="T78" fmla="*/ 69 w 69"/>
                <a:gd name="T79" fmla="*/ 21 h 85"/>
                <a:gd name="T80" fmla="*/ 69 w 69"/>
                <a:gd name="T81" fmla="*/ 26 h 85"/>
                <a:gd name="T82" fmla="*/ 60 w 69"/>
                <a:gd name="T83" fmla="*/ 34 h 85"/>
                <a:gd name="T84" fmla="*/ 47 w 69"/>
                <a:gd name="T85" fmla="*/ 38 h 85"/>
                <a:gd name="T86" fmla="*/ 43 w 69"/>
                <a:gd name="T87" fmla="*/ 43 h 85"/>
                <a:gd name="T88" fmla="*/ 43 w 69"/>
                <a:gd name="T89" fmla="*/ 43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"/>
                <a:gd name="T136" fmla="*/ 0 h 85"/>
                <a:gd name="T137" fmla="*/ 69 w 69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" h="85">
                  <a:moveTo>
                    <a:pt x="43" y="43"/>
                  </a:moveTo>
                  <a:lnTo>
                    <a:pt x="43" y="43"/>
                  </a:lnTo>
                  <a:lnTo>
                    <a:pt x="52" y="55"/>
                  </a:lnTo>
                  <a:lnTo>
                    <a:pt x="52" y="68"/>
                  </a:lnTo>
                  <a:lnTo>
                    <a:pt x="52" y="77"/>
                  </a:lnTo>
                  <a:lnTo>
                    <a:pt x="52" y="81"/>
                  </a:lnTo>
                  <a:lnTo>
                    <a:pt x="47" y="85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5" y="43"/>
                  </a:lnTo>
                  <a:lnTo>
                    <a:pt x="26" y="68"/>
                  </a:lnTo>
                  <a:lnTo>
                    <a:pt x="13" y="81"/>
                  </a:lnTo>
                  <a:lnTo>
                    <a:pt x="9" y="85"/>
                  </a:lnTo>
                  <a:lnTo>
                    <a:pt x="5" y="85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9" y="55"/>
                  </a:lnTo>
                  <a:lnTo>
                    <a:pt x="26" y="38"/>
                  </a:lnTo>
                  <a:lnTo>
                    <a:pt x="18" y="26"/>
                  </a:lnTo>
                  <a:lnTo>
                    <a:pt x="13" y="17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13"/>
                  </a:lnTo>
                  <a:lnTo>
                    <a:pt x="30" y="34"/>
                  </a:lnTo>
                  <a:lnTo>
                    <a:pt x="35" y="26"/>
                  </a:lnTo>
                  <a:lnTo>
                    <a:pt x="39" y="13"/>
                  </a:lnTo>
                  <a:lnTo>
                    <a:pt x="43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5" y="4"/>
                  </a:lnTo>
                  <a:lnTo>
                    <a:pt x="69" y="13"/>
                  </a:lnTo>
                  <a:lnTo>
                    <a:pt x="69" y="21"/>
                  </a:lnTo>
                  <a:lnTo>
                    <a:pt x="69" y="26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7" name="Freeform 337"/>
            <p:cNvSpPr>
              <a:spLocks/>
            </p:cNvSpPr>
            <p:nvPr/>
          </p:nvSpPr>
          <p:spPr bwMode="auto">
            <a:xfrm>
              <a:off x="1672" y="2786"/>
              <a:ext cx="52" cy="218"/>
            </a:xfrm>
            <a:custGeom>
              <a:avLst/>
              <a:gdLst>
                <a:gd name="T0" fmla="*/ 39 w 52"/>
                <a:gd name="T1" fmla="*/ 0 h 218"/>
                <a:gd name="T2" fmla="*/ 39 w 52"/>
                <a:gd name="T3" fmla="*/ 0 h 218"/>
                <a:gd name="T4" fmla="*/ 43 w 52"/>
                <a:gd name="T5" fmla="*/ 21 h 218"/>
                <a:gd name="T6" fmla="*/ 39 w 52"/>
                <a:gd name="T7" fmla="*/ 72 h 218"/>
                <a:gd name="T8" fmla="*/ 34 w 52"/>
                <a:gd name="T9" fmla="*/ 106 h 218"/>
                <a:gd name="T10" fmla="*/ 26 w 52"/>
                <a:gd name="T11" fmla="*/ 141 h 218"/>
                <a:gd name="T12" fmla="*/ 17 w 52"/>
                <a:gd name="T13" fmla="*/ 179 h 218"/>
                <a:gd name="T14" fmla="*/ 0 w 52"/>
                <a:gd name="T15" fmla="*/ 213 h 218"/>
                <a:gd name="T16" fmla="*/ 9 w 52"/>
                <a:gd name="T17" fmla="*/ 218 h 218"/>
                <a:gd name="T18" fmla="*/ 9 w 52"/>
                <a:gd name="T19" fmla="*/ 218 h 218"/>
                <a:gd name="T20" fmla="*/ 26 w 52"/>
                <a:gd name="T21" fmla="*/ 183 h 218"/>
                <a:gd name="T22" fmla="*/ 34 w 52"/>
                <a:gd name="T23" fmla="*/ 145 h 218"/>
                <a:gd name="T24" fmla="*/ 43 w 52"/>
                <a:gd name="T25" fmla="*/ 111 h 218"/>
                <a:gd name="T26" fmla="*/ 47 w 52"/>
                <a:gd name="T27" fmla="*/ 76 h 218"/>
                <a:gd name="T28" fmla="*/ 52 w 52"/>
                <a:gd name="T29" fmla="*/ 21 h 218"/>
                <a:gd name="T30" fmla="*/ 47 w 52"/>
                <a:gd name="T31" fmla="*/ 0 h 218"/>
                <a:gd name="T32" fmla="*/ 39 w 52"/>
                <a:gd name="T33" fmla="*/ 0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218"/>
                <a:gd name="T53" fmla="*/ 52 w 52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218">
                  <a:moveTo>
                    <a:pt x="39" y="0"/>
                  </a:moveTo>
                  <a:lnTo>
                    <a:pt x="39" y="0"/>
                  </a:lnTo>
                  <a:lnTo>
                    <a:pt x="43" y="21"/>
                  </a:lnTo>
                  <a:lnTo>
                    <a:pt x="39" y="72"/>
                  </a:lnTo>
                  <a:lnTo>
                    <a:pt x="34" y="106"/>
                  </a:lnTo>
                  <a:lnTo>
                    <a:pt x="26" y="141"/>
                  </a:lnTo>
                  <a:lnTo>
                    <a:pt x="17" y="179"/>
                  </a:lnTo>
                  <a:lnTo>
                    <a:pt x="0" y="213"/>
                  </a:lnTo>
                  <a:lnTo>
                    <a:pt x="9" y="218"/>
                  </a:lnTo>
                  <a:lnTo>
                    <a:pt x="26" y="183"/>
                  </a:lnTo>
                  <a:lnTo>
                    <a:pt x="34" y="145"/>
                  </a:lnTo>
                  <a:lnTo>
                    <a:pt x="43" y="111"/>
                  </a:lnTo>
                  <a:lnTo>
                    <a:pt x="47" y="76"/>
                  </a:lnTo>
                  <a:lnTo>
                    <a:pt x="52" y="21"/>
                  </a:lnTo>
                  <a:lnTo>
                    <a:pt x="4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8" name="Freeform 338"/>
            <p:cNvSpPr>
              <a:spLocks/>
            </p:cNvSpPr>
            <p:nvPr/>
          </p:nvSpPr>
          <p:spPr bwMode="auto">
            <a:xfrm>
              <a:off x="1672" y="2751"/>
              <a:ext cx="86" cy="69"/>
            </a:xfrm>
            <a:custGeom>
              <a:avLst/>
              <a:gdLst>
                <a:gd name="T0" fmla="*/ 43 w 86"/>
                <a:gd name="T1" fmla="*/ 30 h 69"/>
                <a:gd name="T2" fmla="*/ 43 w 86"/>
                <a:gd name="T3" fmla="*/ 30 h 69"/>
                <a:gd name="T4" fmla="*/ 30 w 86"/>
                <a:gd name="T5" fmla="*/ 22 h 69"/>
                <a:gd name="T6" fmla="*/ 17 w 86"/>
                <a:gd name="T7" fmla="*/ 17 h 69"/>
                <a:gd name="T8" fmla="*/ 9 w 86"/>
                <a:gd name="T9" fmla="*/ 17 h 69"/>
                <a:gd name="T10" fmla="*/ 5 w 86"/>
                <a:gd name="T11" fmla="*/ 22 h 69"/>
                <a:gd name="T12" fmla="*/ 5 w 86"/>
                <a:gd name="T13" fmla="*/ 22 h 69"/>
                <a:gd name="T14" fmla="*/ 0 w 86"/>
                <a:gd name="T15" fmla="*/ 22 h 69"/>
                <a:gd name="T16" fmla="*/ 5 w 86"/>
                <a:gd name="T17" fmla="*/ 26 h 69"/>
                <a:gd name="T18" fmla="*/ 17 w 86"/>
                <a:gd name="T19" fmla="*/ 35 h 69"/>
                <a:gd name="T20" fmla="*/ 43 w 86"/>
                <a:gd name="T21" fmla="*/ 39 h 69"/>
                <a:gd name="T22" fmla="*/ 43 w 86"/>
                <a:gd name="T23" fmla="*/ 39 h 69"/>
                <a:gd name="T24" fmla="*/ 17 w 86"/>
                <a:gd name="T25" fmla="*/ 47 h 69"/>
                <a:gd name="T26" fmla="*/ 0 w 86"/>
                <a:gd name="T27" fmla="*/ 56 h 69"/>
                <a:gd name="T28" fmla="*/ 0 w 86"/>
                <a:gd name="T29" fmla="*/ 60 h 69"/>
                <a:gd name="T30" fmla="*/ 0 w 86"/>
                <a:gd name="T31" fmla="*/ 64 h 69"/>
                <a:gd name="T32" fmla="*/ 0 w 86"/>
                <a:gd name="T33" fmla="*/ 64 h 69"/>
                <a:gd name="T34" fmla="*/ 5 w 86"/>
                <a:gd name="T35" fmla="*/ 69 h 69"/>
                <a:gd name="T36" fmla="*/ 13 w 86"/>
                <a:gd name="T37" fmla="*/ 69 h 69"/>
                <a:gd name="T38" fmla="*/ 30 w 86"/>
                <a:gd name="T39" fmla="*/ 60 h 69"/>
                <a:gd name="T40" fmla="*/ 47 w 86"/>
                <a:gd name="T41" fmla="*/ 47 h 69"/>
                <a:gd name="T42" fmla="*/ 47 w 86"/>
                <a:gd name="T43" fmla="*/ 47 h 69"/>
                <a:gd name="T44" fmla="*/ 60 w 86"/>
                <a:gd name="T45" fmla="*/ 56 h 69"/>
                <a:gd name="T46" fmla="*/ 69 w 86"/>
                <a:gd name="T47" fmla="*/ 60 h 69"/>
                <a:gd name="T48" fmla="*/ 81 w 86"/>
                <a:gd name="T49" fmla="*/ 56 h 69"/>
                <a:gd name="T50" fmla="*/ 81 w 86"/>
                <a:gd name="T51" fmla="*/ 56 h 69"/>
                <a:gd name="T52" fmla="*/ 86 w 86"/>
                <a:gd name="T53" fmla="*/ 52 h 69"/>
                <a:gd name="T54" fmla="*/ 86 w 86"/>
                <a:gd name="T55" fmla="*/ 47 h 69"/>
                <a:gd name="T56" fmla="*/ 73 w 86"/>
                <a:gd name="T57" fmla="*/ 43 h 69"/>
                <a:gd name="T58" fmla="*/ 52 w 86"/>
                <a:gd name="T59" fmla="*/ 39 h 69"/>
                <a:gd name="T60" fmla="*/ 52 w 86"/>
                <a:gd name="T61" fmla="*/ 39 h 69"/>
                <a:gd name="T62" fmla="*/ 60 w 86"/>
                <a:gd name="T63" fmla="*/ 39 h 69"/>
                <a:gd name="T64" fmla="*/ 77 w 86"/>
                <a:gd name="T65" fmla="*/ 30 h 69"/>
                <a:gd name="T66" fmla="*/ 81 w 86"/>
                <a:gd name="T67" fmla="*/ 26 h 69"/>
                <a:gd name="T68" fmla="*/ 86 w 86"/>
                <a:gd name="T69" fmla="*/ 22 h 69"/>
                <a:gd name="T70" fmla="*/ 86 w 86"/>
                <a:gd name="T71" fmla="*/ 13 h 69"/>
                <a:gd name="T72" fmla="*/ 81 w 86"/>
                <a:gd name="T73" fmla="*/ 5 h 69"/>
                <a:gd name="T74" fmla="*/ 81 w 86"/>
                <a:gd name="T75" fmla="*/ 5 h 69"/>
                <a:gd name="T76" fmla="*/ 73 w 86"/>
                <a:gd name="T77" fmla="*/ 0 h 69"/>
                <a:gd name="T78" fmla="*/ 64 w 86"/>
                <a:gd name="T79" fmla="*/ 0 h 69"/>
                <a:gd name="T80" fmla="*/ 60 w 86"/>
                <a:gd name="T81" fmla="*/ 5 h 69"/>
                <a:gd name="T82" fmla="*/ 56 w 86"/>
                <a:gd name="T83" fmla="*/ 9 h 69"/>
                <a:gd name="T84" fmla="*/ 47 w 86"/>
                <a:gd name="T85" fmla="*/ 22 h 69"/>
                <a:gd name="T86" fmla="*/ 43 w 86"/>
                <a:gd name="T87" fmla="*/ 30 h 69"/>
                <a:gd name="T88" fmla="*/ 43 w 86"/>
                <a:gd name="T89" fmla="*/ 30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69"/>
                <a:gd name="T137" fmla="*/ 86 w 86"/>
                <a:gd name="T138" fmla="*/ 69 h 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69">
                  <a:moveTo>
                    <a:pt x="43" y="30"/>
                  </a:moveTo>
                  <a:lnTo>
                    <a:pt x="43" y="30"/>
                  </a:lnTo>
                  <a:lnTo>
                    <a:pt x="30" y="22"/>
                  </a:lnTo>
                  <a:lnTo>
                    <a:pt x="17" y="17"/>
                  </a:lnTo>
                  <a:lnTo>
                    <a:pt x="9" y="17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5" y="26"/>
                  </a:lnTo>
                  <a:lnTo>
                    <a:pt x="17" y="35"/>
                  </a:lnTo>
                  <a:lnTo>
                    <a:pt x="43" y="39"/>
                  </a:lnTo>
                  <a:lnTo>
                    <a:pt x="17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5" y="69"/>
                  </a:lnTo>
                  <a:lnTo>
                    <a:pt x="13" y="69"/>
                  </a:lnTo>
                  <a:lnTo>
                    <a:pt x="30" y="60"/>
                  </a:lnTo>
                  <a:lnTo>
                    <a:pt x="47" y="47"/>
                  </a:lnTo>
                  <a:lnTo>
                    <a:pt x="60" y="56"/>
                  </a:lnTo>
                  <a:lnTo>
                    <a:pt x="69" y="60"/>
                  </a:lnTo>
                  <a:lnTo>
                    <a:pt x="81" y="56"/>
                  </a:lnTo>
                  <a:lnTo>
                    <a:pt x="86" y="52"/>
                  </a:lnTo>
                  <a:lnTo>
                    <a:pt x="86" y="47"/>
                  </a:lnTo>
                  <a:lnTo>
                    <a:pt x="73" y="43"/>
                  </a:lnTo>
                  <a:lnTo>
                    <a:pt x="52" y="39"/>
                  </a:lnTo>
                  <a:lnTo>
                    <a:pt x="60" y="39"/>
                  </a:lnTo>
                  <a:lnTo>
                    <a:pt x="77" y="30"/>
                  </a:lnTo>
                  <a:lnTo>
                    <a:pt x="81" y="26"/>
                  </a:lnTo>
                  <a:lnTo>
                    <a:pt x="86" y="22"/>
                  </a:lnTo>
                  <a:lnTo>
                    <a:pt x="8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60" y="5"/>
                  </a:lnTo>
                  <a:lnTo>
                    <a:pt x="56" y="9"/>
                  </a:lnTo>
                  <a:lnTo>
                    <a:pt x="47" y="22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79" name="Freeform 339"/>
            <p:cNvSpPr>
              <a:spLocks/>
            </p:cNvSpPr>
            <p:nvPr/>
          </p:nvSpPr>
          <p:spPr bwMode="auto">
            <a:xfrm>
              <a:off x="1484" y="2786"/>
              <a:ext cx="94" cy="205"/>
            </a:xfrm>
            <a:custGeom>
              <a:avLst/>
              <a:gdLst>
                <a:gd name="T0" fmla="*/ 0 w 94"/>
                <a:gd name="T1" fmla="*/ 4 h 205"/>
                <a:gd name="T2" fmla="*/ 0 w 94"/>
                <a:gd name="T3" fmla="*/ 4 h 205"/>
                <a:gd name="T4" fmla="*/ 13 w 94"/>
                <a:gd name="T5" fmla="*/ 21 h 205"/>
                <a:gd name="T6" fmla="*/ 39 w 94"/>
                <a:gd name="T7" fmla="*/ 68 h 205"/>
                <a:gd name="T8" fmla="*/ 56 w 94"/>
                <a:gd name="T9" fmla="*/ 98 h 205"/>
                <a:gd name="T10" fmla="*/ 69 w 94"/>
                <a:gd name="T11" fmla="*/ 132 h 205"/>
                <a:gd name="T12" fmla="*/ 77 w 94"/>
                <a:gd name="T13" fmla="*/ 166 h 205"/>
                <a:gd name="T14" fmla="*/ 81 w 94"/>
                <a:gd name="T15" fmla="*/ 205 h 205"/>
                <a:gd name="T16" fmla="*/ 94 w 94"/>
                <a:gd name="T17" fmla="*/ 205 h 205"/>
                <a:gd name="T18" fmla="*/ 94 w 94"/>
                <a:gd name="T19" fmla="*/ 205 h 205"/>
                <a:gd name="T20" fmla="*/ 86 w 94"/>
                <a:gd name="T21" fmla="*/ 166 h 205"/>
                <a:gd name="T22" fmla="*/ 77 w 94"/>
                <a:gd name="T23" fmla="*/ 128 h 205"/>
                <a:gd name="T24" fmla="*/ 64 w 94"/>
                <a:gd name="T25" fmla="*/ 94 h 205"/>
                <a:gd name="T26" fmla="*/ 47 w 94"/>
                <a:gd name="T27" fmla="*/ 64 h 205"/>
                <a:gd name="T28" fmla="*/ 22 w 94"/>
                <a:gd name="T29" fmla="*/ 17 h 205"/>
                <a:gd name="T30" fmla="*/ 9 w 94"/>
                <a:gd name="T31" fmla="*/ 0 h 205"/>
                <a:gd name="T32" fmla="*/ 0 w 94"/>
                <a:gd name="T33" fmla="*/ 4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4"/>
                <a:gd name="T52" fmla="*/ 0 h 205"/>
                <a:gd name="T53" fmla="*/ 94 w 94"/>
                <a:gd name="T54" fmla="*/ 205 h 2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4" h="205">
                  <a:moveTo>
                    <a:pt x="0" y="4"/>
                  </a:moveTo>
                  <a:lnTo>
                    <a:pt x="0" y="4"/>
                  </a:lnTo>
                  <a:lnTo>
                    <a:pt x="13" y="21"/>
                  </a:lnTo>
                  <a:lnTo>
                    <a:pt x="39" y="68"/>
                  </a:lnTo>
                  <a:lnTo>
                    <a:pt x="56" y="98"/>
                  </a:lnTo>
                  <a:lnTo>
                    <a:pt x="69" y="132"/>
                  </a:lnTo>
                  <a:lnTo>
                    <a:pt x="77" y="166"/>
                  </a:lnTo>
                  <a:lnTo>
                    <a:pt x="81" y="205"/>
                  </a:lnTo>
                  <a:lnTo>
                    <a:pt x="94" y="205"/>
                  </a:lnTo>
                  <a:lnTo>
                    <a:pt x="86" y="166"/>
                  </a:lnTo>
                  <a:lnTo>
                    <a:pt x="77" y="128"/>
                  </a:lnTo>
                  <a:lnTo>
                    <a:pt x="64" y="94"/>
                  </a:lnTo>
                  <a:lnTo>
                    <a:pt x="47" y="64"/>
                  </a:lnTo>
                  <a:lnTo>
                    <a:pt x="22" y="17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0" name="Freeform 340"/>
            <p:cNvSpPr>
              <a:spLocks/>
            </p:cNvSpPr>
            <p:nvPr/>
          </p:nvSpPr>
          <p:spPr bwMode="auto">
            <a:xfrm>
              <a:off x="1446" y="2743"/>
              <a:ext cx="89" cy="94"/>
            </a:xfrm>
            <a:custGeom>
              <a:avLst/>
              <a:gdLst>
                <a:gd name="T0" fmla="*/ 42 w 89"/>
                <a:gd name="T1" fmla="*/ 38 h 94"/>
                <a:gd name="T2" fmla="*/ 42 w 89"/>
                <a:gd name="T3" fmla="*/ 38 h 94"/>
                <a:gd name="T4" fmla="*/ 21 w 89"/>
                <a:gd name="T5" fmla="*/ 43 h 94"/>
                <a:gd name="T6" fmla="*/ 8 w 89"/>
                <a:gd name="T7" fmla="*/ 47 h 94"/>
                <a:gd name="T8" fmla="*/ 4 w 89"/>
                <a:gd name="T9" fmla="*/ 51 h 94"/>
                <a:gd name="T10" fmla="*/ 0 w 89"/>
                <a:gd name="T11" fmla="*/ 55 h 94"/>
                <a:gd name="T12" fmla="*/ 0 w 89"/>
                <a:gd name="T13" fmla="*/ 55 h 94"/>
                <a:gd name="T14" fmla="*/ 0 w 89"/>
                <a:gd name="T15" fmla="*/ 60 h 94"/>
                <a:gd name="T16" fmla="*/ 4 w 89"/>
                <a:gd name="T17" fmla="*/ 60 h 94"/>
                <a:gd name="T18" fmla="*/ 21 w 89"/>
                <a:gd name="T19" fmla="*/ 60 h 94"/>
                <a:gd name="T20" fmla="*/ 42 w 89"/>
                <a:gd name="T21" fmla="*/ 47 h 94"/>
                <a:gd name="T22" fmla="*/ 42 w 89"/>
                <a:gd name="T23" fmla="*/ 47 h 94"/>
                <a:gd name="T24" fmla="*/ 25 w 89"/>
                <a:gd name="T25" fmla="*/ 68 h 94"/>
                <a:gd name="T26" fmla="*/ 21 w 89"/>
                <a:gd name="T27" fmla="*/ 85 h 94"/>
                <a:gd name="T28" fmla="*/ 17 w 89"/>
                <a:gd name="T29" fmla="*/ 90 h 94"/>
                <a:gd name="T30" fmla="*/ 21 w 89"/>
                <a:gd name="T31" fmla="*/ 94 h 94"/>
                <a:gd name="T32" fmla="*/ 21 w 89"/>
                <a:gd name="T33" fmla="*/ 94 h 94"/>
                <a:gd name="T34" fmla="*/ 30 w 89"/>
                <a:gd name="T35" fmla="*/ 94 h 94"/>
                <a:gd name="T36" fmla="*/ 34 w 89"/>
                <a:gd name="T37" fmla="*/ 90 h 94"/>
                <a:gd name="T38" fmla="*/ 42 w 89"/>
                <a:gd name="T39" fmla="*/ 77 h 94"/>
                <a:gd name="T40" fmla="*/ 51 w 89"/>
                <a:gd name="T41" fmla="*/ 51 h 94"/>
                <a:gd name="T42" fmla="*/ 51 w 89"/>
                <a:gd name="T43" fmla="*/ 51 h 94"/>
                <a:gd name="T44" fmla="*/ 68 w 89"/>
                <a:gd name="T45" fmla="*/ 55 h 94"/>
                <a:gd name="T46" fmla="*/ 77 w 89"/>
                <a:gd name="T47" fmla="*/ 51 h 94"/>
                <a:gd name="T48" fmla="*/ 85 w 89"/>
                <a:gd name="T49" fmla="*/ 43 h 94"/>
                <a:gd name="T50" fmla="*/ 85 w 89"/>
                <a:gd name="T51" fmla="*/ 43 h 94"/>
                <a:gd name="T52" fmla="*/ 89 w 89"/>
                <a:gd name="T53" fmla="*/ 34 h 94"/>
                <a:gd name="T54" fmla="*/ 85 w 89"/>
                <a:gd name="T55" fmla="*/ 34 h 94"/>
                <a:gd name="T56" fmla="*/ 72 w 89"/>
                <a:gd name="T57" fmla="*/ 34 h 94"/>
                <a:gd name="T58" fmla="*/ 51 w 89"/>
                <a:gd name="T59" fmla="*/ 47 h 94"/>
                <a:gd name="T60" fmla="*/ 51 w 89"/>
                <a:gd name="T61" fmla="*/ 47 h 94"/>
                <a:gd name="T62" fmla="*/ 60 w 89"/>
                <a:gd name="T63" fmla="*/ 38 h 94"/>
                <a:gd name="T64" fmla="*/ 68 w 89"/>
                <a:gd name="T65" fmla="*/ 25 h 94"/>
                <a:gd name="T66" fmla="*/ 72 w 89"/>
                <a:gd name="T67" fmla="*/ 17 h 94"/>
                <a:gd name="T68" fmla="*/ 72 w 89"/>
                <a:gd name="T69" fmla="*/ 13 h 94"/>
                <a:gd name="T70" fmla="*/ 68 w 89"/>
                <a:gd name="T71" fmla="*/ 4 h 94"/>
                <a:gd name="T72" fmla="*/ 60 w 89"/>
                <a:gd name="T73" fmla="*/ 0 h 94"/>
                <a:gd name="T74" fmla="*/ 60 w 89"/>
                <a:gd name="T75" fmla="*/ 0 h 94"/>
                <a:gd name="T76" fmla="*/ 51 w 89"/>
                <a:gd name="T77" fmla="*/ 0 h 94"/>
                <a:gd name="T78" fmla="*/ 42 w 89"/>
                <a:gd name="T79" fmla="*/ 4 h 94"/>
                <a:gd name="T80" fmla="*/ 38 w 89"/>
                <a:gd name="T81" fmla="*/ 13 h 94"/>
                <a:gd name="T82" fmla="*/ 38 w 89"/>
                <a:gd name="T83" fmla="*/ 17 h 94"/>
                <a:gd name="T84" fmla="*/ 38 w 89"/>
                <a:gd name="T85" fmla="*/ 34 h 94"/>
                <a:gd name="T86" fmla="*/ 42 w 89"/>
                <a:gd name="T87" fmla="*/ 38 h 94"/>
                <a:gd name="T88" fmla="*/ 42 w 89"/>
                <a:gd name="T89" fmla="*/ 38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94"/>
                <a:gd name="T137" fmla="*/ 89 w 89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94">
                  <a:moveTo>
                    <a:pt x="42" y="38"/>
                  </a:moveTo>
                  <a:lnTo>
                    <a:pt x="42" y="38"/>
                  </a:lnTo>
                  <a:lnTo>
                    <a:pt x="21" y="43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21" y="60"/>
                  </a:lnTo>
                  <a:lnTo>
                    <a:pt x="42" y="47"/>
                  </a:lnTo>
                  <a:lnTo>
                    <a:pt x="25" y="68"/>
                  </a:lnTo>
                  <a:lnTo>
                    <a:pt x="21" y="85"/>
                  </a:lnTo>
                  <a:lnTo>
                    <a:pt x="17" y="90"/>
                  </a:lnTo>
                  <a:lnTo>
                    <a:pt x="21" y="94"/>
                  </a:lnTo>
                  <a:lnTo>
                    <a:pt x="30" y="94"/>
                  </a:lnTo>
                  <a:lnTo>
                    <a:pt x="34" y="90"/>
                  </a:lnTo>
                  <a:lnTo>
                    <a:pt x="42" y="77"/>
                  </a:lnTo>
                  <a:lnTo>
                    <a:pt x="51" y="51"/>
                  </a:lnTo>
                  <a:lnTo>
                    <a:pt x="68" y="55"/>
                  </a:lnTo>
                  <a:lnTo>
                    <a:pt x="77" y="51"/>
                  </a:lnTo>
                  <a:lnTo>
                    <a:pt x="85" y="43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72" y="34"/>
                  </a:lnTo>
                  <a:lnTo>
                    <a:pt x="51" y="47"/>
                  </a:lnTo>
                  <a:lnTo>
                    <a:pt x="60" y="38"/>
                  </a:lnTo>
                  <a:lnTo>
                    <a:pt x="68" y="25"/>
                  </a:lnTo>
                  <a:lnTo>
                    <a:pt x="72" y="17"/>
                  </a:lnTo>
                  <a:lnTo>
                    <a:pt x="72" y="13"/>
                  </a:lnTo>
                  <a:lnTo>
                    <a:pt x="68" y="4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8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1" name="Freeform 341"/>
            <p:cNvSpPr>
              <a:spLocks/>
            </p:cNvSpPr>
            <p:nvPr/>
          </p:nvSpPr>
          <p:spPr bwMode="auto">
            <a:xfrm>
              <a:off x="1608" y="2858"/>
              <a:ext cx="60" cy="180"/>
            </a:xfrm>
            <a:custGeom>
              <a:avLst/>
              <a:gdLst>
                <a:gd name="T0" fmla="*/ 51 w 60"/>
                <a:gd name="T1" fmla="*/ 0 h 180"/>
                <a:gd name="T2" fmla="*/ 51 w 60"/>
                <a:gd name="T3" fmla="*/ 0 h 180"/>
                <a:gd name="T4" fmla="*/ 51 w 60"/>
                <a:gd name="T5" fmla="*/ 17 h 180"/>
                <a:gd name="T6" fmla="*/ 47 w 60"/>
                <a:gd name="T7" fmla="*/ 56 h 180"/>
                <a:gd name="T8" fmla="*/ 39 w 60"/>
                <a:gd name="T9" fmla="*/ 81 h 180"/>
                <a:gd name="T10" fmla="*/ 30 w 60"/>
                <a:gd name="T11" fmla="*/ 111 h 180"/>
                <a:gd name="T12" fmla="*/ 17 w 60"/>
                <a:gd name="T13" fmla="*/ 141 h 180"/>
                <a:gd name="T14" fmla="*/ 0 w 60"/>
                <a:gd name="T15" fmla="*/ 175 h 180"/>
                <a:gd name="T16" fmla="*/ 9 w 60"/>
                <a:gd name="T17" fmla="*/ 180 h 180"/>
                <a:gd name="T18" fmla="*/ 9 w 60"/>
                <a:gd name="T19" fmla="*/ 180 h 180"/>
                <a:gd name="T20" fmla="*/ 26 w 60"/>
                <a:gd name="T21" fmla="*/ 146 h 180"/>
                <a:gd name="T22" fmla="*/ 39 w 60"/>
                <a:gd name="T23" fmla="*/ 116 h 180"/>
                <a:gd name="T24" fmla="*/ 47 w 60"/>
                <a:gd name="T25" fmla="*/ 86 h 180"/>
                <a:gd name="T26" fmla="*/ 56 w 60"/>
                <a:gd name="T27" fmla="*/ 60 h 180"/>
                <a:gd name="T28" fmla="*/ 60 w 60"/>
                <a:gd name="T29" fmla="*/ 17 h 180"/>
                <a:gd name="T30" fmla="*/ 60 w 60"/>
                <a:gd name="T31" fmla="*/ 0 h 180"/>
                <a:gd name="T32" fmla="*/ 51 w 60"/>
                <a:gd name="T33" fmla="*/ 0 h 1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80"/>
                <a:gd name="T53" fmla="*/ 60 w 60"/>
                <a:gd name="T54" fmla="*/ 180 h 1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80">
                  <a:moveTo>
                    <a:pt x="51" y="0"/>
                  </a:moveTo>
                  <a:lnTo>
                    <a:pt x="51" y="0"/>
                  </a:lnTo>
                  <a:lnTo>
                    <a:pt x="51" y="17"/>
                  </a:lnTo>
                  <a:lnTo>
                    <a:pt x="47" y="56"/>
                  </a:lnTo>
                  <a:lnTo>
                    <a:pt x="39" y="81"/>
                  </a:lnTo>
                  <a:lnTo>
                    <a:pt x="30" y="111"/>
                  </a:lnTo>
                  <a:lnTo>
                    <a:pt x="17" y="141"/>
                  </a:lnTo>
                  <a:lnTo>
                    <a:pt x="0" y="175"/>
                  </a:lnTo>
                  <a:lnTo>
                    <a:pt x="9" y="180"/>
                  </a:lnTo>
                  <a:lnTo>
                    <a:pt x="26" y="146"/>
                  </a:lnTo>
                  <a:lnTo>
                    <a:pt x="39" y="116"/>
                  </a:lnTo>
                  <a:lnTo>
                    <a:pt x="47" y="86"/>
                  </a:lnTo>
                  <a:lnTo>
                    <a:pt x="56" y="60"/>
                  </a:lnTo>
                  <a:lnTo>
                    <a:pt x="60" y="17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2" name="Freeform 342"/>
            <p:cNvSpPr>
              <a:spLocks/>
            </p:cNvSpPr>
            <p:nvPr/>
          </p:nvSpPr>
          <p:spPr bwMode="auto">
            <a:xfrm>
              <a:off x="1617" y="2828"/>
              <a:ext cx="89" cy="64"/>
            </a:xfrm>
            <a:custGeom>
              <a:avLst/>
              <a:gdLst>
                <a:gd name="T0" fmla="*/ 47 w 89"/>
                <a:gd name="T1" fmla="*/ 26 h 64"/>
                <a:gd name="T2" fmla="*/ 47 w 89"/>
                <a:gd name="T3" fmla="*/ 26 h 64"/>
                <a:gd name="T4" fmla="*/ 34 w 89"/>
                <a:gd name="T5" fmla="*/ 17 h 64"/>
                <a:gd name="T6" fmla="*/ 17 w 89"/>
                <a:gd name="T7" fmla="*/ 13 h 64"/>
                <a:gd name="T8" fmla="*/ 13 w 89"/>
                <a:gd name="T9" fmla="*/ 13 h 64"/>
                <a:gd name="T10" fmla="*/ 8 w 89"/>
                <a:gd name="T11" fmla="*/ 13 h 64"/>
                <a:gd name="T12" fmla="*/ 8 w 89"/>
                <a:gd name="T13" fmla="*/ 13 h 64"/>
                <a:gd name="T14" fmla="*/ 4 w 89"/>
                <a:gd name="T15" fmla="*/ 17 h 64"/>
                <a:gd name="T16" fmla="*/ 4 w 89"/>
                <a:gd name="T17" fmla="*/ 22 h 64"/>
                <a:gd name="T18" fmla="*/ 21 w 89"/>
                <a:gd name="T19" fmla="*/ 30 h 64"/>
                <a:gd name="T20" fmla="*/ 42 w 89"/>
                <a:gd name="T21" fmla="*/ 34 h 64"/>
                <a:gd name="T22" fmla="*/ 42 w 89"/>
                <a:gd name="T23" fmla="*/ 34 h 64"/>
                <a:gd name="T24" fmla="*/ 17 w 89"/>
                <a:gd name="T25" fmla="*/ 43 h 64"/>
                <a:gd name="T26" fmla="*/ 4 w 89"/>
                <a:gd name="T27" fmla="*/ 47 h 64"/>
                <a:gd name="T28" fmla="*/ 0 w 89"/>
                <a:gd name="T29" fmla="*/ 56 h 64"/>
                <a:gd name="T30" fmla="*/ 0 w 89"/>
                <a:gd name="T31" fmla="*/ 60 h 64"/>
                <a:gd name="T32" fmla="*/ 0 w 89"/>
                <a:gd name="T33" fmla="*/ 60 h 64"/>
                <a:gd name="T34" fmla="*/ 4 w 89"/>
                <a:gd name="T35" fmla="*/ 64 h 64"/>
                <a:gd name="T36" fmla="*/ 13 w 89"/>
                <a:gd name="T37" fmla="*/ 64 h 64"/>
                <a:gd name="T38" fmla="*/ 25 w 89"/>
                <a:gd name="T39" fmla="*/ 56 h 64"/>
                <a:gd name="T40" fmla="*/ 47 w 89"/>
                <a:gd name="T41" fmla="*/ 43 h 64"/>
                <a:gd name="T42" fmla="*/ 47 w 89"/>
                <a:gd name="T43" fmla="*/ 43 h 64"/>
                <a:gd name="T44" fmla="*/ 60 w 89"/>
                <a:gd name="T45" fmla="*/ 52 h 64"/>
                <a:gd name="T46" fmla="*/ 68 w 89"/>
                <a:gd name="T47" fmla="*/ 56 h 64"/>
                <a:gd name="T48" fmla="*/ 81 w 89"/>
                <a:gd name="T49" fmla="*/ 56 h 64"/>
                <a:gd name="T50" fmla="*/ 81 w 89"/>
                <a:gd name="T51" fmla="*/ 56 h 64"/>
                <a:gd name="T52" fmla="*/ 85 w 89"/>
                <a:gd name="T53" fmla="*/ 52 h 64"/>
                <a:gd name="T54" fmla="*/ 85 w 89"/>
                <a:gd name="T55" fmla="*/ 47 h 64"/>
                <a:gd name="T56" fmla="*/ 77 w 89"/>
                <a:gd name="T57" fmla="*/ 43 h 64"/>
                <a:gd name="T58" fmla="*/ 51 w 89"/>
                <a:gd name="T59" fmla="*/ 39 h 64"/>
                <a:gd name="T60" fmla="*/ 51 w 89"/>
                <a:gd name="T61" fmla="*/ 39 h 64"/>
                <a:gd name="T62" fmla="*/ 60 w 89"/>
                <a:gd name="T63" fmla="*/ 34 h 64"/>
                <a:gd name="T64" fmla="*/ 77 w 89"/>
                <a:gd name="T65" fmla="*/ 30 h 64"/>
                <a:gd name="T66" fmla="*/ 85 w 89"/>
                <a:gd name="T67" fmla="*/ 26 h 64"/>
                <a:gd name="T68" fmla="*/ 89 w 89"/>
                <a:gd name="T69" fmla="*/ 22 h 64"/>
                <a:gd name="T70" fmla="*/ 89 w 89"/>
                <a:gd name="T71" fmla="*/ 13 h 64"/>
                <a:gd name="T72" fmla="*/ 85 w 89"/>
                <a:gd name="T73" fmla="*/ 5 h 64"/>
                <a:gd name="T74" fmla="*/ 85 w 89"/>
                <a:gd name="T75" fmla="*/ 5 h 64"/>
                <a:gd name="T76" fmla="*/ 77 w 89"/>
                <a:gd name="T77" fmla="*/ 0 h 64"/>
                <a:gd name="T78" fmla="*/ 68 w 89"/>
                <a:gd name="T79" fmla="*/ 0 h 64"/>
                <a:gd name="T80" fmla="*/ 64 w 89"/>
                <a:gd name="T81" fmla="*/ 0 h 64"/>
                <a:gd name="T82" fmla="*/ 55 w 89"/>
                <a:gd name="T83" fmla="*/ 9 h 64"/>
                <a:gd name="T84" fmla="*/ 51 w 89"/>
                <a:gd name="T85" fmla="*/ 22 h 64"/>
                <a:gd name="T86" fmla="*/ 47 w 89"/>
                <a:gd name="T87" fmla="*/ 26 h 64"/>
                <a:gd name="T88" fmla="*/ 47 w 89"/>
                <a:gd name="T89" fmla="*/ 2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64"/>
                <a:gd name="T137" fmla="*/ 89 w 8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64">
                  <a:moveTo>
                    <a:pt x="47" y="26"/>
                  </a:moveTo>
                  <a:lnTo>
                    <a:pt x="47" y="26"/>
                  </a:lnTo>
                  <a:lnTo>
                    <a:pt x="34" y="17"/>
                  </a:lnTo>
                  <a:lnTo>
                    <a:pt x="17" y="13"/>
                  </a:lnTo>
                  <a:lnTo>
                    <a:pt x="13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4" y="22"/>
                  </a:lnTo>
                  <a:lnTo>
                    <a:pt x="21" y="30"/>
                  </a:lnTo>
                  <a:lnTo>
                    <a:pt x="42" y="34"/>
                  </a:lnTo>
                  <a:lnTo>
                    <a:pt x="17" y="43"/>
                  </a:lnTo>
                  <a:lnTo>
                    <a:pt x="4" y="47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13" y="64"/>
                  </a:lnTo>
                  <a:lnTo>
                    <a:pt x="25" y="56"/>
                  </a:lnTo>
                  <a:lnTo>
                    <a:pt x="47" y="43"/>
                  </a:lnTo>
                  <a:lnTo>
                    <a:pt x="60" y="52"/>
                  </a:lnTo>
                  <a:lnTo>
                    <a:pt x="68" y="56"/>
                  </a:lnTo>
                  <a:lnTo>
                    <a:pt x="81" y="56"/>
                  </a:lnTo>
                  <a:lnTo>
                    <a:pt x="85" y="52"/>
                  </a:lnTo>
                  <a:lnTo>
                    <a:pt x="85" y="47"/>
                  </a:lnTo>
                  <a:lnTo>
                    <a:pt x="77" y="43"/>
                  </a:lnTo>
                  <a:lnTo>
                    <a:pt x="51" y="39"/>
                  </a:lnTo>
                  <a:lnTo>
                    <a:pt x="60" y="34"/>
                  </a:lnTo>
                  <a:lnTo>
                    <a:pt x="77" y="30"/>
                  </a:lnTo>
                  <a:lnTo>
                    <a:pt x="85" y="26"/>
                  </a:lnTo>
                  <a:lnTo>
                    <a:pt x="89" y="22"/>
                  </a:lnTo>
                  <a:lnTo>
                    <a:pt x="89" y="13"/>
                  </a:lnTo>
                  <a:lnTo>
                    <a:pt x="85" y="5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5" y="9"/>
                  </a:lnTo>
                  <a:lnTo>
                    <a:pt x="51" y="22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3" name="Freeform 343"/>
            <p:cNvSpPr>
              <a:spLocks/>
            </p:cNvSpPr>
            <p:nvPr/>
          </p:nvSpPr>
          <p:spPr bwMode="auto">
            <a:xfrm>
              <a:off x="1476" y="2841"/>
              <a:ext cx="98" cy="167"/>
            </a:xfrm>
            <a:custGeom>
              <a:avLst/>
              <a:gdLst>
                <a:gd name="T0" fmla="*/ 0 w 98"/>
                <a:gd name="T1" fmla="*/ 9 h 167"/>
                <a:gd name="T2" fmla="*/ 0 w 98"/>
                <a:gd name="T3" fmla="*/ 9 h 167"/>
                <a:gd name="T4" fmla="*/ 8 w 98"/>
                <a:gd name="T5" fmla="*/ 21 h 167"/>
                <a:gd name="T6" fmla="*/ 34 w 98"/>
                <a:gd name="T7" fmla="*/ 51 h 167"/>
                <a:gd name="T8" fmla="*/ 51 w 98"/>
                <a:gd name="T9" fmla="*/ 73 h 167"/>
                <a:gd name="T10" fmla="*/ 64 w 98"/>
                <a:gd name="T11" fmla="*/ 98 h 167"/>
                <a:gd name="T12" fmla="*/ 77 w 98"/>
                <a:gd name="T13" fmla="*/ 133 h 167"/>
                <a:gd name="T14" fmla="*/ 85 w 98"/>
                <a:gd name="T15" fmla="*/ 167 h 167"/>
                <a:gd name="T16" fmla="*/ 98 w 98"/>
                <a:gd name="T17" fmla="*/ 167 h 167"/>
                <a:gd name="T18" fmla="*/ 98 w 98"/>
                <a:gd name="T19" fmla="*/ 167 h 167"/>
                <a:gd name="T20" fmla="*/ 85 w 98"/>
                <a:gd name="T21" fmla="*/ 128 h 167"/>
                <a:gd name="T22" fmla="*/ 72 w 98"/>
                <a:gd name="T23" fmla="*/ 98 h 167"/>
                <a:gd name="T24" fmla="*/ 59 w 98"/>
                <a:gd name="T25" fmla="*/ 68 h 167"/>
                <a:gd name="T26" fmla="*/ 42 w 98"/>
                <a:gd name="T27" fmla="*/ 47 h 167"/>
                <a:gd name="T28" fmla="*/ 17 w 98"/>
                <a:gd name="T29" fmla="*/ 13 h 167"/>
                <a:gd name="T30" fmla="*/ 4 w 98"/>
                <a:gd name="T31" fmla="*/ 0 h 167"/>
                <a:gd name="T32" fmla="*/ 0 w 98"/>
                <a:gd name="T33" fmla="*/ 9 h 1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167"/>
                <a:gd name="T53" fmla="*/ 98 w 98"/>
                <a:gd name="T54" fmla="*/ 167 h 1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167">
                  <a:moveTo>
                    <a:pt x="0" y="9"/>
                  </a:moveTo>
                  <a:lnTo>
                    <a:pt x="0" y="9"/>
                  </a:lnTo>
                  <a:lnTo>
                    <a:pt x="8" y="21"/>
                  </a:lnTo>
                  <a:lnTo>
                    <a:pt x="34" y="51"/>
                  </a:lnTo>
                  <a:lnTo>
                    <a:pt x="51" y="73"/>
                  </a:lnTo>
                  <a:lnTo>
                    <a:pt x="64" y="98"/>
                  </a:lnTo>
                  <a:lnTo>
                    <a:pt x="77" y="133"/>
                  </a:lnTo>
                  <a:lnTo>
                    <a:pt x="85" y="167"/>
                  </a:lnTo>
                  <a:lnTo>
                    <a:pt x="98" y="167"/>
                  </a:lnTo>
                  <a:lnTo>
                    <a:pt x="85" y="128"/>
                  </a:lnTo>
                  <a:lnTo>
                    <a:pt x="72" y="98"/>
                  </a:lnTo>
                  <a:lnTo>
                    <a:pt x="59" y="68"/>
                  </a:lnTo>
                  <a:lnTo>
                    <a:pt x="42" y="47"/>
                  </a:lnTo>
                  <a:lnTo>
                    <a:pt x="17" y="13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4" name="Freeform 344"/>
            <p:cNvSpPr>
              <a:spLocks/>
            </p:cNvSpPr>
            <p:nvPr/>
          </p:nvSpPr>
          <p:spPr bwMode="auto">
            <a:xfrm>
              <a:off x="1437" y="2803"/>
              <a:ext cx="81" cy="98"/>
            </a:xfrm>
            <a:custGeom>
              <a:avLst/>
              <a:gdLst>
                <a:gd name="T0" fmla="*/ 39 w 81"/>
                <a:gd name="T1" fmla="*/ 38 h 98"/>
                <a:gd name="T2" fmla="*/ 39 w 81"/>
                <a:gd name="T3" fmla="*/ 38 h 98"/>
                <a:gd name="T4" fmla="*/ 22 w 81"/>
                <a:gd name="T5" fmla="*/ 42 h 98"/>
                <a:gd name="T6" fmla="*/ 9 w 81"/>
                <a:gd name="T7" fmla="*/ 51 h 98"/>
                <a:gd name="T8" fmla="*/ 4 w 81"/>
                <a:gd name="T9" fmla="*/ 55 h 98"/>
                <a:gd name="T10" fmla="*/ 0 w 81"/>
                <a:gd name="T11" fmla="*/ 59 h 98"/>
                <a:gd name="T12" fmla="*/ 0 w 81"/>
                <a:gd name="T13" fmla="*/ 59 h 98"/>
                <a:gd name="T14" fmla="*/ 0 w 81"/>
                <a:gd name="T15" fmla="*/ 64 h 98"/>
                <a:gd name="T16" fmla="*/ 4 w 81"/>
                <a:gd name="T17" fmla="*/ 64 h 98"/>
                <a:gd name="T18" fmla="*/ 22 w 81"/>
                <a:gd name="T19" fmla="*/ 59 h 98"/>
                <a:gd name="T20" fmla="*/ 43 w 81"/>
                <a:gd name="T21" fmla="*/ 47 h 98"/>
                <a:gd name="T22" fmla="*/ 43 w 81"/>
                <a:gd name="T23" fmla="*/ 47 h 98"/>
                <a:gd name="T24" fmla="*/ 30 w 81"/>
                <a:gd name="T25" fmla="*/ 72 h 98"/>
                <a:gd name="T26" fmla="*/ 22 w 81"/>
                <a:gd name="T27" fmla="*/ 89 h 98"/>
                <a:gd name="T28" fmla="*/ 22 w 81"/>
                <a:gd name="T29" fmla="*/ 94 h 98"/>
                <a:gd name="T30" fmla="*/ 30 w 81"/>
                <a:gd name="T31" fmla="*/ 98 h 98"/>
                <a:gd name="T32" fmla="*/ 30 w 81"/>
                <a:gd name="T33" fmla="*/ 98 h 98"/>
                <a:gd name="T34" fmla="*/ 34 w 81"/>
                <a:gd name="T35" fmla="*/ 98 h 98"/>
                <a:gd name="T36" fmla="*/ 39 w 81"/>
                <a:gd name="T37" fmla="*/ 89 h 98"/>
                <a:gd name="T38" fmla="*/ 47 w 81"/>
                <a:gd name="T39" fmla="*/ 77 h 98"/>
                <a:gd name="T40" fmla="*/ 51 w 81"/>
                <a:gd name="T41" fmla="*/ 51 h 98"/>
                <a:gd name="T42" fmla="*/ 51 w 81"/>
                <a:gd name="T43" fmla="*/ 51 h 98"/>
                <a:gd name="T44" fmla="*/ 64 w 81"/>
                <a:gd name="T45" fmla="*/ 51 h 98"/>
                <a:gd name="T46" fmla="*/ 77 w 81"/>
                <a:gd name="T47" fmla="*/ 47 h 98"/>
                <a:gd name="T48" fmla="*/ 81 w 81"/>
                <a:gd name="T49" fmla="*/ 34 h 98"/>
                <a:gd name="T50" fmla="*/ 81 w 81"/>
                <a:gd name="T51" fmla="*/ 34 h 98"/>
                <a:gd name="T52" fmla="*/ 81 w 81"/>
                <a:gd name="T53" fmla="*/ 30 h 98"/>
                <a:gd name="T54" fmla="*/ 81 w 81"/>
                <a:gd name="T55" fmla="*/ 25 h 98"/>
                <a:gd name="T56" fmla="*/ 69 w 81"/>
                <a:gd name="T57" fmla="*/ 30 h 98"/>
                <a:gd name="T58" fmla="*/ 47 w 81"/>
                <a:gd name="T59" fmla="*/ 42 h 98"/>
                <a:gd name="T60" fmla="*/ 47 w 81"/>
                <a:gd name="T61" fmla="*/ 42 h 98"/>
                <a:gd name="T62" fmla="*/ 56 w 81"/>
                <a:gd name="T63" fmla="*/ 38 h 98"/>
                <a:gd name="T64" fmla="*/ 60 w 81"/>
                <a:gd name="T65" fmla="*/ 21 h 98"/>
                <a:gd name="T66" fmla="*/ 64 w 81"/>
                <a:gd name="T67" fmla="*/ 12 h 98"/>
                <a:gd name="T68" fmla="*/ 64 w 81"/>
                <a:gd name="T69" fmla="*/ 8 h 98"/>
                <a:gd name="T70" fmla="*/ 60 w 81"/>
                <a:gd name="T71" fmla="*/ 0 h 98"/>
                <a:gd name="T72" fmla="*/ 47 w 81"/>
                <a:gd name="T73" fmla="*/ 0 h 98"/>
                <a:gd name="T74" fmla="*/ 47 w 81"/>
                <a:gd name="T75" fmla="*/ 0 h 98"/>
                <a:gd name="T76" fmla="*/ 39 w 81"/>
                <a:gd name="T77" fmla="*/ 0 h 98"/>
                <a:gd name="T78" fmla="*/ 34 w 81"/>
                <a:gd name="T79" fmla="*/ 4 h 98"/>
                <a:gd name="T80" fmla="*/ 30 w 81"/>
                <a:gd name="T81" fmla="*/ 12 h 98"/>
                <a:gd name="T82" fmla="*/ 30 w 81"/>
                <a:gd name="T83" fmla="*/ 21 h 98"/>
                <a:gd name="T84" fmla="*/ 34 w 81"/>
                <a:gd name="T85" fmla="*/ 34 h 98"/>
                <a:gd name="T86" fmla="*/ 39 w 81"/>
                <a:gd name="T87" fmla="*/ 38 h 98"/>
                <a:gd name="T88" fmla="*/ 39 w 81"/>
                <a:gd name="T89" fmla="*/ 38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1"/>
                <a:gd name="T136" fmla="*/ 0 h 98"/>
                <a:gd name="T137" fmla="*/ 81 w 81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1" h="98">
                  <a:moveTo>
                    <a:pt x="39" y="38"/>
                  </a:moveTo>
                  <a:lnTo>
                    <a:pt x="39" y="38"/>
                  </a:lnTo>
                  <a:lnTo>
                    <a:pt x="22" y="42"/>
                  </a:lnTo>
                  <a:lnTo>
                    <a:pt x="9" y="51"/>
                  </a:lnTo>
                  <a:lnTo>
                    <a:pt x="4" y="55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22" y="59"/>
                  </a:lnTo>
                  <a:lnTo>
                    <a:pt x="43" y="47"/>
                  </a:lnTo>
                  <a:lnTo>
                    <a:pt x="30" y="72"/>
                  </a:lnTo>
                  <a:lnTo>
                    <a:pt x="22" y="89"/>
                  </a:lnTo>
                  <a:lnTo>
                    <a:pt x="22" y="94"/>
                  </a:lnTo>
                  <a:lnTo>
                    <a:pt x="30" y="98"/>
                  </a:lnTo>
                  <a:lnTo>
                    <a:pt x="34" y="98"/>
                  </a:lnTo>
                  <a:lnTo>
                    <a:pt x="39" y="89"/>
                  </a:lnTo>
                  <a:lnTo>
                    <a:pt x="47" y="77"/>
                  </a:lnTo>
                  <a:lnTo>
                    <a:pt x="51" y="51"/>
                  </a:lnTo>
                  <a:lnTo>
                    <a:pt x="64" y="51"/>
                  </a:lnTo>
                  <a:lnTo>
                    <a:pt x="77" y="47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25"/>
                  </a:lnTo>
                  <a:lnTo>
                    <a:pt x="69" y="30"/>
                  </a:lnTo>
                  <a:lnTo>
                    <a:pt x="47" y="42"/>
                  </a:lnTo>
                  <a:lnTo>
                    <a:pt x="56" y="38"/>
                  </a:lnTo>
                  <a:lnTo>
                    <a:pt x="60" y="21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4"/>
                  </a:lnTo>
                  <a:lnTo>
                    <a:pt x="30" y="12"/>
                  </a:lnTo>
                  <a:lnTo>
                    <a:pt x="30" y="21"/>
                  </a:lnTo>
                  <a:lnTo>
                    <a:pt x="34" y="34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5" name="Freeform 345"/>
            <p:cNvSpPr>
              <a:spLocks/>
            </p:cNvSpPr>
            <p:nvPr/>
          </p:nvSpPr>
          <p:spPr bwMode="auto">
            <a:xfrm>
              <a:off x="1634" y="2867"/>
              <a:ext cx="124" cy="145"/>
            </a:xfrm>
            <a:custGeom>
              <a:avLst/>
              <a:gdLst>
                <a:gd name="T0" fmla="*/ 124 w 124"/>
                <a:gd name="T1" fmla="*/ 8 h 145"/>
                <a:gd name="T2" fmla="*/ 124 w 124"/>
                <a:gd name="T3" fmla="*/ 8 h 145"/>
                <a:gd name="T4" fmla="*/ 111 w 124"/>
                <a:gd name="T5" fmla="*/ 17 h 145"/>
                <a:gd name="T6" fmla="*/ 81 w 124"/>
                <a:gd name="T7" fmla="*/ 42 h 145"/>
                <a:gd name="T8" fmla="*/ 64 w 124"/>
                <a:gd name="T9" fmla="*/ 60 h 145"/>
                <a:gd name="T10" fmla="*/ 43 w 124"/>
                <a:gd name="T11" fmla="*/ 85 h 145"/>
                <a:gd name="T12" fmla="*/ 25 w 124"/>
                <a:gd name="T13" fmla="*/ 111 h 145"/>
                <a:gd name="T14" fmla="*/ 8 w 124"/>
                <a:gd name="T15" fmla="*/ 145 h 145"/>
                <a:gd name="T16" fmla="*/ 0 w 124"/>
                <a:gd name="T17" fmla="*/ 141 h 145"/>
                <a:gd name="T18" fmla="*/ 0 w 124"/>
                <a:gd name="T19" fmla="*/ 141 h 145"/>
                <a:gd name="T20" fmla="*/ 17 w 124"/>
                <a:gd name="T21" fmla="*/ 107 h 145"/>
                <a:gd name="T22" fmla="*/ 38 w 124"/>
                <a:gd name="T23" fmla="*/ 81 h 145"/>
                <a:gd name="T24" fmla="*/ 55 w 124"/>
                <a:gd name="T25" fmla="*/ 55 h 145"/>
                <a:gd name="T26" fmla="*/ 77 w 124"/>
                <a:gd name="T27" fmla="*/ 34 h 145"/>
                <a:gd name="T28" fmla="*/ 107 w 124"/>
                <a:gd name="T29" fmla="*/ 8 h 145"/>
                <a:gd name="T30" fmla="*/ 119 w 124"/>
                <a:gd name="T31" fmla="*/ 0 h 145"/>
                <a:gd name="T32" fmla="*/ 124 w 124"/>
                <a:gd name="T33" fmla="*/ 8 h 1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5"/>
                <a:gd name="T53" fmla="*/ 124 w 124"/>
                <a:gd name="T54" fmla="*/ 145 h 1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5">
                  <a:moveTo>
                    <a:pt x="124" y="8"/>
                  </a:moveTo>
                  <a:lnTo>
                    <a:pt x="124" y="8"/>
                  </a:lnTo>
                  <a:lnTo>
                    <a:pt x="111" y="17"/>
                  </a:lnTo>
                  <a:lnTo>
                    <a:pt x="81" y="42"/>
                  </a:lnTo>
                  <a:lnTo>
                    <a:pt x="64" y="60"/>
                  </a:lnTo>
                  <a:lnTo>
                    <a:pt x="43" y="85"/>
                  </a:lnTo>
                  <a:lnTo>
                    <a:pt x="25" y="111"/>
                  </a:lnTo>
                  <a:lnTo>
                    <a:pt x="8" y="145"/>
                  </a:lnTo>
                  <a:lnTo>
                    <a:pt x="0" y="141"/>
                  </a:lnTo>
                  <a:lnTo>
                    <a:pt x="17" y="107"/>
                  </a:lnTo>
                  <a:lnTo>
                    <a:pt x="38" y="81"/>
                  </a:lnTo>
                  <a:lnTo>
                    <a:pt x="55" y="55"/>
                  </a:lnTo>
                  <a:lnTo>
                    <a:pt x="77" y="34"/>
                  </a:lnTo>
                  <a:lnTo>
                    <a:pt x="107" y="8"/>
                  </a:lnTo>
                  <a:lnTo>
                    <a:pt x="119" y="0"/>
                  </a:lnTo>
                  <a:lnTo>
                    <a:pt x="124" y="8"/>
                  </a:lnTo>
                  <a:close/>
                </a:path>
              </a:pathLst>
            </a:custGeom>
            <a:solidFill>
              <a:srgbClr val="649755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6" name="Freeform 346"/>
            <p:cNvSpPr>
              <a:spLocks/>
            </p:cNvSpPr>
            <p:nvPr/>
          </p:nvSpPr>
          <p:spPr bwMode="auto">
            <a:xfrm>
              <a:off x="1715" y="2824"/>
              <a:ext cx="77" cy="98"/>
            </a:xfrm>
            <a:custGeom>
              <a:avLst/>
              <a:gdLst>
                <a:gd name="T0" fmla="*/ 47 w 77"/>
                <a:gd name="T1" fmla="*/ 43 h 98"/>
                <a:gd name="T2" fmla="*/ 47 w 77"/>
                <a:gd name="T3" fmla="*/ 43 h 98"/>
                <a:gd name="T4" fmla="*/ 60 w 77"/>
                <a:gd name="T5" fmla="*/ 47 h 98"/>
                <a:gd name="T6" fmla="*/ 73 w 77"/>
                <a:gd name="T7" fmla="*/ 56 h 98"/>
                <a:gd name="T8" fmla="*/ 77 w 77"/>
                <a:gd name="T9" fmla="*/ 64 h 98"/>
                <a:gd name="T10" fmla="*/ 77 w 77"/>
                <a:gd name="T11" fmla="*/ 68 h 98"/>
                <a:gd name="T12" fmla="*/ 77 w 77"/>
                <a:gd name="T13" fmla="*/ 68 h 98"/>
                <a:gd name="T14" fmla="*/ 77 w 77"/>
                <a:gd name="T15" fmla="*/ 73 h 98"/>
                <a:gd name="T16" fmla="*/ 73 w 77"/>
                <a:gd name="T17" fmla="*/ 73 h 98"/>
                <a:gd name="T18" fmla="*/ 60 w 77"/>
                <a:gd name="T19" fmla="*/ 64 h 98"/>
                <a:gd name="T20" fmla="*/ 38 w 77"/>
                <a:gd name="T21" fmla="*/ 47 h 98"/>
                <a:gd name="T22" fmla="*/ 38 w 77"/>
                <a:gd name="T23" fmla="*/ 47 h 98"/>
                <a:gd name="T24" fmla="*/ 47 w 77"/>
                <a:gd name="T25" fmla="*/ 73 h 98"/>
                <a:gd name="T26" fmla="*/ 51 w 77"/>
                <a:gd name="T27" fmla="*/ 90 h 98"/>
                <a:gd name="T28" fmla="*/ 47 w 77"/>
                <a:gd name="T29" fmla="*/ 98 h 98"/>
                <a:gd name="T30" fmla="*/ 43 w 77"/>
                <a:gd name="T31" fmla="*/ 98 h 98"/>
                <a:gd name="T32" fmla="*/ 43 w 77"/>
                <a:gd name="T33" fmla="*/ 98 h 98"/>
                <a:gd name="T34" fmla="*/ 38 w 77"/>
                <a:gd name="T35" fmla="*/ 98 h 98"/>
                <a:gd name="T36" fmla="*/ 34 w 77"/>
                <a:gd name="T37" fmla="*/ 94 h 98"/>
                <a:gd name="T38" fmla="*/ 30 w 77"/>
                <a:gd name="T39" fmla="*/ 77 h 98"/>
                <a:gd name="T40" fmla="*/ 30 w 77"/>
                <a:gd name="T41" fmla="*/ 51 h 98"/>
                <a:gd name="T42" fmla="*/ 30 w 77"/>
                <a:gd name="T43" fmla="*/ 51 h 98"/>
                <a:gd name="T44" fmla="*/ 17 w 77"/>
                <a:gd name="T45" fmla="*/ 47 h 98"/>
                <a:gd name="T46" fmla="*/ 9 w 77"/>
                <a:gd name="T47" fmla="*/ 38 h 98"/>
                <a:gd name="T48" fmla="*/ 0 w 77"/>
                <a:gd name="T49" fmla="*/ 30 h 98"/>
                <a:gd name="T50" fmla="*/ 0 w 77"/>
                <a:gd name="T51" fmla="*/ 30 h 98"/>
                <a:gd name="T52" fmla="*/ 0 w 77"/>
                <a:gd name="T53" fmla="*/ 21 h 98"/>
                <a:gd name="T54" fmla="*/ 4 w 77"/>
                <a:gd name="T55" fmla="*/ 21 h 98"/>
                <a:gd name="T56" fmla="*/ 17 w 77"/>
                <a:gd name="T57" fmla="*/ 26 h 98"/>
                <a:gd name="T58" fmla="*/ 34 w 77"/>
                <a:gd name="T59" fmla="*/ 43 h 98"/>
                <a:gd name="T60" fmla="*/ 34 w 77"/>
                <a:gd name="T61" fmla="*/ 43 h 98"/>
                <a:gd name="T62" fmla="*/ 30 w 77"/>
                <a:gd name="T63" fmla="*/ 34 h 98"/>
                <a:gd name="T64" fmla="*/ 26 w 77"/>
                <a:gd name="T65" fmla="*/ 21 h 98"/>
                <a:gd name="T66" fmla="*/ 26 w 77"/>
                <a:gd name="T67" fmla="*/ 13 h 98"/>
                <a:gd name="T68" fmla="*/ 26 w 77"/>
                <a:gd name="T69" fmla="*/ 4 h 98"/>
                <a:gd name="T70" fmla="*/ 30 w 77"/>
                <a:gd name="T71" fmla="*/ 0 h 98"/>
                <a:gd name="T72" fmla="*/ 38 w 77"/>
                <a:gd name="T73" fmla="*/ 0 h 98"/>
                <a:gd name="T74" fmla="*/ 38 w 77"/>
                <a:gd name="T75" fmla="*/ 0 h 98"/>
                <a:gd name="T76" fmla="*/ 51 w 77"/>
                <a:gd name="T77" fmla="*/ 4 h 98"/>
                <a:gd name="T78" fmla="*/ 56 w 77"/>
                <a:gd name="T79" fmla="*/ 9 h 98"/>
                <a:gd name="T80" fmla="*/ 56 w 77"/>
                <a:gd name="T81" fmla="*/ 17 h 98"/>
                <a:gd name="T82" fmla="*/ 56 w 77"/>
                <a:gd name="T83" fmla="*/ 21 h 98"/>
                <a:gd name="T84" fmla="*/ 47 w 77"/>
                <a:gd name="T85" fmla="*/ 34 h 98"/>
                <a:gd name="T86" fmla="*/ 47 w 77"/>
                <a:gd name="T87" fmla="*/ 43 h 98"/>
                <a:gd name="T88" fmla="*/ 47 w 77"/>
                <a:gd name="T89" fmla="*/ 43 h 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7"/>
                <a:gd name="T136" fmla="*/ 0 h 98"/>
                <a:gd name="T137" fmla="*/ 77 w 77"/>
                <a:gd name="T138" fmla="*/ 98 h 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7" h="98">
                  <a:moveTo>
                    <a:pt x="47" y="43"/>
                  </a:moveTo>
                  <a:lnTo>
                    <a:pt x="47" y="43"/>
                  </a:lnTo>
                  <a:lnTo>
                    <a:pt x="60" y="47"/>
                  </a:lnTo>
                  <a:lnTo>
                    <a:pt x="73" y="56"/>
                  </a:lnTo>
                  <a:lnTo>
                    <a:pt x="77" y="64"/>
                  </a:lnTo>
                  <a:lnTo>
                    <a:pt x="77" y="68"/>
                  </a:lnTo>
                  <a:lnTo>
                    <a:pt x="77" y="73"/>
                  </a:lnTo>
                  <a:lnTo>
                    <a:pt x="73" y="73"/>
                  </a:lnTo>
                  <a:lnTo>
                    <a:pt x="60" y="64"/>
                  </a:lnTo>
                  <a:lnTo>
                    <a:pt x="38" y="47"/>
                  </a:lnTo>
                  <a:lnTo>
                    <a:pt x="47" y="73"/>
                  </a:lnTo>
                  <a:lnTo>
                    <a:pt x="51" y="90"/>
                  </a:lnTo>
                  <a:lnTo>
                    <a:pt x="47" y="98"/>
                  </a:lnTo>
                  <a:lnTo>
                    <a:pt x="43" y="98"/>
                  </a:lnTo>
                  <a:lnTo>
                    <a:pt x="38" y="98"/>
                  </a:lnTo>
                  <a:lnTo>
                    <a:pt x="34" y="94"/>
                  </a:lnTo>
                  <a:lnTo>
                    <a:pt x="30" y="77"/>
                  </a:lnTo>
                  <a:lnTo>
                    <a:pt x="30" y="51"/>
                  </a:lnTo>
                  <a:lnTo>
                    <a:pt x="17" y="47"/>
                  </a:lnTo>
                  <a:lnTo>
                    <a:pt x="9" y="38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7" y="26"/>
                  </a:lnTo>
                  <a:lnTo>
                    <a:pt x="34" y="43"/>
                  </a:lnTo>
                  <a:lnTo>
                    <a:pt x="30" y="34"/>
                  </a:lnTo>
                  <a:lnTo>
                    <a:pt x="26" y="21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51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47" y="34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7" name="Freeform 347"/>
            <p:cNvSpPr>
              <a:spLocks/>
            </p:cNvSpPr>
            <p:nvPr/>
          </p:nvSpPr>
          <p:spPr bwMode="auto">
            <a:xfrm>
              <a:off x="1698" y="2798"/>
              <a:ext cx="26" cy="188"/>
            </a:xfrm>
            <a:custGeom>
              <a:avLst/>
              <a:gdLst>
                <a:gd name="T0" fmla="*/ 0 w 26"/>
                <a:gd name="T1" fmla="*/ 5 h 188"/>
                <a:gd name="T2" fmla="*/ 0 w 26"/>
                <a:gd name="T3" fmla="*/ 5 h 188"/>
                <a:gd name="T4" fmla="*/ 4 w 26"/>
                <a:gd name="T5" fmla="*/ 17 h 188"/>
                <a:gd name="T6" fmla="*/ 13 w 26"/>
                <a:gd name="T7" fmla="*/ 56 h 188"/>
                <a:gd name="T8" fmla="*/ 17 w 26"/>
                <a:gd name="T9" fmla="*/ 86 h 188"/>
                <a:gd name="T10" fmla="*/ 17 w 26"/>
                <a:gd name="T11" fmla="*/ 116 h 188"/>
                <a:gd name="T12" fmla="*/ 13 w 26"/>
                <a:gd name="T13" fmla="*/ 146 h 188"/>
                <a:gd name="T14" fmla="*/ 8 w 26"/>
                <a:gd name="T15" fmla="*/ 184 h 188"/>
                <a:gd name="T16" fmla="*/ 17 w 26"/>
                <a:gd name="T17" fmla="*/ 188 h 188"/>
                <a:gd name="T18" fmla="*/ 17 w 26"/>
                <a:gd name="T19" fmla="*/ 188 h 188"/>
                <a:gd name="T20" fmla="*/ 26 w 26"/>
                <a:gd name="T21" fmla="*/ 150 h 188"/>
                <a:gd name="T22" fmla="*/ 26 w 26"/>
                <a:gd name="T23" fmla="*/ 116 h 188"/>
                <a:gd name="T24" fmla="*/ 26 w 26"/>
                <a:gd name="T25" fmla="*/ 86 h 188"/>
                <a:gd name="T26" fmla="*/ 21 w 26"/>
                <a:gd name="T27" fmla="*/ 56 h 188"/>
                <a:gd name="T28" fmla="*/ 13 w 26"/>
                <a:gd name="T29" fmla="*/ 17 h 188"/>
                <a:gd name="T30" fmla="*/ 4 w 26"/>
                <a:gd name="T31" fmla="*/ 0 h 188"/>
                <a:gd name="T32" fmla="*/ 0 w 26"/>
                <a:gd name="T33" fmla="*/ 5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88"/>
                <a:gd name="T53" fmla="*/ 26 w 26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88">
                  <a:moveTo>
                    <a:pt x="0" y="5"/>
                  </a:moveTo>
                  <a:lnTo>
                    <a:pt x="0" y="5"/>
                  </a:lnTo>
                  <a:lnTo>
                    <a:pt x="4" y="17"/>
                  </a:lnTo>
                  <a:lnTo>
                    <a:pt x="13" y="56"/>
                  </a:lnTo>
                  <a:lnTo>
                    <a:pt x="17" y="86"/>
                  </a:lnTo>
                  <a:lnTo>
                    <a:pt x="17" y="116"/>
                  </a:lnTo>
                  <a:lnTo>
                    <a:pt x="13" y="146"/>
                  </a:lnTo>
                  <a:lnTo>
                    <a:pt x="8" y="184"/>
                  </a:lnTo>
                  <a:lnTo>
                    <a:pt x="17" y="188"/>
                  </a:lnTo>
                  <a:lnTo>
                    <a:pt x="26" y="150"/>
                  </a:lnTo>
                  <a:lnTo>
                    <a:pt x="26" y="116"/>
                  </a:lnTo>
                  <a:lnTo>
                    <a:pt x="26" y="86"/>
                  </a:lnTo>
                  <a:lnTo>
                    <a:pt x="21" y="56"/>
                  </a:lnTo>
                  <a:lnTo>
                    <a:pt x="13" y="17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8" name="Freeform 348"/>
            <p:cNvSpPr>
              <a:spLocks/>
            </p:cNvSpPr>
            <p:nvPr/>
          </p:nvSpPr>
          <p:spPr bwMode="auto">
            <a:xfrm>
              <a:off x="1655" y="2760"/>
              <a:ext cx="90" cy="85"/>
            </a:xfrm>
            <a:custGeom>
              <a:avLst/>
              <a:gdLst>
                <a:gd name="T0" fmla="*/ 43 w 90"/>
                <a:gd name="T1" fmla="*/ 34 h 85"/>
                <a:gd name="T2" fmla="*/ 43 w 90"/>
                <a:gd name="T3" fmla="*/ 34 h 85"/>
                <a:gd name="T4" fmla="*/ 26 w 90"/>
                <a:gd name="T5" fmla="*/ 30 h 85"/>
                <a:gd name="T6" fmla="*/ 13 w 90"/>
                <a:gd name="T7" fmla="*/ 30 h 85"/>
                <a:gd name="T8" fmla="*/ 4 w 90"/>
                <a:gd name="T9" fmla="*/ 34 h 85"/>
                <a:gd name="T10" fmla="*/ 0 w 90"/>
                <a:gd name="T11" fmla="*/ 38 h 85"/>
                <a:gd name="T12" fmla="*/ 0 w 90"/>
                <a:gd name="T13" fmla="*/ 38 h 85"/>
                <a:gd name="T14" fmla="*/ 0 w 90"/>
                <a:gd name="T15" fmla="*/ 43 h 85"/>
                <a:gd name="T16" fmla="*/ 4 w 90"/>
                <a:gd name="T17" fmla="*/ 43 h 85"/>
                <a:gd name="T18" fmla="*/ 17 w 90"/>
                <a:gd name="T19" fmla="*/ 47 h 85"/>
                <a:gd name="T20" fmla="*/ 43 w 90"/>
                <a:gd name="T21" fmla="*/ 47 h 85"/>
                <a:gd name="T22" fmla="*/ 43 w 90"/>
                <a:gd name="T23" fmla="*/ 47 h 85"/>
                <a:gd name="T24" fmla="*/ 22 w 90"/>
                <a:gd name="T25" fmla="*/ 60 h 85"/>
                <a:gd name="T26" fmla="*/ 9 w 90"/>
                <a:gd name="T27" fmla="*/ 73 h 85"/>
                <a:gd name="T28" fmla="*/ 9 w 90"/>
                <a:gd name="T29" fmla="*/ 77 h 85"/>
                <a:gd name="T30" fmla="*/ 9 w 90"/>
                <a:gd name="T31" fmla="*/ 81 h 85"/>
                <a:gd name="T32" fmla="*/ 9 w 90"/>
                <a:gd name="T33" fmla="*/ 81 h 85"/>
                <a:gd name="T34" fmla="*/ 17 w 90"/>
                <a:gd name="T35" fmla="*/ 85 h 85"/>
                <a:gd name="T36" fmla="*/ 22 w 90"/>
                <a:gd name="T37" fmla="*/ 81 h 85"/>
                <a:gd name="T38" fmla="*/ 34 w 90"/>
                <a:gd name="T39" fmla="*/ 73 h 85"/>
                <a:gd name="T40" fmla="*/ 51 w 90"/>
                <a:gd name="T41" fmla="*/ 51 h 85"/>
                <a:gd name="T42" fmla="*/ 51 w 90"/>
                <a:gd name="T43" fmla="*/ 51 h 85"/>
                <a:gd name="T44" fmla="*/ 64 w 90"/>
                <a:gd name="T45" fmla="*/ 55 h 85"/>
                <a:gd name="T46" fmla="*/ 77 w 90"/>
                <a:gd name="T47" fmla="*/ 55 h 85"/>
                <a:gd name="T48" fmla="*/ 86 w 90"/>
                <a:gd name="T49" fmla="*/ 51 h 85"/>
                <a:gd name="T50" fmla="*/ 86 w 90"/>
                <a:gd name="T51" fmla="*/ 51 h 85"/>
                <a:gd name="T52" fmla="*/ 90 w 90"/>
                <a:gd name="T53" fmla="*/ 47 h 85"/>
                <a:gd name="T54" fmla="*/ 86 w 90"/>
                <a:gd name="T55" fmla="*/ 43 h 85"/>
                <a:gd name="T56" fmla="*/ 77 w 90"/>
                <a:gd name="T57" fmla="*/ 43 h 85"/>
                <a:gd name="T58" fmla="*/ 51 w 90"/>
                <a:gd name="T59" fmla="*/ 43 h 85"/>
                <a:gd name="T60" fmla="*/ 51 w 90"/>
                <a:gd name="T61" fmla="*/ 43 h 85"/>
                <a:gd name="T62" fmla="*/ 60 w 90"/>
                <a:gd name="T63" fmla="*/ 38 h 85"/>
                <a:gd name="T64" fmla="*/ 73 w 90"/>
                <a:gd name="T65" fmla="*/ 30 h 85"/>
                <a:gd name="T66" fmla="*/ 77 w 90"/>
                <a:gd name="T67" fmla="*/ 21 h 85"/>
                <a:gd name="T68" fmla="*/ 81 w 90"/>
                <a:gd name="T69" fmla="*/ 17 h 85"/>
                <a:gd name="T70" fmla="*/ 81 w 90"/>
                <a:gd name="T71" fmla="*/ 8 h 85"/>
                <a:gd name="T72" fmla="*/ 73 w 90"/>
                <a:gd name="T73" fmla="*/ 4 h 85"/>
                <a:gd name="T74" fmla="*/ 73 w 90"/>
                <a:gd name="T75" fmla="*/ 4 h 85"/>
                <a:gd name="T76" fmla="*/ 64 w 90"/>
                <a:gd name="T77" fmla="*/ 0 h 85"/>
                <a:gd name="T78" fmla="*/ 56 w 90"/>
                <a:gd name="T79" fmla="*/ 4 h 85"/>
                <a:gd name="T80" fmla="*/ 51 w 90"/>
                <a:gd name="T81" fmla="*/ 8 h 85"/>
                <a:gd name="T82" fmla="*/ 47 w 90"/>
                <a:gd name="T83" fmla="*/ 13 h 85"/>
                <a:gd name="T84" fmla="*/ 43 w 90"/>
                <a:gd name="T85" fmla="*/ 30 h 85"/>
                <a:gd name="T86" fmla="*/ 43 w 90"/>
                <a:gd name="T87" fmla="*/ 34 h 85"/>
                <a:gd name="T88" fmla="*/ 43 w 90"/>
                <a:gd name="T89" fmla="*/ 34 h 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85"/>
                <a:gd name="T137" fmla="*/ 90 w 90"/>
                <a:gd name="T138" fmla="*/ 85 h 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85">
                  <a:moveTo>
                    <a:pt x="43" y="34"/>
                  </a:moveTo>
                  <a:lnTo>
                    <a:pt x="43" y="34"/>
                  </a:lnTo>
                  <a:lnTo>
                    <a:pt x="26" y="30"/>
                  </a:lnTo>
                  <a:lnTo>
                    <a:pt x="13" y="30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47"/>
                  </a:lnTo>
                  <a:lnTo>
                    <a:pt x="43" y="47"/>
                  </a:lnTo>
                  <a:lnTo>
                    <a:pt x="22" y="60"/>
                  </a:lnTo>
                  <a:lnTo>
                    <a:pt x="9" y="73"/>
                  </a:lnTo>
                  <a:lnTo>
                    <a:pt x="9" y="77"/>
                  </a:lnTo>
                  <a:lnTo>
                    <a:pt x="9" y="81"/>
                  </a:lnTo>
                  <a:lnTo>
                    <a:pt x="17" y="85"/>
                  </a:lnTo>
                  <a:lnTo>
                    <a:pt x="22" y="81"/>
                  </a:lnTo>
                  <a:lnTo>
                    <a:pt x="34" y="73"/>
                  </a:lnTo>
                  <a:lnTo>
                    <a:pt x="51" y="51"/>
                  </a:lnTo>
                  <a:lnTo>
                    <a:pt x="64" y="55"/>
                  </a:lnTo>
                  <a:lnTo>
                    <a:pt x="77" y="55"/>
                  </a:lnTo>
                  <a:lnTo>
                    <a:pt x="86" y="51"/>
                  </a:lnTo>
                  <a:lnTo>
                    <a:pt x="90" y="47"/>
                  </a:lnTo>
                  <a:lnTo>
                    <a:pt x="86" y="43"/>
                  </a:lnTo>
                  <a:lnTo>
                    <a:pt x="77" y="43"/>
                  </a:lnTo>
                  <a:lnTo>
                    <a:pt x="51" y="43"/>
                  </a:lnTo>
                  <a:lnTo>
                    <a:pt x="60" y="38"/>
                  </a:lnTo>
                  <a:lnTo>
                    <a:pt x="73" y="30"/>
                  </a:lnTo>
                  <a:lnTo>
                    <a:pt x="77" y="21"/>
                  </a:lnTo>
                  <a:lnTo>
                    <a:pt x="81" y="17"/>
                  </a:lnTo>
                  <a:lnTo>
                    <a:pt x="81" y="8"/>
                  </a:lnTo>
                  <a:lnTo>
                    <a:pt x="73" y="4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1" y="8"/>
                  </a:lnTo>
                  <a:lnTo>
                    <a:pt x="47" y="13"/>
                  </a:lnTo>
                  <a:lnTo>
                    <a:pt x="43" y="30"/>
                  </a:lnTo>
                  <a:lnTo>
                    <a:pt x="43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89" name="Freeform 349"/>
            <p:cNvSpPr>
              <a:spLocks/>
            </p:cNvSpPr>
            <p:nvPr/>
          </p:nvSpPr>
          <p:spPr bwMode="auto">
            <a:xfrm>
              <a:off x="1664" y="2743"/>
              <a:ext cx="17" cy="243"/>
            </a:xfrm>
            <a:custGeom>
              <a:avLst/>
              <a:gdLst>
                <a:gd name="T0" fmla="*/ 4 w 17"/>
                <a:gd name="T1" fmla="*/ 4 h 243"/>
                <a:gd name="T2" fmla="*/ 4 w 17"/>
                <a:gd name="T3" fmla="*/ 4 h 243"/>
                <a:gd name="T4" fmla="*/ 8 w 17"/>
                <a:gd name="T5" fmla="*/ 85 h 243"/>
                <a:gd name="T6" fmla="*/ 8 w 17"/>
                <a:gd name="T7" fmla="*/ 158 h 243"/>
                <a:gd name="T8" fmla="*/ 4 w 17"/>
                <a:gd name="T9" fmla="*/ 201 h 243"/>
                <a:gd name="T10" fmla="*/ 0 w 17"/>
                <a:gd name="T11" fmla="*/ 239 h 243"/>
                <a:gd name="T12" fmla="*/ 8 w 17"/>
                <a:gd name="T13" fmla="*/ 243 h 243"/>
                <a:gd name="T14" fmla="*/ 8 w 17"/>
                <a:gd name="T15" fmla="*/ 243 h 243"/>
                <a:gd name="T16" fmla="*/ 17 w 17"/>
                <a:gd name="T17" fmla="*/ 201 h 243"/>
                <a:gd name="T18" fmla="*/ 17 w 17"/>
                <a:gd name="T19" fmla="*/ 162 h 243"/>
                <a:gd name="T20" fmla="*/ 17 w 17"/>
                <a:gd name="T21" fmla="*/ 81 h 243"/>
                <a:gd name="T22" fmla="*/ 17 w 17"/>
                <a:gd name="T23" fmla="*/ 25 h 243"/>
                <a:gd name="T24" fmla="*/ 13 w 17"/>
                <a:gd name="T25" fmla="*/ 0 h 243"/>
                <a:gd name="T26" fmla="*/ 4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4" y="4"/>
                  </a:moveTo>
                  <a:lnTo>
                    <a:pt x="4" y="4"/>
                  </a:lnTo>
                  <a:lnTo>
                    <a:pt x="8" y="85"/>
                  </a:lnTo>
                  <a:lnTo>
                    <a:pt x="8" y="158"/>
                  </a:lnTo>
                  <a:lnTo>
                    <a:pt x="4" y="201"/>
                  </a:lnTo>
                  <a:lnTo>
                    <a:pt x="0" y="239"/>
                  </a:lnTo>
                  <a:lnTo>
                    <a:pt x="8" y="243"/>
                  </a:lnTo>
                  <a:lnTo>
                    <a:pt x="17" y="201"/>
                  </a:lnTo>
                  <a:lnTo>
                    <a:pt x="17" y="162"/>
                  </a:lnTo>
                  <a:lnTo>
                    <a:pt x="17" y="81"/>
                  </a:lnTo>
                  <a:lnTo>
                    <a:pt x="17" y="25"/>
                  </a:lnTo>
                  <a:lnTo>
                    <a:pt x="13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0" name="Freeform 350"/>
            <p:cNvSpPr>
              <a:spLocks/>
            </p:cNvSpPr>
            <p:nvPr/>
          </p:nvSpPr>
          <p:spPr bwMode="auto">
            <a:xfrm>
              <a:off x="1630" y="2704"/>
              <a:ext cx="89" cy="86"/>
            </a:xfrm>
            <a:custGeom>
              <a:avLst/>
              <a:gdLst>
                <a:gd name="T0" fmla="*/ 42 w 89"/>
                <a:gd name="T1" fmla="*/ 35 h 86"/>
                <a:gd name="T2" fmla="*/ 42 w 89"/>
                <a:gd name="T3" fmla="*/ 35 h 86"/>
                <a:gd name="T4" fmla="*/ 25 w 89"/>
                <a:gd name="T5" fmla="*/ 30 h 86"/>
                <a:gd name="T6" fmla="*/ 8 w 89"/>
                <a:gd name="T7" fmla="*/ 35 h 86"/>
                <a:gd name="T8" fmla="*/ 4 w 89"/>
                <a:gd name="T9" fmla="*/ 35 h 86"/>
                <a:gd name="T10" fmla="*/ 0 w 89"/>
                <a:gd name="T11" fmla="*/ 39 h 86"/>
                <a:gd name="T12" fmla="*/ 0 w 89"/>
                <a:gd name="T13" fmla="*/ 39 h 86"/>
                <a:gd name="T14" fmla="*/ 0 w 89"/>
                <a:gd name="T15" fmla="*/ 43 h 86"/>
                <a:gd name="T16" fmla="*/ 4 w 89"/>
                <a:gd name="T17" fmla="*/ 47 h 86"/>
                <a:gd name="T18" fmla="*/ 17 w 89"/>
                <a:gd name="T19" fmla="*/ 47 h 86"/>
                <a:gd name="T20" fmla="*/ 42 w 89"/>
                <a:gd name="T21" fmla="*/ 43 h 86"/>
                <a:gd name="T22" fmla="*/ 42 w 89"/>
                <a:gd name="T23" fmla="*/ 43 h 86"/>
                <a:gd name="T24" fmla="*/ 21 w 89"/>
                <a:gd name="T25" fmla="*/ 60 h 86"/>
                <a:gd name="T26" fmla="*/ 8 w 89"/>
                <a:gd name="T27" fmla="*/ 73 h 86"/>
                <a:gd name="T28" fmla="*/ 8 w 89"/>
                <a:gd name="T29" fmla="*/ 82 h 86"/>
                <a:gd name="T30" fmla="*/ 12 w 89"/>
                <a:gd name="T31" fmla="*/ 86 h 86"/>
                <a:gd name="T32" fmla="*/ 12 w 89"/>
                <a:gd name="T33" fmla="*/ 86 h 86"/>
                <a:gd name="T34" fmla="*/ 17 w 89"/>
                <a:gd name="T35" fmla="*/ 86 h 86"/>
                <a:gd name="T36" fmla="*/ 25 w 89"/>
                <a:gd name="T37" fmla="*/ 86 h 86"/>
                <a:gd name="T38" fmla="*/ 34 w 89"/>
                <a:gd name="T39" fmla="*/ 73 h 86"/>
                <a:gd name="T40" fmla="*/ 51 w 89"/>
                <a:gd name="T41" fmla="*/ 52 h 86"/>
                <a:gd name="T42" fmla="*/ 51 w 89"/>
                <a:gd name="T43" fmla="*/ 52 h 86"/>
                <a:gd name="T44" fmla="*/ 64 w 89"/>
                <a:gd name="T45" fmla="*/ 56 h 86"/>
                <a:gd name="T46" fmla="*/ 72 w 89"/>
                <a:gd name="T47" fmla="*/ 56 h 86"/>
                <a:gd name="T48" fmla="*/ 85 w 89"/>
                <a:gd name="T49" fmla="*/ 47 h 86"/>
                <a:gd name="T50" fmla="*/ 85 w 89"/>
                <a:gd name="T51" fmla="*/ 47 h 86"/>
                <a:gd name="T52" fmla="*/ 89 w 89"/>
                <a:gd name="T53" fmla="*/ 43 h 86"/>
                <a:gd name="T54" fmla="*/ 85 w 89"/>
                <a:gd name="T55" fmla="*/ 39 h 86"/>
                <a:gd name="T56" fmla="*/ 72 w 89"/>
                <a:gd name="T57" fmla="*/ 39 h 86"/>
                <a:gd name="T58" fmla="*/ 51 w 89"/>
                <a:gd name="T59" fmla="*/ 43 h 86"/>
                <a:gd name="T60" fmla="*/ 51 w 89"/>
                <a:gd name="T61" fmla="*/ 43 h 86"/>
                <a:gd name="T62" fmla="*/ 59 w 89"/>
                <a:gd name="T63" fmla="*/ 39 h 86"/>
                <a:gd name="T64" fmla="*/ 72 w 89"/>
                <a:gd name="T65" fmla="*/ 26 h 86"/>
                <a:gd name="T66" fmla="*/ 76 w 89"/>
                <a:gd name="T67" fmla="*/ 22 h 86"/>
                <a:gd name="T68" fmla="*/ 76 w 89"/>
                <a:gd name="T69" fmla="*/ 13 h 86"/>
                <a:gd name="T70" fmla="*/ 76 w 89"/>
                <a:gd name="T71" fmla="*/ 9 h 86"/>
                <a:gd name="T72" fmla="*/ 68 w 89"/>
                <a:gd name="T73" fmla="*/ 5 h 86"/>
                <a:gd name="T74" fmla="*/ 68 w 89"/>
                <a:gd name="T75" fmla="*/ 5 h 86"/>
                <a:gd name="T76" fmla="*/ 59 w 89"/>
                <a:gd name="T77" fmla="*/ 0 h 86"/>
                <a:gd name="T78" fmla="*/ 51 w 89"/>
                <a:gd name="T79" fmla="*/ 0 h 86"/>
                <a:gd name="T80" fmla="*/ 47 w 89"/>
                <a:gd name="T81" fmla="*/ 9 h 86"/>
                <a:gd name="T82" fmla="*/ 42 w 89"/>
                <a:gd name="T83" fmla="*/ 13 h 86"/>
                <a:gd name="T84" fmla="*/ 42 w 89"/>
                <a:gd name="T85" fmla="*/ 30 h 86"/>
                <a:gd name="T86" fmla="*/ 42 w 89"/>
                <a:gd name="T87" fmla="*/ 35 h 86"/>
                <a:gd name="T88" fmla="*/ 42 w 89"/>
                <a:gd name="T89" fmla="*/ 35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86"/>
                <a:gd name="T137" fmla="*/ 89 w 89"/>
                <a:gd name="T138" fmla="*/ 86 h 8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86">
                  <a:moveTo>
                    <a:pt x="42" y="35"/>
                  </a:moveTo>
                  <a:lnTo>
                    <a:pt x="42" y="35"/>
                  </a:lnTo>
                  <a:lnTo>
                    <a:pt x="25" y="30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17" y="47"/>
                  </a:lnTo>
                  <a:lnTo>
                    <a:pt x="42" y="43"/>
                  </a:lnTo>
                  <a:lnTo>
                    <a:pt x="21" y="60"/>
                  </a:lnTo>
                  <a:lnTo>
                    <a:pt x="8" y="73"/>
                  </a:lnTo>
                  <a:lnTo>
                    <a:pt x="8" y="82"/>
                  </a:lnTo>
                  <a:lnTo>
                    <a:pt x="12" y="86"/>
                  </a:lnTo>
                  <a:lnTo>
                    <a:pt x="17" y="86"/>
                  </a:lnTo>
                  <a:lnTo>
                    <a:pt x="25" y="86"/>
                  </a:lnTo>
                  <a:lnTo>
                    <a:pt x="34" y="73"/>
                  </a:lnTo>
                  <a:lnTo>
                    <a:pt x="51" y="52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85" y="47"/>
                  </a:lnTo>
                  <a:lnTo>
                    <a:pt x="89" y="43"/>
                  </a:lnTo>
                  <a:lnTo>
                    <a:pt x="85" y="39"/>
                  </a:lnTo>
                  <a:lnTo>
                    <a:pt x="72" y="39"/>
                  </a:lnTo>
                  <a:lnTo>
                    <a:pt x="51" y="43"/>
                  </a:lnTo>
                  <a:lnTo>
                    <a:pt x="59" y="39"/>
                  </a:lnTo>
                  <a:lnTo>
                    <a:pt x="72" y="26"/>
                  </a:lnTo>
                  <a:lnTo>
                    <a:pt x="76" y="22"/>
                  </a:lnTo>
                  <a:lnTo>
                    <a:pt x="76" y="13"/>
                  </a:lnTo>
                  <a:lnTo>
                    <a:pt x="76" y="9"/>
                  </a:lnTo>
                  <a:lnTo>
                    <a:pt x="68" y="5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9"/>
                  </a:lnTo>
                  <a:lnTo>
                    <a:pt x="42" y="13"/>
                  </a:lnTo>
                  <a:lnTo>
                    <a:pt x="42" y="30"/>
                  </a:lnTo>
                  <a:lnTo>
                    <a:pt x="42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1" name="Freeform 351"/>
            <p:cNvSpPr>
              <a:spLocks/>
            </p:cNvSpPr>
            <p:nvPr/>
          </p:nvSpPr>
          <p:spPr bwMode="auto">
            <a:xfrm>
              <a:off x="1625" y="2739"/>
              <a:ext cx="17" cy="243"/>
            </a:xfrm>
            <a:custGeom>
              <a:avLst/>
              <a:gdLst>
                <a:gd name="T0" fmla="*/ 13 w 17"/>
                <a:gd name="T1" fmla="*/ 4 h 243"/>
                <a:gd name="T2" fmla="*/ 13 w 17"/>
                <a:gd name="T3" fmla="*/ 4 h 243"/>
                <a:gd name="T4" fmla="*/ 9 w 17"/>
                <a:gd name="T5" fmla="*/ 85 h 243"/>
                <a:gd name="T6" fmla="*/ 9 w 17"/>
                <a:gd name="T7" fmla="*/ 162 h 243"/>
                <a:gd name="T8" fmla="*/ 13 w 17"/>
                <a:gd name="T9" fmla="*/ 200 h 243"/>
                <a:gd name="T10" fmla="*/ 17 w 17"/>
                <a:gd name="T11" fmla="*/ 239 h 243"/>
                <a:gd name="T12" fmla="*/ 9 w 17"/>
                <a:gd name="T13" fmla="*/ 243 h 243"/>
                <a:gd name="T14" fmla="*/ 9 w 17"/>
                <a:gd name="T15" fmla="*/ 243 h 243"/>
                <a:gd name="T16" fmla="*/ 0 w 17"/>
                <a:gd name="T17" fmla="*/ 205 h 243"/>
                <a:gd name="T18" fmla="*/ 0 w 17"/>
                <a:gd name="T19" fmla="*/ 162 h 243"/>
                <a:gd name="T20" fmla="*/ 0 w 17"/>
                <a:gd name="T21" fmla="*/ 85 h 243"/>
                <a:gd name="T22" fmla="*/ 0 w 17"/>
                <a:gd name="T23" fmla="*/ 25 h 243"/>
                <a:gd name="T24" fmla="*/ 5 w 17"/>
                <a:gd name="T25" fmla="*/ 0 h 243"/>
                <a:gd name="T26" fmla="*/ 13 w 17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243"/>
                <a:gd name="T44" fmla="*/ 17 w 17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243">
                  <a:moveTo>
                    <a:pt x="13" y="4"/>
                  </a:moveTo>
                  <a:lnTo>
                    <a:pt x="13" y="4"/>
                  </a:lnTo>
                  <a:lnTo>
                    <a:pt x="9" y="85"/>
                  </a:lnTo>
                  <a:lnTo>
                    <a:pt x="9" y="162"/>
                  </a:lnTo>
                  <a:lnTo>
                    <a:pt x="13" y="200"/>
                  </a:lnTo>
                  <a:lnTo>
                    <a:pt x="17" y="239"/>
                  </a:lnTo>
                  <a:lnTo>
                    <a:pt x="9" y="243"/>
                  </a:lnTo>
                  <a:lnTo>
                    <a:pt x="0" y="205"/>
                  </a:lnTo>
                  <a:lnTo>
                    <a:pt x="0" y="162"/>
                  </a:lnTo>
                  <a:lnTo>
                    <a:pt x="0" y="85"/>
                  </a:lnTo>
                  <a:lnTo>
                    <a:pt x="0" y="25"/>
                  </a:lnTo>
                  <a:lnTo>
                    <a:pt x="5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2" name="Freeform 352"/>
            <p:cNvSpPr>
              <a:spLocks/>
            </p:cNvSpPr>
            <p:nvPr/>
          </p:nvSpPr>
          <p:spPr bwMode="auto">
            <a:xfrm>
              <a:off x="1587" y="2700"/>
              <a:ext cx="90" cy="90"/>
            </a:xfrm>
            <a:custGeom>
              <a:avLst/>
              <a:gdLst>
                <a:gd name="T0" fmla="*/ 47 w 90"/>
                <a:gd name="T1" fmla="*/ 39 h 90"/>
                <a:gd name="T2" fmla="*/ 47 w 90"/>
                <a:gd name="T3" fmla="*/ 39 h 90"/>
                <a:gd name="T4" fmla="*/ 64 w 90"/>
                <a:gd name="T5" fmla="*/ 34 h 90"/>
                <a:gd name="T6" fmla="*/ 81 w 90"/>
                <a:gd name="T7" fmla="*/ 34 h 90"/>
                <a:gd name="T8" fmla="*/ 85 w 90"/>
                <a:gd name="T9" fmla="*/ 39 h 90"/>
                <a:gd name="T10" fmla="*/ 90 w 90"/>
                <a:gd name="T11" fmla="*/ 43 h 90"/>
                <a:gd name="T12" fmla="*/ 90 w 90"/>
                <a:gd name="T13" fmla="*/ 43 h 90"/>
                <a:gd name="T14" fmla="*/ 90 w 90"/>
                <a:gd name="T15" fmla="*/ 47 h 90"/>
                <a:gd name="T16" fmla="*/ 85 w 90"/>
                <a:gd name="T17" fmla="*/ 47 h 90"/>
                <a:gd name="T18" fmla="*/ 72 w 90"/>
                <a:gd name="T19" fmla="*/ 51 h 90"/>
                <a:gd name="T20" fmla="*/ 47 w 90"/>
                <a:gd name="T21" fmla="*/ 47 h 90"/>
                <a:gd name="T22" fmla="*/ 47 w 90"/>
                <a:gd name="T23" fmla="*/ 47 h 90"/>
                <a:gd name="T24" fmla="*/ 68 w 90"/>
                <a:gd name="T25" fmla="*/ 64 h 90"/>
                <a:gd name="T26" fmla="*/ 81 w 90"/>
                <a:gd name="T27" fmla="*/ 77 h 90"/>
                <a:gd name="T28" fmla="*/ 81 w 90"/>
                <a:gd name="T29" fmla="*/ 81 h 90"/>
                <a:gd name="T30" fmla="*/ 77 w 90"/>
                <a:gd name="T31" fmla="*/ 86 h 90"/>
                <a:gd name="T32" fmla="*/ 77 w 90"/>
                <a:gd name="T33" fmla="*/ 86 h 90"/>
                <a:gd name="T34" fmla="*/ 72 w 90"/>
                <a:gd name="T35" fmla="*/ 90 h 90"/>
                <a:gd name="T36" fmla="*/ 64 w 90"/>
                <a:gd name="T37" fmla="*/ 86 h 90"/>
                <a:gd name="T38" fmla="*/ 51 w 90"/>
                <a:gd name="T39" fmla="*/ 73 h 90"/>
                <a:gd name="T40" fmla="*/ 38 w 90"/>
                <a:gd name="T41" fmla="*/ 51 h 90"/>
                <a:gd name="T42" fmla="*/ 38 w 90"/>
                <a:gd name="T43" fmla="*/ 51 h 90"/>
                <a:gd name="T44" fmla="*/ 25 w 90"/>
                <a:gd name="T45" fmla="*/ 56 h 90"/>
                <a:gd name="T46" fmla="*/ 13 w 90"/>
                <a:gd name="T47" fmla="*/ 56 h 90"/>
                <a:gd name="T48" fmla="*/ 4 w 90"/>
                <a:gd name="T49" fmla="*/ 51 h 90"/>
                <a:gd name="T50" fmla="*/ 4 w 90"/>
                <a:gd name="T51" fmla="*/ 51 h 90"/>
                <a:gd name="T52" fmla="*/ 0 w 90"/>
                <a:gd name="T53" fmla="*/ 43 h 90"/>
                <a:gd name="T54" fmla="*/ 4 w 90"/>
                <a:gd name="T55" fmla="*/ 43 h 90"/>
                <a:gd name="T56" fmla="*/ 17 w 90"/>
                <a:gd name="T57" fmla="*/ 39 h 90"/>
                <a:gd name="T58" fmla="*/ 38 w 90"/>
                <a:gd name="T59" fmla="*/ 43 h 90"/>
                <a:gd name="T60" fmla="*/ 38 w 90"/>
                <a:gd name="T61" fmla="*/ 43 h 90"/>
                <a:gd name="T62" fmla="*/ 30 w 90"/>
                <a:gd name="T63" fmla="*/ 39 h 90"/>
                <a:gd name="T64" fmla="*/ 17 w 90"/>
                <a:gd name="T65" fmla="*/ 30 h 90"/>
                <a:gd name="T66" fmla="*/ 13 w 90"/>
                <a:gd name="T67" fmla="*/ 21 h 90"/>
                <a:gd name="T68" fmla="*/ 13 w 90"/>
                <a:gd name="T69" fmla="*/ 17 h 90"/>
                <a:gd name="T70" fmla="*/ 13 w 90"/>
                <a:gd name="T71" fmla="*/ 9 h 90"/>
                <a:gd name="T72" fmla="*/ 21 w 90"/>
                <a:gd name="T73" fmla="*/ 4 h 90"/>
                <a:gd name="T74" fmla="*/ 21 w 90"/>
                <a:gd name="T75" fmla="*/ 4 h 90"/>
                <a:gd name="T76" fmla="*/ 30 w 90"/>
                <a:gd name="T77" fmla="*/ 0 h 90"/>
                <a:gd name="T78" fmla="*/ 38 w 90"/>
                <a:gd name="T79" fmla="*/ 4 h 90"/>
                <a:gd name="T80" fmla="*/ 43 w 90"/>
                <a:gd name="T81" fmla="*/ 9 h 90"/>
                <a:gd name="T82" fmla="*/ 47 w 90"/>
                <a:gd name="T83" fmla="*/ 17 h 90"/>
                <a:gd name="T84" fmla="*/ 47 w 90"/>
                <a:gd name="T85" fmla="*/ 30 h 90"/>
                <a:gd name="T86" fmla="*/ 47 w 90"/>
                <a:gd name="T87" fmla="*/ 39 h 90"/>
                <a:gd name="T88" fmla="*/ 47 w 90"/>
                <a:gd name="T89" fmla="*/ 39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7" y="39"/>
                  </a:moveTo>
                  <a:lnTo>
                    <a:pt x="47" y="39"/>
                  </a:lnTo>
                  <a:lnTo>
                    <a:pt x="64" y="34"/>
                  </a:lnTo>
                  <a:lnTo>
                    <a:pt x="81" y="34"/>
                  </a:lnTo>
                  <a:lnTo>
                    <a:pt x="85" y="39"/>
                  </a:lnTo>
                  <a:lnTo>
                    <a:pt x="90" y="43"/>
                  </a:lnTo>
                  <a:lnTo>
                    <a:pt x="90" y="47"/>
                  </a:lnTo>
                  <a:lnTo>
                    <a:pt x="85" y="47"/>
                  </a:lnTo>
                  <a:lnTo>
                    <a:pt x="72" y="51"/>
                  </a:lnTo>
                  <a:lnTo>
                    <a:pt x="47" y="47"/>
                  </a:lnTo>
                  <a:lnTo>
                    <a:pt x="68" y="64"/>
                  </a:lnTo>
                  <a:lnTo>
                    <a:pt x="81" y="77"/>
                  </a:lnTo>
                  <a:lnTo>
                    <a:pt x="81" y="81"/>
                  </a:lnTo>
                  <a:lnTo>
                    <a:pt x="77" y="86"/>
                  </a:lnTo>
                  <a:lnTo>
                    <a:pt x="72" y="90"/>
                  </a:lnTo>
                  <a:lnTo>
                    <a:pt x="64" y="86"/>
                  </a:lnTo>
                  <a:lnTo>
                    <a:pt x="51" y="73"/>
                  </a:lnTo>
                  <a:lnTo>
                    <a:pt x="38" y="51"/>
                  </a:lnTo>
                  <a:lnTo>
                    <a:pt x="25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17" y="39"/>
                  </a:lnTo>
                  <a:lnTo>
                    <a:pt x="38" y="43"/>
                  </a:lnTo>
                  <a:lnTo>
                    <a:pt x="30" y="39"/>
                  </a:lnTo>
                  <a:lnTo>
                    <a:pt x="17" y="30"/>
                  </a:lnTo>
                  <a:lnTo>
                    <a:pt x="13" y="21"/>
                  </a:lnTo>
                  <a:lnTo>
                    <a:pt x="13" y="17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3" y="9"/>
                  </a:lnTo>
                  <a:lnTo>
                    <a:pt x="47" y="17"/>
                  </a:lnTo>
                  <a:lnTo>
                    <a:pt x="47" y="30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3" name="Freeform 353"/>
            <p:cNvSpPr>
              <a:spLocks/>
            </p:cNvSpPr>
            <p:nvPr/>
          </p:nvSpPr>
          <p:spPr bwMode="auto">
            <a:xfrm>
              <a:off x="1441" y="2871"/>
              <a:ext cx="137" cy="137"/>
            </a:xfrm>
            <a:custGeom>
              <a:avLst/>
              <a:gdLst>
                <a:gd name="T0" fmla="*/ 0 w 137"/>
                <a:gd name="T1" fmla="*/ 9 h 137"/>
                <a:gd name="T2" fmla="*/ 0 w 137"/>
                <a:gd name="T3" fmla="*/ 9 h 137"/>
                <a:gd name="T4" fmla="*/ 13 w 137"/>
                <a:gd name="T5" fmla="*/ 17 h 137"/>
                <a:gd name="T6" fmla="*/ 47 w 137"/>
                <a:gd name="T7" fmla="*/ 38 h 137"/>
                <a:gd name="T8" fmla="*/ 69 w 137"/>
                <a:gd name="T9" fmla="*/ 56 h 137"/>
                <a:gd name="T10" fmla="*/ 86 w 137"/>
                <a:gd name="T11" fmla="*/ 77 h 137"/>
                <a:gd name="T12" fmla="*/ 107 w 137"/>
                <a:gd name="T13" fmla="*/ 107 h 137"/>
                <a:gd name="T14" fmla="*/ 129 w 137"/>
                <a:gd name="T15" fmla="*/ 137 h 137"/>
                <a:gd name="T16" fmla="*/ 137 w 137"/>
                <a:gd name="T17" fmla="*/ 133 h 137"/>
                <a:gd name="T18" fmla="*/ 137 w 137"/>
                <a:gd name="T19" fmla="*/ 133 h 137"/>
                <a:gd name="T20" fmla="*/ 116 w 137"/>
                <a:gd name="T21" fmla="*/ 103 h 137"/>
                <a:gd name="T22" fmla="*/ 94 w 137"/>
                <a:gd name="T23" fmla="*/ 73 h 137"/>
                <a:gd name="T24" fmla="*/ 73 w 137"/>
                <a:gd name="T25" fmla="*/ 51 h 137"/>
                <a:gd name="T26" fmla="*/ 52 w 137"/>
                <a:gd name="T27" fmla="*/ 34 h 137"/>
                <a:gd name="T28" fmla="*/ 22 w 137"/>
                <a:gd name="T29" fmla="*/ 9 h 137"/>
                <a:gd name="T30" fmla="*/ 5 w 137"/>
                <a:gd name="T31" fmla="*/ 0 h 137"/>
                <a:gd name="T32" fmla="*/ 0 w 137"/>
                <a:gd name="T33" fmla="*/ 9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7"/>
                <a:gd name="T52" fmla="*/ 0 h 137"/>
                <a:gd name="T53" fmla="*/ 137 w 137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7" h="137">
                  <a:moveTo>
                    <a:pt x="0" y="9"/>
                  </a:moveTo>
                  <a:lnTo>
                    <a:pt x="0" y="9"/>
                  </a:lnTo>
                  <a:lnTo>
                    <a:pt x="13" y="17"/>
                  </a:lnTo>
                  <a:lnTo>
                    <a:pt x="47" y="38"/>
                  </a:lnTo>
                  <a:lnTo>
                    <a:pt x="69" y="56"/>
                  </a:lnTo>
                  <a:lnTo>
                    <a:pt x="86" y="77"/>
                  </a:lnTo>
                  <a:lnTo>
                    <a:pt x="107" y="107"/>
                  </a:lnTo>
                  <a:lnTo>
                    <a:pt x="129" y="137"/>
                  </a:lnTo>
                  <a:lnTo>
                    <a:pt x="137" y="133"/>
                  </a:lnTo>
                  <a:lnTo>
                    <a:pt x="116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2" y="34"/>
                  </a:lnTo>
                  <a:lnTo>
                    <a:pt x="22" y="9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4" name="Freeform 354"/>
            <p:cNvSpPr>
              <a:spLocks/>
            </p:cNvSpPr>
            <p:nvPr/>
          </p:nvSpPr>
          <p:spPr bwMode="auto">
            <a:xfrm>
              <a:off x="1412" y="2828"/>
              <a:ext cx="72" cy="103"/>
            </a:xfrm>
            <a:custGeom>
              <a:avLst/>
              <a:gdLst>
                <a:gd name="T0" fmla="*/ 29 w 72"/>
                <a:gd name="T1" fmla="*/ 43 h 103"/>
                <a:gd name="T2" fmla="*/ 29 w 72"/>
                <a:gd name="T3" fmla="*/ 43 h 103"/>
                <a:gd name="T4" fmla="*/ 12 w 72"/>
                <a:gd name="T5" fmla="*/ 52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4 w 72"/>
                <a:gd name="T21" fmla="*/ 52 h 103"/>
                <a:gd name="T22" fmla="*/ 34 w 72"/>
                <a:gd name="T23" fmla="*/ 52 h 103"/>
                <a:gd name="T24" fmla="*/ 29 w 72"/>
                <a:gd name="T25" fmla="*/ 77 h 103"/>
                <a:gd name="T26" fmla="*/ 25 w 72"/>
                <a:gd name="T27" fmla="*/ 94 h 103"/>
                <a:gd name="T28" fmla="*/ 29 w 72"/>
                <a:gd name="T29" fmla="*/ 99 h 103"/>
                <a:gd name="T30" fmla="*/ 34 w 72"/>
                <a:gd name="T31" fmla="*/ 103 h 103"/>
                <a:gd name="T32" fmla="*/ 34 w 72"/>
                <a:gd name="T33" fmla="*/ 103 h 103"/>
                <a:gd name="T34" fmla="*/ 38 w 72"/>
                <a:gd name="T35" fmla="*/ 99 h 103"/>
                <a:gd name="T36" fmla="*/ 42 w 72"/>
                <a:gd name="T37" fmla="*/ 94 h 103"/>
                <a:gd name="T38" fmla="*/ 47 w 72"/>
                <a:gd name="T39" fmla="*/ 77 h 103"/>
                <a:gd name="T40" fmla="*/ 42 w 72"/>
                <a:gd name="T41" fmla="*/ 52 h 103"/>
                <a:gd name="T42" fmla="*/ 42 w 72"/>
                <a:gd name="T43" fmla="*/ 52 h 103"/>
                <a:gd name="T44" fmla="*/ 55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68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2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2 w 72"/>
                <a:gd name="T69" fmla="*/ 5 h 103"/>
                <a:gd name="T70" fmla="*/ 38 w 72"/>
                <a:gd name="T71" fmla="*/ 0 h 103"/>
                <a:gd name="T72" fmla="*/ 29 w 72"/>
                <a:gd name="T73" fmla="*/ 0 h 103"/>
                <a:gd name="T74" fmla="*/ 29 w 72"/>
                <a:gd name="T75" fmla="*/ 0 h 103"/>
                <a:gd name="T76" fmla="*/ 21 w 72"/>
                <a:gd name="T77" fmla="*/ 5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29 w 72"/>
                <a:gd name="T87" fmla="*/ 43 h 103"/>
                <a:gd name="T88" fmla="*/ 29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29" y="43"/>
                  </a:moveTo>
                  <a:lnTo>
                    <a:pt x="29" y="43"/>
                  </a:lnTo>
                  <a:lnTo>
                    <a:pt x="12" y="52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4" y="52"/>
                  </a:lnTo>
                  <a:lnTo>
                    <a:pt x="29" y="77"/>
                  </a:lnTo>
                  <a:lnTo>
                    <a:pt x="25" y="94"/>
                  </a:lnTo>
                  <a:lnTo>
                    <a:pt x="29" y="99"/>
                  </a:lnTo>
                  <a:lnTo>
                    <a:pt x="34" y="103"/>
                  </a:lnTo>
                  <a:lnTo>
                    <a:pt x="38" y="99"/>
                  </a:lnTo>
                  <a:lnTo>
                    <a:pt x="42" y="94"/>
                  </a:lnTo>
                  <a:lnTo>
                    <a:pt x="47" y="77"/>
                  </a:lnTo>
                  <a:lnTo>
                    <a:pt x="42" y="52"/>
                  </a:lnTo>
                  <a:lnTo>
                    <a:pt x="55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2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2" y="5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1" y="5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5" name="Freeform 355"/>
            <p:cNvSpPr>
              <a:spLocks/>
            </p:cNvSpPr>
            <p:nvPr/>
          </p:nvSpPr>
          <p:spPr bwMode="auto">
            <a:xfrm>
              <a:off x="1677" y="2880"/>
              <a:ext cx="166" cy="106"/>
            </a:xfrm>
            <a:custGeom>
              <a:avLst/>
              <a:gdLst>
                <a:gd name="T0" fmla="*/ 166 w 166"/>
                <a:gd name="T1" fmla="*/ 8 h 106"/>
                <a:gd name="T2" fmla="*/ 166 w 166"/>
                <a:gd name="T3" fmla="*/ 8 h 106"/>
                <a:gd name="T4" fmla="*/ 149 w 166"/>
                <a:gd name="T5" fmla="*/ 17 h 106"/>
                <a:gd name="T6" fmla="*/ 111 w 166"/>
                <a:gd name="T7" fmla="*/ 34 h 106"/>
                <a:gd name="T8" fmla="*/ 59 w 166"/>
                <a:gd name="T9" fmla="*/ 59 h 106"/>
                <a:gd name="T10" fmla="*/ 34 w 166"/>
                <a:gd name="T11" fmla="*/ 81 h 106"/>
                <a:gd name="T12" fmla="*/ 4 w 166"/>
                <a:gd name="T13" fmla="*/ 106 h 106"/>
                <a:gd name="T14" fmla="*/ 0 w 166"/>
                <a:gd name="T15" fmla="*/ 98 h 106"/>
                <a:gd name="T16" fmla="*/ 0 w 166"/>
                <a:gd name="T17" fmla="*/ 98 h 106"/>
                <a:gd name="T18" fmla="*/ 25 w 166"/>
                <a:gd name="T19" fmla="*/ 72 h 106"/>
                <a:gd name="T20" fmla="*/ 55 w 166"/>
                <a:gd name="T21" fmla="*/ 55 h 106"/>
                <a:gd name="T22" fmla="*/ 111 w 166"/>
                <a:gd name="T23" fmla="*/ 21 h 106"/>
                <a:gd name="T24" fmla="*/ 149 w 166"/>
                <a:gd name="T25" fmla="*/ 4 h 106"/>
                <a:gd name="T26" fmla="*/ 166 w 166"/>
                <a:gd name="T27" fmla="*/ 0 h 106"/>
                <a:gd name="T28" fmla="*/ 166 w 166"/>
                <a:gd name="T29" fmla="*/ 8 h 1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6"/>
                <a:gd name="T46" fmla="*/ 0 h 106"/>
                <a:gd name="T47" fmla="*/ 166 w 166"/>
                <a:gd name="T48" fmla="*/ 106 h 10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6" h="106">
                  <a:moveTo>
                    <a:pt x="166" y="8"/>
                  </a:moveTo>
                  <a:lnTo>
                    <a:pt x="166" y="8"/>
                  </a:lnTo>
                  <a:lnTo>
                    <a:pt x="149" y="17"/>
                  </a:lnTo>
                  <a:lnTo>
                    <a:pt x="111" y="34"/>
                  </a:lnTo>
                  <a:lnTo>
                    <a:pt x="59" y="59"/>
                  </a:lnTo>
                  <a:lnTo>
                    <a:pt x="34" y="81"/>
                  </a:lnTo>
                  <a:lnTo>
                    <a:pt x="4" y="106"/>
                  </a:lnTo>
                  <a:lnTo>
                    <a:pt x="0" y="98"/>
                  </a:lnTo>
                  <a:lnTo>
                    <a:pt x="25" y="72"/>
                  </a:lnTo>
                  <a:lnTo>
                    <a:pt x="55" y="55"/>
                  </a:lnTo>
                  <a:lnTo>
                    <a:pt x="111" y="21"/>
                  </a:lnTo>
                  <a:lnTo>
                    <a:pt x="149" y="4"/>
                  </a:lnTo>
                  <a:lnTo>
                    <a:pt x="166" y="0"/>
                  </a:lnTo>
                  <a:lnTo>
                    <a:pt x="16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6" name="Freeform 356"/>
            <p:cNvSpPr>
              <a:spLocks/>
            </p:cNvSpPr>
            <p:nvPr/>
          </p:nvSpPr>
          <p:spPr bwMode="auto">
            <a:xfrm>
              <a:off x="1813" y="2841"/>
              <a:ext cx="56" cy="94"/>
            </a:xfrm>
            <a:custGeom>
              <a:avLst/>
              <a:gdLst>
                <a:gd name="T0" fmla="*/ 34 w 56"/>
                <a:gd name="T1" fmla="*/ 43 h 94"/>
                <a:gd name="T2" fmla="*/ 34 w 56"/>
                <a:gd name="T3" fmla="*/ 43 h 94"/>
                <a:gd name="T4" fmla="*/ 47 w 56"/>
                <a:gd name="T5" fmla="*/ 56 h 94"/>
                <a:gd name="T6" fmla="*/ 52 w 56"/>
                <a:gd name="T7" fmla="*/ 68 h 94"/>
                <a:gd name="T8" fmla="*/ 56 w 56"/>
                <a:gd name="T9" fmla="*/ 73 h 94"/>
                <a:gd name="T10" fmla="*/ 52 w 56"/>
                <a:gd name="T11" fmla="*/ 81 h 94"/>
                <a:gd name="T12" fmla="*/ 52 w 56"/>
                <a:gd name="T13" fmla="*/ 81 h 94"/>
                <a:gd name="T14" fmla="*/ 52 w 56"/>
                <a:gd name="T15" fmla="*/ 81 h 94"/>
                <a:gd name="T16" fmla="*/ 47 w 56"/>
                <a:gd name="T17" fmla="*/ 81 h 94"/>
                <a:gd name="T18" fmla="*/ 34 w 56"/>
                <a:gd name="T19" fmla="*/ 68 h 94"/>
                <a:gd name="T20" fmla="*/ 26 w 56"/>
                <a:gd name="T21" fmla="*/ 47 h 94"/>
                <a:gd name="T22" fmla="*/ 26 w 56"/>
                <a:gd name="T23" fmla="*/ 47 h 94"/>
                <a:gd name="T24" fmla="*/ 22 w 56"/>
                <a:gd name="T25" fmla="*/ 73 h 94"/>
                <a:gd name="T26" fmla="*/ 17 w 56"/>
                <a:gd name="T27" fmla="*/ 90 h 94"/>
                <a:gd name="T28" fmla="*/ 13 w 56"/>
                <a:gd name="T29" fmla="*/ 94 h 94"/>
                <a:gd name="T30" fmla="*/ 9 w 56"/>
                <a:gd name="T31" fmla="*/ 94 h 94"/>
                <a:gd name="T32" fmla="*/ 9 w 56"/>
                <a:gd name="T33" fmla="*/ 94 h 94"/>
                <a:gd name="T34" fmla="*/ 5 w 56"/>
                <a:gd name="T35" fmla="*/ 90 h 94"/>
                <a:gd name="T36" fmla="*/ 5 w 56"/>
                <a:gd name="T37" fmla="*/ 86 h 94"/>
                <a:gd name="T38" fmla="*/ 9 w 56"/>
                <a:gd name="T39" fmla="*/ 68 h 94"/>
                <a:gd name="T40" fmla="*/ 17 w 56"/>
                <a:gd name="T41" fmla="*/ 43 h 94"/>
                <a:gd name="T42" fmla="*/ 17 w 56"/>
                <a:gd name="T43" fmla="*/ 43 h 94"/>
                <a:gd name="T44" fmla="*/ 5 w 56"/>
                <a:gd name="T45" fmla="*/ 34 h 94"/>
                <a:gd name="T46" fmla="*/ 0 w 56"/>
                <a:gd name="T47" fmla="*/ 26 h 94"/>
                <a:gd name="T48" fmla="*/ 0 w 56"/>
                <a:gd name="T49" fmla="*/ 13 h 94"/>
                <a:gd name="T50" fmla="*/ 0 w 56"/>
                <a:gd name="T51" fmla="*/ 13 h 94"/>
                <a:gd name="T52" fmla="*/ 5 w 56"/>
                <a:gd name="T53" fmla="*/ 9 h 94"/>
                <a:gd name="T54" fmla="*/ 5 w 56"/>
                <a:gd name="T55" fmla="*/ 9 h 94"/>
                <a:gd name="T56" fmla="*/ 13 w 56"/>
                <a:gd name="T57" fmla="*/ 17 h 94"/>
                <a:gd name="T58" fmla="*/ 22 w 56"/>
                <a:gd name="T59" fmla="*/ 39 h 94"/>
                <a:gd name="T60" fmla="*/ 22 w 56"/>
                <a:gd name="T61" fmla="*/ 39 h 94"/>
                <a:gd name="T62" fmla="*/ 22 w 56"/>
                <a:gd name="T63" fmla="*/ 30 h 94"/>
                <a:gd name="T64" fmla="*/ 26 w 56"/>
                <a:gd name="T65" fmla="*/ 13 h 94"/>
                <a:gd name="T66" fmla="*/ 26 w 56"/>
                <a:gd name="T67" fmla="*/ 4 h 94"/>
                <a:gd name="T68" fmla="*/ 30 w 56"/>
                <a:gd name="T69" fmla="*/ 0 h 94"/>
                <a:gd name="T70" fmla="*/ 39 w 56"/>
                <a:gd name="T71" fmla="*/ 0 h 94"/>
                <a:gd name="T72" fmla="*/ 47 w 56"/>
                <a:gd name="T73" fmla="*/ 4 h 94"/>
                <a:gd name="T74" fmla="*/ 47 w 56"/>
                <a:gd name="T75" fmla="*/ 4 h 94"/>
                <a:gd name="T76" fmla="*/ 56 w 56"/>
                <a:gd name="T77" fmla="*/ 9 h 94"/>
                <a:gd name="T78" fmla="*/ 56 w 56"/>
                <a:gd name="T79" fmla="*/ 17 h 94"/>
                <a:gd name="T80" fmla="*/ 56 w 56"/>
                <a:gd name="T81" fmla="*/ 21 h 94"/>
                <a:gd name="T82" fmla="*/ 52 w 56"/>
                <a:gd name="T83" fmla="*/ 30 h 94"/>
                <a:gd name="T84" fmla="*/ 39 w 56"/>
                <a:gd name="T85" fmla="*/ 39 h 94"/>
                <a:gd name="T86" fmla="*/ 34 w 56"/>
                <a:gd name="T87" fmla="*/ 43 h 94"/>
                <a:gd name="T88" fmla="*/ 34 w 56"/>
                <a:gd name="T89" fmla="*/ 43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6"/>
                <a:gd name="T136" fmla="*/ 0 h 94"/>
                <a:gd name="T137" fmla="*/ 56 w 56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6" h="94">
                  <a:moveTo>
                    <a:pt x="34" y="43"/>
                  </a:moveTo>
                  <a:lnTo>
                    <a:pt x="34" y="43"/>
                  </a:lnTo>
                  <a:lnTo>
                    <a:pt x="47" y="56"/>
                  </a:lnTo>
                  <a:lnTo>
                    <a:pt x="52" y="68"/>
                  </a:lnTo>
                  <a:lnTo>
                    <a:pt x="56" y="73"/>
                  </a:lnTo>
                  <a:lnTo>
                    <a:pt x="52" y="81"/>
                  </a:lnTo>
                  <a:lnTo>
                    <a:pt x="47" y="81"/>
                  </a:lnTo>
                  <a:lnTo>
                    <a:pt x="34" y="68"/>
                  </a:lnTo>
                  <a:lnTo>
                    <a:pt x="26" y="47"/>
                  </a:lnTo>
                  <a:lnTo>
                    <a:pt x="22" y="73"/>
                  </a:lnTo>
                  <a:lnTo>
                    <a:pt x="17" y="90"/>
                  </a:lnTo>
                  <a:lnTo>
                    <a:pt x="13" y="94"/>
                  </a:lnTo>
                  <a:lnTo>
                    <a:pt x="9" y="94"/>
                  </a:lnTo>
                  <a:lnTo>
                    <a:pt x="5" y="90"/>
                  </a:lnTo>
                  <a:lnTo>
                    <a:pt x="5" y="86"/>
                  </a:lnTo>
                  <a:lnTo>
                    <a:pt x="9" y="68"/>
                  </a:lnTo>
                  <a:lnTo>
                    <a:pt x="17" y="43"/>
                  </a:lnTo>
                  <a:lnTo>
                    <a:pt x="5" y="34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3" y="17"/>
                  </a:lnTo>
                  <a:lnTo>
                    <a:pt x="22" y="39"/>
                  </a:lnTo>
                  <a:lnTo>
                    <a:pt x="22" y="30"/>
                  </a:lnTo>
                  <a:lnTo>
                    <a:pt x="26" y="13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6" y="9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2" y="30"/>
                  </a:lnTo>
                  <a:lnTo>
                    <a:pt x="39" y="3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7" name="Freeform 357"/>
            <p:cNvSpPr>
              <a:spLocks/>
            </p:cNvSpPr>
            <p:nvPr/>
          </p:nvSpPr>
          <p:spPr bwMode="auto">
            <a:xfrm>
              <a:off x="1454" y="2957"/>
              <a:ext cx="184" cy="34"/>
            </a:xfrm>
            <a:custGeom>
              <a:avLst/>
              <a:gdLst>
                <a:gd name="T0" fmla="*/ 5 w 184"/>
                <a:gd name="T1" fmla="*/ 17 h 34"/>
                <a:gd name="T2" fmla="*/ 5 w 184"/>
                <a:gd name="T3" fmla="*/ 17 h 34"/>
                <a:gd name="T4" fmla="*/ 17 w 184"/>
                <a:gd name="T5" fmla="*/ 12 h 34"/>
                <a:gd name="T6" fmla="*/ 56 w 184"/>
                <a:gd name="T7" fmla="*/ 8 h 34"/>
                <a:gd name="T8" fmla="*/ 86 w 184"/>
                <a:gd name="T9" fmla="*/ 12 h 34"/>
                <a:gd name="T10" fmla="*/ 116 w 184"/>
                <a:gd name="T11" fmla="*/ 17 h 34"/>
                <a:gd name="T12" fmla="*/ 146 w 184"/>
                <a:gd name="T13" fmla="*/ 21 h 34"/>
                <a:gd name="T14" fmla="*/ 180 w 184"/>
                <a:gd name="T15" fmla="*/ 34 h 34"/>
                <a:gd name="T16" fmla="*/ 184 w 184"/>
                <a:gd name="T17" fmla="*/ 25 h 34"/>
                <a:gd name="T18" fmla="*/ 184 w 184"/>
                <a:gd name="T19" fmla="*/ 25 h 34"/>
                <a:gd name="T20" fmla="*/ 150 w 184"/>
                <a:gd name="T21" fmla="*/ 12 h 34"/>
                <a:gd name="T22" fmla="*/ 116 w 184"/>
                <a:gd name="T23" fmla="*/ 4 h 34"/>
                <a:gd name="T24" fmla="*/ 86 w 184"/>
                <a:gd name="T25" fmla="*/ 4 h 34"/>
                <a:gd name="T26" fmla="*/ 56 w 184"/>
                <a:gd name="T27" fmla="*/ 0 h 34"/>
                <a:gd name="T28" fmla="*/ 17 w 184"/>
                <a:gd name="T29" fmla="*/ 4 h 34"/>
                <a:gd name="T30" fmla="*/ 0 w 184"/>
                <a:gd name="T31" fmla="*/ 4 h 34"/>
                <a:gd name="T32" fmla="*/ 5 w 18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34"/>
                <a:gd name="T53" fmla="*/ 184 w 18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34">
                  <a:moveTo>
                    <a:pt x="5" y="17"/>
                  </a:moveTo>
                  <a:lnTo>
                    <a:pt x="5" y="17"/>
                  </a:lnTo>
                  <a:lnTo>
                    <a:pt x="17" y="12"/>
                  </a:lnTo>
                  <a:lnTo>
                    <a:pt x="56" y="8"/>
                  </a:lnTo>
                  <a:lnTo>
                    <a:pt x="86" y="12"/>
                  </a:lnTo>
                  <a:lnTo>
                    <a:pt x="116" y="17"/>
                  </a:lnTo>
                  <a:lnTo>
                    <a:pt x="146" y="21"/>
                  </a:lnTo>
                  <a:lnTo>
                    <a:pt x="180" y="34"/>
                  </a:lnTo>
                  <a:lnTo>
                    <a:pt x="184" y="25"/>
                  </a:lnTo>
                  <a:lnTo>
                    <a:pt x="150" y="12"/>
                  </a:lnTo>
                  <a:lnTo>
                    <a:pt x="116" y="4"/>
                  </a:lnTo>
                  <a:lnTo>
                    <a:pt x="86" y="4"/>
                  </a:lnTo>
                  <a:lnTo>
                    <a:pt x="56" y="0"/>
                  </a:lnTo>
                  <a:lnTo>
                    <a:pt x="17" y="4"/>
                  </a:lnTo>
                  <a:lnTo>
                    <a:pt x="0" y="4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8" name="Freeform 358"/>
            <p:cNvSpPr>
              <a:spLocks/>
            </p:cNvSpPr>
            <p:nvPr/>
          </p:nvSpPr>
          <p:spPr bwMode="auto">
            <a:xfrm>
              <a:off x="1420" y="2922"/>
              <a:ext cx="73" cy="90"/>
            </a:xfrm>
            <a:custGeom>
              <a:avLst/>
              <a:gdLst>
                <a:gd name="T0" fmla="*/ 30 w 73"/>
                <a:gd name="T1" fmla="*/ 47 h 90"/>
                <a:gd name="T2" fmla="*/ 30 w 73"/>
                <a:gd name="T3" fmla="*/ 47 h 90"/>
                <a:gd name="T4" fmla="*/ 21 w 73"/>
                <a:gd name="T5" fmla="*/ 60 h 90"/>
                <a:gd name="T6" fmla="*/ 21 w 73"/>
                <a:gd name="T7" fmla="*/ 77 h 90"/>
                <a:gd name="T8" fmla="*/ 21 w 73"/>
                <a:gd name="T9" fmla="*/ 82 h 90"/>
                <a:gd name="T10" fmla="*/ 26 w 73"/>
                <a:gd name="T11" fmla="*/ 86 h 90"/>
                <a:gd name="T12" fmla="*/ 26 w 73"/>
                <a:gd name="T13" fmla="*/ 86 h 90"/>
                <a:gd name="T14" fmla="*/ 30 w 73"/>
                <a:gd name="T15" fmla="*/ 90 h 90"/>
                <a:gd name="T16" fmla="*/ 30 w 73"/>
                <a:gd name="T17" fmla="*/ 86 h 90"/>
                <a:gd name="T18" fmla="*/ 39 w 73"/>
                <a:gd name="T19" fmla="*/ 73 h 90"/>
                <a:gd name="T20" fmla="*/ 39 w 73"/>
                <a:gd name="T21" fmla="*/ 47 h 90"/>
                <a:gd name="T22" fmla="*/ 39 w 73"/>
                <a:gd name="T23" fmla="*/ 47 h 90"/>
                <a:gd name="T24" fmla="*/ 51 w 73"/>
                <a:gd name="T25" fmla="*/ 73 h 90"/>
                <a:gd name="T26" fmla="*/ 60 w 73"/>
                <a:gd name="T27" fmla="*/ 86 h 90"/>
                <a:gd name="T28" fmla="*/ 64 w 73"/>
                <a:gd name="T29" fmla="*/ 90 h 90"/>
                <a:gd name="T30" fmla="*/ 73 w 73"/>
                <a:gd name="T31" fmla="*/ 86 h 90"/>
                <a:gd name="T32" fmla="*/ 73 w 73"/>
                <a:gd name="T33" fmla="*/ 86 h 90"/>
                <a:gd name="T34" fmla="*/ 73 w 73"/>
                <a:gd name="T35" fmla="*/ 82 h 90"/>
                <a:gd name="T36" fmla="*/ 73 w 73"/>
                <a:gd name="T37" fmla="*/ 73 h 90"/>
                <a:gd name="T38" fmla="*/ 64 w 73"/>
                <a:gd name="T39" fmla="*/ 60 h 90"/>
                <a:gd name="T40" fmla="*/ 47 w 73"/>
                <a:gd name="T41" fmla="*/ 43 h 90"/>
                <a:gd name="T42" fmla="*/ 47 w 73"/>
                <a:gd name="T43" fmla="*/ 43 h 90"/>
                <a:gd name="T44" fmla="*/ 56 w 73"/>
                <a:gd name="T45" fmla="*/ 30 h 90"/>
                <a:gd name="T46" fmla="*/ 56 w 73"/>
                <a:gd name="T47" fmla="*/ 17 h 90"/>
                <a:gd name="T48" fmla="*/ 51 w 73"/>
                <a:gd name="T49" fmla="*/ 5 h 90"/>
                <a:gd name="T50" fmla="*/ 51 w 73"/>
                <a:gd name="T51" fmla="*/ 5 h 90"/>
                <a:gd name="T52" fmla="*/ 47 w 73"/>
                <a:gd name="T53" fmla="*/ 0 h 90"/>
                <a:gd name="T54" fmla="*/ 43 w 73"/>
                <a:gd name="T55" fmla="*/ 5 h 90"/>
                <a:gd name="T56" fmla="*/ 39 w 73"/>
                <a:gd name="T57" fmla="*/ 13 h 90"/>
                <a:gd name="T58" fmla="*/ 39 w 73"/>
                <a:gd name="T59" fmla="*/ 39 h 90"/>
                <a:gd name="T60" fmla="*/ 39 w 73"/>
                <a:gd name="T61" fmla="*/ 39 h 90"/>
                <a:gd name="T62" fmla="*/ 39 w 73"/>
                <a:gd name="T63" fmla="*/ 30 h 90"/>
                <a:gd name="T64" fmla="*/ 30 w 73"/>
                <a:gd name="T65" fmla="*/ 13 h 90"/>
                <a:gd name="T66" fmla="*/ 26 w 73"/>
                <a:gd name="T67" fmla="*/ 9 h 90"/>
                <a:gd name="T68" fmla="*/ 17 w 73"/>
                <a:gd name="T69" fmla="*/ 5 h 90"/>
                <a:gd name="T70" fmla="*/ 13 w 73"/>
                <a:gd name="T71" fmla="*/ 5 h 90"/>
                <a:gd name="T72" fmla="*/ 4 w 73"/>
                <a:gd name="T73" fmla="*/ 13 h 90"/>
                <a:gd name="T74" fmla="*/ 4 w 73"/>
                <a:gd name="T75" fmla="*/ 13 h 90"/>
                <a:gd name="T76" fmla="*/ 0 w 73"/>
                <a:gd name="T77" fmla="*/ 22 h 90"/>
                <a:gd name="T78" fmla="*/ 0 w 73"/>
                <a:gd name="T79" fmla="*/ 26 h 90"/>
                <a:gd name="T80" fmla="*/ 4 w 73"/>
                <a:gd name="T81" fmla="*/ 35 h 90"/>
                <a:gd name="T82" fmla="*/ 9 w 73"/>
                <a:gd name="T83" fmla="*/ 39 h 90"/>
                <a:gd name="T84" fmla="*/ 21 w 73"/>
                <a:gd name="T85" fmla="*/ 43 h 90"/>
                <a:gd name="T86" fmla="*/ 30 w 73"/>
                <a:gd name="T87" fmla="*/ 47 h 90"/>
                <a:gd name="T88" fmla="*/ 30 w 73"/>
                <a:gd name="T89" fmla="*/ 47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3"/>
                <a:gd name="T136" fmla="*/ 0 h 90"/>
                <a:gd name="T137" fmla="*/ 73 w 7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3" h="90">
                  <a:moveTo>
                    <a:pt x="30" y="47"/>
                  </a:moveTo>
                  <a:lnTo>
                    <a:pt x="30" y="47"/>
                  </a:lnTo>
                  <a:lnTo>
                    <a:pt x="21" y="60"/>
                  </a:lnTo>
                  <a:lnTo>
                    <a:pt x="21" y="77"/>
                  </a:lnTo>
                  <a:lnTo>
                    <a:pt x="21" y="82"/>
                  </a:lnTo>
                  <a:lnTo>
                    <a:pt x="26" y="86"/>
                  </a:lnTo>
                  <a:lnTo>
                    <a:pt x="30" y="90"/>
                  </a:lnTo>
                  <a:lnTo>
                    <a:pt x="30" y="86"/>
                  </a:lnTo>
                  <a:lnTo>
                    <a:pt x="39" y="73"/>
                  </a:lnTo>
                  <a:lnTo>
                    <a:pt x="39" y="47"/>
                  </a:lnTo>
                  <a:lnTo>
                    <a:pt x="51" y="73"/>
                  </a:lnTo>
                  <a:lnTo>
                    <a:pt x="60" y="86"/>
                  </a:lnTo>
                  <a:lnTo>
                    <a:pt x="64" y="90"/>
                  </a:lnTo>
                  <a:lnTo>
                    <a:pt x="73" y="86"/>
                  </a:lnTo>
                  <a:lnTo>
                    <a:pt x="73" y="82"/>
                  </a:lnTo>
                  <a:lnTo>
                    <a:pt x="73" y="73"/>
                  </a:lnTo>
                  <a:lnTo>
                    <a:pt x="64" y="60"/>
                  </a:lnTo>
                  <a:lnTo>
                    <a:pt x="47" y="43"/>
                  </a:lnTo>
                  <a:lnTo>
                    <a:pt x="56" y="30"/>
                  </a:lnTo>
                  <a:lnTo>
                    <a:pt x="56" y="17"/>
                  </a:lnTo>
                  <a:lnTo>
                    <a:pt x="51" y="5"/>
                  </a:lnTo>
                  <a:lnTo>
                    <a:pt x="47" y="0"/>
                  </a:lnTo>
                  <a:lnTo>
                    <a:pt x="43" y="5"/>
                  </a:lnTo>
                  <a:lnTo>
                    <a:pt x="39" y="13"/>
                  </a:lnTo>
                  <a:lnTo>
                    <a:pt x="39" y="39"/>
                  </a:lnTo>
                  <a:lnTo>
                    <a:pt x="39" y="30"/>
                  </a:lnTo>
                  <a:lnTo>
                    <a:pt x="30" y="13"/>
                  </a:lnTo>
                  <a:lnTo>
                    <a:pt x="26" y="9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4" y="13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4" y="35"/>
                  </a:lnTo>
                  <a:lnTo>
                    <a:pt x="9" y="39"/>
                  </a:lnTo>
                  <a:lnTo>
                    <a:pt x="21" y="43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399" name="Freeform 359"/>
            <p:cNvSpPr>
              <a:spLocks/>
            </p:cNvSpPr>
            <p:nvPr/>
          </p:nvSpPr>
          <p:spPr bwMode="auto">
            <a:xfrm>
              <a:off x="1553" y="2768"/>
              <a:ext cx="68" cy="218"/>
            </a:xfrm>
            <a:custGeom>
              <a:avLst/>
              <a:gdLst>
                <a:gd name="T0" fmla="*/ 12 w 68"/>
                <a:gd name="T1" fmla="*/ 5 h 218"/>
                <a:gd name="T2" fmla="*/ 12 w 68"/>
                <a:gd name="T3" fmla="*/ 5 h 218"/>
                <a:gd name="T4" fmla="*/ 12 w 68"/>
                <a:gd name="T5" fmla="*/ 26 h 218"/>
                <a:gd name="T6" fmla="*/ 17 w 68"/>
                <a:gd name="T7" fmla="*/ 77 h 218"/>
                <a:gd name="T8" fmla="*/ 25 w 68"/>
                <a:gd name="T9" fmla="*/ 107 h 218"/>
                <a:gd name="T10" fmla="*/ 34 w 68"/>
                <a:gd name="T11" fmla="*/ 146 h 218"/>
                <a:gd name="T12" fmla="*/ 51 w 68"/>
                <a:gd name="T13" fmla="*/ 180 h 218"/>
                <a:gd name="T14" fmla="*/ 68 w 68"/>
                <a:gd name="T15" fmla="*/ 210 h 218"/>
                <a:gd name="T16" fmla="*/ 59 w 68"/>
                <a:gd name="T17" fmla="*/ 218 h 218"/>
                <a:gd name="T18" fmla="*/ 59 w 68"/>
                <a:gd name="T19" fmla="*/ 218 h 218"/>
                <a:gd name="T20" fmla="*/ 42 w 68"/>
                <a:gd name="T21" fmla="*/ 184 h 218"/>
                <a:gd name="T22" fmla="*/ 25 w 68"/>
                <a:gd name="T23" fmla="*/ 150 h 218"/>
                <a:gd name="T24" fmla="*/ 17 w 68"/>
                <a:gd name="T25" fmla="*/ 112 h 218"/>
                <a:gd name="T26" fmla="*/ 8 w 68"/>
                <a:gd name="T27" fmla="*/ 77 h 218"/>
                <a:gd name="T28" fmla="*/ 4 w 68"/>
                <a:gd name="T29" fmla="*/ 26 h 218"/>
                <a:gd name="T30" fmla="*/ 0 w 68"/>
                <a:gd name="T31" fmla="*/ 0 h 218"/>
                <a:gd name="T32" fmla="*/ 12 w 68"/>
                <a:gd name="T33" fmla="*/ 5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218"/>
                <a:gd name="T53" fmla="*/ 68 w 68"/>
                <a:gd name="T54" fmla="*/ 218 h 2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218">
                  <a:moveTo>
                    <a:pt x="12" y="5"/>
                  </a:moveTo>
                  <a:lnTo>
                    <a:pt x="12" y="5"/>
                  </a:lnTo>
                  <a:lnTo>
                    <a:pt x="12" y="26"/>
                  </a:lnTo>
                  <a:lnTo>
                    <a:pt x="17" y="77"/>
                  </a:lnTo>
                  <a:lnTo>
                    <a:pt x="25" y="107"/>
                  </a:lnTo>
                  <a:lnTo>
                    <a:pt x="34" y="146"/>
                  </a:lnTo>
                  <a:lnTo>
                    <a:pt x="51" y="180"/>
                  </a:lnTo>
                  <a:lnTo>
                    <a:pt x="68" y="210"/>
                  </a:lnTo>
                  <a:lnTo>
                    <a:pt x="59" y="218"/>
                  </a:lnTo>
                  <a:lnTo>
                    <a:pt x="42" y="184"/>
                  </a:lnTo>
                  <a:lnTo>
                    <a:pt x="25" y="150"/>
                  </a:lnTo>
                  <a:lnTo>
                    <a:pt x="17" y="112"/>
                  </a:lnTo>
                  <a:lnTo>
                    <a:pt x="8" y="77"/>
                  </a:lnTo>
                  <a:lnTo>
                    <a:pt x="4" y="26"/>
                  </a:lnTo>
                  <a:lnTo>
                    <a:pt x="0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0" name="Freeform 360"/>
            <p:cNvSpPr>
              <a:spLocks/>
            </p:cNvSpPr>
            <p:nvPr/>
          </p:nvSpPr>
          <p:spPr bwMode="auto">
            <a:xfrm>
              <a:off x="1518" y="2739"/>
              <a:ext cx="90" cy="64"/>
            </a:xfrm>
            <a:custGeom>
              <a:avLst/>
              <a:gdLst>
                <a:gd name="T0" fmla="*/ 39 w 90"/>
                <a:gd name="T1" fmla="*/ 25 h 64"/>
                <a:gd name="T2" fmla="*/ 39 w 90"/>
                <a:gd name="T3" fmla="*/ 25 h 64"/>
                <a:gd name="T4" fmla="*/ 56 w 90"/>
                <a:gd name="T5" fmla="*/ 17 h 64"/>
                <a:gd name="T6" fmla="*/ 69 w 90"/>
                <a:gd name="T7" fmla="*/ 12 h 64"/>
                <a:gd name="T8" fmla="*/ 73 w 90"/>
                <a:gd name="T9" fmla="*/ 12 h 64"/>
                <a:gd name="T10" fmla="*/ 82 w 90"/>
                <a:gd name="T11" fmla="*/ 12 h 64"/>
                <a:gd name="T12" fmla="*/ 82 w 90"/>
                <a:gd name="T13" fmla="*/ 12 h 64"/>
                <a:gd name="T14" fmla="*/ 82 w 90"/>
                <a:gd name="T15" fmla="*/ 17 h 64"/>
                <a:gd name="T16" fmla="*/ 82 w 90"/>
                <a:gd name="T17" fmla="*/ 21 h 64"/>
                <a:gd name="T18" fmla="*/ 69 w 90"/>
                <a:gd name="T19" fmla="*/ 29 h 64"/>
                <a:gd name="T20" fmla="*/ 43 w 90"/>
                <a:gd name="T21" fmla="*/ 38 h 64"/>
                <a:gd name="T22" fmla="*/ 43 w 90"/>
                <a:gd name="T23" fmla="*/ 38 h 64"/>
                <a:gd name="T24" fmla="*/ 69 w 90"/>
                <a:gd name="T25" fmla="*/ 42 h 64"/>
                <a:gd name="T26" fmla="*/ 86 w 90"/>
                <a:gd name="T27" fmla="*/ 51 h 64"/>
                <a:gd name="T28" fmla="*/ 90 w 90"/>
                <a:gd name="T29" fmla="*/ 55 h 64"/>
                <a:gd name="T30" fmla="*/ 86 w 90"/>
                <a:gd name="T31" fmla="*/ 59 h 64"/>
                <a:gd name="T32" fmla="*/ 86 w 90"/>
                <a:gd name="T33" fmla="*/ 59 h 64"/>
                <a:gd name="T34" fmla="*/ 82 w 90"/>
                <a:gd name="T35" fmla="*/ 64 h 64"/>
                <a:gd name="T36" fmla="*/ 77 w 90"/>
                <a:gd name="T37" fmla="*/ 64 h 64"/>
                <a:gd name="T38" fmla="*/ 60 w 90"/>
                <a:gd name="T39" fmla="*/ 59 h 64"/>
                <a:gd name="T40" fmla="*/ 39 w 90"/>
                <a:gd name="T41" fmla="*/ 42 h 64"/>
                <a:gd name="T42" fmla="*/ 39 w 90"/>
                <a:gd name="T43" fmla="*/ 42 h 64"/>
                <a:gd name="T44" fmla="*/ 30 w 90"/>
                <a:gd name="T45" fmla="*/ 55 h 64"/>
                <a:gd name="T46" fmla="*/ 17 w 90"/>
                <a:gd name="T47" fmla="*/ 59 h 64"/>
                <a:gd name="T48" fmla="*/ 5 w 90"/>
                <a:gd name="T49" fmla="*/ 55 h 64"/>
                <a:gd name="T50" fmla="*/ 5 w 90"/>
                <a:gd name="T51" fmla="*/ 55 h 64"/>
                <a:gd name="T52" fmla="*/ 0 w 90"/>
                <a:gd name="T53" fmla="*/ 51 h 64"/>
                <a:gd name="T54" fmla="*/ 0 w 90"/>
                <a:gd name="T55" fmla="*/ 47 h 64"/>
                <a:gd name="T56" fmla="*/ 13 w 90"/>
                <a:gd name="T57" fmla="*/ 42 h 64"/>
                <a:gd name="T58" fmla="*/ 35 w 90"/>
                <a:gd name="T59" fmla="*/ 38 h 64"/>
                <a:gd name="T60" fmla="*/ 35 w 90"/>
                <a:gd name="T61" fmla="*/ 38 h 64"/>
                <a:gd name="T62" fmla="*/ 26 w 90"/>
                <a:gd name="T63" fmla="*/ 38 h 64"/>
                <a:gd name="T64" fmla="*/ 9 w 90"/>
                <a:gd name="T65" fmla="*/ 29 h 64"/>
                <a:gd name="T66" fmla="*/ 5 w 90"/>
                <a:gd name="T67" fmla="*/ 25 h 64"/>
                <a:gd name="T68" fmla="*/ 0 w 90"/>
                <a:gd name="T69" fmla="*/ 21 h 64"/>
                <a:gd name="T70" fmla="*/ 0 w 90"/>
                <a:gd name="T71" fmla="*/ 17 h 64"/>
                <a:gd name="T72" fmla="*/ 5 w 90"/>
                <a:gd name="T73" fmla="*/ 8 h 64"/>
                <a:gd name="T74" fmla="*/ 5 w 90"/>
                <a:gd name="T75" fmla="*/ 8 h 64"/>
                <a:gd name="T76" fmla="*/ 9 w 90"/>
                <a:gd name="T77" fmla="*/ 0 h 64"/>
                <a:gd name="T78" fmla="*/ 17 w 90"/>
                <a:gd name="T79" fmla="*/ 0 h 64"/>
                <a:gd name="T80" fmla="*/ 26 w 90"/>
                <a:gd name="T81" fmla="*/ 4 h 64"/>
                <a:gd name="T82" fmla="*/ 30 w 90"/>
                <a:gd name="T83" fmla="*/ 8 h 64"/>
                <a:gd name="T84" fmla="*/ 39 w 90"/>
                <a:gd name="T85" fmla="*/ 21 h 64"/>
                <a:gd name="T86" fmla="*/ 39 w 90"/>
                <a:gd name="T87" fmla="*/ 25 h 64"/>
                <a:gd name="T88" fmla="*/ 39 w 90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64"/>
                <a:gd name="T137" fmla="*/ 90 w 90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64">
                  <a:moveTo>
                    <a:pt x="39" y="25"/>
                  </a:moveTo>
                  <a:lnTo>
                    <a:pt x="39" y="25"/>
                  </a:lnTo>
                  <a:lnTo>
                    <a:pt x="56" y="17"/>
                  </a:lnTo>
                  <a:lnTo>
                    <a:pt x="69" y="12"/>
                  </a:lnTo>
                  <a:lnTo>
                    <a:pt x="73" y="12"/>
                  </a:lnTo>
                  <a:lnTo>
                    <a:pt x="82" y="12"/>
                  </a:lnTo>
                  <a:lnTo>
                    <a:pt x="82" y="17"/>
                  </a:lnTo>
                  <a:lnTo>
                    <a:pt x="82" y="21"/>
                  </a:lnTo>
                  <a:lnTo>
                    <a:pt x="69" y="29"/>
                  </a:lnTo>
                  <a:lnTo>
                    <a:pt x="43" y="38"/>
                  </a:lnTo>
                  <a:lnTo>
                    <a:pt x="69" y="42"/>
                  </a:lnTo>
                  <a:lnTo>
                    <a:pt x="86" y="51"/>
                  </a:lnTo>
                  <a:lnTo>
                    <a:pt x="90" y="55"/>
                  </a:lnTo>
                  <a:lnTo>
                    <a:pt x="86" y="59"/>
                  </a:lnTo>
                  <a:lnTo>
                    <a:pt x="82" y="64"/>
                  </a:lnTo>
                  <a:lnTo>
                    <a:pt x="77" y="64"/>
                  </a:lnTo>
                  <a:lnTo>
                    <a:pt x="60" y="59"/>
                  </a:lnTo>
                  <a:lnTo>
                    <a:pt x="39" y="42"/>
                  </a:lnTo>
                  <a:lnTo>
                    <a:pt x="30" y="55"/>
                  </a:lnTo>
                  <a:lnTo>
                    <a:pt x="17" y="59"/>
                  </a:lnTo>
                  <a:lnTo>
                    <a:pt x="5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3" y="42"/>
                  </a:lnTo>
                  <a:lnTo>
                    <a:pt x="35" y="38"/>
                  </a:lnTo>
                  <a:lnTo>
                    <a:pt x="26" y="38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9" y="21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1" name="Freeform 361"/>
            <p:cNvSpPr>
              <a:spLocks/>
            </p:cNvSpPr>
            <p:nvPr/>
          </p:nvSpPr>
          <p:spPr bwMode="auto">
            <a:xfrm>
              <a:off x="1612" y="2841"/>
              <a:ext cx="77" cy="175"/>
            </a:xfrm>
            <a:custGeom>
              <a:avLst/>
              <a:gdLst>
                <a:gd name="T0" fmla="*/ 13 w 77"/>
                <a:gd name="T1" fmla="*/ 0 h 175"/>
                <a:gd name="T2" fmla="*/ 13 w 77"/>
                <a:gd name="T3" fmla="*/ 0 h 175"/>
                <a:gd name="T4" fmla="*/ 13 w 77"/>
                <a:gd name="T5" fmla="*/ 17 h 175"/>
                <a:gd name="T6" fmla="*/ 22 w 77"/>
                <a:gd name="T7" fmla="*/ 56 h 175"/>
                <a:gd name="T8" fmla="*/ 30 w 77"/>
                <a:gd name="T9" fmla="*/ 77 h 175"/>
                <a:gd name="T10" fmla="*/ 39 w 77"/>
                <a:gd name="T11" fmla="*/ 107 h 175"/>
                <a:gd name="T12" fmla="*/ 56 w 77"/>
                <a:gd name="T13" fmla="*/ 137 h 175"/>
                <a:gd name="T14" fmla="*/ 77 w 77"/>
                <a:gd name="T15" fmla="*/ 167 h 175"/>
                <a:gd name="T16" fmla="*/ 69 w 77"/>
                <a:gd name="T17" fmla="*/ 175 h 175"/>
                <a:gd name="T18" fmla="*/ 69 w 77"/>
                <a:gd name="T19" fmla="*/ 175 h 175"/>
                <a:gd name="T20" fmla="*/ 47 w 77"/>
                <a:gd name="T21" fmla="*/ 141 h 175"/>
                <a:gd name="T22" fmla="*/ 30 w 77"/>
                <a:gd name="T23" fmla="*/ 111 h 175"/>
                <a:gd name="T24" fmla="*/ 22 w 77"/>
                <a:gd name="T25" fmla="*/ 81 h 175"/>
                <a:gd name="T26" fmla="*/ 13 w 77"/>
                <a:gd name="T27" fmla="*/ 56 h 175"/>
                <a:gd name="T28" fmla="*/ 5 w 77"/>
                <a:gd name="T29" fmla="*/ 17 h 175"/>
                <a:gd name="T30" fmla="*/ 0 w 77"/>
                <a:gd name="T31" fmla="*/ 0 h 175"/>
                <a:gd name="T32" fmla="*/ 13 w 77"/>
                <a:gd name="T33" fmla="*/ 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75"/>
                <a:gd name="T53" fmla="*/ 77 w 77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75">
                  <a:moveTo>
                    <a:pt x="13" y="0"/>
                  </a:moveTo>
                  <a:lnTo>
                    <a:pt x="13" y="0"/>
                  </a:lnTo>
                  <a:lnTo>
                    <a:pt x="13" y="17"/>
                  </a:lnTo>
                  <a:lnTo>
                    <a:pt x="22" y="56"/>
                  </a:lnTo>
                  <a:lnTo>
                    <a:pt x="30" y="77"/>
                  </a:lnTo>
                  <a:lnTo>
                    <a:pt x="39" y="107"/>
                  </a:lnTo>
                  <a:lnTo>
                    <a:pt x="56" y="137"/>
                  </a:lnTo>
                  <a:lnTo>
                    <a:pt x="77" y="167"/>
                  </a:lnTo>
                  <a:lnTo>
                    <a:pt x="69" y="175"/>
                  </a:lnTo>
                  <a:lnTo>
                    <a:pt x="47" y="141"/>
                  </a:lnTo>
                  <a:lnTo>
                    <a:pt x="30" y="111"/>
                  </a:lnTo>
                  <a:lnTo>
                    <a:pt x="22" y="81"/>
                  </a:lnTo>
                  <a:lnTo>
                    <a:pt x="13" y="56"/>
                  </a:lnTo>
                  <a:lnTo>
                    <a:pt x="5" y="17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2" name="Freeform 362"/>
            <p:cNvSpPr>
              <a:spLocks/>
            </p:cNvSpPr>
            <p:nvPr/>
          </p:nvSpPr>
          <p:spPr bwMode="auto">
            <a:xfrm>
              <a:off x="1574" y="2811"/>
              <a:ext cx="94" cy="60"/>
            </a:xfrm>
            <a:custGeom>
              <a:avLst/>
              <a:gdLst>
                <a:gd name="T0" fmla="*/ 43 w 94"/>
                <a:gd name="T1" fmla="*/ 26 h 60"/>
                <a:gd name="T2" fmla="*/ 43 w 94"/>
                <a:gd name="T3" fmla="*/ 26 h 60"/>
                <a:gd name="T4" fmla="*/ 60 w 94"/>
                <a:gd name="T5" fmla="*/ 13 h 60"/>
                <a:gd name="T6" fmla="*/ 73 w 94"/>
                <a:gd name="T7" fmla="*/ 9 h 60"/>
                <a:gd name="T8" fmla="*/ 77 w 94"/>
                <a:gd name="T9" fmla="*/ 9 h 60"/>
                <a:gd name="T10" fmla="*/ 81 w 94"/>
                <a:gd name="T11" fmla="*/ 9 h 60"/>
                <a:gd name="T12" fmla="*/ 81 w 94"/>
                <a:gd name="T13" fmla="*/ 9 h 60"/>
                <a:gd name="T14" fmla="*/ 85 w 94"/>
                <a:gd name="T15" fmla="*/ 13 h 60"/>
                <a:gd name="T16" fmla="*/ 85 w 94"/>
                <a:gd name="T17" fmla="*/ 17 h 60"/>
                <a:gd name="T18" fmla="*/ 73 w 94"/>
                <a:gd name="T19" fmla="*/ 26 h 60"/>
                <a:gd name="T20" fmla="*/ 47 w 94"/>
                <a:gd name="T21" fmla="*/ 34 h 60"/>
                <a:gd name="T22" fmla="*/ 47 w 94"/>
                <a:gd name="T23" fmla="*/ 34 h 60"/>
                <a:gd name="T24" fmla="*/ 73 w 94"/>
                <a:gd name="T25" fmla="*/ 39 h 60"/>
                <a:gd name="T26" fmla="*/ 90 w 94"/>
                <a:gd name="T27" fmla="*/ 43 h 60"/>
                <a:gd name="T28" fmla="*/ 94 w 94"/>
                <a:gd name="T29" fmla="*/ 47 h 60"/>
                <a:gd name="T30" fmla="*/ 94 w 94"/>
                <a:gd name="T31" fmla="*/ 51 h 60"/>
                <a:gd name="T32" fmla="*/ 94 w 94"/>
                <a:gd name="T33" fmla="*/ 51 h 60"/>
                <a:gd name="T34" fmla="*/ 90 w 94"/>
                <a:gd name="T35" fmla="*/ 56 h 60"/>
                <a:gd name="T36" fmla="*/ 81 w 94"/>
                <a:gd name="T37" fmla="*/ 60 h 60"/>
                <a:gd name="T38" fmla="*/ 64 w 94"/>
                <a:gd name="T39" fmla="*/ 51 h 60"/>
                <a:gd name="T40" fmla="*/ 43 w 94"/>
                <a:gd name="T41" fmla="*/ 43 h 60"/>
                <a:gd name="T42" fmla="*/ 43 w 94"/>
                <a:gd name="T43" fmla="*/ 43 h 60"/>
                <a:gd name="T44" fmla="*/ 34 w 94"/>
                <a:gd name="T45" fmla="*/ 51 h 60"/>
                <a:gd name="T46" fmla="*/ 26 w 94"/>
                <a:gd name="T47" fmla="*/ 56 h 60"/>
                <a:gd name="T48" fmla="*/ 13 w 94"/>
                <a:gd name="T49" fmla="*/ 56 h 60"/>
                <a:gd name="T50" fmla="*/ 13 w 94"/>
                <a:gd name="T51" fmla="*/ 56 h 60"/>
                <a:gd name="T52" fmla="*/ 4 w 94"/>
                <a:gd name="T53" fmla="*/ 51 h 60"/>
                <a:gd name="T54" fmla="*/ 8 w 94"/>
                <a:gd name="T55" fmla="*/ 47 h 60"/>
                <a:gd name="T56" fmla="*/ 17 w 94"/>
                <a:gd name="T57" fmla="*/ 43 h 60"/>
                <a:gd name="T58" fmla="*/ 38 w 94"/>
                <a:gd name="T59" fmla="*/ 34 h 60"/>
                <a:gd name="T60" fmla="*/ 38 w 94"/>
                <a:gd name="T61" fmla="*/ 34 h 60"/>
                <a:gd name="T62" fmla="*/ 30 w 94"/>
                <a:gd name="T63" fmla="*/ 34 h 60"/>
                <a:gd name="T64" fmla="*/ 13 w 94"/>
                <a:gd name="T65" fmla="*/ 30 h 60"/>
                <a:gd name="T66" fmla="*/ 8 w 94"/>
                <a:gd name="T67" fmla="*/ 26 h 60"/>
                <a:gd name="T68" fmla="*/ 4 w 94"/>
                <a:gd name="T69" fmla="*/ 22 h 60"/>
                <a:gd name="T70" fmla="*/ 0 w 94"/>
                <a:gd name="T71" fmla="*/ 17 h 60"/>
                <a:gd name="T72" fmla="*/ 4 w 94"/>
                <a:gd name="T73" fmla="*/ 9 h 60"/>
                <a:gd name="T74" fmla="*/ 4 w 94"/>
                <a:gd name="T75" fmla="*/ 9 h 60"/>
                <a:gd name="T76" fmla="*/ 13 w 94"/>
                <a:gd name="T77" fmla="*/ 0 h 60"/>
                <a:gd name="T78" fmla="*/ 21 w 94"/>
                <a:gd name="T79" fmla="*/ 0 h 60"/>
                <a:gd name="T80" fmla="*/ 26 w 94"/>
                <a:gd name="T81" fmla="*/ 0 h 60"/>
                <a:gd name="T82" fmla="*/ 30 w 94"/>
                <a:gd name="T83" fmla="*/ 9 h 60"/>
                <a:gd name="T84" fmla="*/ 38 w 94"/>
                <a:gd name="T85" fmla="*/ 17 h 60"/>
                <a:gd name="T86" fmla="*/ 43 w 94"/>
                <a:gd name="T87" fmla="*/ 26 h 60"/>
                <a:gd name="T88" fmla="*/ 43 w 94"/>
                <a:gd name="T89" fmla="*/ 26 h 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60"/>
                <a:gd name="T137" fmla="*/ 94 w 94"/>
                <a:gd name="T138" fmla="*/ 60 h 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60">
                  <a:moveTo>
                    <a:pt x="43" y="26"/>
                  </a:moveTo>
                  <a:lnTo>
                    <a:pt x="43" y="26"/>
                  </a:lnTo>
                  <a:lnTo>
                    <a:pt x="60" y="13"/>
                  </a:lnTo>
                  <a:lnTo>
                    <a:pt x="73" y="9"/>
                  </a:lnTo>
                  <a:lnTo>
                    <a:pt x="77" y="9"/>
                  </a:lnTo>
                  <a:lnTo>
                    <a:pt x="81" y="9"/>
                  </a:lnTo>
                  <a:lnTo>
                    <a:pt x="85" y="13"/>
                  </a:lnTo>
                  <a:lnTo>
                    <a:pt x="85" y="17"/>
                  </a:lnTo>
                  <a:lnTo>
                    <a:pt x="73" y="26"/>
                  </a:lnTo>
                  <a:lnTo>
                    <a:pt x="47" y="34"/>
                  </a:lnTo>
                  <a:lnTo>
                    <a:pt x="73" y="39"/>
                  </a:lnTo>
                  <a:lnTo>
                    <a:pt x="90" y="43"/>
                  </a:lnTo>
                  <a:lnTo>
                    <a:pt x="94" y="47"/>
                  </a:lnTo>
                  <a:lnTo>
                    <a:pt x="94" y="51"/>
                  </a:lnTo>
                  <a:lnTo>
                    <a:pt x="90" y="56"/>
                  </a:lnTo>
                  <a:lnTo>
                    <a:pt x="81" y="60"/>
                  </a:lnTo>
                  <a:lnTo>
                    <a:pt x="64" y="51"/>
                  </a:lnTo>
                  <a:lnTo>
                    <a:pt x="43" y="43"/>
                  </a:lnTo>
                  <a:lnTo>
                    <a:pt x="34" y="51"/>
                  </a:lnTo>
                  <a:lnTo>
                    <a:pt x="26" y="56"/>
                  </a:lnTo>
                  <a:lnTo>
                    <a:pt x="13" y="56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17" y="43"/>
                  </a:lnTo>
                  <a:lnTo>
                    <a:pt x="38" y="34"/>
                  </a:lnTo>
                  <a:lnTo>
                    <a:pt x="30" y="34"/>
                  </a:lnTo>
                  <a:lnTo>
                    <a:pt x="13" y="30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4" y="9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0" y="9"/>
                  </a:lnTo>
                  <a:lnTo>
                    <a:pt x="38" y="17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3" name="Freeform 363"/>
            <p:cNvSpPr>
              <a:spLocks/>
            </p:cNvSpPr>
            <p:nvPr/>
          </p:nvSpPr>
          <p:spPr bwMode="auto">
            <a:xfrm>
              <a:off x="1719" y="2807"/>
              <a:ext cx="86" cy="171"/>
            </a:xfrm>
            <a:custGeom>
              <a:avLst/>
              <a:gdLst>
                <a:gd name="T0" fmla="*/ 86 w 86"/>
                <a:gd name="T1" fmla="*/ 8 h 171"/>
                <a:gd name="T2" fmla="*/ 86 w 86"/>
                <a:gd name="T3" fmla="*/ 8 h 171"/>
                <a:gd name="T4" fmla="*/ 77 w 86"/>
                <a:gd name="T5" fmla="*/ 21 h 171"/>
                <a:gd name="T6" fmla="*/ 56 w 86"/>
                <a:gd name="T7" fmla="*/ 55 h 171"/>
                <a:gd name="T8" fmla="*/ 43 w 86"/>
                <a:gd name="T9" fmla="*/ 77 h 171"/>
                <a:gd name="T10" fmla="*/ 30 w 86"/>
                <a:gd name="T11" fmla="*/ 102 h 171"/>
                <a:gd name="T12" fmla="*/ 17 w 86"/>
                <a:gd name="T13" fmla="*/ 137 h 171"/>
                <a:gd name="T14" fmla="*/ 13 w 86"/>
                <a:gd name="T15" fmla="*/ 171 h 171"/>
                <a:gd name="T16" fmla="*/ 0 w 86"/>
                <a:gd name="T17" fmla="*/ 171 h 171"/>
                <a:gd name="T18" fmla="*/ 0 w 86"/>
                <a:gd name="T19" fmla="*/ 171 h 171"/>
                <a:gd name="T20" fmla="*/ 9 w 86"/>
                <a:gd name="T21" fmla="*/ 137 h 171"/>
                <a:gd name="T22" fmla="*/ 22 w 86"/>
                <a:gd name="T23" fmla="*/ 102 h 171"/>
                <a:gd name="T24" fmla="*/ 34 w 86"/>
                <a:gd name="T25" fmla="*/ 73 h 171"/>
                <a:gd name="T26" fmla="*/ 47 w 86"/>
                <a:gd name="T27" fmla="*/ 47 h 171"/>
                <a:gd name="T28" fmla="*/ 69 w 86"/>
                <a:gd name="T29" fmla="*/ 17 h 171"/>
                <a:gd name="T30" fmla="*/ 81 w 86"/>
                <a:gd name="T31" fmla="*/ 0 h 171"/>
                <a:gd name="T32" fmla="*/ 86 w 86"/>
                <a:gd name="T33" fmla="*/ 8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171"/>
                <a:gd name="T53" fmla="*/ 86 w 86"/>
                <a:gd name="T54" fmla="*/ 171 h 1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171">
                  <a:moveTo>
                    <a:pt x="86" y="8"/>
                  </a:moveTo>
                  <a:lnTo>
                    <a:pt x="86" y="8"/>
                  </a:lnTo>
                  <a:lnTo>
                    <a:pt x="77" y="21"/>
                  </a:lnTo>
                  <a:lnTo>
                    <a:pt x="56" y="55"/>
                  </a:lnTo>
                  <a:lnTo>
                    <a:pt x="43" y="77"/>
                  </a:lnTo>
                  <a:lnTo>
                    <a:pt x="30" y="102"/>
                  </a:lnTo>
                  <a:lnTo>
                    <a:pt x="17" y="137"/>
                  </a:lnTo>
                  <a:lnTo>
                    <a:pt x="13" y="171"/>
                  </a:lnTo>
                  <a:lnTo>
                    <a:pt x="0" y="171"/>
                  </a:lnTo>
                  <a:lnTo>
                    <a:pt x="9" y="137"/>
                  </a:lnTo>
                  <a:lnTo>
                    <a:pt x="22" y="102"/>
                  </a:lnTo>
                  <a:lnTo>
                    <a:pt x="34" y="73"/>
                  </a:lnTo>
                  <a:lnTo>
                    <a:pt x="47" y="47"/>
                  </a:lnTo>
                  <a:lnTo>
                    <a:pt x="69" y="17"/>
                  </a:lnTo>
                  <a:lnTo>
                    <a:pt x="81" y="0"/>
                  </a:lnTo>
                  <a:lnTo>
                    <a:pt x="86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4" name="Freeform 364"/>
            <p:cNvSpPr>
              <a:spLocks/>
            </p:cNvSpPr>
            <p:nvPr/>
          </p:nvSpPr>
          <p:spPr bwMode="auto">
            <a:xfrm>
              <a:off x="1758" y="2768"/>
              <a:ext cx="85" cy="94"/>
            </a:xfrm>
            <a:custGeom>
              <a:avLst/>
              <a:gdLst>
                <a:gd name="T0" fmla="*/ 47 w 85"/>
                <a:gd name="T1" fmla="*/ 39 h 94"/>
                <a:gd name="T2" fmla="*/ 47 w 85"/>
                <a:gd name="T3" fmla="*/ 39 h 94"/>
                <a:gd name="T4" fmla="*/ 64 w 85"/>
                <a:gd name="T5" fmla="*/ 43 h 94"/>
                <a:gd name="T6" fmla="*/ 77 w 85"/>
                <a:gd name="T7" fmla="*/ 47 h 94"/>
                <a:gd name="T8" fmla="*/ 85 w 85"/>
                <a:gd name="T9" fmla="*/ 52 h 94"/>
                <a:gd name="T10" fmla="*/ 85 w 85"/>
                <a:gd name="T11" fmla="*/ 56 h 94"/>
                <a:gd name="T12" fmla="*/ 85 w 85"/>
                <a:gd name="T13" fmla="*/ 56 h 94"/>
                <a:gd name="T14" fmla="*/ 85 w 85"/>
                <a:gd name="T15" fmla="*/ 60 h 94"/>
                <a:gd name="T16" fmla="*/ 81 w 85"/>
                <a:gd name="T17" fmla="*/ 65 h 94"/>
                <a:gd name="T18" fmla="*/ 68 w 85"/>
                <a:gd name="T19" fmla="*/ 60 h 94"/>
                <a:gd name="T20" fmla="*/ 42 w 85"/>
                <a:gd name="T21" fmla="*/ 47 h 94"/>
                <a:gd name="T22" fmla="*/ 42 w 85"/>
                <a:gd name="T23" fmla="*/ 47 h 94"/>
                <a:gd name="T24" fmla="*/ 60 w 85"/>
                <a:gd name="T25" fmla="*/ 69 h 94"/>
                <a:gd name="T26" fmla="*/ 68 w 85"/>
                <a:gd name="T27" fmla="*/ 86 h 94"/>
                <a:gd name="T28" fmla="*/ 64 w 85"/>
                <a:gd name="T29" fmla="*/ 94 h 94"/>
                <a:gd name="T30" fmla="*/ 60 w 85"/>
                <a:gd name="T31" fmla="*/ 94 h 94"/>
                <a:gd name="T32" fmla="*/ 60 w 85"/>
                <a:gd name="T33" fmla="*/ 94 h 94"/>
                <a:gd name="T34" fmla="*/ 55 w 85"/>
                <a:gd name="T35" fmla="*/ 94 h 94"/>
                <a:gd name="T36" fmla="*/ 51 w 85"/>
                <a:gd name="T37" fmla="*/ 90 h 94"/>
                <a:gd name="T38" fmla="*/ 42 w 85"/>
                <a:gd name="T39" fmla="*/ 77 h 94"/>
                <a:gd name="T40" fmla="*/ 34 w 85"/>
                <a:gd name="T41" fmla="*/ 52 h 94"/>
                <a:gd name="T42" fmla="*/ 34 w 85"/>
                <a:gd name="T43" fmla="*/ 52 h 94"/>
                <a:gd name="T44" fmla="*/ 21 w 85"/>
                <a:gd name="T45" fmla="*/ 52 h 94"/>
                <a:gd name="T46" fmla="*/ 8 w 85"/>
                <a:gd name="T47" fmla="*/ 47 h 94"/>
                <a:gd name="T48" fmla="*/ 0 w 85"/>
                <a:gd name="T49" fmla="*/ 39 h 94"/>
                <a:gd name="T50" fmla="*/ 0 w 85"/>
                <a:gd name="T51" fmla="*/ 39 h 94"/>
                <a:gd name="T52" fmla="*/ 0 w 85"/>
                <a:gd name="T53" fmla="*/ 35 h 94"/>
                <a:gd name="T54" fmla="*/ 4 w 85"/>
                <a:gd name="T55" fmla="*/ 30 h 94"/>
                <a:gd name="T56" fmla="*/ 17 w 85"/>
                <a:gd name="T57" fmla="*/ 35 h 94"/>
                <a:gd name="T58" fmla="*/ 34 w 85"/>
                <a:gd name="T59" fmla="*/ 43 h 94"/>
                <a:gd name="T60" fmla="*/ 34 w 85"/>
                <a:gd name="T61" fmla="*/ 43 h 94"/>
                <a:gd name="T62" fmla="*/ 30 w 85"/>
                <a:gd name="T63" fmla="*/ 39 h 94"/>
                <a:gd name="T64" fmla="*/ 21 w 85"/>
                <a:gd name="T65" fmla="*/ 22 h 94"/>
                <a:gd name="T66" fmla="*/ 21 w 85"/>
                <a:gd name="T67" fmla="*/ 18 h 94"/>
                <a:gd name="T68" fmla="*/ 21 w 85"/>
                <a:gd name="T69" fmla="*/ 9 h 94"/>
                <a:gd name="T70" fmla="*/ 25 w 85"/>
                <a:gd name="T71" fmla="*/ 5 h 94"/>
                <a:gd name="T72" fmla="*/ 34 w 85"/>
                <a:gd name="T73" fmla="*/ 0 h 94"/>
                <a:gd name="T74" fmla="*/ 34 w 85"/>
                <a:gd name="T75" fmla="*/ 0 h 94"/>
                <a:gd name="T76" fmla="*/ 42 w 85"/>
                <a:gd name="T77" fmla="*/ 0 h 94"/>
                <a:gd name="T78" fmla="*/ 47 w 85"/>
                <a:gd name="T79" fmla="*/ 5 h 94"/>
                <a:gd name="T80" fmla="*/ 51 w 85"/>
                <a:gd name="T81" fmla="*/ 13 h 94"/>
                <a:gd name="T82" fmla="*/ 51 w 85"/>
                <a:gd name="T83" fmla="*/ 18 h 94"/>
                <a:gd name="T84" fmla="*/ 51 w 85"/>
                <a:gd name="T85" fmla="*/ 35 h 94"/>
                <a:gd name="T86" fmla="*/ 47 w 85"/>
                <a:gd name="T87" fmla="*/ 39 h 94"/>
                <a:gd name="T88" fmla="*/ 47 w 85"/>
                <a:gd name="T89" fmla="*/ 39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5"/>
                <a:gd name="T136" fmla="*/ 0 h 94"/>
                <a:gd name="T137" fmla="*/ 85 w 85"/>
                <a:gd name="T138" fmla="*/ 94 h 9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5" h="94">
                  <a:moveTo>
                    <a:pt x="47" y="39"/>
                  </a:moveTo>
                  <a:lnTo>
                    <a:pt x="47" y="39"/>
                  </a:lnTo>
                  <a:lnTo>
                    <a:pt x="64" y="43"/>
                  </a:lnTo>
                  <a:lnTo>
                    <a:pt x="77" y="47"/>
                  </a:lnTo>
                  <a:lnTo>
                    <a:pt x="85" y="52"/>
                  </a:lnTo>
                  <a:lnTo>
                    <a:pt x="85" y="56"/>
                  </a:lnTo>
                  <a:lnTo>
                    <a:pt x="85" y="60"/>
                  </a:lnTo>
                  <a:lnTo>
                    <a:pt x="81" y="65"/>
                  </a:lnTo>
                  <a:lnTo>
                    <a:pt x="68" y="60"/>
                  </a:lnTo>
                  <a:lnTo>
                    <a:pt x="42" y="47"/>
                  </a:lnTo>
                  <a:lnTo>
                    <a:pt x="60" y="69"/>
                  </a:lnTo>
                  <a:lnTo>
                    <a:pt x="68" y="86"/>
                  </a:lnTo>
                  <a:lnTo>
                    <a:pt x="64" y="94"/>
                  </a:lnTo>
                  <a:lnTo>
                    <a:pt x="60" y="94"/>
                  </a:lnTo>
                  <a:lnTo>
                    <a:pt x="55" y="94"/>
                  </a:lnTo>
                  <a:lnTo>
                    <a:pt x="51" y="90"/>
                  </a:lnTo>
                  <a:lnTo>
                    <a:pt x="42" y="77"/>
                  </a:lnTo>
                  <a:lnTo>
                    <a:pt x="34" y="52"/>
                  </a:lnTo>
                  <a:lnTo>
                    <a:pt x="21" y="52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17" y="35"/>
                  </a:lnTo>
                  <a:lnTo>
                    <a:pt x="34" y="43"/>
                  </a:lnTo>
                  <a:lnTo>
                    <a:pt x="30" y="39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9"/>
                  </a:lnTo>
                  <a:lnTo>
                    <a:pt x="25" y="5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7" y="5"/>
                  </a:lnTo>
                  <a:lnTo>
                    <a:pt x="51" y="13"/>
                  </a:lnTo>
                  <a:lnTo>
                    <a:pt x="51" y="18"/>
                  </a:lnTo>
                  <a:lnTo>
                    <a:pt x="51" y="35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5" name="Freeform 365"/>
            <p:cNvSpPr>
              <a:spLocks/>
            </p:cNvSpPr>
            <p:nvPr/>
          </p:nvSpPr>
          <p:spPr bwMode="auto">
            <a:xfrm>
              <a:off x="1527" y="2854"/>
              <a:ext cx="132" cy="137"/>
            </a:xfrm>
            <a:custGeom>
              <a:avLst/>
              <a:gdLst>
                <a:gd name="T0" fmla="*/ 0 w 132"/>
                <a:gd name="T1" fmla="*/ 8 h 137"/>
                <a:gd name="T2" fmla="*/ 0 w 132"/>
                <a:gd name="T3" fmla="*/ 8 h 137"/>
                <a:gd name="T4" fmla="*/ 13 w 132"/>
                <a:gd name="T5" fmla="*/ 17 h 137"/>
                <a:gd name="T6" fmla="*/ 43 w 132"/>
                <a:gd name="T7" fmla="*/ 38 h 137"/>
                <a:gd name="T8" fmla="*/ 64 w 132"/>
                <a:gd name="T9" fmla="*/ 55 h 137"/>
                <a:gd name="T10" fmla="*/ 85 w 132"/>
                <a:gd name="T11" fmla="*/ 77 h 137"/>
                <a:gd name="T12" fmla="*/ 107 w 132"/>
                <a:gd name="T13" fmla="*/ 107 h 137"/>
                <a:gd name="T14" fmla="*/ 124 w 132"/>
                <a:gd name="T15" fmla="*/ 137 h 137"/>
                <a:gd name="T16" fmla="*/ 132 w 132"/>
                <a:gd name="T17" fmla="*/ 132 h 137"/>
                <a:gd name="T18" fmla="*/ 132 w 132"/>
                <a:gd name="T19" fmla="*/ 132 h 137"/>
                <a:gd name="T20" fmla="*/ 111 w 132"/>
                <a:gd name="T21" fmla="*/ 103 h 137"/>
                <a:gd name="T22" fmla="*/ 94 w 132"/>
                <a:gd name="T23" fmla="*/ 73 h 137"/>
                <a:gd name="T24" fmla="*/ 73 w 132"/>
                <a:gd name="T25" fmla="*/ 51 h 137"/>
                <a:gd name="T26" fmla="*/ 51 w 132"/>
                <a:gd name="T27" fmla="*/ 34 h 137"/>
                <a:gd name="T28" fmla="*/ 17 w 132"/>
                <a:gd name="T29" fmla="*/ 8 h 137"/>
                <a:gd name="T30" fmla="*/ 0 w 132"/>
                <a:gd name="T31" fmla="*/ 0 h 137"/>
                <a:gd name="T32" fmla="*/ 0 w 132"/>
                <a:gd name="T33" fmla="*/ 8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2"/>
                <a:gd name="T52" fmla="*/ 0 h 137"/>
                <a:gd name="T53" fmla="*/ 132 w 132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2" h="137">
                  <a:moveTo>
                    <a:pt x="0" y="8"/>
                  </a:moveTo>
                  <a:lnTo>
                    <a:pt x="0" y="8"/>
                  </a:lnTo>
                  <a:lnTo>
                    <a:pt x="13" y="17"/>
                  </a:lnTo>
                  <a:lnTo>
                    <a:pt x="43" y="38"/>
                  </a:lnTo>
                  <a:lnTo>
                    <a:pt x="64" y="55"/>
                  </a:lnTo>
                  <a:lnTo>
                    <a:pt x="85" y="77"/>
                  </a:lnTo>
                  <a:lnTo>
                    <a:pt x="107" y="107"/>
                  </a:lnTo>
                  <a:lnTo>
                    <a:pt x="124" y="137"/>
                  </a:lnTo>
                  <a:lnTo>
                    <a:pt x="132" y="132"/>
                  </a:lnTo>
                  <a:lnTo>
                    <a:pt x="111" y="103"/>
                  </a:lnTo>
                  <a:lnTo>
                    <a:pt x="94" y="73"/>
                  </a:lnTo>
                  <a:lnTo>
                    <a:pt x="73" y="51"/>
                  </a:lnTo>
                  <a:lnTo>
                    <a:pt x="51" y="34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0784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6" name="Freeform 366"/>
            <p:cNvSpPr>
              <a:spLocks/>
            </p:cNvSpPr>
            <p:nvPr/>
          </p:nvSpPr>
          <p:spPr bwMode="auto">
            <a:xfrm>
              <a:off x="1493" y="2811"/>
              <a:ext cx="72" cy="103"/>
            </a:xfrm>
            <a:custGeom>
              <a:avLst/>
              <a:gdLst>
                <a:gd name="T0" fmla="*/ 30 w 72"/>
                <a:gd name="T1" fmla="*/ 43 h 103"/>
                <a:gd name="T2" fmla="*/ 30 w 72"/>
                <a:gd name="T3" fmla="*/ 43 h 103"/>
                <a:gd name="T4" fmla="*/ 13 w 72"/>
                <a:gd name="T5" fmla="*/ 51 h 103"/>
                <a:gd name="T6" fmla="*/ 4 w 72"/>
                <a:gd name="T7" fmla="*/ 60 h 103"/>
                <a:gd name="T8" fmla="*/ 0 w 72"/>
                <a:gd name="T9" fmla="*/ 69 h 103"/>
                <a:gd name="T10" fmla="*/ 0 w 72"/>
                <a:gd name="T11" fmla="*/ 73 h 103"/>
                <a:gd name="T12" fmla="*/ 0 w 72"/>
                <a:gd name="T13" fmla="*/ 73 h 103"/>
                <a:gd name="T14" fmla="*/ 0 w 72"/>
                <a:gd name="T15" fmla="*/ 77 h 103"/>
                <a:gd name="T16" fmla="*/ 4 w 72"/>
                <a:gd name="T17" fmla="*/ 77 h 103"/>
                <a:gd name="T18" fmla="*/ 17 w 72"/>
                <a:gd name="T19" fmla="*/ 69 h 103"/>
                <a:gd name="T20" fmla="*/ 38 w 72"/>
                <a:gd name="T21" fmla="*/ 51 h 103"/>
                <a:gd name="T22" fmla="*/ 38 w 72"/>
                <a:gd name="T23" fmla="*/ 51 h 103"/>
                <a:gd name="T24" fmla="*/ 30 w 72"/>
                <a:gd name="T25" fmla="*/ 77 h 103"/>
                <a:gd name="T26" fmla="*/ 30 w 72"/>
                <a:gd name="T27" fmla="*/ 94 h 103"/>
                <a:gd name="T28" fmla="*/ 30 w 72"/>
                <a:gd name="T29" fmla="*/ 98 h 103"/>
                <a:gd name="T30" fmla="*/ 34 w 72"/>
                <a:gd name="T31" fmla="*/ 103 h 103"/>
                <a:gd name="T32" fmla="*/ 34 w 72"/>
                <a:gd name="T33" fmla="*/ 103 h 103"/>
                <a:gd name="T34" fmla="*/ 42 w 72"/>
                <a:gd name="T35" fmla="*/ 98 h 103"/>
                <a:gd name="T36" fmla="*/ 47 w 72"/>
                <a:gd name="T37" fmla="*/ 94 h 103"/>
                <a:gd name="T38" fmla="*/ 47 w 72"/>
                <a:gd name="T39" fmla="*/ 77 h 103"/>
                <a:gd name="T40" fmla="*/ 47 w 72"/>
                <a:gd name="T41" fmla="*/ 51 h 103"/>
                <a:gd name="T42" fmla="*/ 47 w 72"/>
                <a:gd name="T43" fmla="*/ 51 h 103"/>
                <a:gd name="T44" fmla="*/ 60 w 72"/>
                <a:gd name="T45" fmla="*/ 47 h 103"/>
                <a:gd name="T46" fmla="*/ 68 w 72"/>
                <a:gd name="T47" fmla="*/ 39 h 103"/>
                <a:gd name="T48" fmla="*/ 72 w 72"/>
                <a:gd name="T49" fmla="*/ 26 h 103"/>
                <a:gd name="T50" fmla="*/ 72 w 72"/>
                <a:gd name="T51" fmla="*/ 26 h 103"/>
                <a:gd name="T52" fmla="*/ 72 w 72"/>
                <a:gd name="T53" fmla="*/ 22 h 103"/>
                <a:gd name="T54" fmla="*/ 68 w 72"/>
                <a:gd name="T55" fmla="*/ 22 h 103"/>
                <a:gd name="T56" fmla="*/ 55 w 72"/>
                <a:gd name="T57" fmla="*/ 26 h 103"/>
                <a:gd name="T58" fmla="*/ 42 w 72"/>
                <a:gd name="T59" fmla="*/ 43 h 103"/>
                <a:gd name="T60" fmla="*/ 42 w 72"/>
                <a:gd name="T61" fmla="*/ 43 h 103"/>
                <a:gd name="T62" fmla="*/ 47 w 72"/>
                <a:gd name="T63" fmla="*/ 34 h 103"/>
                <a:gd name="T64" fmla="*/ 47 w 72"/>
                <a:gd name="T65" fmla="*/ 22 h 103"/>
                <a:gd name="T66" fmla="*/ 47 w 72"/>
                <a:gd name="T67" fmla="*/ 13 h 103"/>
                <a:gd name="T68" fmla="*/ 47 w 72"/>
                <a:gd name="T69" fmla="*/ 4 h 103"/>
                <a:gd name="T70" fmla="*/ 38 w 72"/>
                <a:gd name="T71" fmla="*/ 0 h 103"/>
                <a:gd name="T72" fmla="*/ 30 w 72"/>
                <a:gd name="T73" fmla="*/ 0 h 103"/>
                <a:gd name="T74" fmla="*/ 30 w 72"/>
                <a:gd name="T75" fmla="*/ 0 h 103"/>
                <a:gd name="T76" fmla="*/ 21 w 72"/>
                <a:gd name="T77" fmla="*/ 4 h 103"/>
                <a:gd name="T78" fmla="*/ 17 w 72"/>
                <a:gd name="T79" fmla="*/ 13 h 103"/>
                <a:gd name="T80" fmla="*/ 17 w 72"/>
                <a:gd name="T81" fmla="*/ 17 h 103"/>
                <a:gd name="T82" fmla="*/ 17 w 72"/>
                <a:gd name="T83" fmla="*/ 26 h 103"/>
                <a:gd name="T84" fmla="*/ 25 w 72"/>
                <a:gd name="T85" fmla="*/ 39 h 103"/>
                <a:gd name="T86" fmla="*/ 30 w 72"/>
                <a:gd name="T87" fmla="*/ 43 h 103"/>
                <a:gd name="T88" fmla="*/ 30 w 72"/>
                <a:gd name="T89" fmla="*/ 43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2"/>
                <a:gd name="T136" fmla="*/ 0 h 103"/>
                <a:gd name="T137" fmla="*/ 72 w 72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2" h="103">
                  <a:moveTo>
                    <a:pt x="30" y="43"/>
                  </a:moveTo>
                  <a:lnTo>
                    <a:pt x="30" y="43"/>
                  </a:lnTo>
                  <a:lnTo>
                    <a:pt x="13" y="51"/>
                  </a:lnTo>
                  <a:lnTo>
                    <a:pt x="4" y="60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17" y="69"/>
                  </a:lnTo>
                  <a:lnTo>
                    <a:pt x="38" y="51"/>
                  </a:lnTo>
                  <a:lnTo>
                    <a:pt x="30" y="77"/>
                  </a:lnTo>
                  <a:lnTo>
                    <a:pt x="30" y="94"/>
                  </a:lnTo>
                  <a:lnTo>
                    <a:pt x="30" y="98"/>
                  </a:lnTo>
                  <a:lnTo>
                    <a:pt x="34" y="103"/>
                  </a:lnTo>
                  <a:lnTo>
                    <a:pt x="42" y="98"/>
                  </a:lnTo>
                  <a:lnTo>
                    <a:pt x="47" y="94"/>
                  </a:lnTo>
                  <a:lnTo>
                    <a:pt x="47" y="77"/>
                  </a:lnTo>
                  <a:lnTo>
                    <a:pt x="47" y="51"/>
                  </a:lnTo>
                  <a:lnTo>
                    <a:pt x="60" y="47"/>
                  </a:lnTo>
                  <a:lnTo>
                    <a:pt x="68" y="39"/>
                  </a:lnTo>
                  <a:lnTo>
                    <a:pt x="72" y="26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55" y="26"/>
                  </a:lnTo>
                  <a:lnTo>
                    <a:pt x="42" y="43"/>
                  </a:lnTo>
                  <a:lnTo>
                    <a:pt x="47" y="34"/>
                  </a:lnTo>
                  <a:lnTo>
                    <a:pt x="47" y="22"/>
                  </a:lnTo>
                  <a:lnTo>
                    <a:pt x="47" y="13"/>
                  </a:lnTo>
                  <a:lnTo>
                    <a:pt x="47" y="4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1" y="4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25" y="39"/>
                  </a:lnTo>
                  <a:lnTo>
                    <a:pt x="30" y="43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7" name="Freeform 367"/>
            <p:cNvSpPr>
              <a:spLocks/>
            </p:cNvSpPr>
            <p:nvPr/>
          </p:nvSpPr>
          <p:spPr bwMode="auto">
            <a:xfrm>
              <a:off x="1595" y="2867"/>
              <a:ext cx="90" cy="90"/>
            </a:xfrm>
            <a:custGeom>
              <a:avLst/>
              <a:gdLst>
                <a:gd name="T0" fmla="*/ 43 w 90"/>
                <a:gd name="T1" fmla="*/ 51 h 90"/>
                <a:gd name="T2" fmla="*/ 43 w 90"/>
                <a:gd name="T3" fmla="*/ 51 h 90"/>
                <a:gd name="T4" fmla="*/ 26 w 90"/>
                <a:gd name="T5" fmla="*/ 55 h 90"/>
                <a:gd name="T6" fmla="*/ 9 w 90"/>
                <a:gd name="T7" fmla="*/ 55 h 90"/>
                <a:gd name="T8" fmla="*/ 5 w 90"/>
                <a:gd name="T9" fmla="*/ 51 h 90"/>
                <a:gd name="T10" fmla="*/ 0 w 90"/>
                <a:gd name="T11" fmla="*/ 47 h 90"/>
                <a:gd name="T12" fmla="*/ 0 w 90"/>
                <a:gd name="T13" fmla="*/ 47 h 90"/>
                <a:gd name="T14" fmla="*/ 0 w 90"/>
                <a:gd name="T15" fmla="*/ 42 h 90"/>
                <a:gd name="T16" fmla="*/ 5 w 90"/>
                <a:gd name="T17" fmla="*/ 38 h 90"/>
                <a:gd name="T18" fmla="*/ 17 w 90"/>
                <a:gd name="T19" fmla="*/ 38 h 90"/>
                <a:gd name="T20" fmla="*/ 43 w 90"/>
                <a:gd name="T21" fmla="*/ 42 h 90"/>
                <a:gd name="T22" fmla="*/ 43 w 90"/>
                <a:gd name="T23" fmla="*/ 42 h 90"/>
                <a:gd name="T24" fmla="*/ 22 w 90"/>
                <a:gd name="T25" fmla="*/ 25 h 90"/>
                <a:gd name="T26" fmla="*/ 13 w 90"/>
                <a:gd name="T27" fmla="*/ 13 h 90"/>
                <a:gd name="T28" fmla="*/ 9 w 90"/>
                <a:gd name="T29" fmla="*/ 8 h 90"/>
                <a:gd name="T30" fmla="*/ 13 w 90"/>
                <a:gd name="T31" fmla="*/ 4 h 90"/>
                <a:gd name="T32" fmla="*/ 13 w 90"/>
                <a:gd name="T33" fmla="*/ 4 h 90"/>
                <a:gd name="T34" fmla="*/ 22 w 90"/>
                <a:gd name="T35" fmla="*/ 0 h 90"/>
                <a:gd name="T36" fmla="*/ 26 w 90"/>
                <a:gd name="T37" fmla="*/ 4 h 90"/>
                <a:gd name="T38" fmla="*/ 39 w 90"/>
                <a:gd name="T39" fmla="*/ 17 h 90"/>
                <a:gd name="T40" fmla="*/ 52 w 90"/>
                <a:gd name="T41" fmla="*/ 38 h 90"/>
                <a:gd name="T42" fmla="*/ 52 w 90"/>
                <a:gd name="T43" fmla="*/ 38 h 90"/>
                <a:gd name="T44" fmla="*/ 64 w 90"/>
                <a:gd name="T45" fmla="*/ 34 h 90"/>
                <a:gd name="T46" fmla="*/ 77 w 90"/>
                <a:gd name="T47" fmla="*/ 34 h 90"/>
                <a:gd name="T48" fmla="*/ 86 w 90"/>
                <a:gd name="T49" fmla="*/ 42 h 90"/>
                <a:gd name="T50" fmla="*/ 86 w 90"/>
                <a:gd name="T51" fmla="*/ 42 h 90"/>
                <a:gd name="T52" fmla="*/ 90 w 90"/>
                <a:gd name="T53" fmla="*/ 47 h 90"/>
                <a:gd name="T54" fmla="*/ 86 w 90"/>
                <a:gd name="T55" fmla="*/ 51 h 90"/>
                <a:gd name="T56" fmla="*/ 73 w 90"/>
                <a:gd name="T57" fmla="*/ 51 h 90"/>
                <a:gd name="T58" fmla="*/ 52 w 90"/>
                <a:gd name="T59" fmla="*/ 47 h 90"/>
                <a:gd name="T60" fmla="*/ 52 w 90"/>
                <a:gd name="T61" fmla="*/ 47 h 90"/>
                <a:gd name="T62" fmla="*/ 60 w 90"/>
                <a:gd name="T63" fmla="*/ 51 h 90"/>
                <a:gd name="T64" fmla="*/ 69 w 90"/>
                <a:gd name="T65" fmla="*/ 64 h 90"/>
                <a:gd name="T66" fmla="*/ 73 w 90"/>
                <a:gd name="T67" fmla="*/ 68 h 90"/>
                <a:gd name="T68" fmla="*/ 77 w 90"/>
                <a:gd name="T69" fmla="*/ 77 h 90"/>
                <a:gd name="T70" fmla="*/ 73 w 90"/>
                <a:gd name="T71" fmla="*/ 81 h 90"/>
                <a:gd name="T72" fmla="*/ 64 w 90"/>
                <a:gd name="T73" fmla="*/ 85 h 90"/>
                <a:gd name="T74" fmla="*/ 64 w 90"/>
                <a:gd name="T75" fmla="*/ 85 h 90"/>
                <a:gd name="T76" fmla="*/ 56 w 90"/>
                <a:gd name="T77" fmla="*/ 90 h 90"/>
                <a:gd name="T78" fmla="*/ 52 w 90"/>
                <a:gd name="T79" fmla="*/ 85 h 90"/>
                <a:gd name="T80" fmla="*/ 47 w 90"/>
                <a:gd name="T81" fmla="*/ 81 h 90"/>
                <a:gd name="T82" fmla="*/ 43 w 90"/>
                <a:gd name="T83" fmla="*/ 72 h 90"/>
                <a:gd name="T84" fmla="*/ 43 w 90"/>
                <a:gd name="T85" fmla="*/ 60 h 90"/>
                <a:gd name="T86" fmla="*/ 43 w 90"/>
                <a:gd name="T87" fmla="*/ 51 h 90"/>
                <a:gd name="T88" fmla="*/ 43 w 90"/>
                <a:gd name="T89" fmla="*/ 51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"/>
                <a:gd name="T136" fmla="*/ 0 h 90"/>
                <a:gd name="T137" fmla="*/ 90 w 9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" h="90">
                  <a:moveTo>
                    <a:pt x="43" y="51"/>
                  </a:moveTo>
                  <a:lnTo>
                    <a:pt x="43" y="51"/>
                  </a:lnTo>
                  <a:lnTo>
                    <a:pt x="26" y="55"/>
                  </a:lnTo>
                  <a:lnTo>
                    <a:pt x="9" y="55"/>
                  </a:lnTo>
                  <a:lnTo>
                    <a:pt x="5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5" y="38"/>
                  </a:lnTo>
                  <a:lnTo>
                    <a:pt x="17" y="38"/>
                  </a:lnTo>
                  <a:lnTo>
                    <a:pt x="43" y="42"/>
                  </a:lnTo>
                  <a:lnTo>
                    <a:pt x="22" y="25"/>
                  </a:lnTo>
                  <a:lnTo>
                    <a:pt x="13" y="13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9" y="17"/>
                  </a:lnTo>
                  <a:lnTo>
                    <a:pt x="52" y="38"/>
                  </a:lnTo>
                  <a:lnTo>
                    <a:pt x="64" y="34"/>
                  </a:lnTo>
                  <a:lnTo>
                    <a:pt x="77" y="34"/>
                  </a:lnTo>
                  <a:lnTo>
                    <a:pt x="86" y="42"/>
                  </a:lnTo>
                  <a:lnTo>
                    <a:pt x="90" y="47"/>
                  </a:lnTo>
                  <a:lnTo>
                    <a:pt x="86" y="51"/>
                  </a:lnTo>
                  <a:lnTo>
                    <a:pt x="73" y="51"/>
                  </a:lnTo>
                  <a:lnTo>
                    <a:pt x="52" y="47"/>
                  </a:lnTo>
                  <a:lnTo>
                    <a:pt x="60" y="51"/>
                  </a:lnTo>
                  <a:lnTo>
                    <a:pt x="69" y="64"/>
                  </a:lnTo>
                  <a:lnTo>
                    <a:pt x="73" y="68"/>
                  </a:lnTo>
                  <a:lnTo>
                    <a:pt x="77" y="77"/>
                  </a:lnTo>
                  <a:lnTo>
                    <a:pt x="73" y="81"/>
                  </a:lnTo>
                  <a:lnTo>
                    <a:pt x="64" y="85"/>
                  </a:lnTo>
                  <a:lnTo>
                    <a:pt x="56" y="90"/>
                  </a:lnTo>
                  <a:lnTo>
                    <a:pt x="52" y="85"/>
                  </a:lnTo>
                  <a:lnTo>
                    <a:pt x="47" y="81"/>
                  </a:lnTo>
                  <a:lnTo>
                    <a:pt x="43" y="72"/>
                  </a:lnTo>
                  <a:lnTo>
                    <a:pt x="43" y="60"/>
                  </a:lnTo>
                  <a:lnTo>
                    <a:pt x="43" y="51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8" name="Freeform 368"/>
            <p:cNvSpPr>
              <a:spLocks/>
            </p:cNvSpPr>
            <p:nvPr/>
          </p:nvSpPr>
          <p:spPr bwMode="auto">
            <a:xfrm>
              <a:off x="1535" y="2897"/>
              <a:ext cx="99" cy="64"/>
            </a:xfrm>
            <a:custGeom>
              <a:avLst/>
              <a:gdLst>
                <a:gd name="T0" fmla="*/ 43 w 99"/>
                <a:gd name="T1" fmla="*/ 25 h 64"/>
                <a:gd name="T2" fmla="*/ 43 w 99"/>
                <a:gd name="T3" fmla="*/ 25 h 64"/>
                <a:gd name="T4" fmla="*/ 56 w 99"/>
                <a:gd name="T5" fmla="*/ 8 h 64"/>
                <a:gd name="T6" fmla="*/ 65 w 99"/>
                <a:gd name="T7" fmla="*/ 0 h 64"/>
                <a:gd name="T8" fmla="*/ 73 w 99"/>
                <a:gd name="T9" fmla="*/ 0 h 64"/>
                <a:gd name="T10" fmla="*/ 77 w 99"/>
                <a:gd name="T11" fmla="*/ 0 h 64"/>
                <a:gd name="T12" fmla="*/ 77 w 99"/>
                <a:gd name="T13" fmla="*/ 0 h 64"/>
                <a:gd name="T14" fmla="*/ 82 w 99"/>
                <a:gd name="T15" fmla="*/ 4 h 64"/>
                <a:gd name="T16" fmla="*/ 82 w 99"/>
                <a:gd name="T17" fmla="*/ 8 h 64"/>
                <a:gd name="T18" fmla="*/ 69 w 99"/>
                <a:gd name="T19" fmla="*/ 17 h 64"/>
                <a:gd name="T20" fmla="*/ 47 w 99"/>
                <a:gd name="T21" fmla="*/ 30 h 64"/>
                <a:gd name="T22" fmla="*/ 47 w 99"/>
                <a:gd name="T23" fmla="*/ 30 h 64"/>
                <a:gd name="T24" fmla="*/ 73 w 99"/>
                <a:gd name="T25" fmla="*/ 30 h 64"/>
                <a:gd name="T26" fmla="*/ 95 w 99"/>
                <a:gd name="T27" fmla="*/ 34 h 64"/>
                <a:gd name="T28" fmla="*/ 99 w 99"/>
                <a:gd name="T29" fmla="*/ 34 h 64"/>
                <a:gd name="T30" fmla="*/ 99 w 99"/>
                <a:gd name="T31" fmla="*/ 42 h 64"/>
                <a:gd name="T32" fmla="*/ 99 w 99"/>
                <a:gd name="T33" fmla="*/ 42 h 64"/>
                <a:gd name="T34" fmla="*/ 95 w 99"/>
                <a:gd name="T35" fmla="*/ 47 h 64"/>
                <a:gd name="T36" fmla="*/ 86 w 99"/>
                <a:gd name="T37" fmla="*/ 47 h 64"/>
                <a:gd name="T38" fmla="*/ 69 w 99"/>
                <a:gd name="T39" fmla="*/ 47 h 64"/>
                <a:gd name="T40" fmla="*/ 47 w 99"/>
                <a:gd name="T41" fmla="*/ 38 h 64"/>
                <a:gd name="T42" fmla="*/ 47 w 99"/>
                <a:gd name="T43" fmla="*/ 38 h 64"/>
                <a:gd name="T44" fmla="*/ 39 w 99"/>
                <a:gd name="T45" fmla="*/ 51 h 64"/>
                <a:gd name="T46" fmla="*/ 30 w 99"/>
                <a:gd name="T47" fmla="*/ 60 h 64"/>
                <a:gd name="T48" fmla="*/ 18 w 99"/>
                <a:gd name="T49" fmla="*/ 64 h 64"/>
                <a:gd name="T50" fmla="*/ 18 w 99"/>
                <a:gd name="T51" fmla="*/ 64 h 64"/>
                <a:gd name="T52" fmla="*/ 13 w 99"/>
                <a:gd name="T53" fmla="*/ 60 h 64"/>
                <a:gd name="T54" fmla="*/ 13 w 99"/>
                <a:gd name="T55" fmla="*/ 55 h 64"/>
                <a:gd name="T56" fmla="*/ 22 w 99"/>
                <a:gd name="T57" fmla="*/ 47 h 64"/>
                <a:gd name="T58" fmla="*/ 39 w 99"/>
                <a:gd name="T59" fmla="*/ 34 h 64"/>
                <a:gd name="T60" fmla="*/ 39 w 99"/>
                <a:gd name="T61" fmla="*/ 34 h 64"/>
                <a:gd name="T62" fmla="*/ 30 w 99"/>
                <a:gd name="T63" fmla="*/ 38 h 64"/>
                <a:gd name="T64" fmla="*/ 18 w 99"/>
                <a:gd name="T65" fmla="*/ 38 h 64"/>
                <a:gd name="T66" fmla="*/ 9 w 99"/>
                <a:gd name="T67" fmla="*/ 34 h 64"/>
                <a:gd name="T68" fmla="*/ 0 w 99"/>
                <a:gd name="T69" fmla="*/ 30 h 64"/>
                <a:gd name="T70" fmla="*/ 0 w 99"/>
                <a:gd name="T71" fmla="*/ 25 h 64"/>
                <a:gd name="T72" fmla="*/ 0 w 99"/>
                <a:gd name="T73" fmla="*/ 17 h 64"/>
                <a:gd name="T74" fmla="*/ 0 w 99"/>
                <a:gd name="T75" fmla="*/ 17 h 64"/>
                <a:gd name="T76" fmla="*/ 9 w 99"/>
                <a:gd name="T77" fmla="*/ 8 h 64"/>
                <a:gd name="T78" fmla="*/ 13 w 99"/>
                <a:gd name="T79" fmla="*/ 4 h 64"/>
                <a:gd name="T80" fmla="*/ 22 w 99"/>
                <a:gd name="T81" fmla="*/ 4 h 64"/>
                <a:gd name="T82" fmla="*/ 26 w 99"/>
                <a:gd name="T83" fmla="*/ 8 h 64"/>
                <a:gd name="T84" fmla="*/ 39 w 99"/>
                <a:gd name="T85" fmla="*/ 17 h 64"/>
                <a:gd name="T86" fmla="*/ 43 w 99"/>
                <a:gd name="T87" fmla="*/ 25 h 64"/>
                <a:gd name="T88" fmla="*/ 43 w 99"/>
                <a:gd name="T89" fmla="*/ 25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"/>
                <a:gd name="T136" fmla="*/ 0 h 64"/>
                <a:gd name="T137" fmla="*/ 99 w 99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" h="64">
                  <a:moveTo>
                    <a:pt x="43" y="25"/>
                  </a:moveTo>
                  <a:lnTo>
                    <a:pt x="43" y="25"/>
                  </a:lnTo>
                  <a:lnTo>
                    <a:pt x="56" y="8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69" y="17"/>
                  </a:lnTo>
                  <a:lnTo>
                    <a:pt x="47" y="30"/>
                  </a:lnTo>
                  <a:lnTo>
                    <a:pt x="73" y="30"/>
                  </a:lnTo>
                  <a:lnTo>
                    <a:pt x="95" y="34"/>
                  </a:lnTo>
                  <a:lnTo>
                    <a:pt x="99" y="34"/>
                  </a:lnTo>
                  <a:lnTo>
                    <a:pt x="99" y="42"/>
                  </a:lnTo>
                  <a:lnTo>
                    <a:pt x="95" y="47"/>
                  </a:lnTo>
                  <a:lnTo>
                    <a:pt x="86" y="47"/>
                  </a:lnTo>
                  <a:lnTo>
                    <a:pt x="69" y="47"/>
                  </a:lnTo>
                  <a:lnTo>
                    <a:pt x="47" y="38"/>
                  </a:lnTo>
                  <a:lnTo>
                    <a:pt x="39" y="51"/>
                  </a:lnTo>
                  <a:lnTo>
                    <a:pt x="30" y="60"/>
                  </a:lnTo>
                  <a:lnTo>
                    <a:pt x="18" y="64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22" y="47"/>
                  </a:lnTo>
                  <a:lnTo>
                    <a:pt x="39" y="34"/>
                  </a:lnTo>
                  <a:lnTo>
                    <a:pt x="30" y="38"/>
                  </a:lnTo>
                  <a:lnTo>
                    <a:pt x="18" y="38"/>
                  </a:lnTo>
                  <a:lnTo>
                    <a:pt x="9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3" y="4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9" y="17"/>
                  </a:lnTo>
                  <a:lnTo>
                    <a:pt x="43" y="25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09" name="Freeform 369"/>
            <p:cNvSpPr>
              <a:spLocks/>
            </p:cNvSpPr>
            <p:nvPr/>
          </p:nvSpPr>
          <p:spPr bwMode="auto">
            <a:xfrm>
              <a:off x="1689" y="2892"/>
              <a:ext cx="94" cy="82"/>
            </a:xfrm>
            <a:custGeom>
              <a:avLst/>
              <a:gdLst>
                <a:gd name="T0" fmla="*/ 56 w 94"/>
                <a:gd name="T1" fmla="*/ 35 h 82"/>
                <a:gd name="T2" fmla="*/ 56 w 94"/>
                <a:gd name="T3" fmla="*/ 35 h 82"/>
                <a:gd name="T4" fmla="*/ 52 w 94"/>
                <a:gd name="T5" fmla="*/ 17 h 82"/>
                <a:gd name="T6" fmla="*/ 43 w 94"/>
                <a:gd name="T7" fmla="*/ 5 h 82"/>
                <a:gd name="T8" fmla="*/ 39 w 94"/>
                <a:gd name="T9" fmla="*/ 0 h 82"/>
                <a:gd name="T10" fmla="*/ 35 w 94"/>
                <a:gd name="T11" fmla="*/ 0 h 82"/>
                <a:gd name="T12" fmla="*/ 35 w 94"/>
                <a:gd name="T13" fmla="*/ 0 h 82"/>
                <a:gd name="T14" fmla="*/ 30 w 94"/>
                <a:gd name="T15" fmla="*/ 0 h 82"/>
                <a:gd name="T16" fmla="*/ 30 w 94"/>
                <a:gd name="T17" fmla="*/ 5 h 82"/>
                <a:gd name="T18" fmla="*/ 35 w 94"/>
                <a:gd name="T19" fmla="*/ 17 h 82"/>
                <a:gd name="T20" fmla="*/ 47 w 94"/>
                <a:gd name="T21" fmla="*/ 43 h 82"/>
                <a:gd name="T22" fmla="*/ 47 w 94"/>
                <a:gd name="T23" fmla="*/ 43 h 82"/>
                <a:gd name="T24" fmla="*/ 26 w 94"/>
                <a:gd name="T25" fmla="*/ 26 h 82"/>
                <a:gd name="T26" fmla="*/ 9 w 94"/>
                <a:gd name="T27" fmla="*/ 22 h 82"/>
                <a:gd name="T28" fmla="*/ 0 w 94"/>
                <a:gd name="T29" fmla="*/ 22 h 82"/>
                <a:gd name="T30" fmla="*/ 0 w 94"/>
                <a:gd name="T31" fmla="*/ 26 h 82"/>
                <a:gd name="T32" fmla="*/ 0 w 94"/>
                <a:gd name="T33" fmla="*/ 26 h 82"/>
                <a:gd name="T34" fmla="*/ 0 w 94"/>
                <a:gd name="T35" fmla="*/ 35 h 82"/>
                <a:gd name="T36" fmla="*/ 5 w 94"/>
                <a:gd name="T37" fmla="*/ 39 h 82"/>
                <a:gd name="T38" fmla="*/ 22 w 94"/>
                <a:gd name="T39" fmla="*/ 47 h 82"/>
                <a:gd name="T40" fmla="*/ 47 w 94"/>
                <a:gd name="T41" fmla="*/ 47 h 82"/>
                <a:gd name="T42" fmla="*/ 47 w 94"/>
                <a:gd name="T43" fmla="*/ 47 h 82"/>
                <a:gd name="T44" fmla="*/ 47 w 94"/>
                <a:gd name="T45" fmla="*/ 65 h 82"/>
                <a:gd name="T46" fmla="*/ 52 w 94"/>
                <a:gd name="T47" fmla="*/ 73 h 82"/>
                <a:gd name="T48" fmla="*/ 64 w 94"/>
                <a:gd name="T49" fmla="*/ 82 h 82"/>
                <a:gd name="T50" fmla="*/ 64 w 94"/>
                <a:gd name="T51" fmla="*/ 82 h 82"/>
                <a:gd name="T52" fmla="*/ 69 w 94"/>
                <a:gd name="T53" fmla="*/ 82 h 82"/>
                <a:gd name="T54" fmla="*/ 69 w 94"/>
                <a:gd name="T55" fmla="*/ 77 h 82"/>
                <a:gd name="T56" fmla="*/ 64 w 94"/>
                <a:gd name="T57" fmla="*/ 69 h 82"/>
                <a:gd name="T58" fmla="*/ 52 w 94"/>
                <a:gd name="T59" fmla="*/ 47 h 82"/>
                <a:gd name="T60" fmla="*/ 52 w 94"/>
                <a:gd name="T61" fmla="*/ 47 h 82"/>
                <a:gd name="T62" fmla="*/ 60 w 94"/>
                <a:gd name="T63" fmla="*/ 52 h 82"/>
                <a:gd name="T64" fmla="*/ 73 w 94"/>
                <a:gd name="T65" fmla="*/ 60 h 82"/>
                <a:gd name="T66" fmla="*/ 82 w 94"/>
                <a:gd name="T67" fmla="*/ 60 h 82"/>
                <a:gd name="T68" fmla="*/ 90 w 94"/>
                <a:gd name="T69" fmla="*/ 60 h 82"/>
                <a:gd name="T70" fmla="*/ 94 w 94"/>
                <a:gd name="T71" fmla="*/ 56 h 82"/>
                <a:gd name="T72" fmla="*/ 94 w 94"/>
                <a:gd name="T73" fmla="*/ 47 h 82"/>
                <a:gd name="T74" fmla="*/ 94 w 94"/>
                <a:gd name="T75" fmla="*/ 47 h 82"/>
                <a:gd name="T76" fmla="*/ 94 w 94"/>
                <a:gd name="T77" fmla="*/ 39 h 82"/>
                <a:gd name="T78" fmla="*/ 90 w 94"/>
                <a:gd name="T79" fmla="*/ 30 h 82"/>
                <a:gd name="T80" fmla="*/ 86 w 94"/>
                <a:gd name="T81" fmla="*/ 30 h 82"/>
                <a:gd name="T82" fmla="*/ 77 w 94"/>
                <a:gd name="T83" fmla="*/ 30 h 82"/>
                <a:gd name="T84" fmla="*/ 64 w 94"/>
                <a:gd name="T85" fmla="*/ 35 h 82"/>
                <a:gd name="T86" fmla="*/ 56 w 94"/>
                <a:gd name="T87" fmla="*/ 35 h 82"/>
                <a:gd name="T88" fmla="*/ 56 w 94"/>
                <a:gd name="T89" fmla="*/ 35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4"/>
                <a:gd name="T136" fmla="*/ 0 h 82"/>
                <a:gd name="T137" fmla="*/ 94 w 94"/>
                <a:gd name="T138" fmla="*/ 82 h 8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4" h="82">
                  <a:moveTo>
                    <a:pt x="56" y="35"/>
                  </a:moveTo>
                  <a:lnTo>
                    <a:pt x="56" y="35"/>
                  </a:lnTo>
                  <a:lnTo>
                    <a:pt x="52" y="17"/>
                  </a:lnTo>
                  <a:lnTo>
                    <a:pt x="43" y="5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35" y="17"/>
                  </a:lnTo>
                  <a:lnTo>
                    <a:pt x="47" y="43"/>
                  </a:lnTo>
                  <a:lnTo>
                    <a:pt x="26" y="26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5"/>
                  </a:lnTo>
                  <a:lnTo>
                    <a:pt x="5" y="39"/>
                  </a:lnTo>
                  <a:lnTo>
                    <a:pt x="22" y="47"/>
                  </a:lnTo>
                  <a:lnTo>
                    <a:pt x="47" y="47"/>
                  </a:lnTo>
                  <a:lnTo>
                    <a:pt x="47" y="65"/>
                  </a:lnTo>
                  <a:lnTo>
                    <a:pt x="52" y="73"/>
                  </a:lnTo>
                  <a:lnTo>
                    <a:pt x="64" y="82"/>
                  </a:lnTo>
                  <a:lnTo>
                    <a:pt x="69" y="82"/>
                  </a:lnTo>
                  <a:lnTo>
                    <a:pt x="69" y="77"/>
                  </a:lnTo>
                  <a:lnTo>
                    <a:pt x="64" y="69"/>
                  </a:lnTo>
                  <a:lnTo>
                    <a:pt x="52" y="47"/>
                  </a:lnTo>
                  <a:lnTo>
                    <a:pt x="60" y="52"/>
                  </a:lnTo>
                  <a:lnTo>
                    <a:pt x="73" y="60"/>
                  </a:lnTo>
                  <a:lnTo>
                    <a:pt x="82" y="60"/>
                  </a:lnTo>
                  <a:lnTo>
                    <a:pt x="90" y="60"/>
                  </a:lnTo>
                  <a:lnTo>
                    <a:pt x="94" y="56"/>
                  </a:lnTo>
                  <a:lnTo>
                    <a:pt x="94" y="47"/>
                  </a:lnTo>
                  <a:lnTo>
                    <a:pt x="94" y="39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5"/>
                  </a:lnTo>
                  <a:lnTo>
                    <a:pt x="56" y="35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0" name="Freeform 370"/>
            <p:cNvSpPr>
              <a:spLocks/>
            </p:cNvSpPr>
            <p:nvPr/>
          </p:nvSpPr>
          <p:spPr bwMode="auto">
            <a:xfrm>
              <a:off x="1548" y="2948"/>
              <a:ext cx="193" cy="350"/>
            </a:xfrm>
            <a:custGeom>
              <a:avLst/>
              <a:gdLst>
                <a:gd name="T0" fmla="*/ 124 w 193"/>
                <a:gd name="T1" fmla="*/ 111 h 350"/>
                <a:gd name="T2" fmla="*/ 184 w 193"/>
                <a:gd name="T3" fmla="*/ 9 h 350"/>
                <a:gd name="T4" fmla="*/ 9 w 193"/>
                <a:gd name="T5" fmla="*/ 0 h 350"/>
                <a:gd name="T6" fmla="*/ 60 w 193"/>
                <a:gd name="T7" fmla="*/ 111 h 350"/>
                <a:gd name="T8" fmla="*/ 60 w 193"/>
                <a:gd name="T9" fmla="*/ 111 h 350"/>
                <a:gd name="T10" fmla="*/ 39 w 193"/>
                <a:gd name="T11" fmla="*/ 115 h 350"/>
                <a:gd name="T12" fmla="*/ 26 w 193"/>
                <a:gd name="T13" fmla="*/ 120 h 350"/>
                <a:gd name="T14" fmla="*/ 17 w 193"/>
                <a:gd name="T15" fmla="*/ 132 h 350"/>
                <a:gd name="T16" fmla="*/ 9 w 193"/>
                <a:gd name="T17" fmla="*/ 141 h 350"/>
                <a:gd name="T18" fmla="*/ 5 w 193"/>
                <a:gd name="T19" fmla="*/ 154 h 350"/>
                <a:gd name="T20" fmla="*/ 0 w 193"/>
                <a:gd name="T21" fmla="*/ 171 h 350"/>
                <a:gd name="T22" fmla="*/ 0 w 193"/>
                <a:gd name="T23" fmla="*/ 205 h 350"/>
                <a:gd name="T24" fmla="*/ 9 w 193"/>
                <a:gd name="T25" fmla="*/ 239 h 350"/>
                <a:gd name="T26" fmla="*/ 22 w 193"/>
                <a:gd name="T27" fmla="*/ 278 h 350"/>
                <a:gd name="T28" fmla="*/ 52 w 193"/>
                <a:gd name="T29" fmla="*/ 342 h 350"/>
                <a:gd name="T30" fmla="*/ 52 w 193"/>
                <a:gd name="T31" fmla="*/ 342 h 350"/>
                <a:gd name="T32" fmla="*/ 82 w 193"/>
                <a:gd name="T33" fmla="*/ 350 h 350"/>
                <a:gd name="T34" fmla="*/ 99 w 193"/>
                <a:gd name="T35" fmla="*/ 350 h 350"/>
                <a:gd name="T36" fmla="*/ 120 w 193"/>
                <a:gd name="T37" fmla="*/ 346 h 350"/>
                <a:gd name="T38" fmla="*/ 150 w 193"/>
                <a:gd name="T39" fmla="*/ 342 h 350"/>
                <a:gd name="T40" fmla="*/ 150 w 193"/>
                <a:gd name="T41" fmla="*/ 342 h 350"/>
                <a:gd name="T42" fmla="*/ 167 w 193"/>
                <a:gd name="T43" fmla="*/ 299 h 350"/>
                <a:gd name="T44" fmla="*/ 180 w 193"/>
                <a:gd name="T45" fmla="*/ 265 h 350"/>
                <a:gd name="T46" fmla="*/ 188 w 193"/>
                <a:gd name="T47" fmla="*/ 235 h 350"/>
                <a:gd name="T48" fmla="*/ 193 w 193"/>
                <a:gd name="T49" fmla="*/ 209 h 350"/>
                <a:gd name="T50" fmla="*/ 193 w 193"/>
                <a:gd name="T51" fmla="*/ 184 h 350"/>
                <a:gd name="T52" fmla="*/ 193 w 193"/>
                <a:gd name="T53" fmla="*/ 167 h 350"/>
                <a:gd name="T54" fmla="*/ 184 w 193"/>
                <a:gd name="T55" fmla="*/ 150 h 350"/>
                <a:gd name="T56" fmla="*/ 180 w 193"/>
                <a:gd name="T57" fmla="*/ 141 h 350"/>
                <a:gd name="T58" fmla="*/ 163 w 193"/>
                <a:gd name="T59" fmla="*/ 124 h 350"/>
                <a:gd name="T60" fmla="*/ 141 w 193"/>
                <a:gd name="T61" fmla="*/ 115 h 350"/>
                <a:gd name="T62" fmla="*/ 124 w 193"/>
                <a:gd name="T63" fmla="*/ 111 h 350"/>
                <a:gd name="T64" fmla="*/ 124 w 193"/>
                <a:gd name="T65" fmla="*/ 111 h 3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350"/>
                <a:gd name="T101" fmla="*/ 193 w 193"/>
                <a:gd name="T102" fmla="*/ 350 h 3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350">
                  <a:moveTo>
                    <a:pt x="124" y="111"/>
                  </a:moveTo>
                  <a:lnTo>
                    <a:pt x="184" y="9"/>
                  </a:lnTo>
                  <a:lnTo>
                    <a:pt x="9" y="0"/>
                  </a:lnTo>
                  <a:lnTo>
                    <a:pt x="60" y="111"/>
                  </a:lnTo>
                  <a:lnTo>
                    <a:pt x="39" y="115"/>
                  </a:lnTo>
                  <a:lnTo>
                    <a:pt x="26" y="120"/>
                  </a:lnTo>
                  <a:lnTo>
                    <a:pt x="17" y="132"/>
                  </a:lnTo>
                  <a:lnTo>
                    <a:pt x="9" y="141"/>
                  </a:lnTo>
                  <a:lnTo>
                    <a:pt x="5" y="154"/>
                  </a:lnTo>
                  <a:lnTo>
                    <a:pt x="0" y="171"/>
                  </a:lnTo>
                  <a:lnTo>
                    <a:pt x="0" y="205"/>
                  </a:lnTo>
                  <a:lnTo>
                    <a:pt x="9" y="239"/>
                  </a:lnTo>
                  <a:lnTo>
                    <a:pt x="22" y="278"/>
                  </a:lnTo>
                  <a:lnTo>
                    <a:pt x="52" y="342"/>
                  </a:lnTo>
                  <a:lnTo>
                    <a:pt x="82" y="350"/>
                  </a:lnTo>
                  <a:lnTo>
                    <a:pt x="99" y="350"/>
                  </a:lnTo>
                  <a:lnTo>
                    <a:pt x="120" y="346"/>
                  </a:lnTo>
                  <a:lnTo>
                    <a:pt x="150" y="342"/>
                  </a:lnTo>
                  <a:lnTo>
                    <a:pt x="167" y="299"/>
                  </a:lnTo>
                  <a:lnTo>
                    <a:pt x="180" y="265"/>
                  </a:lnTo>
                  <a:lnTo>
                    <a:pt x="188" y="235"/>
                  </a:lnTo>
                  <a:lnTo>
                    <a:pt x="193" y="209"/>
                  </a:lnTo>
                  <a:lnTo>
                    <a:pt x="193" y="184"/>
                  </a:lnTo>
                  <a:lnTo>
                    <a:pt x="193" y="167"/>
                  </a:lnTo>
                  <a:lnTo>
                    <a:pt x="184" y="150"/>
                  </a:lnTo>
                  <a:lnTo>
                    <a:pt x="180" y="141"/>
                  </a:lnTo>
                  <a:lnTo>
                    <a:pt x="163" y="124"/>
                  </a:lnTo>
                  <a:lnTo>
                    <a:pt x="141" y="115"/>
                  </a:lnTo>
                  <a:lnTo>
                    <a:pt x="124" y="111"/>
                  </a:lnTo>
                  <a:close/>
                </a:path>
              </a:pathLst>
            </a:custGeom>
            <a:solidFill>
              <a:srgbClr val="91B2D4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1" name="Freeform 371"/>
            <p:cNvSpPr>
              <a:spLocks/>
            </p:cNvSpPr>
            <p:nvPr/>
          </p:nvSpPr>
          <p:spPr bwMode="auto">
            <a:xfrm>
              <a:off x="1630" y="2918"/>
              <a:ext cx="98" cy="81"/>
            </a:xfrm>
            <a:custGeom>
              <a:avLst/>
              <a:gdLst>
                <a:gd name="T0" fmla="*/ 38 w 98"/>
                <a:gd name="T1" fmla="*/ 34 h 81"/>
                <a:gd name="T2" fmla="*/ 38 w 98"/>
                <a:gd name="T3" fmla="*/ 34 h 81"/>
                <a:gd name="T4" fmla="*/ 42 w 98"/>
                <a:gd name="T5" fmla="*/ 17 h 81"/>
                <a:gd name="T6" fmla="*/ 51 w 98"/>
                <a:gd name="T7" fmla="*/ 4 h 81"/>
                <a:gd name="T8" fmla="*/ 55 w 98"/>
                <a:gd name="T9" fmla="*/ 0 h 81"/>
                <a:gd name="T10" fmla="*/ 59 w 98"/>
                <a:gd name="T11" fmla="*/ 0 h 81"/>
                <a:gd name="T12" fmla="*/ 59 w 98"/>
                <a:gd name="T13" fmla="*/ 0 h 81"/>
                <a:gd name="T14" fmla="*/ 64 w 98"/>
                <a:gd name="T15" fmla="*/ 0 h 81"/>
                <a:gd name="T16" fmla="*/ 64 w 98"/>
                <a:gd name="T17" fmla="*/ 4 h 81"/>
                <a:gd name="T18" fmla="*/ 59 w 98"/>
                <a:gd name="T19" fmla="*/ 17 h 81"/>
                <a:gd name="T20" fmla="*/ 47 w 98"/>
                <a:gd name="T21" fmla="*/ 43 h 81"/>
                <a:gd name="T22" fmla="*/ 47 w 98"/>
                <a:gd name="T23" fmla="*/ 43 h 81"/>
                <a:gd name="T24" fmla="*/ 72 w 98"/>
                <a:gd name="T25" fmla="*/ 26 h 81"/>
                <a:gd name="T26" fmla="*/ 85 w 98"/>
                <a:gd name="T27" fmla="*/ 21 h 81"/>
                <a:gd name="T28" fmla="*/ 94 w 98"/>
                <a:gd name="T29" fmla="*/ 21 h 81"/>
                <a:gd name="T30" fmla="*/ 98 w 98"/>
                <a:gd name="T31" fmla="*/ 30 h 81"/>
                <a:gd name="T32" fmla="*/ 98 w 98"/>
                <a:gd name="T33" fmla="*/ 30 h 81"/>
                <a:gd name="T34" fmla="*/ 94 w 98"/>
                <a:gd name="T35" fmla="*/ 34 h 81"/>
                <a:gd name="T36" fmla="*/ 89 w 98"/>
                <a:gd name="T37" fmla="*/ 39 h 81"/>
                <a:gd name="T38" fmla="*/ 72 w 98"/>
                <a:gd name="T39" fmla="*/ 47 h 81"/>
                <a:gd name="T40" fmla="*/ 51 w 98"/>
                <a:gd name="T41" fmla="*/ 47 h 81"/>
                <a:gd name="T42" fmla="*/ 51 w 98"/>
                <a:gd name="T43" fmla="*/ 47 h 81"/>
                <a:gd name="T44" fmla="*/ 47 w 98"/>
                <a:gd name="T45" fmla="*/ 64 h 81"/>
                <a:gd name="T46" fmla="*/ 42 w 98"/>
                <a:gd name="T47" fmla="*/ 73 h 81"/>
                <a:gd name="T48" fmla="*/ 34 w 98"/>
                <a:gd name="T49" fmla="*/ 81 h 81"/>
                <a:gd name="T50" fmla="*/ 34 w 98"/>
                <a:gd name="T51" fmla="*/ 81 h 81"/>
                <a:gd name="T52" fmla="*/ 25 w 98"/>
                <a:gd name="T53" fmla="*/ 81 h 81"/>
                <a:gd name="T54" fmla="*/ 25 w 98"/>
                <a:gd name="T55" fmla="*/ 77 h 81"/>
                <a:gd name="T56" fmla="*/ 29 w 98"/>
                <a:gd name="T57" fmla="*/ 68 h 81"/>
                <a:gd name="T58" fmla="*/ 42 w 98"/>
                <a:gd name="T59" fmla="*/ 47 h 81"/>
                <a:gd name="T60" fmla="*/ 42 w 98"/>
                <a:gd name="T61" fmla="*/ 47 h 81"/>
                <a:gd name="T62" fmla="*/ 34 w 98"/>
                <a:gd name="T63" fmla="*/ 51 h 81"/>
                <a:gd name="T64" fmla="*/ 21 w 98"/>
                <a:gd name="T65" fmla="*/ 60 h 81"/>
                <a:gd name="T66" fmla="*/ 12 w 98"/>
                <a:gd name="T67" fmla="*/ 60 h 81"/>
                <a:gd name="T68" fmla="*/ 4 w 98"/>
                <a:gd name="T69" fmla="*/ 60 h 81"/>
                <a:gd name="T70" fmla="*/ 0 w 98"/>
                <a:gd name="T71" fmla="*/ 56 h 81"/>
                <a:gd name="T72" fmla="*/ 0 w 98"/>
                <a:gd name="T73" fmla="*/ 47 h 81"/>
                <a:gd name="T74" fmla="*/ 0 w 98"/>
                <a:gd name="T75" fmla="*/ 47 h 81"/>
                <a:gd name="T76" fmla="*/ 0 w 98"/>
                <a:gd name="T77" fmla="*/ 39 h 81"/>
                <a:gd name="T78" fmla="*/ 4 w 98"/>
                <a:gd name="T79" fmla="*/ 30 h 81"/>
                <a:gd name="T80" fmla="*/ 12 w 98"/>
                <a:gd name="T81" fmla="*/ 30 h 81"/>
                <a:gd name="T82" fmla="*/ 17 w 98"/>
                <a:gd name="T83" fmla="*/ 30 h 81"/>
                <a:gd name="T84" fmla="*/ 34 w 98"/>
                <a:gd name="T85" fmla="*/ 34 h 81"/>
                <a:gd name="T86" fmla="*/ 38 w 98"/>
                <a:gd name="T87" fmla="*/ 34 h 81"/>
                <a:gd name="T88" fmla="*/ 38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38" y="34"/>
                  </a:moveTo>
                  <a:lnTo>
                    <a:pt x="38" y="34"/>
                  </a:lnTo>
                  <a:lnTo>
                    <a:pt x="42" y="17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59" y="17"/>
                  </a:lnTo>
                  <a:lnTo>
                    <a:pt x="47" y="43"/>
                  </a:lnTo>
                  <a:lnTo>
                    <a:pt x="72" y="26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98" y="30"/>
                  </a:lnTo>
                  <a:lnTo>
                    <a:pt x="94" y="34"/>
                  </a:lnTo>
                  <a:lnTo>
                    <a:pt x="89" y="39"/>
                  </a:lnTo>
                  <a:lnTo>
                    <a:pt x="72" y="47"/>
                  </a:lnTo>
                  <a:lnTo>
                    <a:pt x="51" y="47"/>
                  </a:lnTo>
                  <a:lnTo>
                    <a:pt x="47" y="64"/>
                  </a:lnTo>
                  <a:lnTo>
                    <a:pt x="42" y="73"/>
                  </a:lnTo>
                  <a:lnTo>
                    <a:pt x="34" y="81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29" y="68"/>
                  </a:lnTo>
                  <a:lnTo>
                    <a:pt x="42" y="47"/>
                  </a:lnTo>
                  <a:lnTo>
                    <a:pt x="34" y="51"/>
                  </a:lnTo>
                  <a:lnTo>
                    <a:pt x="21" y="60"/>
                  </a:lnTo>
                  <a:lnTo>
                    <a:pt x="12" y="60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4" y="30"/>
                  </a:lnTo>
                  <a:lnTo>
                    <a:pt x="12" y="30"/>
                  </a:lnTo>
                  <a:lnTo>
                    <a:pt x="17" y="30"/>
                  </a:lnTo>
                  <a:lnTo>
                    <a:pt x="34" y="34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DF1438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2" name="Freeform 372"/>
            <p:cNvSpPr>
              <a:spLocks/>
            </p:cNvSpPr>
            <p:nvPr/>
          </p:nvSpPr>
          <p:spPr bwMode="auto">
            <a:xfrm>
              <a:off x="1544" y="2944"/>
              <a:ext cx="98" cy="81"/>
            </a:xfrm>
            <a:custGeom>
              <a:avLst/>
              <a:gdLst>
                <a:gd name="T0" fmla="*/ 56 w 98"/>
                <a:gd name="T1" fmla="*/ 34 h 81"/>
                <a:gd name="T2" fmla="*/ 56 w 98"/>
                <a:gd name="T3" fmla="*/ 34 h 81"/>
                <a:gd name="T4" fmla="*/ 51 w 98"/>
                <a:gd name="T5" fmla="*/ 17 h 81"/>
                <a:gd name="T6" fmla="*/ 47 w 98"/>
                <a:gd name="T7" fmla="*/ 4 h 81"/>
                <a:gd name="T8" fmla="*/ 43 w 98"/>
                <a:gd name="T9" fmla="*/ 0 h 81"/>
                <a:gd name="T10" fmla="*/ 34 w 98"/>
                <a:gd name="T11" fmla="*/ 0 h 81"/>
                <a:gd name="T12" fmla="*/ 34 w 98"/>
                <a:gd name="T13" fmla="*/ 0 h 81"/>
                <a:gd name="T14" fmla="*/ 30 w 98"/>
                <a:gd name="T15" fmla="*/ 0 h 81"/>
                <a:gd name="T16" fmla="*/ 30 w 98"/>
                <a:gd name="T17" fmla="*/ 4 h 81"/>
                <a:gd name="T18" fmla="*/ 34 w 98"/>
                <a:gd name="T19" fmla="*/ 17 h 81"/>
                <a:gd name="T20" fmla="*/ 47 w 98"/>
                <a:gd name="T21" fmla="*/ 38 h 81"/>
                <a:gd name="T22" fmla="*/ 47 w 98"/>
                <a:gd name="T23" fmla="*/ 38 h 81"/>
                <a:gd name="T24" fmla="*/ 26 w 98"/>
                <a:gd name="T25" fmla="*/ 25 h 81"/>
                <a:gd name="T26" fmla="*/ 9 w 98"/>
                <a:gd name="T27" fmla="*/ 21 h 81"/>
                <a:gd name="T28" fmla="*/ 4 w 98"/>
                <a:gd name="T29" fmla="*/ 21 h 81"/>
                <a:gd name="T30" fmla="*/ 0 w 98"/>
                <a:gd name="T31" fmla="*/ 25 h 81"/>
                <a:gd name="T32" fmla="*/ 0 w 98"/>
                <a:gd name="T33" fmla="*/ 25 h 81"/>
                <a:gd name="T34" fmla="*/ 0 w 98"/>
                <a:gd name="T35" fmla="*/ 34 h 81"/>
                <a:gd name="T36" fmla="*/ 4 w 98"/>
                <a:gd name="T37" fmla="*/ 38 h 81"/>
                <a:gd name="T38" fmla="*/ 21 w 98"/>
                <a:gd name="T39" fmla="*/ 42 h 81"/>
                <a:gd name="T40" fmla="*/ 47 w 98"/>
                <a:gd name="T41" fmla="*/ 47 h 81"/>
                <a:gd name="T42" fmla="*/ 47 w 98"/>
                <a:gd name="T43" fmla="*/ 47 h 81"/>
                <a:gd name="T44" fmla="*/ 47 w 98"/>
                <a:gd name="T45" fmla="*/ 60 h 81"/>
                <a:gd name="T46" fmla="*/ 51 w 98"/>
                <a:gd name="T47" fmla="*/ 72 h 81"/>
                <a:gd name="T48" fmla="*/ 64 w 98"/>
                <a:gd name="T49" fmla="*/ 81 h 81"/>
                <a:gd name="T50" fmla="*/ 64 w 98"/>
                <a:gd name="T51" fmla="*/ 81 h 81"/>
                <a:gd name="T52" fmla="*/ 68 w 98"/>
                <a:gd name="T53" fmla="*/ 81 h 81"/>
                <a:gd name="T54" fmla="*/ 73 w 98"/>
                <a:gd name="T55" fmla="*/ 77 h 81"/>
                <a:gd name="T56" fmla="*/ 68 w 98"/>
                <a:gd name="T57" fmla="*/ 64 h 81"/>
                <a:gd name="T58" fmla="*/ 56 w 98"/>
                <a:gd name="T59" fmla="*/ 47 h 81"/>
                <a:gd name="T60" fmla="*/ 56 w 98"/>
                <a:gd name="T61" fmla="*/ 47 h 81"/>
                <a:gd name="T62" fmla="*/ 60 w 98"/>
                <a:gd name="T63" fmla="*/ 51 h 81"/>
                <a:gd name="T64" fmla="*/ 77 w 98"/>
                <a:gd name="T65" fmla="*/ 60 h 81"/>
                <a:gd name="T66" fmla="*/ 86 w 98"/>
                <a:gd name="T67" fmla="*/ 60 h 81"/>
                <a:gd name="T68" fmla="*/ 90 w 98"/>
                <a:gd name="T69" fmla="*/ 60 h 81"/>
                <a:gd name="T70" fmla="*/ 94 w 98"/>
                <a:gd name="T71" fmla="*/ 55 h 81"/>
                <a:gd name="T72" fmla="*/ 98 w 98"/>
                <a:gd name="T73" fmla="*/ 47 h 81"/>
                <a:gd name="T74" fmla="*/ 98 w 98"/>
                <a:gd name="T75" fmla="*/ 47 h 81"/>
                <a:gd name="T76" fmla="*/ 94 w 98"/>
                <a:gd name="T77" fmla="*/ 34 h 81"/>
                <a:gd name="T78" fmla="*/ 90 w 98"/>
                <a:gd name="T79" fmla="*/ 30 h 81"/>
                <a:gd name="T80" fmla="*/ 86 w 98"/>
                <a:gd name="T81" fmla="*/ 30 h 81"/>
                <a:gd name="T82" fmla="*/ 77 w 98"/>
                <a:gd name="T83" fmla="*/ 30 h 81"/>
                <a:gd name="T84" fmla="*/ 64 w 98"/>
                <a:gd name="T85" fmla="*/ 30 h 81"/>
                <a:gd name="T86" fmla="*/ 56 w 98"/>
                <a:gd name="T87" fmla="*/ 34 h 81"/>
                <a:gd name="T88" fmla="*/ 56 w 98"/>
                <a:gd name="T89" fmla="*/ 34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"/>
                <a:gd name="T136" fmla="*/ 0 h 81"/>
                <a:gd name="T137" fmla="*/ 98 w 98"/>
                <a:gd name="T138" fmla="*/ 81 h 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" h="81">
                  <a:moveTo>
                    <a:pt x="56" y="34"/>
                  </a:moveTo>
                  <a:lnTo>
                    <a:pt x="56" y="34"/>
                  </a:lnTo>
                  <a:lnTo>
                    <a:pt x="51" y="17"/>
                  </a:lnTo>
                  <a:lnTo>
                    <a:pt x="47" y="4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4" y="17"/>
                  </a:lnTo>
                  <a:lnTo>
                    <a:pt x="47" y="38"/>
                  </a:lnTo>
                  <a:lnTo>
                    <a:pt x="26" y="25"/>
                  </a:lnTo>
                  <a:lnTo>
                    <a:pt x="9" y="21"/>
                  </a:lnTo>
                  <a:lnTo>
                    <a:pt x="4" y="21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4" y="38"/>
                  </a:lnTo>
                  <a:lnTo>
                    <a:pt x="21" y="42"/>
                  </a:lnTo>
                  <a:lnTo>
                    <a:pt x="47" y="47"/>
                  </a:lnTo>
                  <a:lnTo>
                    <a:pt x="47" y="60"/>
                  </a:lnTo>
                  <a:lnTo>
                    <a:pt x="51" y="72"/>
                  </a:lnTo>
                  <a:lnTo>
                    <a:pt x="64" y="81"/>
                  </a:lnTo>
                  <a:lnTo>
                    <a:pt x="68" y="81"/>
                  </a:lnTo>
                  <a:lnTo>
                    <a:pt x="73" y="77"/>
                  </a:lnTo>
                  <a:lnTo>
                    <a:pt x="68" y="64"/>
                  </a:lnTo>
                  <a:lnTo>
                    <a:pt x="56" y="47"/>
                  </a:lnTo>
                  <a:lnTo>
                    <a:pt x="60" y="51"/>
                  </a:lnTo>
                  <a:lnTo>
                    <a:pt x="77" y="60"/>
                  </a:lnTo>
                  <a:lnTo>
                    <a:pt x="86" y="60"/>
                  </a:lnTo>
                  <a:lnTo>
                    <a:pt x="90" y="60"/>
                  </a:lnTo>
                  <a:lnTo>
                    <a:pt x="94" y="55"/>
                  </a:lnTo>
                  <a:lnTo>
                    <a:pt x="98" y="47"/>
                  </a:lnTo>
                  <a:lnTo>
                    <a:pt x="94" y="34"/>
                  </a:lnTo>
                  <a:lnTo>
                    <a:pt x="90" y="30"/>
                  </a:lnTo>
                  <a:lnTo>
                    <a:pt x="86" y="30"/>
                  </a:lnTo>
                  <a:lnTo>
                    <a:pt x="77" y="30"/>
                  </a:lnTo>
                  <a:lnTo>
                    <a:pt x="64" y="3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B1102D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3" name="Freeform 373"/>
            <p:cNvSpPr>
              <a:spLocks/>
            </p:cNvSpPr>
            <p:nvPr/>
          </p:nvSpPr>
          <p:spPr bwMode="auto">
            <a:xfrm>
              <a:off x="1206" y="3234"/>
              <a:ext cx="402" cy="90"/>
            </a:xfrm>
            <a:custGeom>
              <a:avLst/>
              <a:gdLst>
                <a:gd name="T0" fmla="*/ 0 w 402"/>
                <a:gd name="T1" fmla="*/ 82 h 90"/>
                <a:gd name="T2" fmla="*/ 0 w 402"/>
                <a:gd name="T3" fmla="*/ 82 h 90"/>
                <a:gd name="T4" fmla="*/ 5 w 402"/>
                <a:gd name="T5" fmla="*/ 90 h 90"/>
                <a:gd name="T6" fmla="*/ 9 w 402"/>
                <a:gd name="T7" fmla="*/ 90 h 90"/>
                <a:gd name="T8" fmla="*/ 394 w 402"/>
                <a:gd name="T9" fmla="*/ 90 h 90"/>
                <a:gd name="T10" fmla="*/ 394 w 402"/>
                <a:gd name="T11" fmla="*/ 90 h 90"/>
                <a:gd name="T12" fmla="*/ 402 w 402"/>
                <a:gd name="T13" fmla="*/ 90 h 90"/>
                <a:gd name="T14" fmla="*/ 402 w 402"/>
                <a:gd name="T15" fmla="*/ 82 h 90"/>
                <a:gd name="T16" fmla="*/ 402 w 402"/>
                <a:gd name="T17" fmla="*/ 43 h 90"/>
                <a:gd name="T18" fmla="*/ 402 w 402"/>
                <a:gd name="T19" fmla="*/ 43 h 90"/>
                <a:gd name="T20" fmla="*/ 398 w 402"/>
                <a:gd name="T21" fmla="*/ 39 h 90"/>
                <a:gd name="T22" fmla="*/ 394 w 402"/>
                <a:gd name="T23" fmla="*/ 35 h 90"/>
                <a:gd name="T24" fmla="*/ 381 w 402"/>
                <a:gd name="T25" fmla="*/ 26 h 90"/>
                <a:gd name="T26" fmla="*/ 347 w 402"/>
                <a:gd name="T27" fmla="*/ 0 h 90"/>
                <a:gd name="T28" fmla="*/ 39 w 402"/>
                <a:gd name="T29" fmla="*/ 0 h 90"/>
                <a:gd name="T30" fmla="*/ 39 w 402"/>
                <a:gd name="T31" fmla="*/ 0 h 90"/>
                <a:gd name="T32" fmla="*/ 17 w 402"/>
                <a:gd name="T33" fmla="*/ 22 h 90"/>
                <a:gd name="T34" fmla="*/ 0 w 402"/>
                <a:gd name="T35" fmla="*/ 43 h 90"/>
                <a:gd name="T36" fmla="*/ 0 w 402"/>
                <a:gd name="T37" fmla="*/ 82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2"/>
                <a:gd name="T58" fmla="*/ 0 h 90"/>
                <a:gd name="T59" fmla="*/ 402 w 402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2" h="90">
                  <a:moveTo>
                    <a:pt x="0" y="82"/>
                  </a:moveTo>
                  <a:lnTo>
                    <a:pt x="0" y="82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94" y="90"/>
                  </a:lnTo>
                  <a:lnTo>
                    <a:pt x="402" y="90"/>
                  </a:lnTo>
                  <a:lnTo>
                    <a:pt x="402" y="82"/>
                  </a:lnTo>
                  <a:lnTo>
                    <a:pt x="402" y="43"/>
                  </a:lnTo>
                  <a:lnTo>
                    <a:pt x="398" y="39"/>
                  </a:lnTo>
                  <a:lnTo>
                    <a:pt x="394" y="35"/>
                  </a:lnTo>
                  <a:lnTo>
                    <a:pt x="381" y="26"/>
                  </a:lnTo>
                  <a:lnTo>
                    <a:pt x="347" y="0"/>
                  </a:lnTo>
                  <a:lnTo>
                    <a:pt x="39" y="0"/>
                  </a:lnTo>
                  <a:lnTo>
                    <a:pt x="17" y="22"/>
                  </a:lnTo>
                  <a:lnTo>
                    <a:pt x="0" y="43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4" name="Freeform 374"/>
            <p:cNvSpPr>
              <a:spLocks/>
            </p:cNvSpPr>
            <p:nvPr/>
          </p:nvSpPr>
          <p:spPr bwMode="auto">
            <a:xfrm>
              <a:off x="1211" y="3273"/>
              <a:ext cx="397" cy="51"/>
            </a:xfrm>
            <a:custGeom>
              <a:avLst/>
              <a:gdLst>
                <a:gd name="T0" fmla="*/ 0 w 397"/>
                <a:gd name="T1" fmla="*/ 43 h 51"/>
                <a:gd name="T2" fmla="*/ 0 w 397"/>
                <a:gd name="T3" fmla="*/ 43 h 51"/>
                <a:gd name="T4" fmla="*/ 4 w 397"/>
                <a:gd name="T5" fmla="*/ 47 h 51"/>
                <a:gd name="T6" fmla="*/ 8 w 397"/>
                <a:gd name="T7" fmla="*/ 51 h 51"/>
                <a:gd name="T8" fmla="*/ 389 w 397"/>
                <a:gd name="T9" fmla="*/ 47 h 51"/>
                <a:gd name="T10" fmla="*/ 389 w 397"/>
                <a:gd name="T11" fmla="*/ 47 h 51"/>
                <a:gd name="T12" fmla="*/ 393 w 397"/>
                <a:gd name="T13" fmla="*/ 47 h 51"/>
                <a:gd name="T14" fmla="*/ 397 w 397"/>
                <a:gd name="T15" fmla="*/ 38 h 51"/>
                <a:gd name="T16" fmla="*/ 393 w 397"/>
                <a:gd name="T17" fmla="*/ 8 h 51"/>
                <a:gd name="T18" fmla="*/ 393 w 397"/>
                <a:gd name="T19" fmla="*/ 8 h 51"/>
                <a:gd name="T20" fmla="*/ 393 w 397"/>
                <a:gd name="T21" fmla="*/ 0 h 51"/>
                <a:gd name="T22" fmla="*/ 384 w 397"/>
                <a:gd name="T23" fmla="*/ 0 h 51"/>
                <a:gd name="T24" fmla="*/ 8 w 397"/>
                <a:gd name="T25" fmla="*/ 0 h 51"/>
                <a:gd name="T26" fmla="*/ 8 w 397"/>
                <a:gd name="T27" fmla="*/ 0 h 51"/>
                <a:gd name="T28" fmla="*/ 0 w 397"/>
                <a:gd name="T29" fmla="*/ 4 h 51"/>
                <a:gd name="T30" fmla="*/ 0 w 397"/>
                <a:gd name="T31" fmla="*/ 8 h 51"/>
                <a:gd name="T32" fmla="*/ 0 w 397"/>
                <a:gd name="T33" fmla="*/ 4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7"/>
                <a:gd name="T52" fmla="*/ 0 h 51"/>
                <a:gd name="T53" fmla="*/ 397 w 397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7" h="51">
                  <a:moveTo>
                    <a:pt x="0" y="43"/>
                  </a:moveTo>
                  <a:lnTo>
                    <a:pt x="0" y="43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389" y="47"/>
                  </a:lnTo>
                  <a:lnTo>
                    <a:pt x="393" y="47"/>
                  </a:lnTo>
                  <a:lnTo>
                    <a:pt x="397" y="38"/>
                  </a:lnTo>
                  <a:lnTo>
                    <a:pt x="393" y="8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5" name="Freeform 375"/>
            <p:cNvSpPr>
              <a:spLocks/>
            </p:cNvSpPr>
            <p:nvPr/>
          </p:nvSpPr>
          <p:spPr bwMode="auto">
            <a:xfrm>
              <a:off x="1587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6" name="Freeform 376"/>
            <p:cNvSpPr>
              <a:spLocks/>
            </p:cNvSpPr>
            <p:nvPr/>
          </p:nvSpPr>
          <p:spPr bwMode="auto">
            <a:xfrm>
              <a:off x="1570" y="327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7" name="Freeform 377"/>
            <p:cNvSpPr>
              <a:spLocks/>
            </p:cNvSpPr>
            <p:nvPr/>
          </p:nvSpPr>
          <p:spPr bwMode="auto">
            <a:xfrm>
              <a:off x="1236" y="3273"/>
              <a:ext cx="9" cy="51"/>
            </a:xfrm>
            <a:custGeom>
              <a:avLst/>
              <a:gdLst>
                <a:gd name="T0" fmla="*/ 5 w 9"/>
                <a:gd name="T1" fmla="*/ 51 h 51"/>
                <a:gd name="T2" fmla="*/ 9 w 9"/>
                <a:gd name="T3" fmla="*/ 51 h 51"/>
                <a:gd name="T4" fmla="*/ 5 w 9"/>
                <a:gd name="T5" fmla="*/ 0 h 51"/>
                <a:gd name="T6" fmla="*/ 0 w 9"/>
                <a:gd name="T7" fmla="*/ 0 h 51"/>
                <a:gd name="T8" fmla="*/ 5 w 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1"/>
                <a:gd name="T17" fmla="*/ 9 w 9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1">
                  <a:moveTo>
                    <a:pt x="5" y="51"/>
                  </a:moveTo>
                  <a:lnTo>
                    <a:pt x="9" y="51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8" name="Freeform 378"/>
            <p:cNvSpPr>
              <a:spLocks/>
            </p:cNvSpPr>
            <p:nvPr/>
          </p:nvSpPr>
          <p:spPr bwMode="auto">
            <a:xfrm>
              <a:off x="1249" y="3269"/>
              <a:ext cx="9" cy="55"/>
            </a:xfrm>
            <a:custGeom>
              <a:avLst/>
              <a:gdLst>
                <a:gd name="T0" fmla="*/ 4 w 9"/>
                <a:gd name="T1" fmla="*/ 55 h 55"/>
                <a:gd name="T2" fmla="*/ 9 w 9"/>
                <a:gd name="T3" fmla="*/ 55 h 55"/>
                <a:gd name="T4" fmla="*/ 4 w 9"/>
                <a:gd name="T5" fmla="*/ 0 h 55"/>
                <a:gd name="T6" fmla="*/ 0 w 9"/>
                <a:gd name="T7" fmla="*/ 4 h 55"/>
                <a:gd name="T8" fmla="*/ 4 w 9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5"/>
                <a:gd name="T17" fmla="*/ 9 w 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5">
                  <a:moveTo>
                    <a:pt x="4" y="55"/>
                  </a:moveTo>
                  <a:lnTo>
                    <a:pt x="9" y="55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55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19" name="Freeform 379"/>
            <p:cNvSpPr>
              <a:spLocks/>
            </p:cNvSpPr>
            <p:nvPr/>
          </p:nvSpPr>
          <p:spPr bwMode="auto">
            <a:xfrm>
              <a:off x="1339" y="3281"/>
              <a:ext cx="154" cy="35"/>
            </a:xfrm>
            <a:custGeom>
              <a:avLst/>
              <a:gdLst>
                <a:gd name="T0" fmla="*/ 154 w 154"/>
                <a:gd name="T1" fmla="*/ 17 h 35"/>
                <a:gd name="T2" fmla="*/ 154 w 154"/>
                <a:gd name="T3" fmla="*/ 17 h 35"/>
                <a:gd name="T4" fmla="*/ 145 w 154"/>
                <a:gd name="T5" fmla="*/ 26 h 35"/>
                <a:gd name="T6" fmla="*/ 132 w 154"/>
                <a:gd name="T7" fmla="*/ 30 h 35"/>
                <a:gd name="T8" fmla="*/ 107 w 154"/>
                <a:gd name="T9" fmla="*/ 35 h 35"/>
                <a:gd name="T10" fmla="*/ 77 w 154"/>
                <a:gd name="T11" fmla="*/ 35 h 35"/>
                <a:gd name="T12" fmla="*/ 77 w 154"/>
                <a:gd name="T13" fmla="*/ 35 h 35"/>
                <a:gd name="T14" fmla="*/ 47 w 154"/>
                <a:gd name="T15" fmla="*/ 35 h 35"/>
                <a:gd name="T16" fmla="*/ 21 w 154"/>
                <a:gd name="T17" fmla="*/ 30 h 35"/>
                <a:gd name="T18" fmla="*/ 4 w 154"/>
                <a:gd name="T19" fmla="*/ 26 h 35"/>
                <a:gd name="T20" fmla="*/ 0 w 154"/>
                <a:gd name="T21" fmla="*/ 17 h 35"/>
                <a:gd name="T22" fmla="*/ 0 w 154"/>
                <a:gd name="T23" fmla="*/ 17 h 35"/>
                <a:gd name="T24" fmla="*/ 4 w 154"/>
                <a:gd name="T25" fmla="*/ 13 h 35"/>
                <a:gd name="T26" fmla="*/ 21 w 154"/>
                <a:gd name="T27" fmla="*/ 5 h 35"/>
                <a:gd name="T28" fmla="*/ 43 w 154"/>
                <a:gd name="T29" fmla="*/ 5 h 35"/>
                <a:gd name="T30" fmla="*/ 73 w 154"/>
                <a:gd name="T31" fmla="*/ 0 h 35"/>
                <a:gd name="T32" fmla="*/ 73 w 154"/>
                <a:gd name="T33" fmla="*/ 0 h 35"/>
                <a:gd name="T34" fmla="*/ 107 w 154"/>
                <a:gd name="T35" fmla="*/ 5 h 35"/>
                <a:gd name="T36" fmla="*/ 128 w 154"/>
                <a:gd name="T37" fmla="*/ 9 h 35"/>
                <a:gd name="T38" fmla="*/ 145 w 154"/>
                <a:gd name="T39" fmla="*/ 13 h 35"/>
                <a:gd name="T40" fmla="*/ 154 w 154"/>
                <a:gd name="T41" fmla="*/ 17 h 35"/>
                <a:gd name="T42" fmla="*/ 154 w 154"/>
                <a:gd name="T43" fmla="*/ 17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4"/>
                <a:gd name="T67" fmla="*/ 0 h 35"/>
                <a:gd name="T68" fmla="*/ 154 w 154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4" h="35">
                  <a:moveTo>
                    <a:pt x="154" y="17"/>
                  </a:moveTo>
                  <a:lnTo>
                    <a:pt x="154" y="17"/>
                  </a:lnTo>
                  <a:lnTo>
                    <a:pt x="145" y="26"/>
                  </a:lnTo>
                  <a:lnTo>
                    <a:pt x="132" y="30"/>
                  </a:lnTo>
                  <a:lnTo>
                    <a:pt x="107" y="35"/>
                  </a:lnTo>
                  <a:lnTo>
                    <a:pt x="77" y="35"/>
                  </a:lnTo>
                  <a:lnTo>
                    <a:pt x="47" y="35"/>
                  </a:lnTo>
                  <a:lnTo>
                    <a:pt x="21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21" y="5"/>
                  </a:lnTo>
                  <a:lnTo>
                    <a:pt x="43" y="5"/>
                  </a:lnTo>
                  <a:lnTo>
                    <a:pt x="73" y="0"/>
                  </a:lnTo>
                  <a:lnTo>
                    <a:pt x="107" y="5"/>
                  </a:lnTo>
                  <a:lnTo>
                    <a:pt x="128" y="9"/>
                  </a:lnTo>
                  <a:lnTo>
                    <a:pt x="145" y="13"/>
                  </a:lnTo>
                  <a:lnTo>
                    <a:pt x="154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0" name="Freeform 380"/>
            <p:cNvSpPr>
              <a:spLocks/>
            </p:cNvSpPr>
            <p:nvPr/>
          </p:nvSpPr>
          <p:spPr bwMode="auto">
            <a:xfrm>
              <a:off x="1313" y="3234"/>
              <a:ext cx="133" cy="30"/>
            </a:xfrm>
            <a:custGeom>
              <a:avLst/>
              <a:gdLst>
                <a:gd name="T0" fmla="*/ 0 w 133"/>
                <a:gd name="T1" fmla="*/ 13 h 30"/>
                <a:gd name="T2" fmla="*/ 0 w 133"/>
                <a:gd name="T3" fmla="*/ 13 h 30"/>
                <a:gd name="T4" fmla="*/ 4 w 133"/>
                <a:gd name="T5" fmla="*/ 22 h 30"/>
                <a:gd name="T6" fmla="*/ 17 w 133"/>
                <a:gd name="T7" fmla="*/ 26 h 30"/>
                <a:gd name="T8" fmla="*/ 64 w 133"/>
                <a:gd name="T9" fmla="*/ 30 h 30"/>
                <a:gd name="T10" fmla="*/ 64 w 133"/>
                <a:gd name="T11" fmla="*/ 30 h 30"/>
                <a:gd name="T12" fmla="*/ 116 w 133"/>
                <a:gd name="T13" fmla="*/ 26 h 30"/>
                <a:gd name="T14" fmla="*/ 128 w 133"/>
                <a:gd name="T15" fmla="*/ 22 h 30"/>
                <a:gd name="T16" fmla="*/ 133 w 133"/>
                <a:gd name="T17" fmla="*/ 13 h 30"/>
                <a:gd name="T18" fmla="*/ 133 w 133"/>
                <a:gd name="T19" fmla="*/ 13 h 30"/>
                <a:gd name="T20" fmla="*/ 128 w 133"/>
                <a:gd name="T21" fmla="*/ 9 h 30"/>
                <a:gd name="T22" fmla="*/ 116 w 133"/>
                <a:gd name="T23" fmla="*/ 5 h 30"/>
                <a:gd name="T24" fmla="*/ 64 w 133"/>
                <a:gd name="T25" fmla="*/ 0 h 30"/>
                <a:gd name="T26" fmla="*/ 64 w 133"/>
                <a:gd name="T27" fmla="*/ 0 h 30"/>
                <a:gd name="T28" fmla="*/ 17 w 133"/>
                <a:gd name="T29" fmla="*/ 5 h 30"/>
                <a:gd name="T30" fmla="*/ 4 w 133"/>
                <a:gd name="T31" fmla="*/ 9 h 30"/>
                <a:gd name="T32" fmla="*/ 0 w 133"/>
                <a:gd name="T33" fmla="*/ 13 h 30"/>
                <a:gd name="T34" fmla="*/ 0 w 133"/>
                <a:gd name="T35" fmla="*/ 13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3"/>
                <a:gd name="T55" fmla="*/ 0 h 30"/>
                <a:gd name="T56" fmla="*/ 133 w 133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3" h="30">
                  <a:moveTo>
                    <a:pt x="0" y="13"/>
                  </a:moveTo>
                  <a:lnTo>
                    <a:pt x="0" y="13"/>
                  </a:lnTo>
                  <a:lnTo>
                    <a:pt x="4" y="22"/>
                  </a:lnTo>
                  <a:lnTo>
                    <a:pt x="17" y="26"/>
                  </a:lnTo>
                  <a:lnTo>
                    <a:pt x="64" y="30"/>
                  </a:lnTo>
                  <a:lnTo>
                    <a:pt x="116" y="26"/>
                  </a:lnTo>
                  <a:lnTo>
                    <a:pt x="128" y="22"/>
                  </a:lnTo>
                  <a:lnTo>
                    <a:pt x="133" y="13"/>
                  </a:lnTo>
                  <a:lnTo>
                    <a:pt x="128" y="9"/>
                  </a:lnTo>
                  <a:lnTo>
                    <a:pt x="116" y="5"/>
                  </a:lnTo>
                  <a:lnTo>
                    <a:pt x="64" y="0"/>
                  </a:lnTo>
                  <a:lnTo>
                    <a:pt x="17" y="5"/>
                  </a:lnTo>
                  <a:lnTo>
                    <a:pt x="4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1" name="Freeform 381"/>
            <p:cNvSpPr>
              <a:spLocks/>
            </p:cNvSpPr>
            <p:nvPr/>
          </p:nvSpPr>
          <p:spPr bwMode="auto">
            <a:xfrm>
              <a:off x="1339" y="3239"/>
              <a:ext cx="90" cy="17"/>
            </a:xfrm>
            <a:custGeom>
              <a:avLst/>
              <a:gdLst>
                <a:gd name="T0" fmla="*/ 0 w 90"/>
                <a:gd name="T1" fmla="*/ 8 h 17"/>
                <a:gd name="T2" fmla="*/ 0 w 90"/>
                <a:gd name="T3" fmla="*/ 8 h 17"/>
                <a:gd name="T4" fmla="*/ 4 w 90"/>
                <a:gd name="T5" fmla="*/ 12 h 17"/>
                <a:gd name="T6" fmla="*/ 13 w 90"/>
                <a:gd name="T7" fmla="*/ 12 h 17"/>
                <a:gd name="T8" fmla="*/ 43 w 90"/>
                <a:gd name="T9" fmla="*/ 17 h 17"/>
                <a:gd name="T10" fmla="*/ 43 w 90"/>
                <a:gd name="T11" fmla="*/ 17 h 17"/>
                <a:gd name="T12" fmla="*/ 77 w 90"/>
                <a:gd name="T13" fmla="*/ 12 h 17"/>
                <a:gd name="T14" fmla="*/ 85 w 90"/>
                <a:gd name="T15" fmla="*/ 12 h 17"/>
                <a:gd name="T16" fmla="*/ 90 w 90"/>
                <a:gd name="T17" fmla="*/ 8 h 17"/>
                <a:gd name="T18" fmla="*/ 90 w 90"/>
                <a:gd name="T19" fmla="*/ 8 h 17"/>
                <a:gd name="T20" fmla="*/ 85 w 90"/>
                <a:gd name="T21" fmla="*/ 4 h 17"/>
                <a:gd name="T22" fmla="*/ 77 w 90"/>
                <a:gd name="T23" fmla="*/ 0 h 17"/>
                <a:gd name="T24" fmla="*/ 43 w 90"/>
                <a:gd name="T25" fmla="*/ 0 h 17"/>
                <a:gd name="T26" fmla="*/ 43 w 90"/>
                <a:gd name="T27" fmla="*/ 0 h 17"/>
                <a:gd name="T28" fmla="*/ 13 w 90"/>
                <a:gd name="T29" fmla="*/ 0 h 17"/>
                <a:gd name="T30" fmla="*/ 4 w 90"/>
                <a:gd name="T31" fmla="*/ 4 h 17"/>
                <a:gd name="T32" fmla="*/ 0 w 90"/>
                <a:gd name="T33" fmla="*/ 8 h 17"/>
                <a:gd name="T34" fmla="*/ 0 w 90"/>
                <a:gd name="T35" fmla="*/ 8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0"/>
                <a:gd name="T55" fmla="*/ 0 h 17"/>
                <a:gd name="T56" fmla="*/ 90 w 90"/>
                <a:gd name="T57" fmla="*/ 17 h 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0" h="17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13" y="12"/>
                  </a:lnTo>
                  <a:lnTo>
                    <a:pt x="43" y="17"/>
                  </a:lnTo>
                  <a:lnTo>
                    <a:pt x="77" y="12"/>
                  </a:lnTo>
                  <a:lnTo>
                    <a:pt x="85" y="12"/>
                  </a:lnTo>
                  <a:lnTo>
                    <a:pt x="90" y="8"/>
                  </a:lnTo>
                  <a:lnTo>
                    <a:pt x="85" y="4"/>
                  </a:lnTo>
                  <a:lnTo>
                    <a:pt x="77" y="0"/>
                  </a:lnTo>
                  <a:lnTo>
                    <a:pt x="43" y="0"/>
                  </a:lnTo>
                  <a:lnTo>
                    <a:pt x="13" y="0"/>
                  </a:lnTo>
                  <a:lnTo>
                    <a:pt x="4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2" name="Freeform 382"/>
            <p:cNvSpPr>
              <a:spLocks/>
            </p:cNvSpPr>
            <p:nvPr/>
          </p:nvSpPr>
          <p:spPr bwMode="auto">
            <a:xfrm>
              <a:off x="1860" y="3388"/>
              <a:ext cx="265" cy="103"/>
            </a:xfrm>
            <a:custGeom>
              <a:avLst/>
              <a:gdLst>
                <a:gd name="T0" fmla="*/ 13 w 265"/>
                <a:gd name="T1" fmla="*/ 103 h 103"/>
                <a:gd name="T2" fmla="*/ 265 w 265"/>
                <a:gd name="T3" fmla="*/ 56 h 103"/>
                <a:gd name="T4" fmla="*/ 261 w 265"/>
                <a:gd name="T5" fmla="*/ 30 h 103"/>
                <a:gd name="T6" fmla="*/ 261 w 265"/>
                <a:gd name="T7" fmla="*/ 30 h 103"/>
                <a:gd name="T8" fmla="*/ 265 w 265"/>
                <a:gd name="T9" fmla="*/ 0 h 103"/>
                <a:gd name="T10" fmla="*/ 9 w 265"/>
                <a:gd name="T11" fmla="*/ 39 h 103"/>
                <a:gd name="T12" fmla="*/ 9 w 265"/>
                <a:gd name="T13" fmla="*/ 39 h 103"/>
                <a:gd name="T14" fmla="*/ 5 w 265"/>
                <a:gd name="T15" fmla="*/ 64 h 103"/>
                <a:gd name="T16" fmla="*/ 0 w 265"/>
                <a:gd name="T17" fmla="*/ 86 h 103"/>
                <a:gd name="T18" fmla="*/ 5 w 265"/>
                <a:gd name="T19" fmla="*/ 94 h 103"/>
                <a:gd name="T20" fmla="*/ 13 w 265"/>
                <a:gd name="T21" fmla="*/ 103 h 103"/>
                <a:gd name="T22" fmla="*/ 13 w 265"/>
                <a:gd name="T23" fmla="*/ 103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5"/>
                <a:gd name="T37" fmla="*/ 0 h 103"/>
                <a:gd name="T38" fmla="*/ 265 w 26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5" h="103">
                  <a:moveTo>
                    <a:pt x="13" y="103"/>
                  </a:moveTo>
                  <a:lnTo>
                    <a:pt x="265" y="56"/>
                  </a:lnTo>
                  <a:lnTo>
                    <a:pt x="261" y="30"/>
                  </a:lnTo>
                  <a:lnTo>
                    <a:pt x="265" y="0"/>
                  </a:lnTo>
                  <a:lnTo>
                    <a:pt x="9" y="39"/>
                  </a:lnTo>
                  <a:lnTo>
                    <a:pt x="5" y="64"/>
                  </a:lnTo>
                  <a:lnTo>
                    <a:pt x="0" y="86"/>
                  </a:lnTo>
                  <a:lnTo>
                    <a:pt x="5" y="94"/>
                  </a:lnTo>
                  <a:lnTo>
                    <a:pt x="13" y="10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3" name="Freeform 383"/>
            <p:cNvSpPr>
              <a:spLocks/>
            </p:cNvSpPr>
            <p:nvPr/>
          </p:nvSpPr>
          <p:spPr bwMode="auto">
            <a:xfrm>
              <a:off x="1608" y="3311"/>
              <a:ext cx="526" cy="193"/>
            </a:xfrm>
            <a:custGeom>
              <a:avLst/>
              <a:gdLst>
                <a:gd name="T0" fmla="*/ 509 w 526"/>
                <a:gd name="T1" fmla="*/ 141 h 193"/>
                <a:gd name="T2" fmla="*/ 509 w 526"/>
                <a:gd name="T3" fmla="*/ 141 h 193"/>
                <a:gd name="T4" fmla="*/ 261 w 526"/>
                <a:gd name="T5" fmla="*/ 180 h 193"/>
                <a:gd name="T6" fmla="*/ 261 w 526"/>
                <a:gd name="T7" fmla="*/ 180 h 193"/>
                <a:gd name="T8" fmla="*/ 257 w 526"/>
                <a:gd name="T9" fmla="*/ 175 h 193"/>
                <a:gd name="T10" fmla="*/ 252 w 526"/>
                <a:gd name="T11" fmla="*/ 158 h 193"/>
                <a:gd name="T12" fmla="*/ 248 w 526"/>
                <a:gd name="T13" fmla="*/ 141 h 193"/>
                <a:gd name="T14" fmla="*/ 252 w 526"/>
                <a:gd name="T15" fmla="*/ 128 h 193"/>
                <a:gd name="T16" fmla="*/ 261 w 526"/>
                <a:gd name="T17" fmla="*/ 116 h 193"/>
                <a:gd name="T18" fmla="*/ 261 w 526"/>
                <a:gd name="T19" fmla="*/ 116 h 193"/>
                <a:gd name="T20" fmla="*/ 295 w 526"/>
                <a:gd name="T21" fmla="*/ 111 h 193"/>
                <a:gd name="T22" fmla="*/ 368 w 526"/>
                <a:gd name="T23" fmla="*/ 99 h 193"/>
                <a:gd name="T24" fmla="*/ 453 w 526"/>
                <a:gd name="T25" fmla="*/ 90 h 193"/>
                <a:gd name="T26" fmla="*/ 522 w 526"/>
                <a:gd name="T27" fmla="*/ 77 h 193"/>
                <a:gd name="T28" fmla="*/ 522 w 526"/>
                <a:gd name="T29" fmla="*/ 77 h 193"/>
                <a:gd name="T30" fmla="*/ 522 w 526"/>
                <a:gd name="T31" fmla="*/ 73 h 193"/>
                <a:gd name="T32" fmla="*/ 517 w 526"/>
                <a:gd name="T33" fmla="*/ 69 h 193"/>
                <a:gd name="T34" fmla="*/ 517 w 526"/>
                <a:gd name="T35" fmla="*/ 69 h 193"/>
                <a:gd name="T36" fmla="*/ 274 w 526"/>
                <a:gd name="T37" fmla="*/ 0 h 193"/>
                <a:gd name="T38" fmla="*/ 39 w 526"/>
                <a:gd name="T39" fmla="*/ 9 h 193"/>
                <a:gd name="T40" fmla="*/ 34 w 526"/>
                <a:gd name="T41" fmla="*/ 9 h 193"/>
                <a:gd name="T42" fmla="*/ 26 w 526"/>
                <a:gd name="T43" fmla="*/ 9 h 193"/>
                <a:gd name="T44" fmla="*/ 13 w 526"/>
                <a:gd name="T45" fmla="*/ 9 h 193"/>
                <a:gd name="T46" fmla="*/ 13 w 526"/>
                <a:gd name="T47" fmla="*/ 9 h 193"/>
                <a:gd name="T48" fmla="*/ 9 w 526"/>
                <a:gd name="T49" fmla="*/ 17 h 193"/>
                <a:gd name="T50" fmla="*/ 0 w 526"/>
                <a:gd name="T51" fmla="*/ 34 h 193"/>
                <a:gd name="T52" fmla="*/ 0 w 526"/>
                <a:gd name="T53" fmla="*/ 47 h 193"/>
                <a:gd name="T54" fmla="*/ 0 w 526"/>
                <a:gd name="T55" fmla="*/ 60 h 193"/>
                <a:gd name="T56" fmla="*/ 4 w 526"/>
                <a:gd name="T57" fmla="*/ 77 h 193"/>
                <a:gd name="T58" fmla="*/ 13 w 526"/>
                <a:gd name="T59" fmla="*/ 90 h 193"/>
                <a:gd name="T60" fmla="*/ 257 w 526"/>
                <a:gd name="T61" fmla="*/ 188 h 193"/>
                <a:gd name="T62" fmla="*/ 257 w 526"/>
                <a:gd name="T63" fmla="*/ 188 h 193"/>
                <a:gd name="T64" fmla="*/ 265 w 526"/>
                <a:gd name="T65" fmla="*/ 193 h 193"/>
                <a:gd name="T66" fmla="*/ 274 w 526"/>
                <a:gd name="T67" fmla="*/ 188 h 193"/>
                <a:gd name="T68" fmla="*/ 274 w 526"/>
                <a:gd name="T69" fmla="*/ 188 h 193"/>
                <a:gd name="T70" fmla="*/ 282 w 526"/>
                <a:gd name="T71" fmla="*/ 184 h 193"/>
                <a:gd name="T72" fmla="*/ 282 w 526"/>
                <a:gd name="T73" fmla="*/ 184 h 193"/>
                <a:gd name="T74" fmla="*/ 398 w 526"/>
                <a:gd name="T75" fmla="*/ 167 h 193"/>
                <a:gd name="T76" fmla="*/ 522 w 526"/>
                <a:gd name="T77" fmla="*/ 146 h 193"/>
                <a:gd name="T78" fmla="*/ 522 w 526"/>
                <a:gd name="T79" fmla="*/ 146 h 193"/>
                <a:gd name="T80" fmla="*/ 526 w 526"/>
                <a:gd name="T81" fmla="*/ 141 h 193"/>
                <a:gd name="T82" fmla="*/ 526 w 526"/>
                <a:gd name="T83" fmla="*/ 137 h 193"/>
                <a:gd name="T84" fmla="*/ 526 w 526"/>
                <a:gd name="T85" fmla="*/ 133 h 193"/>
                <a:gd name="T86" fmla="*/ 526 w 526"/>
                <a:gd name="T87" fmla="*/ 133 h 193"/>
                <a:gd name="T88" fmla="*/ 526 w 526"/>
                <a:gd name="T89" fmla="*/ 133 h 193"/>
                <a:gd name="T90" fmla="*/ 526 w 526"/>
                <a:gd name="T91" fmla="*/ 133 h 193"/>
                <a:gd name="T92" fmla="*/ 522 w 526"/>
                <a:gd name="T93" fmla="*/ 137 h 193"/>
                <a:gd name="T94" fmla="*/ 509 w 526"/>
                <a:gd name="T95" fmla="*/ 141 h 193"/>
                <a:gd name="T96" fmla="*/ 509 w 526"/>
                <a:gd name="T97" fmla="*/ 141 h 1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26"/>
                <a:gd name="T148" fmla="*/ 0 h 193"/>
                <a:gd name="T149" fmla="*/ 526 w 526"/>
                <a:gd name="T150" fmla="*/ 193 h 1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26" h="193">
                  <a:moveTo>
                    <a:pt x="509" y="141"/>
                  </a:moveTo>
                  <a:lnTo>
                    <a:pt x="509" y="141"/>
                  </a:lnTo>
                  <a:lnTo>
                    <a:pt x="261" y="180"/>
                  </a:lnTo>
                  <a:lnTo>
                    <a:pt x="257" y="175"/>
                  </a:lnTo>
                  <a:lnTo>
                    <a:pt x="252" y="158"/>
                  </a:lnTo>
                  <a:lnTo>
                    <a:pt x="248" y="141"/>
                  </a:lnTo>
                  <a:lnTo>
                    <a:pt x="252" y="128"/>
                  </a:lnTo>
                  <a:lnTo>
                    <a:pt x="261" y="116"/>
                  </a:lnTo>
                  <a:lnTo>
                    <a:pt x="295" y="111"/>
                  </a:lnTo>
                  <a:lnTo>
                    <a:pt x="368" y="99"/>
                  </a:lnTo>
                  <a:lnTo>
                    <a:pt x="453" y="90"/>
                  </a:lnTo>
                  <a:lnTo>
                    <a:pt x="522" y="77"/>
                  </a:lnTo>
                  <a:lnTo>
                    <a:pt x="522" y="73"/>
                  </a:lnTo>
                  <a:lnTo>
                    <a:pt x="517" y="69"/>
                  </a:lnTo>
                  <a:lnTo>
                    <a:pt x="274" y="0"/>
                  </a:lnTo>
                  <a:lnTo>
                    <a:pt x="39" y="9"/>
                  </a:lnTo>
                  <a:lnTo>
                    <a:pt x="34" y="9"/>
                  </a:lnTo>
                  <a:lnTo>
                    <a:pt x="26" y="9"/>
                  </a:lnTo>
                  <a:lnTo>
                    <a:pt x="13" y="9"/>
                  </a:lnTo>
                  <a:lnTo>
                    <a:pt x="9" y="17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4" y="77"/>
                  </a:lnTo>
                  <a:lnTo>
                    <a:pt x="13" y="90"/>
                  </a:lnTo>
                  <a:lnTo>
                    <a:pt x="257" y="188"/>
                  </a:lnTo>
                  <a:lnTo>
                    <a:pt x="265" y="193"/>
                  </a:lnTo>
                  <a:lnTo>
                    <a:pt x="274" y="188"/>
                  </a:lnTo>
                  <a:lnTo>
                    <a:pt x="282" y="184"/>
                  </a:lnTo>
                  <a:lnTo>
                    <a:pt x="398" y="167"/>
                  </a:lnTo>
                  <a:lnTo>
                    <a:pt x="522" y="146"/>
                  </a:lnTo>
                  <a:lnTo>
                    <a:pt x="526" y="141"/>
                  </a:lnTo>
                  <a:lnTo>
                    <a:pt x="526" y="137"/>
                  </a:lnTo>
                  <a:lnTo>
                    <a:pt x="526" y="133"/>
                  </a:lnTo>
                  <a:lnTo>
                    <a:pt x="522" y="137"/>
                  </a:lnTo>
                  <a:lnTo>
                    <a:pt x="509" y="14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4" name="Freeform 384"/>
            <p:cNvSpPr>
              <a:spLocks/>
            </p:cNvSpPr>
            <p:nvPr/>
          </p:nvSpPr>
          <p:spPr bwMode="auto">
            <a:xfrm>
              <a:off x="1856" y="3388"/>
              <a:ext cx="278" cy="103"/>
            </a:xfrm>
            <a:custGeom>
              <a:avLst/>
              <a:gdLst>
                <a:gd name="T0" fmla="*/ 269 w 278"/>
                <a:gd name="T1" fmla="*/ 51 h 103"/>
                <a:gd name="T2" fmla="*/ 269 w 278"/>
                <a:gd name="T3" fmla="*/ 56 h 103"/>
                <a:gd name="T4" fmla="*/ 17 w 278"/>
                <a:gd name="T5" fmla="*/ 98 h 103"/>
                <a:gd name="T6" fmla="*/ 17 w 278"/>
                <a:gd name="T7" fmla="*/ 98 h 103"/>
                <a:gd name="T8" fmla="*/ 9 w 278"/>
                <a:gd name="T9" fmla="*/ 77 h 103"/>
                <a:gd name="T10" fmla="*/ 9 w 278"/>
                <a:gd name="T11" fmla="*/ 60 h 103"/>
                <a:gd name="T12" fmla="*/ 17 w 278"/>
                <a:gd name="T13" fmla="*/ 43 h 103"/>
                <a:gd name="T14" fmla="*/ 261 w 278"/>
                <a:gd name="T15" fmla="*/ 9 h 103"/>
                <a:gd name="T16" fmla="*/ 261 w 278"/>
                <a:gd name="T17" fmla="*/ 9 h 103"/>
                <a:gd name="T18" fmla="*/ 269 w 278"/>
                <a:gd name="T19" fmla="*/ 4 h 103"/>
                <a:gd name="T20" fmla="*/ 274 w 278"/>
                <a:gd name="T21" fmla="*/ 0 h 103"/>
                <a:gd name="T22" fmla="*/ 274 w 278"/>
                <a:gd name="T23" fmla="*/ 0 h 103"/>
                <a:gd name="T24" fmla="*/ 274 w 278"/>
                <a:gd name="T25" fmla="*/ 0 h 103"/>
                <a:gd name="T26" fmla="*/ 274 w 278"/>
                <a:gd name="T27" fmla="*/ 0 h 103"/>
                <a:gd name="T28" fmla="*/ 205 w 278"/>
                <a:gd name="T29" fmla="*/ 13 h 103"/>
                <a:gd name="T30" fmla="*/ 120 w 278"/>
                <a:gd name="T31" fmla="*/ 22 h 103"/>
                <a:gd name="T32" fmla="*/ 47 w 278"/>
                <a:gd name="T33" fmla="*/ 34 h 103"/>
                <a:gd name="T34" fmla="*/ 13 w 278"/>
                <a:gd name="T35" fmla="*/ 39 h 103"/>
                <a:gd name="T36" fmla="*/ 13 w 278"/>
                <a:gd name="T37" fmla="*/ 39 h 103"/>
                <a:gd name="T38" fmla="*/ 4 w 278"/>
                <a:gd name="T39" fmla="*/ 51 h 103"/>
                <a:gd name="T40" fmla="*/ 0 w 278"/>
                <a:gd name="T41" fmla="*/ 64 h 103"/>
                <a:gd name="T42" fmla="*/ 4 w 278"/>
                <a:gd name="T43" fmla="*/ 81 h 103"/>
                <a:gd name="T44" fmla="*/ 9 w 278"/>
                <a:gd name="T45" fmla="*/ 98 h 103"/>
                <a:gd name="T46" fmla="*/ 13 w 278"/>
                <a:gd name="T47" fmla="*/ 103 h 103"/>
                <a:gd name="T48" fmla="*/ 13 w 278"/>
                <a:gd name="T49" fmla="*/ 103 h 103"/>
                <a:gd name="T50" fmla="*/ 261 w 278"/>
                <a:gd name="T51" fmla="*/ 64 h 103"/>
                <a:gd name="T52" fmla="*/ 261 w 278"/>
                <a:gd name="T53" fmla="*/ 64 h 103"/>
                <a:gd name="T54" fmla="*/ 274 w 278"/>
                <a:gd name="T55" fmla="*/ 60 h 103"/>
                <a:gd name="T56" fmla="*/ 278 w 278"/>
                <a:gd name="T57" fmla="*/ 60 h 103"/>
                <a:gd name="T58" fmla="*/ 278 w 278"/>
                <a:gd name="T59" fmla="*/ 56 h 103"/>
                <a:gd name="T60" fmla="*/ 278 w 278"/>
                <a:gd name="T61" fmla="*/ 56 h 103"/>
                <a:gd name="T62" fmla="*/ 269 w 278"/>
                <a:gd name="T63" fmla="*/ 51 h 103"/>
                <a:gd name="T64" fmla="*/ 269 w 278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8"/>
                <a:gd name="T100" fmla="*/ 0 h 103"/>
                <a:gd name="T101" fmla="*/ 278 w 278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8" h="103">
                  <a:moveTo>
                    <a:pt x="269" y="51"/>
                  </a:moveTo>
                  <a:lnTo>
                    <a:pt x="269" y="56"/>
                  </a:lnTo>
                  <a:lnTo>
                    <a:pt x="17" y="98"/>
                  </a:lnTo>
                  <a:lnTo>
                    <a:pt x="9" y="77"/>
                  </a:lnTo>
                  <a:lnTo>
                    <a:pt x="9" y="60"/>
                  </a:lnTo>
                  <a:lnTo>
                    <a:pt x="17" y="43"/>
                  </a:lnTo>
                  <a:lnTo>
                    <a:pt x="261" y="9"/>
                  </a:lnTo>
                  <a:lnTo>
                    <a:pt x="269" y="4"/>
                  </a:lnTo>
                  <a:lnTo>
                    <a:pt x="274" y="0"/>
                  </a:lnTo>
                  <a:lnTo>
                    <a:pt x="205" y="13"/>
                  </a:lnTo>
                  <a:lnTo>
                    <a:pt x="120" y="22"/>
                  </a:lnTo>
                  <a:lnTo>
                    <a:pt x="47" y="34"/>
                  </a:lnTo>
                  <a:lnTo>
                    <a:pt x="13" y="39"/>
                  </a:lnTo>
                  <a:lnTo>
                    <a:pt x="4" y="51"/>
                  </a:lnTo>
                  <a:lnTo>
                    <a:pt x="0" y="64"/>
                  </a:lnTo>
                  <a:lnTo>
                    <a:pt x="4" y="81"/>
                  </a:lnTo>
                  <a:lnTo>
                    <a:pt x="9" y="98"/>
                  </a:lnTo>
                  <a:lnTo>
                    <a:pt x="13" y="103"/>
                  </a:lnTo>
                  <a:lnTo>
                    <a:pt x="261" y="64"/>
                  </a:lnTo>
                  <a:lnTo>
                    <a:pt x="274" y="60"/>
                  </a:lnTo>
                  <a:lnTo>
                    <a:pt x="278" y="60"/>
                  </a:lnTo>
                  <a:lnTo>
                    <a:pt x="278" y="56"/>
                  </a:lnTo>
                  <a:lnTo>
                    <a:pt x="269" y="5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5" name="Freeform 385"/>
            <p:cNvSpPr>
              <a:spLocks/>
            </p:cNvSpPr>
            <p:nvPr/>
          </p:nvSpPr>
          <p:spPr bwMode="auto">
            <a:xfrm>
              <a:off x="1625" y="3320"/>
              <a:ext cx="274" cy="102"/>
            </a:xfrm>
            <a:custGeom>
              <a:avLst/>
              <a:gdLst>
                <a:gd name="T0" fmla="*/ 0 w 274"/>
                <a:gd name="T1" fmla="*/ 0 h 102"/>
                <a:gd name="T2" fmla="*/ 257 w 274"/>
                <a:gd name="T3" fmla="*/ 102 h 102"/>
                <a:gd name="T4" fmla="*/ 274 w 274"/>
                <a:gd name="T5" fmla="*/ 102 h 102"/>
                <a:gd name="T6" fmla="*/ 22 w 274"/>
                <a:gd name="T7" fmla="*/ 0 h 102"/>
                <a:gd name="T8" fmla="*/ 0 w 274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"/>
                <a:gd name="T16" fmla="*/ 0 h 102"/>
                <a:gd name="T17" fmla="*/ 274 w 274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" h="102">
                  <a:moveTo>
                    <a:pt x="0" y="0"/>
                  </a:moveTo>
                  <a:lnTo>
                    <a:pt x="257" y="102"/>
                  </a:lnTo>
                  <a:lnTo>
                    <a:pt x="274" y="102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6" name="Freeform 386"/>
            <p:cNvSpPr>
              <a:spLocks/>
            </p:cNvSpPr>
            <p:nvPr/>
          </p:nvSpPr>
          <p:spPr bwMode="auto">
            <a:xfrm>
              <a:off x="1630" y="3324"/>
              <a:ext cx="25" cy="94"/>
            </a:xfrm>
            <a:custGeom>
              <a:avLst/>
              <a:gdLst>
                <a:gd name="T0" fmla="*/ 17 w 25"/>
                <a:gd name="T1" fmla="*/ 0 h 94"/>
                <a:gd name="T2" fmla="*/ 17 w 25"/>
                <a:gd name="T3" fmla="*/ 0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0 h 94"/>
                <a:gd name="T10" fmla="*/ 0 w 25"/>
                <a:gd name="T11" fmla="*/ 30 h 94"/>
                <a:gd name="T12" fmla="*/ 4 w 25"/>
                <a:gd name="T13" fmla="*/ 60 h 94"/>
                <a:gd name="T14" fmla="*/ 12 w 25"/>
                <a:gd name="T15" fmla="*/ 86 h 94"/>
                <a:gd name="T16" fmla="*/ 12 w 25"/>
                <a:gd name="T17" fmla="*/ 86 h 94"/>
                <a:gd name="T18" fmla="*/ 17 w 25"/>
                <a:gd name="T19" fmla="*/ 90 h 94"/>
                <a:gd name="T20" fmla="*/ 17 w 25"/>
                <a:gd name="T21" fmla="*/ 90 h 94"/>
                <a:gd name="T22" fmla="*/ 25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2 w 25"/>
                <a:gd name="T31" fmla="*/ 60 h 94"/>
                <a:gd name="T32" fmla="*/ 12 w 25"/>
                <a:gd name="T33" fmla="*/ 30 h 94"/>
                <a:gd name="T34" fmla="*/ 12 w 25"/>
                <a:gd name="T35" fmla="*/ 30 h 94"/>
                <a:gd name="T36" fmla="*/ 17 w 25"/>
                <a:gd name="T37" fmla="*/ 21 h 94"/>
                <a:gd name="T38" fmla="*/ 21 w 25"/>
                <a:gd name="T39" fmla="*/ 13 h 94"/>
                <a:gd name="T40" fmla="*/ 25 w 25"/>
                <a:gd name="T41" fmla="*/ 4 h 94"/>
                <a:gd name="T42" fmla="*/ 25 w 25"/>
                <a:gd name="T43" fmla="*/ 4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21 w 25"/>
                <a:gd name="T51" fmla="*/ 0 h 94"/>
                <a:gd name="T52" fmla="*/ 17 w 25"/>
                <a:gd name="T53" fmla="*/ 0 h 94"/>
                <a:gd name="T54" fmla="*/ 17 w 25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7" y="0"/>
                  </a:moveTo>
                  <a:lnTo>
                    <a:pt x="17" y="0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0"/>
                  </a:lnTo>
                  <a:lnTo>
                    <a:pt x="4" y="60"/>
                  </a:lnTo>
                  <a:lnTo>
                    <a:pt x="12" y="86"/>
                  </a:lnTo>
                  <a:lnTo>
                    <a:pt x="17" y="90"/>
                  </a:lnTo>
                  <a:lnTo>
                    <a:pt x="25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2" y="60"/>
                  </a:lnTo>
                  <a:lnTo>
                    <a:pt x="12" y="30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7" name="Freeform 387"/>
            <p:cNvSpPr>
              <a:spLocks/>
            </p:cNvSpPr>
            <p:nvPr/>
          </p:nvSpPr>
          <p:spPr bwMode="auto">
            <a:xfrm>
              <a:off x="1651" y="3333"/>
              <a:ext cx="26" cy="94"/>
            </a:xfrm>
            <a:custGeom>
              <a:avLst/>
              <a:gdLst>
                <a:gd name="T0" fmla="*/ 17 w 26"/>
                <a:gd name="T1" fmla="*/ 4 h 94"/>
                <a:gd name="T2" fmla="*/ 17 w 26"/>
                <a:gd name="T3" fmla="*/ 4 h 94"/>
                <a:gd name="T4" fmla="*/ 8 w 26"/>
                <a:gd name="T5" fmla="*/ 8 h 94"/>
                <a:gd name="T6" fmla="*/ 4 w 26"/>
                <a:gd name="T7" fmla="*/ 17 h 94"/>
                <a:gd name="T8" fmla="*/ 0 w 26"/>
                <a:gd name="T9" fmla="*/ 34 h 94"/>
                <a:gd name="T10" fmla="*/ 0 w 26"/>
                <a:gd name="T11" fmla="*/ 34 h 94"/>
                <a:gd name="T12" fmla="*/ 4 w 26"/>
                <a:gd name="T13" fmla="*/ 59 h 94"/>
                <a:gd name="T14" fmla="*/ 13 w 26"/>
                <a:gd name="T15" fmla="*/ 85 h 94"/>
                <a:gd name="T16" fmla="*/ 13 w 26"/>
                <a:gd name="T17" fmla="*/ 85 h 94"/>
                <a:gd name="T18" fmla="*/ 17 w 26"/>
                <a:gd name="T19" fmla="*/ 94 h 94"/>
                <a:gd name="T20" fmla="*/ 17 w 26"/>
                <a:gd name="T21" fmla="*/ 94 h 94"/>
                <a:gd name="T22" fmla="*/ 26 w 26"/>
                <a:gd name="T23" fmla="*/ 94 h 94"/>
                <a:gd name="T24" fmla="*/ 26 w 26"/>
                <a:gd name="T25" fmla="*/ 89 h 94"/>
                <a:gd name="T26" fmla="*/ 26 w 26"/>
                <a:gd name="T27" fmla="*/ 89 h 94"/>
                <a:gd name="T28" fmla="*/ 17 w 26"/>
                <a:gd name="T29" fmla="*/ 77 h 94"/>
                <a:gd name="T30" fmla="*/ 13 w 26"/>
                <a:gd name="T31" fmla="*/ 59 h 94"/>
                <a:gd name="T32" fmla="*/ 13 w 26"/>
                <a:gd name="T33" fmla="*/ 34 h 94"/>
                <a:gd name="T34" fmla="*/ 13 w 26"/>
                <a:gd name="T35" fmla="*/ 34 h 94"/>
                <a:gd name="T36" fmla="*/ 17 w 26"/>
                <a:gd name="T37" fmla="*/ 21 h 94"/>
                <a:gd name="T38" fmla="*/ 21 w 26"/>
                <a:gd name="T39" fmla="*/ 12 h 94"/>
                <a:gd name="T40" fmla="*/ 26 w 26"/>
                <a:gd name="T41" fmla="*/ 8 h 94"/>
                <a:gd name="T42" fmla="*/ 26 w 26"/>
                <a:gd name="T43" fmla="*/ 8 h 94"/>
                <a:gd name="T44" fmla="*/ 26 w 26"/>
                <a:gd name="T45" fmla="*/ 4 h 94"/>
                <a:gd name="T46" fmla="*/ 21 w 26"/>
                <a:gd name="T47" fmla="*/ 0 h 94"/>
                <a:gd name="T48" fmla="*/ 21 w 26"/>
                <a:gd name="T49" fmla="*/ 0 h 94"/>
                <a:gd name="T50" fmla="*/ 21 w 26"/>
                <a:gd name="T51" fmla="*/ 0 h 94"/>
                <a:gd name="T52" fmla="*/ 17 w 26"/>
                <a:gd name="T53" fmla="*/ 4 h 94"/>
                <a:gd name="T54" fmla="*/ 17 w 26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7" y="4"/>
                  </a:moveTo>
                  <a:lnTo>
                    <a:pt x="17" y="4"/>
                  </a:lnTo>
                  <a:lnTo>
                    <a:pt x="8" y="8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4" y="59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17" y="77"/>
                  </a:lnTo>
                  <a:lnTo>
                    <a:pt x="13" y="59"/>
                  </a:lnTo>
                  <a:lnTo>
                    <a:pt x="13" y="34"/>
                  </a:lnTo>
                  <a:lnTo>
                    <a:pt x="17" y="21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8" name="Freeform 388"/>
            <p:cNvSpPr>
              <a:spLocks/>
            </p:cNvSpPr>
            <p:nvPr/>
          </p:nvSpPr>
          <p:spPr bwMode="auto">
            <a:xfrm>
              <a:off x="1800" y="3392"/>
              <a:ext cx="26" cy="94"/>
            </a:xfrm>
            <a:custGeom>
              <a:avLst/>
              <a:gdLst>
                <a:gd name="T0" fmla="*/ 13 w 26"/>
                <a:gd name="T1" fmla="*/ 0 h 94"/>
                <a:gd name="T2" fmla="*/ 13 w 26"/>
                <a:gd name="T3" fmla="*/ 0 h 94"/>
                <a:gd name="T4" fmla="*/ 9 w 26"/>
                <a:gd name="T5" fmla="*/ 9 h 94"/>
                <a:gd name="T6" fmla="*/ 5 w 26"/>
                <a:gd name="T7" fmla="*/ 18 h 94"/>
                <a:gd name="T8" fmla="*/ 0 w 26"/>
                <a:gd name="T9" fmla="*/ 30 h 94"/>
                <a:gd name="T10" fmla="*/ 0 w 26"/>
                <a:gd name="T11" fmla="*/ 30 h 94"/>
                <a:gd name="T12" fmla="*/ 0 w 26"/>
                <a:gd name="T13" fmla="*/ 60 h 94"/>
                <a:gd name="T14" fmla="*/ 9 w 26"/>
                <a:gd name="T15" fmla="*/ 86 h 94"/>
                <a:gd name="T16" fmla="*/ 9 w 26"/>
                <a:gd name="T17" fmla="*/ 86 h 94"/>
                <a:gd name="T18" fmla="*/ 18 w 26"/>
                <a:gd name="T19" fmla="*/ 90 h 94"/>
                <a:gd name="T20" fmla="*/ 18 w 26"/>
                <a:gd name="T21" fmla="*/ 90 h 94"/>
                <a:gd name="T22" fmla="*/ 22 w 26"/>
                <a:gd name="T23" fmla="*/ 94 h 94"/>
                <a:gd name="T24" fmla="*/ 26 w 26"/>
                <a:gd name="T25" fmla="*/ 90 h 94"/>
                <a:gd name="T26" fmla="*/ 26 w 26"/>
                <a:gd name="T27" fmla="*/ 90 h 94"/>
                <a:gd name="T28" fmla="*/ 18 w 26"/>
                <a:gd name="T29" fmla="*/ 77 h 94"/>
                <a:gd name="T30" fmla="*/ 13 w 26"/>
                <a:gd name="T31" fmla="*/ 60 h 94"/>
                <a:gd name="T32" fmla="*/ 9 w 26"/>
                <a:gd name="T33" fmla="*/ 30 h 94"/>
                <a:gd name="T34" fmla="*/ 9 w 26"/>
                <a:gd name="T35" fmla="*/ 30 h 94"/>
                <a:gd name="T36" fmla="*/ 13 w 26"/>
                <a:gd name="T37" fmla="*/ 18 h 94"/>
                <a:gd name="T38" fmla="*/ 18 w 26"/>
                <a:gd name="T39" fmla="*/ 13 h 94"/>
                <a:gd name="T40" fmla="*/ 26 w 26"/>
                <a:gd name="T41" fmla="*/ 5 h 94"/>
                <a:gd name="T42" fmla="*/ 26 w 26"/>
                <a:gd name="T43" fmla="*/ 5 h 94"/>
                <a:gd name="T44" fmla="*/ 26 w 26"/>
                <a:gd name="T45" fmla="*/ 5 h 94"/>
                <a:gd name="T46" fmla="*/ 22 w 26"/>
                <a:gd name="T47" fmla="*/ 0 h 94"/>
                <a:gd name="T48" fmla="*/ 22 w 26"/>
                <a:gd name="T49" fmla="*/ 0 h 94"/>
                <a:gd name="T50" fmla="*/ 18 w 26"/>
                <a:gd name="T51" fmla="*/ 0 h 94"/>
                <a:gd name="T52" fmla="*/ 13 w 26"/>
                <a:gd name="T53" fmla="*/ 0 h 94"/>
                <a:gd name="T54" fmla="*/ 13 w 26"/>
                <a:gd name="T55" fmla="*/ 0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94"/>
                <a:gd name="T86" fmla="*/ 26 w 26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94">
                  <a:moveTo>
                    <a:pt x="13" y="0"/>
                  </a:moveTo>
                  <a:lnTo>
                    <a:pt x="13" y="0"/>
                  </a:lnTo>
                  <a:lnTo>
                    <a:pt x="9" y="9"/>
                  </a:lnTo>
                  <a:lnTo>
                    <a:pt x="5" y="18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9" y="86"/>
                  </a:lnTo>
                  <a:lnTo>
                    <a:pt x="18" y="90"/>
                  </a:lnTo>
                  <a:lnTo>
                    <a:pt x="22" y="94"/>
                  </a:lnTo>
                  <a:lnTo>
                    <a:pt x="26" y="90"/>
                  </a:lnTo>
                  <a:lnTo>
                    <a:pt x="18" y="77"/>
                  </a:lnTo>
                  <a:lnTo>
                    <a:pt x="13" y="60"/>
                  </a:lnTo>
                  <a:lnTo>
                    <a:pt x="9" y="30"/>
                  </a:lnTo>
                  <a:lnTo>
                    <a:pt x="13" y="18"/>
                  </a:lnTo>
                  <a:lnTo>
                    <a:pt x="18" y="13"/>
                  </a:lnTo>
                  <a:lnTo>
                    <a:pt x="26" y="5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29" name="Freeform 389"/>
            <p:cNvSpPr>
              <a:spLocks/>
            </p:cNvSpPr>
            <p:nvPr/>
          </p:nvSpPr>
          <p:spPr bwMode="auto">
            <a:xfrm>
              <a:off x="1822" y="3401"/>
              <a:ext cx="25" cy="94"/>
            </a:xfrm>
            <a:custGeom>
              <a:avLst/>
              <a:gdLst>
                <a:gd name="T0" fmla="*/ 13 w 25"/>
                <a:gd name="T1" fmla="*/ 4 h 94"/>
                <a:gd name="T2" fmla="*/ 13 w 25"/>
                <a:gd name="T3" fmla="*/ 4 h 94"/>
                <a:gd name="T4" fmla="*/ 8 w 25"/>
                <a:gd name="T5" fmla="*/ 9 h 94"/>
                <a:gd name="T6" fmla="*/ 4 w 25"/>
                <a:gd name="T7" fmla="*/ 17 h 94"/>
                <a:gd name="T8" fmla="*/ 0 w 25"/>
                <a:gd name="T9" fmla="*/ 34 h 94"/>
                <a:gd name="T10" fmla="*/ 0 w 25"/>
                <a:gd name="T11" fmla="*/ 34 h 94"/>
                <a:gd name="T12" fmla="*/ 0 w 25"/>
                <a:gd name="T13" fmla="*/ 60 h 94"/>
                <a:gd name="T14" fmla="*/ 13 w 25"/>
                <a:gd name="T15" fmla="*/ 85 h 94"/>
                <a:gd name="T16" fmla="*/ 13 w 25"/>
                <a:gd name="T17" fmla="*/ 85 h 94"/>
                <a:gd name="T18" fmla="*/ 17 w 25"/>
                <a:gd name="T19" fmla="*/ 94 h 94"/>
                <a:gd name="T20" fmla="*/ 17 w 25"/>
                <a:gd name="T21" fmla="*/ 94 h 94"/>
                <a:gd name="T22" fmla="*/ 21 w 25"/>
                <a:gd name="T23" fmla="*/ 94 h 94"/>
                <a:gd name="T24" fmla="*/ 25 w 25"/>
                <a:gd name="T25" fmla="*/ 90 h 94"/>
                <a:gd name="T26" fmla="*/ 25 w 25"/>
                <a:gd name="T27" fmla="*/ 90 h 94"/>
                <a:gd name="T28" fmla="*/ 17 w 25"/>
                <a:gd name="T29" fmla="*/ 77 h 94"/>
                <a:gd name="T30" fmla="*/ 13 w 25"/>
                <a:gd name="T31" fmla="*/ 60 h 94"/>
                <a:gd name="T32" fmla="*/ 8 w 25"/>
                <a:gd name="T33" fmla="*/ 34 h 94"/>
                <a:gd name="T34" fmla="*/ 8 w 25"/>
                <a:gd name="T35" fmla="*/ 34 h 94"/>
                <a:gd name="T36" fmla="*/ 13 w 25"/>
                <a:gd name="T37" fmla="*/ 21 h 94"/>
                <a:gd name="T38" fmla="*/ 17 w 25"/>
                <a:gd name="T39" fmla="*/ 13 h 94"/>
                <a:gd name="T40" fmla="*/ 25 w 25"/>
                <a:gd name="T41" fmla="*/ 9 h 94"/>
                <a:gd name="T42" fmla="*/ 25 w 25"/>
                <a:gd name="T43" fmla="*/ 9 h 94"/>
                <a:gd name="T44" fmla="*/ 25 w 25"/>
                <a:gd name="T45" fmla="*/ 4 h 94"/>
                <a:gd name="T46" fmla="*/ 21 w 25"/>
                <a:gd name="T47" fmla="*/ 0 h 94"/>
                <a:gd name="T48" fmla="*/ 21 w 25"/>
                <a:gd name="T49" fmla="*/ 0 h 94"/>
                <a:gd name="T50" fmla="*/ 17 w 25"/>
                <a:gd name="T51" fmla="*/ 0 h 94"/>
                <a:gd name="T52" fmla="*/ 13 w 25"/>
                <a:gd name="T53" fmla="*/ 4 h 94"/>
                <a:gd name="T54" fmla="*/ 13 w 25"/>
                <a:gd name="T55" fmla="*/ 4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94"/>
                <a:gd name="T86" fmla="*/ 25 w 25"/>
                <a:gd name="T87" fmla="*/ 94 h 9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94">
                  <a:moveTo>
                    <a:pt x="13" y="4"/>
                  </a:moveTo>
                  <a:lnTo>
                    <a:pt x="13" y="4"/>
                  </a:lnTo>
                  <a:lnTo>
                    <a:pt x="8" y="9"/>
                  </a:lnTo>
                  <a:lnTo>
                    <a:pt x="4" y="17"/>
                  </a:lnTo>
                  <a:lnTo>
                    <a:pt x="0" y="34"/>
                  </a:lnTo>
                  <a:lnTo>
                    <a:pt x="0" y="60"/>
                  </a:lnTo>
                  <a:lnTo>
                    <a:pt x="13" y="85"/>
                  </a:lnTo>
                  <a:lnTo>
                    <a:pt x="17" y="94"/>
                  </a:lnTo>
                  <a:lnTo>
                    <a:pt x="21" y="94"/>
                  </a:lnTo>
                  <a:lnTo>
                    <a:pt x="25" y="90"/>
                  </a:lnTo>
                  <a:lnTo>
                    <a:pt x="17" y="77"/>
                  </a:lnTo>
                  <a:lnTo>
                    <a:pt x="13" y="60"/>
                  </a:lnTo>
                  <a:lnTo>
                    <a:pt x="8" y="34"/>
                  </a:lnTo>
                  <a:lnTo>
                    <a:pt x="13" y="21"/>
                  </a:lnTo>
                  <a:lnTo>
                    <a:pt x="17" y="13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0" name="Freeform 390"/>
            <p:cNvSpPr>
              <a:spLocks/>
            </p:cNvSpPr>
            <p:nvPr/>
          </p:nvSpPr>
          <p:spPr bwMode="auto">
            <a:xfrm>
              <a:off x="1771" y="3405"/>
              <a:ext cx="12" cy="43"/>
            </a:xfrm>
            <a:custGeom>
              <a:avLst/>
              <a:gdLst>
                <a:gd name="T0" fmla="*/ 12 w 12"/>
                <a:gd name="T1" fmla="*/ 5 h 43"/>
                <a:gd name="T2" fmla="*/ 12 w 12"/>
                <a:gd name="T3" fmla="*/ 5 h 43"/>
                <a:gd name="T4" fmla="*/ 8 w 12"/>
                <a:gd name="T5" fmla="*/ 22 h 43"/>
                <a:gd name="T6" fmla="*/ 8 w 12"/>
                <a:gd name="T7" fmla="*/ 43 h 43"/>
                <a:gd name="T8" fmla="*/ 0 w 12"/>
                <a:gd name="T9" fmla="*/ 39 h 43"/>
                <a:gd name="T10" fmla="*/ 0 w 12"/>
                <a:gd name="T11" fmla="*/ 39 h 43"/>
                <a:gd name="T12" fmla="*/ 0 w 12"/>
                <a:gd name="T13" fmla="*/ 26 h 43"/>
                <a:gd name="T14" fmla="*/ 0 w 12"/>
                <a:gd name="T15" fmla="*/ 13 h 43"/>
                <a:gd name="T16" fmla="*/ 4 w 12"/>
                <a:gd name="T17" fmla="*/ 0 h 43"/>
                <a:gd name="T18" fmla="*/ 12 w 12"/>
                <a:gd name="T19" fmla="*/ 5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43"/>
                <a:gd name="T32" fmla="*/ 12 w 12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43">
                  <a:moveTo>
                    <a:pt x="12" y="5"/>
                  </a:moveTo>
                  <a:lnTo>
                    <a:pt x="12" y="5"/>
                  </a:lnTo>
                  <a:lnTo>
                    <a:pt x="8" y="22"/>
                  </a:lnTo>
                  <a:lnTo>
                    <a:pt x="8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1" name="Freeform 391"/>
            <p:cNvSpPr>
              <a:spLocks/>
            </p:cNvSpPr>
            <p:nvPr/>
          </p:nvSpPr>
          <p:spPr bwMode="auto">
            <a:xfrm>
              <a:off x="1702" y="3380"/>
              <a:ext cx="64" cy="59"/>
            </a:xfrm>
            <a:custGeom>
              <a:avLst/>
              <a:gdLst>
                <a:gd name="T0" fmla="*/ 64 w 64"/>
                <a:gd name="T1" fmla="*/ 21 h 59"/>
                <a:gd name="T2" fmla="*/ 64 w 64"/>
                <a:gd name="T3" fmla="*/ 21 h 59"/>
                <a:gd name="T4" fmla="*/ 64 w 64"/>
                <a:gd name="T5" fmla="*/ 38 h 59"/>
                <a:gd name="T6" fmla="*/ 64 w 64"/>
                <a:gd name="T7" fmla="*/ 59 h 59"/>
                <a:gd name="T8" fmla="*/ 0 w 64"/>
                <a:gd name="T9" fmla="*/ 38 h 59"/>
                <a:gd name="T10" fmla="*/ 0 w 64"/>
                <a:gd name="T11" fmla="*/ 38 h 59"/>
                <a:gd name="T12" fmla="*/ 0 w 64"/>
                <a:gd name="T13" fmla="*/ 25 h 59"/>
                <a:gd name="T14" fmla="*/ 0 w 64"/>
                <a:gd name="T15" fmla="*/ 12 h 59"/>
                <a:gd name="T16" fmla="*/ 4 w 64"/>
                <a:gd name="T17" fmla="*/ 0 h 59"/>
                <a:gd name="T18" fmla="*/ 64 w 64"/>
                <a:gd name="T19" fmla="*/ 21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59"/>
                <a:gd name="T32" fmla="*/ 64 w 64"/>
                <a:gd name="T33" fmla="*/ 59 h 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59">
                  <a:moveTo>
                    <a:pt x="64" y="21"/>
                  </a:moveTo>
                  <a:lnTo>
                    <a:pt x="64" y="21"/>
                  </a:lnTo>
                  <a:lnTo>
                    <a:pt x="64" y="38"/>
                  </a:lnTo>
                  <a:lnTo>
                    <a:pt x="64" y="59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4" y="0"/>
                  </a:lnTo>
                  <a:lnTo>
                    <a:pt x="64" y="21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2" name="Freeform 392"/>
            <p:cNvSpPr>
              <a:spLocks/>
            </p:cNvSpPr>
            <p:nvPr/>
          </p:nvSpPr>
          <p:spPr bwMode="auto">
            <a:xfrm>
              <a:off x="1685" y="3371"/>
              <a:ext cx="13" cy="43"/>
            </a:xfrm>
            <a:custGeom>
              <a:avLst/>
              <a:gdLst>
                <a:gd name="T0" fmla="*/ 13 w 13"/>
                <a:gd name="T1" fmla="*/ 4 h 43"/>
                <a:gd name="T2" fmla="*/ 13 w 13"/>
                <a:gd name="T3" fmla="*/ 4 h 43"/>
                <a:gd name="T4" fmla="*/ 9 w 13"/>
                <a:gd name="T5" fmla="*/ 21 h 43"/>
                <a:gd name="T6" fmla="*/ 9 w 13"/>
                <a:gd name="T7" fmla="*/ 43 h 43"/>
                <a:gd name="T8" fmla="*/ 0 w 13"/>
                <a:gd name="T9" fmla="*/ 39 h 43"/>
                <a:gd name="T10" fmla="*/ 0 w 13"/>
                <a:gd name="T11" fmla="*/ 39 h 43"/>
                <a:gd name="T12" fmla="*/ 0 w 13"/>
                <a:gd name="T13" fmla="*/ 26 h 43"/>
                <a:gd name="T14" fmla="*/ 0 w 13"/>
                <a:gd name="T15" fmla="*/ 13 h 43"/>
                <a:gd name="T16" fmla="*/ 0 w 13"/>
                <a:gd name="T17" fmla="*/ 0 h 43"/>
                <a:gd name="T18" fmla="*/ 13 w 13"/>
                <a:gd name="T19" fmla="*/ 4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43"/>
                <a:gd name="T32" fmla="*/ 13 w 13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43">
                  <a:moveTo>
                    <a:pt x="13" y="4"/>
                  </a:moveTo>
                  <a:lnTo>
                    <a:pt x="13" y="4"/>
                  </a:lnTo>
                  <a:lnTo>
                    <a:pt x="9" y="21"/>
                  </a:lnTo>
                  <a:lnTo>
                    <a:pt x="9" y="43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3" name="Freeform 393"/>
            <p:cNvSpPr>
              <a:spLocks/>
            </p:cNvSpPr>
            <p:nvPr/>
          </p:nvSpPr>
          <p:spPr bwMode="auto">
            <a:xfrm>
              <a:off x="1647" y="3294"/>
              <a:ext cx="457" cy="94"/>
            </a:xfrm>
            <a:custGeom>
              <a:avLst/>
              <a:gdLst>
                <a:gd name="T0" fmla="*/ 0 w 457"/>
                <a:gd name="T1" fmla="*/ 86 h 94"/>
                <a:gd name="T2" fmla="*/ 0 w 457"/>
                <a:gd name="T3" fmla="*/ 86 h 94"/>
                <a:gd name="T4" fmla="*/ 0 w 457"/>
                <a:gd name="T5" fmla="*/ 94 h 94"/>
                <a:gd name="T6" fmla="*/ 8 w 457"/>
                <a:gd name="T7" fmla="*/ 94 h 94"/>
                <a:gd name="T8" fmla="*/ 448 w 457"/>
                <a:gd name="T9" fmla="*/ 94 h 94"/>
                <a:gd name="T10" fmla="*/ 448 w 457"/>
                <a:gd name="T11" fmla="*/ 94 h 94"/>
                <a:gd name="T12" fmla="*/ 457 w 457"/>
                <a:gd name="T13" fmla="*/ 90 h 94"/>
                <a:gd name="T14" fmla="*/ 457 w 457"/>
                <a:gd name="T15" fmla="*/ 86 h 94"/>
                <a:gd name="T16" fmla="*/ 457 w 457"/>
                <a:gd name="T17" fmla="*/ 43 h 94"/>
                <a:gd name="T18" fmla="*/ 457 w 457"/>
                <a:gd name="T19" fmla="*/ 43 h 94"/>
                <a:gd name="T20" fmla="*/ 457 w 457"/>
                <a:gd name="T21" fmla="*/ 39 h 94"/>
                <a:gd name="T22" fmla="*/ 448 w 457"/>
                <a:gd name="T23" fmla="*/ 34 h 94"/>
                <a:gd name="T24" fmla="*/ 436 w 457"/>
                <a:gd name="T25" fmla="*/ 30 h 94"/>
                <a:gd name="T26" fmla="*/ 397 w 457"/>
                <a:gd name="T27" fmla="*/ 0 h 94"/>
                <a:gd name="T28" fmla="*/ 47 w 457"/>
                <a:gd name="T29" fmla="*/ 0 h 94"/>
                <a:gd name="T30" fmla="*/ 47 w 457"/>
                <a:gd name="T31" fmla="*/ 0 h 94"/>
                <a:gd name="T32" fmla="*/ 21 w 457"/>
                <a:gd name="T33" fmla="*/ 22 h 94"/>
                <a:gd name="T34" fmla="*/ 0 w 457"/>
                <a:gd name="T35" fmla="*/ 47 h 94"/>
                <a:gd name="T36" fmla="*/ 0 w 457"/>
                <a:gd name="T37" fmla="*/ 86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7"/>
                <a:gd name="T58" fmla="*/ 0 h 94"/>
                <a:gd name="T59" fmla="*/ 457 w 457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7" h="94">
                  <a:moveTo>
                    <a:pt x="0" y="86"/>
                  </a:moveTo>
                  <a:lnTo>
                    <a:pt x="0" y="86"/>
                  </a:lnTo>
                  <a:lnTo>
                    <a:pt x="0" y="94"/>
                  </a:lnTo>
                  <a:lnTo>
                    <a:pt x="8" y="94"/>
                  </a:lnTo>
                  <a:lnTo>
                    <a:pt x="448" y="94"/>
                  </a:lnTo>
                  <a:lnTo>
                    <a:pt x="457" y="90"/>
                  </a:lnTo>
                  <a:lnTo>
                    <a:pt x="457" y="86"/>
                  </a:lnTo>
                  <a:lnTo>
                    <a:pt x="457" y="43"/>
                  </a:lnTo>
                  <a:lnTo>
                    <a:pt x="457" y="39"/>
                  </a:lnTo>
                  <a:lnTo>
                    <a:pt x="448" y="34"/>
                  </a:lnTo>
                  <a:lnTo>
                    <a:pt x="436" y="30"/>
                  </a:lnTo>
                  <a:lnTo>
                    <a:pt x="397" y="0"/>
                  </a:lnTo>
                  <a:lnTo>
                    <a:pt x="47" y="0"/>
                  </a:lnTo>
                  <a:lnTo>
                    <a:pt x="21" y="22"/>
                  </a:lnTo>
                  <a:lnTo>
                    <a:pt x="0" y="4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4" name="Freeform 394"/>
            <p:cNvSpPr>
              <a:spLocks/>
            </p:cNvSpPr>
            <p:nvPr/>
          </p:nvSpPr>
          <p:spPr bwMode="auto">
            <a:xfrm>
              <a:off x="1651" y="3333"/>
              <a:ext cx="453" cy="55"/>
            </a:xfrm>
            <a:custGeom>
              <a:avLst/>
              <a:gdLst>
                <a:gd name="T0" fmla="*/ 0 w 453"/>
                <a:gd name="T1" fmla="*/ 47 h 55"/>
                <a:gd name="T2" fmla="*/ 0 w 453"/>
                <a:gd name="T3" fmla="*/ 47 h 55"/>
                <a:gd name="T4" fmla="*/ 4 w 453"/>
                <a:gd name="T5" fmla="*/ 51 h 55"/>
                <a:gd name="T6" fmla="*/ 8 w 453"/>
                <a:gd name="T7" fmla="*/ 55 h 55"/>
                <a:gd name="T8" fmla="*/ 444 w 453"/>
                <a:gd name="T9" fmla="*/ 51 h 55"/>
                <a:gd name="T10" fmla="*/ 444 w 453"/>
                <a:gd name="T11" fmla="*/ 51 h 55"/>
                <a:gd name="T12" fmla="*/ 449 w 453"/>
                <a:gd name="T13" fmla="*/ 47 h 55"/>
                <a:gd name="T14" fmla="*/ 453 w 453"/>
                <a:gd name="T15" fmla="*/ 42 h 55"/>
                <a:gd name="T16" fmla="*/ 453 w 453"/>
                <a:gd name="T17" fmla="*/ 8 h 55"/>
                <a:gd name="T18" fmla="*/ 453 w 453"/>
                <a:gd name="T19" fmla="*/ 8 h 55"/>
                <a:gd name="T20" fmla="*/ 449 w 453"/>
                <a:gd name="T21" fmla="*/ 4 h 55"/>
                <a:gd name="T22" fmla="*/ 444 w 453"/>
                <a:gd name="T23" fmla="*/ 0 h 55"/>
                <a:gd name="T24" fmla="*/ 8 w 453"/>
                <a:gd name="T25" fmla="*/ 4 h 55"/>
                <a:gd name="T26" fmla="*/ 8 w 453"/>
                <a:gd name="T27" fmla="*/ 4 h 55"/>
                <a:gd name="T28" fmla="*/ 4 w 453"/>
                <a:gd name="T29" fmla="*/ 4 h 55"/>
                <a:gd name="T30" fmla="*/ 0 w 453"/>
                <a:gd name="T31" fmla="*/ 12 h 55"/>
                <a:gd name="T32" fmla="*/ 0 w 453"/>
                <a:gd name="T33" fmla="*/ 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3"/>
                <a:gd name="T52" fmla="*/ 0 h 55"/>
                <a:gd name="T53" fmla="*/ 453 w 453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3" h="55">
                  <a:moveTo>
                    <a:pt x="0" y="47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444" y="51"/>
                  </a:lnTo>
                  <a:lnTo>
                    <a:pt x="449" y="47"/>
                  </a:lnTo>
                  <a:lnTo>
                    <a:pt x="453" y="42"/>
                  </a:lnTo>
                  <a:lnTo>
                    <a:pt x="453" y="8"/>
                  </a:lnTo>
                  <a:lnTo>
                    <a:pt x="449" y="4"/>
                  </a:lnTo>
                  <a:lnTo>
                    <a:pt x="444" y="0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1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E8B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5" name="Freeform 395"/>
            <p:cNvSpPr>
              <a:spLocks/>
            </p:cNvSpPr>
            <p:nvPr/>
          </p:nvSpPr>
          <p:spPr bwMode="auto">
            <a:xfrm>
              <a:off x="2083" y="3333"/>
              <a:ext cx="8" cy="51"/>
            </a:xfrm>
            <a:custGeom>
              <a:avLst/>
              <a:gdLst>
                <a:gd name="T0" fmla="*/ 0 w 8"/>
                <a:gd name="T1" fmla="*/ 51 h 51"/>
                <a:gd name="T2" fmla="*/ 8 w 8"/>
                <a:gd name="T3" fmla="*/ 51 h 51"/>
                <a:gd name="T4" fmla="*/ 4 w 8"/>
                <a:gd name="T5" fmla="*/ 0 h 51"/>
                <a:gd name="T6" fmla="*/ 0 w 8"/>
                <a:gd name="T7" fmla="*/ 0 h 51"/>
                <a:gd name="T8" fmla="*/ 0 w 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1"/>
                <a:gd name="T17" fmla="*/ 8 w 8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1">
                  <a:moveTo>
                    <a:pt x="0" y="51"/>
                  </a:moveTo>
                  <a:lnTo>
                    <a:pt x="8" y="5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6" name="Rectangle 396"/>
            <p:cNvSpPr>
              <a:spLocks noChangeArrowheads="1"/>
            </p:cNvSpPr>
            <p:nvPr/>
          </p:nvSpPr>
          <p:spPr bwMode="auto">
            <a:xfrm>
              <a:off x="2061" y="3333"/>
              <a:ext cx="9" cy="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7" name="Rectangle 397"/>
            <p:cNvSpPr>
              <a:spLocks noChangeArrowheads="1"/>
            </p:cNvSpPr>
            <p:nvPr/>
          </p:nvSpPr>
          <p:spPr bwMode="auto">
            <a:xfrm>
              <a:off x="1681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8" name="Rectangle 398"/>
            <p:cNvSpPr>
              <a:spLocks noChangeArrowheads="1"/>
            </p:cNvSpPr>
            <p:nvPr/>
          </p:nvSpPr>
          <p:spPr bwMode="auto">
            <a:xfrm>
              <a:off x="1694" y="3333"/>
              <a:ext cx="8" cy="5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39" name="Freeform 399"/>
            <p:cNvSpPr>
              <a:spLocks/>
            </p:cNvSpPr>
            <p:nvPr/>
          </p:nvSpPr>
          <p:spPr bwMode="auto">
            <a:xfrm>
              <a:off x="1796" y="3345"/>
              <a:ext cx="175" cy="35"/>
            </a:xfrm>
            <a:custGeom>
              <a:avLst/>
              <a:gdLst>
                <a:gd name="T0" fmla="*/ 175 w 175"/>
                <a:gd name="T1" fmla="*/ 18 h 35"/>
                <a:gd name="T2" fmla="*/ 175 w 175"/>
                <a:gd name="T3" fmla="*/ 18 h 35"/>
                <a:gd name="T4" fmla="*/ 171 w 175"/>
                <a:gd name="T5" fmla="*/ 22 h 35"/>
                <a:gd name="T6" fmla="*/ 150 w 175"/>
                <a:gd name="T7" fmla="*/ 30 h 35"/>
                <a:gd name="T8" fmla="*/ 124 w 175"/>
                <a:gd name="T9" fmla="*/ 35 h 35"/>
                <a:gd name="T10" fmla="*/ 90 w 175"/>
                <a:gd name="T11" fmla="*/ 35 h 35"/>
                <a:gd name="T12" fmla="*/ 90 w 175"/>
                <a:gd name="T13" fmla="*/ 35 h 35"/>
                <a:gd name="T14" fmla="*/ 51 w 175"/>
                <a:gd name="T15" fmla="*/ 35 h 35"/>
                <a:gd name="T16" fmla="*/ 26 w 175"/>
                <a:gd name="T17" fmla="*/ 30 h 35"/>
                <a:gd name="T18" fmla="*/ 4 w 175"/>
                <a:gd name="T19" fmla="*/ 22 h 35"/>
                <a:gd name="T20" fmla="*/ 0 w 175"/>
                <a:gd name="T21" fmla="*/ 18 h 35"/>
                <a:gd name="T22" fmla="*/ 0 w 175"/>
                <a:gd name="T23" fmla="*/ 18 h 35"/>
                <a:gd name="T24" fmla="*/ 4 w 175"/>
                <a:gd name="T25" fmla="*/ 9 h 35"/>
                <a:gd name="T26" fmla="*/ 26 w 175"/>
                <a:gd name="T27" fmla="*/ 5 h 35"/>
                <a:gd name="T28" fmla="*/ 51 w 175"/>
                <a:gd name="T29" fmla="*/ 0 h 35"/>
                <a:gd name="T30" fmla="*/ 90 w 175"/>
                <a:gd name="T31" fmla="*/ 0 h 35"/>
                <a:gd name="T32" fmla="*/ 90 w 175"/>
                <a:gd name="T33" fmla="*/ 0 h 35"/>
                <a:gd name="T34" fmla="*/ 124 w 175"/>
                <a:gd name="T35" fmla="*/ 0 h 35"/>
                <a:gd name="T36" fmla="*/ 150 w 175"/>
                <a:gd name="T37" fmla="*/ 5 h 35"/>
                <a:gd name="T38" fmla="*/ 171 w 175"/>
                <a:gd name="T39" fmla="*/ 9 h 35"/>
                <a:gd name="T40" fmla="*/ 175 w 175"/>
                <a:gd name="T41" fmla="*/ 18 h 35"/>
                <a:gd name="T42" fmla="*/ 175 w 175"/>
                <a:gd name="T43" fmla="*/ 18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5"/>
                <a:gd name="T67" fmla="*/ 0 h 35"/>
                <a:gd name="T68" fmla="*/ 175 w 175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5" h="35">
                  <a:moveTo>
                    <a:pt x="175" y="18"/>
                  </a:moveTo>
                  <a:lnTo>
                    <a:pt x="175" y="18"/>
                  </a:lnTo>
                  <a:lnTo>
                    <a:pt x="171" y="22"/>
                  </a:lnTo>
                  <a:lnTo>
                    <a:pt x="150" y="30"/>
                  </a:lnTo>
                  <a:lnTo>
                    <a:pt x="124" y="35"/>
                  </a:lnTo>
                  <a:lnTo>
                    <a:pt x="90" y="35"/>
                  </a:lnTo>
                  <a:lnTo>
                    <a:pt x="51" y="35"/>
                  </a:lnTo>
                  <a:lnTo>
                    <a:pt x="26" y="30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4" y="9"/>
                  </a:lnTo>
                  <a:lnTo>
                    <a:pt x="26" y="5"/>
                  </a:lnTo>
                  <a:lnTo>
                    <a:pt x="51" y="0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50" y="5"/>
                  </a:lnTo>
                  <a:lnTo>
                    <a:pt x="171" y="9"/>
                  </a:lnTo>
                  <a:lnTo>
                    <a:pt x="17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0" name="Freeform 400"/>
            <p:cNvSpPr>
              <a:spLocks/>
            </p:cNvSpPr>
            <p:nvPr/>
          </p:nvSpPr>
          <p:spPr bwMode="auto">
            <a:xfrm>
              <a:off x="1685" y="3239"/>
              <a:ext cx="368" cy="81"/>
            </a:xfrm>
            <a:custGeom>
              <a:avLst/>
              <a:gdLst>
                <a:gd name="T0" fmla="*/ 368 w 368"/>
                <a:gd name="T1" fmla="*/ 72 h 81"/>
                <a:gd name="T2" fmla="*/ 368 w 368"/>
                <a:gd name="T3" fmla="*/ 72 h 81"/>
                <a:gd name="T4" fmla="*/ 363 w 368"/>
                <a:gd name="T5" fmla="*/ 77 h 81"/>
                <a:gd name="T6" fmla="*/ 359 w 368"/>
                <a:gd name="T7" fmla="*/ 81 h 81"/>
                <a:gd name="T8" fmla="*/ 9 w 368"/>
                <a:gd name="T9" fmla="*/ 77 h 81"/>
                <a:gd name="T10" fmla="*/ 9 w 368"/>
                <a:gd name="T11" fmla="*/ 77 h 81"/>
                <a:gd name="T12" fmla="*/ 4 w 368"/>
                <a:gd name="T13" fmla="*/ 77 h 81"/>
                <a:gd name="T14" fmla="*/ 0 w 368"/>
                <a:gd name="T15" fmla="*/ 72 h 81"/>
                <a:gd name="T16" fmla="*/ 0 w 368"/>
                <a:gd name="T17" fmla="*/ 38 h 81"/>
                <a:gd name="T18" fmla="*/ 0 w 368"/>
                <a:gd name="T19" fmla="*/ 38 h 81"/>
                <a:gd name="T20" fmla="*/ 4 w 368"/>
                <a:gd name="T21" fmla="*/ 34 h 81"/>
                <a:gd name="T22" fmla="*/ 9 w 368"/>
                <a:gd name="T23" fmla="*/ 30 h 81"/>
                <a:gd name="T24" fmla="*/ 21 w 368"/>
                <a:gd name="T25" fmla="*/ 25 h 81"/>
                <a:gd name="T26" fmla="*/ 51 w 368"/>
                <a:gd name="T27" fmla="*/ 0 h 81"/>
                <a:gd name="T28" fmla="*/ 329 w 368"/>
                <a:gd name="T29" fmla="*/ 4 h 81"/>
                <a:gd name="T30" fmla="*/ 329 w 368"/>
                <a:gd name="T31" fmla="*/ 4 h 81"/>
                <a:gd name="T32" fmla="*/ 346 w 368"/>
                <a:gd name="T33" fmla="*/ 21 h 81"/>
                <a:gd name="T34" fmla="*/ 368 w 368"/>
                <a:gd name="T35" fmla="*/ 38 h 81"/>
                <a:gd name="T36" fmla="*/ 368 w 368"/>
                <a:gd name="T37" fmla="*/ 72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8"/>
                <a:gd name="T58" fmla="*/ 0 h 81"/>
                <a:gd name="T59" fmla="*/ 368 w 368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8" h="81">
                  <a:moveTo>
                    <a:pt x="368" y="72"/>
                  </a:moveTo>
                  <a:lnTo>
                    <a:pt x="368" y="72"/>
                  </a:lnTo>
                  <a:lnTo>
                    <a:pt x="363" y="77"/>
                  </a:lnTo>
                  <a:lnTo>
                    <a:pt x="359" y="81"/>
                  </a:lnTo>
                  <a:lnTo>
                    <a:pt x="9" y="77"/>
                  </a:lnTo>
                  <a:lnTo>
                    <a:pt x="4" y="77"/>
                  </a:lnTo>
                  <a:lnTo>
                    <a:pt x="0" y="72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9" y="30"/>
                  </a:lnTo>
                  <a:lnTo>
                    <a:pt x="21" y="25"/>
                  </a:lnTo>
                  <a:lnTo>
                    <a:pt x="51" y="0"/>
                  </a:lnTo>
                  <a:lnTo>
                    <a:pt x="329" y="4"/>
                  </a:lnTo>
                  <a:lnTo>
                    <a:pt x="346" y="21"/>
                  </a:lnTo>
                  <a:lnTo>
                    <a:pt x="368" y="38"/>
                  </a:lnTo>
                  <a:lnTo>
                    <a:pt x="368" y="72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1" name="Freeform 401"/>
            <p:cNvSpPr>
              <a:spLocks/>
            </p:cNvSpPr>
            <p:nvPr/>
          </p:nvSpPr>
          <p:spPr bwMode="auto">
            <a:xfrm>
              <a:off x="1689" y="3273"/>
              <a:ext cx="355" cy="43"/>
            </a:xfrm>
            <a:custGeom>
              <a:avLst/>
              <a:gdLst>
                <a:gd name="T0" fmla="*/ 355 w 355"/>
                <a:gd name="T1" fmla="*/ 38 h 43"/>
                <a:gd name="T2" fmla="*/ 355 w 355"/>
                <a:gd name="T3" fmla="*/ 38 h 43"/>
                <a:gd name="T4" fmla="*/ 355 w 355"/>
                <a:gd name="T5" fmla="*/ 43 h 43"/>
                <a:gd name="T6" fmla="*/ 351 w 355"/>
                <a:gd name="T7" fmla="*/ 43 h 43"/>
                <a:gd name="T8" fmla="*/ 5 w 355"/>
                <a:gd name="T9" fmla="*/ 43 h 43"/>
                <a:gd name="T10" fmla="*/ 5 w 355"/>
                <a:gd name="T11" fmla="*/ 43 h 43"/>
                <a:gd name="T12" fmla="*/ 0 w 355"/>
                <a:gd name="T13" fmla="*/ 38 h 43"/>
                <a:gd name="T14" fmla="*/ 0 w 355"/>
                <a:gd name="T15" fmla="*/ 34 h 43"/>
                <a:gd name="T16" fmla="*/ 0 w 355"/>
                <a:gd name="T17" fmla="*/ 8 h 43"/>
                <a:gd name="T18" fmla="*/ 0 w 355"/>
                <a:gd name="T19" fmla="*/ 8 h 43"/>
                <a:gd name="T20" fmla="*/ 0 w 355"/>
                <a:gd name="T21" fmla="*/ 0 h 43"/>
                <a:gd name="T22" fmla="*/ 5 w 355"/>
                <a:gd name="T23" fmla="*/ 0 h 43"/>
                <a:gd name="T24" fmla="*/ 351 w 355"/>
                <a:gd name="T25" fmla="*/ 0 h 43"/>
                <a:gd name="T26" fmla="*/ 351 w 355"/>
                <a:gd name="T27" fmla="*/ 0 h 43"/>
                <a:gd name="T28" fmla="*/ 355 w 355"/>
                <a:gd name="T29" fmla="*/ 4 h 43"/>
                <a:gd name="T30" fmla="*/ 355 w 355"/>
                <a:gd name="T31" fmla="*/ 8 h 43"/>
                <a:gd name="T32" fmla="*/ 355 w 355"/>
                <a:gd name="T33" fmla="*/ 3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5"/>
                <a:gd name="T52" fmla="*/ 0 h 43"/>
                <a:gd name="T53" fmla="*/ 355 w 35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5" h="43">
                  <a:moveTo>
                    <a:pt x="355" y="38"/>
                  </a:moveTo>
                  <a:lnTo>
                    <a:pt x="355" y="38"/>
                  </a:lnTo>
                  <a:lnTo>
                    <a:pt x="355" y="43"/>
                  </a:lnTo>
                  <a:lnTo>
                    <a:pt x="351" y="43"/>
                  </a:lnTo>
                  <a:lnTo>
                    <a:pt x="5" y="43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5" y="8"/>
                  </a:lnTo>
                  <a:lnTo>
                    <a:pt x="355" y="38"/>
                  </a:lnTo>
                  <a:close/>
                </a:path>
              </a:pathLst>
            </a:custGeom>
            <a:solidFill>
              <a:srgbClr val="7578AC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2" name="Rectangle 402"/>
            <p:cNvSpPr>
              <a:spLocks noChangeArrowheads="1"/>
            </p:cNvSpPr>
            <p:nvPr/>
          </p:nvSpPr>
          <p:spPr bwMode="auto">
            <a:xfrm>
              <a:off x="1698" y="3273"/>
              <a:ext cx="8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3" name="Rectangle 403"/>
            <p:cNvSpPr>
              <a:spLocks noChangeArrowheads="1"/>
            </p:cNvSpPr>
            <p:nvPr/>
          </p:nvSpPr>
          <p:spPr bwMode="auto">
            <a:xfrm>
              <a:off x="1715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4" name="Rectangle 404"/>
            <p:cNvSpPr>
              <a:spLocks noChangeArrowheads="1"/>
            </p:cNvSpPr>
            <p:nvPr/>
          </p:nvSpPr>
          <p:spPr bwMode="auto">
            <a:xfrm>
              <a:off x="2018" y="3273"/>
              <a:ext cx="5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5" name="Rectangle 405"/>
            <p:cNvSpPr>
              <a:spLocks noChangeArrowheads="1"/>
            </p:cNvSpPr>
            <p:nvPr/>
          </p:nvSpPr>
          <p:spPr bwMode="auto">
            <a:xfrm>
              <a:off x="2006" y="3273"/>
              <a:ext cx="4" cy="43"/>
            </a:xfrm>
            <a:prstGeom prst="rect">
              <a:avLst/>
            </a:prstGeom>
            <a:solidFill>
              <a:srgbClr val="2C3E8A"/>
            </a:solidFill>
            <a:ln w="9525">
              <a:noFill/>
              <a:miter lim="800000"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  <p:sp>
          <p:nvSpPr>
            <p:cNvPr id="2446" name="Freeform 406"/>
            <p:cNvSpPr>
              <a:spLocks/>
            </p:cNvSpPr>
            <p:nvPr/>
          </p:nvSpPr>
          <p:spPr bwMode="auto">
            <a:xfrm>
              <a:off x="1792" y="3281"/>
              <a:ext cx="141" cy="30"/>
            </a:xfrm>
            <a:custGeom>
              <a:avLst/>
              <a:gdLst>
                <a:gd name="T0" fmla="*/ 0 w 141"/>
                <a:gd name="T1" fmla="*/ 17 h 30"/>
                <a:gd name="T2" fmla="*/ 0 w 141"/>
                <a:gd name="T3" fmla="*/ 17 h 30"/>
                <a:gd name="T4" fmla="*/ 4 w 141"/>
                <a:gd name="T5" fmla="*/ 22 h 30"/>
                <a:gd name="T6" fmla="*/ 21 w 141"/>
                <a:gd name="T7" fmla="*/ 26 h 30"/>
                <a:gd name="T8" fmla="*/ 68 w 141"/>
                <a:gd name="T9" fmla="*/ 30 h 30"/>
                <a:gd name="T10" fmla="*/ 68 w 141"/>
                <a:gd name="T11" fmla="*/ 30 h 30"/>
                <a:gd name="T12" fmla="*/ 120 w 141"/>
                <a:gd name="T13" fmla="*/ 26 h 30"/>
                <a:gd name="T14" fmla="*/ 137 w 141"/>
                <a:gd name="T15" fmla="*/ 22 h 30"/>
                <a:gd name="T16" fmla="*/ 141 w 141"/>
                <a:gd name="T17" fmla="*/ 17 h 30"/>
                <a:gd name="T18" fmla="*/ 141 w 141"/>
                <a:gd name="T19" fmla="*/ 17 h 30"/>
                <a:gd name="T20" fmla="*/ 137 w 141"/>
                <a:gd name="T21" fmla="*/ 9 h 30"/>
                <a:gd name="T22" fmla="*/ 120 w 141"/>
                <a:gd name="T23" fmla="*/ 5 h 30"/>
                <a:gd name="T24" fmla="*/ 68 w 141"/>
                <a:gd name="T25" fmla="*/ 0 h 30"/>
                <a:gd name="T26" fmla="*/ 68 w 141"/>
                <a:gd name="T27" fmla="*/ 0 h 30"/>
                <a:gd name="T28" fmla="*/ 21 w 141"/>
                <a:gd name="T29" fmla="*/ 5 h 30"/>
                <a:gd name="T30" fmla="*/ 4 w 141"/>
                <a:gd name="T31" fmla="*/ 9 h 30"/>
                <a:gd name="T32" fmla="*/ 0 w 141"/>
                <a:gd name="T33" fmla="*/ 17 h 30"/>
                <a:gd name="T34" fmla="*/ 0 w 141"/>
                <a:gd name="T35" fmla="*/ 17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1"/>
                <a:gd name="T55" fmla="*/ 0 h 30"/>
                <a:gd name="T56" fmla="*/ 141 w 1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1" h="30">
                  <a:moveTo>
                    <a:pt x="0" y="17"/>
                  </a:moveTo>
                  <a:lnTo>
                    <a:pt x="0" y="17"/>
                  </a:lnTo>
                  <a:lnTo>
                    <a:pt x="4" y="22"/>
                  </a:lnTo>
                  <a:lnTo>
                    <a:pt x="21" y="26"/>
                  </a:lnTo>
                  <a:lnTo>
                    <a:pt x="68" y="30"/>
                  </a:lnTo>
                  <a:lnTo>
                    <a:pt x="120" y="26"/>
                  </a:lnTo>
                  <a:lnTo>
                    <a:pt x="137" y="22"/>
                  </a:lnTo>
                  <a:lnTo>
                    <a:pt x="141" y="17"/>
                  </a:lnTo>
                  <a:lnTo>
                    <a:pt x="137" y="9"/>
                  </a:lnTo>
                  <a:lnTo>
                    <a:pt x="120" y="5"/>
                  </a:lnTo>
                  <a:lnTo>
                    <a:pt x="68" y="0"/>
                  </a:lnTo>
                  <a:lnTo>
                    <a:pt x="21" y="5"/>
                  </a:lnTo>
                  <a:lnTo>
                    <a:pt x="4" y="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C3E8A"/>
            </a:solidFill>
            <a:ln w="9525">
              <a:noFill/>
              <a:round/>
              <a:headEnd/>
              <a:tailEnd/>
            </a:ln>
            <a:sp3d prstMaterial="powder"/>
          </p:spPr>
          <p:txBody>
            <a:bodyPr/>
            <a:lstStyle/>
            <a:p>
              <a:pPr>
                <a:defRPr/>
              </a:pPr>
              <a:endParaRPr lang="th-TH"/>
            </a:p>
          </p:txBody>
        </p:sp>
      </p:grpSp>
      <p:sp>
        <p:nvSpPr>
          <p:cNvPr id="400" name="Rectangle 3"/>
          <p:cNvSpPr txBox="1">
            <a:spLocks noChangeArrowheads="1"/>
          </p:cNvSpPr>
          <p:nvPr/>
        </p:nvSpPr>
        <p:spPr bwMode="auto">
          <a:xfrm>
            <a:off x="428625" y="1785938"/>
            <a:ext cx="17145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defRPr/>
            </a:pPr>
            <a:r>
              <a:rPr lang="th-TH" sz="40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ea typeface="+mj-ea"/>
                <a:cs typeface="FreesiaUPC" pitchFamily="34" charset="-34"/>
              </a:rPr>
              <a:t>เนื้อหา</a:t>
            </a:r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285750" y="2643188"/>
            <a:ext cx="8072438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การจัดเก็บเอกสารหลักฐานเพื่อการสืบค้น</a:t>
            </a: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การจัดเก็บข้อมูลและการเรียกรายงานจากโปรแกรมทะเบียนนักศึกษา (</a:t>
            </a: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ITW)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3. การจัดทำรายงานผู้จบหลักสูตร</a:t>
            </a:r>
            <a:endParaRPr lang="en-US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4.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การจัดทำผลการเรียน </a:t>
            </a: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GPA/PR</a:t>
            </a:r>
          </a:p>
          <a:p>
            <a:pPr marL="742950" indent="-742950">
              <a:defRPr/>
            </a:pP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</a:t>
            </a: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5.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การจัดทำรายงานสถิติจากโปรแกรม </a:t>
            </a: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</a:p>
          <a:p>
            <a:pPr marL="742950" indent="-742950">
              <a:defRPr/>
            </a:pP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6.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บทบาทหน้าที่ของนักวิชาการศึกษา</a:t>
            </a:r>
            <a:r>
              <a:rPr lang="en-US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5. การจัดทำรายงานสถิติจากโปรแกรม </a:t>
            </a:r>
            <a:r>
              <a:rPr lang="en-US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ITW</a:t>
            </a:r>
            <a:endParaRPr lang="th-TH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pic>
        <p:nvPicPr>
          <p:cNvPr id="72" name="รูปภาพ 71" descr="stat7.b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2910" y="2000239"/>
            <a:ext cx="7143800" cy="4429157"/>
          </a:xfrm>
          <a:prstGeom prst="rect">
            <a:avLst/>
          </a:prstGeom>
        </p:spPr>
      </p:pic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7500958" y="4929198"/>
            <a:ext cx="1522390" cy="1785926"/>
            <a:chOff x="3744" y="2256"/>
            <a:chExt cx="1616" cy="1770"/>
          </a:xfrm>
        </p:grpSpPr>
        <p:sp>
          <p:nvSpPr>
            <p:cNvPr id="7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5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365"/>
          <p:cNvSpPr>
            <a:spLocks noChangeArrowheads="1"/>
          </p:cNvSpPr>
          <p:nvPr/>
        </p:nvSpPr>
        <p:spPr bwMode="auto">
          <a:xfrm>
            <a:off x="-22225" y="-1588"/>
            <a:ext cx="4017963" cy="6858001"/>
          </a:xfrm>
          <a:prstGeom prst="rect">
            <a:avLst/>
          </a:prstGeom>
          <a:gradFill rotWithShape="1">
            <a:gsLst>
              <a:gs pos="0">
                <a:srgbClr val="00CC00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th-TH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214290"/>
            <a:ext cx="8501062" cy="1285863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1800" dirty="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-71470" y="71414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6. หน้าที่บทบาทของนักวิชาการศึกษา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287" name="Oval 32"/>
          <p:cNvSpPr>
            <a:spLocks noChangeArrowheads="1"/>
          </p:cNvSpPr>
          <p:nvPr/>
        </p:nvSpPr>
        <p:spPr bwMode="auto">
          <a:xfrm>
            <a:off x="2124075" y="1628775"/>
            <a:ext cx="5472113" cy="4105275"/>
          </a:xfrm>
          <a:prstGeom prst="ellipse">
            <a:avLst/>
          </a:prstGeom>
          <a:solidFill>
            <a:srgbClr val="FFFFCC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dirty="0"/>
          </a:p>
        </p:txBody>
      </p:sp>
      <p:pic>
        <p:nvPicPr>
          <p:cNvPr id="288" name="Picture 26" descr="j021670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416050" cy="184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9" name="Picture 24" descr="j023204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072330" y="714356"/>
            <a:ext cx="1681145" cy="13019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0" name="Oval 22"/>
          <p:cNvSpPr>
            <a:spLocks noChangeArrowheads="1"/>
          </p:cNvSpPr>
          <p:nvPr/>
        </p:nvSpPr>
        <p:spPr bwMode="auto">
          <a:xfrm>
            <a:off x="468313" y="1412875"/>
            <a:ext cx="1366837" cy="1152525"/>
          </a:xfrm>
          <a:prstGeom prst="ellipse">
            <a:avLst/>
          </a:pr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296" name="Text Box 8"/>
          <p:cNvSpPr txBox="1">
            <a:spLocks noChangeArrowheads="1"/>
          </p:cNvSpPr>
          <p:nvPr/>
        </p:nvSpPr>
        <p:spPr bwMode="auto">
          <a:xfrm>
            <a:off x="142844" y="1914525"/>
            <a:ext cx="44951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b="1" dirty="0" smtClean="0">
                <a:cs typeface="FreesiaUPC" pitchFamily="34" charset="-34"/>
              </a:rPr>
              <a:t>จัดเก็บ ตรวจสอบ และออกหลักฐาน </a:t>
            </a:r>
            <a:r>
              <a:rPr lang="th-TH" b="1" dirty="0" err="1" smtClean="0">
                <a:cs typeface="FreesiaUPC" pitchFamily="34" charset="-34"/>
              </a:rPr>
              <a:t>กศ.</a:t>
            </a:r>
            <a:r>
              <a:rPr lang="th-TH" dirty="0" smtClean="0">
                <a:cs typeface="FreesiaUPC" pitchFamily="34" charset="-34"/>
              </a:rPr>
              <a:t> </a:t>
            </a:r>
            <a:endParaRPr lang="th-TH" dirty="0">
              <a:cs typeface="FreesiaUPC" pitchFamily="34" charset="-34"/>
            </a:endParaRPr>
          </a:p>
        </p:txBody>
      </p:sp>
      <p:sp>
        <p:nvSpPr>
          <p:cNvPr id="299" name="Text Box 10"/>
          <p:cNvSpPr txBox="1">
            <a:spLocks noChangeArrowheads="1"/>
          </p:cNvSpPr>
          <p:nvPr/>
        </p:nvSpPr>
        <p:spPr bwMode="auto">
          <a:xfrm>
            <a:off x="4572000" y="1928802"/>
            <a:ext cx="460094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b="1" dirty="0" smtClean="0">
                <a:cs typeface="FreesiaUPC" pitchFamily="34" charset="-34"/>
              </a:rPr>
              <a:t> พัฒนาระบบการจัดเก็บ ตรวจสอบ สืบค้น</a:t>
            </a:r>
            <a:endParaRPr lang="th-TH" dirty="0">
              <a:cs typeface="FreesiaUPC" pitchFamily="34" charset="-34"/>
            </a:endParaRPr>
          </a:p>
        </p:txBody>
      </p:sp>
      <p:sp>
        <p:nvSpPr>
          <p:cNvPr id="301" name="Text Box 12"/>
          <p:cNvSpPr txBox="1">
            <a:spLocks noChangeArrowheads="1"/>
          </p:cNvSpPr>
          <p:nvPr/>
        </p:nvSpPr>
        <p:spPr bwMode="auto">
          <a:xfrm>
            <a:off x="1428728" y="4429132"/>
            <a:ext cx="327205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b="1" dirty="0" smtClean="0">
                <a:cs typeface="FreesiaUPC" pitchFamily="34" charset="-34"/>
              </a:rPr>
              <a:t>รายงานข้อมูลและสารสนเทศ</a:t>
            </a:r>
            <a:endParaRPr lang="th-TH" b="1" dirty="0">
              <a:cs typeface="FreesiaUPC" pitchFamily="34" charset="-34"/>
            </a:endParaRPr>
          </a:p>
        </p:txBody>
      </p:sp>
      <p:sp>
        <p:nvSpPr>
          <p:cNvPr id="302" name="Text Box 13"/>
          <p:cNvSpPr txBox="1">
            <a:spLocks noChangeArrowheads="1"/>
          </p:cNvSpPr>
          <p:nvPr/>
        </p:nvSpPr>
        <p:spPr bwMode="auto">
          <a:xfrm>
            <a:off x="714348" y="2500306"/>
            <a:ext cx="3618298" cy="830997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หลักฐานการศึกษาเดิมที่จังหวัดจะต้อง</a:t>
            </a:r>
          </a:p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ดำเนินการเพื่อบริการให้ผู้เกี่ยวข้อง</a:t>
            </a:r>
            <a:endParaRPr lang="th-TH" sz="2400" b="1" dirty="0">
              <a:latin typeface="Tahoma" pitchFamily="34" charset="0"/>
              <a:cs typeface="FreesiaUPC" pitchFamily="34" charset="-34"/>
            </a:endParaRPr>
          </a:p>
        </p:txBody>
      </p:sp>
      <p:sp>
        <p:nvSpPr>
          <p:cNvPr id="303" name="Text Box 14"/>
          <p:cNvSpPr txBox="1">
            <a:spLocks noChangeArrowheads="1"/>
          </p:cNvSpPr>
          <p:nvPr/>
        </p:nvSpPr>
        <p:spPr bwMode="auto">
          <a:xfrm>
            <a:off x="4643438" y="2357430"/>
            <a:ext cx="4322017" cy="1200329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นำเอาระบบเทคโนโลยีสารสนเทศมาใช้ในการ</a:t>
            </a:r>
          </a:p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จัดเก็บ ตรวจสอบ และสืบค้น ให้สะดวก </a:t>
            </a:r>
          </a:p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รวดเร็ว ถูกต้องและเกิดประสิทธิภาพสูงสุด</a:t>
            </a:r>
            <a:r>
              <a:rPr lang="en-US" sz="2400" b="1" dirty="0" smtClean="0">
                <a:latin typeface="Tahoma" pitchFamily="34" charset="0"/>
                <a:cs typeface="FreesiaUPC" pitchFamily="34" charset="-34"/>
              </a:rPr>
              <a:t> </a:t>
            </a:r>
            <a:endParaRPr lang="th-TH" sz="2400" b="1" dirty="0">
              <a:latin typeface="Tahoma" pitchFamily="34" charset="0"/>
              <a:cs typeface="FreesiaUPC" pitchFamily="34" charset="-34"/>
            </a:endParaRPr>
          </a:p>
        </p:txBody>
      </p:sp>
      <p:sp>
        <p:nvSpPr>
          <p:cNvPr id="304" name="Text Box 15"/>
          <p:cNvSpPr txBox="1">
            <a:spLocks noChangeArrowheads="1"/>
          </p:cNvSpPr>
          <p:nvPr/>
        </p:nvSpPr>
        <p:spPr bwMode="auto">
          <a:xfrm>
            <a:off x="5000628" y="5357826"/>
            <a:ext cx="4076757" cy="830997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ศึกษาระเบียบ ข้อกฎหมาย หลักสูตรต่าง ๆ</a:t>
            </a:r>
          </a:p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ที่เกี่ยวข้องกับการจัดกิจกรรม กศน.</a:t>
            </a:r>
            <a:endParaRPr lang="th-TH" sz="2400" b="1" dirty="0">
              <a:latin typeface="Tahoma" pitchFamily="34" charset="0"/>
              <a:cs typeface="FreesiaUPC" pitchFamily="34" charset="-34"/>
            </a:endParaRPr>
          </a:p>
        </p:txBody>
      </p:sp>
      <p:sp>
        <p:nvSpPr>
          <p:cNvPr id="305" name="Text Box 16"/>
          <p:cNvSpPr txBox="1">
            <a:spLocks noChangeArrowheads="1"/>
          </p:cNvSpPr>
          <p:nvPr/>
        </p:nvSpPr>
        <p:spPr bwMode="auto">
          <a:xfrm>
            <a:off x="1643042" y="4857760"/>
            <a:ext cx="2860676" cy="830997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รวบรวมข้อมูล วิเคราะห์ </a:t>
            </a:r>
          </a:p>
          <a:p>
            <a:r>
              <a:rPr lang="th-TH" sz="2400" b="1" dirty="0" smtClean="0">
                <a:latin typeface="Tahoma" pitchFamily="34" charset="0"/>
                <a:cs typeface="FreesiaUPC" pitchFamily="34" charset="-34"/>
              </a:rPr>
              <a:t>จัดทำสารสนเทศ และรายงาน</a:t>
            </a:r>
            <a:endParaRPr lang="th-TH" sz="2400" b="1" dirty="0">
              <a:latin typeface="Tahoma" pitchFamily="34" charset="0"/>
              <a:cs typeface="FreesiaUPC" pitchFamily="34" charset="-34"/>
            </a:endParaRPr>
          </a:p>
        </p:txBody>
      </p:sp>
      <p:pic>
        <p:nvPicPr>
          <p:cNvPr id="306" name="Picture 25" descr="j0292136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79388" y="4149725"/>
            <a:ext cx="1768475" cy="270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" name="Freeform 28"/>
          <p:cNvSpPr>
            <a:spLocks/>
          </p:cNvSpPr>
          <p:nvPr/>
        </p:nvSpPr>
        <p:spPr bwMode="auto">
          <a:xfrm>
            <a:off x="2627313" y="1341438"/>
            <a:ext cx="4032250" cy="358775"/>
          </a:xfrm>
          <a:custGeom>
            <a:avLst/>
            <a:gdLst>
              <a:gd name="T0" fmla="*/ 0 w 2223"/>
              <a:gd name="T1" fmla="*/ 226 h 226"/>
              <a:gd name="T2" fmla="*/ 272 w 2223"/>
              <a:gd name="T3" fmla="*/ 0 h 226"/>
              <a:gd name="T4" fmla="*/ 2041 w 2223"/>
              <a:gd name="T5" fmla="*/ 0 h 226"/>
              <a:gd name="T6" fmla="*/ 2223 w 2223"/>
              <a:gd name="T7" fmla="*/ 226 h 226"/>
              <a:gd name="T8" fmla="*/ 0 60000 65536"/>
              <a:gd name="T9" fmla="*/ 0 60000 65536"/>
              <a:gd name="T10" fmla="*/ 0 60000 65536"/>
              <a:gd name="T11" fmla="*/ 0 60000 65536"/>
              <a:gd name="T12" fmla="*/ 0 w 2223"/>
              <a:gd name="T13" fmla="*/ 0 h 226"/>
              <a:gd name="T14" fmla="*/ 2223 w 2223"/>
              <a:gd name="T15" fmla="*/ 226 h 2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23" h="226">
                <a:moveTo>
                  <a:pt x="0" y="226"/>
                </a:moveTo>
                <a:lnTo>
                  <a:pt x="272" y="0"/>
                </a:lnTo>
                <a:lnTo>
                  <a:pt x="2041" y="0"/>
                </a:lnTo>
                <a:lnTo>
                  <a:pt x="2223" y="226"/>
                </a:lnTo>
              </a:path>
            </a:pathLst>
          </a:custGeom>
          <a:noFill/>
          <a:ln w="57150">
            <a:solidFill>
              <a:srgbClr val="FF3300"/>
            </a:solidFill>
            <a:prstDash val="dash"/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308" name="Line 29"/>
          <p:cNvSpPr>
            <a:spLocks noChangeShapeType="1"/>
          </p:cNvSpPr>
          <p:nvPr/>
        </p:nvSpPr>
        <p:spPr bwMode="auto">
          <a:xfrm>
            <a:off x="6877050" y="3644900"/>
            <a:ext cx="0" cy="863600"/>
          </a:xfrm>
          <a:prstGeom prst="line">
            <a:avLst/>
          </a:prstGeom>
          <a:noFill/>
          <a:ln w="57150">
            <a:solidFill>
              <a:srgbClr val="FF3300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sp>
        <p:nvSpPr>
          <p:cNvPr id="309" name="Freeform 31"/>
          <p:cNvSpPr>
            <a:spLocks/>
          </p:cNvSpPr>
          <p:nvPr/>
        </p:nvSpPr>
        <p:spPr bwMode="auto">
          <a:xfrm>
            <a:off x="2484438" y="5949950"/>
            <a:ext cx="4032250" cy="503238"/>
          </a:xfrm>
          <a:custGeom>
            <a:avLst/>
            <a:gdLst>
              <a:gd name="T0" fmla="*/ 2540 w 2540"/>
              <a:gd name="T1" fmla="*/ 136 h 317"/>
              <a:gd name="T2" fmla="*/ 2540 w 2540"/>
              <a:gd name="T3" fmla="*/ 226 h 317"/>
              <a:gd name="T4" fmla="*/ 2494 w 2540"/>
              <a:gd name="T5" fmla="*/ 317 h 317"/>
              <a:gd name="T6" fmla="*/ 45 w 2540"/>
              <a:gd name="T7" fmla="*/ 317 h 317"/>
              <a:gd name="T8" fmla="*/ 0 w 2540"/>
              <a:gd name="T9" fmla="*/ 272 h 317"/>
              <a:gd name="T10" fmla="*/ 0 w 2540"/>
              <a:gd name="T11" fmla="*/ 0 h 3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40"/>
              <a:gd name="T19" fmla="*/ 0 h 317"/>
              <a:gd name="T20" fmla="*/ 2540 w 2540"/>
              <a:gd name="T21" fmla="*/ 317 h 31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40" h="317">
                <a:moveTo>
                  <a:pt x="2540" y="136"/>
                </a:moveTo>
                <a:lnTo>
                  <a:pt x="2540" y="226"/>
                </a:lnTo>
                <a:lnTo>
                  <a:pt x="2494" y="317"/>
                </a:lnTo>
                <a:lnTo>
                  <a:pt x="45" y="317"/>
                </a:lnTo>
                <a:lnTo>
                  <a:pt x="0" y="272"/>
                </a:lnTo>
                <a:lnTo>
                  <a:pt x="0" y="0"/>
                </a:lnTo>
              </a:path>
            </a:pathLst>
          </a:custGeom>
          <a:noFill/>
          <a:ln w="76200">
            <a:solidFill>
              <a:srgbClr val="FF3300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th-TH"/>
          </a:p>
        </p:txBody>
      </p:sp>
      <p:pic>
        <p:nvPicPr>
          <p:cNvPr id="310" name="Picture 33" descr="j0232149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483505" y="3954477"/>
            <a:ext cx="1446213" cy="154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0" name="Text Box 11"/>
          <p:cNvSpPr txBox="1">
            <a:spLocks noChangeArrowheads="1"/>
          </p:cNvSpPr>
          <p:nvPr/>
        </p:nvSpPr>
        <p:spPr bwMode="auto">
          <a:xfrm>
            <a:off x="4802188" y="4826000"/>
            <a:ext cx="299473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th-TH" b="1" dirty="0" smtClean="0">
                <a:cs typeface="FreesiaUPC" pitchFamily="34" charset="-34"/>
              </a:rPr>
              <a:t>ศึกษาระเบียบ ข้อกฎหมาย</a:t>
            </a:r>
            <a:endParaRPr lang="th-TH" b="1" dirty="0">
              <a:cs typeface="FreesiaUPC" pitchFamily="34" charset="-34"/>
            </a:endParaRPr>
          </a:p>
        </p:txBody>
      </p:sp>
      <p:sp>
        <p:nvSpPr>
          <p:cNvPr id="314" name="TextBox 313"/>
          <p:cNvSpPr txBox="1"/>
          <p:nvPr/>
        </p:nvSpPr>
        <p:spPr>
          <a:xfrm>
            <a:off x="2071670" y="1357298"/>
            <a:ext cx="5806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4800" b="1" dirty="0" smtClean="0">
                <a:solidFill>
                  <a:srgbClr val="FF0000"/>
                </a:solidFill>
                <a:cs typeface="FreesiaUPC" pitchFamily="34" charset="-34"/>
              </a:rPr>
              <a:t>1.</a:t>
            </a:r>
            <a:endParaRPr lang="th-TH" sz="4800" b="1" dirty="0">
              <a:solidFill>
                <a:srgbClr val="FF0000"/>
              </a:solidFill>
              <a:cs typeface="FreesiaUPC" pitchFamily="34" charset="-34"/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6420284" y="1428736"/>
            <a:ext cx="5806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4800" b="1" dirty="0" smtClean="0">
                <a:solidFill>
                  <a:srgbClr val="FF0000"/>
                </a:solidFill>
                <a:cs typeface="FreesiaUPC" pitchFamily="34" charset="-34"/>
              </a:rPr>
              <a:t>2.</a:t>
            </a:r>
            <a:endParaRPr lang="th-TH" sz="4800" b="1" dirty="0">
              <a:solidFill>
                <a:srgbClr val="FF0000"/>
              </a:solidFill>
              <a:cs typeface="FreesiaUPC" pitchFamily="34" charset="-34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6634598" y="4312515"/>
            <a:ext cx="5806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4800" b="1" dirty="0" smtClean="0">
                <a:solidFill>
                  <a:srgbClr val="FF0000"/>
                </a:solidFill>
                <a:cs typeface="FreesiaUPC" pitchFamily="34" charset="-34"/>
              </a:rPr>
              <a:t>3.</a:t>
            </a:r>
            <a:endParaRPr lang="th-TH" sz="4800" b="1" dirty="0">
              <a:solidFill>
                <a:srgbClr val="FF0000"/>
              </a:solidFill>
              <a:cs typeface="FreesiaUPC" pitchFamily="34" charset="-34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2491194" y="5526961"/>
            <a:ext cx="5806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4800" b="1" dirty="0" smtClean="0">
                <a:solidFill>
                  <a:srgbClr val="FF0000"/>
                </a:solidFill>
                <a:cs typeface="FreesiaUPC" pitchFamily="34" charset="-34"/>
              </a:rPr>
              <a:t>4.</a:t>
            </a:r>
            <a:endParaRPr lang="th-TH" sz="4800" b="1" dirty="0">
              <a:solidFill>
                <a:srgbClr val="FF0000"/>
              </a:solidFill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10244" name="Rectangle 2"/>
          <p:cNvSpPr>
            <a:spLocks noGrp="1" noChangeArrowheads="1"/>
          </p:cNvSpPr>
          <p:nvPr>
            <p:ph type="title"/>
          </p:nvPr>
        </p:nvSpPr>
        <p:spPr>
          <a:xfrm>
            <a:off x="2214563" y="214313"/>
            <a:ext cx="6929437" cy="2143125"/>
          </a:xfrm>
        </p:spPr>
        <p:txBody>
          <a:bodyPr/>
          <a:lstStyle/>
          <a:p>
            <a:pPr eaLnBrk="1" hangingPunct="1">
              <a:defRPr/>
            </a:pPr>
            <a:r>
              <a:rPr lang="th-TH" sz="40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เอกสารที่เกี่ยวข้อง</a:t>
            </a: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357188" y="214290"/>
            <a:ext cx="8501062" cy="1285863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1800" dirty="0"/>
          </a:p>
        </p:txBody>
      </p:sp>
      <p:sp>
        <p:nvSpPr>
          <p:cNvPr id="7" name="Rectangle 4"/>
          <p:cNvSpPr txBox="1">
            <a:spLocks noChangeArrowheads="1"/>
          </p:cNvSpPr>
          <p:nvPr/>
        </p:nvSpPr>
        <p:spPr bwMode="auto">
          <a:xfrm>
            <a:off x="357217" y="214290"/>
            <a:ext cx="8572501" cy="136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th-TH" sz="4800" b="1" kern="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ea typeface="+mj-ea"/>
                <a:cs typeface="FreesiaUPC" pitchFamily="34" charset="-34"/>
              </a:rPr>
              <a:t>เอกสารที่เกี่ยวข้อง</a:t>
            </a:r>
            <a:endParaRPr kumimoji="0" lang="th-TH" sz="48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FreesiaUPC" pitchFamily="34" charset="-34"/>
              <a:ea typeface="+mj-ea"/>
              <a:cs typeface="FreesiaUPC" pitchFamily="34" charset="-34"/>
            </a:endParaRPr>
          </a:p>
        </p:txBody>
      </p: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48" y="5072074"/>
            <a:ext cx="2143108" cy="1643050"/>
            <a:chOff x="3833" y="2069"/>
            <a:chExt cx="1560" cy="1225"/>
          </a:xfrm>
        </p:grpSpPr>
        <p:sp>
          <p:nvSpPr>
            <p:cNvPr id="9" name="Oval 44"/>
            <p:cNvSpPr>
              <a:spLocks noChangeArrowheads="1"/>
            </p:cNvSpPr>
            <p:nvPr/>
          </p:nvSpPr>
          <p:spPr bwMode="auto">
            <a:xfrm>
              <a:off x="3833" y="2205"/>
              <a:ext cx="1270" cy="1089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th-TH"/>
            </a:p>
          </p:txBody>
        </p:sp>
        <p:grpSp>
          <p:nvGrpSpPr>
            <p:cNvPr id="10" name="Group 45"/>
            <p:cNvGrpSpPr>
              <a:grpSpLocks/>
            </p:cNvGrpSpPr>
            <p:nvPr/>
          </p:nvGrpSpPr>
          <p:grpSpPr bwMode="auto">
            <a:xfrm>
              <a:off x="3878" y="2069"/>
              <a:ext cx="1515" cy="1043"/>
              <a:chOff x="3696" y="1344"/>
              <a:chExt cx="1515" cy="1043"/>
            </a:xfrm>
          </p:grpSpPr>
          <p:grpSp>
            <p:nvGrpSpPr>
              <p:cNvPr id="11" name="Group 46"/>
              <p:cNvGrpSpPr>
                <a:grpSpLocks/>
              </p:cNvGrpSpPr>
              <p:nvPr/>
            </p:nvGrpSpPr>
            <p:grpSpPr bwMode="auto">
              <a:xfrm>
                <a:off x="3696" y="1344"/>
                <a:ext cx="771" cy="951"/>
                <a:chOff x="3833" y="2296"/>
                <a:chExt cx="548" cy="588"/>
              </a:xfrm>
            </p:grpSpPr>
            <p:sp>
              <p:nvSpPr>
                <p:cNvPr id="54" name="Freeform 47"/>
                <p:cNvSpPr>
                  <a:spLocks/>
                </p:cNvSpPr>
                <p:nvPr/>
              </p:nvSpPr>
              <p:spPr bwMode="auto">
                <a:xfrm>
                  <a:off x="3833" y="2296"/>
                  <a:ext cx="516" cy="573"/>
                </a:xfrm>
                <a:custGeom>
                  <a:avLst/>
                  <a:gdLst>
                    <a:gd name="T0" fmla="*/ 803 w 1033"/>
                    <a:gd name="T1" fmla="*/ 54 h 1145"/>
                    <a:gd name="T2" fmla="*/ 832 w 1033"/>
                    <a:gd name="T3" fmla="*/ 162 h 1145"/>
                    <a:gd name="T4" fmla="*/ 863 w 1033"/>
                    <a:gd name="T5" fmla="*/ 273 h 1145"/>
                    <a:gd name="T6" fmla="*/ 894 w 1033"/>
                    <a:gd name="T7" fmla="*/ 385 h 1145"/>
                    <a:gd name="T8" fmla="*/ 926 w 1033"/>
                    <a:gd name="T9" fmla="*/ 496 h 1145"/>
                    <a:gd name="T10" fmla="*/ 958 w 1033"/>
                    <a:gd name="T11" fmla="*/ 608 h 1145"/>
                    <a:gd name="T12" fmla="*/ 989 w 1033"/>
                    <a:gd name="T13" fmla="*/ 718 h 1145"/>
                    <a:gd name="T14" fmla="*/ 1019 w 1033"/>
                    <a:gd name="T15" fmla="*/ 825 h 1145"/>
                    <a:gd name="T16" fmla="*/ 987 w 1033"/>
                    <a:gd name="T17" fmla="*/ 890 h 1145"/>
                    <a:gd name="T18" fmla="*/ 894 w 1033"/>
                    <a:gd name="T19" fmla="*/ 918 h 1145"/>
                    <a:gd name="T20" fmla="*/ 798 w 1033"/>
                    <a:gd name="T21" fmla="*/ 948 h 1145"/>
                    <a:gd name="T22" fmla="*/ 704 w 1033"/>
                    <a:gd name="T23" fmla="*/ 979 h 1145"/>
                    <a:gd name="T24" fmla="*/ 608 w 1033"/>
                    <a:gd name="T25" fmla="*/ 1013 h 1145"/>
                    <a:gd name="T26" fmla="*/ 515 w 1033"/>
                    <a:gd name="T27" fmla="*/ 1047 h 1145"/>
                    <a:gd name="T28" fmla="*/ 423 w 1033"/>
                    <a:gd name="T29" fmla="*/ 1085 h 1145"/>
                    <a:gd name="T30" fmla="*/ 334 w 1033"/>
                    <a:gd name="T31" fmla="*/ 1124 h 1145"/>
                    <a:gd name="T32" fmla="*/ 270 w 1033"/>
                    <a:gd name="T33" fmla="*/ 1093 h 1145"/>
                    <a:gd name="T34" fmla="*/ 230 w 1033"/>
                    <a:gd name="T35" fmla="*/ 987 h 1145"/>
                    <a:gd name="T36" fmla="*/ 192 w 1033"/>
                    <a:gd name="T37" fmla="*/ 878 h 1145"/>
                    <a:gd name="T38" fmla="*/ 157 w 1033"/>
                    <a:gd name="T39" fmla="*/ 767 h 1145"/>
                    <a:gd name="T40" fmla="*/ 121 w 1033"/>
                    <a:gd name="T41" fmla="*/ 654 h 1145"/>
                    <a:gd name="T42" fmla="*/ 85 w 1033"/>
                    <a:gd name="T43" fmla="*/ 542 h 1145"/>
                    <a:gd name="T44" fmla="*/ 51 w 1033"/>
                    <a:gd name="T45" fmla="*/ 432 h 1145"/>
                    <a:gd name="T46" fmla="*/ 17 w 1033"/>
                    <a:gd name="T47" fmla="*/ 322 h 1145"/>
                    <a:gd name="T48" fmla="*/ 8 w 1033"/>
                    <a:gd name="T49" fmla="*/ 263 h 1145"/>
                    <a:gd name="T50" fmla="*/ 34 w 1033"/>
                    <a:gd name="T51" fmla="*/ 246 h 1145"/>
                    <a:gd name="T52" fmla="*/ 68 w 1033"/>
                    <a:gd name="T53" fmla="*/ 228 h 1145"/>
                    <a:gd name="T54" fmla="*/ 111 w 1033"/>
                    <a:gd name="T55" fmla="*/ 210 h 1145"/>
                    <a:gd name="T56" fmla="*/ 160 w 1033"/>
                    <a:gd name="T57" fmla="*/ 190 h 1145"/>
                    <a:gd name="T58" fmla="*/ 215 w 1033"/>
                    <a:gd name="T59" fmla="*/ 170 h 1145"/>
                    <a:gd name="T60" fmla="*/ 275 w 1033"/>
                    <a:gd name="T61" fmla="*/ 150 h 1145"/>
                    <a:gd name="T62" fmla="*/ 338 w 1033"/>
                    <a:gd name="T63" fmla="*/ 129 h 1145"/>
                    <a:gd name="T64" fmla="*/ 402 w 1033"/>
                    <a:gd name="T65" fmla="*/ 109 h 1145"/>
                    <a:gd name="T66" fmla="*/ 465 w 1033"/>
                    <a:gd name="T67" fmla="*/ 90 h 1145"/>
                    <a:gd name="T68" fmla="*/ 528 w 1033"/>
                    <a:gd name="T69" fmla="*/ 71 h 1145"/>
                    <a:gd name="T70" fmla="*/ 587 w 1033"/>
                    <a:gd name="T71" fmla="*/ 54 h 1145"/>
                    <a:gd name="T72" fmla="*/ 644 w 1033"/>
                    <a:gd name="T73" fmla="*/ 38 h 1145"/>
                    <a:gd name="T74" fmla="*/ 695 w 1033"/>
                    <a:gd name="T75" fmla="*/ 24 h 1145"/>
                    <a:gd name="T76" fmla="*/ 738 w 1033"/>
                    <a:gd name="T77" fmla="*/ 13 h 1145"/>
                    <a:gd name="T78" fmla="*/ 774 w 1033"/>
                    <a:gd name="T79" fmla="*/ 3 h 1145"/>
                    <a:gd name="T80" fmla="*/ 789 w 1033"/>
                    <a:gd name="T81" fmla="*/ 0 h 114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33"/>
                    <a:gd name="T124" fmla="*/ 0 h 1145"/>
                    <a:gd name="T125" fmla="*/ 1033 w 1033"/>
                    <a:gd name="T126" fmla="*/ 1145 h 114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33" h="1145">
                      <a:moveTo>
                        <a:pt x="789" y="0"/>
                      </a:moveTo>
                      <a:lnTo>
                        <a:pt x="803" y="54"/>
                      </a:lnTo>
                      <a:lnTo>
                        <a:pt x="818" y="108"/>
                      </a:lnTo>
                      <a:lnTo>
                        <a:pt x="832" y="162"/>
                      </a:lnTo>
                      <a:lnTo>
                        <a:pt x="848" y="218"/>
                      </a:lnTo>
                      <a:lnTo>
                        <a:pt x="863" y="273"/>
                      </a:lnTo>
                      <a:lnTo>
                        <a:pt x="879" y="329"/>
                      </a:lnTo>
                      <a:lnTo>
                        <a:pt x="894" y="385"/>
                      </a:lnTo>
                      <a:lnTo>
                        <a:pt x="910" y="441"/>
                      </a:lnTo>
                      <a:lnTo>
                        <a:pt x="926" y="496"/>
                      </a:lnTo>
                      <a:lnTo>
                        <a:pt x="942" y="553"/>
                      </a:lnTo>
                      <a:lnTo>
                        <a:pt x="958" y="608"/>
                      </a:lnTo>
                      <a:lnTo>
                        <a:pt x="973" y="663"/>
                      </a:lnTo>
                      <a:lnTo>
                        <a:pt x="989" y="718"/>
                      </a:lnTo>
                      <a:lnTo>
                        <a:pt x="1004" y="772"/>
                      </a:lnTo>
                      <a:lnTo>
                        <a:pt x="1019" y="825"/>
                      </a:lnTo>
                      <a:lnTo>
                        <a:pt x="1033" y="878"/>
                      </a:lnTo>
                      <a:lnTo>
                        <a:pt x="987" y="890"/>
                      </a:lnTo>
                      <a:lnTo>
                        <a:pt x="941" y="904"/>
                      </a:lnTo>
                      <a:lnTo>
                        <a:pt x="894" y="918"/>
                      </a:lnTo>
                      <a:lnTo>
                        <a:pt x="847" y="933"/>
                      </a:lnTo>
                      <a:lnTo>
                        <a:pt x="798" y="948"/>
                      </a:lnTo>
                      <a:lnTo>
                        <a:pt x="751" y="963"/>
                      </a:lnTo>
                      <a:lnTo>
                        <a:pt x="704" y="979"/>
                      </a:lnTo>
                      <a:lnTo>
                        <a:pt x="655" y="995"/>
                      </a:lnTo>
                      <a:lnTo>
                        <a:pt x="608" y="1013"/>
                      </a:lnTo>
                      <a:lnTo>
                        <a:pt x="561" y="1030"/>
                      </a:lnTo>
                      <a:lnTo>
                        <a:pt x="515" y="1047"/>
                      </a:lnTo>
                      <a:lnTo>
                        <a:pt x="469" y="1066"/>
                      </a:lnTo>
                      <a:lnTo>
                        <a:pt x="423" y="1085"/>
                      </a:lnTo>
                      <a:lnTo>
                        <a:pt x="378" y="1105"/>
                      </a:lnTo>
                      <a:lnTo>
                        <a:pt x="334" y="1124"/>
                      </a:lnTo>
                      <a:lnTo>
                        <a:pt x="290" y="1145"/>
                      </a:lnTo>
                      <a:lnTo>
                        <a:pt x="270" y="1093"/>
                      </a:lnTo>
                      <a:lnTo>
                        <a:pt x="250" y="1041"/>
                      </a:lnTo>
                      <a:lnTo>
                        <a:pt x="230" y="987"/>
                      </a:lnTo>
                      <a:lnTo>
                        <a:pt x="212" y="933"/>
                      </a:lnTo>
                      <a:lnTo>
                        <a:pt x="192" y="878"/>
                      </a:lnTo>
                      <a:lnTo>
                        <a:pt x="174" y="822"/>
                      </a:lnTo>
                      <a:lnTo>
                        <a:pt x="157" y="767"/>
                      </a:lnTo>
                      <a:lnTo>
                        <a:pt x="138" y="711"/>
                      </a:lnTo>
                      <a:lnTo>
                        <a:pt x="121" y="654"/>
                      </a:lnTo>
                      <a:lnTo>
                        <a:pt x="103" y="598"/>
                      </a:lnTo>
                      <a:lnTo>
                        <a:pt x="85" y="542"/>
                      </a:lnTo>
                      <a:lnTo>
                        <a:pt x="68" y="486"/>
                      </a:lnTo>
                      <a:lnTo>
                        <a:pt x="51" y="432"/>
                      </a:lnTo>
                      <a:lnTo>
                        <a:pt x="35" y="377"/>
                      </a:lnTo>
                      <a:lnTo>
                        <a:pt x="17" y="322"/>
                      </a:lnTo>
                      <a:lnTo>
                        <a:pt x="0" y="269"/>
                      </a:lnTo>
                      <a:lnTo>
                        <a:pt x="8" y="263"/>
                      </a:lnTo>
                      <a:lnTo>
                        <a:pt x="20" y="254"/>
                      </a:lnTo>
                      <a:lnTo>
                        <a:pt x="34" y="246"/>
                      </a:lnTo>
                      <a:lnTo>
                        <a:pt x="50" y="237"/>
                      </a:lnTo>
                      <a:lnTo>
                        <a:pt x="68" y="228"/>
                      </a:lnTo>
                      <a:lnTo>
                        <a:pt x="89" y="219"/>
                      </a:lnTo>
                      <a:lnTo>
                        <a:pt x="111" y="210"/>
                      </a:lnTo>
                      <a:lnTo>
                        <a:pt x="135" y="200"/>
                      </a:lnTo>
                      <a:lnTo>
                        <a:pt x="160" y="190"/>
                      </a:lnTo>
                      <a:lnTo>
                        <a:pt x="188" y="181"/>
                      </a:lnTo>
                      <a:lnTo>
                        <a:pt x="215" y="170"/>
                      </a:lnTo>
                      <a:lnTo>
                        <a:pt x="245" y="160"/>
                      </a:lnTo>
                      <a:lnTo>
                        <a:pt x="275" y="150"/>
                      </a:lnTo>
                      <a:lnTo>
                        <a:pt x="306" y="139"/>
                      </a:lnTo>
                      <a:lnTo>
                        <a:pt x="338" y="129"/>
                      </a:lnTo>
                      <a:lnTo>
                        <a:pt x="370" y="119"/>
                      </a:lnTo>
                      <a:lnTo>
                        <a:pt x="402" y="109"/>
                      </a:lnTo>
                      <a:lnTo>
                        <a:pt x="433" y="99"/>
                      </a:lnTo>
                      <a:lnTo>
                        <a:pt x="465" y="90"/>
                      </a:lnTo>
                      <a:lnTo>
                        <a:pt x="496" y="81"/>
                      </a:lnTo>
                      <a:lnTo>
                        <a:pt x="528" y="71"/>
                      </a:lnTo>
                      <a:lnTo>
                        <a:pt x="559" y="62"/>
                      </a:lnTo>
                      <a:lnTo>
                        <a:pt x="587" y="54"/>
                      </a:lnTo>
                      <a:lnTo>
                        <a:pt x="616" y="46"/>
                      </a:lnTo>
                      <a:lnTo>
                        <a:pt x="644" y="38"/>
                      </a:lnTo>
                      <a:lnTo>
                        <a:pt x="670" y="31"/>
                      </a:lnTo>
                      <a:lnTo>
                        <a:pt x="695" y="24"/>
                      </a:lnTo>
                      <a:lnTo>
                        <a:pt x="718" y="18"/>
                      </a:lnTo>
                      <a:lnTo>
                        <a:pt x="738" y="13"/>
                      </a:lnTo>
                      <a:lnTo>
                        <a:pt x="758" y="8"/>
                      </a:lnTo>
                      <a:lnTo>
                        <a:pt x="774" y="3"/>
                      </a:lnTo>
                      <a:lnTo>
                        <a:pt x="789" y="0"/>
                      </a:lnTo>
                      <a:close/>
                    </a:path>
                  </a:pathLst>
                </a:custGeom>
                <a:solidFill>
                  <a:srgbClr val="008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5" name="Freeform 48"/>
                <p:cNvSpPr>
                  <a:spLocks/>
                </p:cNvSpPr>
                <p:nvPr/>
              </p:nvSpPr>
              <p:spPr bwMode="auto">
                <a:xfrm>
                  <a:off x="3985" y="2301"/>
                  <a:ext cx="396" cy="583"/>
                </a:xfrm>
                <a:custGeom>
                  <a:avLst/>
                  <a:gdLst>
                    <a:gd name="T0" fmla="*/ 771 w 794"/>
                    <a:gd name="T1" fmla="*/ 903 h 1166"/>
                    <a:gd name="T2" fmla="*/ 723 w 794"/>
                    <a:gd name="T3" fmla="*/ 918 h 1166"/>
                    <a:gd name="T4" fmla="*/ 675 w 794"/>
                    <a:gd name="T5" fmla="*/ 934 h 1166"/>
                    <a:gd name="T6" fmla="*/ 628 w 794"/>
                    <a:gd name="T7" fmla="*/ 951 h 1166"/>
                    <a:gd name="T8" fmla="*/ 581 w 794"/>
                    <a:gd name="T9" fmla="*/ 967 h 1166"/>
                    <a:gd name="T10" fmla="*/ 533 w 794"/>
                    <a:gd name="T11" fmla="*/ 983 h 1166"/>
                    <a:gd name="T12" fmla="*/ 485 w 794"/>
                    <a:gd name="T13" fmla="*/ 1000 h 1166"/>
                    <a:gd name="T14" fmla="*/ 438 w 794"/>
                    <a:gd name="T15" fmla="*/ 1016 h 1166"/>
                    <a:gd name="T16" fmla="*/ 391 w 794"/>
                    <a:gd name="T17" fmla="*/ 1033 h 1166"/>
                    <a:gd name="T18" fmla="*/ 343 w 794"/>
                    <a:gd name="T19" fmla="*/ 1051 h 1166"/>
                    <a:gd name="T20" fmla="*/ 296 w 794"/>
                    <a:gd name="T21" fmla="*/ 1068 h 1166"/>
                    <a:gd name="T22" fmla="*/ 249 w 794"/>
                    <a:gd name="T23" fmla="*/ 1085 h 1166"/>
                    <a:gd name="T24" fmla="*/ 202 w 794"/>
                    <a:gd name="T25" fmla="*/ 1104 h 1166"/>
                    <a:gd name="T26" fmla="*/ 154 w 794"/>
                    <a:gd name="T27" fmla="*/ 1121 h 1166"/>
                    <a:gd name="T28" fmla="*/ 107 w 794"/>
                    <a:gd name="T29" fmla="*/ 1138 h 1166"/>
                    <a:gd name="T30" fmla="*/ 61 w 794"/>
                    <a:gd name="T31" fmla="*/ 1157 h 1166"/>
                    <a:gd name="T32" fmla="*/ 0 w 794"/>
                    <a:gd name="T33" fmla="*/ 1150 h 1166"/>
                    <a:gd name="T34" fmla="*/ 28 w 794"/>
                    <a:gd name="T35" fmla="*/ 1141 h 1166"/>
                    <a:gd name="T36" fmla="*/ 46 w 794"/>
                    <a:gd name="T37" fmla="*/ 1146 h 1166"/>
                    <a:gd name="T38" fmla="*/ 96 w 794"/>
                    <a:gd name="T39" fmla="*/ 1134 h 1166"/>
                    <a:gd name="T40" fmla="*/ 176 w 794"/>
                    <a:gd name="T41" fmla="*/ 1101 h 1166"/>
                    <a:gd name="T42" fmla="*/ 260 w 794"/>
                    <a:gd name="T43" fmla="*/ 1069 h 1166"/>
                    <a:gd name="T44" fmla="*/ 349 w 794"/>
                    <a:gd name="T45" fmla="*/ 1036 h 1166"/>
                    <a:gd name="T46" fmla="*/ 441 w 794"/>
                    <a:gd name="T47" fmla="*/ 1002 h 1166"/>
                    <a:gd name="T48" fmla="*/ 536 w 794"/>
                    <a:gd name="T49" fmla="*/ 970 h 1166"/>
                    <a:gd name="T50" fmla="*/ 632 w 794"/>
                    <a:gd name="T51" fmla="*/ 939 h 1166"/>
                    <a:gd name="T52" fmla="*/ 730 w 794"/>
                    <a:gd name="T53" fmla="*/ 908 h 1166"/>
                    <a:gd name="T54" fmla="*/ 538 w 794"/>
                    <a:gd name="T55" fmla="*/ 14 h 1166"/>
                    <a:gd name="T56" fmla="*/ 529 w 794"/>
                    <a:gd name="T57" fmla="*/ 10 h 1166"/>
                    <a:gd name="T58" fmla="*/ 519 w 794"/>
                    <a:gd name="T59" fmla="*/ 8 h 1166"/>
                    <a:gd name="T60" fmla="*/ 531 w 794"/>
                    <a:gd name="T61" fmla="*/ 1 h 1166"/>
                    <a:gd name="T62" fmla="*/ 545 w 794"/>
                    <a:gd name="T63" fmla="*/ 0 h 1166"/>
                    <a:gd name="T64" fmla="*/ 794 w 794"/>
                    <a:gd name="T65" fmla="*/ 895 h 116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94"/>
                    <a:gd name="T100" fmla="*/ 0 h 1166"/>
                    <a:gd name="T101" fmla="*/ 794 w 794"/>
                    <a:gd name="T102" fmla="*/ 1166 h 116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94" h="1166">
                      <a:moveTo>
                        <a:pt x="794" y="895"/>
                      </a:moveTo>
                      <a:lnTo>
                        <a:pt x="771" y="903"/>
                      </a:lnTo>
                      <a:lnTo>
                        <a:pt x="746" y="910"/>
                      </a:lnTo>
                      <a:lnTo>
                        <a:pt x="723" y="918"/>
                      </a:lnTo>
                      <a:lnTo>
                        <a:pt x="699" y="926"/>
                      </a:lnTo>
                      <a:lnTo>
                        <a:pt x="675" y="934"/>
                      </a:lnTo>
                      <a:lnTo>
                        <a:pt x="652" y="942"/>
                      </a:lnTo>
                      <a:lnTo>
                        <a:pt x="628" y="951"/>
                      </a:lnTo>
                      <a:lnTo>
                        <a:pt x="605" y="959"/>
                      </a:lnTo>
                      <a:lnTo>
                        <a:pt x="581" y="967"/>
                      </a:lnTo>
                      <a:lnTo>
                        <a:pt x="556" y="975"/>
                      </a:lnTo>
                      <a:lnTo>
                        <a:pt x="533" y="983"/>
                      </a:lnTo>
                      <a:lnTo>
                        <a:pt x="509" y="991"/>
                      </a:lnTo>
                      <a:lnTo>
                        <a:pt x="485" y="1000"/>
                      </a:lnTo>
                      <a:lnTo>
                        <a:pt x="462" y="1008"/>
                      </a:lnTo>
                      <a:lnTo>
                        <a:pt x="438" y="1016"/>
                      </a:lnTo>
                      <a:lnTo>
                        <a:pt x="415" y="1025"/>
                      </a:lnTo>
                      <a:lnTo>
                        <a:pt x="391" y="1033"/>
                      </a:lnTo>
                      <a:lnTo>
                        <a:pt x="366" y="1042"/>
                      </a:lnTo>
                      <a:lnTo>
                        <a:pt x="343" y="1051"/>
                      </a:lnTo>
                      <a:lnTo>
                        <a:pt x="319" y="1059"/>
                      </a:lnTo>
                      <a:lnTo>
                        <a:pt x="296" y="1068"/>
                      </a:lnTo>
                      <a:lnTo>
                        <a:pt x="272" y="1077"/>
                      </a:lnTo>
                      <a:lnTo>
                        <a:pt x="249" y="1085"/>
                      </a:lnTo>
                      <a:lnTo>
                        <a:pt x="225" y="1095"/>
                      </a:lnTo>
                      <a:lnTo>
                        <a:pt x="202" y="1104"/>
                      </a:lnTo>
                      <a:lnTo>
                        <a:pt x="177" y="1112"/>
                      </a:lnTo>
                      <a:lnTo>
                        <a:pt x="154" y="1121"/>
                      </a:lnTo>
                      <a:lnTo>
                        <a:pt x="131" y="1130"/>
                      </a:lnTo>
                      <a:lnTo>
                        <a:pt x="107" y="1138"/>
                      </a:lnTo>
                      <a:lnTo>
                        <a:pt x="84" y="1148"/>
                      </a:lnTo>
                      <a:lnTo>
                        <a:pt x="61" y="1157"/>
                      </a:lnTo>
                      <a:lnTo>
                        <a:pt x="38" y="1166"/>
                      </a:lnTo>
                      <a:lnTo>
                        <a:pt x="0" y="1150"/>
                      </a:lnTo>
                      <a:lnTo>
                        <a:pt x="24" y="1137"/>
                      </a:lnTo>
                      <a:lnTo>
                        <a:pt x="28" y="1141"/>
                      </a:lnTo>
                      <a:lnTo>
                        <a:pt x="36" y="1144"/>
                      </a:lnTo>
                      <a:lnTo>
                        <a:pt x="46" y="1146"/>
                      </a:lnTo>
                      <a:lnTo>
                        <a:pt x="58" y="1149"/>
                      </a:lnTo>
                      <a:lnTo>
                        <a:pt x="96" y="1134"/>
                      </a:lnTo>
                      <a:lnTo>
                        <a:pt x="135" y="1118"/>
                      </a:lnTo>
                      <a:lnTo>
                        <a:pt x="176" y="1101"/>
                      </a:lnTo>
                      <a:lnTo>
                        <a:pt x="218" y="1085"/>
                      </a:lnTo>
                      <a:lnTo>
                        <a:pt x="260" y="1069"/>
                      </a:lnTo>
                      <a:lnTo>
                        <a:pt x="304" y="1052"/>
                      </a:lnTo>
                      <a:lnTo>
                        <a:pt x="349" y="1036"/>
                      </a:lnTo>
                      <a:lnTo>
                        <a:pt x="395" y="1020"/>
                      </a:lnTo>
                      <a:lnTo>
                        <a:pt x="441" y="1002"/>
                      </a:lnTo>
                      <a:lnTo>
                        <a:pt x="488" y="986"/>
                      </a:lnTo>
                      <a:lnTo>
                        <a:pt x="536" y="970"/>
                      </a:lnTo>
                      <a:lnTo>
                        <a:pt x="584" y="954"/>
                      </a:lnTo>
                      <a:lnTo>
                        <a:pt x="632" y="939"/>
                      </a:lnTo>
                      <a:lnTo>
                        <a:pt x="682" y="923"/>
                      </a:lnTo>
                      <a:lnTo>
                        <a:pt x="730" y="908"/>
                      </a:lnTo>
                      <a:lnTo>
                        <a:pt x="780" y="894"/>
                      </a:lnTo>
                      <a:lnTo>
                        <a:pt x="538" y="14"/>
                      </a:lnTo>
                      <a:lnTo>
                        <a:pt x="534" y="12"/>
                      </a:lnTo>
                      <a:lnTo>
                        <a:pt x="529" y="10"/>
                      </a:lnTo>
                      <a:lnTo>
                        <a:pt x="524" y="10"/>
                      </a:lnTo>
                      <a:lnTo>
                        <a:pt x="519" y="8"/>
                      </a:lnTo>
                      <a:lnTo>
                        <a:pt x="524" y="4"/>
                      </a:lnTo>
                      <a:lnTo>
                        <a:pt x="531" y="1"/>
                      </a:lnTo>
                      <a:lnTo>
                        <a:pt x="538" y="0"/>
                      </a:lnTo>
                      <a:lnTo>
                        <a:pt x="545" y="0"/>
                      </a:lnTo>
                      <a:lnTo>
                        <a:pt x="794" y="895"/>
                      </a:lnTo>
                      <a:close/>
                    </a:path>
                  </a:pathLst>
                </a:custGeom>
                <a:solidFill>
                  <a:srgbClr val="004C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6" name="Freeform 49"/>
                <p:cNvSpPr>
                  <a:spLocks/>
                </p:cNvSpPr>
                <p:nvPr/>
              </p:nvSpPr>
              <p:spPr bwMode="auto">
                <a:xfrm>
                  <a:off x="4000" y="2307"/>
                  <a:ext cx="369" cy="563"/>
                </a:xfrm>
                <a:custGeom>
                  <a:avLst/>
                  <a:gdLst>
                    <a:gd name="T0" fmla="*/ 499 w 737"/>
                    <a:gd name="T1" fmla="*/ 8 h 1125"/>
                    <a:gd name="T2" fmla="*/ 737 w 737"/>
                    <a:gd name="T3" fmla="*/ 877 h 1125"/>
                    <a:gd name="T4" fmla="*/ 674 w 737"/>
                    <a:gd name="T5" fmla="*/ 896 h 1125"/>
                    <a:gd name="T6" fmla="*/ 613 w 737"/>
                    <a:gd name="T7" fmla="*/ 915 h 1125"/>
                    <a:gd name="T8" fmla="*/ 554 w 737"/>
                    <a:gd name="T9" fmla="*/ 934 h 1125"/>
                    <a:gd name="T10" fmla="*/ 497 w 737"/>
                    <a:gd name="T11" fmla="*/ 952 h 1125"/>
                    <a:gd name="T12" fmla="*/ 442 w 737"/>
                    <a:gd name="T13" fmla="*/ 971 h 1125"/>
                    <a:gd name="T14" fmla="*/ 389 w 737"/>
                    <a:gd name="T15" fmla="*/ 989 h 1125"/>
                    <a:gd name="T16" fmla="*/ 340 w 737"/>
                    <a:gd name="T17" fmla="*/ 1007 h 1125"/>
                    <a:gd name="T18" fmla="*/ 294 w 737"/>
                    <a:gd name="T19" fmla="*/ 1024 h 1125"/>
                    <a:gd name="T20" fmla="*/ 250 w 737"/>
                    <a:gd name="T21" fmla="*/ 1040 h 1125"/>
                    <a:gd name="T22" fmla="*/ 209 w 737"/>
                    <a:gd name="T23" fmla="*/ 1055 h 1125"/>
                    <a:gd name="T24" fmla="*/ 171 w 737"/>
                    <a:gd name="T25" fmla="*/ 1070 h 1125"/>
                    <a:gd name="T26" fmla="*/ 136 w 737"/>
                    <a:gd name="T27" fmla="*/ 1083 h 1125"/>
                    <a:gd name="T28" fmla="*/ 104 w 737"/>
                    <a:gd name="T29" fmla="*/ 1095 h 1125"/>
                    <a:gd name="T30" fmla="*/ 76 w 737"/>
                    <a:gd name="T31" fmla="*/ 1107 h 1125"/>
                    <a:gd name="T32" fmla="*/ 52 w 737"/>
                    <a:gd name="T33" fmla="*/ 1117 h 1125"/>
                    <a:gd name="T34" fmla="*/ 31 w 737"/>
                    <a:gd name="T35" fmla="*/ 1125 h 1125"/>
                    <a:gd name="T36" fmla="*/ 26 w 737"/>
                    <a:gd name="T37" fmla="*/ 1125 h 1125"/>
                    <a:gd name="T38" fmla="*/ 17 w 737"/>
                    <a:gd name="T39" fmla="*/ 1124 h 1125"/>
                    <a:gd name="T40" fmla="*/ 9 w 737"/>
                    <a:gd name="T41" fmla="*/ 1122 h 1125"/>
                    <a:gd name="T42" fmla="*/ 0 w 737"/>
                    <a:gd name="T43" fmla="*/ 1121 h 1125"/>
                    <a:gd name="T44" fmla="*/ 41 w 737"/>
                    <a:gd name="T45" fmla="*/ 1101 h 1125"/>
                    <a:gd name="T46" fmla="*/ 82 w 737"/>
                    <a:gd name="T47" fmla="*/ 1081 h 1125"/>
                    <a:gd name="T48" fmla="*/ 126 w 737"/>
                    <a:gd name="T49" fmla="*/ 1062 h 1125"/>
                    <a:gd name="T50" fmla="*/ 169 w 737"/>
                    <a:gd name="T51" fmla="*/ 1043 h 1125"/>
                    <a:gd name="T52" fmla="*/ 214 w 737"/>
                    <a:gd name="T53" fmla="*/ 1026 h 1125"/>
                    <a:gd name="T54" fmla="*/ 259 w 737"/>
                    <a:gd name="T55" fmla="*/ 1009 h 1125"/>
                    <a:gd name="T56" fmla="*/ 305 w 737"/>
                    <a:gd name="T57" fmla="*/ 992 h 1125"/>
                    <a:gd name="T58" fmla="*/ 351 w 737"/>
                    <a:gd name="T59" fmla="*/ 975 h 1125"/>
                    <a:gd name="T60" fmla="*/ 398 w 737"/>
                    <a:gd name="T61" fmla="*/ 960 h 1125"/>
                    <a:gd name="T62" fmla="*/ 445 w 737"/>
                    <a:gd name="T63" fmla="*/ 945 h 1125"/>
                    <a:gd name="T64" fmla="*/ 491 w 737"/>
                    <a:gd name="T65" fmla="*/ 930 h 1125"/>
                    <a:gd name="T66" fmla="*/ 537 w 737"/>
                    <a:gd name="T67" fmla="*/ 917 h 1125"/>
                    <a:gd name="T68" fmla="*/ 582 w 737"/>
                    <a:gd name="T69" fmla="*/ 903 h 1125"/>
                    <a:gd name="T70" fmla="*/ 627 w 737"/>
                    <a:gd name="T71" fmla="*/ 889 h 1125"/>
                    <a:gd name="T72" fmla="*/ 672 w 737"/>
                    <a:gd name="T73" fmla="*/ 877 h 1125"/>
                    <a:gd name="T74" fmla="*/ 714 w 737"/>
                    <a:gd name="T75" fmla="*/ 865 h 1125"/>
                    <a:gd name="T76" fmla="*/ 472 w 737"/>
                    <a:gd name="T77" fmla="*/ 0 h 1125"/>
                    <a:gd name="T78" fmla="*/ 478 w 737"/>
                    <a:gd name="T79" fmla="*/ 3 h 1125"/>
                    <a:gd name="T80" fmla="*/ 484 w 737"/>
                    <a:gd name="T81" fmla="*/ 5 h 1125"/>
                    <a:gd name="T82" fmla="*/ 491 w 737"/>
                    <a:gd name="T83" fmla="*/ 8 h 1125"/>
                    <a:gd name="T84" fmla="*/ 499 w 737"/>
                    <a:gd name="T85" fmla="*/ 8 h 1125"/>
                    <a:gd name="T86" fmla="*/ 499 w 737"/>
                    <a:gd name="T87" fmla="*/ 8 h 112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737"/>
                    <a:gd name="T133" fmla="*/ 0 h 1125"/>
                    <a:gd name="T134" fmla="*/ 737 w 737"/>
                    <a:gd name="T135" fmla="*/ 1125 h 112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737" h="1125">
                      <a:moveTo>
                        <a:pt x="499" y="8"/>
                      </a:moveTo>
                      <a:lnTo>
                        <a:pt x="737" y="877"/>
                      </a:lnTo>
                      <a:lnTo>
                        <a:pt x="674" y="896"/>
                      </a:lnTo>
                      <a:lnTo>
                        <a:pt x="613" y="915"/>
                      </a:lnTo>
                      <a:lnTo>
                        <a:pt x="554" y="934"/>
                      </a:lnTo>
                      <a:lnTo>
                        <a:pt x="497" y="952"/>
                      </a:lnTo>
                      <a:lnTo>
                        <a:pt x="442" y="971"/>
                      </a:lnTo>
                      <a:lnTo>
                        <a:pt x="389" y="989"/>
                      </a:lnTo>
                      <a:lnTo>
                        <a:pt x="340" y="1007"/>
                      </a:lnTo>
                      <a:lnTo>
                        <a:pt x="294" y="1024"/>
                      </a:lnTo>
                      <a:lnTo>
                        <a:pt x="250" y="1040"/>
                      </a:lnTo>
                      <a:lnTo>
                        <a:pt x="209" y="1055"/>
                      </a:lnTo>
                      <a:lnTo>
                        <a:pt x="171" y="1070"/>
                      </a:lnTo>
                      <a:lnTo>
                        <a:pt x="136" y="1083"/>
                      </a:lnTo>
                      <a:lnTo>
                        <a:pt x="104" y="1095"/>
                      </a:lnTo>
                      <a:lnTo>
                        <a:pt x="76" y="1107"/>
                      </a:lnTo>
                      <a:lnTo>
                        <a:pt x="52" y="1117"/>
                      </a:lnTo>
                      <a:lnTo>
                        <a:pt x="31" y="1125"/>
                      </a:lnTo>
                      <a:lnTo>
                        <a:pt x="26" y="1125"/>
                      </a:lnTo>
                      <a:lnTo>
                        <a:pt x="17" y="1124"/>
                      </a:lnTo>
                      <a:lnTo>
                        <a:pt x="9" y="1122"/>
                      </a:lnTo>
                      <a:lnTo>
                        <a:pt x="0" y="1121"/>
                      </a:lnTo>
                      <a:lnTo>
                        <a:pt x="41" y="1101"/>
                      </a:lnTo>
                      <a:lnTo>
                        <a:pt x="82" y="1081"/>
                      </a:lnTo>
                      <a:lnTo>
                        <a:pt x="126" y="1062"/>
                      </a:lnTo>
                      <a:lnTo>
                        <a:pt x="169" y="1043"/>
                      </a:lnTo>
                      <a:lnTo>
                        <a:pt x="214" y="1026"/>
                      </a:lnTo>
                      <a:lnTo>
                        <a:pt x="259" y="1009"/>
                      </a:lnTo>
                      <a:lnTo>
                        <a:pt x="305" y="992"/>
                      </a:lnTo>
                      <a:lnTo>
                        <a:pt x="351" y="975"/>
                      </a:lnTo>
                      <a:lnTo>
                        <a:pt x="398" y="960"/>
                      </a:lnTo>
                      <a:lnTo>
                        <a:pt x="445" y="945"/>
                      </a:lnTo>
                      <a:lnTo>
                        <a:pt x="491" y="930"/>
                      </a:lnTo>
                      <a:lnTo>
                        <a:pt x="537" y="917"/>
                      </a:lnTo>
                      <a:lnTo>
                        <a:pt x="582" y="903"/>
                      </a:lnTo>
                      <a:lnTo>
                        <a:pt x="627" y="889"/>
                      </a:lnTo>
                      <a:lnTo>
                        <a:pt x="672" y="877"/>
                      </a:lnTo>
                      <a:lnTo>
                        <a:pt x="714" y="865"/>
                      </a:lnTo>
                      <a:lnTo>
                        <a:pt x="472" y="0"/>
                      </a:lnTo>
                      <a:lnTo>
                        <a:pt x="478" y="3"/>
                      </a:lnTo>
                      <a:lnTo>
                        <a:pt x="484" y="5"/>
                      </a:lnTo>
                      <a:lnTo>
                        <a:pt x="491" y="8"/>
                      </a:lnTo>
                      <a:lnTo>
                        <a:pt x="499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7" name="Freeform 50"/>
                <p:cNvSpPr>
                  <a:spLocks/>
                </p:cNvSpPr>
                <p:nvPr/>
              </p:nvSpPr>
              <p:spPr bwMode="auto">
                <a:xfrm>
                  <a:off x="4062" y="2719"/>
                  <a:ext cx="60" cy="81"/>
                </a:xfrm>
                <a:custGeom>
                  <a:avLst/>
                  <a:gdLst>
                    <a:gd name="T0" fmla="*/ 23 w 120"/>
                    <a:gd name="T1" fmla="*/ 22 h 162"/>
                    <a:gd name="T2" fmla="*/ 43 w 120"/>
                    <a:gd name="T3" fmla="*/ 77 h 162"/>
                    <a:gd name="T4" fmla="*/ 48 w 120"/>
                    <a:gd name="T5" fmla="*/ 73 h 162"/>
                    <a:gd name="T6" fmla="*/ 49 w 120"/>
                    <a:gd name="T7" fmla="*/ 67 h 162"/>
                    <a:gd name="T8" fmla="*/ 50 w 120"/>
                    <a:gd name="T9" fmla="*/ 55 h 162"/>
                    <a:gd name="T10" fmla="*/ 51 w 120"/>
                    <a:gd name="T11" fmla="*/ 35 h 162"/>
                    <a:gd name="T12" fmla="*/ 53 w 120"/>
                    <a:gd name="T13" fmla="*/ 20 h 162"/>
                    <a:gd name="T14" fmla="*/ 59 w 120"/>
                    <a:gd name="T15" fmla="*/ 12 h 162"/>
                    <a:gd name="T16" fmla="*/ 70 w 120"/>
                    <a:gd name="T17" fmla="*/ 5 h 162"/>
                    <a:gd name="T18" fmla="*/ 78 w 120"/>
                    <a:gd name="T19" fmla="*/ 2 h 162"/>
                    <a:gd name="T20" fmla="*/ 79 w 120"/>
                    <a:gd name="T21" fmla="*/ 2 h 162"/>
                    <a:gd name="T22" fmla="*/ 86 w 120"/>
                    <a:gd name="T23" fmla="*/ 20 h 162"/>
                    <a:gd name="T24" fmla="*/ 79 w 120"/>
                    <a:gd name="T25" fmla="*/ 22 h 162"/>
                    <a:gd name="T26" fmla="*/ 75 w 120"/>
                    <a:gd name="T27" fmla="*/ 26 h 162"/>
                    <a:gd name="T28" fmla="*/ 72 w 120"/>
                    <a:gd name="T29" fmla="*/ 29 h 162"/>
                    <a:gd name="T30" fmla="*/ 71 w 120"/>
                    <a:gd name="T31" fmla="*/ 33 h 162"/>
                    <a:gd name="T32" fmla="*/ 70 w 120"/>
                    <a:gd name="T33" fmla="*/ 38 h 162"/>
                    <a:gd name="T34" fmla="*/ 70 w 120"/>
                    <a:gd name="T35" fmla="*/ 48 h 162"/>
                    <a:gd name="T36" fmla="*/ 70 w 120"/>
                    <a:gd name="T37" fmla="*/ 58 h 162"/>
                    <a:gd name="T38" fmla="*/ 70 w 120"/>
                    <a:gd name="T39" fmla="*/ 65 h 162"/>
                    <a:gd name="T40" fmla="*/ 67 w 120"/>
                    <a:gd name="T41" fmla="*/ 70 h 162"/>
                    <a:gd name="T42" fmla="*/ 65 w 120"/>
                    <a:gd name="T43" fmla="*/ 75 h 162"/>
                    <a:gd name="T44" fmla="*/ 67 w 120"/>
                    <a:gd name="T45" fmla="*/ 79 h 162"/>
                    <a:gd name="T46" fmla="*/ 74 w 120"/>
                    <a:gd name="T47" fmla="*/ 82 h 162"/>
                    <a:gd name="T48" fmla="*/ 81 w 120"/>
                    <a:gd name="T49" fmla="*/ 88 h 162"/>
                    <a:gd name="T50" fmla="*/ 90 w 120"/>
                    <a:gd name="T51" fmla="*/ 96 h 162"/>
                    <a:gd name="T52" fmla="*/ 120 w 120"/>
                    <a:gd name="T53" fmla="*/ 133 h 162"/>
                    <a:gd name="T54" fmla="*/ 72 w 120"/>
                    <a:gd name="T55" fmla="*/ 113 h 162"/>
                    <a:gd name="T56" fmla="*/ 71 w 120"/>
                    <a:gd name="T57" fmla="*/ 112 h 162"/>
                    <a:gd name="T58" fmla="*/ 70 w 120"/>
                    <a:gd name="T59" fmla="*/ 111 h 162"/>
                    <a:gd name="T60" fmla="*/ 67 w 120"/>
                    <a:gd name="T61" fmla="*/ 109 h 162"/>
                    <a:gd name="T62" fmla="*/ 65 w 120"/>
                    <a:gd name="T63" fmla="*/ 105 h 162"/>
                    <a:gd name="T64" fmla="*/ 59 w 120"/>
                    <a:gd name="T65" fmla="*/ 98 h 162"/>
                    <a:gd name="T66" fmla="*/ 55 w 120"/>
                    <a:gd name="T67" fmla="*/ 96 h 162"/>
                    <a:gd name="T68" fmla="*/ 50 w 120"/>
                    <a:gd name="T69" fmla="*/ 95 h 162"/>
                    <a:gd name="T70" fmla="*/ 45 w 120"/>
                    <a:gd name="T71" fmla="*/ 96 h 162"/>
                    <a:gd name="T72" fmla="*/ 40 w 120"/>
                    <a:gd name="T73" fmla="*/ 162 h 162"/>
                    <a:gd name="T74" fmla="*/ 0 w 120"/>
                    <a:gd name="T75" fmla="*/ 30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20"/>
                    <a:gd name="T115" fmla="*/ 0 h 162"/>
                    <a:gd name="T116" fmla="*/ 120 w 120"/>
                    <a:gd name="T117" fmla="*/ 162 h 16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20" h="162">
                      <a:moveTo>
                        <a:pt x="0" y="30"/>
                      </a:moveTo>
                      <a:lnTo>
                        <a:pt x="23" y="22"/>
                      </a:lnTo>
                      <a:lnTo>
                        <a:pt x="40" y="79"/>
                      </a:lnTo>
                      <a:lnTo>
                        <a:pt x="43" y="77"/>
                      </a:lnTo>
                      <a:lnTo>
                        <a:pt x="45" y="74"/>
                      </a:lnTo>
                      <a:lnTo>
                        <a:pt x="48" y="73"/>
                      </a:lnTo>
                      <a:lnTo>
                        <a:pt x="49" y="71"/>
                      </a:lnTo>
                      <a:lnTo>
                        <a:pt x="49" y="67"/>
                      </a:lnTo>
                      <a:lnTo>
                        <a:pt x="50" y="62"/>
                      </a:lnTo>
                      <a:lnTo>
                        <a:pt x="50" y="55"/>
                      </a:lnTo>
                      <a:lnTo>
                        <a:pt x="50" y="47"/>
                      </a:lnTo>
                      <a:lnTo>
                        <a:pt x="51" y="35"/>
                      </a:lnTo>
                      <a:lnTo>
                        <a:pt x="52" y="27"/>
                      </a:lnTo>
                      <a:lnTo>
                        <a:pt x="53" y="20"/>
                      </a:lnTo>
                      <a:lnTo>
                        <a:pt x="56" y="15"/>
                      </a:lnTo>
                      <a:lnTo>
                        <a:pt x="59" y="12"/>
                      </a:lnTo>
                      <a:lnTo>
                        <a:pt x="64" y="9"/>
                      </a:lnTo>
                      <a:lnTo>
                        <a:pt x="70" y="5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79" y="2"/>
                      </a:lnTo>
                      <a:lnTo>
                        <a:pt x="80" y="0"/>
                      </a:lnTo>
                      <a:lnTo>
                        <a:pt x="86" y="20"/>
                      </a:lnTo>
                      <a:lnTo>
                        <a:pt x="82" y="21"/>
                      </a:lnTo>
                      <a:lnTo>
                        <a:pt x="79" y="22"/>
                      </a:lnTo>
                      <a:lnTo>
                        <a:pt x="76" y="24"/>
                      </a:lnTo>
                      <a:lnTo>
                        <a:pt x="75" y="26"/>
                      </a:lnTo>
                      <a:lnTo>
                        <a:pt x="73" y="27"/>
                      </a:lnTo>
                      <a:lnTo>
                        <a:pt x="72" y="29"/>
                      </a:lnTo>
                      <a:lnTo>
                        <a:pt x="72" y="30"/>
                      </a:lnTo>
                      <a:lnTo>
                        <a:pt x="71" y="33"/>
                      </a:lnTo>
                      <a:lnTo>
                        <a:pt x="70" y="35"/>
                      </a:lnTo>
                      <a:lnTo>
                        <a:pt x="70" y="38"/>
                      </a:lnTo>
                      <a:lnTo>
                        <a:pt x="70" y="42"/>
                      </a:lnTo>
                      <a:lnTo>
                        <a:pt x="70" y="48"/>
                      </a:lnTo>
                      <a:lnTo>
                        <a:pt x="70" y="53"/>
                      </a:lnTo>
                      <a:lnTo>
                        <a:pt x="70" y="58"/>
                      </a:lnTo>
                      <a:lnTo>
                        <a:pt x="70" y="62"/>
                      </a:lnTo>
                      <a:lnTo>
                        <a:pt x="70" y="65"/>
                      </a:lnTo>
                      <a:lnTo>
                        <a:pt x="68" y="67"/>
                      </a:lnTo>
                      <a:lnTo>
                        <a:pt x="67" y="70"/>
                      </a:lnTo>
                      <a:lnTo>
                        <a:pt x="66" y="73"/>
                      </a:lnTo>
                      <a:lnTo>
                        <a:pt x="65" y="75"/>
                      </a:lnTo>
                      <a:lnTo>
                        <a:pt x="63" y="79"/>
                      </a:lnTo>
                      <a:lnTo>
                        <a:pt x="67" y="79"/>
                      </a:lnTo>
                      <a:lnTo>
                        <a:pt x="71" y="80"/>
                      </a:lnTo>
                      <a:lnTo>
                        <a:pt x="74" y="82"/>
                      </a:lnTo>
                      <a:lnTo>
                        <a:pt x="78" y="85"/>
                      </a:lnTo>
                      <a:lnTo>
                        <a:pt x="81" y="88"/>
                      </a:lnTo>
                      <a:lnTo>
                        <a:pt x="86" y="91"/>
                      </a:lnTo>
                      <a:lnTo>
                        <a:pt x="90" y="96"/>
                      </a:lnTo>
                      <a:lnTo>
                        <a:pt x="95" y="102"/>
                      </a:lnTo>
                      <a:lnTo>
                        <a:pt x="120" y="133"/>
                      </a:lnTo>
                      <a:lnTo>
                        <a:pt x="95" y="142"/>
                      </a:lnTo>
                      <a:lnTo>
                        <a:pt x="72" y="113"/>
                      </a:lnTo>
                      <a:lnTo>
                        <a:pt x="71" y="112"/>
                      </a:lnTo>
                      <a:lnTo>
                        <a:pt x="70" y="111"/>
                      </a:lnTo>
                      <a:lnTo>
                        <a:pt x="68" y="110"/>
                      </a:lnTo>
                      <a:lnTo>
                        <a:pt x="67" y="109"/>
                      </a:lnTo>
                      <a:lnTo>
                        <a:pt x="66" y="108"/>
                      </a:lnTo>
                      <a:lnTo>
                        <a:pt x="65" y="105"/>
                      </a:lnTo>
                      <a:lnTo>
                        <a:pt x="61" y="102"/>
                      </a:lnTo>
                      <a:lnTo>
                        <a:pt x="59" y="98"/>
                      </a:lnTo>
                      <a:lnTo>
                        <a:pt x="57" y="97"/>
                      </a:lnTo>
                      <a:lnTo>
                        <a:pt x="55" y="96"/>
                      </a:lnTo>
                      <a:lnTo>
                        <a:pt x="52" y="95"/>
                      </a:lnTo>
                      <a:lnTo>
                        <a:pt x="50" y="95"/>
                      </a:lnTo>
                      <a:lnTo>
                        <a:pt x="48" y="95"/>
                      </a:lnTo>
                      <a:lnTo>
                        <a:pt x="45" y="96"/>
                      </a:lnTo>
                      <a:lnTo>
                        <a:pt x="63" y="154"/>
                      </a:lnTo>
                      <a:lnTo>
                        <a:pt x="40" y="16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8" name="Freeform 51"/>
                <p:cNvSpPr>
                  <a:spLocks/>
                </p:cNvSpPr>
                <p:nvPr/>
              </p:nvSpPr>
              <p:spPr bwMode="auto">
                <a:xfrm>
                  <a:off x="4009" y="2737"/>
                  <a:ext cx="47" cy="80"/>
                </a:xfrm>
                <a:custGeom>
                  <a:avLst/>
                  <a:gdLst>
                    <a:gd name="T0" fmla="*/ 0 w 95"/>
                    <a:gd name="T1" fmla="*/ 35 h 161"/>
                    <a:gd name="T2" fmla="*/ 25 w 95"/>
                    <a:gd name="T3" fmla="*/ 25 h 161"/>
                    <a:gd name="T4" fmla="*/ 71 w 95"/>
                    <a:gd name="T5" fmla="*/ 84 h 161"/>
                    <a:gd name="T6" fmla="*/ 72 w 95"/>
                    <a:gd name="T7" fmla="*/ 8 h 161"/>
                    <a:gd name="T8" fmla="*/ 95 w 95"/>
                    <a:gd name="T9" fmla="*/ 0 h 161"/>
                    <a:gd name="T10" fmla="*/ 88 w 95"/>
                    <a:gd name="T11" fmla="*/ 113 h 161"/>
                    <a:gd name="T12" fmla="*/ 87 w 95"/>
                    <a:gd name="T13" fmla="*/ 122 h 161"/>
                    <a:gd name="T14" fmla="*/ 86 w 95"/>
                    <a:gd name="T15" fmla="*/ 129 h 161"/>
                    <a:gd name="T16" fmla="*/ 85 w 95"/>
                    <a:gd name="T17" fmla="*/ 137 h 161"/>
                    <a:gd name="T18" fmla="*/ 83 w 95"/>
                    <a:gd name="T19" fmla="*/ 143 h 161"/>
                    <a:gd name="T20" fmla="*/ 81 w 95"/>
                    <a:gd name="T21" fmla="*/ 148 h 161"/>
                    <a:gd name="T22" fmla="*/ 79 w 95"/>
                    <a:gd name="T23" fmla="*/ 151 h 161"/>
                    <a:gd name="T24" fmla="*/ 74 w 95"/>
                    <a:gd name="T25" fmla="*/ 154 h 161"/>
                    <a:gd name="T26" fmla="*/ 70 w 95"/>
                    <a:gd name="T27" fmla="*/ 157 h 161"/>
                    <a:gd name="T28" fmla="*/ 65 w 95"/>
                    <a:gd name="T29" fmla="*/ 158 h 161"/>
                    <a:gd name="T30" fmla="*/ 60 w 95"/>
                    <a:gd name="T31" fmla="*/ 159 h 161"/>
                    <a:gd name="T32" fmla="*/ 57 w 95"/>
                    <a:gd name="T33" fmla="*/ 160 h 161"/>
                    <a:gd name="T34" fmla="*/ 53 w 95"/>
                    <a:gd name="T35" fmla="*/ 161 h 161"/>
                    <a:gd name="T36" fmla="*/ 48 w 95"/>
                    <a:gd name="T37" fmla="*/ 142 h 161"/>
                    <a:gd name="T38" fmla="*/ 50 w 95"/>
                    <a:gd name="T39" fmla="*/ 141 h 161"/>
                    <a:gd name="T40" fmla="*/ 52 w 95"/>
                    <a:gd name="T41" fmla="*/ 139 h 161"/>
                    <a:gd name="T42" fmla="*/ 55 w 95"/>
                    <a:gd name="T43" fmla="*/ 139 h 161"/>
                    <a:gd name="T44" fmla="*/ 57 w 95"/>
                    <a:gd name="T45" fmla="*/ 138 h 161"/>
                    <a:gd name="T46" fmla="*/ 60 w 95"/>
                    <a:gd name="T47" fmla="*/ 137 h 161"/>
                    <a:gd name="T48" fmla="*/ 63 w 95"/>
                    <a:gd name="T49" fmla="*/ 135 h 161"/>
                    <a:gd name="T50" fmla="*/ 65 w 95"/>
                    <a:gd name="T51" fmla="*/ 134 h 161"/>
                    <a:gd name="T52" fmla="*/ 66 w 95"/>
                    <a:gd name="T53" fmla="*/ 131 h 161"/>
                    <a:gd name="T54" fmla="*/ 67 w 95"/>
                    <a:gd name="T55" fmla="*/ 128 h 161"/>
                    <a:gd name="T56" fmla="*/ 68 w 95"/>
                    <a:gd name="T57" fmla="*/ 124 h 161"/>
                    <a:gd name="T58" fmla="*/ 68 w 95"/>
                    <a:gd name="T59" fmla="*/ 120 h 161"/>
                    <a:gd name="T60" fmla="*/ 68 w 95"/>
                    <a:gd name="T61" fmla="*/ 114 h 161"/>
                    <a:gd name="T62" fmla="*/ 0 w 95"/>
                    <a:gd name="T63" fmla="*/ 35 h 161"/>
                    <a:gd name="T64" fmla="*/ 0 w 95"/>
                    <a:gd name="T65" fmla="*/ 35 h 1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"/>
                    <a:gd name="T100" fmla="*/ 0 h 161"/>
                    <a:gd name="T101" fmla="*/ 95 w 95"/>
                    <a:gd name="T102" fmla="*/ 161 h 1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" h="161">
                      <a:moveTo>
                        <a:pt x="0" y="35"/>
                      </a:moveTo>
                      <a:lnTo>
                        <a:pt x="25" y="25"/>
                      </a:lnTo>
                      <a:lnTo>
                        <a:pt x="71" y="84"/>
                      </a:lnTo>
                      <a:lnTo>
                        <a:pt x="72" y="8"/>
                      </a:lnTo>
                      <a:lnTo>
                        <a:pt x="95" y="0"/>
                      </a:lnTo>
                      <a:lnTo>
                        <a:pt x="88" y="113"/>
                      </a:lnTo>
                      <a:lnTo>
                        <a:pt x="87" y="122"/>
                      </a:lnTo>
                      <a:lnTo>
                        <a:pt x="86" y="129"/>
                      </a:lnTo>
                      <a:lnTo>
                        <a:pt x="85" y="137"/>
                      </a:lnTo>
                      <a:lnTo>
                        <a:pt x="83" y="143"/>
                      </a:lnTo>
                      <a:lnTo>
                        <a:pt x="81" y="148"/>
                      </a:lnTo>
                      <a:lnTo>
                        <a:pt x="79" y="151"/>
                      </a:lnTo>
                      <a:lnTo>
                        <a:pt x="74" y="154"/>
                      </a:lnTo>
                      <a:lnTo>
                        <a:pt x="70" y="157"/>
                      </a:lnTo>
                      <a:lnTo>
                        <a:pt x="65" y="158"/>
                      </a:lnTo>
                      <a:lnTo>
                        <a:pt x="60" y="159"/>
                      </a:lnTo>
                      <a:lnTo>
                        <a:pt x="57" y="160"/>
                      </a:lnTo>
                      <a:lnTo>
                        <a:pt x="53" y="161"/>
                      </a:lnTo>
                      <a:lnTo>
                        <a:pt x="48" y="142"/>
                      </a:lnTo>
                      <a:lnTo>
                        <a:pt x="50" y="141"/>
                      </a:lnTo>
                      <a:lnTo>
                        <a:pt x="52" y="139"/>
                      </a:lnTo>
                      <a:lnTo>
                        <a:pt x="55" y="139"/>
                      </a:lnTo>
                      <a:lnTo>
                        <a:pt x="57" y="138"/>
                      </a:lnTo>
                      <a:lnTo>
                        <a:pt x="60" y="137"/>
                      </a:lnTo>
                      <a:lnTo>
                        <a:pt x="63" y="135"/>
                      </a:lnTo>
                      <a:lnTo>
                        <a:pt x="65" y="134"/>
                      </a:lnTo>
                      <a:lnTo>
                        <a:pt x="66" y="131"/>
                      </a:lnTo>
                      <a:lnTo>
                        <a:pt x="67" y="128"/>
                      </a:lnTo>
                      <a:lnTo>
                        <a:pt x="68" y="124"/>
                      </a:lnTo>
                      <a:lnTo>
                        <a:pt x="68" y="120"/>
                      </a:lnTo>
                      <a:lnTo>
                        <a:pt x="68" y="114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E8E8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9" name="Freeform 52"/>
                <p:cNvSpPr>
                  <a:spLocks/>
                </p:cNvSpPr>
                <p:nvPr/>
              </p:nvSpPr>
              <p:spPr bwMode="auto">
                <a:xfrm>
                  <a:off x="3968" y="2359"/>
                  <a:ext cx="318" cy="386"/>
                </a:xfrm>
                <a:custGeom>
                  <a:avLst/>
                  <a:gdLst>
                    <a:gd name="T0" fmla="*/ 4 w 635"/>
                    <a:gd name="T1" fmla="*/ 773 h 773"/>
                    <a:gd name="T2" fmla="*/ 0 w 635"/>
                    <a:gd name="T3" fmla="*/ 763 h 773"/>
                    <a:gd name="T4" fmla="*/ 63 w 635"/>
                    <a:gd name="T5" fmla="*/ 24 h 773"/>
                    <a:gd name="T6" fmla="*/ 131 w 635"/>
                    <a:gd name="T7" fmla="*/ 0 h 773"/>
                    <a:gd name="T8" fmla="*/ 635 w 635"/>
                    <a:gd name="T9" fmla="*/ 567 h 773"/>
                    <a:gd name="T10" fmla="*/ 488 w 635"/>
                    <a:gd name="T11" fmla="*/ 619 h 773"/>
                    <a:gd name="T12" fmla="*/ 398 w 635"/>
                    <a:gd name="T13" fmla="*/ 504 h 773"/>
                    <a:gd name="T14" fmla="*/ 151 w 635"/>
                    <a:gd name="T15" fmla="*/ 586 h 773"/>
                    <a:gd name="T16" fmla="*/ 148 w 635"/>
                    <a:gd name="T17" fmla="*/ 720 h 773"/>
                    <a:gd name="T18" fmla="*/ 4 w 635"/>
                    <a:gd name="T19" fmla="*/ 773 h 773"/>
                    <a:gd name="T20" fmla="*/ 4 w 635"/>
                    <a:gd name="T21" fmla="*/ 773 h 77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5"/>
                    <a:gd name="T34" fmla="*/ 0 h 773"/>
                    <a:gd name="T35" fmla="*/ 635 w 635"/>
                    <a:gd name="T36" fmla="*/ 773 h 77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5" h="773">
                      <a:moveTo>
                        <a:pt x="4" y="773"/>
                      </a:moveTo>
                      <a:lnTo>
                        <a:pt x="0" y="763"/>
                      </a:lnTo>
                      <a:lnTo>
                        <a:pt x="63" y="24"/>
                      </a:lnTo>
                      <a:lnTo>
                        <a:pt x="131" y="0"/>
                      </a:lnTo>
                      <a:lnTo>
                        <a:pt x="635" y="567"/>
                      </a:lnTo>
                      <a:lnTo>
                        <a:pt x="488" y="619"/>
                      </a:lnTo>
                      <a:lnTo>
                        <a:pt x="398" y="504"/>
                      </a:lnTo>
                      <a:lnTo>
                        <a:pt x="151" y="586"/>
                      </a:lnTo>
                      <a:lnTo>
                        <a:pt x="148" y="720"/>
                      </a:lnTo>
                      <a:lnTo>
                        <a:pt x="4" y="773"/>
                      </a:lnTo>
                      <a:close/>
                    </a:path>
                  </a:pathLst>
                </a:custGeom>
                <a:solidFill>
                  <a:srgbClr val="59BF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0" name="Freeform 53"/>
                <p:cNvSpPr>
                  <a:spLocks/>
                </p:cNvSpPr>
                <p:nvPr/>
              </p:nvSpPr>
              <p:spPr bwMode="auto">
                <a:xfrm>
                  <a:off x="3976" y="2372"/>
                  <a:ext cx="293" cy="363"/>
                </a:xfrm>
                <a:custGeom>
                  <a:avLst/>
                  <a:gdLst>
                    <a:gd name="T0" fmla="*/ 477 w 585"/>
                    <a:gd name="T1" fmla="*/ 571 h 725"/>
                    <a:gd name="T2" fmla="*/ 381 w 585"/>
                    <a:gd name="T3" fmla="*/ 453 h 725"/>
                    <a:gd name="T4" fmla="*/ 115 w 585"/>
                    <a:gd name="T5" fmla="*/ 539 h 725"/>
                    <a:gd name="T6" fmla="*/ 108 w 585"/>
                    <a:gd name="T7" fmla="*/ 690 h 725"/>
                    <a:gd name="T8" fmla="*/ 0 w 585"/>
                    <a:gd name="T9" fmla="*/ 725 h 725"/>
                    <a:gd name="T10" fmla="*/ 76 w 585"/>
                    <a:gd name="T11" fmla="*/ 8 h 725"/>
                    <a:gd name="T12" fmla="*/ 101 w 585"/>
                    <a:gd name="T13" fmla="*/ 0 h 725"/>
                    <a:gd name="T14" fmla="*/ 585 w 585"/>
                    <a:gd name="T15" fmla="*/ 536 h 725"/>
                    <a:gd name="T16" fmla="*/ 477 w 585"/>
                    <a:gd name="T17" fmla="*/ 571 h 725"/>
                    <a:gd name="T18" fmla="*/ 477 w 585"/>
                    <a:gd name="T19" fmla="*/ 571 h 7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85"/>
                    <a:gd name="T31" fmla="*/ 0 h 725"/>
                    <a:gd name="T32" fmla="*/ 585 w 585"/>
                    <a:gd name="T33" fmla="*/ 725 h 7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85" h="725">
                      <a:moveTo>
                        <a:pt x="477" y="571"/>
                      </a:moveTo>
                      <a:lnTo>
                        <a:pt x="381" y="453"/>
                      </a:lnTo>
                      <a:lnTo>
                        <a:pt x="115" y="539"/>
                      </a:lnTo>
                      <a:lnTo>
                        <a:pt x="108" y="690"/>
                      </a:lnTo>
                      <a:lnTo>
                        <a:pt x="0" y="725"/>
                      </a:lnTo>
                      <a:lnTo>
                        <a:pt x="76" y="8"/>
                      </a:lnTo>
                      <a:lnTo>
                        <a:pt x="101" y="0"/>
                      </a:lnTo>
                      <a:lnTo>
                        <a:pt x="585" y="536"/>
                      </a:lnTo>
                      <a:lnTo>
                        <a:pt x="477" y="5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1" name="Freeform 54"/>
                <p:cNvSpPr>
                  <a:spLocks/>
                </p:cNvSpPr>
                <p:nvPr/>
              </p:nvSpPr>
              <p:spPr bwMode="auto">
                <a:xfrm>
                  <a:off x="4036" y="2449"/>
                  <a:ext cx="106" cy="157"/>
                </a:xfrm>
                <a:custGeom>
                  <a:avLst/>
                  <a:gdLst>
                    <a:gd name="T0" fmla="*/ 15 w 212"/>
                    <a:gd name="T1" fmla="*/ 0 h 314"/>
                    <a:gd name="T2" fmla="*/ 0 w 212"/>
                    <a:gd name="T3" fmla="*/ 314 h 314"/>
                    <a:gd name="T4" fmla="*/ 212 w 212"/>
                    <a:gd name="T5" fmla="*/ 247 h 314"/>
                    <a:gd name="T6" fmla="*/ 15 w 212"/>
                    <a:gd name="T7" fmla="*/ 0 h 314"/>
                    <a:gd name="T8" fmla="*/ 15 w 212"/>
                    <a:gd name="T9" fmla="*/ 0 h 3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2"/>
                    <a:gd name="T16" fmla="*/ 0 h 314"/>
                    <a:gd name="T17" fmla="*/ 212 w 212"/>
                    <a:gd name="T18" fmla="*/ 314 h 3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2" h="314">
                      <a:moveTo>
                        <a:pt x="15" y="0"/>
                      </a:moveTo>
                      <a:lnTo>
                        <a:pt x="0" y="314"/>
                      </a:lnTo>
                      <a:lnTo>
                        <a:pt x="212" y="24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2" name="Freeform 55"/>
                <p:cNvSpPr>
                  <a:spLocks/>
                </p:cNvSpPr>
                <p:nvPr/>
              </p:nvSpPr>
              <p:spPr bwMode="auto">
                <a:xfrm>
                  <a:off x="4047" y="2477"/>
                  <a:ext cx="80" cy="117"/>
                </a:xfrm>
                <a:custGeom>
                  <a:avLst/>
                  <a:gdLst>
                    <a:gd name="T0" fmla="*/ 12 w 159"/>
                    <a:gd name="T1" fmla="*/ 0 h 232"/>
                    <a:gd name="T2" fmla="*/ 0 w 159"/>
                    <a:gd name="T3" fmla="*/ 232 h 232"/>
                    <a:gd name="T4" fmla="*/ 159 w 159"/>
                    <a:gd name="T5" fmla="*/ 179 h 232"/>
                    <a:gd name="T6" fmla="*/ 12 w 159"/>
                    <a:gd name="T7" fmla="*/ 0 h 232"/>
                    <a:gd name="T8" fmla="*/ 12 w 159"/>
                    <a:gd name="T9" fmla="*/ 0 h 2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9"/>
                    <a:gd name="T16" fmla="*/ 0 h 232"/>
                    <a:gd name="T17" fmla="*/ 159 w 159"/>
                    <a:gd name="T18" fmla="*/ 232 h 2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9" h="232">
                      <a:moveTo>
                        <a:pt x="12" y="0"/>
                      </a:moveTo>
                      <a:lnTo>
                        <a:pt x="0" y="232"/>
                      </a:lnTo>
                      <a:lnTo>
                        <a:pt x="159" y="17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8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3" name="Freeform 56"/>
                <p:cNvSpPr>
                  <a:spLocks/>
                </p:cNvSpPr>
                <p:nvPr/>
              </p:nvSpPr>
              <p:spPr bwMode="auto">
                <a:xfrm>
                  <a:off x="4000" y="2737"/>
                  <a:ext cx="368" cy="133"/>
                </a:xfrm>
                <a:custGeom>
                  <a:avLst/>
                  <a:gdLst>
                    <a:gd name="T0" fmla="*/ 736 w 736"/>
                    <a:gd name="T1" fmla="*/ 18 h 266"/>
                    <a:gd name="T2" fmla="*/ 673 w 736"/>
                    <a:gd name="T3" fmla="*/ 38 h 266"/>
                    <a:gd name="T4" fmla="*/ 612 w 736"/>
                    <a:gd name="T5" fmla="*/ 56 h 266"/>
                    <a:gd name="T6" fmla="*/ 553 w 736"/>
                    <a:gd name="T7" fmla="*/ 75 h 266"/>
                    <a:gd name="T8" fmla="*/ 495 w 736"/>
                    <a:gd name="T9" fmla="*/ 95 h 266"/>
                    <a:gd name="T10" fmla="*/ 441 w 736"/>
                    <a:gd name="T11" fmla="*/ 113 h 266"/>
                    <a:gd name="T12" fmla="*/ 389 w 736"/>
                    <a:gd name="T13" fmla="*/ 130 h 266"/>
                    <a:gd name="T14" fmla="*/ 340 w 736"/>
                    <a:gd name="T15" fmla="*/ 148 h 266"/>
                    <a:gd name="T16" fmla="*/ 293 w 736"/>
                    <a:gd name="T17" fmla="*/ 165 h 266"/>
                    <a:gd name="T18" fmla="*/ 249 w 736"/>
                    <a:gd name="T19" fmla="*/ 181 h 266"/>
                    <a:gd name="T20" fmla="*/ 209 w 736"/>
                    <a:gd name="T21" fmla="*/ 196 h 266"/>
                    <a:gd name="T22" fmla="*/ 171 w 736"/>
                    <a:gd name="T23" fmla="*/ 211 h 266"/>
                    <a:gd name="T24" fmla="*/ 136 w 736"/>
                    <a:gd name="T25" fmla="*/ 225 h 266"/>
                    <a:gd name="T26" fmla="*/ 104 w 736"/>
                    <a:gd name="T27" fmla="*/ 236 h 266"/>
                    <a:gd name="T28" fmla="*/ 76 w 736"/>
                    <a:gd name="T29" fmla="*/ 248 h 266"/>
                    <a:gd name="T30" fmla="*/ 52 w 736"/>
                    <a:gd name="T31" fmla="*/ 258 h 266"/>
                    <a:gd name="T32" fmla="*/ 31 w 736"/>
                    <a:gd name="T33" fmla="*/ 266 h 266"/>
                    <a:gd name="T34" fmla="*/ 26 w 736"/>
                    <a:gd name="T35" fmla="*/ 266 h 266"/>
                    <a:gd name="T36" fmla="*/ 17 w 736"/>
                    <a:gd name="T37" fmla="*/ 265 h 266"/>
                    <a:gd name="T38" fmla="*/ 9 w 736"/>
                    <a:gd name="T39" fmla="*/ 263 h 266"/>
                    <a:gd name="T40" fmla="*/ 0 w 736"/>
                    <a:gd name="T41" fmla="*/ 262 h 266"/>
                    <a:gd name="T42" fmla="*/ 41 w 736"/>
                    <a:gd name="T43" fmla="*/ 242 h 266"/>
                    <a:gd name="T44" fmla="*/ 82 w 736"/>
                    <a:gd name="T45" fmla="*/ 222 h 266"/>
                    <a:gd name="T46" fmla="*/ 126 w 736"/>
                    <a:gd name="T47" fmla="*/ 203 h 266"/>
                    <a:gd name="T48" fmla="*/ 169 w 736"/>
                    <a:gd name="T49" fmla="*/ 184 h 266"/>
                    <a:gd name="T50" fmla="*/ 214 w 736"/>
                    <a:gd name="T51" fmla="*/ 167 h 266"/>
                    <a:gd name="T52" fmla="*/ 259 w 736"/>
                    <a:gd name="T53" fmla="*/ 150 h 266"/>
                    <a:gd name="T54" fmla="*/ 305 w 736"/>
                    <a:gd name="T55" fmla="*/ 133 h 266"/>
                    <a:gd name="T56" fmla="*/ 351 w 736"/>
                    <a:gd name="T57" fmla="*/ 116 h 266"/>
                    <a:gd name="T58" fmla="*/ 398 w 736"/>
                    <a:gd name="T59" fmla="*/ 101 h 266"/>
                    <a:gd name="T60" fmla="*/ 445 w 736"/>
                    <a:gd name="T61" fmla="*/ 86 h 266"/>
                    <a:gd name="T62" fmla="*/ 491 w 736"/>
                    <a:gd name="T63" fmla="*/ 71 h 266"/>
                    <a:gd name="T64" fmla="*/ 537 w 736"/>
                    <a:gd name="T65" fmla="*/ 58 h 266"/>
                    <a:gd name="T66" fmla="*/ 582 w 736"/>
                    <a:gd name="T67" fmla="*/ 44 h 266"/>
                    <a:gd name="T68" fmla="*/ 627 w 736"/>
                    <a:gd name="T69" fmla="*/ 30 h 266"/>
                    <a:gd name="T70" fmla="*/ 672 w 736"/>
                    <a:gd name="T71" fmla="*/ 18 h 266"/>
                    <a:gd name="T72" fmla="*/ 714 w 736"/>
                    <a:gd name="T73" fmla="*/ 6 h 266"/>
                    <a:gd name="T74" fmla="*/ 713 w 736"/>
                    <a:gd name="T75" fmla="*/ 0 h 266"/>
                    <a:gd name="T76" fmla="*/ 736 w 736"/>
                    <a:gd name="T77" fmla="*/ 18 h 266"/>
                    <a:gd name="T78" fmla="*/ 736 w 736"/>
                    <a:gd name="T79" fmla="*/ 18 h 26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36"/>
                    <a:gd name="T121" fmla="*/ 0 h 266"/>
                    <a:gd name="T122" fmla="*/ 736 w 736"/>
                    <a:gd name="T123" fmla="*/ 266 h 26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36" h="266">
                      <a:moveTo>
                        <a:pt x="736" y="18"/>
                      </a:moveTo>
                      <a:lnTo>
                        <a:pt x="673" y="38"/>
                      </a:lnTo>
                      <a:lnTo>
                        <a:pt x="612" y="56"/>
                      </a:lnTo>
                      <a:lnTo>
                        <a:pt x="553" y="75"/>
                      </a:lnTo>
                      <a:lnTo>
                        <a:pt x="495" y="95"/>
                      </a:lnTo>
                      <a:lnTo>
                        <a:pt x="441" y="113"/>
                      </a:lnTo>
                      <a:lnTo>
                        <a:pt x="389" y="130"/>
                      </a:lnTo>
                      <a:lnTo>
                        <a:pt x="340" y="148"/>
                      </a:lnTo>
                      <a:lnTo>
                        <a:pt x="293" y="165"/>
                      </a:lnTo>
                      <a:lnTo>
                        <a:pt x="249" y="181"/>
                      </a:lnTo>
                      <a:lnTo>
                        <a:pt x="209" y="196"/>
                      </a:lnTo>
                      <a:lnTo>
                        <a:pt x="171" y="211"/>
                      </a:lnTo>
                      <a:lnTo>
                        <a:pt x="136" y="225"/>
                      </a:lnTo>
                      <a:lnTo>
                        <a:pt x="104" y="236"/>
                      </a:lnTo>
                      <a:lnTo>
                        <a:pt x="76" y="248"/>
                      </a:lnTo>
                      <a:lnTo>
                        <a:pt x="52" y="258"/>
                      </a:lnTo>
                      <a:lnTo>
                        <a:pt x="31" y="266"/>
                      </a:lnTo>
                      <a:lnTo>
                        <a:pt x="26" y="266"/>
                      </a:lnTo>
                      <a:lnTo>
                        <a:pt x="17" y="265"/>
                      </a:lnTo>
                      <a:lnTo>
                        <a:pt x="9" y="263"/>
                      </a:lnTo>
                      <a:lnTo>
                        <a:pt x="0" y="262"/>
                      </a:lnTo>
                      <a:lnTo>
                        <a:pt x="41" y="242"/>
                      </a:lnTo>
                      <a:lnTo>
                        <a:pt x="82" y="222"/>
                      </a:lnTo>
                      <a:lnTo>
                        <a:pt x="126" y="203"/>
                      </a:lnTo>
                      <a:lnTo>
                        <a:pt x="169" y="184"/>
                      </a:lnTo>
                      <a:lnTo>
                        <a:pt x="214" y="167"/>
                      </a:lnTo>
                      <a:lnTo>
                        <a:pt x="259" y="150"/>
                      </a:lnTo>
                      <a:lnTo>
                        <a:pt x="305" y="133"/>
                      </a:lnTo>
                      <a:lnTo>
                        <a:pt x="351" y="116"/>
                      </a:lnTo>
                      <a:lnTo>
                        <a:pt x="398" y="101"/>
                      </a:lnTo>
                      <a:lnTo>
                        <a:pt x="445" y="86"/>
                      </a:lnTo>
                      <a:lnTo>
                        <a:pt x="491" y="71"/>
                      </a:lnTo>
                      <a:lnTo>
                        <a:pt x="537" y="58"/>
                      </a:lnTo>
                      <a:lnTo>
                        <a:pt x="582" y="44"/>
                      </a:lnTo>
                      <a:lnTo>
                        <a:pt x="627" y="30"/>
                      </a:lnTo>
                      <a:lnTo>
                        <a:pt x="672" y="18"/>
                      </a:lnTo>
                      <a:lnTo>
                        <a:pt x="714" y="6"/>
                      </a:lnTo>
                      <a:lnTo>
                        <a:pt x="713" y="0"/>
                      </a:lnTo>
                      <a:lnTo>
                        <a:pt x="736" y="18"/>
                      </a:lnTo>
                      <a:close/>
                    </a:path>
                  </a:pathLst>
                </a:custGeom>
                <a:solidFill>
                  <a:srgbClr val="DDF2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4" name="Freeform 57"/>
                <p:cNvSpPr>
                  <a:spLocks/>
                </p:cNvSpPr>
                <p:nvPr/>
              </p:nvSpPr>
              <p:spPr bwMode="auto">
                <a:xfrm>
                  <a:off x="3904" y="2569"/>
                  <a:ext cx="72" cy="121"/>
                </a:xfrm>
                <a:custGeom>
                  <a:avLst/>
                  <a:gdLst>
                    <a:gd name="T0" fmla="*/ 113 w 145"/>
                    <a:gd name="T1" fmla="*/ 183 h 241"/>
                    <a:gd name="T2" fmla="*/ 117 w 145"/>
                    <a:gd name="T3" fmla="*/ 195 h 241"/>
                    <a:gd name="T4" fmla="*/ 121 w 145"/>
                    <a:gd name="T5" fmla="*/ 206 h 241"/>
                    <a:gd name="T6" fmla="*/ 122 w 145"/>
                    <a:gd name="T7" fmla="*/ 219 h 241"/>
                    <a:gd name="T8" fmla="*/ 120 w 145"/>
                    <a:gd name="T9" fmla="*/ 229 h 241"/>
                    <a:gd name="T10" fmla="*/ 123 w 145"/>
                    <a:gd name="T11" fmla="*/ 234 h 241"/>
                    <a:gd name="T12" fmla="*/ 129 w 145"/>
                    <a:gd name="T13" fmla="*/ 238 h 241"/>
                    <a:gd name="T14" fmla="*/ 133 w 145"/>
                    <a:gd name="T15" fmla="*/ 241 h 241"/>
                    <a:gd name="T16" fmla="*/ 140 w 145"/>
                    <a:gd name="T17" fmla="*/ 241 h 241"/>
                    <a:gd name="T18" fmla="*/ 142 w 145"/>
                    <a:gd name="T19" fmla="*/ 240 h 241"/>
                    <a:gd name="T20" fmla="*/ 143 w 145"/>
                    <a:gd name="T21" fmla="*/ 238 h 241"/>
                    <a:gd name="T22" fmla="*/ 144 w 145"/>
                    <a:gd name="T23" fmla="*/ 238 h 241"/>
                    <a:gd name="T24" fmla="*/ 145 w 145"/>
                    <a:gd name="T25" fmla="*/ 237 h 241"/>
                    <a:gd name="T26" fmla="*/ 142 w 145"/>
                    <a:gd name="T27" fmla="*/ 219 h 241"/>
                    <a:gd name="T28" fmla="*/ 133 w 145"/>
                    <a:gd name="T29" fmla="*/ 203 h 241"/>
                    <a:gd name="T30" fmla="*/ 124 w 145"/>
                    <a:gd name="T31" fmla="*/ 188 h 241"/>
                    <a:gd name="T32" fmla="*/ 113 w 145"/>
                    <a:gd name="T33" fmla="*/ 175 h 241"/>
                    <a:gd name="T34" fmla="*/ 99 w 145"/>
                    <a:gd name="T35" fmla="*/ 162 h 241"/>
                    <a:gd name="T36" fmla="*/ 86 w 145"/>
                    <a:gd name="T37" fmla="*/ 151 h 241"/>
                    <a:gd name="T38" fmla="*/ 74 w 145"/>
                    <a:gd name="T39" fmla="*/ 138 h 241"/>
                    <a:gd name="T40" fmla="*/ 62 w 145"/>
                    <a:gd name="T41" fmla="*/ 126 h 241"/>
                    <a:gd name="T42" fmla="*/ 51 w 145"/>
                    <a:gd name="T43" fmla="*/ 113 h 241"/>
                    <a:gd name="T44" fmla="*/ 41 w 145"/>
                    <a:gd name="T45" fmla="*/ 99 h 241"/>
                    <a:gd name="T46" fmla="*/ 32 w 145"/>
                    <a:gd name="T47" fmla="*/ 84 h 241"/>
                    <a:gd name="T48" fmla="*/ 25 w 145"/>
                    <a:gd name="T49" fmla="*/ 69 h 241"/>
                    <a:gd name="T50" fmla="*/ 18 w 145"/>
                    <a:gd name="T51" fmla="*/ 54 h 241"/>
                    <a:gd name="T52" fmla="*/ 14 w 145"/>
                    <a:gd name="T53" fmla="*/ 38 h 241"/>
                    <a:gd name="T54" fmla="*/ 9 w 145"/>
                    <a:gd name="T55" fmla="*/ 23 h 241"/>
                    <a:gd name="T56" fmla="*/ 7 w 145"/>
                    <a:gd name="T57" fmla="*/ 7 h 241"/>
                    <a:gd name="T58" fmla="*/ 0 w 145"/>
                    <a:gd name="T59" fmla="*/ 0 h 241"/>
                    <a:gd name="T60" fmla="*/ 5 w 145"/>
                    <a:gd name="T61" fmla="*/ 26 h 241"/>
                    <a:gd name="T62" fmla="*/ 14 w 145"/>
                    <a:gd name="T63" fmla="*/ 53 h 241"/>
                    <a:gd name="T64" fmla="*/ 25 w 145"/>
                    <a:gd name="T65" fmla="*/ 77 h 241"/>
                    <a:gd name="T66" fmla="*/ 40 w 145"/>
                    <a:gd name="T67" fmla="*/ 101 h 241"/>
                    <a:gd name="T68" fmla="*/ 56 w 145"/>
                    <a:gd name="T69" fmla="*/ 123 h 241"/>
                    <a:gd name="T70" fmla="*/ 75 w 145"/>
                    <a:gd name="T71" fmla="*/ 145 h 241"/>
                    <a:gd name="T72" fmla="*/ 93 w 145"/>
                    <a:gd name="T73" fmla="*/ 165 h 241"/>
                    <a:gd name="T74" fmla="*/ 113 w 145"/>
                    <a:gd name="T75" fmla="*/ 183 h 241"/>
                    <a:gd name="T76" fmla="*/ 113 w 145"/>
                    <a:gd name="T77" fmla="*/ 183 h 24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45"/>
                    <a:gd name="T118" fmla="*/ 0 h 241"/>
                    <a:gd name="T119" fmla="*/ 145 w 145"/>
                    <a:gd name="T120" fmla="*/ 241 h 24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45" h="241">
                      <a:moveTo>
                        <a:pt x="113" y="183"/>
                      </a:moveTo>
                      <a:lnTo>
                        <a:pt x="117" y="195"/>
                      </a:lnTo>
                      <a:lnTo>
                        <a:pt x="121" y="206"/>
                      </a:lnTo>
                      <a:lnTo>
                        <a:pt x="122" y="219"/>
                      </a:lnTo>
                      <a:lnTo>
                        <a:pt x="120" y="229"/>
                      </a:lnTo>
                      <a:lnTo>
                        <a:pt x="123" y="234"/>
                      </a:lnTo>
                      <a:lnTo>
                        <a:pt x="129" y="238"/>
                      </a:lnTo>
                      <a:lnTo>
                        <a:pt x="133" y="241"/>
                      </a:lnTo>
                      <a:lnTo>
                        <a:pt x="140" y="241"/>
                      </a:lnTo>
                      <a:lnTo>
                        <a:pt x="142" y="240"/>
                      </a:lnTo>
                      <a:lnTo>
                        <a:pt x="143" y="238"/>
                      </a:lnTo>
                      <a:lnTo>
                        <a:pt x="144" y="238"/>
                      </a:lnTo>
                      <a:lnTo>
                        <a:pt x="145" y="237"/>
                      </a:lnTo>
                      <a:lnTo>
                        <a:pt x="142" y="219"/>
                      </a:lnTo>
                      <a:lnTo>
                        <a:pt x="133" y="203"/>
                      </a:lnTo>
                      <a:lnTo>
                        <a:pt x="124" y="188"/>
                      </a:lnTo>
                      <a:lnTo>
                        <a:pt x="113" y="175"/>
                      </a:lnTo>
                      <a:lnTo>
                        <a:pt x="99" y="162"/>
                      </a:lnTo>
                      <a:lnTo>
                        <a:pt x="86" y="151"/>
                      </a:lnTo>
                      <a:lnTo>
                        <a:pt x="74" y="138"/>
                      </a:lnTo>
                      <a:lnTo>
                        <a:pt x="62" y="126"/>
                      </a:lnTo>
                      <a:lnTo>
                        <a:pt x="51" y="113"/>
                      </a:lnTo>
                      <a:lnTo>
                        <a:pt x="41" y="99"/>
                      </a:lnTo>
                      <a:lnTo>
                        <a:pt x="32" y="84"/>
                      </a:lnTo>
                      <a:lnTo>
                        <a:pt x="25" y="69"/>
                      </a:lnTo>
                      <a:lnTo>
                        <a:pt x="18" y="54"/>
                      </a:lnTo>
                      <a:lnTo>
                        <a:pt x="14" y="38"/>
                      </a:lnTo>
                      <a:lnTo>
                        <a:pt x="9" y="23"/>
                      </a:lnTo>
                      <a:lnTo>
                        <a:pt x="7" y="7"/>
                      </a:lnTo>
                      <a:lnTo>
                        <a:pt x="0" y="0"/>
                      </a:lnTo>
                      <a:lnTo>
                        <a:pt x="5" y="26"/>
                      </a:lnTo>
                      <a:lnTo>
                        <a:pt x="14" y="53"/>
                      </a:lnTo>
                      <a:lnTo>
                        <a:pt x="25" y="77"/>
                      </a:lnTo>
                      <a:lnTo>
                        <a:pt x="40" y="101"/>
                      </a:lnTo>
                      <a:lnTo>
                        <a:pt x="56" y="123"/>
                      </a:lnTo>
                      <a:lnTo>
                        <a:pt x="75" y="145"/>
                      </a:lnTo>
                      <a:lnTo>
                        <a:pt x="93" y="165"/>
                      </a:lnTo>
                      <a:lnTo>
                        <a:pt x="113" y="183"/>
                      </a:lnTo>
                      <a:close/>
                    </a:path>
                  </a:pathLst>
                </a:custGeom>
                <a:solidFill>
                  <a:srgbClr val="FF8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5" name="Freeform 58"/>
                <p:cNvSpPr>
                  <a:spLocks noEditPoints="1"/>
                </p:cNvSpPr>
                <p:nvPr/>
              </p:nvSpPr>
              <p:spPr bwMode="auto">
                <a:xfrm>
                  <a:off x="3961" y="2756"/>
                  <a:ext cx="61" cy="81"/>
                </a:xfrm>
                <a:custGeom>
                  <a:avLst/>
                  <a:gdLst>
                    <a:gd name="T0" fmla="*/ 120 w 122"/>
                    <a:gd name="T1" fmla="*/ 89 h 161"/>
                    <a:gd name="T2" fmla="*/ 117 w 122"/>
                    <a:gd name="T3" fmla="*/ 83 h 161"/>
                    <a:gd name="T4" fmla="*/ 115 w 122"/>
                    <a:gd name="T5" fmla="*/ 77 h 161"/>
                    <a:gd name="T6" fmla="*/ 112 w 122"/>
                    <a:gd name="T7" fmla="*/ 73 h 161"/>
                    <a:gd name="T8" fmla="*/ 107 w 122"/>
                    <a:gd name="T9" fmla="*/ 68 h 161"/>
                    <a:gd name="T10" fmla="*/ 102 w 122"/>
                    <a:gd name="T11" fmla="*/ 65 h 161"/>
                    <a:gd name="T12" fmla="*/ 99 w 122"/>
                    <a:gd name="T13" fmla="*/ 62 h 161"/>
                    <a:gd name="T14" fmla="*/ 94 w 122"/>
                    <a:gd name="T15" fmla="*/ 61 h 161"/>
                    <a:gd name="T16" fmla="*/ 90 w 122"/>
                    <a:gd name="T17" fmla="*/ 60 h 161"/>
                    <a:gd name="T18" fmla="*/ 84 w 122"/>
                    <a:gd name="T19" fmla="*/ 60 h 161"/>
                    <a:gd name="T20" fmla="*/ 79 w 122"/>
                    <a:gd name="T21" fmla="*/ 61 h 161"/>
                    <a:gd name="T22" fmla="*/ 74 w 122"/>
                    <a:gd name="T23" fmla="*/ 62 h 161"/>
                    <a:gd name="T24" fmla="*/ 68 w 122"/>
                    <a:gd name="T25" fmla="*/ 64 h 161"/>
                    <a:gd name="T26" fmla="*/ 38 w 122"/>
                    <a:gd name="T27" fmla="*/ 75 h 161"/>
                    <a:gd name="T28" fmla="*/ 29 w 122"/>
                    <a:gd name="T29" fmla="*/ 44 h 161"/>
                    <a:gd name="T30" fmla="*/ 89 w 122"/>
                    <a:gd name="T31" fmla="*/ 22 h 161"/>
                    <a:gd name="T32" fmla="*/ 83 w 122"/>
                    <a:gd name="T33" fmla="*/ 0 h 161"/>
                    <a:gd name="T34" fmla="*/ 0 w 122"/>
                    <a:gd name="T35" fmla="*/ 30 h 161"/>
                    <a:gd name="T36" fmla="*/ 40 w 122"/>
                    <a:gd name="T37" fmla="*/ 161 h 161"/>
                    <a:gd name="T38" fmla="*/ 91 w 122"/>
                    <a:gd name="T39" fmla="*/ 143 h 161"/>
                    <a:gd name="T40" fmla="*/ 98 w 122"/>
                    <a:gd name="T41" fmla="*/ 141 h 161"/>
                    <a:gd name="T42" fmla="*/ 104 w 122"/>
                    <a:gd name="T43" fmla="*/ 137 h 161"/>
                    <a:gd name="T44" fmla="*/ 108 w 122"/>
                    <a:gd name="T45" fmla="*/ 135 h 161"/>
                    <a:gd name="T46" fmla="*/ 112 w 122"/>
                    <a:gd name="T47" fmla="*/ 132 h 161"/>
                    <a:gd name="T48" fmla="*/ 114 w 122"/>
                    <a:gd name="T49" fmla="*/ 128 h 161"/>
                    <a:gd name="T50" fmla="*/ 116 w 122"/>
                    <a:gd name="T51" fmla="*/ 125 h 161"/>
                    <a:gd name="T52" fmla="*/ 119 w 122"/>
                    <a:gd name="T53" fmla="*/ 119 h 161"/>
                    <a:gd name="T54" fmla="*/ 121 w 122"/>
                    <a:gd name="T55" fmla="*/ 114 h 161"/>
                    <a:gd name="T56" fmla="*/ 122 w 122"/>
                    <a:gd name="T57" fmla="*/ 109 h 161"/>
                    <a:gd name="T58" fmla="*/ 122 w 122"/>
                    <a:gd name="T59" fmla="*/ 102 h 161"/>
                    <a:gd name="T60" fmla="*/ 121 w 122"/>
                    <a:gd name="T61" fmla="*/ 96 h 161"/>
                    <a:gd name="T62" fmla="*/ 120 w 122"/>
                    <a:gd name="T63" fmla="*/ 89 h 161"/>
                    <a:gd name="T64" fmla="*/ 97 w 122"/>
                    <a:gd name="T65" fmla="*/ 110 h 161"/>
                    <a:gd name="T66" fmla="*/ 95 w 122"/>
                    <a:gd name="T67" fmla="*/ 112 h 161"/>
                    <a:gd name="T68" fmla="*/ 94 w 122"/>
                    <a:gd name="T69" fmla="*/ 114 h 161"/>
                    <a:gd name="T70" fmla="*/ 92 w 122"/>
                    <a:gd name="T71" fmla="*/ 115 h 161"/>
                    <a:gd name="T72" fmla="*/ 91 w 122"/>
                    <a:gd name="T73" fmla="*/ 118 h 161"/>
                    <a:gd name="T74" fmla="*/ 89 w 122"/>
                    <a:gd name="T75" fmla="*/ 119 h 161"/>
                    <a:gd name="T76" fmla="*/ 86 w 122"/>
                    <a:gd name="T77" fmla="*/ 120 h 161"/>
                    <a:gd name="T78" fmla="*/ 82 w 122"/>
                    <a:gd name="T79" fmla="*/ 122 h 161"/>
                    <a:gd name="T80" fmla="*/ 77 w 122"/>
                    <a:gd name="T81" fmla="*/ 123 h 161"/>
                    <a:gd name="T82" fmla="*/ 55 w 122"/>
                    <a:gd name="T83" fmla="*/ 132 h 161"/>
                    <a:gd name="T84" fmla="*/ 45 w 122"/>
                    <a:gd name="T85" fmla="*/ 97 h 161"/>
                    <a:gd name="T86" fmla="*/ 68 w 122"/>
                    <a:gd name="T87" fmla="*/ 89 h 161"/>
                    <a:gd name="T88" fmla="*/ 74 w 122"/>
                    <a:gd name="T89" fmla="*/ 87 h 161"/>
                    <a:gd name="T90" fmla="*/ 79 w 122"/>
                    <a:gd name="T91" fmla="*/ 85 h 161"/>
                    <a:gd name="T92" fmla="*/ 84 w 122"/>
                    <a:gd name="T93" fmla="*/ 85 h 161"/>
                    <a:gd name="T94" fmla="*/ 87 w 122"/>
                    <a:gd name="T95" fmla="*/ 87 h 161"/>
                    <a:gd name="T96" fmla="*/ 91 w 122"/>
                    <a:gd name="T97" fmla="*/ 88 h 161"/>
                    <a:gd name="T98" fmla="*/ 93 w 122"/>
                    <a:gd name="T99" fmla="*/ 90 h 161"/>
                    <a:gd name="T100" fmla="*/ 94 w 122"/>
                    <a:gd name="T101" fmla="*/ 94 h 161"/>
                    <a:gd name="T102" fmla="*/ 97 w 122"/>
                    <a:gd name="T103" fmla="*/ 97 h 161"/>
                    <a:gd name="T104" fmla="*/ 98 w 122"/>
                    <a:gd name="T105" fmla="*/ 100 h 161"/>
                    <a:gd name="T106" fmla="*/ 98 w 122"/>
                    <a:gd name="T107" fmla="*/ 103 h 161"/>
                    <a:gd name="T108" fmla="*/ 98 w 122"/>
                    <a:gd name="T109" fmla="*/ 106 h 161"/>
                    <a:gd name="T110" fmla="*/ 97 w 122"/>
                    <a:gd name="T111" fmla="*/ 110 h 16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2"/>
                    <a:gd name="T169" fmla="*/ 0 h 161"/>
                    <a:gd name="T170" fmla="*/ 122 w 122"/>
                    <a:gd name="T171" fmla="*/ 161 h 16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2" h="161">
                      <a:moveTo>
                        <a:pt x="120" y="89"/>
                      </a:moveTo>
                      <a:lnTo>
                        <a:pt x="117" y="83"/>
                      </a:lnTo>
                      <a:lnTo>
                        <a:pt x="115" y="77"/>
                      </a:lnTo>
                      <a:lnTo>
                        <a:pt x="112" y="73"/>
                      </a:lnTo>
                      <a:lnTo>
                        <a:pt x="107" y="68"/>
                      </a:lnTo>
                      <a:lnTo>
                        <a:pt x="102" y="65"/>
                      </a:lnTo>
                      <a:lnTo>
                        <a:pt x="99" y="62"/>
                      </a:lnTo>
                      <a:lnTo>
                        <a:pt x="94" y="61"/>
                      </a:lnTo>
                      <a:lnTo>
                        <a:pt x="90" y="60"/>
                      </a:lnTo>
                      <a:lnTo>
                        <a:pt x="84" y="60"/>
                      </a:lnTo>
                      <a:lnTo>
                        <a:pt x="79" y="61"/>
                      </a:lnTo>
                      <a:lnTo>
                        <a:pt x="74" y="62"/>
                      </a:lnTo>
                      <a:lnTo>
                        <a:pt x="68" y="64"/>
                      </a:lnTo>
                      <a:lnTo>
                        <a:pt x="38" y="75"/>
                      </a:lnTo>
                      <a:lnTo>
                        <a:pt x="29" y="44"/>
                      </a:lnTo>
                      <a:lnTo>
                        <a:pt x="89" y="22"/>
                      </a:lnTo>
                      <a:lnTo>
                        <a:pt x="83" y="0"/>
                      </a:lnTo>
                      <a:lnTo>
                        <a:pt x="0" y="30"/>
                      </a:lnTo>
                      <a:lnTo>
                        <a:pt x="40" y="161"/>
                      </a:lnTo>
                      <a:lnTo>
                        <a:pt x="91" y="143"/>
                      </a:lnTo>
                      <a:lnTo>
                        <a:pt x="98" y="141"/>
                      </a:lnTo>
                      <a:lnTo>
                        <a:pt x="104" y="137"/>
                      </a:lnTo>
                      <a:lnTo>
                        <a:pt x="108" y="135"/>
                      </a:lnTo>
                      <a:lnTo>
                        <a:pt x="112" y="132"/>
                      </a:lnTo>
                      <a:lnTo>
                        <a:pt x="114" y="128"/>
                      </a:lnTo>
                      <a:lnTo>
                        <a:pt x="116" y="125"/>
                      </a:lnTo>
                      <a:lnTo>
                        <a:pt x="119" y="119"/>
                      </a:lnTo>
                      <a:lnTo>
                        <a:pt x="121" y="114"/>
                      </a:lnTo>
                      <a:lnTo>
                        <a:pt x="122" y="109"/>
                      </a:lnTo>
                      <a:lnTo>
                        <a:pt x="122" y="102"/>
                      </a:lnTo>
                      <a:lnTo>
                        <a:pt x="121" y="96"/>
                      </a:lnTo>
                      <a:lnTo>
                        <a:pt x="120" y="89"/>
                      </a:lnTo>
                      <a:close/>
                      <a:moveTo>
                        <a:pt x="97" y="110"/>
                      </a:moveTo>
                      <a:lnTo>
                        <a:pt x="95" y="112"/>
                      </a:lnTo>
                      <a:lnTo>
                        <a:pt x="94" y="114"/>
                      </a:lnTo>
                      <a:lnTo>
                        <a:pt x="92" y="115"/>
                      </a:lnTo>
                      <a:lnTo>
                        <a:pt x="91" y="118"/>
                      </a:lnTo>
                      <a:lnTo>
                        <a:pt x="89" y="119"/>
                      </a:lnTo>
                      <a:lnTo>
                        <a:pt x="86" y="120"/>
                      </a:lnTo>
                      <a:lnTo>
                        <a:pt x="82" y="122"/>
                      </a:lnTo>
                      <a:lnTo>
                        <a:pt x="77" y="123"/>
                      </a:lnTo>
                      <a:lnTo>
                        <a:pt x="55" y="132"/>
                      </a:lnTo>
                      <a:lnTo>
                        <a:pt x="45" y="97"/>
                      </a:lnTo>
                      <a:lnTo>
                        <a:pt x="68" y="89"/>
                      </a:lnTo>
                      <a:lnTo>
                        <a:pt x="74" y="87"/>
                      </a:lnTo>
                      <a:lnTo>
                        <a:pt x="79" y="85"/>
                      </a:lnTo>
                      <a:lnTo>
                        <a:pt x="84" y="85"/>
                      </a:lnTo>
                      <a:lnTo>
                        <a:pt x="87" y="87"/>
                      </a:lnTo>
                      <a:lnTo>
                        <a:pt x="91" y="88"/>
                      </a:lnTo>
                      <a:lnTo>
                        <a:pt x="93" y="90"/>
                      </a:lnTo>
                      <a:lnTo>
                        <a:pt x="94" y="94"/>
                      </a:lnTo>
                      <a:lnTo>
                        <a:pt x="97" y="97"/>
                      </a:lnTo>
                      <a:lnTo>
                        <a:pt x="98" y="100"/>
                      </a:lnTo>
                      <a:lnTo>
                        <a:pt x="98" y="103"/>
                      </a:lnTo>
                      <a:lnTo>
                        <a:pt x="98" y="106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FD1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6" name="Freeform 59"/>
                <p:cNvSpPr>
                  <a:spLocks noEditPoints="1"/>
                </p:cNvSpPr>
                <p:nvPr/>
              </p:nvSpPr>
              <p:spPr bwMode="auto">
                <a:xfrm>
                  <a:off x="4108" y="2706"/>
                  <a:ext cx="61" cy="77"/>
                </a:xfrm>
                <a:custGeom>
                  <a:avLst/>
                  <a:gdLst>
                    <a:gd name="T0" fmla="*/ 117 w 122"/>
                    <a:gd name="T1" fmla="*/ 77 h 154"/>
                    <a:gd name="T2" fmla="*/ 111 w 122"/>
                    <a:gd name="T3" fmla="*/ 68 h 154"/>
                    <a:gd name="T4" fmla="*/ 105 w 122"/>
                    <a:gd name="T5" fmla="*/ 61 h 154"/>
                    <a:gd name="T6" fmla="*/ 94 w 122"/>
                    <a:gd name="T7" fmla="*/ 58 h 154"/>
                    <a:gd name="T8" fmla="*/ 92 w 122"/>
                    <a:gd name="T9" fmla="*/ 54 h 154"/>
                    <a:gd name="T10" fmla="*/ 96 w 122"/>
                    <a:gd name="T11" fmla="*/ 47 h 154"/>
                    <a:gd name="T12" fmla="*/ 98 w 122"/>
                    <a:gd name="T13" fmla="*/ 38 h 154"/>
                    <a:gd name="T14" fmla="*/ 98 w 122"/>
                    <a:gd name="T15" fmla="*/ 29 h 154"/>
                    <a:gd name="T16" fmla="*/ 94 w 122"/>
                    <a:gd name="T17" fmla="*/ 20 h 154"/>
                    <a:gd name="T18" fmla="*/ 91 w 122"/>
                    <a:gd name="T19" fmla="*/ 13 h 154"/>
                    <a:gd name="T20" fmla="*/ 86 w 122"/>
                    <a:gd name="T21" fmla="*/ 7 h 154"/>
                    <a:gd name="T22" fmla="*/ 79 w 122"/>
                    <a:gd name="T23" fmla="*/ 3 h 154"/>
                    <a:gd name="T24" fmla="*/ 73 w 122"/>
                    <a:gd name="T25" fmla="*/ 1 h 154"/>
                    <a:gd name="T26" fmla="*/ 67 w 122"/>
                    <a:gd name="T27" fmla="*/ 0 h 154"/>
                    <a:gd name="T28" fmla="*/ 60 w 122"/>
                    <a:gd name="T29" fmla="*/ 1 h 154"/>
                    <a:gd name="T30" fmla="*/ 49 w 122"/>
                    <a:gd name="T31" fmla="*/ 5 h 154"/>
                    <a:gd name="T32" fmla="*/ 0 w 122"/>
                    <a:gd name="T33" fmla="*/ 23 h 154"/>
                    <a:gd name="T34" fmla="*/ 77 w 122"/>
                    <a:gd name="T35" fmla="*/ 141 h 154"/>
                    <a:gd name="T36" fmla="*/ 94 w 122"/>
                    <a:gd name="T37" fmla="*/ 134 h 154"/>
                    <a:gd name="T38" fmla="*/ 103 w 122"/>
                    <a:gd name="T39" fmla="*/ 129 h 154"/>
                    <a:gd name="T40" fmla="*/ 110 w 122"/>
                    <a:gd name="T41" fmla="*/ 124 h 154"/>
                    <a:gd name="T42" fmla="*/ 116 w 122"/>
                    <a:gd name="T43" fmla="*/ 117 h 154"/>
                    <a:gd name="T44" fmla="*/ 119 w 122"/>
                    <a:gd name="T45" fmla="*/ 109 h 154"/>
                    <a:gd name="T46" fmla="*/ 122 w 122"/>
                    <a:gd name="T47" fmla="*/ 101 h 154"/>
                    <a:gd name="T48" fmla="*/ 122 w 122"/>
                    <a:gd name="T49" fmla="*/ 91 h 154"/>
                    <a:gd name="T50" fmla="*/ 119 w 122"/>
                    <a:gd name="T51" fmla="*/ 82 h 154"/>
                    <a:gd name="T52" fmla="*/ 41 w 122"/>
                    <a:gd name="T53" fmla="*/ 31 h 154"/>
                    <a:gd name="T54" fmla="*/ 54 w 122"/>
                    <a:gd name="T55" fmla="*/ 26 h 154"/>
                    <a:gd name="T56" fmla="*/ 61 w 122"/>
                    <a:gd name="T57" fmla="*/ 25 h 154"/>
                    <a:gd name="T58" fmla="*/ 65 w 122"/>
                    <a:gd name="T59" fmla="*/ 25 h 154"/>
                    <a:gd name="T60" fmla="*/ 70 w 122"/>
                    <a:gd name="T61" fmla="*/ 26 h 154"/>
                    <a:gd name="T62" fmla="*/ 73 w 122"/>
                    <a:gd name="T63" fmla="*/ 30 h 154"/>
                    <a:gd name="T64" fmla="*/ 76 w 122"/>
                    <a:gd name="T65" fmla="*/ 36 h 154"/>
                    <a:gd name="T66" fmla="*/ 77 w 122"/>
                    <a:gd name="T67" fmla="*/ 41 h 154"/>
                    <a:gd name="T68" fmla="*/ 76 w 122"/>
                    <a:gd name="T69" fmla="*/ 47 h 154"/>
                    <a:gd name="T70" fmla="*/ 73 w 122"/>
                    <a:gd name="T71" fmla="*/ 52 h 154"/>
                    <a:gd name="T72" fmla="*/ 68 w 122"/>
                    <a:gd name="T73" fmla="*/ 55 h 154"/>
                    <a:gd name="T74" fmla="*/ 63 w 122"/>
                    <a:gd name="T75" fmla="*/ 58 h 154"/>
                    <a:gd name="T76" fmla="*/ 53 w 122"/>
                    <a:gd name="T77" fmla="*/ 61 h 154"/>
                    <a:gd name="T78" fmla="*/ 28 w 122"/>
                    <a:gd name="T79" fmla="*/ 37 h 154"/>
                    <a:gd name="T80" fmla="*/ 95 w 122"/>
                    <a:gd name="T81" fmla="*/ 104 h 154"/>
                    <a:gd name="T82" fmla="*/ 92 w 122"/>
                    <a:gd name="T83" fmla="*/ 108 h 154"/>
                    <a:gd name="T84" fmla="*/ 88 w 122"/>
                    <a:gd name="T85" fmla="*/ 111 h 154"/>
                    <a:gd name="T86" fmla="*/ 80 w 122"/>
                    <a:gd name="T87" fmla="*/ 114 h 154"/>
                    <a:gd name="T88" fmla="*/ 55 w 122"/>
                    <a:gd name="T89" fmla="*/ 123 h 154"/>
                    <a:gd name="T90" fmla="*/ 62 w 122"/>
                    <a:gd name="T91" fmla="*/ 82 h 154"/>
                    <a:gd name="T92" fmla="*/ 75 w 122"/>
                    <a:gd name="T93" fmla="*/ 77 h 154"/>
                    <a:gd name="T94" fmla="*/ 83 w 122"/>
                    <a:gd name="T95" fmla="*/ 77 h 154"/>
                    <a:gd name="T96" fmla="*/ 87 w 122"/>
                    <a:gd name="T97" fmla="*/ 78 h 154"/>
                    <a:gd name="T98" fmla="*/ 91 w 122"/>
                    <a:gd name="T99" fmla="*/ 81 h 154"/>
                    <a:gd name="T100" fmla="*/ 94 w 122"/>
                    <a:gd name="T101" fmla="*/ 84 h 154"/>
                    <a:gd name="T102" fmla="*/ 96 w 122"/>
                    <a:gd name="T103" fmla="*/ 89 h 154"/>
                    <a:gd name="T104" fmla="*/ 98 w 122"/>
                    <a:gd name="T105" fmla="*/ 96 h 154"/>
                    <a:gd name="T106" fmla="*/ 96 w 122"/>
                    <a:gd name="T107" fmla="*/ 101 h 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22"/>
                    <a:gd name="T163" fmla="*/ 0 h 154"/>
                    <a:gd name="T164" fmla="*/ 122 w 122"/>
                    <a:gd name="T165" fmla="*/ 154 h 15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22" h="154">
                      <a:moveTo>
                        <a:pt x="119" y="82"/>
                      </a:moveTo>
                      <a:lnTo>
                        <a:pt x="117" y="77"/>
                      </a:lnTo>
                      <a:lnTo>
                        <a:pt x="115" y="73"/>
                      </a:lnTo>
                      <a:lnTo>
                        <a:pt x="111" y="68"/>
                      </a:lnTo>
                      <a:lnTo>
                        <a:pt x="108" y="64"/>
                      </a:lnTo>
                      <a:lnTo>
                        <a:pt x="105" y="61"/>
                      </a:lnTo>
                      <a:lnTo>
                        <a:pt x="100" y="59"/>
                      </a:lnTo>
                      <a:lnTo>
                        <a:pt x="94" y="58"/>
                      </a:lnTo>
                      <a:lnTo>
                        <a:pt x="90" y="58"/>
                      </a:lnTo>
                      <a:lnTo>
                        <a:pt x="92" y="54"/>
                      </a:lnTo>
                      <a:lnTo>
                        <a:pt x="94" y="51"/>
                      </a:lnTo>
                      <a:lnTo>
                        <a:pt x="96" y="47"/>
                      </a:lnTo>
                      <a:lnTo>
                        <a:pt x="98" y="43"/>
                      </a:lnTo>
                      <a:lnTo>
                        <a:pt x="98" y="38"/>
                      </a:lnTo>
                      <a:lnTo>
                        <a:pt x="98" y="33"/>
                      </a:lnTo>
                      <a:lnTo>
                        <a:pt x="98" y="29"/>
                      </a:lnTo>
                      <a:lnTo>
                        <a:pt x="96" y="24"/>
                      </a:lnTo>
                      <a:lnTo>
                        <a:pt x="94" y="20"/>
                      </a:lnTo>
                      <a:lnTo>
                        <a:pt x="93" y="16"/>
                      </a:lnTo>
                      <a:lnTo>
                        <a:pt x="91" y="13"/>
                      </a:lnTo>
                      <a:lnTo>
                        <a:pt x="88" y="10"/>
                      </a:lnTo>
                      <a:lnTo>
                        <a:pt x="86" y="7"/>
                      </a:lnTo>
                      <a:lnTo>
                        <a:pt x="83" y="5"/>
                      </a:lnTo>
                      <a:lnTo>
                        <a:pt x="79" y="3"/>
                      </a:lnTo>
                      <a:lnTo>
                        <a:pt x="77" y="2"/>
                      </a:lnTo>
                      <a:lnTo>
                        <a:pt x="73" y="1"/>
                      </a:lnTo>
                      <a:lnTo>
                        <a:pt x="70" y="0"/>
                      </a:lnTo>
                      <a:lnTo>
                        <a:pt x="67" y="0"/>
                      </a:lnTo>
                      <a:lnTo>
                        <a:pt x="63" y="1"/>
                      </a:lnTo>
                      <a:lnTo>
                        <a:pt x="60" y="1"/>
                      </a:lnTo>
                      <a:lnTo>
                        <a:pt x="55" y="2"/>
                      </a:lnTo>
                      <a:lnTo>
                        <a:pt x="49" y="5"/>
                      </a:lnTo>
                      <a:lnTo>
                        <a:pt x="43" y="7"/>
                      </a:lnTo>
                      <a:lnTo>
                        <a:pt x="0" y="23"/>
                      </a:lnTo>
                      <a:lnTo>
                        <a:pt x="39" y="154"/>
                      </a:lnTo>
                      <a:lnTo>
                        <a:pt x="77" y="141"/>
                      </a:lnTo>
                      <a:lnTo>
                        <a:pt x="86" y="137"/>
                      </a:lnTo>
                      <a:lnTo>
                        <a:pt x="94" y="134"/>
                      </a:lnTo>
                      <a:lnTo>
                        <a:pt x="100" y="131"/>
                      </a:lnTo>
                      <a:lnTo>
                        <a:pt x="103" y="129"/>
                      </a:lnTo>
                      <a:lnTo>
                        <a:pt x="107" y="127"/>
                      </a:lnTo>
                      <a:lnTo>
                        <a:pt x="110" y="124"/>
                      </a:lnTo>
                      <a:lnTo>
                        <a:pt x="114" y="121"/>
                      </a:lnTo>
                      <a:lnTo>
                        <a:pt x="116" y="117"/>
                      </a:lnTo>
                      <a:lnTo>
                        <a:pt x="118" y="114"/>
                      </a:lnTo>
                      <a:lnTo>
                        <a:pt x="119" y="109"/>
                      </a:lnTo>
                      <a:lnTo>
                        <a:pt x="121" y="106"/>
                      </a:lnTo>
                      <a:lnTo>
                        <a:pt x="122" y="101"/>
                      </a:lnTo>
                      <a:lnTo>
                        <a:pt x="122" y="97"/>
                      </a:lnTo>
                      <a:lnTo>
                        <a:pt x="122" y="91"/>
                      </a:lnTo>
                      <a:lnTo>
                        <a:pt x="121" y="86"/>
                      </a:lnTo>
                      <a:lnTo>
                        <a:pt x="119" y="82"/>
                      </a:lnTo>
                      <a:close/>
                      <a:moveTo>
                        <a:pt x="28" y="37"/>
                      </a:moveTo>
                      <a:lnTo>
                        <a:pt x="41" y="31"/>
                      </a:lnTo>
                      <a:lnTo>
                        <a:pt x="48" y="29"/>
                      </a:lnTo>
                      <a:lnTo>
                        <a:pt x="54" y="26"/>
                      </a:lnTo>
                      <a:lnTo>
                        <a:pt x="58" y="25"/>
                      </a:lnTo>
                      <a:lnTo>
                        <a:pt x="61" y="25"/>
                      </a:lnTo>
                      <a:lnTo>
                        <a:pt x="63" y="25"/>
                      </a:lnTo>
                      <a:lnTo>
                        <a:pt x="65" y="25"/>
                      </a:lnTo>
                      <a:lnTo>
                        <a:pt x="68" y="25"/>
                      </a:lnTo>
                      <a:lnTo>
                        <a:pt x="70" y="26"/>
                      </a:lnTo>
                      <a:lnTo>
                        <a:pt x="71" y="29"/>
                      </a:lnTo>
                      <a:lnTo>
                        <a:pt x="73" y="30"/>
                      </a:lnTo>
                      <a:lnTo>
                        <a:pt x="75" y="32"/>
                      </a:lnTo>
                      <a:lnTo>
                        <a:pt x="76" y="36"/>
                      </a:lnTo>
                      <a:lnTo>
                        <a:pt x="77" y="39"/>
                      </a:lnTo>
                      <a:lnTo>
                        <a:pt x="77" y="41"/>
                      </a:lnTo>
                      <a:lnTo>
                        <a:pt x="77" y="45"/>
                      </a:lnTo>
                      <a:lnTo>
                        <a:pt x="76" y="47"/>
                      </a:lnTo>
                      <a:lnTo>
                        <a:pt x="75" y="50"/>
                      </a:lnTo>
                      <a:lnTo>
                        <a:pt x="73" y="52"/>
                      </a:lnTo>
                      <a:lnTo>
                        <a:pt x="71" y="53"/>
                      </a:lnTo>
                      <a:lnTo>
                        <a:pt x="68" y="55"/>
                      </a:lnTo>
                      <a:lnTo>
                        <a:pt x="67" y="56"/>
                      </a:lnTo>
                      <a:lnTo>
                        <a:pt x="63" y="58"/>
                      </a:lnTo>
                      <a:lnTo>
                        <a:pt x="58" y="60"/>
                      </a:lnTo>
                      <a:lnTo>
                        <a:pt x="53" y="61"/>
                      </a:lnTo>
                      <a:lnTo>
                        <a:pt x="38" y="67"/>
                      </a:lnTo>
                      <a:lnTo>
                        <a:pt x="28" y="37"/>
                      </a:lnTo>
                      <a:close/>
                      <a:moveTo>
                        <a:pt x="96" y="101"/>
                      </a:moveTo>
                      <a:lnTo>
                        <a:pt x="95" y="104"/>
                      </a:lnTo>
                      <a:lnTo>
                        <a:pt x="94" y="106"/>
                      </a:lnTo>
                      <a:lnTo>
                        <a:pt x="92" y="108"/>
                      </a:lnTo>
                      <a:lnTo>
                        <a:pt x="91" y="109"/>
                      </a:lnTo>
                      <a:lnTo>
                        <a:pt x="88" y="111"/>
                      </a:lnTo>
                      <a:lnTo>
                        <a:pt x="85" y="112"/>
                      </a:lnTo>
                      <a:lnTo>
                        <a:pt x="80" y="114"/>
                      </a:lnTo>
                      <a:lnTo>
                        <a:pt x="76" y="116"/>
                      </a:lnTo>
                      <a:lnTo>
                        <a:pt x="55" y="123"/>
                      </a:lnTo>
                      <a:lnTo>
                        <a:pt x="45" y="89"/>
                      </a:lnTo>
                      <a:lnTo>
                        <a:pt x="62" y="82"/>
                      </a:lnTo>
                      <a:lnTo>
                        <a:pt x="69" y="79"/>
                      </a:lnTo>
                      <a:lnTo>
                        <a:pt x="75" y="77"/>
                      </a:lnTo>
                      <a:lnTo>
                        <a:pt x="79" y="77"/>
                      </a:lnTo>
                      <a:lnTo>
                        <a:pt x="83" y="77"/>
                      </a:lnTo>
                      <a:lnTo>
                        <a:pt x="85" y="77"/>
                      </a:lnTo>
                      <a:lnTo>
                        <a:pt x="87" y="78"/>
                      </a:lnTo>
                      <a:lnTo>
                        <a:pt x="88" y="79"/>
                      </a:lnTo>
                      <a:lnTo>
                        <a:pt x="91" y="81"/>
                      </a:lnTo>
                      <a:lnTo>
                        <a:pt x="92" y="82"/>
                      </a:lnTo>
                      <a:lnTo>
                        <a:pt x="94" y="84"/>
                      </a:lnTo>
                      <a:lnTo>
                        <a:pt x="95" y="86"/>
                      </a:lnTo>
                      <a:lnTo>
                        <a:pt x="96" y="89"/>
                      </a:lnTo>
                      <a:lnTo>
                        <a:pt x="98" y="92"/>
                      </a:lnTo>
                      <a:lnTo>
                        <a:pt x="98" y="96"/>
                      </a:lnTo>
                      <a:lnTo>
                        <a:pt x="98" y="99"/>
                      </a:lnTo>
                      <a:lnTo>
                        <a:pt x="96" y="101"/>
                      </a:lnTo>
                      <a:close/>
                    </a:path>
                  </a:pathLst>
                </a:custGeom>
                <a:solidFill>
                  <a:srgbClr val="CCFF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67" name="Freeform 60"/>
                <p:cNvSpPr>
                  <a:spLocks noEditPoints="1"/>
                </p:cNvSpPr>
                <p:nvPr/>
              </p:nvSpPr>
              <p:spPr bwMode="auto">
                <a:xfrm>
                  <a:off x="4174" y="2688"/>
                  <a:ext cx="55" cy="78"/>
                </a:xfrm>
                <a:custGeom>
                  <a:avLst/>
                  <a:gdLst>
                    <a:gd name="T0" fmla="*/ 26 w 109"/>
                    <a:gd name="T1" fmla="*/ 0 h 156"/>
                    <a:gd name="T2" fmla="*/ 3 w 109"/>
                    <a:gd name="T3" fmla="*/ 9 h 156"/>
                    <a:gd name="T4" fmla="*/ 0 w 109"/>
                    <a:gd name="T5" fmla="*/ 156 h 156"/>
                    <a:gd name="T6" fmla="*/ 23 w 109"/>
                    <a:gd name="T7" fmla="*/ 148 h 156"/>
                    <a:gd name="T8" fmla="*/ 23 w 109"/>
                    <a:gd name="T9" fmla="*/ 114 h 156"/>
                    <a:gd name="T10" fmla="*/ 67 w 109"/>
                    <a:gd name="T11" fmla="*/ 98 h 156"/>
                    <a:gd name="T12" fmla="*/ 86 w 109"/>
                    <a:gd name="T13" fmla="*/ 125 h 156"/>
                    <a:gd name="T14" fmla="*/ 109 w 109"/>
                    <a:gd name="T15" fmla="*/ 115 h 156"/>
                    <a:gd name="T16" fmla="*/ 26 w 109"/>
                    <a:gd name="T17" fmla="*/ 0 h 156"/>
                    <a:gd name="T18" fmla="*/ 24 w 109"/>
                    <a:gd name="T19" fmla="*/ 90 h 156"/>
                    <a:gd name="T20" fmla="*/ 24 w 109"/>
                    <a:gd name="T21" fmla="*/ 36 h 156"/>
                    <a:gd name="T22" fmla="*/ 54 w 109"/>
                    <a:gd name="T23" fmla="*/ 79 h 156"/>
                    <a:gd name="T24" fmla="*/ 24 w 109"/>
                    <a:gd name="T25" fmla="*/ 90 h 15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9"/>
                    <a:gd name="T40" fmla="*/ 0 h 156"/>
                    <a:gd name="T41" fmla="*/ 109 w 109"/>
                    <a:gd name="T42" fmla="*/ 156 h 15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9" h="156">
                      <a:moveTo>
                        <a:pt x="26" y="0"/>
                      </a:moveTo>
                      <a:lnTo>
                        <a:pt x="3" y="9"/>
                      </a:lnTo>
                      <a:lnTo>
                        <a:pt x="0" y="156"/>
                      </a:lnTo>
                      <a:lnTo>
                        <a:pt x="23" y="148"/>
                      </a:lnTo>
                      <a:lnTo>
                        <a:pt x="23" y="114"/>
                      </a:lnTo>
                      <a:lnTo>
                        <a:pt x="67" y="98"/>
                      </a:lnTo>
                      <a:lnTo>
                        <a:pt x="86" y="125"/>
                      </a:lnTo>
                      <a:lnTo>
                        <a:pt x="109" y="115"/>
                      </a:lnTo>
                      <a:lnTo>
                        <a:pt x="26" y="0"/>
                      </a:lnTo>
                      <a:close/>
                      <a:moveTo>
                        <a:pt x="24" y="90"/>
                      </a:moveTo>
                      <a:lnTo>
                        <a:pt x="24" y="36"/>
                      </a:lnTo>
                      <a:lnTo>
                        <a:pt x="54" y="79"/>
                      </a:lnTo>
                      <a:lnTo>
                        <a:pt x="24" y="90"/>
                      </a:lnTo>
                      <a:close/>
                    </a:path>
                  </a:pathLst>
                </a:custGeom>
                <a:solidFill>
                  <a:srgbClr val="FFD1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</p:grpSp>
          <p:grpSp>
            <p:nvGrpSpPr>
              <p:cNvPr id="12" name="Group 61"/>
              <p:cNvGrpSpPr>
                <a:grpSpLocks/>
              </p:cNvGrpSpPr>
              <p:nvPr/>
            </p:nvGrpSpPr>
            <p:grpSpPr bwMode="auto">
              <a:xfrm>
                <a:off x="4014" y="1829"/>
                <a:ext cx="771" cy="558"/>
                <a:chOff x="4660" y="2501"/>
                <a:chExt cx="624" cy="400"/>
              </a:xfrm>
            </p:grpSpPr>
            <p:sp>
              <p:nvSpPr>
                <p:cNvPr id="39" name="Freeform 62"/>
                <p:cNvSpPr>
                  <a:spLocks/>
                </p:cNvSpPr>
                <p:nvPr/>
              </p:nvSpPr>
              <p:spPr bwMode="auto">
                <a:xfrm>
                  <a:off x="4666" y="2533"/>
                  <a:ext cx="618" cy="342"/>
                </a:xfrm>
                <a:custGeom>
                  <a:avLst/>
                  <a:gdLst>
                    <a:gd name="T0" fmla="*/ 0 w 1236"/>
                    <a:gd name="T1" fmla="*/ 582 h 685"/>
                    <a:gd name="T2" fmla="*/ 656 w 1236"/>
                    <a:gd name="T3" fmla="*/ 0 h 685"/>
                    <a:gd name="T4" fmla="*/ 661 w 1236"/>
                    <a:gd name="T5" fmla="*/ 0 h 685"/>
                    <a:gd name="T6" fmla="*/ 680 w 1236"/>
                    <a:gd name="T7" fmla="*/ 0 h 685"/>
                    <a:gd name="T8" fmla="*/ 707 w 1236"/>
                    <a:gd name="T9" fmla="*/ 0 h 685"/>
                    <a:gd name="T10" fmla="*/ 744 w 1236"/>
                    <a:gd name="T11" fmla="*/ 0 h 685"/>
                    <a:gd name="T12" fmla="*/ 787 w 1236"/>
                    <a:gd name="T13" fmla="*/ 1 h 685"/>
                    <a:gd name="T14" fmla="*/ 834 w 1236"/>
                    <a:gd name="T15" fmla="*/ 1 h 685"/>
                    <a:gd name="T16" fmla="*/ 886 w 1236"/>
                    <a:gd name="T17" fmla="*/ 3 h 685"/>
                    <a:gd name="T18" fmla="*/ 939 w 1236"/>
                    <a:gd name="T19" fmla="*/ 4 h 685"/>
                    <a:gd name="T20" fmla="*/ 992 w 1236"/>
                    <a:gd name="T21" fmla="*/ 5 h 685"/>
                    <a:gd name="T22" fmla="*/ 1045 w 1236"/>
                    <a:gd name="T23" fmla="*/ 6 h 685"/>
                    <a:gd name="T24" fmla="*/ 1093 w 1236"/>
                    <a:gd name="T25" fmla="*/ 8 h 685"/>
                    <a:gd name="T26" fmla="*/ 1138 w 1236"/>
                    <a:gd name="T27" fmla="*/ 9 h 685"/>
                    <a:gd name="T28" fmla="*/ 1176 w 1236"/>
                    <a:gd name="T29" fmla="*/ 13 h 685"/>
                    <a:gd name="T30" fmla="*/ 1206 w 1236"/>
                    <a:gd name="T31" fmla="*/ 15 h 685"/>
                    <a:gd name="T32" fmla="*/ 1227 w 1236"/>
                    <a:gd name="T33" fmla="*/ 19 h 685"/>
                    <a:gd name="T34" fmla="*/ 1236 w 1236"/>
                    <a:gd name="T35" fmla="*/ 22 h 685"/>
                    <a:gd name="T36" fmla="*/ 1215 w 1236"/>
                    <a:gd name="T37" fmla="*/ 41 h 685"/>
                    <a:gd name="T38" fmla="*/ 1186 w 1236"/>
                    <a:gd name="T39" fmla="*/ 69 h 685"/>
                    <a:gd name="T40" fmla="*/ 1151 w 1236"/>
                    <a:gd name="T41" fmla="*/ 107 h 685"/>
                    <a:gd name="T42" fmla="*/ 1110 w 1236"/>
                    <a:gd name="T43" fmla="*/ 152 h 685"/>
                    <a:gd name="T44" fmla="*/ 1066 w 1236"/>
                    <a:gd name="T45" fmla="*/ 204 h 685"/>
                    <a:gd name="T46" fmla="*/ 1018 w 1236"/>
                    <a:gd name="T47" fmla="*/ 258 h 685"/>
                    <a:gd name="T48" fmla="*/ 969 w 1236"/>
                    <a:gd name="T49" fmla="*/ 316 h 685"/>
                    <a:gd name="T50" fmla="*/ 918 w 1236"/>
                    <a:gd name="T51" fmla="*/ 373 h 685"/>
                    <a:gd name="T52" fmla="*/ 869 w 1236"/>
                    <a:gd name="T53" fmla="*/ 431 h 685"/>
                    <a:gd name="T54" fmla="*/ 820 w 1236"/>
                    <a:gd name="T55" fmla="*/ 486 h 685"/>
                    <a:gd name="T56" fmla="*/ 775 w 1236"/>
                    <a:gd name="T57" fmla="*/ 538 h 685"/>
                    <a:gd name="T58" fmla="*/ 735 w 1236"/>
                    <a:gd name="T59" fmla="*/ 584 h 685"/>
                    <a:gd name="T60" fmla="*/ 699 w 1236"/>
                    <a:gd name="T61" fmla="*/ 623 h 685"/>
                    <a:gd name="T62" fmla="*/ 671 w 1236"/>
                    <a:gd name="T63" fmla="*/ 655 h 685"/>
                    <a:gd name="T64" fmla="*/ 650 w 1236"/>
                    <a:gd name="T65" fmla="*/ 674 h 685"/>
                    <a:gd name="T66" fmla="*/ 637 w 1236"/>
                    <a:gd name="T67" fmla="*/ 683 h 685"/>
                    <a:gd name="T68" fmla="*/ 627 w 1236"/>
                    <a:gd name="T69" fmla="*/ 685 h 685"/>
                    <a:gd name="T70" fmla="*/ 610 w 1236"/>
                    <a:gd name="T71" fmla="*/ 685 h 685"/>
                    <a:gd name="T72" fmla="*/ 588 w 1236"/>
                    <a:gd name="T73" fmla="*/ 683 h 685"/>
                    <a:gd name="T74" fmla="*/ 560 w 1236"/>
                    <a:gd name="T75" fmla="*/ 682 h 685"/>
                    <a:gd name="T76" fmla="*/ 529 w 1236"/>
                    <a:gd name="T77" fmla="*/ 679 h 685"/>
                    <a:gd name="T78" fmla="*/ 492 w 1236"/>
                    <a:gd name="T79" fmla="*/ 675 h 685"/>
                    <a:gd name="T80" fmla="*/ 453 w 1236"/>
                    <a:gd name="T81" fmla="*/ 671 h 685"/>
                    <a:gd name="T82" fmla="*/ 410 w 1236"/>
                    <a:gd name="T83" fmla="*/ 666 h 685"/>
                    <a:gd name="T84" fmla="*/ 364 w 1236"/>
                    <a:gd name="T85" fmla="*/ 661 h 685"/>
                    <a:gd name="T86" fmla="*/ 317 w 1236"/>
                    <a:gd name="T87" fmla="*/ 657 h 685"/>
                    <a:gd name="T88" fmla="*/ 268 w 1236"/>
                    <a:gd name="T89" fmla="*/ 652 h 685"/>
                    <a:gd name="T90" fmla="*/ 217 w 1236"/>
                    <a:gd name="T91" fmla="*/ 647 h 685"/>
                    <a:gd name="T92" fmla="*/ 166 w 1236"/>
                    <a:gd name="T93" fmla="*/ 643 h 685"/>
                    <a:gd name="T94" fmla="*/ 116 w 1236"/>
                    <a:gd name="T95" fmla="*/ 640 h 685"/>
                    <a:gd name="T96" fmla="*/ 64 w 1236"/>
                    <a:gd name="T97" fmla="*/ 636 h 685"/>
                    <a:gd name="T98" fmla="*/ 14 w 1236"/>
                    <a:gd name="T99" fmla="*/ 634 h 685"/>
                    <a:gd name="T100" fmla="*/ 10 w 1236"/>
                    <a:gd name="T101" fmla="*/ 625 h 685"/>
                    <a:gd name="T102" fmla="*/ 5 w 1236"/>
                    <a:gd name="T103" fmla="*/ 606 h 685"/>
                    <a:gd name="T104" fmla="*/ 2 w 1236"/>
                    <a:gd name="T105" fmla="*/ 590 h 685"/>
                    <a:gd name="T106" fmla="*/ 0 w 1236"/>
                    <a:gd name="T107" fmla="*/ 582 h 68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236"/>
                    <a:gd name="T163" fmla="*/ 0 h 685"/>
                    <a:gd name="T164" fmla="*/ 1236 w 1236"/>
                    <a:gd name="T165" fmla="*/ 685 h 68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236" h="685">
                      <a:moveTo>
                        <a:pt x="0" y="582"/>
                      </a:moveTo>
                      <a:lnTo>
                        <a:pt x="656" y="0"/>
                      </a:lnTo>
                      <a:lnTo>
                        <a:pt x="661" y="0"/>
                      </a:lnTo>
                      <a:lnTo>
                        <a:pt x="680" y="0"/>
                      </a:lnTo>
                      <a:lnTo>
                        <a:pt x="707" y="0"/>
                      </a:lnTo>
                      <a:lnTo>
                        <a:pt x="744" y="0"/>
                      </a:lnTo>
                      <a:lnTo>
                        <a:pt x="787" y="1"/>
                      </a:lnTo>
                      <a:lnTo>
                        <a:pt x="834" y="1"/>
                      </a:lnTo>
                      <a:lnTo>
                        <a:pt x="886" y="3"/>
                      </a:lnTo>
                      <a:lnTo>
                        <a:pt x="939" y="4"/>
                      </a:lnTo>
                      <a:lnTo>
                        <a:pt x="992" y="5"/>
                      </a:lnTo>
                      <a:lnTo>
                        <a:pt x="1045" y="6"/>
                      </a:lnTo>
                      <a:lnTo>
                        <a:pt x="1093" y="8"/>
                      </a:lnTo>
                      <a:lnTo>
                        <a:pt x="1138" y="9"/>
                      </a:lnTo>
                      <a:lnTo>
                        <a:pt x="1176" y="13"/>
                      </a:lnTo>
                      <a:lnTo>
                        <a:pt x="1206" y="15"/>
                      </a:lnTo>
                      <a:lnTo>
                        <a:pt x="1227" y="19"/>
                      </a:lnTo>
                      <a:lnTo>
                        <a:pt x="1236" y="22"/>
                      </a:lnTo>
                      <a:lnTo>
                        <a:pt x="1215" y="41"/>
                      </a:lnTo>
                      <a:lnTo>
                        <a:pt x="1186" y="69"/>
                      </a:lnTo>
                      <a:lnTo>
                        <a:pt x="1151" y="107"/>
                      </a:lnTo>
                      <a:lnTo>
                        <a:pt x="1110" y="152"/>
                      </a:lnTo>
                      <a:lnTo>
                        <a:pt x="1066" y="204"/>
                      </a:lnTo>
                      <a:lnTo>
                        <a:pt x="1018" y="258"/>
                      </a:lnTo>
                      <a:lnTo>
                        <a:pt x="969" y="316"/>
                      </a:lnTo>
                      <a:lnTo>
                        <a:pt x="918" y="373"/>
                      </a:lnTo>
                      <a:lnTo>
                        <a:pt x="869" y="431"/>
                      </a:lnTo>
                      <a:lnTo>
                        <a:pt x="820" y="486"/>
                      </a:lnTo>
                      <a:lnTo>
                        <a:pt x="775" y="538"/>
                      </a:lnTo>
                      <a:lnTo>
                        <a:pt x="735" y="584"/>
                      </a:lnTo>
                      <a:lnTo>
                        <a:pt x="699" y="623"/>
                      </a:lnTo>
                      <a:lnTo>
                        <a:pt x="671" y="655"/>
                      </a:lnTo>
                      <a:lnTo>
                        <a:pt x="650" y="674"/>
                      </a:lnTo>
                      <a:lnTo>
                        <a:pt x="637" y="683"/>
                      </a:lnTo>
                      <a:lnTo>
                        <a:pt x="627" y="685"/>
                      </a:lnTo>
                      <a:lnTo>
                        <a:pt x="610" y="685"/>
                      </a:lnTo>
                      <a:lnTo>
                        <a:pt x="588" y="683"/>
                      </a:lnTo>
                      <a:lnTo>
                        <a:pt x="560" y="682"/>
                      </a:lnTo>
                      <a:lnTo>
                        <a:pt x="529" y="679"/>
                      </a:lnTo>
                      <a:lnTo>
                        <a:pt x="492" y="675"/>
                      </a:lnTo>
                      <a:lnTo>
                        <a:pt x="453" y="671"/>
                      </a:lnTo>
                      <a:lnTo>
                        <a:pt x="410" y="666"/>
                      </a:lnTo>
                      <a:lnTo>
                        <a:pt x="364" y="661"/>
                      </a:lnTo>
                      <a:lnTo>
                        <a:pt x="317" y="657"/>
                      </a:lnTo>
                      <a:lnTo>
                        <a:pt x="268" y="652"/>
                      </a:lnTo>
                      <a:lnTo>
                        <a:pt x="217" y="647"/>
                      </a:lnTo>
                      <a:lnTo>
                        <a:pt x="166" y="643"/>
                      </a:lnTo>
                      <a:lnTo>
                        <a:pt x="116" y="640"/>
                      </a:lnTo>
                      <a:lnTo>
                        <a:pt x="64" y="636"/>
                      </a:lnTo>
                      <a:lnTo>
                        <a:pt x="14" y="634"/>
                      </a:lnTo>
                      <a:lnTo>
                        <a:pt x="10" y="625"/>
                      </a:lnTo>
                      <a:lnTo>
                        <a:pt x="5" y="606"/>
                      </a:lnTo>
                      <a:lnTo>
                        <a:pt x="2" y="590"/>
                      </a:lnTo>
                      <a:lnTo>
                        <a:pt x="0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0" name="Freeform 63"/>
                <p:cNvSpPr>
                  <a:spLocks/>
                </p:cNvSpPr>
                <p:nvPr/>
              </p:nvSpPr>
              <p:spPr bwMode="auto">
                <a:xfrm>
                  <a:off x="4685" y="2518"/>
                  <a:ext cx="578" cy="344"/>
                </a:xfrm>
                <a:custGeom>
                  <a:avLst/>
                  <a:gdLst>
                    <a:gd name="T0" fmla="*/ 612 w 1156"/>
                    <a:gd name="T1" fmla="*/ 0 h 689"/>
                    <a:gd name="T2" fmla="*/ 1140 w 1156"/>
                    <a:gd name="T3" fmla="*/ 36 h 689"/>
                    <a:gd name="T4" fmla="*/ 1156 w 1156"/>
                    <a:gd name="T5" fmla="*/ 72 h 689"/>
                    <a:gd name="T6" fmla="*/ 592 w 1156"/>
                    <a:gd name="T7" fmla="*/ 689 h 689"/>
                    <a:gd name="T8" fmla="*/ 14 w 1156"/>
                    <a:gd name="T9" fmla="*/ 640 h 689"/>
                    <a:gd name="T10" fmla="*/ 0 w 1156"/>
                    <a:gd name="T11" fmla="*/ 611 h 689"/>
                    <a:gd name="T12" fmla="*/ 612 w 1156"/>
                    <a:gd name="T13" fmla="*/ 0 h 68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6"/>
                    <a:gd name="T22" fmla="*/ 0 h 689"/>
                    <a:gd name="T23" fmla="*/ 1156 w 1156"/>
                    <a:gd name="T24" fmla="*/ 689 h 68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6" h="689">
                      <a:moveTo>
                        <a:pt x="612" y="0"/>
                      </a:moveTo>
                      <a:lnTo>
                        <a:pt x="1140" y="36"/>
                      </a:lnTo>
                      <a:lnTo>
                        <a:pt x="1156" y="72"/>
                      </a:lnTo>
                      <a:lnTo>
                        <a:pt x="592" y="689"/>
                      </a:lnTo>
                      <a:lnTo>
                        <a:pt x="14" y="640"/>
                      </a:lnTo>
                      <a:lnTo>
                        <a:pt x="0" y="611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1" name="Freeform 64"/>
                <p:cNvSpPr>
                  <a:spLocks/>
                </p:cNvSpPr>
                <p:nvPr/>
              </p:nvSpPr>
              <p:spPr bwMode="auto">
                <a:xfrm>
                  <a:off x="4666" y="2507"/>
                  <a:ext cx="611" cy="348"/>
                </a:xfrm>
                <a:custGeom>
                  <a:avLst/>
                  <a:gdLst>
                    <a:gd name="T0" fmla="*/ 646 w 1222"/>
                    <a:gd name="T1" fmla="*/ 4 h 696"/>
                    <a:gd name="T2" fmla="*/ 660 w 1222"/>
                    <a:gd name="T3" fmla="*/ 2 h 696"/>
                    <a:gd name="T4" fmla="*/ 684 w 1222"/>
                    <a:gd name="T5" fmla="*/ 0 h 696"/>
                    <a:gd name="T6" fmla="*/ 716 w 1222"/>
                    <a:gd name="T7" fmla="*/ 0 h 696"/>
                    <a:gd name="T8" fmla="*/ 756 w 1222"/>
                    <a:gd name="T9" fmla="*/ 2 h 696"/>
                    <a:gd name="T10" fmla="*/ 801 w 1222"/>
                    <a:gd name="T11" fmla="*/ 4 h 696"/>
                    <a:gd name="T12" fmla="*/ 849 w 1222"/>
                    <a:gd name="T13" fmla="*/ 7 h 696"/>
                    <a:gd name="T14" fmla="*/ 900 w 1222"/>
                    <a:gd name="T15" fmla="*/ 11 h 696"/>
                    <a:gd name="T16" fmla="*/ 951 w 1222"/>
                    <a:gd name="T17" fmla="*/ 14 h 696"/>
                    <a:gd name="T18" fmla="*/ 1003 w 1222"/>
                    <a:gd name="T19" fmla="*/ 18 h 696"/>
                    <a:gd name="T20" fmla="*/ 1052 w 1222"/>
                    <a:gd name="T21" fmla="*/ 22 h 696"/>
                    <a:gd name="T22" fmla="*/ 1098 w 1222"/>
                    <a:gd name="T23" fmla="*/ 26 h 696"/>
                    <a:gd name="T24" fmla="*/ 1139 w 1222"/>
                    <a:gd name="T25" fmla="*/ 29 h 696"/>
                    <a:gd name="T26" fmla="*/ 1173 w 1222"/>
                    <a:gd name="T27" fmla="*/ 33 h 696"/>
                    <a:gd name="T28" fmla="*/ 1199 w 1222"/>
                    <a:gd name="T29" fmla="*/ 35 h 696"/>
                    <a:gd name="T30" fmla="*/ 1216 w 1222"/>
                    <a:gd name="T31" fmla="*/ 37 h 696"/>
                    <a:gd name="T32" fmla="*/ 1222 w 1222"/>
                    <a:gd name="T33" fmla="*/ 37 h 696"/>
                    <a:gd name="T34" fmla="*/ 609 w 1222"/>
                    <a:gd name="T35" fmla="*/ 696 h 696"/>
                    <a:gd name="T36" fmla="*/ 605 w 1222"/>
                    <a:gd name="T37" fmla="*/ 696 h 696"/>
                    <a:gd name="T38" fmla="*/ 590 w 1222"/>
                    <a:gd name="T39" fmla="*/ 694 h 696"/>
                    <a:gd name="T40" fmla="*/ 566 w 1222"/>
                    <a:gd name="T41" fmla="*/ 692 h 696"/>
                    <a:gd name="T42" fmla="*/ 536 w 1222"/>
                    <a:gd name="T43" fmla="*/ 688 h 696"/>
                    <a:gd name="T44" fmla="*/ 499 w 1222"/>
                    <a:gd name="T45" fmla="*/ 685 h 696"/>
                    <a:gd name="T46" fmla="*/ 456 w 1222"/>
                    <a:gd name="T47" fmla="*/ 680 h 696"/>
                    <a:gd name="T48" fmla="*/ 410 w 1222"/>
                    <a:gd name="T49" fmla="*/ 674 h 696"/>
                    <a:gd name="T50" fmla="*/ 362 w 1222"/>
                    <a:gd name="T51" fmla="*/ 670 h 696"/>
                    <a:gd name="T52" fmla="*/ 311 w 1222"/>
                    <a:gd name="T53" fmla="*/ 664 h 696"/>
                    <a:gd name="T54" fmla="*/ 259 w 1222"/>
                    <a:gd name="T55" fmla="*/ 659 h 696"/>
                    <a:gd name="T56" fmla="*/ 209 w 1222"/>
                    <a:gd name="T57" fmla="*/ 654 h 696"/>
                    <a:gd name="T58" fmla="*/ 159 w 1222"/>
                    <a:gd name="T59" fmla="*/ 649 h 696"/>
                    <a:gd name="T60" fmla="*/ 113 w 1222"/>
                    <a:gd name="T61" fmla="*/ 644 h 696"/>
                    <a:gd name="T62" fmla="*/ 70 w 1222"/>
                    <a:gd name="T63" fmla="*/ 641 h 696"/>
                    <a:gd name="T64" fmla="*/ 32 w 1222"/>
                    <a:gd name="T65" fmla="*/ 637 h 696"/>
                    <a:gd name="T66" fmla="*/ 0 w 1222"/>
                    <a:gd name="T67" fmla="*/ 635 h 696"/>
                    <a:gd name="T68" fmla="*/ 8 w 1222"/>
                    <a:gd name="T69" fmla="*/ 624 h 696"/>
                    <a:gd name="T70" fmla="*/ 28 w 1222"/>
                    <a:gd name="T71" fmla="*/ 601 h 696"/>
                    <a:gd name="T72" fmla="*/ 58 w 1222"/>
                    <a:gd name="T73" fmla="*/ 567 h 696"/>
                    <a:gd name="T74" fmla="*/ 97 w 1222"/>
                    <a:gd name="T75" fmla="*/ 527 h 696"/>
                    <a:gd name="T76" fmla="*/ 143 w 1222"/>
                    <a:gd name="T77" fmla="*/ 480 h 696"/>
                    <a:gd name="T78" fmla="*/ 195 w 1222"/>
                    <a:gd name="T79" fmla="*/ 427 h 696"/>
                    <a:gd name="T80" fmla="*/ 250 w 1222"/>
                    <a:gd name="T81" fmla="*/ 371 h 696"/>
                    <a:gd name="T82" fmla="*/ 308 w 1222"/>
                    <a:gd name="T83" fmla="*/ 315 h 696"/>
                    <a:gd name="T84" fmla="*/ 366 w 1222"/>
                    <a:gd name="T85" fmla="*/ 258 h 696"/>
                    <a:gd name="T86" fmla="*/ 423 w 1222"/>
                    <a:gd name="T87" fmla="*/ 204 h 696"/>
                    <a:gd name="T88" fmla="*/ 477 w 1222"/>
                    <a:gd name="T89" fmla="*/ 152 h 696"/>
                    <a:gd name="T90" fmla="*/ 526 w 1222"/>
                    <a:gd name="T91" fmla="*/ 106 h 696"/>
                    <a:gd name="T92" fmla="*/ 570 w 1222"/>
                    <a:gd name="T93" fmla="*/ 66 h 696"/>
                    <a:gd name="T94" fmla="*/ 606 w 1222"/>
                    <a:gd name="T95" fmla="*/ 35 h 696"/>
                    <a:gd name="T96" fmla="*/ 631 w 1222"/>
                    <a:gd name="T97" fmla="*/ 14 h 696"/>
                    <a:gd name="T98" fmla="*/ 646 w 1222"/>
                    <a:gd name="T99" fmla="*/ 4 h 69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222"/>
                    <a:gd name="T151" fmla="*/ 0 h 696"/>
                    <a:gd name="T152" fmla="*/ 1222 w 1222"/>
                    <a:gd name="T153" fmla="*/ 696 h 69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222" h="696">
                      <a:moveTo>
                        <a:pt x="646" y="4"/>
                      </a:moveTo>
                      <a:lnTo>
                        <a:pt x="660" y="2"/>
                      </a:lnTo>
                      <a:lnTo>
                        <a:pt x="684" y="0"/>
                      </a:lnTo>
                      <a:lnTo>
                        <a:pt x="716" y="0"/>
                      </a:lnTo>
                      <a:lnTo>
                        <a:pt x="756" y="2"/>
                      </a:lnTo>
                      <a:lnTo>
                        <a:pt x="801" y="4"/>
                      </a:lnTo>
                      <a:lnTo>
                        <a:pt x="849" y="7"/>
                      </a:lnTo>
                      <a:lnTo>
                        <a:pt x="900" y="11"/>
                      </a:lnTo>
                      <a:lnTo>
                        <a:pt x="951" y="14"/>
                      </a:lnTo>
                      <a:lnTo>
                        <a:pt x="1003" y="18"/>
                      </a:lnTo>
                      <a:lnTo>
                        <a:pt x="1052" y="22"/>
                      </a:lnTo>
                      <a:lnTo>
                        <a:pt x="1098" y="26"/>
                      </a:lnTo>
                      <a:lnTo>
                        <a:pt x="1139" y="29"/>
                      </a:lnTo>
                      <a:lnTo>
                        <a:pt x="1173" y="33"/>
                      </a:lnTo>
                      <a:lnTo>
                        <a:pt x="1199" y="35"/>
                      </a:lnTo>
                      <a:lnTo>
                        <a:pt x="1216" y="37"/>
                      </a:lnTo>
                      <a:lnTo>
                        <a:pt x="1222" y="37"/>
                      </a:lnTo>
                      <a:lnTo>
                        <a:pt x="609" y="696"/>
                      </a:lnTo>
                      <a:lnTo>
                        <a:pt x="605" y="696"/>
                      </a:lnTo>
                      <a:lnTo>
                        <a:pt x="590" y="694"/>
                      </a:lnTo>
                      <a:lnTo>
                        <a:pt x="566" y="692"/>
                      </a:lnTo>
                      <a:lnTo>
                        <a:pt x="536" y="688"/>
                      </a:lnTo>
                      <a:lnTo>
                        <a:pt x="499" y="685"/>
                      </a:lnTo>
                      <a:lnTo>
                        <a:pt x="456" y="680"/>
                      </a:lnTo>
                      <a:lnTo>
                        <a:pt x="410" y="674"/>
                      </a:lnTo>
                      <a:lnTo>
                        <a:pt x="362" y="670"/>
                      </a:lnTo>
                      <a:lnTo>
                        <a:pt x="311" y="664"/>
                      </a:lnTo>
                      <a:lnTo>
                        <a:pt x="259" y="659"/>
                      </a:lnTo>
                      <a:lnTo>
                        <a:pt x="209" y="654"/>
                      </a:lnTo>
                      <a:lnTo>
                        <a:pt x="159" y="649"/>
                      </a:lnTo>
                      <a:lnTo>
                        <a:pt x="113" y="644"/>
                      </a:lnTo>
                      <a:lnTo>
                        <a:pt x="70" y="641"/>
                      </a:lnTo>
                      <a:lnTo>
                        <a:pt x="32" y="637"/>
                      </a:lnTo>
                      <a:lnTo>
                        <a:pt x="0" y="635"/>
                      </a:lnTo>
                      <a:lnTo>
                        <a:pt x="8" y="624"/>
                      </a:lnTo>
                      <a:lnTo>
                        <a:pt x="28" y="601"/>
                      </a:lnTo>
                      <a:lnTo>
                        <a:pt x="58" y="567"/>
                      </a:lnTo>
                      <a:lnTo>
                        <a:pt x="97" y="527"/>
                      </a:lnTo>
                      <a:lnTo>
                        <a:pt x="143" y="480"/>
                      </a:lnTo>
                      <a:lnTo>
                        <a:pt x="195" y="427"/>
                      </a:lnTo>
                      <a:lnTo>
                        <a:pt x="250" y="371"/>
                      </a:lnTo>
                      <a:lnTo>
                        <a:pt x="308" y="315"/>
                      </a:lnTo>
                      <a:lnTo>
                        <a:pt x="366" y="258"/>
                      </a:lnTo>
                      <a:lnTo>
                        <a:pt x="423" y="204"/>
                      </a:lnTo>
                      <a:lnTo>
                        <a:pt x="477" y="152"/>
                      </a:lnTo>
                      <a:lnTo>
                        <a:pt x="526" y="106"/>
                      </a:lnTo>
                      <a:lnTo>
                        <a:pt x="570" y="66"/>
                      </a:lnTo>
                      <a:lnTo>
                        <a:pt x="606" y="35"/>
                      </a:lnTo>
                      <a:lnTo>
                        <a:pt x="631" y="14"/>
                      </a:lnTo>
                      <a:lnTo>
                        <a:pt x="64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2" name="Freeform 65"/>
                <p:cNvSpPr>
                  <a:spLocks/>
                </p:cNvSpPr>
                <p:nvPr/>
              </p:nvSpPr>
              <p:spPr bwMode="auto">
                <a:xfrm>
                  <a:off x="4685" y="2518"/>
                  <a:ext cx="572" cy="325"/>
                </a:xfrm>
                <a:custGeom>
                  <a:avLst/>
                  <a:gdLst>
                    <a:gd name="T0" fmla="*/ 610 w 1144"/>
                    <a:gd name="T1" fmla="*/ 1 h 650"/>
                    <a:gd name="T2" fmla="*/ 639 w 1144"/>
                    <a:gd name="T3" fmla="*/ 1 h 650"/>
                    <a:gd name="T4" fmla="*/ 694 w 1144"/>
                    <a:gd name="T5" fmla="*/ 0 h 650"/>
                    <a:gd name="T6" fmla="*/ 765 w 1144"/>
                    <a:gd name="T7" fmla="*/ 1 h 650"/>
                    <a:gd name="T8" fmla="*/ 849 w 1144"/>
                    <a:gd name="T9" fmla="*/ 4 h 650"/>
                    <a:gd name="T10" fmla="*/ 938 w 1144"/>
                    <a:gd name="T11" fmla="*/ 8 h 650"/>
                    <a:gd name="T12" fmla="*/ 1026 w 1144"/>
                    <a:gd name="T13" fmla="*/ 15 h 650"/>
                    <a:gd name="T14" fmla="*/ 1108 w 1144"/>
                    <a:gd name="T15" fmla="*/ 26 h 650"/>
                    <a:gd name="T16" fmla="*/ 1096 w 1144"/>
                    <a:gd name="T17" fmla="*/ 75 h 650"/>
                    <a:gd name="T18" fmla="*/ 996 w 1144"/>
                    <a:gd name="T19" fmla="*/ 171 h 650"/>
                    <a:gd name="T20" fmla="*/ 899 w 1144"/>
                    <a:gd name="T21" fmla="*/ 272 h 650"/>
                    <a:gd name="T22" fmla="*/ 805 w 1144"/>
                    <a:gd name="T23" fmla="*/ 375 h 650"/>
                    <a:gd name="T24" fmla="*/ 721 w 1144"/>
                    <a:gd name="T25" fmla="*/ 469 h 650"/>
                    <a:gd name="T26" fmla="*/ 652 w 1144"/>
                    <a:gd name="T27" fmla="*/ 551 h 650"/>
                    <a:gd name="T28" fmla="*/ 601 w 1144"/>
                    <a:gd name="T29" fmla="*/ 612 h 650"/>
                    <a:gd name="T30" fmla="*/ 574 w 1144"/>
                    <a:gd name="T31" fmla="*/ 645 h 650"/>
                    <a:gd name="T32" fmla="*/ 567 w 1144"/>
                    <a:gd name="T33" fmla="*/ 650 h 650"/>
                    <a:gd name="T34" fmla="*/ 543 w 1144"/>
                    <a:gd name="T35" fmla="*/ 647 h 650"/>
                    <a:gd name="T36" fmla="*/ 497 w 1144"/>
                    <a:gd name="T37" fmla="*/ 640 h 650"/>
                    <a:gd name="T38" fmla="*/ 432 w 1144"/>
                    <a:gd name="T39" fmla="*/ 632 h 650"/>
                    <a:gd name="T40" fmla="*/ 353 w 1144"/>
                    <a:gd name="T41" fmla="*/ 622 h 650"/>
                    <a:gd name="T42" fmla="*/ 262 w 1144"/>
                    <a:gd name="T43" fmla="*/ 613 h 650"/>
                    <a:gd name="T44" fmla="*/ 162 w 1144"/>
                    <a:gd name="T45" fmla="*/ 604 h 650"/>
                    <a:gd name="T46" fmla="*/ 54 w 1144"/>
                    <a:gd name="T47" fmla="*/ 596 h 650"/>
                    <a:gd name="T48" fmla="*/ 15 w 1144"/>
                    <a:gd name="T49" fmla="*/ 575 h 650"/>
                    <a:gd name="T50" fmla="*/ 74 w 1144"/>
                    <a:gd name="T51" fmla="*/ 514 h 650"/>
                    <a:gd name="T52" fmla="*/ 163 w 1144"/>
                    <a:gd name="T53" fmla="*/ 427 h 650"/>
                    <a:gd name="T54" fmla="*/ 266 w 1144"/>
                    <a:gd name="T55" fmla="*/ 325 h 650"/>
                    <a:gd name="T56" fmla="*/ 375 w 1144"/>
                    <a:gd name="T57" fmla="*/ 221 h 650"/>
                    <a:gd name="T58" fmla="*/ 475 w 1144"/>
                    <a:gd name="T59" fmla="*/ 126 h 650"/>
                    <a:gd name="T60" fmla="*/ 553 w 1144"/>
                    <a:gd name="T61" fmla="*/ 51 h 650"/>
                    <a:gd name="T62" fmla="*/ 599 w 1144"/>
                    <a:gd name="T63" fmla="*/ 7 h 65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44"/>
                    <a:gd name="T97" fmla="*/ 0 h 650"/>
                    <a:gd name="T98" fmla="*/ 1144 w 1144"/>
                    <a:gd name="T99" fmla="*/ 650 h 65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44" h="650">
                      <a:moveTo>
                        <a:pt x="605" y="1"/>
                      </a:moveTo>
                      <a:lnTo>
                        <a:pt x="610" y="1"/>
                      </a:lnTo>
                      <a:lnTo>
                        <a:pt x="621" y="1"/>
                      </a:lnTo>
                      <a:lnTo>
                        <a:pt x="639" y="1"/>
                      </a:lnTo>
                      <a:lnTo>
                        <a:pt x="664" y="0"/>
                      </a:lnTo>
                      <a:lnTo>
                        <a:pt x="694" y="0"/>
                      </a:lnTo>
                      <a:lnTo>
                        <a:pt x="727" y="1"/>
                      </a:lnTo>
                      <a:lnTo>
                        <a:pt x="765" y="1"/>
                      </a:lnTo>
                      <a:lnTo>
                        <a:pt x="806" y="3"/>
                      </a:lnTo>
                      <a:lnTo>
                        <a:pt x="849" y="4"/>
                      </a:lnTo>
                      <a:lnTo>
                        <a:pt x="893" y="6"/>
                      </a:lnTo>
                      <a:lnTo>
                        <a:pt x="938" y="8"/>
                      </a:lnTo>
                      <a:lnTo>
                        <a:pt x="983" y="11"/>
                      </a:lnTo>
                      <a:lnTo>
                        <a:pt x="1026" y="15"/>
                      </a:lnTo>
                      <a:lnTo>
                        <a:pt x="1069" y="20"/>
                      </a:lnTo>
                      <a:lnTo>
                        <a:pt x="1108" y="26"/>
                      </a:lnTo>
                      <a:lnTo>
                        <a:pt x="1144" y="33"/>
                      </a:lnTo>
                      <a:lnTo>
                        <a:pt x="1096" y="75"/>
                      </a:lnTo>
                      <a:lnTo>
                        <a:pt x="1046" y="121"/>
                      </a:lnTo>
                      <a:lnTo>
                        <a:pt x="996" y="171"/>
                      </a:lnTo>
                      <a:lnTo>
                        <a:pt x="947" y="220"/>
                      </a:lnTo>
                      <a:lnTo>
                        <a:pt x="899" y="272"/>
                      </a:lnTo>
                      <a:lnTo>
                        <a:pt x="851" y="324"/>
                      </a:lnTo>
                      <a:lnTo>
                        <a:pt x="805" y="375"/>
                      </a:lnTo>
                      <a:lnTo>
                        <a:pt x="763" y="423"/>
                      </a:lnTo>
                      <a:lnTo>
                        <a:pt x="721" y="469"/>
                      </a:lnTo>
                      <a:lnTo>
                        <a:pt x="686" y="512"/>
                      </a:lnTo>
                      <a:lnTo>
                        <a:pt x="652" y="551"/>
                      </a:lnTo>
                      <a:lnTo>
                        <a:pt x="625" y="584"/>
                      </a:lnTo>
                      <a:lnTo>
                        <a:pt x="601" y="612"/>
                      </a:lnTo>
                      <a:lnTo>
                        <a:pt x="584" y="633"/>
                      </a:lnTo>
                      <a:lnTo>
                        <a:pt x="574" y="645"/>
                      </a:lnTo>
                      <a:lnTo>
                        <a:pt x="570" y="650"/>
                      </a:lnTo>
                      <a:lnTo>
                        <a:pt x="567" y="650"/>
                      </a:lnTo>
                      <a:lnTo>
                        <a:pt x="558" y="648"/>
                      </a:lnTo>
                      <a:lnTo>
                        <a:pt x="543" y="647"/>
                      </a:lnTo>
                      <a:lnTo>
                        <a:pt x="522" y="643"/>
                      </a:lnTo>
                      <a:lnTo>
                        <a:pt x="497" y="640"/>
                      </a:lnTo>
                      <a:lnTo>
                        <a:pt x="467" y="636"/>
                      </a:lnTo>
                      <a:lnTo>
                        <a:pt x="432" y="632"/>
                      </a:lnTo>
                      <a:lnTo>
                        <a:pt x="394" y="627"/>
                      </a:lnTo>
                      <a:lnTo>
                        <a:pt x="353" y="622"/>
                      </a:lnTo>
                      <a:lnTo>
                        <a:pt x="309" y="618"/>
                      </a:lnTo>
                      <a:lnTo>
                        <a:pt x="262" y="613"/>
                      </a:lnTo>
                      <a:lnTo>
                        <a:pt x="212" y="609"/>
                      </a:lnTo>
                      <a:lnTo>
                        <a:pt x="162" y="604"/>
                      </a:lnTo>
                      <a:lnTo>
                        <a:pt x="109" y="599"/>
                      </a:lnTo>
                      <a:lnTo>
                        <a:pt x="54" y="596"/>
                      </a:lnTo>
                      <a:lnTo>
                        <a:pt x="0" y="592"/>
                      </a:lnTo>
                      <a:lnTo>
                        <a:pt x="15" y="575"/>
                      </a:lnTo>
                      <a:lnTo>
                        <a:pt x="41" y="549"/>
                      </a:lnTo>
                      <a:lnTo>
                        <a:pt x="74" y="514"/>
                      </a:lnTo>
                      <a:lnTo>
                        <a:pt x="116" y="473"/>
                      </a:lnTo>
                      <a:lnTo>
                        <a:pt x="163" y="427"/>
                      </a:lnTo>
                      <a:lnTo>
                        <a:pt x="213" y="377"/>
                      </a:lnTo>
                      <a:lnTo>
                        <a:pt x="266" y="325"/>
                      </a:lnTo>
                      <a:lnTo>
                        <a:pt x="322" y="272"/>
                      </a:lnTo>
                      <a:lnTo>
                        <a:pt x="375" y="221"/>
                      </a:lnTo>
                      <a:lnTo>
                        <a:pt x="426" y="172"/>
                      </a:lnTo>
                      <a:lnTo>
                        <a:pt x="475" y="126"/>
                      </a:lnTo>
                      <a:lnTo>
                        <a:pt x="517" y="84"/>
                      </a:lnTo>
                      <a:lnTo>
                        <a:pt x="553" y="51"/>
                      </a:lnTo>
                      <a:lnTo>
                        <a:pt x="581" y="24"/>
                      </a:lnTo>
                      <a:lnTo>
                        <a:pt x="599" y="7"/>
                      </a:lnTo>
                      <a:lnTo>
                        <a:pt x="605" y="1"/>
                      </a:lnTo>
                      <a:close/>
                    </a:path>
                  </a:pathLst>
                </a:custGeom>
                <a:solidFill>
                  <a:srgbClr val="FF0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3" name="Freeform 66"/>
                <p:cNvSpPr>
                  <a:spLocks/>
                </p:cNvSpPr>
                <p:nvPr/>
              </p:nvSpPr>
              <p:spPr bwMode="auto">
                <a:xfrm>
                  <a:off x="4971" y="2501"/>
                  <a:ext cx="98" cy="44"/>
                </a:xfrm>
                <a:custGeom>
                  <a:avLst/>
                  <a:gdLst>
                    <a:gd name="T0" fmla="*/ 123 w 195"/>
                    <a:gd name="T1" fmla="*/ 87 h 87"/>
                    <a:gd name="T2" fmla="*/ 109 w 195"/>
                    <a:gd name="T3" fmla="*/ 75 h 87"/>
                    <a:gd name="T4" fmla="*/ 95 w 195"/>
                    <a:gd name="T5" fmla="*/ 63 h 87"/>
                    <a:gd name="T6" fmla="*/ 80 w 195"/>
                    <a:gd name="T7" fmla="*/ 53 h 87"/>
                    <a:gd name="T8" fmla="*/ 65 w 195"/>
                    <a:gd name="T9" fmla="*/ 45 h 87"/>
                    <a:gd name="T10" fmla="*/ 49 w 195"/>
                    <a:gd name="T11" fmla="*/ 37 h 87"/>
                    <a:gd name="T12" fmla="*/ 33 w 195"/>
                    <a:gd name="T13" fmla="*/ 29 h 87"/>
                    <a:gd name="T14" fmla="*/ 17 w 195"/>
                    <a:gd name="T15" fmla="*/ 22 h 87"/>
                    <a:gd name="T16" fmla="*/ 0 w 195"/>
                    <a:gd name="T17" fmla="*/ 14 h 87"/>
                    <a:gd name="T18" fmla="*/ 11 w 195"/>
                    <a:gd name="T19" fmla="*/ 14 h 87"/>
                    <a:gd name="T20" fmla="*/ 23 w 195"/>
                    <a:gd name="T21" fmla="*/ 13 h 87"/>
                    <a:gd name="T22" fmla="*/ 35 w 195"/>
                    <a:gd name="T23" fmla="*/ 13 h 87"/>
                    <a:gd name="T24" fmla="*/ 47 w 195"/>
                    <a:gd name="T25" fmla="*/ 11 h 87"/>
                    <a:gd name="T26" fmla="*/ 59 w 195"/>
                    <a:gd name="T27" fmla="*/ 11 h 87"/>
                    <a:gd name="T28" fmla="*/ 71 w 195"/>
                    <a:gd name="T29" fmla="*/ 10 h 87"/>
                    <a:gd name="T30" fmla="*/ 84 w 195"/>
                    <a:gd name="T31" fmla="*/ 9 h 87"/>
                    <a:gd name="T32" fmla="*/ 96 w 195"/>
                    <a:gd name="T33" fmla="*/ 8 h 87"/>
                    <a:gd name="T34" fmla="*/ 109 w 195"/>
                    <a:gd name="T35" fmla="*/ 7 h 87"/>
                    <a:gd name="T36" fmla="*/ 120 w 195"/>
                    <a:gd name="T37" fmla="*/ 6 h 87"/>
                    <a:gd name="T38" fmla="*/ 133 w 195"/>
                    <a:gd name="T39" fmla="*/ 4 h 87"/>
                    <a:gd name="T40" fmla="*/ 146 w 195"/>
                    <a:gd name="T41" fmla="*/ 3 h 87"/>
                    <a:gd name="T42" fmla="*/ 158 w 195"/>
                    <a:gd name="T43" fmla="*/ 3 h 87"/>
                    <a:gd name="T44" fmla="*/ 171 w 195"/>
                    <a:gd name="T45" fmla="*/ 2 h 87"/>
                    <a:gd name="T46" fmla="*/ 183 w 195"/>
                    <a:gd name="T47" fmla="*/ 1 h 87"/>
                    <a:gd name="T48" fmla="*/ 195 w 195"/>
                    <a:gd name="T49" fmla="*/ 0 h 87"/>
                    <a:gd name="T50" fmla="*/ 185 w 195"/>
                    <a:gd name="T51" fmla="*/ 10 h 87"/>
                    <a:gd name="T52" fmla="*/ 173 w 195"/>
                    <a:gd name="T53" fmla="*/ 19 h 87"/>
                    <a:gd name="T54" fmla="*/ 161 w 195"/>
                    <a:gd name="T55" fmla="*/ 28 h 87"/>
                    <a:gd name="T56" fmla="*/ 148 w 195"/>
                    <a:gd name="T57" fmla="*/ 37 h 87"/>
                    <a:gd name="T58" fmla="*/ 138 w 195"/>
                    <a:gd name="T59" fmla="*/ 47 h 87"/>
                    <a:gd name="T60" fmla="*/ 129 w 195"/>
                    <a:gd name="T61" fmla="*/ 59 h 87"/>
                    <a:gd name="T62" fmla="*/ 124 w 195"/>
                    <a:gd name="T63" fmla="*/ 72 h 87"/>
                    <a:gd name="T64" fmla="*/ 123 w 195"/>
                    <a:gd name="T65" fmla="*/ 87 h 87"/>
                    <a:gd name="T66" fmla="*/ 123 w 195"/>
                    <a:gd name="T67" fmla="*/ 87 h 8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5"/>
                    <a:gd name="T103" fmla="*/ 0 h 87"/>
                    <a:gd name="T104" fmla="*/ 195 w 195"/>
                    <a:gd name="T105" fmla="*/ 87 h 8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5" h="87">
                      <a:moveTo>
                        <a:pt x="123" y="87"/>
                      </a:moveTo>
                      <a:lnTo>
                        <a:pt x="109" y="75"/>
                      </a:lnTo>
                      <a:lnTo>
                        <a:pt x="95" y="63"/>
                      </a:lnTo>
                      <a:lnTo>
                        <a:pt x="80" y="53"/>
                      </a:lnTo>
                      <a:lnTo>
                        <a:pt x="65" y="45"/>
                      </a:lnTo>
                      <a:lnTo>
                        <a:pt x="49" y="37"/>
                      </a:lnTo>
                      <a:lnTo>
                        <a:pt x="33" y="29"/>
                      </a:lnTo>
                      <a:lnTo>
                        <a:pt x="17" y="22"/>
                      </a:lnTo>
                      <a:lnTo>
                        <a:pt x="0" y="14"/>
                      </a:lnTo>
                      <a:lnTo>
                        <a:pt x="11" y="14"/>
                      </a:lnTo>
                      <a:lnTo>
                        <a:pt x="23" y="13"/>
                      </a:lnTo>
                      <a:lnTo>
                        <a:pt x="35" y="13"/>
                      </a:lnTo>
                      <a:lnTo>
                        <a:pt x="47" y="11"/>
                      </a:lnTo>
                      <a:lnTo>
                        <a:pt x="59" y="11"/>
                      </a:lnTo>
                      <a:lnTo>
                        <a:pt x="71" y="10"/>
                      </a:lnTo>
                      <a:lnTo>
                        <a:pt x="84" y="9"/>
                      </a:lnTo>
                      <a:lnTo>
                        <a:pt x="96" y="8"/>
                      </a:lnTo>
                      <a:lnTo>
                        <a:pt x="109" y="7"/>
                      </a:lnTo>
                      <a:lnTo>
                        <a:pt x="120" y="6"/>
                      </a:lnTo>
                      <a:lnTo>
                        <a:pt x="133" y="4"/>
                      </a:lnTo>
                      <a:lnTo>
                        <a:pt x="146" y="3"/>
                      </a:lnTo>
                      <a:lnTo>
                        <a:pt x="158" y="3"/>
                      </a:lnTo>
                      <a:lnTo>
                        <a:pt x="171" y="2"/>
                      </a:lnTo>
                      <a:lnTo>
                        <a:pt x="183" y="1"/>
                      </a:lnTo>
                      <a:lnTo>
                        <a:pt x="195" y="0"/>
                      </a:lnTo>
                      <a:lnTo>
                        <a:pt x="185" y="10"/>
                      </a:lnTo>
                      <a:lnTo>
                        <a:pt x="173" y="19"/>
                      </a:lnTo>
                      <a:lnTo>
                        <a:pt x="161" y="28"/>
                      </a:lnTo>
                      <a:lnTo>
                        <a:pt x="148" y="37"/>
                      </a:lnTo>
                      <a:lnTo>
                        <a:pt x="138" y="47"/>
                      </a:lnTo>
                      <a:lnTo>
                        <a:pt x="129" y="59"/>
                      </a:lnTo>
                      <a:lnTo>
                        <a:pt x="124" y="72"/>
                      </a:lnTo>
                      <a:lnTo>
                        <a:pt x="123" y="87"/>
                      </a:lnTo>
                      <a:close/>
                    </a:path>
                  </a:pathLst>
                </a:custGeom>
                <a:solidFill>
                  <a:srgbClr val="FF8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4" name="Freeform 67"/>
                <p:cNvSpPr>
                  <a:spLocks/>
                </p:cNvSpPr>
                <p:nvPr/>
              </p:nvSpPr>
              <p:spPr bwMode="auto">
                <a:xfrm>
                  <a:off x="4894" y="2845"/>
                  <a:ext cx="69" cy="29"/>
                </a:xfrm>
                <a:custGeom>
                  <a:avLst/>
                  <a:gdLst>
                    <a:gd name="T0" fmla="*/ 0 w 137"/>
                    <a:gd name="T1" fmla="*/ 55 h 58"/>
                    <a:gd name="T2" fmla="*/ 18 w 137"/>
                    <a:gd name="T3" fmla="*/ 49 h 58"/>
                    <a:gd name="T4" fmla="*/ 35 w 137"/>
                    <a:gd name="T5" fmla="*/ 42 h 58"/>
                    <a:gd name="T6" fmla="*/ 52 w 137"/>
                    <a:gd name="T7" fmla="*/ 36 h 58"/>
                    <a:gd name="T8" fmla="*/ 71 w 137"/>
                    <a:gd name="T9" fmla="*/ 31 h 58"/>
                    <a:gd name="T10" fmla="*/ 88 w 137"/>
                    <a:gd name="T11" fmla="*/ 24 h 58"/>
                    <a:gd name="T12" fmla="*/ 104 w 137"/>
                    <a:gd name="T13" fmla="*/ 17 h 58"/>
                    <a:gd name="T14" fmla="*/ 121 w 137"/>
                    <a:gd name="T15" fmla="*/ 9 h 58"/>
                    <a:gd name="T16" fmla="*/ 137 w 137"/>
                    <a:gd name="T17" fmla="*/ 0 h 58"/>
                    <a:gd name="T18" fmla="*/ 135 w 137"/>
                    <a:gd name="T19" fmla="*/ 27 h 58"/>
                    <a:gd name="T20" fmla="*/ 125 w 137"/>
                    <a:gd name="T21" fmla="*/ 45 h 58"/>
                    <a:gd name="T22" fmla="*/ 107 w 137"/>
                    <a:gd name="T23" fmla="*/ 54 h 58"/>
                    <a:gd name="T24" fmla="*/ 87 w 137"/>
                    <a:gd name="T25" fmla="*/ 58 h 58"/>
                    <a:gd name="T26" fmla="*/ 64 w 137"/>
                    <a:gd name="T27" fmla="*/ 58 h 58"/>
                    <a:gd name="T28" fmla="*/ 40 w 137"/>
                    <a:gd name="T29" fmla="*/ 56 h 58"/>
                    <a:gd name="T30" fmla="*/ 19 w 137"/>
                    <a:gd name="T31" fmla="*/ 55 h 58"/>
                    <a:gd name="T32" fmla="*/ 0 w 137"/>
                    <a:gd name="T33" fmla="*/ 55 h 58"/>
                    <a:gd name="T34" fmla="*/ 0 w 137"/>
                    <a:gd name="T35" fmla="*/ 55 h 5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37"/>
                    <a:gd name="T55" fmla="*/ 0 h 58"/>
                    <a:gd name="T56" fmla="*/ 137 w 137"/>
                    <a:gd name="T57" fmla="*/ 58 h 5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37" h="58">
                      <a:moveTo>
                        <a:pt x="0" y="55"/>
                      </a:moveTo>
                      <a:lnTo>
                        <a:pt x="18" y="49"/>
                      </a:lnTo>
                      <a:lnTo>
                        <a:pt x="35" y="42"/>
                      </a:lnTo>
                      <a:lnTo>
                        <a:pt x="52" y="36"/>
                      </a:lnTo>
                      <a:lnTo>
                        <a:pt x="71" y="31"/>
                      </a:lnTo>
                      <a:lnTo>
                        <a:pt x="88" y="24"/>
                      </a:lnTo>
                      <a:lnTo>
                        <a:pt x="104" y="17"/>
                      </a:lnTo>
                      <a:lnTo>
                        <a:pt x="121" y="9"/>
                      </a:lnTo>
                      <a:lnTo>
                        <a:pt x="137" y="0"/>
                      </a:lnTo>
                      <a:lnTo>
                        <a:pt x="135" y="27"/>
                      </a:lnTo>
                      <a:lnTo>
                        <a:pt x="125" y="45"/>
                      </a:lnTo>
                      <a:lnTo>
                        <a:pt x="107" y="54"/>
                      </a:lnTo>
                      <a:lnTo>
                        <a:pt x="87" y="58"/>
                      </a:lnTo>
                      <a:lnTo>
                        <a:pt x="64" y="58"/>
                      </a:lnTo>
                      <a:lnTo>
                        <a:pt x="40" y="56"/>
                      </a:lnTo>
                      <a:lnTo>
                        <a:pt x="19" y="55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5" name="Freeform 68"/>
                <p:cNvSpPr>
                  <a:spLocks/>
                </p:cNvSpPr>
                <p:nvPr/>
              </p:nvSpPr>
              <p:spPr bwMode="auto">
                <a:xfrm>
                  <a:off x="4958" y="2815"/>
                  <a:ext cx="16" cy="19"/>
                </a:xfrm>
                <a:custGeom>
                  <a:avLst/>
                  <a:gdLst>
                    <a:gd name="T0" fmla="*/ 25 w 32"/>
                    <a:gd name="T1" fmla="*/ 38 h 38"/>
                    <a:gd name="T2" fmla="*/ 14 w 32"/>
                    <a:gd name="T3" fmla="*/ 38 h 38"/>
                    <a:gd name="T4" fmla="*/ 6 w 32"/>
                    <a:gd name="T5" fmla="*/ 34 h 38"/>
                    <a:gd name="T6" fmla="*/ 2 w 32"/>
                    <a:gd name="T7" fmla="*/ 29 h 38"/>
                    <a:gd name="T8" fmla="*/ 0 w 32"/>
                    <a:gd name="T9" fmla="*/ 20 h 38"/>
                    <a:gd name="T10" fmla="*/ 1 w 32"/>
                    <a:gd name="T11" fmla="*/ 12 h 38"/>
                    <a:gd name="T12" fmla="*/ 5 w 32"/>
                    <a:gd name="T13" fmla="*/ 5 h 38"/>
                    <a:gd name="T14" fmla="*/ 9 w 32"/>
                    <a:gd name="T15" fmla="*/ 1 h 38"/>
                    <a:gd name="T16" fmla="*/ 16 w 32"/>
                    <a:gd name="T17" fmla="*/ 0 h 38"/>
                    <a:gd name="T18" fmla="*/ 24 w 32"/>
                    <a:gd name="T19" fmla="*/ 4 h 38"/>
                    <a:gd name="T20" fmla="*/ 31 w 32"/>
                    <a:gd name="T21" fmla="*/ 12 h 38"/>
                    <a:gd name="T22" fmla="*/ 32 w 32"/>
                    <a:gd name="T23" fmla="*/ 24 h 38"/>
                    <a:gd name="T24" fmla="*/ 25 w 32"/>
                    <a:gd name="T25" fmla="*/ 38 h 38"/>
                    <a:gd name="T26" fmla="*/ 25 w 32"/>
                    <a:gd name="T27" fmla="*/ 38 h 3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"/>
                    <a:gd name="T43" fmla="*/ 0 h 38"/>
                    <a:gd name="T44" fmla="*/ 32 w 32"/>
                    <a:gd name="T45" fmla="*/ 38 h 3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" h="38">
                      <a:moveTo>
                        <a:pt x="25" y="38"/>
                      </a:moveTo>
                      <a:lnTo>
                        <a:pt x="14" y="38"/>
                      </a:lnTo>
                      <a:lnTo>
                        <a:pt x="6" y="34"/>
                      </a:lnTo>
                      <a:lnTo>
                        <a:pt x="2" y="29"/>
                      </a:lnTo>
                      <a:lnTo>
                        <a:pt x="0" y="20"/>
                      </a:lnTo>
                      <a:lnTo>
                        <a:pt x="1" y="12"/>
                      </a:lnTo>
                      <a:lnTo>
                        <a:pt x="5" y="5"/>
                      </a:lnTo>
                      <a:lnTo>
                        <a:pt x="9" y="1"/>
                      </a:lnTo>
                      <a:lnTo>
                        <a:pt x="16" y="0"/>
                      </a:lnTo>
                      <a:lnTo>
                        <a:pt x="24" y="4"/>
                      </a:lnTo>
                      <a:lnTo>
                        <a:pt x="31" y="12"/>
                      </a:lnTo>
                      <a:lnTo>
                        <a:pt x="32" y="24"/>
                      </a:lnTo>
                      <a:lnTo>
                        <a:pt x="25" y="3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6" name="Freeform 69"/>
                <p:cNvSpPr>
                  <a:spLocks/>
                </p:cNvSpPr>
                <p:nvPr/>
              </p:nvSpPr>
              <p:spPr bwMode="auto">
                <a:xfrm>
                  <a:off x="4777" y="2866"/>
                  <a:ext cx="18" cy="30"/>
                </a:xfrm>
                <a:custGeom>
                  <a:avLst/>
                  <a:gdLst>
                    <a:gd name="T0" fmla="*/ 25 w 37"/>
                    <a:gd name="T1" fmla="*/ 0 h 60"/>
                    <a:gd name="T2" fmla="*/ 26 w 37"/>
                    <a:gd name="T3" fmla="*/ 14 h 60"/>
                    <a:gd name="T4" fmla="*/ 28 w 37"/>
                    <a:gd name="T5" fmla="*/ 27 h 60"/>
                    <a:gd name="T6" fmla="*/ 32 w 37"/>
                    <a:gd name="T7" fmla="*/ 39 h 60"/>
                    <a:gd name="T8" fmla="*/ 37 w 37"/>
                    <a:gd name="T9" fmla="*/ 52 h 60"/>
                    <a:gd name="T10" fmla="*/ 33 w 37"/>
                    <a:gd name="T11" fmla="*/ 53 h 60"/>
                    <a:gd name="T12" fmla="*/ 28 w 37"/>
                    <a:gd name="T13" fmla="*/ 56 h 60"/>
                    <a:gd name="T14" fmla="*/ 23 w 37"/>
                    <a:gd name="T15" fmla="*/ 58 h 60"/>
                    <a:gd name="T16" fmla="*/ 19 w 37"/>
                    <a:gd name="T17" fmla="*/ 60 h 60"/>
                    <a:gd name="T18" fmla="*/ 9 w 37"/>
                    <a:gd name="T19" fmla="*/ 50 h 60"/>
                    <a:gd name="T20" fmla="*/ 3 w 37"/>
                    <a:gd name="T21" fmla="*/ 37 h 60"/>
                    <a:gd name="T22" fmla="*/ 0 w 37"/>
                    <a:gd name="T23" fmla="*/ 26 h 60"/>
                    <a:gd name="T24" fmla="*/ 0 w 37"/>
                    <a:gd name="T25" fmla="*/ 12 h 60"/>
                    <a:gd name="T26" fmla="*/ 6 w 37"/>
                    <a:gd name="T27" fmla="*/ 9 h 60"/>
                    <a:gd name="T28" fmla="*/ 13 w 37"/>
                    <a:gd name="T29" fmla="*/ 6 h 60"/>
                    <a:gd name="T30" fmla="*/ 19 w 37"/>
                    <a:gd name="T31" fmla="*/ 3 h 60"/>
                    <a:gd name="T32" fmla="*/ 25 w 37"/>
                    <a:gd name="T33" fmla="*/ 0 h 60"/>
                    <a:gd name="T34" fmla="*/ 25 w 37"/>
                    <a:gd name="T35" fmla="*/ 0 h 6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7"/>
                    <a:gd name="T55" fmla="*/ 0 h 60"/>
                    <a:gd name="T56" fmla="*/ 37 w 37"/>
                    <a:gd name="T57" fmla="*/ 60 h 6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7" h="60">
                      <a:moveTo>
                        <a:pt x="25" y="0"/>
                      </a:moveTo>
                      <a:lnTo>
                        <a:pt x="26" y="14"/>
                      </a:lnTo>
                      <a:lnTo>
                        <a:pt x="28" y="27"/>
                      </a:lnTo>
                      <a:lnTo>
                        <a:pt x="32" y="39"/>
                      </a:lnTo>
                      <a:lnTo>
                        <a:pt x="37" y="52"/>
                      </a:lnTo>
                      <a:lnTo>
                        <a:pt x="33" y="53"/>
                      </a:lnTo>
                      <a:lnTo>
                        <a:pt x="28" y="56"/>
                      </a:lnTo>
                      <a:lnTo>
                        <a:pt x="23" y="58"/>
                      </a:lnTo>
                      <a:lnTo>
                        <a:pt x="19" y="60"/>
                      </a:lnTo>
                      <a:lnTo>
                        <a:pt x="9" y="50"/>
                      </a:lnTo>
                      <a:lnTo>
                        <a:pt x="3" y="37"/>
                      </a:lnTo>
                      <a:lnTo>
                        <a:pt x="0" y="26"/>
                      </a:lnTo>
                      <a:lnTo>
                        <a:pt x="0" y="12"/>
                      </a:lnTo>
                      <a:lnTo>
                        <a:pt x="6" y="9"/>
                      </a:lnTo>
                      <a:lnTo>
                        <a:pt x="13" y="6"/>
                      </a:lnTo>
                      <a:lnTo>
                        <a:pt x="19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7" name="Freeform 70"/>
                <p:cNvSpPr>
                  <a:spLocks/>
                </p:cNvSpPr>
                <p:nvPr/>
              </p:nvSpPr>
              <p:spPr bwMode="auto">
                <a:xfrm>
                  <a:off x="4962" y="2815"/>
                  <a:ext cx="9" cy="12"/>
                </a:xfrm>
                <a:custGeom>
                  <a:avLst/>
                  <a:gdLst>
                    <a:gd name="T0" fmla="*/ 0 w 19"/>
                    <a:gd name="T1" fmla="*/ 1 h 24"/>
                    <a:gd name="T2" fmla="*/ 1 w 19"/>
                    <a:gd name="T3" fmla="*/ 0 h 24"/>
                    <a:gd name="T4" fmla="*/ 3 w 19"/>
                    <a:gd name="T5" fmla="*/ 0 h 24"/>
                    <a:gd name="T6" fmla="*/ 5 w 19"/>
                    <a:gd name="T7" fmla="*/ 0 h 24"/>
                    <a:gd name="T8" fmla="*/ 7 w 19"/>
                    <a:gd name="T9" fmla="*/ 0 h 24"/>
                    <a:gd name="T10" fmla="*/ 9 w 19"/>
                    <a:gd name="T11" fmla="*/ 0 h 24"/>
                    <a:gd name="T12" fmla="*/ 12 w 19"/>
                    <a:gd name="T13" fmla="*/ 1 h 24"/>
                    <a:gd name="T14" fmla="*/ 14 w 19"/>
                    <a:gd name="T15" fmla="*/ 3 h 24"/>
                    <a:gd name="T16" fmla="*/ 16 w 19"/>
                    <a:gd name="T17" fmla="*/ 4 h 24"/>
                    <a:gd name="T18" fmla="*/ 19 w 19"/>
                    <a:gd name="T19" fmla="*/ 11 h 24"/>
                    <a:gd name="T20" fmla="*/ 19 w 19"/>
                    <a:gd name="T21" fmla="*/ 17 h 24"/>
                    <a:gd name="T22" fmla="*/ 18 w 19"/>
                    <a:gd name="T23" fmla="*/ 22 h 24"/>
                    <a:gd name="T24" fmla="*/ 14 w 19"/>
                    <a:gd name="T25" fmla="*/ 24 h 24"/>
                    <a:gd name="T26" fmla="*/ 7 w 19"/>
                    <a:gd name="T27" fmla="*/ 24 h 24"/>
                    <a:gd name="T28" fmla="*/ 3 w 19"/>
                    <a:gd name="T29" fmla="*/ 18 h 24"/>
                    <a:gd name="T30" fmla="*/ 0 w 19"/>
                    <a:gd name="T31" fmla="*/ 10 h 24"/>
                    <a:gd name="T32" fmla="*/ 0 w 19"/>
                    <a:gd name="T33" fmla="*/ 1 h 24"/>
                    <a:gd name="T34" fmla="*/ 0 w 19"/>
                    <a:gd name="T35" fmla="*/ 1 h 2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9"/>
                    <a:gd name="T55" fmla="*/ 0 h 24"/>
                    <a:gd name="T56" fmla="*/ 19 w 19"/>
                    <a:gd name="T57" fmla="*/ 24 h 2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9" h="24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6" y="4"/>
                      </a:lnTo>
                      <a:lnTo>
                        <a:pt x="19" y="11"/>
                      </a:lnTo>
                      <a:lnTo>
                        <a:pt x="19" y="17"/>
                      </a:lnTo>
                      <a:lnTo>
                        <a:pt x="18" y="22"/>
                      </a:lnTo>
                      <a:lnTo>
                        <a:pt x="14" y="24"/>
                      </a:lnTo>
                      <a:lnTo>
                        <a:pt x="7" y="24"/>
                      </a:lnTo>
                      <a:lnTo>
                        <a:pt x="3" y="18"/>
                      </a:lnTo>
                      <a:lnTo>
                        <a:pt x="0" y="1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8" name="Freeform 71"/>
                <p:cNvSpPr>
                  <a:spLocks/>
                </p:cNvSpPr>
                <p:nvPr/>
              </p:nvSpPr>
              <p:spPr bwMode="auto">
                <a:xfrm>
                  <a:off x="4776" y="2868"/>
                  <a:ext cx="9" cy="17"/>
                </a:xfrm>
                <a:custGeom>
                  <a:avLst/>
                  <a:gdLst>
                    <a:gd name="T0" fmla="*/ 5 w 18"/>
                    <a:gd name="T1" fmla="*/ 34 h 34"/>
                    <a:gd name="T2" fmla="*/ 3 w 18"/>
                    <a:gd name="T3" fmla="*/ 29 h 34"/>
                    <a:gd name="T4" fmla="*/ 1 w 18"/>
                    <a:gd name="T5" fmla="*/ 22 h 34"/>
                    <a:gd name="T6" fmla="*/ 0 w 18"/>
                    <a:gd name="T7" fmla="*/ 15 h 34"/>
                    <a:gd name="T8" fmla="*/ 1 w 18"/>
                    <a:gd name="T9" fmla="*/ 7 h 34"/>
                    <a:gd name="T10" fmla="*/ 5 w 18"/>
                    <a:gd name="T11" fmla="*/ 5 h 34"/>
                    <a:gd name="T12" fmla="*/ 10 w 18"/>
                    <a:gd name="T13" fmla="*/ 3 h 34"/>
                    <a:gd name="T14" fmla="*/ 14 w 18"/>
                    <a:gd name="T15" fmla="*/ 2 h 34"/>
                    <a:gd name="T16" fmla="*/ 18 w 18"/>
                    <a:gd name="T17" fmla="*/ 0 h 34"/>
                    <a:gd name="T18" fmla="*/ 16 w 18"/>
                    <a:gd name="T19" fmla="*/ 2 h 34"/>
                    <a:gd name="T20" fmla="*/ 16 w 18"/>
                    <a:gd name="T21" fmla="*/ 4 h 34"/>
                    <a:gd name="T22" fmla="*/ 16 w 18"/>
                    <a:gd name="T23" fmla="*/ 5 h 34"/>
                    <a:gd name="T24" fmla="*/ 16 w 18"/>
                    <a:gd name="T25" fmla="*/ 8 h 34"/>
                    <a:gd name="T26" fmla="*/ 18 w 18"/>
                    <a:gd name="T27" fmla="*/ 20 h 34"/>
                    <a:gd name="T28" fmla="*/ 14 w 18"/>
                    <a:gd name="T29" fmla="*/ 27 h 34"/>
                    <a:gd name="T30" fmla="*/ 8 w 18"/>
                    <a:gd name="T31" fmla="*/ 32 h 34"/>
                    <a:gd name="T32" fmla="*/ 5 w 18"/>
                    <a:gd name="T33" fmla="*/ 34 h 34"/>
                    <a:gd name="T34" fmla="*/ 5 w 18"/>
                    <a:gd name="T35" fmla="*/ 34 h 3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8"/>
                    <a:gd name="T55" fmla="*/ 0 h 34"/>
                    <a:gd name="T56" fmla="*/ 18 w 18"/>
                    <a:gd name="T57" fmla="*/ 34 h 3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8" h="34">
                      <a:moveTo>
                        <a:pt x="5" y="34"/>
                      </a:moveTo>
                      <a:lnTo>
                        <a:pt x="3" y="29"/>
                      </a:lnTo>
                      <a:lnTo>
                        <a:pt x="1" y="22"/>
                      </a:lnTo>
                      <a:lnTo>
                        <a:pt x="0" y="15"/>
                      </a:lnTo>
                      <a:lnTo>
                        <a:pt x="1" y="7"/>
                      </a:lnTo>
                      <a:lnTo>
                        <a:pt x="5" y="5"/>
                      </a:lnTo>
                      <a:lnTo>
                        <a:pt x="10" y="3"/>
                      </a:lnTo>
                      <a:lnTo>
                        <a:pt x="14" y="2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8" y="20"/>
                      </a:lnTo>
                      <a:lnTo>
                        <a:pt x="14" y="27"/>
                      </a:lnTo>
                      <a:lnTo>
                        <a:pt x="8" y="32"/>
                      </a:lnTo>
                      <a:lnTo>
                        <a:pt x="5" y="34"/>
                      </a:lnTo>
                      <a:close/>
                    </a:path>
                  </a:pathLst>
                </a:custGeom>
                <a:solidFill>
                  <a:srgbClr val="FFFF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49" name="Freeform 72"/>
                <p:cNvSpPr>
                  <a:spLocks/>
                </p:cNvSpPr>
                <p:nvPr/>
              </p:nvSpPr>
              <p:spPr bwMode="auto">
                <a:xfrm>
                  <a:off x="4718" y="2881"/>
                  <a:ext cx="48" cy="20"/>
                </a:xfrm>
                <a:custGeom>
                  <a:avLst/>
                  <a:gdLst>
                    <a:gd name="T0" fmla="*/ 0 w 97"/>
                    <a:gd name="T1" fmla="*/ 42 h 42"/>
                    <a:gd name="T2" fmla="*/ 97 w 97"/>
                    <a:gd name="T3" fmla="*/ 13 h 42"/>
                    <a:gd name="T4" fmla="*/ 93 w 97"/>
                    <a:gd name="T5" fmla="*/ 0 h 42"/>
                    <a:gd name="T6" fmla="*/ 0 w 97"/>
                    <a:gd name="T7" fmla="*/ 42 h 42"/>
                    <a:gd name="T8" fmla="*/ 0 w 97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42"/>
                    <a:gd name="T17" fmla="*/ 97 w 97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42">
                      <a:moveTo>
                        <a:pt x="0" y="42"/>
                      </a:moveTo>
                      <a:lnTo>
                        <a:pt x="97" y="13"/>
                      </a:lnTo>
                      <a:lnTo>
                        <a:pt x="93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0" name="Freeform 73"/>
                <p:cNvSpPr>
                  <a:spLocks/>
                </p:cNvSpPr>
                <p:nvPr/>
              </p:nvSpPr>
              <p:spPr bwMode="auto">
                <a:xfrm>
                  <a:off x="4687" y="2875"/>
                  <a:ext cx="15" cy="16"/>
                </a:xfrm>
                <a:custGeom>
                  <a:avLst/>
                  <a:gdLst>
                    <a:gd name="T0" fmla="*/ 31 w 31"/>
                    <a:gd name="T1" fmla="*/ 18 h 32"/>
                    <a:gd name="T2" fmla="*/ 0 w 31"/>
                    <a:gd name="T3" fmla="*/ 32 h 32"/>
                    <a:gd name="T4" fmla="*/ 2 w 31"/>
                    <a:gd name="T5" fmla="*/ 24 h 32"/>
                    <a:gd name="T6" fmla="*/ 4 w 31"/>
                    <a:gd name="T7" fmla="*/ 16 h 32"/>
                    <a:gd name="T8" fmla="*/ 7 w 31"/>
                    <a:gd name="T9" fmla="*/ 9 h 32"/>
                    <a:gd name="T10" fmla="*/ 9 w 31"/>
                    <a:gd name="T11" fmla="*/ 1 h 32"/>
                    <a:gd name="T12" fmla="*/ 15 w 31"/>
                    <a:gd name="T13" fmla="*/ 0 h 32"/>
                    <a:gd name="T14" fmla="*/ 23 w 31"/>
                    <a:gd name="T15" fmla="*/ 2 h 32"/>
                    <a:gd name="T16" fmla="*/ 29 w 31"/>
                    <a:gd name="T17" fmla="*/ 9 h 32"/>
                    <a:gd name="T18" fmla="*/ 31 w 31"/>
                    <a:gd name="T19" fmla="*/ 18 h 32"/>
                    <a:gd name="T20" fmla="*/ 31 w 31"/>
                    <a:gd name="T21" fmla="*/ 18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1"/>
                    <a:gd name="T34" fmla="*/ 0 h 32"/>
                    <a:gd name="T35" fmla="*/ 31 w 3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1" h="32">
                      <a:moveTo>
                        <a:pt x="31" y="18"/>
                      </a:move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7" y="9"/>
                      </a:lnTo>
                      <a:lnTo>
                        <a:pt x="9" y="1"/>
                      </a:lnTo>
                      <a:lnTo>
                        <a:pt x="15" y="0"/>
                      </a:lnTo>
                      <a:lnTo>
                        <a:pt x="23" y="2"/>
                      </a:lnTo>
                      <a:lnTo>
                        <a:pt x="29" y="9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99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1" name="Freeform 74"/>
                <p:cNvSpPr>
                  <a:spLocks/>
                </p:cNvSpPr>
                <p:nvPr/>
              </p:nvSpPr>
              <p:spPr bwMode="auto">
                <a:xfrm>
                  <a:off x="4722" y="2728"/>
                  <a:ext cx="88" cy="105"/>
                </a:xfrm>
                <a:custGeom>
                  <a:avLst/>
                  <a:gdLst>
                    <a:gd name="T0" fmla="*/ 176 w 176"/>
                    <a:gd name="T1" fmla="*/ 3 h 210"/>
                    <a:gd name="T2" fmla="*/ 0 w 176"/>
                    <a:gd name="T3" fmla="*/ 210 h 210"/>
                    <a:gd name="T4" fmla="*/ 168 w 176"/>
                    <a:gd name="T5" fmla="*/ 0 h 210"/>
                    <a:gd name="T6" fmla="*/ 176 w 176"/>
                    <a:gd name="T7" fmla="*/ 3 h 210"/>
                    <a:gd name="T8" fmla="*/ 176 w 176"/>
                    <a:gd name="T9" fmla="*/ 3 h 2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210"/>
                    <a:gd name="T17" fmla="*/ 176 w 176"/>
                    <a:gd name="T18" fmla="*/ 210 h 2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210">
                      <a:moveTo>
                        <a:pt x="176" y="3"/>
                      </a:moveTo>
                      <a:lnTo>
                        <a:pt x="0" y="210"/>
                      </a:lnTo>
                      <a:lnTo>
                        <a:pt x="168" y="0"/>
                      </a:lnTo>
                      <a:lnTo>
                        <a:pt x="176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2" name="Freeform 75"/>
                <p:cNvSpPr>
                  <a:spLocks/>
                </p:cNvSpPr>
                <p:nvPr/>
              </p:nvSpPr>
              <p:spPr bwMode="auto">
                <a:xfrm>
                  <a:off x="4660" y="2860"/>
                  <a:ext cx="13" cy="19"/>
                </a:xfrm>
                <a:custGeom>
                  <a:avLst/>
                  <a:gdLst>
                    <a:gd name="T0" fmla="*/ 26 w 26"/>
                    <a:gd name="T1" fmla="*/ 10 h 37"/>
                    <a:gd name="T2" fmla="*/ 9 w 26"/>
                    <a:gd name="T3" fmla="*/ 37 h 37"/>
                    <a:gd name="T4" fmla="*/ 7 w 26"/>
                    <a:gd name="T5" fmla="*/ 29 h 37"/>
                    <a:gd name="T6" fmla="*/ 4 w 26"/>
                    <a:gd name="T7" fmla="*/ 20 h 37"/>
                    <a:gd name="T8" fmla="*/ 3 w 26"/>
                    <a:gd name="T9" fmla="*/ 12 h 37"/>
                    <a:gd name="T10" fmla="*/ 0 w 26"/>
                    <a:gd name="T11" fmla="*/ 4 h 37"/>
                    <a:gd name="T12" fmla="*/ 4 w 26"/>
                    <a:gd name="T13" fmla="*/ 1 h 37"/>
                    <a:gd name="T14" fmla="*/ 12 w 26"/>
                    <a:gd name="T15" fmla="*/ 0 h 37"/>
                    <a:gd name="T16" fmla="*/ 20 w 26"/>
                    <a:gd name="T17" fmla="*/ 3 h 37"/>
                    <a:gd name="T18" fmla="*/ 26 w 26"/>
                    <a:gd name="T19" fmla="*/ 10 h 37"/>
                    <a:gd name="T20" fmla="*/ 26 w 26"/>
                    <a:gd name="T21" fmla="*/ 10 h 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37"/>
                    <a:gd name="T35" fmla="*/ 26 w 26"/>
                    <a:gd name="T36" fmla="*/ 37 h 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37">
                      <a:moveTo>
                        <a:pt x="26" y="10"/>
                      </a:moveTo>
                      <a:lnTo>
                        <a:pt x="9" y="37"/>
                      </a:lnTo>
                      <a:lnTo>
                        <a:pt x="7" y="29"/>
                      </a:lnTo>
                      <a:lnTo>
                        <a:pt x="4" y="20"/>
                      </a:lnTo>
                      <a:lnTo>
                        <a:pt x="3" y="12"/>
                      </a:lnTo>
                      <a:lnTo>
                        <a:pt x="0" y="4"/>
                      </a:lnTo>
                      <a:lnTo>
                        <a:pt x="4" y="1"/>
                      </a:lnTo>
                      <a:lnTo>
                        <a:pt x="12" y="0"/>
                      </a:lnTo>
                      <a:lnTo>
                        <a:pt x="20" y="3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53" name="Freeform 76"/>
                <p:cNvSpPr>
                  <a:spLocks/>
                </p:cNvSpPr>
                <p:nvPr/>
              </p:nvSpPr>
              <p:spPr bwMode="auto">
                <a:xfrm>
                  <a:off x="4666" y="2685"/>
                  <a:ext cx="31" cy="128"/>
                </a:xfrm>
                <a:custGeom>
                  <a:avLst/>
                  <a:gdLst>
                    <a:gd name="T0" fmla="*/ 61 w 61"/>
                    <a:gd name="T1" fmla="*/ 0 h 256"/>
                    <a:gd name="T2" fmla="*/ 0 w 61"/>
                    <a:gd name="T3" fmla="*/ 256 h 256"/>
                    <a:gd name="T4" fmla="*/ 52 w 61"/>
                    <a:gd name="T5" fmla="*/ 2 h 256"/>
                    <a:gd name="T6" fmla="*/ 61 w 61"/>
                    <a:gd name="T7" fmla="*/ 0 h 256"/>
                    <a:gd name="T8" fmla="*/ 61 w 61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1"/>
                    <a:gd name="T16" fmla="*/ 0 h 256"/>
                    <a:gd name="T17" fmla="*/ 61 w 61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1" h="256">
                      <a:moveTo>
                        <a:pt x="61" y="0"/>
                      </a:moveTo>
                      <a:lnTo>
                        <a:pt x="0" y="256"/>
                      </a:lnTo>
                      <a:lnTo>
                        <a:pt x="52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</p:grpSp>
          <p:grpSp>
            <p:nvGrpSpPr>
              <p:cNvPr id="13" name="Group 77"/>
              <p:cNvGrpSpPr>
                <a:grpSpLocks/>
              </p:cNvGrpSpPr>
              <p:nvPr/>
            </p:nvGrpSpPr>
            <p:grpSpPr bwMode="auto">
              <a:xfrm>
                <a:off x="4059" y="1661"/>
                <a:ext cx="1152" cy="600"/>
                <a:chOff x="703" y="391"/>
                <a:chExt cx="1152" cy="600"/>
              </a:xfrm>
            </p:grpSpPr>
            <p:sp>
              <p:nvSpPr>
                <p:cNvPr id="14" name="AutoShape 7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703" y="391"/>
                  <a:ext cx="1152" cy="6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15" name="Freeform 79"/>
                <p:cNvSpPr>
                  <a:spLocks/>
                </p:cNvSpPr>
                <p:nvPr/>
              </p:nvSpPr>
              <p:spPr bwMode="auto">
                <a:xfrm>
                  <a:off x="1279" y="457"/>
                  <a:ext cx="46" cy="32"/>
                </a:xfrm>
                <a:custGeom>
                  <a:avLst/>
                  <a:gdLst>
                    <a:gd name="T0" fmla="*/ 2 w 46"/>
                    <a:gd name="T1" fmla="*/ 0 h 32"/>
                    <a:gd name="T2" fmla="*/ 2 w 46"/>
                    <a:gd name="T3" fmla="*/ 0 h 32"/>
                    <a:gd name="T4" fmla="*/ 8 w 46"/>
                    <a:gd name="T5" fmla="*/ 0 h 32"/>
                    <a:gd name="T6" fmla="*/ 18 w 46"/>
                    <a:gd name="T7" fmla="*/ 0 h 32"/>
                    <a:gd name="T8" fmla="*/ 18 w 46"/>
                    <a:gd name="T9" fmla="*/ 0 h 32"/>
                    <a:gd name="T10" fmla="*/ 30 w 46"/>
                    <a:gd name="T11" fmla="*/ 4 h 32"/>
                    <a:gd name="T12" fmla="*/ 40 w 46"/>
                    <a:gd name="T13" fmla="*/ 10 h 32"/>
                    <a:gd name="T14" fmla="*/ 46 w 46"/>
                    <a:gd name="T15" fmla="*/ 16 h 32"/>
                    <a:gd name="T16" fmla="*/ 22 w 46"/>
                    <a:gd name="T17" fmla="*/ 32 h 32"/>
                    <a:gd name="T18" fmla="*/ 22 w 46"/>
                    <a:gd name="T19" fmla="*/ 32 h 32"/>
                    <a:gd name="T20" fmla="*/ 20 w 46"/>
                    <a:gd name="T21" fmla="*/ 24 h 32"/>
                    <a:gd name="T22" fmla="*/ 18 w 46"/>
                    <a:gd name="T23" fmla="*/ 18 h 32"/>
                    <a:gd name="T24" fmla="*/ 14 w 46"/>
                    <a:gd name="T25" fmla="*/ 14 h 32"/>
                    <a:gd name="T26" fmla="*/ 14 w 46"/>
                    <a:gd name="T27" fmla="*/ 14 h 32"/>
                    <a:gd name="T28" fmla="*/ 10 w 46"/>
                    <a:gd name="T29" fmla="*/ 10 h 32"/>
                    <a:gd name="T30" fmla="*/ 6 w 46"/>
                    <a:gd name="T31" fmla="*/ 10 h 32"/>
                    <a:gd name="T32" fmla="*/ 0 w 46"/>
                    <a:gd name="T33" fmla="*/ 12 h 32"/>
                    <a:gd name="T34" fmla="*/ 2 w 46"/>
                    <a:gd name="T35" fmla="*/ 0 h 3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6"/>
                    <a:gd name="T55" fmla="*/ 0 h 32"/>
                    <a:gd name="T56" fmla="*/ 46 w 46"/>
                    <a:gd name="T57" fmla="*/ 32 h 32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6" h="3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8" y="0"/>
                      </a:lnTo>
                      <a:lnTo>
                        <a:pt x="30" y="4"/>
                      </a:lnTo>
                      <a:lnTo>
                        <a:pt x="40" y="10"/>
                      </a:lnTo>
                      <a:lnTo>
                        <a:pt x="46" y="16"/>
                      </a:lnTo>
                      <a:lnTo>
                        <a:pt x="22" y="32"/>
                      </a:lnTo>
                      <a:lnTo>
                        <a:pt x="20" y="24"/>
                      </a:lnTo>
                      <a:lnTo>
                        <a:pt x="18" y="18"/>
                      </a:lnTo>
                      <a:lnTo>
                        <a:pt x="14" y="14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0" y="1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B978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16" name="Freeform 80"/>
                <p:cNvSpPr>
                  <a:spLocks/>
                </p:cNvSpPr>
                <p:nvPr/>
              </p:nvSpPr>
              <p:spPr bwMode="auto">
                <a:xfrm>
                  <a:off x="729" y="521"/>
                  <a:ext cx="1094" cy="314"/>
                </a:xfrm>
                <a:custGeom>
                  <a:avLst/>
                  <a:gdLst>
                    <a:gd name="T0" fmla="*/ 160 w 1094"/>
                    <a:gd name="T1" fmla="*/ 4 h 314"/>
                    <a:gd name="T2" fmla="*/ 0 w 1094"/>
                    <a:gd name="T3" fmla="*/ 290 h 314"/>
                    <a:gd name="T4" fmla="*/ 492 w 1094"/>
                    <a:gd name="T5" fmla="*/ 286 h 314"/>
                    <a:gd name="T6" fmla="*/ 542 w 1094"/>
                    <a:gd name="T7" fmla="*/ 314 h 314"/>
                    <a:gd name="T8" fmla="*/ 542 w 1094"/>
                    <a:gd name="T9" fmla="*/ 314 h 314"/>
                    <a:gd name="T10" fmla="*/ 552 w 1094"/>
                    <a:gd name="T11" fmla="*/ 312 h 314"/>
                    <a:gd name="T12" fmla="*/ 572 w 1094"/>
                    <a:gd name="T13" fmla="*/ 310 h 314"/>
                    <a:gd name="T14" fmla="*/ 572 w 1094"/>
                    <a:gd name="T15" fmla="*/ 310 h 314"/>
                    <a:gd name="T16" fmla="*/ 584 w 1094"/>
                    <a:gd name="T17" fmla="*/ 306 h 314"/>
                    <a:gd name="T18" fmla="*/ 598 w 1094"/>
                    <a:gd name="T19" fmla="*/ 298 h 314"/>
                    <a:gd name="T20" fmla="*/ 614 w 1094"/>
                    <a:gd name="T21" fmla="*/ 286 h 314"/>
                    <a:gd name="T22" fmla="*/ 1094 w 1094"/>
                    <a:gd name="T23" fmla="*/ 286 h 314"/>
                    <a:gd name="T24" fmla="*/ 936 w 1094"/>
                    <a:gd name="T25" fmla="*/ 0 h 314"/>
                    <a:gd name="T26" fmla="*/ 546 w 1094"/>
                    <a:gd name="T27" fmla="*/ 2 h 314"/>
                    <a:gd name="T28" fmla="*/ 160 w 1094"/>
                    <a:gd name="T29" fmla="*/ 4 h 31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94"/>
                    <a:gd name="T46" fmla="*/ 0 h 314"/>
                    <a:gd name="T47" fmla="*/ 1094 w 1094"/>
                    <a:gd name="T48" fmla="*/ 314 h 31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94" h="314">
                      <a:moveTo>
                        <a:pt x="160" y="4"/>
                      </a:moveTo>
                      <a:lnTo>
                        <a:pt x="0" y="290"/>
                      </a:lnTo>
                      <a:lnTo>
                        <a:pt x="492" y="286"/>
                      </a:lnTo>
                      <a:lnTo>
                        <a:pt x="542" y="314"/>
                      </a:lnTo>
                      <a:lnTo>
                        <a:pt x="552" y="312"/>
                      </a:lnTo>
                      <a:lnTo>
                        <a:pt x="572" y="310"/>
                      </a:lnTo>
                      <a:lnTo>
                        <a:pt x="584" y="306"/>
                      </a:lnTo>
                      <a:lnTo>
                        <a:pt x="598" y="298"/>
                      </a:lnTo>
                      <a:lnTo>
                        <a:pt x="614" y="286"/>
                      </a:lnTo>
                      <a:lnTo>
                        <a:pt x="1094" y="286"/>
                      </a:lnTo>
                      <a:lnTo>
                        <a:pt x="936" y="0"/>
                      </a:lnTo>
                      <a:lnTo>
                        <a:pt x="546" y="2"/>
                      </a:lnTo>
                      <a:lnTo>
                        <a:pt x="160" y="4"/>
                      </a:lnTo>
                      <a:close/>
                    </a:path>
                  </a:pathLst>
                </a:custGeom>
                <a:solidFill>
                  <a:srgbClr val="BB5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17" name="Freeform 81"/>
                <p:cNvSpPr>
                  <a:spLocks/>
                </p:cNvSpPr>
                <p:nvPr/>
              </p:nvSpPr>
              <p:spPr bwMode="auto">
                <a:xfrm>
                  <a:off x="763" y="475"/>
                  <a:ext cx="516" cy="334"/>
                </a:xfrm>
                <a:custGeom>
                  <a:avLst/>
                  <a:gdLst>
                    <a:gd name="T0" fmla="*/ 152 w 516"/>
                    <a:gd name="T1" fmla="*/ 46 h 334"/>
                    <a:gd name="T2" fmla="*/ 152 w 516"/>
                    <a:gd name="T3" fmla="*/ 46 h 334"/>
                    <a:gd name="T4" fmla="*/ 192 w 516"/>
                    <a:gd name="T5" fmla="*/ 30 h 334"/>
                    <a:gd name="T6" fmla="*/ 246 w 516"/>
                    <a:gd name="T7" fmla="*/ 16 h 334"/>
                    <a:gd name="T8" fmla="*/ 276 w 516"/>
                    <a:gd name="T9" fmla="*/ 10 h 334"/>
                    <a:gd name="T10" fmla="*/ 306 w 516"/>
                    <a:gd name="T11" fmla="*/ 4 h 334"/>
                    <a:gd name="T12" fmla="*/ 334 w 516"/>
                    <a:gd name="T13" fmla="*/ 0 h 334"/>
                    <a:gd name="T14" fmla="*/ 364 w 516"/>
                    <a:gd name="T15" fmla="*/ 0 h 334"/>
                    <a:gd name="T16" fmla="*/ 364 w 516"/>
                    <a:gd name="T17" fmla="*/ 0 h 334"/>
                    <a:gd name="T18" fmla="*/ 394 w 516"/>
                    <a:gd name="T19" fmla="*/ 2 h 334"/>
                    <a:gd name="T20" fmla="*/ 424 w 516"/>
                    <a:gd name="T21" fmla="*/ 6 h 334"/>
                    <a:gd name="T22" fmla="*/ 448 w 516"/>
                    <a:gd name="T23" fmla="*/ 14 h 334"/>
                    <a:gd name="T24" fmla="*/ 470 w 516"/>
                    <a:gd name="T25" fmla="*/ 22 h 334"/>
                    <a:gd name="T26" fmla="*/ 488 w 516"/>
                    <a:gd name="T27" fmla="*/ 32 h 334"/>
                    <a:gd name="T28" fmla="*/ 500 w 516"/>
                    <a:gd name="T29" fmla="*/ 40 h 334"/>
                    <a:gd name="T30" fmla="*/ 508 w 516"/>
                    <a:gd name="T31" fmla="*/ 48 h 334"/>
                    <a:gd name="T32" fmla="*/ 510 w 516"/>
                    <a:gd name="T33" fmla="*/ 54 h 334"/>
                    <a:gd name="T34" fmla="*/ 516 w 516"/>
                    <a:gd name="T35" fmla="*/ 334 h 334"/>
                    <a:gd name="T36" fmla="*/ 516 w 516"/>
                    <a:gd name="T37" fmla="*/ 334 h 334"/>
                    <a:gd name="T38" fmla="*/ 496 w 516"/>
                    <a:gd name="T39" fmla="*/ 326 h 334"/>
                    <a:gd name="T40" fmla="*/ 474 w 516"/>
                    <a:gd name="T41" fmla="*/ 320 h 334"/>
                    <a:gd name="T42" fmla="*/ 446 w 516"/>
                    <a:gd name="T43" fmla="*/ 312 h 334"/>
                    <a:gd name="T44" fmla="*/ 410 w 516"/>
                    <a:gd name="T45" fmla="*/ 304 h 334"/>
                    <a:gd name="T46" fmla="*/ 370 w 516"/>
                    <a:gd name="T47" fmla="*/ 298 h 334"/>
                    <a:gd name="T48" fmla="*/ 326 w 516"/>
                    <a:gd name="T49" fmla="*/ 294 h 334"/>
                    <a:gd name="T50" fmla="*/ 278 w 516"/>
                    <a:gd name="T51" fmla="*/ 294 h 334"/>
                    <a:gd name="T52" fmla="*/ 278 w 516"/>
                    <a:gd name="T53" fmla="*/ 294 h 334"/>
                    <a:gd name="T54" fmla="*/ 238 w 516"/>
                    <a:gd name="T55" fmla="*/ 298 h 334"/>
                    <a:gd name="T56" fmla="*/ 194 w 516"/>
                    <a:gd name="T57" fmla="*/ 302 h 334"/>
                    <a:gd name="T58" fmla="*/ 102 w 516"/>
                    <a:gd name="T59" fmla="*/ 314 h 334"/>
                    <a:gd name="T60" fmla="*/ 0 w 516"/>
                    <a:gd name="T61" fmla="*/ 330 h 334"/>
                    <a:gd name="T62" fmla="*/ 152 w 516"/>
                    <a:gd name="T63" fmla="*/ 46 h 33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16"/>
                    <a:gd name="T97" fmla="*/ 0 h 334"/>
                    <a:gd name="T98" fmla="*/ 516 w 516"/>
                    <a:gd name="T99" fmla="*/ 334 h 33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16" h="334">
                      <a:moveTo>
                        <a:pt x="152" y="46"/>
                      </a:moveTo>
                      <a:lnTo>
                        <a:pt x="152" y="46"/>
                      </a:lnTo>
                      <a:lnTo>
                        <a:pt x="192" y="30"/>
                      </a:lnTo>
                      <a:lnTo>
                        <a:pt x="246" y="16"/>
                      </a:lnTo>
                      <a:lnTo>
                        <a:pt x="276" y="10"/>
                      </a:lnTo>
                      <a:lnTo>
                        <a:pt x="306" y="4"/>
                      </a:lnTo>
                      <a:lnTo>
                        <a:pt x="334" y="0"/>
                      </a:lnTo>
                      <a:lnTo>
                        <a:pt x="364" y="0"/>
                      </a:lnTo>
                      <a:lnTo>
                        <a:pt x="394" y="2"/>
                      </a:lnTo>
                      <a:lnTo>
                        <a:pt x="424" y="6"/>
                      </a:lnTo>
                      <a:lnTo>
                        <a:pt x="448" y="14"/>
                      </a:lnTo>
                      <a:lnTo>
                        <a:pt x="470" y="22"/>
                      </a:lnTo>
                      <a:lnTo>
                        <a:pt x="488" y="32"/>
                      </a:lnTo>
                      <a:lnTo>
                        <a:pt x="500" y="40"/>
                      </a:lnTo>
                      <a:lnTo>
                        <a:pt x="508" y="48"/>
                      </a:lnTo>
                      <a:lnTo>
                        <a:pt x="510" y="54"/>
                      </a:lnTo>
                      <a:lnTo>
                        <a:pt x="516" y="334"/>
                      </a:lnTo>
                      <a:lnTo>
                        <a:pt x="496" y="326"/>
                      </a:lnTo>
                      <a:lnTo>
                        <a:pt x="474" y="320"/>
                      </a:lnTo>
                      <a:lnTo>
                        <a:pt x="446" y="312"/>
                      </a:lnTo>
                      <a:lnTo>
                        <a:pt x="410" y="304"/>
                      </a:lnTo>
                      <a:lnTo>
                        <a:pt x="370" y="298"/>
                      </a:lnTo>
                      <a:lnTo>
                        <a:pt x="326" y="294"/>
                      </a:lnTo>
                      <a:lnTo>
                        <a:pt x="278" y="294"/>
                      </a:lnTo>
                      <a:lnTo>
                        <a:pt x="238" y="298"/>
                      </a:lnTo>
                      <a:lnTo>
                        <a:pt x="194" y="302"/>
                      </a:lnTo>
                      <a:lnTo>
                        <a:pt x="102" y="314"/>
                      </a:lnTo>
                      <a:lnTo>
                        <a:pt x="0" y="330"/>
                      </a:lnTo>
                      <a:lnTo>
                        <a:pt x="152" y="4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18" name="Freeform 82"/>
                <p:cNvSpPr>
                  <a:spLocks/>
                </p:cNvSpPr>
                <p:nvPr/>
              </p:nvSpPr>
              <p:spPr bwMode="auto">
                <a:xfrm>
                  <a:off x="761" y="461"/>
                  <a:ext cx="516" cy="332"/>
                </a:xfrm>
                <a:custGeom>
                  <a:avLst/>
                  <a:gdLst>
                    <a:gd name="T0" fmla="*/ 144 w 516"/>
                    <a:gd name="T1" fmla="*/ 46 h 332"/>
                    <a:gd name="T2" fmla="*/ 144 w 516"/>
                    <a:gd name="T3" fmla="*/ 46 h 332"/>
                    <a:gd name="T4" fmla="*/ 186 w 516"/>
                    <a:gd name="T5" fmla="*/ 30 h 332"/>
                    <a:gd name="T6" fmla="*/ 242 w 516"/>
                    <a:gd name="T7" fmla="*/ 16 h 332"/>
                    <a:gd name="T8" fmla="*/ 272 w 516"/>
                    <a:gd name="T9" fmla="*/ 10 h 332"/>
                    <a:gd name="T10" fmla="*/ 304 w 516"/>
                    <a:gd name="T11" fmla="*/ 4 h 332"/>
                    <a:gd name="T12" fmla="*/ 334 w 516"/>
                    <a:gd name="T13" fmla="*/ 0 h 332"/>
                    <a:gd name="T14" fmla="*/ 364 w 516"/>
                    <a:gd name="T15" fmla="*/ 0 h 332"/>
                    <a:gd name="T16" fmla="*/ 364 w 516"/>
                    <a:gd name="T17" fmla="*/ 0 h 332"/>
                    <a:gd name="T18" fmla="*/ 396 w 516"/>
                    <a:gd name="T19" fmla="*/ 0 h 332"/>
                    <a:gd name="T20" fmla="*/ 426 w 516"/>
                    <a:gd name="T21" fmla="*/ 6 h 332"/>
                    <a:gd name="T22" fmla="*/ 452 w 516"/>
                    <a:gd name="T23" fmla="*/ 14 h 332"/>
                    <a:gd name="T24" fmla="*/ 474 w 516"/>
                    <a:gd name="T25" fmla="*/ 22 h 332"/>
                    <a:gd name="T26" fmla="*/ 492 w 516"/>
                    <a:gd name="T27" fmla="*/ 32 h 332"/>
                    <a:gd name="T28" fmla="*/ 506 w 516"/>
                    <a:gd name="T29" fmla="*/ 40 h 332"/>
                    <a:gd name="T30" fmla="*/ 514 w 516"/>
                    <a:gd name="T31" fmla="*/ 48 h 332"/>
                    <a:gd name="T32" fmla="*/ 516 w 516"/>
                    <a:gd name="T33" fmla="*/ 54 h 332"/>
                    <a:gd name="T34" fmla="*/ 516 w 516"/>
                    <a:gd name="T35" fmla="*/ 330 h 332"/>
                    <a:gd name="T36" fmla="*/ 516 w 516"/>
                    <a:gd name="T37" fmla="*/ 330 h 332"/>
                    <a:gd name="T38" fmla="*/ 498 w 516"/>
                    <a:gd name="T39" fmla="*/ 322 h 332"/>
                    <a:gd name="T40" fmla="*/ 476 w 516"/>
                    <a:gd name="T41" fmla="*/ 316 h 332"/>
                    <a:gd name="T42" fmla="*/ 446 w 516"/>
                    <a:gd name="T43" fmla="*/ 308 h 332"/>
                    <a:gd name="T44" fmla="*/ 410 w 516"/>
                    <a:gd name="T45" fmla="*/ 302 h 332"/>
                    <a:gd name="T46" fmla="*/ 370 w 516"/>
                    <a:gd name="T47" fmla="*/ 296 h 332"/>
                    <a:gd name="T48" fmla="*/ 324 w 516"/>
                    <a:gd name="T49" fmla="*/ 294 h 332"/>
                    <a:gd name="T50" fmla="*/ 276 w 516"/>
                    <a:gd name="T51" fmla="*/ 294 h 332"/>
                    <a:gd name="T52" fmla="*/ 276 w 516"/>
                    <a:gd name="T53" fmla="*/ 294 h 332"/>
                    <a:gd name="T54" fmla="*/ 234 w 516"/>
                    <a:gd name="T55" fmla="*/ 298 h 332"/>
                    <a:gd name="T56" fmla="*/ 190 w 516"/>
                    <a:gd name="T57" fmla="*/ 302 h 332"/>
                    <a:gd name="T58" fmla="*/ 100 w 516"/>
                    <a:gd name="T59" fmla="*/ 314 h 332"/>
                    <a:gd name="T60" fmla="*/ 0 w 516"/>
                    <a:gd name="T61" fmla="*/ 332 h 332"/>
                    <a:gd name="T62" fmla="*/ 144 w 516"/>
                    <a:gd name="T63" fmla="*/ 46 h 33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16"/>
                    <a:gd name="T97" fmla="*/ 0 h 332"/>
                    <a:gd name="T98" fmla="*/ 516 w 516"/>
                    <a:gd name="T99" fmla="*/ 332 h 33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16" h="332">
                      <a:moveTo>
                        <a:pt x="144" y="46"/>
                      </a:moveTo>
                      <a:lnTo>
                        <a:pt x="144" y="46"/>
                      </a:lnTo>
                      <a:lnTo>
                        <a:pt x="186" y="30"/>
                      </a:lnTo>
                      <a:lnTo>
                        <a:pt x="242" y="16"/>
                      </a:lnTo>
                      <a:lnTo>
                        <a:pt x="272" y="10"/>
                      </a:lnTo>
                      <a:lnTo>
                        <a:pt x="304" y="4"/>
                      </a:lnTo>
                      <a:lnTo>
                        <a:pt x="334" y="0"/>
                      </a:lnTo>
                      <a:lnTo>
                        <a:pt x="364" y="0"/>
                      </a:lnTo>
                      <a:lnTo>
                        <a:pt x="396" y="0"/>
                      </a:lnTo>
                      <a:lnTo>
                        <a:pt x="426" y="6"/>
                      </a:lnTo>
                      <a:lnTo>
                        <a:pt x="452" y="14"/>
                      </a:lnTo>
                      <a:lnTo>
                        <a:pt x="474" y="22"/>
                      </a:lnTo>
                      <a:lnTo>
                        <a:pt x="492" y="32"/>
                      </a:lnTo>
                      <a:lnTo>
                        <a:pt x="506" y="40"/>
                      </a:lnTo>
                      <a:lnTo>
                        <a:pt x="514" y="48"/>
                      </a:lnTo>
                      <a:lnTo>
                        <a:pt x="516" y="54"/>
                      </a:lnTo>
                      <a:lnTo>
                        <a:pt x="516" y="330"/>
                      </a:lnTo>
                      <a:lnTo>
                        <a:pt x="498" y="322"/>
                      </a:lnTo>
                      <a:lnTo>
                        <a:pt x="476" y="316"/>
                      </a:lnTo>
                      <a:lnTo>
                        <a:pt x="446" y="308"/>
                      </a:lnTo>
                      <a:lnTo>
                        <a:pt x="410" y="302"/>
                      </a:lnTo>
                      <a:lnTo>
                        <a:pt x="370" y="296"/>
                      </a:lnTo>
                      <a:lnTo>
                        <a:pt x="324" y="294"/>
                      </a:lnTo>
                      <a:lnTo>
                        <a:pt x="276" y="294"/>
                      </a:lnTo>
                      <a:lnTo>
                        <a:pt x="234" y="298"/>
                      </a:lnTo>
                      <a:lnTo>
                        <a:pt x="190" y="302"/>
                      </a:lnTo>
                      <a:lnTo>
                        <a:pt x="100" y="314"/>
                      </a:lnTo>
                      <a:lnTo>
                        <a:pt x="0" y="332"/>
                      </a:lnTo>
                      <a:lnTo>
                        <a:pt x="144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19" name="Freeform 83"/>
                <p:cNvSpPr>
                  <a:spLocks/>
                </p:cNvSpPr>
                <p:nvPr/>
              </p:nvSpPr>
              <p:spPr bwMode="auto">
                <a:xfrm>
                  <a:off x="1277" y="525"/>
                  <a:ext cx="516" cy="284"/>
                </a:xfrm>
                <a:custGeom>
                  <a:avLst/>
                  <a:gdLst>
                    <a:gd name="T0" fmla="*/ 508 w 516"/>
                    <a:gd name="T1" fmla="*/ 236 h 284"/>
                    <a:gd name="T2" fmla="*/ 120 w 516"/>
                    <a:gd name="T3" fmla="*/ 2 h 284"/>
                    <a:gd name="T4" fmla="*/ 0 w 516"/>
                    <a:gd name="T5" fmla="*/ 0 h 284"/>
                    <a:gd name="T6" fmla="*/ 0 w 516"/>
                    <a:gd name="T7" fmla="*/ 284 h 284"/>
                    <a:gd name="T8" fmla="*/ 0 w 516"/>
                    <a:gd name="T9" fmla="*/ 284 h 284"/>
                    <a:gd name="T10" fmla="*/ 28 w 516"/>
                    <a:gd name="T11" fmla="*/ 276 h 284"/>
                    <a:gd name="T12" fmla="*/ 54 w 516"/>
                    <a:gd name="T13" fmla="*/ 270 h 284"/>
                    <a:gd name="T14" fmla="*/ 54 w 516"/>
                    <a:gd name="T15" fmla="*/ 270 h 284"/>
                    <a:gd name="T16" fmla="*/ 124 w 516"/>
                    <a:gd name="T17" fmla="*/ 260 h 284"/>
                    <a:gd name="T18" fmla="*/ 188 w 516"/>
                    <a:gd name="T19" fmla="*/ 252 h 284"/>
                    <a:gd name="T20" fmla="*/ 220 w 516"/>
                    <a:gd name="T21" fmla="*/ 252 h 284"/>
                    <a:gd name="T22" fmla="*/ 248 w 516"/>
                    <a:gd name="T23" fmla="*/ 250 h 284"/>
                    <a:gd name="T24" fmla="*/ 248 w 516"/>
                    <a:gd name="T25" fmla="*/ 250 h 284"/>
                    <a:gd name="T26" fmla="*/ 332 w 516"/>
                    <a:gd name="T27" fmla="*/ 254 h 284"/>
                    <a:gd name="T28" fmla="*/ 420 w 516"/>
                    <a:gd name="T29" fmla="*/ 262 h 284"/>
                    <a:gd name="T30" fmla="*/ 516 w 516"/>
                    <a:gd name="T31" fmla="*/ 272 h 284"/>
                    <a:gd name="T32" fmla="*/ 508 w 516"/>
                    <a:gd name="T33" fmla="*/ 236 h 2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6"/>
                    <a:gd name="T52" fmla="*/ 0 h 284"/>
                    <a:gd name="T53" fmla="*/ 516 w 516"/>
                    <a:gd name="T54" fmla="*/ 284 h 28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6" h="284">
                      <a:moveTo>
                        <a:pt x="508" y="236"/>
                      </a:moveTo>
                      <a:lnTo>
                        <a:pt x="120" y="2"/>
                      </a:lnTo>
                      <a:lnTo>
                        <a:pt x="0" y="0"/>
                      </a:lnTo>
                      <a:lnTo>
                        <a:pt x="0" y="284"/>
                      </a:lnTo>
                      <a:lnTo>
                        <a:pt x="28" y="276"/>
                      </a:lnTo>
                      <a:lnTo>
                        <a:pt x="54" y="270"/>
                      </a:lnTo>
                      <a:lnTo>
                        <a:pt x="124" y="260"/>
                      </a:lnTo>
                      <a:lnTo>
                        <a:pt x="188" y="252"/>
                      </a:lnTo>
                      <a:lnTo>
                        <a:pt x="220" y="252"/>
                      </a:lnTo>
                      <a:lnTo>
                        <a:pt x="248" y="250"/>
                      </a:lnTo>
                      <a:lnTo>
                        <a:pt x="332" y="254"/>
                      </a:lnTo>
                      <a:lnTo>
                        <a:pt x="420" y="262"/>
                      </a:lnTo>
                      <a:lnTo>
                        <a:pt x="516" y="272"/>
                      </a:lnTo>
                      <a:lnTo>
                        <a:pt x="508" y="23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0" name="Freeform 84"/>
                <p:cNvSpPr>
                  <a:spLocks/>
                </p:cNvSpPr>
                <p:nvPr/>
              </p:nvSpPr>
              <p:spPr bwMode="auto">
                <a:xfrm>
                  <a:off x="1277" y="443"/>
                  <a:ext cx="506" cy="348"/>
                </a:xfrm>
                <a:custGeom>
                  <a:avLst/>
                  <a:gdLst>
                    <a:gd name="T0" fmla="*/ 352 w 506"/>
                    <a:gd name="T1" fmla="*/ 36 h 348"/>
                    <a:gd name="T2" fmla="*/ 352 w 506"/>
                    <a:gd name="T3" fmla="*/ 36 h 348"/>
                    <a:gd name="T4" fmla="*/ 312 w 506"/>
                    <a:gd name="T5" fmla="*/ 24 h 348"/>
                    <a:gd name="T6" fmla="*/ 256 w 506"/>
                    <a:gd name="T7" fmla="*/ 10 h 348"/>
                    <a:gd name="T8" fmla="*/ 226 w 506"/>
                    <a:gd name="T9" fmla="*/ 6 h 348"/>
                    <a:gd name="T10" fmla="*/ 196 w 506"/>
                    <a:gd name="T11" fmla="*/ 2 h 348"/>
                    <a:gd name="T12" fmla="*/ 164 w 506"/>
                    <a:gd name="T13" fmla="*/ 0 h 348"/>
                    <a:gd name="T14" fmla="*/ 136 w 506"/>
                    <a:gd name="T15" fmla="*/ 0 h 348"/>
                    <a:gd name="T16" fmla="*/ 136 w 506"/>
                    <a:gd name="T17" fmla="*/ 0 h 348"/>
                    <a:gd name="T18" fmla="*/ 102 w 506"/>
                    <a:gd name="T19" fmla="*/ 4 h 348"/>
                    <a:gd name="T20" fmla="*/ 76 w 506"/>
                    <a:gd name="T21" fmla="*/ 12 h 348"/>
                    <a:gd name="T22" fmla="*/ 52 w 506"/>
                    <a:gd name="T23" fmla="*/ 22 h 348"/>
                    <a:gd name="T24" fmla="*/ 32 w 506"/>
                    <a:gd name="T25" fmla="*/ 32 h 348"/>
                    <a:gd name="T26" fmla="*/ 18 w 506"/>
                    <a:gd name="T27" fmla="*/ 44 h 348"/>
                    <a:gd name="T28" fmla="*/ 8 w 506"/>
                    <a:gd name="T29" fmla="*/ 54 h 348"/>
                    <a:gd name="T30" fmla="*/ 2 w 506"/>
                    <a:gd name="T31" fmla="*/ 62 h 348"/>
                    <a:gd name="T32" fmla="*/ 0 w 506"/>
                    <a:gd name="T33" fmla="*/ 68 h 348"/>
                    <a:gd name="T34" fmla="*/ 0 w 506"/>
                    <a:gd name="T35" fmla="*/ 348 h 348"/>
                    <a:gd name="T36" fmla="*/ 0 w 506"/>
                    <a:gd name="T37" fmla="*/ 348 h 348"/>
                    <a:gd name="T38" fmla="*/ 18 w 506"/>
                    <a:gd name="T39" fmla="*/ 338 h 348"/>
                    <a:gd name="T40" fmla="*/ 38 w 506"/>
                    <a:gd name="T41" fmla="*/ 328 h 348"/>
                    <a:gd name="T42" fmla="*/ 68 w 506"/>
                    <a:gd name="T43" fmla="*/ 318 h 348"/>
                    <a:gd name="T44" fmla="*/ 102 w 506"/>
                    <a:gd name="T45" fmla="*/ 308 h 348"/>
                    <a:gd name="T46" fmla="*/ 142 w 506"/>
                    <a:gd name="T47" fmla="*/ 298 h 348"/>
                    <a:gd name="T48" fmla="*/ 186 w 506"/>
                    <a:gd name="T49" fmla="*/ 290 h 348"/>
                    <a:gd name="T50" fmla="*/ 210 w 506"/>
                    <a:gd name="T51" fmla="*/ 288 h 348"/>
                    <a:gd name="T52" fmla="*/ 236 w 506"/>
                    <a:gd name="T53" fmla="*/ 288 h 348"/>
                    <a:gd name="T54" fmla="*/ 236 w 506"/>
                    <a:gd name="T55" fmla="*/ 288 h 348"/>
                    <a:gd name="T56" fmla="*/ 284 w 506"/>
                    <a:gd name="T57" fmla="*/ 288 h 348"/>
                    <a:gd name="T58" fmla="*/ 330 w 506"/>
                    <a:gd name="T59" fmla="*/ 292 h 348"/>
                    <a:gd name="T60" fmla="*/ 376 w 506"/>
                    <a:gd name="T61" fmla="*/ 296 h 348"/>
                    <a:gd name="T62" fmla="*/ 418 w 506"/>
                    <a:gd name="T63" fmla="*/ 302 h 348"/>
                    <a:gd name="T64" fmla="*/ 482 w 506"/>
                    <a:gd name="T65" fmla="*/ 312 h 348"/>
                    <a:gd name="T66" fmla="*/ 506 w 506"/>
                    <a:gd name="T67" fmla="*/ 318 h 348"/>
                    <a:gd name="T68" fmla="*/ 352 w 506"/>
                    <a:gd name="T69" fmla="*/ 36 h 34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06"/>
                    <a:gd name="T106" fmla="*/ 0 h 348"/>
                    <a:gd name="T107" fmla="*/ 506 w 506"/>
                    <a:gd name="T108" fmla="*/ 348 h 34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06" h="348">
                      <a:moveTo>
                        <a:pt x="352" y="36"/>
                      </a:moveTo>
                      <a:lnTo>
                        <a:pt x="352" y="36"/>
                      </a:lnTo>
                      <a:lnTo>
                        <a:pt x="312" y="24"/>
                      </a:lnTo>
                      <a:lnTo>
                        <a:pt x="256" y="10"/>
                      </a:lnTo>
                      <a:lnTo>
                        <a:pt x="226" y="6"/>
                      </a:lnTo>
                      <a:lnTo>
                        <a:pt x="196" y="2"/>
                      </a:lnTo>
                      <a:lnTo>
                        <a:pt x="164" y="0"/>
                      </a:lnTo>
                      <a:lnTo>
                        <a:pt x="136" y="0"/>
                      </a:lnTo>
                      <a:lnTo>
                        <a:pt x="102" y="4"/>
                      </a:lnTo>
                      <a:lnTo>
                        <a:pt x="76" y="12"/>
                      </a:lnTo>
                      <a:lnTo>
                        <a:pt x="52" y="22"/>
                      </a:lnTo>
                      <a:lnTo>
                        <a:pt x="32" y="32"/>
                      </a:lnTo>
                      <a:lnTo>
                        <a:pt x="18" y="44"/>
                      </a:lnTo>
                      <a:lnTo>
                        <a:pt x="8" y="54"/>
                      </a:lnTo>
                      <a:lnTo>
                        <a:pt x="2" y="62"/>
                      </a:lnTo>
                      <a:lnTo>
                        <a:pt x="0" y="68"/>
                      </a:lnTo>
                      <a:lnTo>
                        <a:pt x="0" y="348"/>
                      </a:lnTo>
                      <a:lnTo>
                        <a:pt x="18" y="338"/>
                      </a:lnTo>
                      <a:lnTo>
                        <a:pt x="38" y="328"/>
                      </a:lnTo>
                      <a:lnTo>
                        <a:pt x="68" y="318"/>
                      </a:lnTo>
                      <a:lnTo>
                        <a:pt x="102" y="308"/>
                      </a:lnTo>
                      <a:lnTo>
                        <a:pt x="142" y="298"/>
                      </a:lnTo>
                      <a:lnTo>
                        <a:pt x="186" y="290"/>
                      </a:lnTo>
                      <a:lnTo>
                        <a:pt x="210" y="288"/>
                      </a:lnTo>
                      <a:lnTo>
                        <a:pt x="236" y="288"/>
                      </a:lnTo>
                      <a:lnTo>
                        <a:pt x="284" y="288"/>
                      </a:lnTo>
                      <a:lnTo>
                        <a:pt x="330" y="292"/>
                      </a:lnTo>
                      <a:lnTo>
                        <a:pt x="376" y="296"/>
                      </a:lnTo>
                      <a:lnTo>
                        <a:pt x="418" y="302"/>
                      </a:lnTo>
                      <a:lnTo>
                        <a:pt x="482" y="312"/>
                      </a:lnTo>
                      <a:lnTo>
                        <a:pt x="506" y="318"/>
                      </a:lnTo>
                      <a:lnTo>
                        <a:pt x="352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1" name="Freeform 85"/>
                <p:cNvSpPr>
                  <a:spLocks/>
                </p:cNvSpPr>
                <p:nvPr/>
              </p:nvSpPr>
              <p:spPr bwMode="auto">
                <a:xfrm>
                  <a:off x="729" y="801"/>
                  <a:ext cx="1094" cy="44"/>
                </a:xfrm>
                <a:custGeom>
                  <a:avLst/>
                  <a:gdLst>
                    <a:gd name="T0" fmla="*/ 1094 w 1094"/>
                    <a:gd name="T1" fmla="*/ 6 h 44"/>
                    <a:gd name="T2" fmla="*/ 606 w 1094"/>
                    <a:gd name="T3" fmla="*/ 0 h 44"/>
                    <a:gd name="T4" fmla="*/ 606 w 1094"/>
                    <a:gd name="T5" fmla="*/ 0 h 44"/>
                    <a:gd name="T6" fmla="*/ 604 w 1094"/>
                    <a:gd name="T7" fmla="*/ 4 h 44"/>
                    <a:gd name="T8" fmla="*/ 602 w 1094"/>
                    <a:gd name="T9" fmla="*/ 6 h 44"/>
                    <a:gd name="T10" fmla="*/ 596 w 1094"/>
                    <a:gd name="T11" fmla="*/ 10 h 44"/>
                    <a:gd name="T12" fmla="*/ 590 w 1094"/>
                    <a:gd name="T13" fmla="*/ 14 h 44"/>
                    <a:gd name="T14" fmla="*/ 580 w 1094"/>
                    <a:gd name="T15" fmla="*/ 18 h 44"/>
                    <a:gd name="T16" fmla="*/ 566 w 1094"/>
                    <a:gd name="T17" fmla="*/ 20 h 44"/>
                    <a:gd name="T18" fmla="*/ 546 w 1094"/>
                    <a:gd name="T19" fmla="*/ 20 h 44"/>
                    <a:gd name="T20" fmla="*/ 546 w 1094"/>
                    <a:gd name="T21" fmla="*/ 20 h 44"/>
                    <a:gd name="T22" fmla="*/ 532 w 1094"/>
                    <a:gd name="T23" fmla="*/ 20 h 44"/>
                    <a:gd name="T24" fmla="*/ 520 w 1094"/>
                    <a:gd name="T25" fmla="*/ 16 h 44"/>
                    <a:gd name="T26" fmla="*/ 510 w 1094"/>
                    <a:gd name="T27" fmla="*/ 14 h 44"/>
                    <a:gd name="T28" fmla="*/ 504 w 1094"/>
                    <a:gd name="T29" fmla="*/ 10 h 44"/>
                    <a:gd name="T30" fmla="*/ 498 w 1094"/>
                    <a:gd name="T31" fmla="*/ 4 h 44"/>
                    <a:gd name="T32" fmla="*/ 496 w 1094"/>
                    <a:gd name="T33" fmla="*/ 0 h 44"/>
                    <a:gd name="T34" fmla="*/ 0 w 1094"/>
                    <a:gd name="T35" fmla="*/ 10 h 44"/>
                    <a:gd name="T36" fmla="*/ 0 w 1094"/>
                    <a:gd name="T37" fmla="*/ 28 h 44"/>
                    <a:gd name="T38" fmla="*/ 488 w 1094"/>
                    <a:gd name="T39" fmla="*/ 12 h 44"/>
                    <a:gd name="T40" fmla="*/ 488 w 1094"/>
                    <a:gd name="T41" fmla="*/ 12 h 44"/>
                    <a:gd name="T42" fmla="*/ 490 w 1094"/>
                    <a:gd name="T43" fmla="*/ 18 h 44"/>
                    <a:gd name="T44" fmla="*/ 494 w 1094"/>
                    <a:gd name="T45" fmla="*/ 24 h 44"/>
                    <a:gd name="T46" fmla="*/ 500 w 1094"/>
                    <a:gd name="T47" fmla="*/ 30 h 44"/>
                    <a:gd name="T48" fmla="*/ 508 w 1094"/>
                    <a:gd name="T49" fmla="*/ 34 h 44"/>
                    <a:gd name="T50" fmla="*/ 528 w 1094"/>
                    <a:gd name="T51" fmla="*/ 40 h 44"/>
                    <a:gd name="T52" fmla="*/ 538 w 1094"/>
                    <a:gd name="T53" fmla="*/ 42 h 44"/>
                    <a:gd name="T54" fmla="*/ 548 w 1094"/>
                    <a:gd name="T55" fmla="*/ 44 h 44"/>
                    <a:gd name="T56" fmla="*/ 548 w 1094"/>
                    <a:gd name="T57" fmla="*/ 44 h 44"/>
                    <a:gd name="T58" fmla="*/ 560 w 1094"/>
                    <a:gd name="T59" fmla="*/ 42 h 44"/>
                    <a:gd name="T60" fmla="*/ 572 w 1094"/>
                    <a:gd name="T61" fmla="*/ 40 h 44"/>
                    <a:gd name="T62" fmla="*/ 592 w 1094"/>
                    <a:gd name="T63" fmla="*/ 34 h 44"/>
                    <a:gd name="T64" fmla="*/ 600 w 1094"/>
                    <a:gd name="T65" fmla="*/ 30 h 44"/>
                    <a:gd name="T66" fmla="*/ 606 w 1094"/>
                    <a:gd name="T67" fmla="*/ 24 h 44"/>
                    <a:gd name="T68" fmla="*/ 612 w 1094"/>
                    <a:gd name="T69" fmla="*/ 20 h 44"/>
                    <a:gd name="T70" fmla="*/ 614 w 1094"/>
                    <a:gd name="T71" fmla="*/ 14 h 44"/>
                    <a:gd name="T72" fmla="*/ 1094 w 1094"/>
                    <a:gd name="T73" fmla="*/ 22 h 44"/>
                    <a:gd name="T74" fmla="*/ 1094 w 1094"/>
                    <a:gd name="T75" fmla="*/ 6 h 4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94"/>
                    <a:gd name="T115" fmla="*/ 0 h 44"/>
                    <a:gd name="T116" fmla="*/ 1094 w 1094"/>
                    <a:gd name="T117" fmla="*/ 44 h 4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94" h="44">
                      <a:moveTo>
                        <a:pt x="1094" y="6"/>
                      </a:moveTo>
                      <a:lnTo>
                        <a:pt x="606" y="0"/>
                      </a:lnTo>
                      <a:lnTo>
                        <a:pt x="604" y="4"/>
                      </a:lnTo>
                      <a:lnTo>
                        <a:pt x="602" y="6"/>
                      </a:lnTo>
                      <a:lnTo>
                        <a:pt x="596" y="10"/>
                      </a:lnTo>
                      <a:lnTo>
                        <a:pt x="590" y="14"/>
                      </a:lnTo>
                      <a:lnTo>
                        <a:pt x="580" y="18"/>
                      </a:lnTo>
                      <a:lnTo>
                        <a:pt x="566" y="20"/>
                      </a:lnTo>
                      <a:lnTo>
                        <a:pt x="546" y="20"/>
                      </a:lnTo>
                      <a:lnTo>
                        <a:pt x="532" y="20"/>
                      </a:lnTo>
                      <a:lnTo>
                        <a:pt x="520" y="16"/>
                      </a:lnTo>
                      <a:lnTo>
                        <a:pt x="510" y="14"/>
                      </a:lnTo>
                      <a:lnTo>
                        <a:pt x="504" y="10"/>
                      </a:lnTo>
                      <a:lnTo>
                        <a:pt x="498" y="4"/>
                      </a:lnTo>
                      <a:lnTo>
                        <a:pt x="496" y="0"/>
                      </a:lnTo>
                      <a:lnTo>
                        <a:pt x="0" y="10"/>
                      </a:lnTo>
                      <a:lnTo>
                        <a:pt x="0" y="28"/>
                      </a:lnTo>
                      <a:lnTo>
                        <a:pt x="488" y="12"/>
                      </a:lnTo>
                      <a:lnTo>
                        <a:pt x="490" y="18"/>
                      </a:lnTo>
                      <a:lnTo>
                        <a:pt x="494" y="24"/>
                      </a:lnTo>
                      <a:lnTo>
                        <a:pt x="500" y="30"/>
                      </a:lnTo>
                      <a:lnTo>
                        <a:pt x="508" y="34"/>
                      </a:lnTo>
                      <a:lnTo>
                        <a:pt x="528" y="40"/>
                      </a:lnTo>
                      <a:lnTo>
                        <a:pt x="538" y="42"/>
                      </a:lnTo>
                      <a:lnTo>
                        <a:pt x="548" y="44"/>
                      </a:lnTo>
                      <a:lnTo>
                        <a:pt x="560" y="42"/>
                      </a:lnTo>
                      <a:lnTo>
                        <a:pt x="572" y="40"/>
                      </a:lnTo>
                      <a:lnTo>
                        <a:pt x="592" y="34"/>
                      </a:lnTo>
                      <a:lnTo>
                        <a:pt x="600" y="30"/>
                      </a:lnTo>
                      <a:lnTo>
                        <a:pt x="606" y="24"/>
                      </a:lnTo>
                      <a:lnTo>
                        <a:pt x="612" y="20"/>
                      </a:lnTo>
                      <a:lnTo>
                        <a:pt x="614" y="14"/>
                      </a:lnTo>
                      <a:lnTo>
                        <a:pt x="1094" y="22"/>
                      </a:lnTo>
                      <a:lnTo>
                        <a:pt x="1094" y="6"/>
                      </a:lnTo>
                      <a:close/>
                    </a:path>
                  </a:pathLst>
                </a:custGeom>
                <a:solidFill>
                  <a:srgbClr val="6400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2" name="Freeform 86"/>
                <p:cNvSpPr>
                  <a:spLocks/>
                </p:cNvSpPr>
                <p:nvPr/>
              </p:nvSpPr>
              <p:spPr bwMode="auto">
                <a:xfrm>
                  <a:off x="1037" y="593"/>
                  <a:ext cx="64" cy="60"/>
                </a:xfrm>
                <a:custGeom>
                  <a:avLst/>
                  <a:gdLst>
                    <a:gd name="T0" fmla="*/ 64 w 64"/>
                    <a:gd name="T1" fmla="*/ 6 h 60"/>
                    <a:gd name="T2" fmla="*/ 64 w 64"/>
                    <a:gd name="T3" fmla="*/ 6 h 60"/>
                    <a:gd name="T4" fmla="*/ 62 w 64"/>
                    <a:gd name="T5" fmla="*/ 10 h 60"/>
                    <a:gd name="T6" fmla="*/ 60 w 64"/>
                    <a:gd name="T7" fmla="*/ 12 h 60"/>
                    <a:gd name="T8" fmla="*/ 60 w 64"/>
                    <a:gd name="T9" fmla="*/ 12 h 60"/>
                    <a:gd name="T10" fmla="*/ 60 w 64"/>
                    <a:gd name="T11" fmla="*/ 22 h 60"/>
                    <a:gd name="T12" fmla="*/ 56 w 64"/>
                    <a:gd name="T13" fmla="*/ 30 h 60"/>
                    <a:gd name="T14" fmla="*/ 52 w 64"/>
                    <a:gd name="T15" fmla="*/ 38 h 60"/>
                    <a:gd name="T16" fmla="*/ 46 w 64"/>
                    <a:gd name="T17" fmla="*/ 46 h 60"/>
                    <a:gd name="T18" fmla="*/ 40 w 64"/>
                    <a:gd name="T19" fmla="*/ 52 h 60"/>
                    <a:gd name="T20" fmla="*/ 32 w 64"/>
                    <a:gd name="T21" fmla="*/ 56 h 60"/>
                    <a:gd name="T22" fmla="*/ 24 w 64"/>
                    <a:gd name="T23" fmla="*/ 60 h 60"/>
                    <a:gd name="T24" fmla="*/ 16 w 64"/>
                    <a:gd name="T25" fmla="*/ 60 h 60"/>
                    <a:gd name="T26" fmla="*/ 16 w 64"/>
                    <a:gd name="T27" fmla="*/ 60 h 60"/>
                    <a:gd name="T28" fmla="*/ 10 w 64"/>
                    <a:gd name="T29" fmla="*/ 60 h 60"/>
                    <a:gd name="T30" fmla="*/ 4 w 64"/>
                    <a:gd name="T31" fmla="*/ 56 h 60"/>
                    <a:gd name="T32" fmla="*/ 2 w 64"/>
                    <a:gd name="T33" fmla="*/ 52 h 60"/>
                    <a:gd name="T34" fmla="*/ 0 w 64"/>
                    <a:gd name="T35" fmla="*/ 46 h 60"/>
                    <a:gd name="T36" fmla="*/ 0 w 64"/>
                    <a:gd name="T37" fmla="*/ 46 h 60"/>
                    <a:gd name="T38" fmla="*/ 2 w 64"/>
                    <a:gd name="T39" fmla="*/ 40 h 60"/>
                    <a:gd name="T40" fmla="*/ 4 w 64"/>
                    <a:gd name="T41" fmla="*/ 34 h 60"/>
                    <a:gd name="T42" fmla="*/ 10 w 64"/>
                    <a:gd name="T43" fmla="*/ 24 h 60"/>
                    <a:gd name="T44" fmla="*/ 18 w 64"/>
                    <a:gd name="T45" fmla="*/ 16 h 60"/>
                    <a:gd name="T46" fmla="*/ 30 w 64"/>
                    <a:gd name="T47" fmla="*/ 10 h 60"/>
                    <a:gd name="T48" fmla="*/ 30 w 64"/>
                    <a:gd name="T49" fmla="*/ 10 h 60"/>
                    <a:gd name="T50" fmla="*/ 28 w 64"/>
                    <a:gd name="T51" fmla="*/ 8 h 60"/>
                    <a:gd name="T52" fmla="*/ 26 w 64"/>
                    <a:gd name="T53" fmla="*/ 6 h 60"/>
                    <a:gd name="T54" fmla="*/ 26 w 64"/>
                    <a:gd name="T55" fmla="*/ 6 h 60"/>
                    <a:gd name="T56" fmla="*/ 28 w 64"/>
                    <a:gd name="T57" fmla="*/ 6 h 60"/>
                    <a:gd name="T58" fmla="*/ 34 w 64"/>
                    <a:gd name="T59" fmla="*/ 4 h 60"/>
                    <a:gd name="T60" fmla="*/ 34 w 64"/>
                    <a:gd name="T61" fmla="*/ 4 h 60"/>
                    <a:gd name="T62" fmla="*/ 40 w 64"/>
                    <a:gd name="T63" fmla="*/ 2 h 60"/>
                    <a:gd name="T64" fmla="*/ 40 w 64"/>
                    <a:gd name="T65" fmla="*/ 2 h 60"/>
                    <a:gd name="T66" fmla="*/ 48 w 64"/>
                    <a:gd name="T67" fmla="*/ 0 h 60"/>
                    <a:gd name="T68" fmla="*/ 48 w 64"/>
                    <a:gd name="T69" fmla="*/ 0 h 60"/>
                    <a:gd name="T70" fmla="*/ 52 w 64"/>
                    <a:gd name="T71" fmla="*/ 0 h 60"/>
                    <a:gd name="T72" fmla="*/ 54 w 64"/>
                    <a:gd name="T73" fmla="*/ 2 h 60"/>
                    <a:gd name="T74" fmla="*/ 58 w 64"/>
                    <a:gd name="T75" fmla="*/ 6 h 60"/>
                    <a:gd name="T76" fmla="*/ 58 w 64"/>
                    <a:gd name="T77" fmla="*/ 6 h 60"/>
                    <a:gd name="T78" fmla="*/ 62 w 64"/>
                    <a:gd name="T79" fmla="*/ 6 h 60"/>
                    <a:gd name="T80" fmla="*/ 64 w 64"/>
                    <a:gd name="T81" fmla="*/ 6 h 60"/>
                    <a:gd name="T82" fmla="*/ 64 w 64"/>
                    <a:gd name="T83" fmla="*/ 6 h 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4"/>
                    <a:gd name="T127" fmla="*/ 0 h 60"/>
                    <a:gd name="T128" fmla="*/ 64 w 64"/>
                    <a:gd name="T129" fmla="*/ 60 h 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4" h="60">
                      <a:moveTo>
                        <a:pt x="64" y="6"/>
                      </a:moveTo>
                      <a:lnTo>
                        <a:pt x="64" y="6"/>
                      </a:lnTo>
                      <a:lnTo>
                        <a:pt x="62" y="10"/>
                      </a:lnTo>
                      <a:lnTo>
                        <a:pt x="60" y="12"/>
                      </a:lnTo>
                      <a:lnTo>
                        <a:pt x="60" y="22"/>
                      </a:lnTo>
                      <a:lnTo>
                        <a:pt x="56" y="30"/>
                      </a:lnTo>
                      <a:lnTo>
                        <a:pt x="52" y="38"/>
                      </a:lnTo>
                      <a:lnTo>
                        <a:pt x="46" y="46"/>
                      </a:lnTo>
                      <a:lnTo>
                        <a:pt x="40" y="52"/>
                      </a:lnTo>
                      <a:lnTo>
                        <a:pt x="32" y="56"/>
                      </a:lnTo>
                      <a:lnTo>
                        <a:pt x="24" y="60"/>
                      </a:lnTo>
                      <a:lnTo>
                        <a:pt x="16" y="60"/>
                      </a:lnTo>
                      <a:lnTo>
                        <a:pt x="10" y="60"/>
                      </a:lnTo>
                      <a:lnTo>
                        <a:pt x="4" y="56"/>
                      </a:lnTo>
                      <a:lnTo>
                        <a:pt x="2" y="52"/>
                      </a:ln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4" y="34"/>
                      </a:lnTo>
                      <a:lnTo>
                        <a:pt x="10" y="24"/>
                      </a:lnTo>
                      <a:lnTo>
                        <a:pt x="18" y="16"/>
                      </a:lnTo>
                      <a:lnTo>
                        <a:pt x="30" y="10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8" y="6"/>
                      </a:lnTo>
                      <a:lnTo>
                        <a:pt x="34" y="4"/>
                      </a:lnTo>
                      <a:lnTo>
                        <a:pt x="40" y="2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2"/>
                      </a:lnTo>
                      <a:lnTo>
                        <a:pt x="58" y="6"/>
                      </a:lnTo>
                      <a:lnTo>
                        <a:pt x="62" y="6"/>
                      </a:lnTo>
                      <a:lnTo>
                        <a:pt x="64" y="6"/>
                      </a:lnTo>
                      <a:close/>
                    </a:path>
                  </a:pathLst>
                </a:custGeom>
                <a:solidFill>
                  <a:srgbClr val="551F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3" name="Freeform 87"/>
                <p:cNvSpPr>
                  <a:spLocks/>
                </p:cNvSpPr>
                <p:nvPr/>
              </p:nvSpPr>
              <p:spPr bwMode="auto">
                <a:xfrm>
                  <a:off x="1055" y="603"/>
                  <a:ext cx="26" cy="42"/>
                </a:xfrm>
                <a:custGeom>
                  <a:avLst/>
                  <a:gdLst>
                    <a:gd name="T0" fmla="*/ 14 w 26"/>
                    <a:gd name="T1" fmla="*/ 0 h 42"/>
                    <a:gd name="T2" fmla="*/ 14 w 26"/>
                    <a:gd name="T3" fmla="*/ 0 h 42"/>
                    <a:gd name="T4" fmla="*/ 10 w 26"/>
                    <a:gd name="T5" fmla="*/ 6 h 42"/>
                    <a:gd name="T6" fmla="*/ 6 w 26"/>
                    <a:gd name="T7" fmla="*/ 12 h 42"/>
                    <a:gd name="T8" fmla="*/ 2 w 26"/>
                    <a:gd name="T9" fmla="*/ 20 h 42"/>
                    <a:gd name="T10" fmla="*/ 0 w 26"/>
                    <a:gd name="T11" fmla="*/ 28 h 42"/>
                    <a:gd name="T12" fmla="*/ 0 w 26"/>
                    <a:gd name="T13" fmla="*/ 28 h 42"/>
                    <a:gd name="T14" fmla="*/ 0 w 26"/>
                    <a:gd name="T15" fmla="*/ 34 h 42"/>
                    <a:gd name="T16" fmla="*/ 2 w 26"/>
                    <a:gd name="T17" fmla="*/ 38 h 42"/>
                    <a:gd name="T18" fmla="*/ 6 w 26"/>
                    <a:gd name="T19" fmla="*/ 42 h 42"/>
                    <a:gd name="T20" fmla="*/ 12 w 26"/>
                    <a:gd name="T21" fmla="*/ 42 h 42"/>
                    <a:gd name="T22" fmla="*/ 12 w 26"/>
                    <a:gd name="T23" fmla="*/ 42 h 42"/>
                    <a:gd name="T24" fmla="*/ 18 w 26"/>
                    <a:gd name="T25" fmla="*/ 40 h 42"/>
                    <a:gd name="T26" fmla="*/ 22 w 26"/>
                    <a:gd name="T27" fmla="*/ 36 h 42"/>
                    <a:gd name="T28" fmla="*/ 24 w 26"/>
                    <a:gd name="T29" fmla="*/ 28 h 42"/>
                    <a:gd name="T30" fmla="*/ 26 w 26"/>
                    <a:gd name="T31" fmla="*/ 18 h 42"/>
                    <a:gd name="T32" fmla="*/ 26 w 26"/>
                    <a:gd name="T33" fmla="*/ 18 h 42"/>
                    <a:gd name="T34" fmla="*/ 24 w 26"/>
                    <a:gd name="T35" fmla="*/ 12 h 42"/>
                    <a:gd name="T36" fmla="*/ 24 w 26"/>
                    <a:gd name="T37" fmla="*/ 6 h 42"/>
                    <a:gd name="T38" fmla="*/ 20 w 26"/>
                    <a:gd name="T39" fmla="*/ 2 h 42"/>
                    <a:gd name="T40" fmla="*/ 20 w 26"/>
                    <a:gd name="T41" fmla="*/ 2 h 42"/>
                    <a:gd name="T42" fmla="*/ 14 w 26"/>
                    <a:gd name="T43" fmla="*/ 0 h 42"/>
                    <a:gd name="T44" fmla="*/ 14 w 26"/>
                    <a:gd name="T45" fmla="*/ 0 h 4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6"/>
                    <a:gd name="T70" fmla="*/ 0 h 42"/>
                    <a:gd name="T71" fmla="*/ 26 w 26"/>
                    <a:gd name="T72" fmla="*/ 42 h 4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6" h="42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0" y="6"/>
                      </a:lnTo>
                      <a:lnTo>
                        <a:pt x="6" y="12"/>
                      </a:lnTo>
                      <a:lnTo>
                        <a:pt x="2" y="20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8"/>
                      </a:lnTo>
                      <a:lnTo>
                        <a:pt x="6" y="42"/>
                      </a:lnTo>
                      <a:lnTo>
                        <a:pt x="12" y="42"/>
                      </a:lnTo>
                      <a:lnTo>
                        <a:pt x="18" y="40"/>
                      </a:lnTo>
                      <a:lnTo>
                        <a:pt x="22" y="36"/>
                      </a:lnTo>
                      <a:lnTo>
                        <a:pt x="24" y="28"/>
                      </a:lnTo>
                      <a:lnTo>
                        <a:pt x="26" y="18"/>
                      </a:lnTo>
                      <a:lnTo>
                        <a:pt x="24" y="12"/>
                      </a:lnTo>
                      <a:lnTo>
                        <a:pt x="24" y="6"/>
                      </a:lnTo>
                      <a:lnTo>
                        <a:pt x="20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4" name="Freeform 88"/>
                <p:cNvSpPr>
                  <a:spLocks/>
                </p:cNvSpPr>
                <p:nvPr/>
              </p:nvSpPr>
              <p:spPr bwMode="auto">
                <a:xfrm>
                  <a:off x="1105" y="591"/>
                  <a:ext cx="62" cy="60"/>
                </a:xfrm>
                <a:custGeom>
                  <a:avLst/>
                  <a:gdLst>
                    <a:gd name="T0" fmla="*/ 62 w 62"/>
                    <a:gd name="T1" fmla="*/ 6 h 60"/>
                    <a:gd name="T2" fmla="*/ 62 w 62"/>
                    <a:gd name="T3" fmla="*/ 6 h 60"/>
                    <a:gd name="T4" fmla="*/ 60 w 62"/>
                    <a:gd name="T5" fmla="*/ 10 h 60"/>
                    <a:gd name="T6" fmla="*/ 58 w 62"/>
                    <a:gd name="T7" fmla="*/ 12 h 60"/>
                    <a:gd name="T8" fmla="*/ 58 w 62"/>
                    <a:gd name="T9" fmla="*/ 12 h 60"/>
                    <a:gd name="T10" fmla="*/ 58 w 62"/>
                    <a:gd name="T11" fmla="*/ 20 h 60"/>
                    <a:gd name="T12" fmla="*/ 56 w 62"/>
                    <a:gd name="T13" fmla="*/ 30 h 60"/>
                    <a:gd name="T14" fmla="*/ 52 w 62"/>
                    <a:gd name="T15" fmla="*/ 38 h 60"/>
                    <a:gd name="T16" fmla="*/ 46 w 62"/>
                    <a:gd name="T17" fmla="*/ 44 h 60"/>
                    <a:gd name="T18" fmla="*/ 38 w 62"/>
                    <a:gd name="T19" fmla="*/ 50 h 60"/>
                    <a:gd name="T20" fmla="*/ 30 w 62"/>
                    <a:gd name="T21" fmla="*/ 56 h 60"/>
                    <a:gd name="T22" fmla="*/ 22 w 62"/>
                    <a:gd name="T23" fmla="*/ 58 h 60"/>
                    <a:gd name="T24" fmla="*/ 14 w 62"/>
                    <a:gd name="T25" fmla="*/ 60 h 60"/>
                    <a:gd name="T26" fmla="*/ 14 w 62"/>
                    <a:gd name="T27" fmla="*/ 60 h 60"/>
                    <a:gd name="T28" fmla="*/ 8 w 62"/>
                    <a:gd name="T29" fmla="*/ 58 h 60"/>
                    <a:gd name="T30" fmla="*/ 4 w 62"/>
                    <a:gd name="T31" fmla="*/ 56 h 60"/>
                    <a:gd name="T32" fmla="*/ 0 w 62"/>
                    <a:gd name="T33" fmla="*/ 52 h 60"/>
                    <a:gd name="T34" fmla="*/ 0 w 62"/>
                    <a:gd name="T35" fmla="*/ 46 h 60"/>
                    <a:gd name="T36" fmla="*/ 0 w 62"/>
                    <a:gd name="T37" fmla="*/ 46 h 60"/>
                    <a:gd name="T38" fmla="*/ 0 w 62"/>
                    <a:gd name="T39" fmla="*/ 40 h 60"/>
                    <a:gd name="T40" fmla="*/ 2 w 62"/>
                    <a:gd name="T41" fmla="*/ 34 h 60"/>
                    <a:gd name="T42" fmla="*/ 8 w 62"/>
                    <a:gd name="T43" fmla="*/ 24 h 60"/>
                    <a:gd name="T44" fmla="*/ 18 w 62"/>
                    <a:gd name="T45" fmla="*/ 16 h 60"/>
                    <a:gd name="T46" fmla="*/ 28 w 62"/>
                    <a:gd name="T47" fmla="*/ 10 h 60"/>
                    <a:gd name="T48" fmla="*/ 28 w 62"/>
                    <a:gd name="T49" fmla="*/ 10 h 60"/>
                    <a:gd name="T50" fmla="*/ 26 w 62"/>
                    <a:gd name="T51" fmla="*/ 8 h 60"/>
                    <a:gd name="T52" fmla="*/ 26 w 62"/>
                    <a:gd name="T53" fmla="*/ 6 h 60"/>
                    <a:gd name="T54" fmla="*/ 26 w 62"/>
                    <a:gd name="T55" fmla="*/ 6 h 60"/>
                    <a:gd name="T56" fmla="*/ 26 w 62"/>
                    <a:gd name="T57" fmla="*/ 4 h 60"/>
                    <a:gd name="T58" fmla="*/ 32 w 62"/>
                    <a:gd name="T59" fmla="*/ 4 h 60"/>
                    <a:gd name="T60" fmla="*/ 32 w 62"/>
                    <a:gd name="T61" fmla="*/ 4 h 60"/>
                    <a:gd name="T62" fmla="*/ 38 w 62"/>
                    <a:gd name="T63" fmla="*/ 2 h 60"/>
                    <a:gd name="T64" fmla="*/ 38 w 62"/>
                    <a:gd name="T65" fmla="*/ 2 h 60"/>
                    <a:gd name="T66" fmla="*/ 46 w 62"/>
                    <a:gd name="T67" fmla="*/ 0 h 60"/>
                    <a:gd name="T68" fmla="*/ 46 w 62"/>
                    <a:gd name="T69" fmla="*/ 0 h 60"/>
                    <a:gd name="T70" fmla="*/ 50 w 62"/>
                    <a:gd name="T71" fmla="*/ 0 h 60"/>
                    <a:gd name="T72" fmla="*/ 52 w 62"/>
                    <a:gd name="T73" fmla="*/ 2 h 60"/>
                    <a:gd name="T74" fmla="*/ 56 w 62"/>
                    <a:gd name="T75" fmla="*/ 4 h 60"/>
                    <a:gd name="T76" fmla="*/ 56 w 62"/>
                    <a:gd name="T77" fmla="*/ 4 h 60"/>
                    <a:gd name="T78" fmla="*/ 62 w 62"/>
                    <a:gd name="T79" fmla="*/ 4 h 60"/>
                    <a:gd name="T80" fmla="*/ 62 w 62"/>
                    <a:gd name="T81" fmla="*/ 6 h 60"/>
                    <a:gd name="T82" fmla="*/ 62 w 62"/>
                    <a:gd name="T83" fmla="*/ 6 h 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2"/>
                    <a:gd name="T127" fmla="*/ 0 h 60"/>
                    <a:gd name="T128" fmla="*/ 62 w 62"/>
                    <a:gd name="T129" fmla="*/ 60 h 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2" h="60">
                      <a:moveTo>
                        <a:pt x="62" y="6"/>
                      </a:moveTo>
                      <a:lnTo>
                        <a:pt x="62" y="6"/>
                      </a:lnTo>
                      <a:lnTo>
                        <a:pt x="60" y="10"/>
                      </a:lnTo>
                      <a:lnTo>
                        <a:pt x="58" y="12"/>
                      </a:lnTo>
                      <a:lnTo>
                        <a:pt x="58" y="20"/>
                      </a:lnTo>
                      <a:lnTo>
                        <a:pt x="56" y="30"/>
                      </a:lnTo>
                      <a:lnTo>
                        <a:pt x="52" y="38"/>
                      </a:lnTo>
                      <a:lnTo>
                        <a:pt x="46" y="44"/>
                      </a:lnTo>
                      <a:lnTo>
                        <a:pt x="38" y="50"/>
                      </a:lnTo>
                      <a:lnTo>
                        <a:pt x="30" y="56"/>
                      </a:lnTo>
                      <a:lnTo>
                        <a:pt x="22" y="58"/>
                      </a:lnTo>
                      <a:lnTo>
                        <a:pt x="14" y="60"/>
                      </a:lnTo>
                      <a:lnTo>
                        <a:pt x="8" y="58"/>
                      </a:lnTo>
                      <a:lnTo>
                        <a:pt x="4" y="56"/>
                      </a:lnTo>
                      <a:lnTo>
                        <a:pt x="0" y="52"/>
                      </a:lnTo>
                      <a:lnTo>
                        <a:pt x="0" y="46"/>
                      </a:lnTo>
                      <a:lnTo>
                        <a:pt x="0" y="40"/>
                      </a:lnTo>
                      <a:lnTo>
                        <a:pt x="2" y="34"/>
                      </a:lnTo>
                      <a:lnTo>
                        <a:pt x="8" y="24"/>
                      </a:lnTo>
                      <a:lnTo>
                        <a:pt x="18" y="16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2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2" y="2"/>
                      </a:lnTo>
                      <a:lnTo>
                        <a:pt x="56" y="4"/>
                      </a:lnTo>
                      <a:lnTo>
                        <a:pt x="62" y="4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551F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5" name="Freeform 89"/>
                <p:cNvSpPr>
                  <a:spLocks/>
                </p:cNvSpPr>
                <p:nvPr/>
              </p:nvSpPr>
              <p:spPr bwMode="auto">
                <a:xfrm>
                  <a:off x="1123" y="601"/>
                  <a:ext cx="24" cy="42"/>
                </a:xfrm>
                <a:custGeom>
                  <a:avLst/>
                  <a:gdLst>
                    <a:gd name="T0" fmla="*/ 14 w 24"/>
                    <a:gd name="T1" fmla="*/ 0 h 42"/>
                    <a:gd name="T2" fmla="*/ 14 w 24"/>
                    <a:gd name="T3" fmla="*/ 0 h 42"/>
                    <a:gd name="T4" fmla="*/ 8 w 24"/>
                    <a:gd name="T5" fmla="*/ 4 h 42"/>
                    <a:gd name="T6" fmla="*/ 4 w 24"/>
                    <a:gd name="T7" fmla="*/ 12 h 42"/>
                    <a:gd name="T8" fmla="*/ 0 w 24"/>
                    <a:gd name="T9" fmla="*/ 20 h 42"/>
                    <a:gd name="T10" fmla="*/ 0 w 24"/>
                    <a:gd name="T11" fmla="*/ 28 h 42"/>
                    <a:gd name="T12" fmla="*/ 0 w 24"/>
                    <a:gd name="T13" fmla="*/ 28 h 42"/>
                    <a:gd name="T14" fmla="*/ 0 w 24"/>
                    <a:gd name="T15" fmla="*/ 32 h 42"/>
                    <a:gd name="T16" fmla="*/ 2 w 24"/>
                    <a:gd name="T17" fmla="*/ 38 h 42"/>
                    <a:gd name="T18" fmla="*/ 4 w 24"/>
                    <a:gd name="T19" fmla="*/ 40 h 42"/>
                    <a:gd name="T20" fmla="*/ 10 w 24"/>
                    <a:gd name="T21" fmla="*/ 42 h 42"/>
                    <a:gd name="T22" fmla="*/ 10 w 24"/>
                    <a:gd name="T23" fmla="*/ 42 h 42"/>
                    <a:gd name="T24" fmla="*/ 16 w 24"/>
                    <a:gd name="T25" fmla="*/ 40 h 42"/>
                    <a:gd name="T26" fmla="*/ 20 w 24"/>
                    <a:gd name="T27" fmla="*/ 36 h 42"/>
                    <a:gd name="T28" fmla="*/ 24 w 24"/>
                    <a:gd name="T29" fmla="*/ 28 h 42"/>
                    <a:gd name="T30" fmla="*/ 24 w 24"/>
                    <a:gd name="T31" fmla="*/ 18 h 42"/>
                    <a:gd name="T32" fmla="*/ 24 w 24"/>
                    <a:gd name="T33" fmla="*/ 18 h 42"/>
                    <a:gd name="T34" fmla="*/ 24 w 24"/>
                    <a:gd name="T35" fmla="*/ 10 h 42"/>
                    <a:gd name="T36" fmla="*/ 22 w 24"/>
                    <a:gd name="T37" fmla="*/ 6 h 42"/>
                    <a:gd name="T38" fmla="*/ 20 w 24"/>
                    <a:gd name="T39" fmla="*/ 2 h 42"/>
                    <a:gd name="T40" fmla="*/ 20 w 24"/>
                    <a:gd name="T41" fmla="*/ 2 h 42"/>
                    <a:gd name="T42" fmla="*/ 14 w 24"/>
                    <a:gd name="T43" fmla="*/ 0 h 42"/>
                    <a:gd name="T44" fmla="*/ 14 w 24"/>
                    <a:gd name="T45" fmla="*/ 0 h 4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4"/>
                    <a:gd name="T70" fmla="*/ 0 h 42"/>
                    <a:gd name="T71" fmla="*/ 24 w 24"/>
                    <a:gd name="T72" fmla="*/ 42 h 4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4" h="42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8" y="4"/>
                      </a:lnTo>
                      <a:lnTo>
                        <a:pt x="4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4" y="40"/>
                      </a:lnTo>
                      <a:lnTo>
                        <a:pt x="10" y="42"/>
                      </a:lnTo>
                      <a:lnTo>
                        <a:pt x="16" y="40"/>
                      </a:lnTo>
                      <a:lnTo>
                        <a:pt x="20" y="36"/>
                      </a:lnTo>
                      <a:lnTo>
                        <a:pt x="24" y="28"/>
                      </a:lnTo>
                      <a:lnTo>
                        <a:pt x="24" y="18"/>
                      </a:lnTo>
                      <a:lnTo>
                        <a:pt x="24" y="10"/>
                      </a:lnTo>
                      <a:lnTo>
                        <a:pt x="22" y="6"/>
                      </a:lnTo>
                      <a:lnTo>
                        <a:pt x="20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6" name="Freeform 90"/>
                <p:cNvSpPr>
                  <a:spLocks/>
                </p:cNvSpPr>
                <p:nvPr/>
              </p:nvSpPr>
              <p:spPr bwMode="auto">
                <a:xfrm>
                  <a:off x="1515" y="577"/>
                  <a:ext cx="86" cy="60"/>
                </a:xfrm>
                <a:custGeom>
                  <a:avLst/>
                  <a:gdLst>
                    <a:gd name="T0" fmla="*/ 86 w 86"/>
                    <a:gd name="T1" fmla="*/ 52 h 60"/>
                    <a:gd name="T2" fmla="*/ 86 w 86"/>
                    <a:gd name="T3" fmla="*/ 52 h 60"/>
                    <a:gd name="T4" fmla="*/ 74 w 86"/>
                    <a:gd name="T5" fmla="*/ 56 h 60"/>
                    <a:gd name="T6" fmla="*/ 62 w 86"/>
                    <a:gd name="T7" fmla="*/ 60 h 60"/>
                    <a:gd name="T8" fmla="*/ 62 w 86"/>
                    <a:gd name="T9" fmla="*/ 60 h 60"/>
                    <a:gd name="T10" fmla="*/ 56 w 86"/>
                    <a:gd name="T11" fmla="*/ 60 h 60"/>
                    <a:gd name="T12" fmla="*/ 50 w 86"/>
                    <a:gd name="T13" fmla="*/ 54 h 60"/>
                    <a:gd name="T14" fmla="*/ 50 w 86"/>
                    <a:gd name="T15" fmla="*/ 54 h 60"/>
                    <a:gd name="T16" fmla="*/ 46 w 86"/>
                    <a:gd name="T17" fmla="*/ 46 h 60"/>
                    <a:gd name="T18" fmla="*/ 44 w 86"/>
                    <a:gd name="T19" fmla="*/ 36 h 60"/>
                    <a:gd name="T20" fmla="*/ 44 w 86"/>
                    <a:gd name="T21" fmla="*/ 36 h 60"/>
                    <a:gd name="T22" fmla="*/ 42 w 86"/>
                    <a:gd name="T23" fmla="*/ 46 h 60"/>
                    <a:gd name="T24" fmla="*/ 42 w 86"/>
                    <a:gd name="T25" fmla="*/ 50 h 60"/>
                    <a:gd name="T26" fmla="*/ 38 w 86"/>
                    <a:gd name="T27" fmla="*/ 54 h 60"/>
                    <a:gd name="T28" fmla="*/ 38 w 86"/>
                    <a:gd name="T29" fmla="*/ 54 h 60"/>
                    <a:gd name="T30" fmla="*/ 34 w 86"/>
                    <a:gd name="T31" fmla="*/ 58 h 60"/>
                    <a:gd name="T32" fmla="*/ 26 w 86"/>
                    <a:gd name="T33" fmla="*/ 60 h 60"/>
                    <a:gd name="T34" fmla="*/ 26 w 86"/>
                    <a:gd name="T35" fmla="*/ 60 h 60"/>
                    <a:gd name="T36" fmla="*/ 20 w 86"/>
                    <a:gd name="T37" fmla="*/ 58 h 60"/>
                    <a:gd name="T38" fmla="*/ 14 w 86"/>
                    <a:gd name="T39" fmla="*/ 54 h 60"/>
                    <a:gd name="T40" fmla="*/ 14 w 86"/>
                    <a:gd name="T41" fmla="*/ 54 h 60"/>
                    <a:gd name="T42" fmla="*/ 10 w 86"/>
                    <a:gd name="T43" fmla="*/ 48 h 60"/>
                    <a:gd name="T44" fmla="*/ 6 w 86"/>
                    <a:gd name="T45" fmla="*/ 36 h 60"/>
                    <a:gd name="T46" fmla="*/ 0 w 86"/>
                    <a:gd name="T47" fmla="*/ 8 h 60"/>
                    <a:gd name="T48" fmla="*/ 0 w 86"/>
                    <a:gd name="T49" fmla="*/ 8 h 60"/>
                    <a:gd name="T50" fmla="*/ 0 w 86"/>
                    <a:gd name="T51" fmla="*/ 6 h 60"/>
                    <a:gd name="T52" fmla="*/ 0 w 86"/>
                    <a:gd name="T53" fmla="*/ 4 h 60"/>
                    <a:gd name="T54" fmla="*/ 0 w 86"/>
                    <a:gd name="T55" fmla="*/ 4 h 60"/>
                    <a:gd name="T56" fmla="*/ 14 w 86"/>
                    <a:gd name="T57" fmla="*/ 0 h 60"/>
                    <a:gd name="T58" fmla="*/ 14 w 86"/>
                    <a:gd name="T59" fmla="*/ 0 h 60"/>
                    <a:gd name="T60" fmla="*/ 14 w 86"/>
                    <a:gd name="T61" fmla="*/ 2 h 60"/>
                    <a:gd name="T62" fmla="*/ 14 w 86"/>
                    <a:gd name="T63" fmla="*/ 2 h 60"/>
                    <a:gd name="T64" fmla="*/ 20 w 86"/>
                    <a:gd name="T65" fmla="*/ 22 h 60"/>
                    <a:gd name="T66" fmla="*/ 24 w 86"/>
                    <a:gd name="T67" fmla="*/ 36 h 60"/>
                    <a:gd name="T68" fmla="*/ 28 w 86"/>
                    <a:gd name="T69" fmla="*/ 46 h 60"/>
                    <a:gd name="T70" fmla="*/ 28 w 86"/>
                    <a:gd name="T71" fmla="*/ 46 h 60"/>
                    <a:gd name="T72" fmla="*/ 30 w 86"/>
                    <a:gd name="T73" fmla="*/ 50 h 60"/>
                    <a:gd name="T74" fmla="*/ 34 w 86"/>
                    <a:gd name="T75" fmla="*/ 50 h 60"/>
                    <a:gd name="T76" fmla="*/ 34 w 86"/>
                    <a:gd name="T77" fmla="*/ 50 h 60"/>
                    <a:gd name="T78" fmla="*/ 38 w 86"/>
                    <a:gd name="T79" fmla="*/ 48 h 60"/>
                    <a:gd name="T80" fmla="*/ 40 w 86"/>
                    <a:gd name="T81" fmla="*/ 42 h 60"/>
                    <a:gd name="T82" fmla="*/ 40 w 86"/>
                    <a:gd name="T83" fmla="*/ 28 h 60"/>
                    <a:gd name="T84" fmla="*/ 34 w 86"/>
                    <a:gd name="T85" fmla="*/ 10 h 60"/>
                    <a:gd name="T86" fmla="*/ 34 w 86"/>
                    <a:gd name="T87" fmla="*/ 10 h 60"/>
                    <a:gd name="T88" fmla="*/ 34 w 86"/>
                    <a:gd name="T89" fmla="*/ 6 h 60"/>
                    <a:gd name="T90" fmla="*/ 38 w 86"/>
                    <a:gd name="T91" fmla="*/ 4 h 60"/>
                    <a:gd name="T92" fmla="*/ 38 w 86"/>
                    <a:gd name="T93" fmla="*/ 4 h 60"/>
                    <a:gd name="T94" fmla="*/ 48 w 86"/>
                    <a:gd name="T95" fmla="*/ 0 h 60"/>
                    <a:gd name="T96" fmla="*/ 48 w 86"/>
                    <a:gd name="T97" fmla="*/ 0 h 60"/>
                    <a:gd name="T98" fmla="*/ 50 w 86"/>
                    <a:gd name="T99" fmla="*/ 2 h 60"/>
                    <a:gd name="T100" fmla="*/ 50 w 86"/>
                    <a:gd name="T101" fmla="*/ 2 h 60"/>
                    <a:gd name="T102" fmla="*/ 50 w 86"/>
                    <a:gd name="T103" fmla="*/ 4 h 60"/>
                    <a:gd name="T104" fmla="*/ 58 w 86"/>
                    <a:gd name="T105" fmla="*/ 32 h 60"/>
                    <a:gd name="T106" fmla="*/ 58 w 86"/>
                    <a:gd name="T107" fmla="*/ 32 h 60"/>
                    <a:gd name="T108" fmla="*/ 62 w 86"/>
                    <a:gd name="T109" fmla="*/ 44 h 60"/>
                    <a:gd name="T110" fmla="*/ 62 w 86"/>
                    <a:gd name="T111" fmla="*/ 44 h 60"/>
                    <a:gd name="T112" fmla="*/ 64 w 86"/>
                    <a:gd name="T113" fmla="*/ 48 h 60"/>
                    <a:gd name="T114" fmla="*/ 68 w 86"/>
                    <a:gd name="T115" fmla="*/ 50 h 60"/>
                    <a:gd name="T116" fmla="*/ 74 w 86"/>
                    <a:gd name="T117" fmla="*/ 50 h 60"/>
                    <a:gd name="T118" fmla="*/ 74 w 86"/>
                    <a:gd name="T119" fmla="*/ 50 h 60"/>
                    <a:gd name="T120" fmla="*/ 84 w 86"/>
                    <a:gd name="T121" fmla="*/ 48 h 60"/>
                    <a:gd name="T122" fmla="*/ 86 w 86"/>
                    <a:gd name="T123" fmla="*/ 52 h 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6"/>
                    <a:gd name="T187" fmla="*/ 0 h 60"/>
                    <a:gd name="T188" fmla="*/ 86 w 86"/>
                    <a:gd name="T189" fmla="*/ 60 h 6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6" h="60">
                      <a:moveTo>
                        <a:pt x="86" y="52"/>
                      </a:moveTo>
                      <a:lnTo>
                        <a:pt x="86" y="52"/>
                      </a:lnTo>
                      <a:lnTo>
                        <a:pt x="74" y="56"/>
                      </a:lnTo>
                      <a:lnTo>
                        <a:pt x="62" y="60"/>
                      </a:lnTo>
                      <a:lnTo>
                        <a:pt x="56" y="60"/>
                      </a:lnTo>
                      <a:lnTo>
                        <a:pt x="50" y="54"/>
                      </a:lnTo>
                      <a:lnTo>
                        <a:pt x="46" y="46"/>
                      </a:lnTo>
                      <a:lnTo>
                        <a:pt x="44" y="36"/>
                      </a:lnTo>
                      <a:lnTo>
                        <a:pt x="42" y="46"/>
                      </a:lnTo>
                      <a:lnTo>
                        <a:pt x="42" y="50"/>
                      </a:lnTo>
                      <a:lnTo>
                        <a:pt x="38" y="54"/>
                      </a:lnTo>
                      <a:lnTo>
                        <a:pt x="34" y="58"/>
                      </a:lnTo>
                      <a:lnTo>
                        <a:pt x="26" y="60"/>
                      </a:lnTo>
                      <a:lnTo>
                        <a:pt x="20" y="58"/>
                      </a:lnTo>
                      <a:lnTo>
                        <a:pt x="14" y="54"/>
                      </a:lnTo>
                      <a:lnTo>
                        <a:pt x="10" y="48"/>
                      </a:lnTo>
                      <a:lnTo>
                        <a:pt x="6" y="36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20" y="22"/>
                      </a:lnTo>
                      <a:lnTo>
                        <a:pt x="24" y="36"/>
                      </a:lnTo>
                      <a:lnTo>
                        <a:pt x="28" y="46"/>
                      </a:lnTo>
                      <a:lnTo>
                        <a:pt x="30" y="50"/>
                      </a:lnTo>
                      <a:lnTo>
                        <a:pt x="34" y="50"/>
                      </a:lnTo>
                      <a:lnTo>
                        <a:pt x="38" y="48"/>
                      </a:lnTo>
                      <a:lnTo>
                        <a:pt x="40" y="42"/>
                      </a:lnTo>
                      <a:lnTo>
                        <a:pt x="40" y="28"/>
                      </a:lnTo>
                      <a:lnTo>
                        <a:pt x="34" y="10"/>
                      </a:lnTo>
                      <a:lnTo>
                        <a:pt x="34" y="6"/>
                      </a:lnTo>
                      <a:lnTo>
                        <a:pt x="38" y="4"/>
                      </a:lnTo>
                      <a:lnTo>
                        <a:pt x="48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lnTo>
                        <a:pt x="58" y="32"/>
                      </a:lnTo>
                      <a:lnTo>
                        <a:pt x="62" y="44"/>
                      </a:lnTo>
                      <a:lnTo>
                        <a:pt x="64" y="48"/>
                      </a:lnTo>
                      <a:lnTo>
                        <a:pt x="68" y="50"/>
                      </a:lnTo>
                      <a:lnTo>
                        <a:pt x="74" y="50"/>
                      </a:lnTo>
                      <a:lnTo>
                        <a:pt x="84" y="48"/>
                      </a:lnTo>
                      <a:lnTo>
                        <a:pt x="86" y="52"/>
                      </a:lnTo>
                      <a:close/>
                    </a:path>
                  </a:pathLst>
                </a:custGeom>
                <a:solidFill>
                  <a:srgbClr val="551F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7" name="Freeform 91"/>
                <p:cNvSpPr>
                  <a:spLocks/>
                </p:cNvSpPr>
                <p:nvPr/>
              </p:nvSpPr>
              <p:spPr bwMode="auto">
                <a:xfrm>
                  <a:off x="1581" y="533"/>
                  <a:ext cx="82" cy="118"/>
                </a:xfrm>
                <a:custGeom>
                  <a:avLst/>
                  <a:gdLst>
                    <a:gd name="T0" fmla="*/ 0 w 82"/>
                    <a:gd name="T1" fmla="*/ 6 h 118"/>
                    <a:gd name="T2" fmla="*/ 0 w 82"/>
                    <a:gd name="T3" fmla="*/ 6 h 118"/>
                    <a:gd name="T4" fmla="*/ 4 w 82"/>
                    <a:gd name="T5" fmla="*/ 4 h 118"/>
                    <a:gd name="T6" fmla="*/ 4 w 82"/>
                    <a:gd name="T7" fmla="*/ 4 h 118"/>
                    <a:gd name="T8" fmla="*/ 16 w 82"/>
                    <a:gd name="T9" fmla="*/ 0 h 118"/>
                    <a:gd name="T10" fmla="*/ 16 w 82"/>
                    <a:gd name="T11" fmla="*/ 0 h 118"/>
                    <a:gd name="T12" fmla="*/ 18 w 82"/>
                    <a:gd name="T13" fmla="*/ 2 h 118"/>
                    <a:gd name="T14" fmla="*/ 36 w 82"/>
                    <a:gd name="T15" fmla="*/ 62 h 118"/>
                    <a:gd name="T16" fmla="*/ 36 w 82"/>
                    <a:gd name="T17" fmla="*/ 62 h 118"/>
                    <a:gd name="T18" fmla="*/ 44 w 82"/>
                    <a:gd name="T19" fmla="*/ 60 h 118"/>
                    <a:gd name="T20" fmla="*/ 44 w 82"/>
                    <a:gd name="T21" fmla="*/ 60 h 118"/>
                    <a:gd name="T22" fmla="*/ 50 w 82"/>
                    <a:gd name="T23" fmla="*/ 58 h 118"/>
                    <a:gd name="T24" fmla="*/ 50 w 82"/>
                    <a:gd name="T25" fmla="*/ 58 h 118"/>
                    <a:gd name="T26" fmla="*/ 56 w 82"/>
                    <a:gd name="T27" fmla="*/ 58 h 118"/>
                    <a:gd name="T28" fmla="*/ 62 w 82"/>
                    <a:gd name="T29" fmla="*/ 60 h 118"/>
                    <a:gd name="T30" fmla="*/ 68 w 82"/>
                    <a:gd name="T31" fmla="*/ 66 h 118"/>
                    <a:gd name="T32" fmla="*/ 68 w 82"/>
                    <a:gd name="T33" fmla="*/ 66 h 118"/>
                    <a:gd name="T34" fmla="*/ 76 w 82"/>
                    <a:gd name="T35" fmla="*/ 68 h 118"/>
                    <a:gd name="T36" fmla="*/ 76 w 82"/>
                    <a:gd name="T37" fmla="*/ 68 h 118"/>
                    <a:gd name="T38" fmla="*/ 76 w 82"/>
                    <a:gd name="T39" fmla="*/ 70 h 118"/>
                    <a:gd name="T40" fmla="*/ 74 w 82"/>
                    <a:gd name="T41" fmla="*/ 72 h 118"/>
                    <a:gd name="T42" fmla="*/ 74 w 82"/>
                    <a:gd name="T43" fmla="*/ 72 h 118"/>
                    <a:gd name="T44" fmla="*/ 76 w 82"/>
                    <a:gd name="T45" fmla="*/ 76 h 118"/>
                    <a:gd name="T46" fmla="*/ 80 w 82"/>
                    <a:gd name="T47" fmla="*/ 84 h 118"/>
                    <a:gd name="T48" fmla="*/ 82 w 82"/>
                    <a:gd name="T49" fmla="*/ 92 h 118"/>
                    <a:gd name="T50" fmla="*/ 78 w 82"/>
                    <a:gd name="T51" fmla="*/ 102 h 118"/>
                    <a:gd name="T52" fmla="*/ 78 w 82"/>
                    <a:gd name="T53" fmla="*/ 102 h 118"/>
                    <a:gd name="T54" fmla="*/ 76 w 82"/>
                    <a:gd name="T55" fmla="*/ 108 h 118"/>
                    <a:gd name="T56" fmla="*/ 72 w 82"/>
                    <a:gd name="T57" fmla="*/ 112 h 118"/>
                    <a:gd name="T58" fmla="*/ 64 w 82"/>
                    <a:gd name="T59" fmla="*/ 116 h 118"/>
                    <a:gd name="T60" fmla="*/ 56 w 82"/>
                    <a:gd name="T61" fmla="*/ 118 h 118"/>
                    <a:gd name="T62" fmla="*/ 56 w 82"/>
                    <a:gd name="T63" fmla="*/ 118 h 118"/>
                    <a:gd name="T64" fmla="*/ 50 w 82"/>
                    <a:gd name="T65" fmla="*/ 116 h 118"/>
                    <a:gd name="T66" fmla="*/ 44 w 82"/>
                    <a:gd name="T67" fmla="*/ 114 h 118"/>
                    <a:gd name="T68" fmla="*/ 40 w 82"/>
                    <a:gd name="T69" fmla="*/ 112 h 118"/>
                    <a:gd name="T70" fmla="*/ 36 w 82"/>
                    <a:gd name="T71" fmla="*/ 106 h 118"/>
                    <a:gd name="T72" fmla="*/ 36 w 82"/>
                    <a:gd name="T73" fmla="*/ 106 h 118"/>
                    <a:gd name="T74" fmla="*/ 32 w 82"/>
                    <a:gd name="T75" fmla="*/ 100 h 118"/>
                    <a:gd name="T76" fmla="*/ 30 w 82"/>
                    <a:gd name="T77" fmla="*/ 94 h 118"/>
                    <a:gd name="T78" fmla="*/ 0 w 82"/>
                    <a:gd name="T79" fmla="*/ 6 h 11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2"/>
                    <a:gd name="T121" fmla="*/ 0 h 118"/>
                    <a:gd name="T122" fmla="*/ 82 w 82"/>
                    <a:gd name="T123" fmla="*/ 118 h 11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2" h="11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4"/>
                      </a:lnTo>
                      <a:lnTo>
                        <a:pt x="16" y="0"/>
                      </a:lnTo>
                      <a:lnTo>
                        <a:pt x="18" y="2"/>
                      </a:lnTo>
                      <a:lnTo>
                        <a:pt x="36" y="62"/>
                      </a:lnTo>
                      <a:lnTo>
                        <a:pt x="44" y="60"/>
                      </a:lnTo>
                      <a:lnTo>
                        <a:pt x="50" y="58"/>
                      </a:lnTo>
                      <a:lnTo>
                        <a:pt x="56" y="58"/>
                      </a:lnTo>
                      <a:lnTo>
                        <a:pt x="62" y="60"/>
                      </a:lnTo>
                      <a:lnTo>
                        <a:pt x="68" y="66"/>
                      </a:lnTo>
                      <a:lnTo>
                        <a:pt x="76" y="68"/>
                      </a:lnTo>
                      <a:lnTo>
                        <a:pt x="76" y="70"/>
                      </a:lnTo>
                      <a:lnTo>
                        <a:pt x="74" y="72"/>
                      </a:lnTo>
                      <a:lnTo>
                        <a:pt x="76" y="76"/>
                      </a:lnTo>
                      <a:lnTo>
                        <a:pt x="80" y="84"/>
                      </a:lnTo>
                      <a:lnTo>
                        <a:pt x="82" y="92"/>
                      </a:lnTo>
                      <a:lnTo>
                        <a:pt x="78" y="102"/>
                      </a:lnTo>
                      <a:lnTo>
                        <a:pt x="76" y="108"/>
                      </a:lnTo>
                      <a:lnTo>
                        <a:pt x="72" y="112"/>
                      </a:lnTo>
                      <a:lnTo>
                        <a:pt x="64" y="116"/>
                      </a:lnTo>
                      <a:lnTo>
                        <a:pt x="56" y="118"/>
                      </a:lnTo>
                      <a:lnTo>
                        <a:pt x="50" y="116"/>
                      </a:lnTo>
                      <a:lnTo>
                        <a:pt x="44" y="114"/>
                      </a:lnTo>
                      <a:lnTo>
                        <a:pt x="40" y="112"/>
                      </a:lnTo>
                      <a:lnTo>
                        <a:pt x="36" y="106"/>
                      </a:lnTo>
                      <a:lnTo>
                        <a:pt x="32" y="100"/>
                      </a:lnTo>
                      <a:lnTo>
                        <a:pt x="30" y="9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51F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8" name="Freeform 92"/>
                <p:cNvSpPr>
                  <a:spLocks/>
                </p:cNvSpPr>
                <p:nvPr/>
              </p:nvSpPr>
              <p:spPr bwMode="auto">
                <a:xfrm>
                  <a:off x="1617" y="597"/>
                  <a:ext cx="36" cy="44"/>
                </a:xfrm>
                <a:custGeom>
                  <a:avLst/>
                  <a:gdLst>
                    <a:gd name="T0" fmla="*/ 8 w 36"/>
                    <a:gd name="T1" fmla="*/ 24 h 44"/>
                    <a:gd name="T2" fmla="*/ 8 w 36"/>
                    <a:gd name="T3" fmla="*/ 24 h 44"/>
                    <a:gd name="T4" fmla="*/ 10 w 36"/>
                    <a:gd name="T5" fmla="*/ 30 h 44"/>
                    <a:gd name="T6" fmla="*/ 14 w 36"/>
                    <a:gd name="T7" fmla="*/ 36 h 44"/>
                    <a:gd name="T8" fmla="*/ 14 w 36"/>
                    <a:gd name="T9" fmla="*/ 36 h 44"/>
                    <a:gd name="T10" fmla="*/ 18 w 36"/>
                    <a:gd name="T11" fmla="*/ 40 h 44"/>
                    <a:gd name="T12" fmla="*/ 22 w 36"/>
                    <a:gd name="T13" fmla="*/ 44 h 44"/>
                    <a:gd name="T14" fmla="*/ 30 w 36"/>
                    <a:gd name="T15" fmla="*/ 44 h 44"/>
                    <a:gd name="T16" fmla="*/ 30 w 36"/>
                    <a:gd name="T17" fmla="*/ 44 h 44"/>
                    <a:gd name="T18" fmla="*/ 34 w 36"/>
                    <a:gd name="T19" fmla="*/ 44 h 44"/>
                    <a:gd name="T20" fmla="*/ 36 w 36"/>
                    <a:gd name="T21" fmla="*/ 42 h 44"/>
                    <a:gd name="T22" fmla="*/ 36 w 36"/>
                    <a:gd name="T23" fmla="*/ 38 h 44"/>
                    <a:gd name="T24" fmla="*/ 34 w 36"/>
                    <a:gd name="T25" fmla="*/ 34 h 44"/>
                    <a:gd name="T26" fmla="*/ 34 w 36"/>
                    <a:gd name="T27" fmla="*/ 34 h 44"/>
                    <a:gd name="T28" fmla="*/ 30 w 36"/>
                    <a:gd name="T29" fmla="*/ 24 h 44"/>
                    <a:gd name="T30" fmla="*/ 24 w 36"/>
                    <a:gd name="T31" fmla="*/ 14 h 44"/>
                    <a:gd name="T32" fmla="*/ 24 w 36"/>
                    <a:gd name="T33" fmla="*/ 14 h 44"/>
                    <a:gd name="T34" fmla="*/ 20 w 36"/>
                    <a:gd name="T35" fmla="*/ 10 h 44"/>
                    <a:gd name="T36" fmla="*/ 16 w 36"/>
                    <a:gd name="T37" fmla="*/ 6 h 44"/>
                    <a:gd name="T38" fmla="*/ 0 w 36"/>
                    <a:gd name="T39" fmla="*/ 0 h 44"/>
                    <a:gd name="T40" fmla="*/ 8 w 36"/>
                    <a:gd name="T41" fmla="*/ 24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"/>
                    <a:gd name="T64" fmla="*/ 0 h 44"/>
                    <a:gd name="T65" fmla="*/ 36 w 36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" h="44">
                      <a:moveTo>
                        <a:pt x="8" y="24"/>
                      </a:moveTo>
                      <a:lnTo>
                        <a:pt x="8" y="24"/>
                      </a:lnTo>
                      <a:lnTo>
                        <a:pt x="10" y="30"/>
                      </a:lnTo>
                      <a:lnTo>
                        <a:pt x="14" y="36"/>
                      </a:lnTo>
                      <a:lnTo>
                        <a:pt x="18" y="40"/>
                      </a:lnTo>
                      <a:lnTo>
                        <a:pt x="22" y="44"/>
                      </a:lnTo>
                      <a:lnTo>
                        <a:pt x="30" y="44"/>
                      </a:lnTo>
                      <a:lnTo>
                        <a:pt x="34" y="44"/>
                      </a:lnTo>
                      <a:lnTo>
                        <a:pt x="36" y="42"/>
                      </a:lnTo>
                      <a:lnTo>
                        <a:pt x="36" y="38"/>
                      </a:lnTo>
                      <a:lnTo>
                        <a:pt x="34" y="34"/>
                      </a:lnTo>
                      <a:lnTo>
                        <a:pt x="30" y="2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16" y="6"/>
                      </a:lnTo>
                      <a:lnTo>
                        <a:pt x="0" y="0"/>
                      </a:lnTo>
                      <a:lnTo>
                        <a:pt x="8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29" name="Freeform 93"/>
                <p:cNvSpPr>
                  <a:spLocks/>
                </p:cNvSpPr>
                <p:nvPr/>
              </p:nvSpPr>
              <p:spPr bwMode="auto">
                <a:xfrm>
                  <a:off x="829" y="681"/>
                  <a:ext cx="410" cy="58"/>
                </a:xfrm>
                <a:custGeom>
                  <a:avLst/>
                  <a:gdLst>
                    <a:gd name="T0" fmla="*/ 24 w 410"/>
                    <a:gd name="T1" fmla="*/ 36 h 58"/>
                    <a:gd name="T2" fmla="*/ 24 w 410"/>
                    <a:gd name="T3" fmla="*/ 36 h 58"/>
                    <a:gd name="T4" fmla="*/ 74 w 410"/>
                    <a:gd name="T5" fmla="*/ 22 h 58"/>
                    <a:gd name="T6" fmla="*/ 132 w 410"/>
                    <a:gd name="T7" fmla="*/ 10 h 58"/>
                    <a:gd name="T8" fmla="*/ 162 w 410"/>
                    <a:gd name="T9" fmla="*/ 6 h 58"/>
                    <a:gd name="T10" fmla="*/ 194 w 410"/>
                    <a:gd name="T11" fmla="*/ 2 h 58"/>
                    <a:gd name="T12" fmla="*/ 228 w 410"/>
                    <a:gd name="T13" fmla="*/ 0 h 58"/>
                    <a:gd name="T14" fmla="*/ 260 w 410"/>
                    <a:gd name="T15" fmla="*/ 0 h 58"/>
                    <a:gd name="T16" fmla="*/ 260 w 410"/>
                    <a:gd name="T17" fmla="*/ 0 h 58"/>
                    <a:gd name="T18" fmla="*/ 276 w 410"/>
                    <a:gd name="T19" fmla="*/ 0 h 58"/>
                    <a:gd name="T20" fmla="*/ 316 w 410"/>
                    <a:gd name="T21" fmla="*/ 4 h 58"/>
                    <a:gd name="T22" fmla="*/ 340 w 410"/>
                    <a:gd name="T23" fmla="*/ 8 h 58"/>
                    <a:gd name="T24" fmla="*/ 364 w 410"/>
                    <a:gd name="T25" fmla="*/ 14 h 58"/>
                    <a:gd name="T26" fmla="*/ 388 w 410"/>
                    <a:gd name="T27" fmla="*/ 20 h 58"/>
                    <a:gd name="T28" fmla="*/ 410 w 410"/>
                    <a:gd name="T29" fmla="*/ 28 h 58"/>
                    <a:gd name="T30" fmla="*/ 408 w 410"/>
                    <a:gd name="T31" fmla="*/ 26 h 58"/>
                    <a:gd name="T32" fmla="*/ 408 w 410"/>
                    <a:gd name="T33" fmla="*/ 36 h 58"/>
                    <a:gd name="T34" fmla="*/ 408 w 410"/>
                    <a:gd name="T35" fmla="*/ 36 h 58"/>
                    <a:gd name="T36" fmla="*/ 376 w 410"/>
                    <a:gd name="T37" fmla="*/ 24 h 58"/>
                    <a:gd name="T38" fmla="*/ 338 w 410"/>
                    <a:gd name="T39" fmla="*/ 16 h 58"/>
                    <a:gd name="T40" fmla="*/ 300 w 410"/>
                    <a:gd name="T41" fmla="*/ 10 h 58"/>
                    <a:gd name="T42" fmla="*/ 260 w 410"/>
                    <a:gd name="T43" fmla="*/ 10 h 58"/>
                    <a:gd name="T44" fmla="*/ 260 w 410"/>
                    <a:gd name="T45" fmla="*/ 10 h 58"/>
                    <a:gd name="T46" fmla="*/ 260 w 410"/>
                    <a:gd name="T47" fmla="*/ 10 h 58"/>
                    <a:gd name="T48" fmla="*/ 228 w 410"/>
                    <a:gd name="T49" fmla="*/ 10 h 58"/>
                    <a:gd name="T50" fmla="*/ 196 w 410"/>
                    <a:gd name="T51" fmla="*/ 12 h 58"/>
                    <a:gd name="T52" fmla="*/ 164 w 410"/>
                    <a:gd name="T53" fmla="*/ 16 h 58"/>
                    <a:gd name="T54" fmla="*/ 132 w 410"/>
                    <a:gd name="T55" fmla="*/ 20 h 58"/>
                    <a:gd name="T56" fmla="*/ 74 w 410"/>
                    <a:gd name="T57" fmla="*/ 34 h 58"/>
                    <a:gd name="T58" fmla="*/ 26 w 410"/>
                    <a:gd name="T59" fmla="*/ 48 h 58"/>
                    <a:gd name="T60" fmla="*/ 26 w 410"/>
                    <a:gd name="T61" fmla="*/ 48 h 58"/>
                    <a:gd name="T62" fmla="*/ 0 w 410"/>
                    <a:gd name="T63" fmla="*/ 58 h 58"/>
                    <a:gd name="T64" fmla="*/ 24 w 410"/>
                    <a:gd name="T65" fmla="*/ 36 h 5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10"/>
                    <a:gd name="T100" fmla="*/ 0 h 58"/>
                    <a:gd name="T101" fmla="*/ 410 w 410"/>
                    <a:gd name="T102" fmla="*/ 58 h 5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10" h="58">
                      <a:moveTo>
                        <a:pt x="24" y="36"/>
                      </a:moveTo>
                      <a:lnTo>
                        <a:pt x="24" y="36"/>
                      </a:lnTo>
                      <a:lnTo>
                        <a:pt x="74" y="22"/>
                      </a:lnTo>
                      <a:lnTo>
                        <a:pt x="132" y="10"/>
                      </a:lnTo>
                      <a:lnTo>
                        <a:pt x="162" y="6"/>
                      </a:lnTo>
                      <a:lnTo>
                        <a:pt x="194" y="2"/>
                      </a:lnTo>
                      <a:lnTo>
                        <a:pt x="228" y="0"/>
                      </a:lnTo>
                      <a:lnTo>
                        <a:pt x="260" y="0"/>
                      </a:lnTo>
                      <a:lnTo>
                        <a:pt x="276" y="0"/>
                      </a:lnTo>
                      <a:lnTo>
                        <a:pt x="316" y="4"/>
                      </a:lnTo>
                      <a:lnTo>
                        <a:pt x="340" y="8"/>
                      </a:lnTo>
                      <a:lnTo>
                        <a:pt x="364" y="14"/>
                      </a:lnTo>
                      <a:lnTo>
                        <a:pt x="388" y="20"/>
                      </a:lnTo>
                      <a:lnTo>
                        <a:pt x="410" y="28"/>
                      </a:lnTo>
                      <a:lnTo>
                        <a:pt x="408" y="26"/>
                      </a:lnTo>
                      <a:lnTo>
                        <a:pt x="408" y="36"/>
                      </a:lnTo>
                      <a:lnTo>
                        <a:pt x="376" y="24"/>
                      </a:lnTo>
                      <a:lnTo>
                        <a:pt x="338" y="16"/>
                      </a:lnTo>
                      <a:lnTo>
                        <a:pt x="300" y="10"/>
                      </a:lnTo>
                      <a:lnTo>
                        <a:pt x="260" y="10"/>
                      </a:lnTo>
                      <a:lnTo>
                        <a:pt x="228" y="10"/>
                      </a:lnTo>
                      <a:lnTo>
                        <a:pt x="196" y="12"/>
                      </a:lnTo>
                      <a:lnTo>
                        <a:pt x="164" y="16"/>
                      </a:lnTo>
                      <a:lnTo>
                        <a:pt x="132" y="20"/>
                      </a:lnTo>
                      <a:lnTo>
                        <a:pt x="74" y="34"/>
                      </a:lnTo>
                      <a:lnTo>
                        <a:pt x="26" y="48"/>
                      </a:lnTo>
                      <a:lnTo>
                        <a:pt x="0" y="58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B978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0" name="Freeform 94"/>
                <p:cNvSpPr>
                  <a:spLocks/>
                </p:cNvSpPr>
                <p:nvPr/>
              </p:nvSpPr>
              <p:spPr bwMode="auto">
                <a:xfrm>
                  <a:off x="1311" y="663"/>
                  <a:ext cx="400" cy="52"/>
                </a:xfrm>
                <a:custGeom>
                  <a:avLst/>
                  <a:gdLst>
                    <a:gd name="T0" fmla="*/ 0 w 400"/>
                    <a:gd name="T1" fmla="*/ 44 h 52"/>
                    <a:gd name="T2" fmla="*/ 0 w 400"/>
                    <a:gd name="T3" fmla="*/ 44 h 52"/>
                    <a:gd name="T4" fmla="*/ 24 w 400"/>
                    <a:gd name="T5" fmla="*/ 34 h 52"/>
                    <a:gd name="T6" fmla="*/ 48 w 400"/>
                    <a:gd name="T7" fmla="*/ 24 h 52"/>
                    <a:gd name="T8" fmla="*/ 72 w 400"/>
                    <a:gd name="T9" fmla="*/ 18 h 52"/>
                    <a:gd name="T10" fmla="*/ 100 w 400"/>
                    <a:gd name="T11" fmla="*/ 10 h 52"/>
                    <a:gd name="T12" fmla="*/ 126 w 400"/>
                    <a:gd name="T13" fmla="*/ 6 h 52"/>
                    <a:gd name="T14" fmla="*/ 154 w 400"/>
                    <a:gd name="T15" fmla="*/ 2 h 52"/>
                    <a:gd name="T16" fmla="*/ 182 w 400"/>
                    <a:gd name="T17" fmla="*/ 0 h 52"/>
                    <a:gd name="T18" fmla="*/ 210 w 400"/>
                    <a:gd name="T19" fmla="*/ 0 h 52"/>
                    <a:gd name="T20" fmla="*/ 210 w 400"/>
                    <a:gd name="T21" fmla="*/ 0 h 52"/>
                    <a:gd name="T22" fmla="*/ 230 w 400"/>
                    <a:gd name="T23" fmla="*/ 2 h 52"/>
                    <a:gd name="T24" fmla="*/ 274 w 400"/>
                    <a:gd name="T25" fmla="*/ 4 h 52"/>
                    <a:gd name="T26" fmla="*/ 330 w 400"/>
                    <a:gd name="T27" fmla="*/ 12 h 52"/>
                    <a:gd name="T28" fmla="*/ 358 w 400"/>
                    <a:gd name="T29" fmla="*/ 18 h 52"/>
                    <a:gd name="T30" fmla="*/ 382 w 400"/>
                    <a:gd name="T31" fmla="*/ 24 h 52"/>
                    <a:gd name="T32" fmla="*/ 382 w 400"/>
                    <a:gd name="T33" fmla="*/ 24 h 52"/>
                    <a:gd name="T34" fmla="*/ 382 w 400"/>
                    <a:gd name="T35" fmla="*/ 24 h 52"/>
                    <a:gd name="T36" fmla="*/ 400 w 400"/>
                    <a:gd name="T37" fmla="*/ 38 h 52"/>
                    <a:gd name="T38" fmla="*/ 400 w 400"/>
                    <a:gd name="T39" fmla="*/ 38 h 52"/>
                    <a:gd name="T40" fmla="*/ 360 w 400"/>
                    <a:gd name="T41" fmla="*/ 30 h 52"/>
                    <a:gd name="T42" fmla="*/ 312 w 400"/>
                    <a:gd name="T43" fmla="*/ 22 h 52"/>
                    <a:gd name="T44" fmla="*/ 260 w 400"/>
                    <a:gd name="T45" fmla="*/ 14 h 52"/>
                    <a:gd name="T46" fmla="*/ 208 w 400"/>
                    <a:gd name="T47" fmla="*/ 12 h 52"/>
                    <a:gd name="T48" fmla="*/ 208 w 400"/>
                    <a:gd name="T49" fmla="*/ 12 h 52"/>
                    <a:gd name="T50" fmla="*/ 208 w 400"/>
                    <a:gd name="T51" fmla="*/ 12 h 52"/>
                    <a:gd name="T52" fmla="*/ 152 w 400"/>
                    <a:gd name="T53" fmla="*/ 14 h 52"/>
                    <a:gd name="T54" fmla="*/ 124 w 400"/>
                    <a:gd name="T55" fmla="*/ 18 h 52"/>
                    <a:gd name="T56" fmla="*/ 98 w 400"/>
                    <a:gd name="T57" fmla="*/ 22 h 52"/>
                    <a:gd name="T58" fmla="*/ 72 w 400"/>
                    <a:gd name="T59" fmla="*/ 26 h 52"/>
                    <a:gd name="T60" fmla="*/ 46 w 400"/>
                    <a:gd name="T61" fmla="*/ 34 h 52"/>
                    <a:gd name="T62" fmla="*/ 24 w 400"/>
                    <a:gd name="T63" fmla="*/ 42 h 52"/>
                    <a:gd name="T64" fmla="*/ 2 w 400"/>
                    <a:gd name="T65" fmla="*/ 52 h 52"/>
                    <a:gd name="T66" fmla="*/ 2 w 400"/>
                    <a:gd name="T67" fmla="*/ 52 h 52"/>
                    <a:gd name="T68" fmla="*/ 0 w 400"/>
                    <a:gd name="T69" fmla="*/ 44 h 5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00"/>
                    <a:gd name="T106" fmla="*/ 0 h 52"/>
                    <a:gd name="T107" fmla="*/ 400 w 400"/>
                    <a:gd name="T108" fmla="*/ 52 h 5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00" h="52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24" y="34"/>
                      </a:lnTo>
                      <a:lnTo>
                        <a:pt x="48" y="24"/>
                      </a:lnTo>
                      <a:lnTo>
                        <a:pt x="72" y="18"/>
                      </a:lnTo>
                      <a:lnTo>
                        <a:pt x="100" y="10"/>
                      </a:lnTo>
                      <a:lnTo>
                        <a:pt x="126" y="6"/>
                      </a:lnTo>
                      <a:lnTo>
                        <a:pt x="154" y="2"/>
                      </a:lnTo>
                      <a:lnTo>
                        <a:pt x="182" y="0"/>
                      </a:lnTo>
                      <a:lnTo>
                        <a:pt x="210" y="0"/>
                      </a:lnTo>
                      <a:lnTo>
                        <a:pt x="230" y="2"/>
                      </a:lnTo>
                      <a:lnTo>
                        <a:pt x="274" y="4"/>
                      </a:lnTo>
                      <a:lnTo>
                        <a:pt x="330" y="12"/>
                      </a:lnTo>
                      <a:lnTo>
                        <a:pt x="358" y="18"/>
                      </a:lnTo>
                      <a:lnTo>
                        <a:pt x="382" y="24"/>
                      </a:lnTo>
                      <a:lnTo>
                        <a:pt x="400" y="38"/>
                      </a:lnTo>
                      <a:lnTo>
                        <a:pt x="360" y="30"/>
                      </a:lnTo>
                      <a:lnTo>
                        <a:pt x="312" y="22"/>
                      </a:lnTo>
                      <a:lnTo>
                        <a:pt x="260" y="14"/>
                      </a:lnTo>
                      <a:lnTo>
                        <a:pt x="208" y="12"/>
                      </a:lnTo>
                      <a:lnTo>
                        <a:pt x="152" y="14"/>
                      </a:lnTo>
                      <a:lnTo>
                        <a:pt x="124" y="18"/>
                      </a:lnTo>
                      <a:lnTo>
                        <a:pt x="98" y="22"/>
                      </a:lnTo>
                      <a:lnTo>
                        <a:pt x="72" y="26"/>
                      </a:lnTo>
                      <a:lnTo>
                        <a:pt x="46" y="34"/>
                      </a:lnTo>
                      <a:lnTo>
                        <a:pt x="24" y="42"/>
                      </a:lnTo>
                      <a:lnTo>
                        <a:pt x="2" y="5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B978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1" name="Freeform 95"/>
                <p:cNvSpPr>
                  <a:spLocks/>
                </p:cNvSpPr>
                <p:nvPr/>
              </p:nvSpPr>
              <p:spPr bwMode="auto">
                <a:xfrm>
                  <a:off x="1111" y="497"/>
                  <a:ext cx="60" cy="60"/>
                </a:xfrm>
                <a:custGeom>
                  <a:avLst/>
                  <a:gdLst>
                    <a:gd name="T0" fmla="*/ 60 w 60"/>
                    <a:gd name="T1" fmla="*/ 32 h 60"/>
                    <a:gd name="T2" fmla="*/ 36 w 60"/>
                    <a:gd name="T3" fmla="*/ 28 h 60"/>
                    <a:gd name="T4" fmla="*/ 56 w 60"/>
                    <a:gd name="T5" fmla="*/ 12 h 60"/>
                    <a:gd name="T6" fmla="*/ 52 w 60"/>
                    <a:gd name="T7" fmla="*/ 10 h 60"/>
                    <a:gd name="T8" fmla="*/ 32 w 60"/>
                    <a:gd name="T9" fmla="*/ 24 h 60"/>
                    <a:gd name="T10" fmla="*/ 36 w 60"/>
                    <a:gd name="T11" fmla="*/ 0 h 60"/>
                    <a:gd name="T12" fmla="*/ 32 w 60"/>
                    <a:gd name="T13" fmla="*/ 0 h 60"/>
                    <a:gd name="T14" fmla="*/ 28 w 60"/>
                    <a:gd name="T15" fmla="*/ 24 h 60"/>
                    <a:gd name="T16" fmla="*/ 14 w 60"/>
                    <a:gd name="T17" fmla="*/ 4 h 60"/>
                    <a:gd name="T18" fmla="*/ 10 w 60"/>
                    <a:gd name="T19" fmla="*/ 6 h 60"/>
                    <a:gd name="T20" fmla="*/ 26 w 60"/>
                    <a:gd name="T21" fmla="*/ 26 h 60"/>
                    <a:gd name="T22" fmla="*/ 0 w 60"/>
                    <a:gd name="T23" fmla="*/ 24 h 60"/>
                    <a:gd name="T24" fmla="*/ 0 w 60"/>
                    <a:gd name="T25" fmla="*/ 28 h 60"/>
                    <a:gd name="T26" fmla="*/ 24 w 60"/>
                    <a:gd name="T27" fmla="*/ 30 h 60"/>
                    <a:gd name="T28" fmla="*/ 4 w 60"/>
                    <a:gd name="T29" fmla="*/ 46 h 60"/>
                    <a:gd name="T30" fmla="*/ 8 w 60"/>
                    <a:gd name="T31" fmla="*/ 50 h 60"/>
                    <a:gd name="T32" fmla="*/ 28 w 60"/>
                    <a:gd name="T33" fmla="*/ 34 h 60"/>
                    <a:gd name="T34" fmla="*/ 24 w 60"/>
                    <a:gd name="T35" fmla="*/ 60 h 60"/>
                    <a:gd name="T36" fmla="*/ 28 w 60"/>
                    <a:gd name="T37" fmla="*/ 60 h 60"/>
                    <a:gd name="T38" fmla="*/ 32 w 60"/>
                    <a:gd name="T39" fmla="*/ 34 h 60"/>
                    <a:gd name="T40" fmla="*/ 46 w 60"/>
                    <a:gd name="T41" fmla="*/ 54 h 60"/>
                    <a:gd name="T42" fmla="*/ 50 w 60"/>
                    <a:gd name="T43" fmla="*/ 52 h 60"/>
                    <a:gd name="T44" fmla="*/ 34 w 60"/>
                    <a:gd name="T45" fmla="*/ 32 h 60"/>
                    <a:gd name="T46" fmla="*/ 60 w 60"/>
                    <a:gd name="T47" fmla="*/ 36 h 60"/>
                    <a:gd name="T48" fmla="*/ 60 w 60"/>
                    <a:gd name="T49" fmla="*/ 32 h 6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0"/>
                    <a:gd name="T76" fmla="*/ 0 h 60"/>
                    <a:gd name="T77" fmla="*/ 60 w 60"/>
                    <a:gd name="T78" fmla="*/ 60 h 6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0" h="60">
                      <a:moveTo>
                        <a:pt x="60" y="32"/>
                      </a:moveTo>
                      <a:lnTo>
                        <a:pt x="36" y="28"/>
                      </a:lnTo>
                      <a:lnTo>
                        <a:pt x="56" y="12"/>
                      </a:lnTo>
                      <a:lnTo>
                        <a:pt x="52" y="10"/>
                      </a:lnTo>
                      <a:lnTo>
                        <a:pt x="32" y="24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24"/>
                      </a:lnTo>
                      <a:lnTo>
                        <a:pt x="14" y="4"/>
                      </a:lnTo>
                      <a:lnTo>
                        <a:pt x="10" y="6"/>
                      </a:lnTo>
                      <a:lnTo>
                        <a:pt x="26" y="26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24" y="30"/>
                      </a:lnTo>
                      <a:lnTo>
                        <a:pt x="4" y="46"/>
                      </a:lnTo>
                      <a:lnTo>
                        <a:pt x="8" y="50"/>
                      </a:lnTo>
                      <a:lnTo>
                        <a:pt x="28" y="34"/>
                      </a:lnTo>
                      <a:lnTo>
                        <a:pt x="24" y="60"/>
                      </a:lnTo>
                      <a:lnTo>
                        <a:pt x="28" y="60"/>
                      </a:lnTo>
                      <a:lnTo>
                        <a:pt x="32" y="34"/>
                      </a:lnTo>
                      <a:lnTo>
                        <a:pt x="46" y="54"/>
                      </a:lnTo>
                      <a:lnTo>
                        <a:pt x="50" y="52"/>
                      </a:lnTo>
                      <a:lnTo>
                        <a:pt x="34" y="32"/>
                      </a:lnTo>
                      <a:lnTo>
                        <a:pt x="60" y="36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DA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2" name="Freeform 96"/>
                <p:cNvSpPr>
                  <a:spLocks/>
                </p:cNvSpPr>
                <p:nvPr/>
              </p:nvSpPr>
              <p:spPr bwMode="auto">
                <a:xfrm>
                  <a:off x="1493" y="493"/>
                  <a:ext cx="60" cy="62"/>
                </a:xfrm>
                <a:custGeom>
                  <a:avLst/>
                  <a:gdLst>
                    <a:gd name="T0" fmla="*/ 60 w 60"/>
                    <a:gd name="T1" fmla="*/ 34 h 62"/>
                    <a:gd name="T2" fmla="*/ 36 w 60"/>
                    <a:gd name="T3" fmla="*/ 30 h 62"/>
                    <a:gd name="T4" fmla="*/ 56 w 60"/>
                    <a:gd name="T5" fmla="*/ 14 h 62"/>
                    <a:gd name="T6" fmla="*/ 54 w 60"/>
                    <a:gd name="T7" fmla="*/ 12 h 62"/>
                    <a:gd name="T8" fmla="*/ 34 w 60"/>
                    <a:gd name="T9" fmla="*/ 26 h 62"/>
                    <a:gd name="T10" fmla="*/ 36 w 60"/>
                    <a:gd name="T11" fmla="*/ 2 h 62"/>
                    <a:gd name="T12" fmla="*/ 32 w 60"/>
                    <a:gd name="T13" fmla="*/ 0 h 62"/>
                    <a:gd name="T14" fmla="*/ 30 w 60"/>
                    <a:gd name="T15" fmla="*/ 26 h 62"/>
                    <a:gd name="T16" fmla="*/ 14 w 60"/>
                    <a:gd name="T17" fmla="*/ 6 h 62"/>
                    <a:gd name="T18" fmla="*/ 10 w 60"/>
                    <a:gd name="T19" fmla="*/ 8 h 62"/>
                    <a:gd name="T20" fmla="*/ 26 w 60"/>
                    <a:gd name="T21" fmla="*/ 28 h 62"/>
                    <a:gd name="T22" fmla="*/ 0 w 60"/>
                    <a:gd name="T23" fmla="*/ 26 h 62"/>
                    <a:gd name="T24" fmla="*/ 0 w 60"/>
                    <a:gd name="T25" fmla="*/ 30 h 62"/>
                    <a:gd name="T26" fmla="*/ 26 w 60"/>
                    <a:gd name="T27" fmla="*/ 32 h 62"/>
                    <a:gd name="T28" fmla="*/ 6 w 60"/>
                    <a:gd name="T29" fmla="*/ 48 h 62"/>
                    <a:gd name="T30" fmla="*/ 8 w 60"/>
                    <a:gd name="T31" fmla="*/ 52 h 62"/>
                    <a:gd name="T32" fmla="*/ 28 w 60"/>
                    <a:gd name="T33" fmla="*/ 36 h 62"/>
                    <a:gd name="T34" fmla="*/ 24 w 60"/>
                    <a:gd name="T35" fmla="*/ 62 h 62"/>
                    <a:gd name="T36" fmla="*/ 28 w 60"/>
                    <a:gd name="T37" fmla="*/ 62 h 62"/>
                    <a:gd name="T38" fmla="*/ 32 w 60"/>
                    <a:gd name="T39" fmla="*/ 36 h 62"/>
                    <a:gd name="T40" fmla="*/ 48 w 60"/>
                    <a:gd name="T41" fmla="*/ 56 h 62"/>
                    <a:gd name="T42" fmla="*/ 50 w 60"/>
                    <a:gd name="T43" fmla="*/ 54 h 62"/>
                    <a:gd name="T44" fmla="*/ 36 w 60"/>
                    <a:gd name="T45" fmla="*/ 34 h 62"/>
                    <a:gd name="T46" fmla="*/ 60 w 60"/>
                    <a:gd name="T47" fmla="*/ 38 h 62"/>
                    <a:gd name="T48" fmla="*/ 60 w 60"/>
                    <a:gd name="T49" fmla="*/ 34 h 6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0"/>
                    <a:gd name="T76" fmla="*/ 0 h 62"/>
                    <a:gd name="T77" fmla="*/ 60 w 60"/>
                    <a:gd name="T78" fmla="*/ 62 h 6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0" h="62">
                      <a:moveTo>
                        <a:pt x="60" y="34"/>
                      </a:moveTo>
                      <a:lnTo>
                        <a:pt x="36" y="30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34" y="26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30" y="2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26" y="28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26" y="32"/>
                      </a:lnTo>
                      <a:lnTo>
                        <a:pt x="6" y="48"/>
                      </a:lnTo>
                      <a:lnTo>
                        <a:pt x="8" y="52"/>
                      </a:lnTo>
                      <a:lnTo>
                        <a:pt x="28" y="36"/>
                      </a:lnTo>
                      <a:lnTo>
                        <a:pt x="24" y="62"/>
                      </a:lnTo>
                      <a:lnTo>
                        <a:pt x="28" y="62"/>
                      </a:lnTo>
                      <a:lnTo>
                        <a:pt x="32" y="36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36" y="34"/>
                      </a:lnTo>
                      <a:lnTo>
                        <a:pt x="60" y="38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solidFill>
                  <a:srgbClr val="DA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3" name="Freeform 97"/>
                <p:cNvSpPr>
                  <a:spLocks/>
                </p:cNvSpPr>
                <p:nvPr/>
              </p:nvSpPr>
              <p:spPr bwMode="auto">
                <a:xfrm>
                  <a:off x="1055" y="485"/>
                  <a:ext cx="46" cy="46"/>
                </a:xfrm>
                <a:custGeom>
                  <a:avLst/>
                  <a:gdLst>
                    <a:gd name="T0" fmla="*/ 46 w 46"/>
                    <a:gd name="T1" fmla="*/ 24 h 46"/>
                    <a:gd name="T2" fmla="*/ 26 w 46"/>
                    <a:gd name="T3" fmla="*/ 22 h 46"/>
                    <a:gd name="T4" fmla="*/ 42 w 46"/>
                    <a:gd name="T5" fmla="*/ 10 h 46"/>
                    <a:gd name="T6" fmla="*/ 40 w 46"/>
                    <a:gd name="T7" fmla="*/ 8 h 46"/>
                    <a:gd name="T8" fmla="*/ 26 w 46"/>
                    <a:gd name="T9" fmla="*/ 20 h 46"/>
                    <a:gd name="T10" fmla="*/ 28 w 46"/>
                    <a:gd name="T11" fmla="*/ 0 h 46"/>
                    <a:gd name="T12" fmla="*/ 24 w 46"/>
                    <a:gd name="T13" fmla="*/ 0 h 46"/>
                    <a:gd name="T14" fmla="*/ 22 w 46"/>
                    <a:gd name="T15" fmla="*/ 20 h 46"/>
                    <a:gd name="T16" fmla="*/ 10 w 46"/>
                    <a:gd name="T17" fmla="*/ 4 h 46"/>
                    <a:gd name="T18" fmla="*/ 8 w 46"/>
                    <a:gd name="T19" fmla="*/ 6 h 46"/>
                    <a:gd name="T20" fmla="*/ 20 w 46"/>
                    <a:gd name="T21" fmla="*/ 22 h 46"/>
                    <a:gd name="T22" fmla="*/ 0 w 46"/>
                    <a:gd name="T23" fmla="*/ 18 h 46"/>
                    <a:gd name="T24" fmla="*/ 0 w 46"/>
                    <a:gd name="T25" fmla="*/ 22 h 46"/>
                    <a:gd name="T26" fmla="*/ 20 w 46"/>
                    <a:gd name="T27" fmla="*/ 24 h 46"/>
                    <a:gd name="T28" fmla="*/ 4 w 46"/>
                    <a:gd name="T29" fmla="*/ 36 h 46"/>
                    <a:gd name="T30" fmla="*/ 6 w 46"/>
                    <a:gd name="T31" fmla="*/ 38 h 46"/>
                    <a:gd name="T32" fmla="*/ 20 w 46"/>
                    <a:gd name="T33" fmla="*/ 26 h 46"/>
                    <a:gd name="T34" fmla="*/ 18 w 46"/>
                    <a:gd name="T35" fmla="*/ 46 h 46"/>
                    <a:gd name="T36" fmla="*/ 22 w 46"/>
                    <a:gd name="T37" fmla="*/ 46 h 46"/>
                    <a:gd name="T38" fmla="*/ 24 w 46"/>
                    <a:gd name="T39" fmla="*/ 28 h 46"/>
                    <a:gd name="T40" fmla="*/ 36 w 46"/>
                    <a:gd name="T41" fmla="*/ 42 h 46"/>
                    <a:gd name="T42" fmla="*/ 38 w 46"/>
                    <a:gd name="T43" fmla="*/ 40 h 46"/>
                    <a:gd name="T44" fmla="*/ 26 w 46"/>
                    <a:gd name="T45" fmla="*/ 26 h 46"/>
                    <a:gd name="T46" fmla="*/ 46 w 46"/>
                    <a:gd name="T47" fmla="*/ 28 h 46"/>
                    <a:gd name="T48" fmla="*/ 46 w 46"/>
                    <a:gd name="T49" fmla="*/ 24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6"/>
                    <a:gd name="T76" fmla="*/ 0 h 46"/>
                    <a:gd name="T77" fmla="*/ 46 w 46"/>
                    <a:gd name="T78" fmla="*/ 46 h 4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6" h="46">
                      <a:moveTo>
                        <a:pt x="46" y="24"/>
                      </a:moveTo>
                      <a:lnTo>
                        <a:pt x="26" y="22"/>
                      </a:lnTo>
                      <a:lnTo>
                        <a:pt x="42" y="10"/>
                      </a:lnTo>
                      <a:lnTo>
                        <a:pt x="40" y="8"/>
                      </a:lnTo>
                      <a:lnTo>
                        <a:pt x="26" y="2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20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20" y="22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20" y="24"/>
                      </a:lnTo>
                      <a:lnTo>
                        <a:pt x="4" y="36"/>
                      </a:lnTo>
                      <a:lnTo>
                        <a:pt x="6" y="38"/>
                      </a:lnTo>
                      <a:lnTo>
                        <a:pt x="20" y="26"/>
                      </a:lnTo>
                      <a:lnTo>
                        <a:pt x="18" y="46"/>
                      </a:lnTo>
                      <a:lnTo>
                        <a:pt x="22" y="46"/>
                      </a:lnTo>
                      <a:lnTo>
                        <a:pt x="24" y="28"/>
                      </a:lnTo>
                      <a:lnTo>
                        <a:pt x="36" y="42"/>
                      </a:lnTo>
                      <a:lnTo>
                        <a:pt x="38" y="40"/>
                      </a:lnTo>
                      <a:lnTo>
                        <a:pt x="26" y="26"/>
                      </a:lnTo>
                      <a:lnTo>
                        <a:pt x="46" y="28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DA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4" name="Freeform 98"/>
                <p:cNvSpPr>
                  <a:spLocks/>
                </p:cNvSpPr>
                <p:nvPr/>
              </p:nvSpPr>
              <p:spPr bwMode="auto">
                <a:xfrm>
                  <a:off x="1429" y="461"/>
                  <a:ext cx="48" cy="46"/>
                </a:xfrm>
                <a:custGeom>
                  <a:avLst/>
                  <a:gdLst>
                    <a:gd name="T0" fmla="*/ 48 w 48"/>
                    <a:gd name="T1" fmla="*/ 24 h 46"/>
                    <a:gd name="T2" fmla="*/ 28 w 48"/>
                    <a:gd name="T3" fmla="*/ 22 h 46"/>
                    <a:gd name="T4" fmla="*/ 44 w 48"/>
                    <a:gd name="T5" fmla="*/ 10 h 46"/>
                    <a:gd name="T6" fmla="*/ 42 w 48"/>
                    <a:gd name="T7" fmla="*/ 8 h 46"/>
                    <a:gd name="T8" fmla="*/ 26 w 48"/>
                    <a:gd name="T9" fmla="*/ 20 h 46"/>
                    <a:gd name="T10" fmla="*/ 28 w 48"/>
                    <a:gd name="T11" fmla="*/ 0 h 46"/>
                    <a:gd name="T12" fmla="*/ 26 w 48"/>
                    <a:gd name="T13" fmla="*/ 0 h 46"/>
                    <a:gd name="T14" fmla="*/ 24 w 48"/>
                    <a:gd name="T15" fmla="*/ 18 h 46"/>
                    <a:gd name="T16" fmla="*/ 12 w 48"/>
                    <a:gd name="T17" fmla="*/ 4 h 46"/>
                    <a:gd name="T18" fmla="*/ 8 w 48"/>
                    <a:gd name="T19" fmla="*/ 6 h 46"/>
                    <a:gd name="T20" fmla="*/ 20 w 48"/>
                    <a:gd name="T21" fmla="*/ 20 h 46"/>
                    <a:gd name="T22" fmla="*/ 2 w 48"/>
                    <a:gd name="T23" fmla="*/ 18 h 46"/>
                    <a:gd name="T24" fmla="*/ 0 w 48"/>
                    <a:gd name="T25" fmla="*/ 22 h 46"/>
                    <a:gd name="T26" fmla="*/ 20 w 48"/>
                    <a:gd name="T27" fmla="*/ 24 h 46"/>
                    <a:gd name="T28" fmla="*/ 4 w 48"/>
                    <a:gd name="T29" fmla="*/ 36 h 46"/>
                    <a:gd name="T30" fmla="*/ 6 w 48"/>
                    <a:gd name="T31" fmla="*/ 38 h 46"/>
                    <a:gd name="T32" fmla="*/ 22 w 48"/>
                    <a:gd name="T33" fmla="*/ 26 h 46"/>
                    <a:gd name="T34" fmla="*/ 20 w 48"/>
                    <a:gd name="T35" fmla="*/ 46 h 46"/>
                    <a:gd name="T36" fmla="*/ 22 w 48"/>
                    <a:gd name="T37" fmla="*/ 46 h 46"/>
                    <a:gd name="T38" fmla="*/ 26 w 48"/>
                    <a:gd name="T39" fmla="*/ 26 h 46"/>
                    <a:gd name="T40" fmla="*/ 38 w 48"/>
                    <a:gd name="T41" fmla="*/ 42 h 46"/>
                    <a:gd name="T42" fmla="*/ 40 w 48"/>
                    <a:gd name="T43" fmla="*/ 40 h 46"/>
                    <a:gd name="T44" fmla="*/ 28 w 48"/>
                    <a:gd name="T45" fmla="*/ 24 h 46"/>
                    <a:gd name="T46" fmla="*/ 48 w 48"/>
                    <a:gd name="T47" fmla="*/ 28 h 46"/>
                    <a:gd name="T48" fmla="*/ 48 w 48"/>
                    <a:gd name="T49" fmla="*/ 24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8"/>
                    <a:gd name="T76" fmla="*/ 0 h 46"/>
                    <a:gd name="T77" fmla="*/ 48 w 48"/>
                    <a:gd name="T78" fmla="*/ 46 h 4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8" h="46">
                      <a:moveTo>
                        <a:pt x="48" y="24"/>
                      </a:moveTo>
                      <a:lnTo>
                        <a:pt x="28" y="22"/>
                      </a:lnTo>
                      <a:lnTo>
                        <a:pt x="44" y="10"/>
                      </a:lnTo>
                      <a:lnTo>
                        <a:pt x="42" y="8"/>
                      </a:lnTo>
                      <a:lnTo>
                        <a:pt x="26" y="2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18"/>
                      </a:lnTo>
                      <a:lnTo>
                        <a:pt x="12" y="4"/>
                      </a:lnTo>
                      <a:lnTo>
                        <a:pt x="8" y="6"/>
                      </a:lnTo>
                      <a:lnTo>
                        <a:pt x="20" y="20"/>
                      </a:lnTo>
                      <a:lnTo>
                        <a:pt x="2" y="18"/>
                      </a:lnTo>
                      <a:lnTo>
                        <a:pt x="0" y="22"/>
                      </a:lnTo>
                      <a:lnTo>
                        <a:pt x="20" y="24"/>
                      </a:lnTo>
                      <a:lnTo>
                        <a:pt x="4" y="36"/>
                      </a:lnTo>
                      <a:lnTo>
                        <a:pt x="6" y="38"/>
                      </a:lnTo>
                      <a:lnTo>
                        <a:pt x="22" y="2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6" y="26"/>
                      </a:lnTo>
                      <a:lnTo>
                        <a:pt x="38" y="42"/>
                      </a:lnTo>
                      <a:lnTo>
                        <a:pt x="40" y="40"/>
                      </a:lnTo>
                      <a:lnTo>
                        <a:pt x="28" y="24"/>
                      </a:lnTo>
                      <a:lnTo>
                        <a:pt x="48" y="28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solidFill>
                  <a:srgbClr val="DA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5" name="Freeform 99"/>
                <p:cNvSpPr>
                  <a:spLocks/>
                </p:cNvSpPr>
                <p:nvPr/>
              </p:nvSpPr>
              <p:spPr bwMode="auto">
                <a:xfrm>
                  <a:off x="1553" y="477"/>
                  <a:ext cx="38" cy="38"/>
                </a:xfrm>
                <a:custGeom>
                  <a:avLst/>
                  <a:gdLst>
                    <a:gd name="T0" fmla="*/ 38 w 38"/>
                    <a:gd name="T1" fmla="*/ 20 h 38"/>
                    <a:gd name="T2" fmla="*/ 24 w 38"/>
                    <a:gd name="T3" fmla="*/ 18 h 38"/>
                    <a:gd name="T4" fmla="*/ 36 w 38"/>
                    <a:gd name="T5" fmla="*/ 10 h 38"/>
                    <a:gd name="T6" fmla="*/ 34 w 38"/>
                    <a:gd name="T7" fmla="*/ 8 h 38"/>
                    <a:gd name="T8" fmla="*/ 22 w 38"/>
                    <a:gd name="T9" fmla="*/ 16 h 38"/>
                    <a:gd name="T10" fmla="*/ 24 w 38"/>
                    <a:gd name="T11" fmla="*/ 2 h 38"/>
                    <a:gd name="T12" fmla="*/ 22 w 38"/>
                    <a:gd name="T13" fmla="*/ 0 h 38"/>
                    <a:gd name="T14" fmla="*/ 18 w 38"/>
                    <a:gd name="T15" fmla="*/ 16 h 38"/>
                    <a:gd name="T16" fmla="*/ 10 w 38"/>
                    <a:gd name="T17" fmla="*/ 4 h 38"/>
                    <a:gd name="T18" fmla="*/ 8 w 38"/>
                    <a:gd name="T19" fmla="*/ 6 h 38"/>
                    <a:gd name="T20" fmla="*/ 16 w 38"/>
                    <a:gd name="T21" fmla="*/ 18 h 38"/>
                    <a:gd name="T22" fmla="*/ 2 w 38"/>
                    <a:gd name="T23" fmla="*/ 16 h 38"/>
                    <a:gd name="T24" fmla="*/ 0 w 38"/>
                    <a:gd name="T25" fmla="*/ 18 h 38"/>
                    <a:gd name="T26" fmla="*/ 16 w 38"/>
                    <a:gd name="T27" fmla="*/ 20 h 38"/>
                    <a:gd name="T28" fmla="*/ 4 w 38"/>
                    <a:gd name="T29" fmla="*/ 30 h 38"/>
                    <a:gd name="T30" fmla="*/ 6 w 38"/>
                    <a:gd name="T31" fmla="*/ 32 h 38"/>
                    <a:gd name="T32" fmla="*/ 18 w 38"/>
                    <a:gd name="T33" fmla="*/ 22 h 38"/>
                    <a:gd name="T34" fmla="*/ 16 w 38"/>
                    <a:gd name="T35" fmla="*/ 38 h 38"/>
                    <a:gd name="T36" fmla="*/ 18 w 38"/>
                    <a:gd name="T37" fmla="*/ 38 h 38"/>
                    <a:gd name="T38" fmla="*/ 20 w 38"/>
                    <a:gd name="T39" fmla="*/ 22 h 38"/>
                    <a:gd name="T40" fmla="*/ 30 w 38"/>
                    <a:gd name="T41" fmla="*/ 36 h 38"/>
                    <a:gd name="T42" fmla="*/ 32 w 38"/>
                    <a:gd name="T43" fmla="*/ 34 h 38"/>
                    <a:gd name="T44" fmla="*/ 22 w 38"/>
                    <a:gd name="T45" fmla="*/ 22 h 38"/>
                    <a:gd name="T46" fmla="*/ 38 w 38"/>
                    <a:gd name="T47" fmla="*/ 24 h 38"/>
                    <a:gd name="T48" fmla="*/ 38 w 38"/>
                    <a:gd name="T49" fmla="*/ 20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8"/>
                    <a:gd name="T77" fmla="*/ 38 w 38"/>
                    <a:gd name="T78" fmla="*/ 38 h 3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8">
                      <a:moveTo>
                        <a:pt x="38" y="20"/>
                      </a:moveTo>
                      <a:lnTo>
                        <a:pt x="24" y="18"/>
                      </a:lnTo>
                      <a:lnTo>
                        <a:pt x="36" y="10"/>
                      </a:lnTo>
                      <a:lnTo>
                        <a:pt x="34" y="8"/>
                      </a:lnTo>
                      <a:lnTo>
                        <a:pt x="22" y="16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8" y="16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16" y="18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16" y="2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8" y="22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20" y="22"/>
                      </a:lnTo>
                      <a:lnTo>
                        <a:pt x="30" y="36"/>
                      </a:lnTo>
                      <a:lnTo>
                        <a:pt x="32" y="34"/>
                      </a:lnTo>
                      <a:lnTo>
                        <a:pt x="22" y="22"/>
                      </a:lnTo>
                      <a:lnTo>
                        <a:pt x="38" y="24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DA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6" name="Freeform 100"/>
                <p:cNvSpPr>
                  <a:spLocks/>
                </p:cNvSpPr>
                <p:nvPr/>
              </p:nvSpPr>
              <p:spPr bwMode="auto">
                <a:xfrm>
                  <a:off x="843" y="655"/>
                  <a:ext cx="38" cy="38"/>
                </a:xfrm>
                <a:custGeom>
                  <a:avLst/>
                  <a:gdLst>
                    <a:gd name="T0" fmla="*/ 38 w 38"/>
                    <a:gd name="T1" fmla="*/ 20 h 38"/>
                    <a:gd name="T2" fmla="*/ 22 w 38"/>
                    <a:gd name="T3" fmla="*/ 18 h 38"/>
                    <a:gd name="T4" fmla="*/ 36 w 38"/>
                    <a:gd name="T5" fmla="*/ 8 h 38"/>
                    <a:gd name="T6" fmla="*/ 34 w 38"/>
                    <a:gd name="T7" fmla="*/ 6 h 38"/>
                    <a:gd name="T8" fmla="*/ 22 w 38"/>
                    <a:gd name="T9" fmla="*/ 16 h 38"/>
                    <a:gd name="T10" fmla="*/ 24 w 38"/>
                    <a:gd name="T11" fmla="*/ 0 h 38"/>
                    <a:gd name="T12" fmla="*/ 20 w 38"/>
                    <a:gd name="T13" fmla="*/ 0 h 38"/>
                    <a:gd name="T14" fmla="*/ 18 w 38"/>
                    <a:gd name="T15" fmla="*/ 16 h 38"/>
                    <a:gd name="T16" fmla="*/ 8 w 38"/>
                    <a:gd name="T17" fmla="*/ 4 h 38"/>
                    <a:gd name="T18" fmla="*/ 6 w 38"/>
                    <a:gd name="T19" fmla="*/ 6 h 38"/>
                    <a:gd name="T20" fmla="*/ 16 w 38"/>
                    <a:gd name="T21" fmla="*/ 18 h 38"/>
                    <a:gd name="T22" fmla="*/ 0 w 38"/>
                    <a:gd name="T23" fmla="*/ 16 h 38"/>
                    <a:gd name="T24" fmla="*/ 0 w 38"/>
                    <a:gd name="T25" fmla="*/ 18 h 38"/>
                    <a:gd name="T26" fmla="*/ 16 w 38"/>
                    <a:gd name="T27" fmla="*/ 20 h 38"/>
                    <a:gd name="T28" fmla="*/ 4 w 38"/>
                    <a:gd name="T29" fmla="*/ 30 h 38"/>
                    <a:gd name="T30" fmla="*/ 6 w 38"/>
                    <a:gd name="T31" fmla="*/ 32 h 38"/>
                    <a:gd name="T32" fmla="*/ 18 w 38"/>
                    <a:gd name="T33" fmla="*/ 22 h 38"/>
                    <a:gd name="T34" fmla="*/ 16 w 38"/>
                    <a:gd name="T35" fmla="*/ 38 h 38"/>
                    <a:gd name="T36" fmla="*/ 18 w 38"/>
                    <a:gd name="T37" fmla="*/ 38 h 38"/>
                    <a:gd name="T38" fmla="*/ 20 w 38"/>
                    <a:gd name="T39" fmla="*/ 22 h 38"/>
                    <a:gd name="T40" fmla="*/ 30 w 38"/>
                    <a:gd name="T41" fmla="*/ 36 h 38"/>
                    <a:gd name="T42" fmla="*/ 32 w 38"/>
                    <a:gd name="T43" fmla="*/ 34 h 38"/>
                    <a:gd name="T44" fmla="*/ 22 w 38"/>
                    <a:gd name="T45" fmla="*/ 20 h 38"/>
                    <a:gd name="T46" fmla="*/ 38 w 38"/>
                    <a:gd name="T47" fmla="*/ 24 h 38"/>
                    <a:gd name="T48" fmla="*/ 38 w 38"/>
                    <a:gd name="T49" fmla="*/ 20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8"/>
                    <a:gd name="T77" fmla="*/ 38 w 38"/>
                    <a:gd name="T78" fmla="*/ 38 h 3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8">
                      <a:moveTo>
                        <a:pt x="38" y="20"/>
                      </a:moveTo>
                      <a:lnTo>
                        <a:pt x="22" y="18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22" y="16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18" y="16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16" y="18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6" y="2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8" y="22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20" y="22"/>
                      </a:lnTo>
                      <a:lnTo>
                        <a:pt x="30" y="36"/>
                      </a:lnTo>
                      <a:lnTo>
                        <a:pt x="32" y="34"/>
                      </a:lnTo>
                      <a:lnTo>
                        <a:pt x="22" y="20"/>
                      </a:lnTo>
                      <a:lnTo>
                        <a:pt x="38" y="24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DA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7" name="Freeform 101"/>
                <p:cNvSpPr>
                  <a:spLocks/>
                </p:cNvSpPr>
                <p:nvPr/>
              </p:nvSpPr>
              <p:spPr bwMode="auto">
                <a:xfrm>
                  <a:off x="1287" y="869"/>
                  <a:ext cx="30" cy="30"/>
                </a:xfrm>
                <a:custGeom>
                  <a:avLst/>
                  <a:gdLst>
                    <a:gd name="T0" fmla="*/ 30 w 30"/>
                    <a:gd name="T1" fmla="*/ 16 h 30"/>
                    <a:gd name="T2" fmla="*/ 18 w 30"/>
                    <a:gd name="T3" fmla="*/ 14 h 30"/>
                    <a:gd name="T4" fmla="*/ 28 w 30"/>
                    <a:gd name="T5" fmla="*/ 6 h 30"/>
                    <a:gd name="T6" fmla="*/ 26 w 30"/>
                    <a:gd name="T7" fmla="*/ 4 h 30"/>
                    <a:gd name="T8" fmla="*/ 16 w 30"/>
                    <a:gd name="T9" fmla="*/ 12 h 30"/>
                    <a:gd name="T10" fmla="*/ 18 w 30"/>
                    <a:gd name="T11" fmla="*/ 0 h 30"/>
                    <a:gd name="T12" fmla="*/ 16 w 30"/>
                    <a:gd name="T13" fmla="*/ 0 h 30"/>
                    <a:gd name="T14" fmla="*/ 14 w 30"/>
                    <a:gd name="T15" fmla="*/ 12 h 30"/>
                    <a:gd name="T16" fmla="*/ 6 w 30"/>
                    <a:gd name="T17" fmla="*/ 2 h 30"/>
                    <a:gd name="T18" fmla="*/ 4 w 30"/>
                    <a:gd name="T19" fmla="*/ 4 h 30"/>
                    <a:gd name="T20" fmla="*/ 12 w 30"/>
                    <a:gd name="T21" fmla="*/ 14 h 30"/>
                    <a:gd name="T22" fmla="*/ 0 w 30"/>
                    <a:gd name="T23" fmla="*/ 12 h 30"/>
                    <a:gd name="T24" fmla="*/ 0 w 30"/>
                    <a:gd name="T25" fmla="*/ 14 h 30"/>
                    <a:gd name="T26" fmla="*/ 12 w 30"/>
                    <a:gd name="T27" fmla="*/ 16 h 30"/>
                    <a:gd name="T28" fmla="*/ 2 w 30"/>
                    <a:gd name="T29" fmla="*/ 24 h 30"/>
                    <a:gd name="T30" fmla="*/ 4 w 30"/>
                    <a:gd name="T31" fmla="*/ 26 h 30"/>
                    <a:gd name="T32" fmla="*/ 14 w 30"/>
                    <a:gd name="T33" fmla="*/ 18 h 30"/>
                    <a:gd name="T34" fmla="*/ 12 w 30"/>
                    <a:gd name="T35" fmla="*/ 30 h 30"/>
                    <a:gd name="T36" fmla="*/ 14 w 30"/>
                    <a:gd name="T37" fmla="*/ 30 h 30"/>
                    <a:gd name="T38" fmla="*/ 16 w 30"/>
                    <a:gd name="T39" fmla="*/ 18 h 30"/>
                    <a:gd name="T40" fmla="*/ 24 w 30"/>
                    <a:gd name="T41" fmla="*/ 28 h 30"/>
                    <a:gd name="T42" fmla="*/ 26 w 30"/>
                    <a:gd name="T43" fmla="*/ 26 h 30"/>
                    <a:gd name="T44" fmla="*/ 18 w 30"/>
                    <a:gd name="T45" fmla="*/ 16 h 30"/>
                    <a:gd name="T46" fmla="*/ 30 w 30"/>
                    <a:gd name="T47" fmla="*/ 18 h 30"/>
                    <a:gd name="T48" fmla="*/ 30 w 30"/>
                    <a:gd name="T49" fmla="*/ 16 h 3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0"/>
                    <a:gd name="T76" fmla="*/ 0 h 30"/>
                    <a:gd name="T77" fmla="*/ 30 w 30"/>
                    <a:gd name="T78" fmla="*/ 30 h 3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0" h="30">
                      <a:moveTo>
                        <a:pt x="30" y="16"/>
                      </a:moveTo>
                      <a:lnTo>
                        <a:pt x="18" y="14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16" y="1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4" y="1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12" y="14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12" y="16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14" y="18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6" y="18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18" y="16"/>
                      </a:lnTo>
                      <a:lnTo>
                        <a:pt x="30" y="1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  <p:sp>
              <p:nvSpPr>
                <p:cNvPr id="38" name="Freeform 102"/>
                <p:cNvSpPr>
                  <a:spLocks/>
                </p:cNvSpPr>
                <p:nvPr/>
              </p:nvSpPr>
              <p:spPr bwMode="auto">
                <a:xfrm>
                  <a:off x="1267" y="819"/>
                  <a:ext cx="32" cy="32"/>
                </a:xfrm>
                <a:custGeom>
                  <a:avLst/>
                  <a:gdLst>
                    <a:gd name="T0" fmla="*/ 32 w 32"/>
                    <a:gd name="T1" fmla="*/ 16 h 32"/>
                    <a:gd name="T2" fmla="*/ 18 w 32"/>
                    <a:gd name="T3" fmla="*/ 14 h 32"/>
                    <a:gd name="T4" fmla="*/ 28 w 32"/>
                    <a:gd name="T5" fmla="*/ 6 h 32"/>
                    <a:gd name="T6" fmla="*/ 28 w 32"/>
                    <a:gd name="T7" fmla="*/ 6 h 32"/>
                    <a:gd name="T8" fmla="*/ 16 w 32"/>
                    <a:gd name="T9" fmla="*/ 14 h 32"/>
                    <a:gd name="T10" fmla="*/ 18 w 32"/>
                    <a:gd name="T11" fmla="*/ 0 h 32"/>
                    <a:gd name="T12" fmla="*/ 16 w 32"/>
                    <a:gd name="T13" fmla="*/ 0 h 32"/>
                    <a:gd name="T14" fmla="*/ 14 w 32"/>
                    <a:gd name="T15" fmla="*/ 12 h 32"/>
                    <a:gd name="T16" fmla="*/ 6 w 32"/>
                    <a:gd name="T17" fmla="*/ 2 h 32"/>
                    <a:gd name="T18" fmla="*/ 6 w 32"/>
                    <a:gd name="T19" fmla="*/ 4 h 32"/>
                    <a:gd name="T20" fmla="*/ 14 w 32"/>
                    <a:gd name="T21" fmla="*/ 14 h 32"/>
                    <a:gd name="T22" fmla="*/ 0 w 32"/>
                    <a:gd name="T23" fmla="*/ 12 h 32"/>
                    <a:gd name="T24" fmla="*/ 0 w 32"/>
                    <a:gd name="T25" fmla="*/ 14 h 32"/>
                    <a:gd name="T26" fmla="*/ 12 w 32"/>
                    <a:gd name="T27" fmla="*/ 16 h 32"/>
                    <a:gd name="T28" fmla="*/ 2 w 32"/>
                    <a:gd name="T29" fmla="*/ 24 h 32"/>
                    <a:gd name="T30" fmla="*/ 4 w 32"/>
                    <a:gd name="T31" fmla="*/ 26 h 32"/>
                    <a:gd name="T32" fmla="*/ 14 w 32"/>
                    <a:gd name="T33" fmla="*/ 18 h 32"/>
                    <a:gd name="T34" fmla="*/ 12 w 32"/>
                    <a:gd name="T35" fmla="*/ 30 h 32"/>
                    <a:gd name="T36" fmla="*/ 14 w 32"/>
                    <a:gd name="T37" fmla="*/ 32 h 32"/>
                    <a:gd name="T38" fmla="*/ 16 w 32"/>
                    <a:gd name="T39" fmla="*/ 18 h 32"/>
                    <a:gd name="T40" fmla="*/ 24 w 32"/>
                    <a:gd name="T41" fmla="*/ 28 h 32"/>
                    <a:gd name="T42" fmla="*/ 26 w 32"/>
                    <a:gd name="T43" fmla="*/ 28 h 32"/>
                    <a:gd name="T44" fmla="*/ 18 w 32"/>
                    <a:gd name="T45" fmla="*/ 16 h 32"/>
                    <a:gd name="T46" fmla="*/ 30 w 32"/>
                    <a:gd name="T47" fmla="*/ 18 h 32"/>
                    <a:gd name="T48" fmla="*/ 32 w 32"/>
                    <a:gd name="T49" fmla="*/ 16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2"/>
                    <a:gd name="T76" fmla="*/ 0 h 32"/>
                    <a:gd name="T77" fmla="*/ 32 w 3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2" h="32">
                      <a:moveTo>
                        <a:pt x="32" y="16"/>
                      </a:moveTo>
                      <a:lnTo>
                        <a:pt x="18" y="14"/>
                      </a:lnTo>
                      <a:lnTo>
                        <a:pt x="28" y="6"/>
                      </a:lnTo>
                      <a:lnTo>
                        <a:pt x="16" y="14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4" y="1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14" y="14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12" y="16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14" y="18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1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18" y="16"/>
                      </a:lnTo>
                      <a:lnTo>
                        <a:pt x="30" y="18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68" name="Group 106"/>
          <p:cNvGrpSpPr>
            <a:grpSpLocks/>
          </p:cNvGrpSpPr>
          <p:nvPr/>
        </p:nvGrpSpPr>
        <p:grpSpPr bwMode="auto">
          <a:xfrm>
            <a:off x="0" y="4786322"/>
            <a:ext cx="1831975" cy="1960563"/>
            <a:chOff x="4584" y="3084"/>
            <a:chExt cx="1154" cy="1235"/>
          </a:xfrm>
        </p:grpSpPr>
        <p:grpSp>
          <p:nvGrpSpPr>
            <p:cNvPr id="69" name="Group 107"/>
            <p:cNvGrpSpPr>
              <a:grpSpLocks/>
            </p:cNvGrpSpPr>
            <p:nvPr/>
          </p:nvGrpSpPr>
          <p:grpSpPr bwMode="auto">
            <a:xfrm>
              <a:off x="4767" y="3076"/>
              <a:ext cx="712" cy="1114"/>
              <a:chOff x="3400" y="2940"/>
              <a:chExt cx="578" cy="1084"/>
            </a:xfrm>
          </p:grpSpPr>
          <p:sp>
            <p:nvSpPr>
              <p:cNvPr id="145" name="Freeform 108"/>
              <p:cNvSpPr>
                <a:spLocks/>
              </p:cNvSpPr>
              <p:nvPr/>
            </p:nvSpPr>
            <p:spPr bwMode="auto">
              <a:xfrm>
                <a:off x="3758" y="3002"/>
                <a:ext cx="60" cy="112"/>
              </a:xfrm>
              <a:custGeom>
                <a:avLst/>
                <a:gdLst>
                  <a:gd name="T0" fmla="*/ 14 w 60"/>
                  <a:gd name="T1" fmla="*/ 0 h 112"/>
                  <a:gd name="T2" fmla="*/ 14 w 60"/>
                  <a:gd name="T3" fmla="*/ 0 h 112"/>
                  <a:gd name="T4" fmla="*/ 14 w 60"/>
                  <a:gd name="T5" fmla="*/ 18 h 112"/>
                  <a:gd name="T6" fmla="*/ 16 w 60"/>
                  <a:gd name="T7" fmla="*/ 34 h 112"/>
                  <a:gd name="T8" fmla="*/ 18 w 60"/>
                  <a:gd name="T9" fmla="*/ 56 h 112"/>
                  <a:gd name="T10" fmla="*/ 22 w 60"/>
                  <a:gd name="T11" fmla="*/ 76 h 112"/>
                  <a:gd name="T12" fmla="*/ 26 w 60"/>
                  <a:gd name="T13" fmla="*/ 86 h 112"/>
                  <a:gd name="T14" fmla="*/ 30 w 60"/>
                  <a:gd name="T15" fmla="*/ 94 h 112"/>
                  <a:gd name="T16" fmla="*/ 36 w 60"/>
                  <a:gd name="T17" fmla="*/ 100 h 112"/>
                  <a:gd name="T18" fmla="*/ 44 w 60"/>
                  <a:gd name="T19" fmla="*/ 106 h 112"/>
                  <a:gd name="T20" fmla="*/ 50 w 60"/>
                  <a:gd name="T21" fmla="*/ 110 h 112"/>
                  <a:gd name="T22" fmla="*/ 60 w 60"/>
                  <a:gd name="T23" fmla="*/ 112 h 112"/>
                  <a:gd name="T24" fmla="*/ 60 w 60"/>
                  <a:gd name="T25" fmla="*/ 112 h 112"/>
                  <a:gd name="T26" fmla="*/ 52 w 60"/>
                  <a:gd name="T27" fmla="*/ 112 h 112"/>
                  <a:gd name="T28" fmla="*/ 44 w 60"/>
                  <a:gd name="T29" fmla="*/ 110 h 112"/>
                  <a:gd name="T30" fmla="*/ 34 w 60"/>
                  <a:gd name="T31" fmla="*/ 106 h 112"/>
                  <a:gd name="T32" fmla="*/ 24 w 60"/>
                  <a:gd name="T33" fmla="*/ 96 h 112"/>
                  <a:gd name="T34" fmla="*/ 14 w 60"/>
                  <a:gd name="T35" fmla="*/ 82 h 112"/>
                  <a:gd name="T36" fmla="*/ 10 w 60"/>
                  <a:gd name="T37" fmla="*/ 72 h 112"/>
                  <a:gd name="T38" fmla="*/ 6 w 60"/>
                  <a:gd name="T39" fmla="*/ 60 h 112"/>
                  <a:gd name="T40" fmla="*/ 2 w 60"/>
                  <a:gd name="T41" fmla="*/ 46 h 112"/>
                  <a:gd name="T42" fmla="*/ 0 w 60"/>
                  <a:gd name="T43" fmla="*/ 30 h 112"/>
                  <a:gd name="T44" fmla="*/ 14 w 60"/>
                  <a:gd name="T45" fmla="*/ 0 h 1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112"/>
                  <a:gd name="T71" fmla="*/ 60 w 60"/>
                  <a:gd name="T72" fmla="*/ 112 h 1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112">
                    <a:moveTo>
                      <a:pt x="14" y="0"/>
                    </a:moveTo>
                    <a:lnTo>
                      <a:pt x="14" y="0"/>
                    </a:lnTo>
                    <a:lnTo>
                      <a:pt x="14" y="18"/>
                    </a:lnTo>
                    <a:lnTo>
                      <a:pt x="16" y="34"/>
                    </a:lnTo>
                    <a:lnTo>
                      <a:pt x="18" y="56"/>
                    </a:lnTo>
                    <a:lnTo>
                      <a:pt x="22" y="76"/>
                    </a:lnTo>
                    <a:lnTo>
                      <a:pt x="26" y="86"/>
                    </a:lnTo>
                    <a:lnTo>
                      <a:pt x="30" y="94"/>
                    </a:lnTo>
                    <a:lnTo>
                      <a:pt x="36" y="100"/>
                    </a:lnTo>
                    <a:lnTo>
                      <a:pt x="44" y="106"/>
                    </a:lnTo>
                    <a:lnTo>
                      <a:pt x="50" y="110"/>
                    </a:lnTo>
                    <a:lnTo>
                      <a:pt x="60" y="112"/>
                    </a:lnTo>
                    <a:lnTo>
                      <a:pt x="52" y="112"/>
                    </a:lnTo>
                    <a:lnTo>
                      <a:pt x="44" y="110"/>
                    </a:lnTo>
                    <a:lnTo>
                      <a:pt x="34" y="106"/>
                    </a:lnTo>
                    <a:lnTo>
                      <a:pt x="24" y="96"/>
                    </a:lnTo>
                    <a:lnTo>
                      <a:pt x="14" y="82"/>
                    </a:lnTo>
                    <a:lnTo>
                      <a:pt x="10" y="72"/>
                    </a:lnTo>
                    <a:lnTo>
                      <a:pt x="6" y="60"/>
                    </a:lnTo>
                    <a:lnTo>
                      <a:pt x="2" y="46"/>
                    </a:lnTo>
                    <a:lnTo>
                      <a:pt x="0" y="3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6" name="Freeform 109"/>
              <p:cNvSpPr>
                <a:spLocks/>
              </p:cNvSpPr>
              <p:nvPr/>
            </p:nvSpPr>
            <p:spPr bwMode="auto">
              <a:xfrm>
                <a:off x="3616" y="2952"/>
                <a:ext cx="170" cy="214"/>
              </a:xfrm>
              <a:custGeom>
                <a:avLst/>
                <a:gdLst>
                  <a:gd name="T0" fmla="*/ 154 w 170"/>
                  <a:gd name="T1" fmla="*/ 32 h 214"/>
                  <a:gd name="T2" fmla="*/ 154 w 170"/>
                  <a:gd name="T3" fmla="*/ 32 h 214"/>
                  <a:gd name="T4" fmla="*/ 156 w 170"/>
                  <a:gd name="T5" fmla="*/ 36 h 214"/>
                  <a:gd name="T6" fmla="*/ 162 w 170"/>
                  <a:gd name="T7" fmla="*/ 46 h 214"/>
                  <a:gd name="T8" fmla="*/ 164 w 170"/>
                  <a:gd name="T9" fmla="*/ 54 h 214"/>
                  <a:gd name="T10" fmla="*/ 166 w 170"/>
                  <a:gd name="T11" fmla="*/ 62 h 214"/>
                  <a:gd name="T12" fmla="*/ 166 w 170"/>
                  <a:gd name="T13" fmla="*/ 72 h 214"/>
                  <a:gd name="T14" fmla="*/ 164 w 170"/>
                  <a:gd name="T15" fmla="*/ 82 h 214"/>
                  <a:gd name="T16" fmla="*/ 164 w 170"/>
                  <a:gd name="T17" fmla="*/ 82 h 214"/>
                  <a:gd name="T18" fmla="*/ 164 w 170"/>
                  <a:gd name="T19" fmla="*/ 88 h 214"/>
                  <a:gd name="T20" fmla="*/ 164 w 170"/>
                  <a:gd name="T21" fmla="*/ 96 h 214"/>
                  <a:gd name="T22" fmla="*/ 166 w 170"/>
                  <a:gd name="T23" fmla="*/ 102 h 214"/>
                  <a:gd name="T24" fmla="*/ 166 w 170"/>
                  <a:gd name="T25" fmla="*/ 102 h 214"/>
                  <a:gd name="T26" fmla="*/ 170 w 170"/>
                  <a:gd name="T27" fmla="*/ 110 h 214"/>
                  <a:gd name="T28" fmla="*/ 168 w 170"/>
                  <a:gd name="T29" fmla="*/ 124 h 214"/>
                  <a:gd name="T30" fmla="*/ 164 w 170"/>
                  <a:gd name="T31" fmla="*/ 142 h 214"/>
                  <a:gd name="T32" fmla="*/ 154 w 170"/>
                  <a:gd name="T33" fmla="*/ 162 h 214"/>
                  <a:gd name="T34" fmla="*/ 154 w 170"/>
                  <a:gd name="T35" fmla="*/ 162 h 214"/>
                  <a:gd name="T36" fmla="*/ 132 w 170"/>
                  <a:gd name="T37" fmla="*/ 214 h 214"/>
                  <a:gd name="T38" fmla="*/ 132 w 170"/>
                  <a:gd name="T39" fmla="*/ 214 h 214"/>
                  <a:gd name="T40" fmla="*/ 122 w 170"/>
                  <a:gd name="T41" fmla="*/ 212 h 214"/>
                  <a:gd name="T42" fmla="*/ 110 w 170"/>
                  <a:gd name="T43" fmla="*/ 210 h 214"/>
                  <a:gd name="T44" fmla="*/ 96 w 170"/>
                  <a:gd name="T45" fmla="*/ 206 h 214"/>
                  <a:gd name="T46" fmla="*/ 78 w 170"/>
                  <a:gd name="T47" fmla="*/ 200 h 214"/>
                  <a:gd name="T48" fmla="*/ 62 w 170"/>
                  <a:gd name="T49" fmla="*/ 192 h 214"/>
                  <a:gd name="T50" fmla="*/ 44 w 170"/>
                  <a:gd name="T51" fmla="*/ 180 h 214"/>
                  <a:gd name="T52" fmla="*/ 28 w 170"/>
                  <a:gd name="T53" fmla="*/ 164 h 214"/>
                  <a:gd name="T54" fmla="*/ 28 w 170"/>
                  <a:gd name="T55" fmla="*/ 164 h 214"/>
                  <a:gd name="T56" fmla="*/ 16 w 170"/>
                  <a:gd name="T57" fmla="*/ 146 h 214"/>
                  <a:gd name="T58" fmla="*/ 8 w 170"/>
                  <a:gd name="T59" fmla="*/ 128 h 214"/>
                  <a:gd name="T60" fmla="*/ 2 w 170"/>
                  <a:gd name="T61" fmla="*/ 110 h 214"/>
                  <a:gd name="T62" fmla="*/ 0 w 170"/>
                  <a:gd name="T63" fmla="*/ 92 h 214"/>
                  <a:gd name="T64" fmla="*/ 0 w 170"/>
                  <a:gd name="T65" fmla="*/ 76 h 214"/>
                  <a:gd name="T66" fmla="*/ 2 w 170"/>
                  <a:gd name="T67" fmla="*/ 62 h 214"/>
                  <a:gd name="T68" fmla="*/ 4 w 170"/>
                  <a:gd name="T69" fmla="*/ 50 h 214"/>
                  <a:gd name="T70" fmla="*/ 8 w 170"/>
                  <a:gd name="T71" fmla="*/ 42 h 214"/>
                  <a:gd name="T72" fmla="*/ 8 w 170"/>
                  <a:gd name="T73" fmla="*/ 42 h 214"/>
                  <a:gd name="T74" fmla="*/ 14 w 170"/>
                  <a:gd name="T75" fmla="*/ 34 h 214"/>
                  <a:gd name="T76" fmla="*/ 24 w 170"/>
                  <a:gd name="T77" fmla="*/ 22 h 214"/>
                  <a:gd name="T78" fmla="*/ 40 w 170"/>
                  <a:gd name="T79" fmla="*/ 12 h 214"/>
                  <a:gd name="T80" fmla="*/ 60 w 170"/>
                  <a:gd name="T81" fmla="*/ 4 h 214"/>
                  <a:gd name="T82" fmla="*/ 72 w 170"/>
                  <a:gd name="T83" fmla="*/ 2 h 214"/>
                  <a:gd name="T84" fmla="*/ 82 w 170"/>
                  <a:gd name="T85" fmla="*/ 0 h 214"/>
                  <a:gd name="T86" fmla="*/ 94 w 170"/>
                  <a:gd name="T87" fmla="*/ 0 h 214"/>
                  <a:gd name="T88" fmla="*/ 106 w 170"/>
                  <a:gd name="T89" fmla="*/ 2 h 214"/>
                  <a:gd name="T90" fmla="*/ 118 w 170"/>
                  <a:gd name="T91" fmla="*/ 6 h 214"/>
                  <a:gd name="T92" fmla="*/ 130 w 170"/>
                  <a:gd name="T93" fmla="*/ 12 h 214"/>
                  <a:gd name="T94" fmla="*/ 142 w 170"/>
                  <a:gd name="T95" fmla="*/ 20 h 214"/>
                  <a:gd name="T96" fmla="*/ 154 w 170"/>
                  <a:gd name="T97" fmla="*/ 32 h 214"/>
                  <a:gd name="T98" fmla="*/ 154 w 170"/>
                  <a:gd name="T99" fmla="*/ 32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214"/>
                  <a:gd name="T152" fmla="*/ 170 w 170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214">
                    <a:moveTo>
                      <a:pt x="154" y="32"/>
                    </a:moveTo>
                    <a:lnTo>
                      <a:pt x="154" y="32"/>
                    </a:lnTo>
                    <a:lnTo>
                      <a:pt x="156" y="36"/>
                    </a:lnTo>
                    <a:lnTo>
                      <a:pt x="162" y="46"/>
                    </a:lnTo>
                    <a:lnTo>
                      <a:pt x="164" y="54"/>
                    </a:lnTo>
                    <a:lnTo>
                      <a:pt x="166" y="62"/>
                    </a:lnTo>
                    <a:lnTo>
                      <a:pt x="166" y="72"/>
                    </a:lnTo>
                    <a:lnTo>
                      <a:pt x="164" y="82"/>
                    </a:lnTo>
                    <a:lnTo>
                      <a:pt x="164" y="88"/>
                    </a:lnTo>
                    <a:lnTo>
                      <a:pt x="164" y="96"/>
                    </a:lnTo>
                    <a:lnTo>
                      <a:pt x="166" y="102"/>
                    </a:lnTo>
                    <a:lnTo>
                      <a:pt x="170" y="110"/>
                    </a:lnTo>
                    <a:lnTo>
                      <a:pt x="168" y="124"/>
                    </a:lnTo>
                    <a:lnTo>
                      <a:pt x="164" y="142"/>
                    </a:lnTo>
                    <a:lnTo>
                      <a:pt x="154" y="162"/>
                    </a:lnTo>
                    <a:lnTo>
                      <a:pt x="132" y="214"/>
                    </a:lnTo>
                    <a:lnTo>
                      <a:pt x="122" y="212"/>
                    </a:lnTo>
                    <a:lnTo>
                      <a:pt x="110" y="210"/>
                    </a:lnTo>
                    <a:lnTo>
                      <a:pt x="96" y="206"/>
                    </a:lnTo>
                    <a:lnTo>
                      <a:pt x="78" y="200"/>
                    </a:lnTo>
                    <a:lnTo>
                      <a:pt x="62" y="192"/>
                    </a:lnTo>
                    <a:lnTo>
                      <a:pt x="44" y="180"/>
                    </a:lnTo>
                    <a:lnTo>
                      <a:pt x="28" y="164"/>
                    </a:lnTo>
                    <a:lnTo>
                      <a:pt x="16" y="146"/>
                    </a:lnTo>
                    <a:lnTo>
                      <a:pt x="8" y="128"/>
                    </a:lnTo>
                    <a:lnTo>
                      <a:pt x="2" y="110"/>
                    </a:lnTo>
                    <a:lnTo>
                      <a:pt x="0" y="92"/>
                    </a:lnTo>
                    <a:lnTo>
                      <a:pt x="0" y="76"/>
                    </a:lnTo>
                    <a:lnTo>
                      <a:pt x="2" y="62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40" y="12"/>
                    </a:lnTo>
                    <a:lnTo>
                      <a:pt x="60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18" y="6"/>
                    </a:lnTo>
                    <a:lnTo>
                      <a:pt x="130" y="12"/>
                    </a:lnTo>
                    <a:lnTo>
                      <a:pt x="142" y="20"/>
                    </a:lnTo>
                    <a:lnTo>
                      <a:pt x="154" y="32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7" name="Freeform 110"/>
              <p:cNvSpPr>
                <a:spLocks/>
              </p:cNvSpPr>
              <p:nvPr/>
            </p:nvSpPr>
            <p:spPr bwMode="auto">
              <a:xfrm>
                <a:off x="3598" y="3076"/>
                <a:ext cx="154" cy="386"/>
              </a:xfrm>
              <a:custGeom>
                <a:avLst/>
                <a:gdLst>
                  <a:gd name="T0" fmla="*/ 108 w 154"/>
                  <a:gd name="T1" fmla="*/ 68 h 386"/>
                  <a:gd name="T2" fmla="*/ 108 w 154"/>
                  <a:gd name="T3" fmla="*/ 68 h 386"/>
                  <a:gd name="T4" fmla="*/ 108 w 154"/>
                  <a:gd name="T5" fmla="*/ 84 h 386"/>
                  <a:gd name="T6" fmla="*/ 108 w 154"/>
                  <a:gd name="T7" fmla="*/ 100 h 386"/>
                  <a:gd name="T8" fmla="*/ 106 w 154"/>
                  <a:gd name="T9" fmla="*/ 124 h 386"/>
                  <a:gd name="T10" fmla="*/ 106 w 154"/>
                  <a:gd name="T11" fmla="*/ 124 h 386"/>
                  <a:gd name="T12" fmla="*/ 106 w 154"/>
                  <a:gd name="T13" fmla="*/ 130 h 386"/>
                  <a:gd name="T14" fmla="*/ 106 w 154"/>
                  <a:gd name="T15" fmla="*/ 136 h 386"/>
                  <a:gd name="T16" fmla="*/ 110 w 154"/>
                  <a:gd name="T17" fmla="*/ 146 h 386"/>
                  <a:gd name="T18" fmla="*/ 118 w 154"/>
                  <a:gd name="T19" fmla="*/ 156 h 386"/>
                  <a:gd name="T20" fmla="*/ 128 w 154"/>
                  <a:gd name="T21" fmla="*/ 166 h 386"/>
                  <a:gd name="T22" fmla="*/ 146 w 154"/>
                  <a:gd name="T23" fmla="*/ 178 h 386"/>
                  <a:gd name="T24" fmla="*/ 154 w 154"/>
                  <a:gd name="T25" fmla="*/ 182 h 386"/>
                  <a:gd name="T26" fmla="*/ 154 w 154"/>
                  <a:gd name="T27" fmla="*/ 182 h 386"/>
                  <a:gd name="T28" fmla="*/ 148 w 154"/>
                  <a:gd name="T29" fmla="*/ 214 h 386"/>
                  <a:gd name="T30" fmla="*/ 132 w 154"/>
                  <a:gd name="T31" fmla="*/ 282 h 386"/>
                  <a:gd name="T32" fmla="*/ 124 w 154"/>
                  <a:gd name="T33" fmla="*/ 320 h 386"/>
                  <a:gd name="T34" fmla="*/ 112 w 154"/>
                  <a:gd name="T35" fmla="*/ 352 h 386"/>
                  <a:gd name="T36" fmla="*/ 108 w 154"/>
                  <a:gd name="T37" fmla="*/ 366 h 386"/>
                  <a:gd name="T38" fmla="*/ 102 w 154"/>
                  <a:gd name="T39" fmla="*/ 376 h 386"/>
                  <a:gd name="T40" fmla="*/ 96 w 154"/>
                  <a:gd name="T41" fmla="*/ 382 h 386"/>
                  <a:gd name="T42" fmla="*/ 92 w 154"/>
                  <a:gd name="T43" fmla="*/ 386 h 386"/>
                  <a:gd name="T44" fmla="*/ 92 w 154"/>
                  <a:gd name="T45" fmla="*/ 386 h 386"/>
                  <a:gd name="T46" fmla="*/ 86 w 154"/>
                  <a:gd name="T47" fmla="*/ 384 h 386"/>
                  <a:gd name="T48" fmla="*/ 80 w 154"/>
                  <a:gd name="T49" fmla="*/ 380 h 386"/>
                  <a:gd name="T50" fmla="*/ 74 w 154"/>
                  <a:gd name="T51" fmla="*/ 370 h 386"/>
                  <a:gd name="T52" fmla="*/ 68 w 154"/>
                  <a:gd name="T53" fmla="*/ 358 h 386"/>
                  <a:gd name="T54" fmla="*/ 54 w 154"/>
                  <a:gd name="T55" fmla="*/ 328 h 386"/>
                  <a:gd name="T56" fmla="*/ 42 w 154"/>
                  <a:gd name="T57" fmla="*/ 292 h 386"/>
                  <a:gd name="T58" fmla="*/ 18 w 154"/>
                  <a:gd name="T59" fmla="*/ 218 h 386"/>
                  <a:gd name="T60" fmla="*/ 8 w 154"/>
                  <a:gd name="T61" fmla="*/ 190 h 386"/>
                  <a:gd name="T62" fmla="*/ 0 w 154"/>
                  <a:gd name="T63" fmla="*/ 172 h 386"/>
                  <a:gd name="T64" fmla="*/ 0 w 154"/>
                  <a:gd name="T65" fmla="*/ 172 h 386"/>
                  <a:gd name="T66" fmla="*/ 6 w 154"/>
                  <a:gd name="T67" fmla="*/ 170 h 386"/>
                  <a:gd name="T68" fmla="*/ 20 w 154"/>
                  <a:gd name="T69" fmla="*/ 164 h 386"/>
                  <a:gd name="T70" fmla="*/ 26 w 154"/>
                  <a:gd name="T71" fmla="*/ 158 h 386"/>
                  <a:gd name="T72" fmla="*/ 34 w 154"/>
                  <a:gd name="T73" fmla="*/ 152 h 386"/>
                  <a:gd name="T74" fmla="*/ 40 w 154"/>
                  <a:gd name="T75" fmla="*/ 144 h 386"/>
                  <a:gd name="T76" fmla="*/ 44 w 154"/>
                  <a:gd name="T77" fmla="*/ 134 h 386"/>
                  <a:gd name="T78" fmla="*/ 44 w 154"/>
                  <a:gd name="T79" fmla="*/ 134 h 386"/>
                  <a:gd name="T80" fmla="*/ 46 w 154"/>
                  <a:gd name="T81" fmla="*/ 122 h 386"/>
                  <a:gd name="T82" fmla="*/ 48 w 154"/>
                  <a:gd name="T83" fmla="*/ 106 h 386"/>
                  <a:gd name="T84" fmla="*/ 48 w 154"/>
                  <a:gd name="T85" fmla="*/ 72 h 386"/>
                  <a:gd name="T86" fmla="*/ 46 w 154"/>
                  <a:gd name="T87" fmla="*/ 36 h 386"/>
                  <a:gd name="T88" fmla="*/ 44 w 154"/>
                  <a:gd name="T89" fmla="*/ 8 h 386"/>
                  <a:gd name="T90" fmla="*/ 44 w 154"/>
                  <a:gd name="T91" fmla="*/ 8 h 386"/>
                  <a:gd name="T92" fmla="*/ 44 w 154"/>
                  <a:gd name="T93" fmla="*/ 4 h 386"/>
                  <a:gd name="T94" fmla="*/ 46 w 154"/>
                  <a:gd name="T95" fmla="*/ 2 h 386"/>
                  <a:gd name="T96" fmla="*/ 48 w 154"/>
                  <a:gd name="T97" fmla="*/ 0 h 386"/>
                  <a:gd name="T98" fmla="*/ 52 w 154"/>
                  <a:gd name="T99" fmla="*/ 0 h 386"/>
                  <a:gd name="T100" fmla="*/ 62 w 154"/>
                  <a:gd name="T101" fmla="*/ 2 h 386"/>
                  <a:gd name="T102" fmla="*/ 74 w 154"/>
                  <a:gd name="T103" fmla="*/ 10 h 386"/>
                  <a:gd name="T104" fmla="*/ 86 w 154"/>
                  <a:gd name="T105" fmla="*/ 20 h 386"/>
                  <a:gd name="T106" fmla="*/ 96 w 154"/>
                  <a:gd name="T107" fmla="*/ 34 h 386"/>
                  <a:gd name="T108" fmla="*/ 104 w 154"/>
                  <a:gd name="T109" fmla="*/ 50 h 386"/>
                  <a:gd name="T110" fmla="*/ 106 w 154"/>
                  <a:gd name="T111" fmla="*/ 58 h 386"/>
                  <a:gd name="T112" fmla="*/ 108 w 154"/>
                  <a:gd name="T113" fmla="*/ 68 h 386"/>
                  <a:gd name="T114" fmla="*/ 108 w 154"/>
                  <a:gd name="T115" fmla="*/ 68 h 3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4"/>
                  <a:gd name="T175" fmla="*/ 0 h 386"/>
                  <a:gd name="T176" fmla="*/ 154 w 154"/>
                  <a:gd name="T177" fmla="*/ 386 h 3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4" h="386">
                    <a:moveTo>
                      <a:pt x="108" y="68"/>
                    </a:moveTo>
                    <a:lnTo>
                      <a:pt x="108" y="68"/>
                    </a:lnTo>
                    <a:lnTo>
                      <a:pt x="108" y="84"/>
                    </a:lnTo>
                    <a:lnTo>
                      <a:pt x="108" y="100"/>
                    </a:lnTo>
                    <a:lnTo>
                      <a:pt x="106" y="124"/>
                    </a:lnTo>
                    <a:lnTo>
                      <a:pt x="106" y="130"/>
                    </a:lnTo>
                    <a:lnTo>
                      <a:pt x="106" y="136"/>
                    </a:lnTo>
                    <a:lnTo>
                      <a:pt x="110" y="146"/>
                    </a:lnTo>
                    <a:lnTo>
                      <a:pt x="118" y="156"/>
                    </a:lnTo>
                    <a:lnTo>
                      <a:pt x="128" y="166"/>
                    </a:lnTo>
                    <a:lnTo>
                      <a:pt x="146" y="178"/>
                    </a:lnTo>
                    <a:lnTo>
                      <a:pt x="154" y="182"/>
                    </a:lnTo>
                    <a:lnTo>
                      <a:pt x="148" y="214"/>
                    </a:lnTo>
                    <a:lnTo>
                      <a:pt x="132" y="282"/>
                    </a:lnTo>
                    <a:lnTo>
                      <a:pt x="124" y="320"/>
                    </a:lnTo>
                    <a:lnTo>
                      <a:pt x="112" y="352"/>
                    </a:lnTo>
                    <a:lnTo>
                      <a:pt x="108" y="366"/>
                    </a:lnTo>
                    <a:lnTo>
                      <a:pt x="102" y="376"/>
                    </a:lnTo>
                    <a:lnTo>
                      <a:pt x="96" y="382"/>
                    </a:lnTo>
                    <a:lnTo>
                      <a:pt x="92" y="386"/>
                    </a:lnTo>
                    <a:lnTo>
                      <a:pt x="86" y="384"/>
                    </a:lnTo>
                    <a:lnTo>
                      <a:pt x="80" y="380"/>
                    </a:lnTo>
                    <a:lnTo>
                      <a:pt x="74" y="370"/>
                    </a:lnTo>
                    <a:lnTo>
                      <a:pt x="68" y="358"/>
                    </a:lnTo>
                    <a:lnTo>
                      <a:pt x="54" y="328"/>
                    </a:lnTo>
                    <a:lnTo>
                      <a:pt x="42" y="292"/>
                    </a:lnTo>
                    <a:lnTo>
                      <a:pt x="18" y="218"/>
                    </a:lnTo>
                    <a:lnTo>
                      <a:pt x="8" y="190"/>
                    </a:lnTo>
                    <a:lnTo>
                      <a:pt x="0" y="172"/>
                    </a:lnTo>
                    <a:lnTo>
                      <a:pt x="6" y="170"/>
                    </a:lnTo>
                    <a:lnTo>
                      <a:pt x="20" y="164"/>
                    </a:lnTo>
                    <a:lnTo>
                      <a:pt x="26" y="158"/>
                    </a:lnTo>
                    <a:lnTo>
                      <a:pt x="34" y="152"/>
                    </a:lnTo>
                    <a:lnTo>
                      <a:pt x="40" y="144"/>
                    </a:lnTo>
                    <a:lnTo>
                      <a:pt x="44" y="134"/>
                    </a:lnTo>
                    <a:lnTo>
                      <a:pt x="46" y="122"/>
                    </a:lnTo>
                    <a:lnTo>
                      <a:pt x="48" y="106"/>
                    </a:lnTo>
                    <a:lnTo>
                      <a:pt x="48" y="72"/>
                    </a:lnTo>
                    <a:lnTo>
                      <a:pt x="46" y="36"/>
                    </a:lnTo>
                    <a:lnTo>
                      <a:pt x="44" y="8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4" y="10"/>
                    </a:lnTo>
                    <a:lnTo>
                      <a:pt x="86" y="20"/>
                    </a:lnTo>
                    <a:lnTo>
                      <a:pt x="96" y="34"/>
                    </a:lnTo>
                    <a:lnTo>
                      <a:pt x="104" y="50"/>
                    </a:lnTo>
                    <a:lnTo>
                      <a:pt x="106" y="58"/>
                    </a:lnTo>
                    <a:lnTo>
                      <a:pt x="108" y="6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8" name="Freeform 111"/>
              <p:cNvSpPr>
                <a:spLocks/>
              </p:cNvSpPr>
              <p:nvPr/>
            </p:nvSpPr>
            <p:spPr bwMode="auto">
              <a:xfrm>
                <a:off x="3580" y="3226"/>
                <a:ext cx="164" cy="176"/>
              </a:xfrm>
              <a:custGeom>
                <a:avLst/>
                <a:gdLst>
                  <a:gd name="T0" fmla="*/ 50 w 164"/>
                  <a:gd name="T1" fmla="*/ 4 h 176"/>
                  <a:gd name="T2" fmla="*/ 50 w 164"/>
                  <a:gd name="T3" fmla="*/ 4 h 176"/>
                  <a:gd name="T4" fmla="*/ 56 w 164"/>
                  <a:gd name="T5" fmla="*/ 8 h 176"/>
                  <a:gd name="T6" fmla="*/ 66 w 164"/>
                  <a:gd name="T7" fmla="*/ 12 h 176"/>
                  <a:gd name="T8" fmla="*/ 76 w 164"/>
                  <a:gd name="T9" fmla="*/ 14 h 176"/>
                  <a:gd name="T10" fmla="*/ 88 w 164"/>
                  <a:gd name="T11" fmla="*/ 16 h 176"/>
                  <a:gd name="T12" fmla="*/ 102 w 164"/>
                  <a:gd name="T13" fmla="*/ 14 h 176"/>
                  <a:gd name="T14" fmla="*/ 116 w 164"/>
                  <a:gd name="T15" fmla="*/ 10 h 176"/>
                  <a:gd name="T16" fmla="*/ 130 w 164"/>
                  <a:gd name="T17" fmla="*/ 0 h 176"/>
                  <a:gd name="T18" fmla="*/ 130 w 164"/>
                  <a:gd name="T19" fmla="*/ 0 h 176"/>
                  <a:gd name="T20" fmla="*/ 136 w 164"/>
                  <a:gd name="T21" fmla="*/ 0 h 176"/>
                  <a:gd name="T22" fmla="*/ 140 w 164"/>
                  <a:gd name="T23" fmla="*/ 4 h 176"/>
                  <a:gd name="T24" fmla="*/ 142 w 164"/>
                  <a:gd name="T25" fmla="*/ 8 h 176"/>
                  <a:gd name="T26" fmla="*/ 142 w 164"/>
                  <a:gd name="T27" fmla="*/ 8 h 176"/>
                  <a:gd name="T28" fmla="*/ 154 w 164"/>
                  <a:gd name="T29" fmla="*/ 42 h 176"/>
                  <a:gd name="T30" fmla="*/ 162 w 164"/>
                  <a:gd name="T31" fmla="*/ 64 h 176"/>
                  <a:gd name="T32" fmla="*/ 164 w 164"/>
                  <a:gd name="T33" fmla="*/ 72 h 176"/>
                  <a:gd name="T34" fmla="*/ 164 w 164"/>
                  <a:gd name="T35" fmla="*/ 78 h 176"/>
                  <a:gd name="T36" fmla="*/ 164 w 164"/>
                  <a:gd name="T37" fmla="*/ 78 h 176"/>
                  <a:gd name="T38" fmla="*/ 156 w 164"/>
                  <a:gd name="T39" fmla="*/ 94 h 176"/>
                  <a:gd name="T40" fmla="*/ 140 w 164"/>
                  <a:gd name="T41" fmla="*/ 122 h 176"/>
                  <a:gd name="T42" fmla="*/ 116 w 164"/>
                  <a:gd name="T43" fmla="*/ 158 h 176"/>
                  <a:gd name="T44" fmla="*/ 116 w 164"/>
                  <a:gd name="T45" fmla="*/ 158 h 176"/>
                  <a:gd name="T46" fmla="*/ 104 w 164"/>
                  <a:gd name="T47" fmla="*/ 168 h 176"/>
                  <a:gd name="T48" fmla="*/ 96 w 164"/>
                  <a:gd name="T49" fmla="*/ 174 h 176"/>
                  <a:gd name="T50" fmla="*/ 92 w 164"/>
                  <a:gd name="T51" fmla="*/ 176 h 176"/>
                  <a:gd name="T52" fmla="*/ 88 w 164"/>
                  <a:gd name="T53" fmla="*/ 176 h 176"/>
                  <a:gd name="T54" fmla="*/ 88 w 164"/>
                  <a:gd name="T55" fmla="*/ 176 h 176"/>
                  <a:gd name="T56" fmla="*/ 72 w 164"/>
                  <a:gd name="T57" fmla="*/ 166 h 176"/>
                  <a:gd name="T58" fmla="*/ 42 w 164"/>
                  <a:gd name="T59" fmla="*/ 144 h 176"/>
                  <a:gd name="T60" fmla="*/ 0 w 164"/>
                  <a:gd name="T61" fmla="*/ 112 h 176"/>
                  <a:gd name="T62" fmla="*/ 50 w 164"/>
                  <a:gd name="T63" fmla="*/ 4 h 1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4"/>
                  <a:gd name="T97" fmla="*/ 0 h 176"/>
                  <a:gd name="T98" fmla="*/ 164 w 164"/>
                  <a:gd name="T99" fmla="*/ 176 h 17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4" h="176">
                    <a:moveTo>
                      <a:pt x="50" y="4"/>
                    </a:moveTo>
                    <a:lnTo>
                      <a:pt x="50" y="4"/>
                    </a:lnTo>
                    <a:lnTo>
                      <a:pt x="56" y="8"/>
                    </a:lnTo>
                    <a:lnTo>
                      <a:pt x="66" y="12"/>
                    </a:lnTo>
                    <a:lnTo>
                      <a:pt x="76" y="14"/>
                    </a:lnTo>
                    <a:lnTo>
                      <a:pt x="88" y="16"/>
                    </a:lnTo>
                    <a:lnTo>
                      <a:pt x="102" y="14"/>
                    </a:lnTo>
                    <a:lnTo>
                      <a:pt x="116" y="1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4"/>
                    </a:lnTo>
                    <a:lnTo>
                      <a:pt x="142" y="8"/>
                    </a:lnTo>
                    <a:lnTo>
                      <a:pt x="154" y="42"/>
                    </a:lnTo>
                    <a:lnTo>
                      <a:pt x="162" y="64"/>
                    </a:lnTo>
                    <a:lnTo>
                      <a:pt x="164" y="72"/>
                    </a:lnTo>
                    <a:lnTo>
                      <a:pt x="164" y="78"/>
                    </a:lnTo>
                    <a:lnTo>
                      <a:pt x="156" y="94"/>
                    </a:lnTo>
                    <a:lnTo>
                      <a:pt x="140" y="122"/>
                    </a:lnTo>
                    <a:lnTo>
                      <a:pt x="116" y="158"/>
                    </a:lnTo>
                    <a:lnTo>
                      <a:pt x="104" y="168"/>
                    </a:lnTo>
                    <a:lnTo>
                      <a:pt x="96" y="174"/>
                    </a:lnTo>
                    <a:lnTo>
                      <a:pt x="92" y="176"/>
                    </a:lnTo>
                    <a:lnTo>
                      <a:pt x="88" y="176"/>
                    </a:lnTo>
                    <a:lnTo>
                      <a:pt x="72" y="166"/>
                    </a:lnTo>
                    <a:lnTo>
                      <a:pt x="42" y="144"/>
                    </a:lnTo>
                    <a:lnTo>
                      <a:pt x="0" y="11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9" name="Freeform 112"/>
              <p:cNvSpPr>
                <a:spLocks/>
              </p:cNvSpPr>
              <p:nvPr/>
            </p:nvSpPr>
            <p:spPr bwMode="auto">
              <a:xfrm>
                <a:off x="3586" y="2940"/>
                <a:ext cx="184" cy="192"/>
              </a:xfrm>
              <a:custGeom>
                <a:avLst/>
                <a:gdLst>
                  <a:gd name="T0" fmla="*/ 184 w 184"/>
                  <a:gd name="T1" fmla="*/ 44 h 192"/>
                  <a:gd name="T2" fmla="*/ 184 w 184"/>
                  <a:gd name="T3" fmla="*/ 44 h 192"/>
                  <a:gd name="T4" fmla="*/ 184 w 184"/>
                  <a:gd name="T5" fmla="*/ 40 h 192"/>
                  <a:gd name="T6" fmla="*/ 182 w 184"/>
                  <a:gd name="T7" fmla="*/ 36 h 192"/>
                  <a:gd name="T8" fmla="*/ 178 w 184"/>
                  <a:gd name="T9" fmla="*/ 32 h 192"/>
                  <a:gd name="T10" fmla="*/ 172 w 184"/>
                  <a:gd name="T11" fmla="*/ 26 h 192"/>
                  <a:gd name="T12" fmla="*/ 160 w 184"/>
                  <a:gd name="T13" fmla="*/ 20 h 192"/>
                  <a:gd name="T14" fmla="*/ 144 w 184"/>
                  <a:gd name="T15" fmla="*/ 12 h 192"/>
                  <a:gd name="T16" fmla="*/ 122 w 184"/>
                  <a:gd name="T17" fmla="*/ 6 h 192"/>
                  <a:gd name="T18" fmla="*/ 122 w 184"/>
                  <a:gd name="T19" fmla="*/ 6 h 192"/>
                  <a:gd name="T20" fmla="*/ 100 w 184"/>
                  <a:gd name="T21" fmla="*/ 2 h 192"/>
                  <a:gd name="T22" fmla="*/ 78 w 184"/>
                  <a:gd name="T23" fmla="*/ 0 h 192"/>
                  <a:gd name="T24" fmla="*/ 60 w 184"/>
                  <a:gd name="T25" fmla="*/ 2 h 192"/>
                  <a:gd name="T26" fmla="*/ 44 w 184"/>
                  <a:gd name="T27" fmla="*/ 6 h 192"/>
                  <a:gd name="T28" fmla="*/ 30 w 184"/>
                  <a:gd name="T29" fmla="*/ 14 h 192"/>
                  <a:gd name="T30" fmla="*/ 20 w 184"/>
                  <a:gd name="T31" fmla="*/ 26 h 192"/>
                  <a:gd name="T32" fmla="*/ 10 w 184"/>
                  <a:gd name="T33" fmla="*/ 40 h 192"/>
                  <a:gd name="T34" fmla="*/ 4 w 184"/>
                  <a:gd name="T35" fmla="*/ 58 h 192"/>
                  <a:gd name="T36" fmla="*/ 4 w 184"/>
                  <a:gd name="T37" fmla="*/ 58 h 192"/>
                  <a:gd name="T38" fmla="*/ 0 w 184"/>
                  <a:gd name="T39" fmla="*/ 76 h 192"/>
                  <a:gd name="T40" fmla="*/ 0 w 184"/>
                  <a:gd name="T41" fmla="*/ 92 h 192"/>
                  <a:gd name="T42" fmla="*/ 4 w 184"/>
                  <a:gd name="T43" fmla="*/ 108 h 192"/>
                  <a:gd name="T44" fmla="*/ 8 w 184"/>
                  <a:gd name="T45" fmla="*/ 122 h 192"/>
                  <a:gd name="T46" fmla="*/ 16 w 184"/>
                  <a:gd name="T47" fmla="*/ 138 h 192"/>
                  <a:gd name="T48" fmla="*/ 24 w 184"/>
                  <a:gd name="T49" fmla="*/ 150 h 192"/>
                  <a:gd name="T50" fmla="*/ 36 w 184"/>
                  <a:gd name="T51" fmla="*/ 164 h 192"/>
                  <a:gd name="T52" fmla="*/ 48 w 184"/>
                  <a:gd name="T53" fmla="*/ 176 h 192"/>
                  <a:gd name="T54" fmla="*/ 48 w 184"/>
                  <a:gd name="T55" fmla="*/ 176 h 192"/>
                  <a:gd name="T56" fmla="*/ 52 w 184"/>
                  <a:gd name="T57" fmla="*/ 180 h 192"/>
                  <a:gd name="T58" fmla="*/ 56 w 184"/>
                  <a:gd name="T59" fmla="*/ 186 h 192"/>
                  <a:gd name="T60" fmla="*/ 60 w 184"/>
                  <a:gd name="T61" fmla="*/ 192 h 192"/>
                  <a:gd name="T62" fmla="*/ 60 w 184"/>
                  <a:gd name="T63" fmla="*/ 192 h 192"/>
                  <a:gd name="T64" fmla="*/ 60 w 184"/>
                  <a:gd name="T65" fmla="*/ 180 h 192"/>
                  <a:gd name="T66" fmla="*/ 60 w 184"/>
                  <a:gd name="T67" fmla="*/ 166 h 192"/>
                  <a:gd name="T68" fmla="*/ 56 w 184"/>
                  <a:gd name="T69" fmla="*/ 150 h 192"/>
                  <a:gd name="T70" fmla="*/ 56 w 184"/>
                  <a:gd name="T71" fmla="*/ 150 h 192"/>
                  <a:gd name="T72" fmla="*/ 56 w 184"/>
                  <a:gd name="T73" fmla="*/ 144 h 192"/>
                  <a:gd name="T74" fmla="*/ 58 w 184"/>
                  <a:gd name="T75" fmla="*/ 140 h 192"/>
                  <a:gd name="T76" fmla="*/ 66 w 184"/>
                  <a:gd name="T77" fmla="*/ 132 h 192"/>
                  <a:gd name="T78" fmla="*/ 72 w 184"/>
                  <a:gd name="T79" fmla="*/ 126 h 192"/>
                  <a:gd name="T80" fmla="*/ 80 w 184"/>
                  <a:gd name="T81" fmla="*/ 116 h 192"/>
                  <a:gd name="T82" fmla="*/ 88 w 184"/>
                  <a:gd name="T83" fmla="*/ 98 h 192"/>
                  <a:gd name="T84" fmla="*/ 96 w 184"/>
                  <a:gd name="T85" fmla="*/ 74 h 192"/>
                  <a:gd name="T86" fmla="*/ 96 w 184"/>
                  <a:gd name="T87" fmla="*/ 74 h 192"/>
                  <a:gd name="T88" fmla="*/ 100 w 184"/>
                  <a:gd name="T89" fmla="*/ 66 h 192"/>
                  <a:gd name="T90" fmla="*/ 104 w 184"/>
                  <a:gd name="T91" fmla="*/ 56 h 192"/>
                  <a:gd name="T92" fmla="*/ 110 w 184"/>
                  <a:gd name="T93" fmla="*/ 48 h 192"/>
                  <a:gd name="T94" fmla="*/ 118 w 184"/>
                  <a:gd name="T95" fmla="*/ 42 h 192"/>
                  <a:gd name="T96" fmla="*/ 126 w 184"/>
                  <a:gd name="T97" fmla="*/ 36 h 192"/>
                  <a:gd name="T98" fmla="*/ 136 w 184"/>
                  <a:gd name="T99" fmla="*/ 34 h 192"/>
                  <a:gd name="T100" fmla="*/ 146 w 184"/>
                  <a:gd name="T101" fmla="*/ 32 h 192"/>
                  <a:gd name="T102" fmla="*/ 160 w 184"/>
                  <a:gd name="T103" fmla="*/ 36 h 192"/>
                  <a:gd name="T104" fmla="*/ 160 w 184"/>
                  <a:gd name="T105" fmla="*/ 36 h 192"/>
                  <a:gd name="T106" fmla="*/ 166 w 184"/>
                  <a:gd name="T107" fmla="*/ 34 h 192"/>
                  <a:gd name="T108" fmla="*/ 174 w 184"/>
                  <a:gd name="T109" fmla="*/ 36 h 192"/>
                  <a:gd name="T110" fmla="*/ 184 w 184"/>
                  <a:gd name="T111" fmla="*/ 44 h 192"/>
                  <a:gd name="T112" fmla="*/ 184 w 184"/>
                  <a:gd name="T113" fmla="*/ 44 h 19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4"/>
                  <a:gd name="T172" fmla="*/ 0 h 192"/>
                  <a:gd name="T173" fmla="*/ 184 w 184"/>
                  <a:gd name="T174" fmla="*/ 192 h 19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4" h="192">
                    <a:moveTo>
                      <a:pt x="184" y="44"/>
                    </a:moveTo>
                    <a:lnTo>
                      <a:pt x="184" y="44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8" y="32"/>
                    </a:lnTo>
                    <a:lnTo>
                      <a:pt x="172" y="26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22" y="6"/>
                    </a:lnTo>
                    <a:lnTo>
                      <a:pt x="100" y="2"/>
                    </a:lnTo>
                    <a:lnTo>
                      <a:pt x="78" y="0"/>
                    </a:lnTo>
                    <a:lnTo>
                      <a:pt x="60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6"/>
                    </a:lnTo>
                    <a:lnTo>
                      <a:pt x="10" y="40"/>
                    </a:lnTo>
                    <a:lnTo>
                      <a:pt x="4" y="58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4" y="108"/>
                    </a:lnTo>
                    <a:lnTo>
                      <a:pt x="8" y="122"/>
                    </a:lnTo>
                    <a:lnTo>
                      <a:pt x="16" y="138"/>
                    </a:lnTo>
                    <a:lnTo>
                      <a:pt x="24" y="150"/>
                    </a:lnTo>
                    <a:lnTo>
                      <a:pt x="36" y="164"/>
                    </a:lnTo>
                    <a:lnTo>
                      <a:pt x="48" y="176"/>
                    </a:lnTo>
                    <a:lnTo>
                      <a:pt x="52" y="180"/>
                    </a:lnTo>
                    <a:lnTo>
                      <a:pt x="56" y="186"/>
                    </a:lnTo>
                    <a:lnTo>
                      <a:pt x="60" y="192"/>
                    </a:lnTo>
                    <a:lnTo>
                      <a:pt x="60" y="180"/>
                    </a:lnTo>
                    <a:lnTo>
                      <a:pt x="60" y="166"/>
                    </a:lnTo>
                    <a:lnTo>
                      <a:pt x="56" y="150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6" y="132"/>
                    </a:lnTo>
                    <a:lnTo>
                      <a:pt x="72" y="126"/>
                    </a:lnTo>
                    <a:lnTo>
                      <a:pt x="80" y="116"/>
                    </a:lnTo>
                    <a:lnTo>
                      <a:pt x="88" y="98"/>
                    </a:lnTo>
                    <a:lnTo>
                      <a:pt x="96" y="74"/>
                    </a:lnTo>
                    <a:lnTo>
                      <a:pt x="100" y="66"/>
                    </a:lnTo>
                    <a:lnTo>
                      <a:pt x="104" y="56"/>
                    </a:lnTo>
                    <a:lnTo>
                      <a:pt x="110" y="48"/>
                    </a:lnTo>
                    <a:lnTo>
                      <a:pt x="118" y="42"/>
                    </a:lnTo>
                    <a:lnTo>
                      <a:pt x="126" y="36"/>
                    </a:lnTo>
                    <a:lnTo>
                      <a:pt x="136" y="34"/>
                    </a:lnTo>
                    <a:lnTo>
                      <a:pt x="146" y="32"/>
                    </a:lnTo>
                    <a:lnTo>
                      <a:pt x="160" y="36"/>
                    </a:lnTo>
                    <a:lnTo>
                      <a:pt x="166" y="34"/>
                    </a:lnTo>
                    <a:lnTo>
                      <a:pt x="174" y="36"/>
                    </a:lnTo>
                    <a:lnTo>
                      <a:pt x="18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0" name="Freeform 113"/>
              <p:cNvSpPr>
                <a:spLocks/>
              </p:cNvSpPr>
              <p:nvPr/>
            </p:nvSpPr>
            <p:spPr bwMode="auto">
              <a:xfrm>
                <a:off x="3624" y="3038"/>
                <a:ext cx="44" cy="62"/>
              </a:xfrm>
              <a:custGeom>
                <a:avLst/>
                <a:gdLst>
                  <a:gd name="T0" fmla="*/ 40 w 44"/>
                  <a:gd name="T1" fmla="*/ 28 h 62"/>
                  <a:gd name="T2" fmla="*/ 40 w 44"/>
                  <a:gd name="T3" fmla="*/ 28 h 62"/>
                  <a:gd name="T4" fmla="*/ 40 w 44"/>
                  <a:gd name="T5" fmla="*/ 24 h 62"/>
                  <a:gd name="T6" fmla="*/ 36 w 44"/>
                  <a:gd name="T7" fmla="*/ 14 h 62"/>
                  <a:gd name="T8" fmla="*/ 32 w 44"/>
                  <a:gd name="T9" fmla="*/ 10 h 62"/>
                  <a:gd name="T10" fmla="*/ 28 w 44"/>
                  <a:gd name="T11" fmla="*/ 6 h 62"/>
                  <a:gd name="T12" fmla="*/ 22 w 44"/>
                  <a:gd name="T13" fmla="*/ 2 h 62"/>
                  <a:gd name="T14" fmla="*/ 14 w 44"/>
                  <a:gd name="T15" fmla="*/ 0 h 62"/>
                  <a:gd name="T16" fmla="*/ 14 w 44"/>
                  <a:gd name="T17" fmla="*/ 0 h 62"/>
                  <a:gd name="T18" fmla="*/ 8 w 44"/>
                  <a:gd name="T19" fmla="*/ 0 h 62"/>
                  <a:gd name="T20" fmla="*/ 6 w 44"/>
                  <a:gd name="T21" fmla="*/ 2 h 62"/>
                  <a:gd name="T22" fmla="*/ 4 w 44"/>
                  <a:gd name="T23" fmla="*/ 4 h 62"/>
                  <a:gd name="T24" fmla="*/ 2 w 44"/>
                  <a:gd name="T25" fmla="*/ 8 h 62"/>
                  <a:gd name="T26" fmla="*/ 0 w 44"/>
                  <a:gd name="T27" fmla="*/ 16 h 62"/>
                  <a:gd name="T28" fmla="*/ 2 w 44"/>
                  <a:gd name="T29" fmla="*/ 26 h 62"/>
                  <a:gd name="T30" fmla="*/ 6 w 44"/>
                  <a:gd name="T31" fmla="*/ 36 h 62"/>
                  <a:gd name="T32" fmla="*/ 12 w 44"/>
                  <a:gd name="T33" fmla="*/ 46 h 62"/>
                  <a:gd name="T34" fmla="*/ 20 w 44"/>
                  <a:gd name="T35" fmla="*/ 56 h 62"/>
                  <a:gd name="T36" fmla="*/ 30 w 44"/>
                  <a:gd name="T37" fmla="*/ 60 h 62"/>
                  <a:gd name="T38" fmla="*/ 30 w 44"/>
                  <a:gd name="T39" fmla="*/ 60 h 62"/>
                  <a:gd name="T40" fmla="*/ 38 w 44"/>
                  <a:gd name="T41" fmla="*/ 62 h 62"/>
                  <a:gd name="T42" fmla="*/ 42 w 44"/>
                  <a:gd name="T43" fmla="*/ 60 h 62"/>
                  <a:gd name="T44" fmla="*/ 44 w 44"/>
                  <a:gd name="T45" fmla="*/ 54 h 62"/>
                  <a:gd name="T46" fmla="*/ 44 w 44"/>
                  <a:gd name="T47" fmla="*/ 48 h 62"/>
                  <a:gd name="T48" fmla="*/ 42 w 44"/>
                  <a:gd name="T49" fmla="*/ 34 h 62"/>
                  <a:gd name="T50" fmla="*/ 40 w 44"/>
                  <a:gd name="T51" fmla="*/ 28 h 62"/>
                  <a:gd name="T52" fmla="*/ 40 w 44"/>
                  <a:gd name="T53" fmla="*/ 28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4"/>
                  <a:gd name="T82" fmla="*/ 0 h 62"/>
                  <a:gd name="T83" fmla="*/ 44 w 44"/>
                  <a:gd name="T84" fmla="*/ 62 h 6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4" h="62">
                    <a:moveTo>
                      <a:pt x="40" y="28"/>
                    </a:moveTo>
                    <a:lnTo>
                      <a:pt x="40" y="28"/>
                    </a:lnTo>
                    <a:lnTo>
                      <a:pt x="40" y="24"/>
                    </a:lnTo>
                    <a:lnTo>
                      <a:pt x="36" y="14"/>
                    </a:lnTo>
                    <a:lnTo>
                      <a:pt x="32" y="10"/>
                    </a:lnTo>
                    <a:lnTo>
                      <a:pt x="28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6"/>
                    </a:lnTo>
                    <a:lnTo>
                      <a:pt x="2" y="26"/>
                    </a:lnTo>
                    <a:lnTo>
                      <a:pt x="6" y="36"/>
                    </a:lnTo>
                    <a:lnTo>
                      <a:pt x="12" y="46"/>
                    </a:lnTo>
                    <a:lnTo>
                      <a:pt x="20" y="56"/>
                    </a:lnTo>
                    <a:lnTo>
                      <a:pt x="30" y="60"/>
                    </a:lnTo>
                    <a:lnTo>
                      <a:pt x="38" y="62"/>
                    </a:lnTo>
                    <a:lnTo>
                      <a:pt x="42" y="60"/>
                    </a:lnTo>
                    <a:lnTo>
                      <a:pt x="44" y="54"/>
                    </a:lnTo>
                    <a:lnTo>
                      <a:pt x="44" y="48"/>
                    </a:lnTo>
                    <a:lnTo>
                      <a:pt x="42" y="34"/>
                    </a:lnTo>
                    <a:lnTo>
                      <a:pt x="40" y="2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1" name="Freeform 114"/>
              <p:cNvSpPr>
                <a:spLocks/>
              </p:cNvSpPr>
              <p:nvPr/>
            </p:nvSpPr>
            <p:spPr bwMode="auto">
              <a:xfrm>
                <a:off x="3764" y="3042"/>
                <a:ext cx="22" cy="14"/>
              </a:xfrm>
              <a:custGeom>
                <a:avLst/>
                <a:gdLst>
                  <a:gd name="T0" fmla="*/ 0 w 22"/>
                  <a:gd name="T1" fmla="*/ 14 h 14"/>
                  <a:gd name="T2" fmla="*/ 0 w 22"/>
                  <a:gd name="T3" fmla="*/ 14 h 14"/>
                  <a:gd name="T4" fmla="*/ 2 w 22"/>
                  <a:gd name="T5" fmla="*/ 10 h 14"/>
                  <a:gd name="T6" fmla="*/ 6 w 22"/>
                  <a:gd name="T7" fmla="*/ 8 h 14"/>
                  <a:gd name="T8" fmla="*/ 12 w 22"/>
                  <a:gd name="T9" fmla="*/ 6 h 14"/>
                  <a:gd name="T10" fmla="*/ 12 w 22"/>
                  <a:gd name="T11" fmla="*/ 6 h 14"/>
                  <a:gd name="T12" fmla="*/ 18 w 22"/>
                  <a:gd name="T13" fmla="*/ 4 h 14"/>
                  <a:gd name="T14" fmla="*/ 20 w 22"/>
                  <a:gd name="T15" fmla="*/ 2 h 14"/>
                  <a:gd name="T16" fmla="*/ 22 w 22"/>
                  <a:gd name="T17" fmla="*/ 0 h 14"/>
                  <a:gd name="T18" fmla="*/ 22 w 22"/>
                  <a:gd name="T19" fmla="*/ 0 h 14"/>
                  <a:gd name="T20" fmla="*/ 20 w 22"/>
                  <a:gd name="T21" fmla="*/ 4 h 14"/>
                  <a:gd name="T22" fmla="*/ 18 w 22"/>
                  <a:gd name="T23" fmla="*/ 8 h 14"/>
                  <a:gd name="T24" fmla="*/ 12 w 22"/>
                  <a:gd name="T25" fmla="*/ 10 h 14"/>
                  <a:gd name="T26" fmla="*/ 12 w 22"/>
                  <a:gd name="T27" fmla="*/ 10 h 14"/>
                  <a:gd name="T28" fmla="*/ 0 w 22"/>
                  <a:gd name="T29" fmla="*/ 14 h 14"/>
                  <a:gd name="T30" fmla="*/ 0 w 22"/>
                  <a:gd name="T31" fmla="*/ 1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14"/>
                  <a:gd name="T50" fmla="*/ 22 w 22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14">
                    <a:moveTo>
                      <a:pt x="0" y="14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6" y="8"/>
                    </a:lnTo>
                    <a:lnTo>
                      <a:pt x="12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2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2" name="Freeform 115"/>
              <p:cNvSpPr>
                <a:spLocks/>
              </p:cNvSpPr>
              <p:nvPr/>
            </p:nvSpPr>
            <p:spPr bwMode="auto">
              <a:xfrm>
                <a:off x="3686" y="3012"/>
                <a:ext cx="52" cy="14"/>
              </a:xfrm>
              <a:custGeom>
                <a:avLst/>
                <a:gdLst>
                  <a:gd name="T0" fmla="*/ 0 w 52"/>
                  <a:gd name="T1" fmla="*/ 14 h 14"/>
                  <a:gd name="T2" fmla="*/ 0 w 52"/>
                  <a:gd name="T3" fmla="*/ 14 h 14"/>
                  <a:gd name="T4" fmla="*/ 6 w 52"/>
                  <a:gd name="T5" fmla="*/ 10 h 14"/>
                  <a:gd name="T6" fmla="*/ 12 w 52"/>
                  <a:gd name="T7" fmla="*/ 8 h 14"/>
                  <a:gd name="T8" fmla="*/ 20 w 52"/>
                  <a:gd name="T9" fmla="*/ 4 h 14"/>
                  <a:gd name="T10" fmla="*/ 20 w 52"/>
                  <a:gd name="T11" fmla="*/ 4 h 14"/>
                  <a:gd name="T12" fmla="*/ 32 w 52"/>
                  <a:gd name="T13" fmla="*/ 6 h 14"/>
                  <a:gd name="T14" fmla="*/ 42 w 52"/>
                  <a:gd name="T15" fmla="*/ 8 h 14"/>
                  <a:gd name="T16" fmla="*/ 52 w 52"/>
                  <a:gd name="T17" fmla="*/ 14 h 14"/>
                  <a:gd name="T18" fmla="*/ 52 w 52"/>
                  <a:gd name="T19" fmla="*/ 14 h 14"/>
                  <a:gd name="T20" fmla="*/ 42 w 52"/>
                  <a:gd name="T21" fmla="*/ 6 h 14"/>
                  <a:gd name="T22" fmla="*/ 30 w 52"/>
                  <a:gd name="T23" fmla="*/ 2 h 14"/>
                  <a:gd name="T24" fmla="*/ 24 w 52"/>
                  <a:gd name="T25" fmla="*/ 0 h 14"/>
                  <a:gd name="T26" fmla="*/ 18 w 52"/>
                  <a:gd name="T27" fmla="*/ 0 h 14"/>
                  <a:gd name="T28" fmla="*/ 18 w 52"/>
                  <a:gd name="T29" fmla="*/ 0 h 14"/>
                  <a:gd name="T30" fmla="*/ 10 w 52"/>
                  <a:gd name="T31" fmla="*/ 6 h 14"/>
                  <a:gd name="T32" fmla="*/ 4 w 52"/>
                  <a:gd name="T33" fmla="*/ 10 h 14"/>
                  <a:gd name="T34" fmla="*/ 0 w 52"/>
                  <a:gd name="T35" fmla="*/ 14 h 14"/>
                  <a:gd name="T36" fmla="*/ 0 w 52"/>
                  <a:gd name="T37" fmla="*/ 1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4"/>
                  <a:gd name="T59" fmla="*/ 52 w 5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4">
                    <a:moveTo>
                      <a:pt x="0" y="14"/>
                    </a:moveTo>
                    <a:lnTo>
                      <a:pt x="0" y="14"/>
                    </a:lnTo>
                    <a:lnTo>
                      <a:pt x="6" y="1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32" y="6"/>
                    </a:lnTo>
                    <a:lnTo>
                      <a:pt x="42" y="8"/>
                    </a:lnTo>
                    <a:lnTo>
                      <a:pt x="52" y="14"/>
                    </a:lnTo>
                    <a:lnTo>
                      <a:pt x="42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4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3" name="Freeform 116"/>
              <p:cNvSpPr>
                <a:spLocks/>
              </p:cNvSpPr>
              <p:nvPr/>
            </p:nvSpPr>
            <p:spPr bwMode="auto">
              <a:xfrm>
                <a:off x="3772" y="3014"/>
                <a:ext cx="12" cy="12"/>
              </a:xfrm>
              <a:custGeom>
                <a:avLst/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4 w 12"/>
                  <a:gd name="T5" fmla="*/ 4 h 12"/>
                  <a:gd name="T6" fmla="*/ 8 w 12"/>
                  <a:gd name="T7" fmla="*/ 0 h 12"/>
                  <a:gd name="T8" fmla="*/ 10 w 12"/>
                  <a:gd name="T9" fmla="*/ 0 h 12"/>
                  <a:gd name="T10" fmla="*/ 12 w 12"/>
                  <a:gd name="T11" fmla="*/ 0 h 12"/>
                  <a:gd name="T12" fmla="*/ 12 w 12"/>
                  <a:gd name="T13" fmla="*/ 0 h 12"/>
                  <a:gd name="T14" fmla="*/ 8 w 12"/>
                  <a:gd name="T15" fmla="*/ 6 h 12"/>
                  <a:gd name="T16" fmla="*/ 0 w 12"/>
                  <a:gd name="T17" fmla="*/ 12 h 12"/>
                  <a:gd name="T18" fmla="*/ 0 w 12"/>
                  <a:gd name="T19" fmla="*/ 1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2"/>
                  <a:gd name="T32" fmla="*/ 12 w 12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8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4" name="Freeform 117"/>
              <p:cNvSpPr>
                <a:spLocks/>
              </p:cNvSpPr>
              <p:nvPr/>
            </p:nvSpPr>
            <p:spPr bwMode="auto">
              <a:xfrm>
                <a:off x="3718" y="3112"/>
                <a:ext cx="46" cy="22"/>
              </a:xfrm>
              <a:custGeom>
                <a:avLst/>
                <a:gdLst>
                  <a:gd name="T0" fmla="*/ 44 w 46"/>
                  <a:gd name="T1" fmla="*/ 0 h 22"/>
                  <a:gd name="T2" fmla="*/ 36 w 46"/>
                  <a:gd name="T3" fmla="*/ 4 h 22"/>
                  <a:gd name="T4" fmla="*/ 36 w 46"/>
                  <a:gd name="T5" fmla="*/ 4 h 22"/>
                  <a:gd name="T6" fmla="*/ 34 w 46"/>
                  <a:gd name="T7" fmla="*/ 2 h 22"/>
                  <a:gd name="T8" fmla="*/ 32 w 46"/>
                  <a:gd name="T9" fmla="*/ 0 h 22"/>
                  <a:gd name="T10" fmla="*/ 28 w 46"/>
                  <a:gd name="T11" fmla="*/ 0 h 22"/>
                  <a:gd name="T12" fmla="*/ 28 w 46"/>
                  <a:gd name="T13" fmla="*/ 0 h 22"/>
                  <a:gd name="T14" fmla="*/ 14 w 46"/>
                  <a:gd name="T15" fmla="*/ 6 h 22"/>
                  <a:gd name="T16" fmla="*/ 6 w 46"/>
                  <a:gd name="T17" fmla="*/ 6 h 22"/>
                  <a:gd name="T18" fmla="*/ 0 w 46"/>
                  <a:gd name="T19" fmla="*/ 6 h 22"/>
                  <a:gd name="T20" fmla="*/ 0 w 46"/>
                  <a:gd name="T21" fmla="*/ 6 h 22"/>
                  <a:gd name="T22" fmla="*/ 8 w 46"/>
                  <a:gd name="T23" fmla="*/ 12 h 22"/>
                  <a:gd name="T24" fmla="*/ 14 w 46"/>
                  <a:gd name="T25" fmla="*/ 18 h 22"/>
                  <a:gd name="T26" fmla="*/ 22 w 46"/>
                  <a:gd name="T27" fmla="*/ 22 h 22"/>
                  <a:gd name="T28" fmla="*/ 22 w 46"/>
                  <a:gd name="T29" fmla="*/ 22 h 22"/>
                  <a:gd name="T30" fmla="*/ 28 w 46"/>
                  <a:gd name="T31" fmla="*/ 22 h 22"/>
                  <a:gd name="T32" fmla="*/ 34 w 46"/>
                  <a:gd name="T33" fmla="*/ 22 h 22"/>
                  <a:gd name="T34" fmla="*/ 38 w 46"/>
                  <a:gd name="T35" fmla="*/ 20 h 22"/>
                  <a:gd name="T36" fmla="*/ 38 w 46"/>
                  <a:gd name="T37" fmla="*/ 14 h 22"/>
                  <a:gd name="T38" fmla="*/ 38 w 46"/>
                  <a:gd name="T39" fmla="*/ 14 h 22"/>
                  <a:gd name="T40" fmla="*/ 44 w 46"/>
                  <a:gd name="T41" fmla="*/ 6 h 22"/>
                  <a:gd name="T42" fmla="*/ 46 w 46"/>
                  <a:gd name="T43" fmla="*/ 2 h 22"/>
                  <a:gd name="T44" fmla="*/ 44 w 46"/>
                  <a:gd name="T45" fmla="*/ 0 h 22"/>
                  <a:gd name="T46" fmla="*/ 44 w 46"/>
                  <a:gd name="T47" fmla="*/ 0 h 22"/>
                  <a:gd name="T48" fmla="*/ 44 w 46"/>
                  <a:gd name="T49" fmla="*/ 0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"/>
                  <a:gd name="T76" fmla="*/ 0 h 22"/>
                  <a:gd name="T77" fmla="*/ 46 w 46"/>
                  <a:gd name="T78" fmla="*/ 22 h 2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" h="22">
                    <a:moveTo>
                      <a:pt x="44" y="0"/>
                    </a:moveTo>
                    <a:lnTo>
                      <a:pt x="36" y="4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4" y="6"/>
                    </a:lnTo>
                    <a:lnTo>
                      <a:pt x="46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41A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5" name="Freeform 118"/>
              <p:cNvSpPr>
                <a:spLocks/>
              </p:cNvSpPr>
              <p:nvPr/>
            </p:nvSpPr>
            <p:spPr bwMode="auto">
              <a:xfrm>
                <a:off x="3760" y="3030"/>
                <a:ext cx="10" cy="62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0 h 62"/>
                  <a:gd name="T4" fmla="*/ 8 w 10"/>
                  <a:gd name="T5" fmla="*/ 6 h 62"/>
                  <a:gd name="T6" fmla="*/ 2 w 10"/>
                  <a:gd name="T7" fmla="*/ 20 h 62"/>
                  <a:gd name="T8" fmla="*/ 0 w 10"/>
                  <a:gd name="T9" fmla="*/ 30 h 62"/>
                  <a:gd name="T10" fmla="*/ 0 w 10"/>
                  <a:gd name="T11" fmla="*/ 40 h 62"/>
                  <a:gd name="T12" fmla="*/ 2 w 10"/>
                  <a:gd name="T13" fmla="*/ 52 h 62"/>
                  <a:gd name="T14" fmla="*/ 6 w 10"/>
                  <a:gd name="T15" fmla="*/ 62 h 62"/>
                  <a:gd name="T16" fmla="*/ 10 w 10"/>
                  <a:gd name="T17" fmla="*/ 60 h 62"/>
                  <a:gd name="T18" fmla="*/ 10 w 10"/>
                  <a:gd name="T19" fmla="*/ 60 h 62"/>
                  <a:gd name="T20" fmla="*/ 8 w 10"/>
                  <a:gd name="T21" fmla="*/ 56 h 62"/>
                  <a:gd name="T22" fmla="*/ 4 w 10"/>
                  <a:gd name="T23" fmla="*/ 46 h 62"/>
                  <a:gd name="T24" fmla="*/ 2 w 10"/>
                  <a:gd name="T25" fmla="*/ 38 h 62"/>
                  <a:gd name="T26" fmla="*/ 4 w 10"/>
                  <a:gd name="T27" fmla="*/ 28 h 62"/>
                  <a:gd name="T28" fmla="*/ 6 w 10"/>
                  <a:gd name="T29" fmla="*/ 14 h 62"/>
                  <a:gd name="T30" fmla="*/ 10 w 10"/>
                  <a:gd name="T31" fmla="*/ 0 h 62"/>
                  <a:gd name="T32" fmla="*/ 10 w 10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62"/>
                  <a:gd name="T53" fmla="*/ 10 w 10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62">
                    <a:moveTo>
                      <a:pt x="10" y="0"/>
                    </a:moveTo>
                    <a:lnTo>
                      <a:pt x="10" y="0"/>
                    </a:lnTo>
                    <a:lnTo>
                      <a:pt x="8" y="6"/>
                    </a:lnTo>
                    <a:lnTo>
                      <a:pt x="2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2" y="52"/>
                    </a:lnTo>
                    <a:lnTo>
                      <a:pt x="6" y="62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4" y="46"/>
                    </a:lnTo>
                    <a:lnTo>
                      <a:pt x="2" y="38"/>
                    </a:lnTo>
                    <a:lnTo>
                      <a:pt x="4" y="28"/>
                    </a:lnTo>
                    <a:lnTo>
                      <a:pt x="6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077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6" name="Freeform 119"/>
              <p:cNvSpPr>
                <a:spLocks/>
              </p:cNvSpPr>
              <p:nvPr/>
            </p:nvSpPr>
            <p:spPr bwMode="auto">
              <a:xfrm>
                <a:off x="3684" y="3042"/>
                <a:ext cx="44" cy="14"/>
              </a:xfrm>
              <a:custGeom>
                <a:avLst/>
                <a:gdLst>
                  <a:gd name="T0" fmla="*/ 44 w 44"/>
                  <a:gd name="T1" fmla="*/ 14 h 14"/>
                  <a:gd name="T2" fmla="*/ 44 w 44"/>
                  <a:gd name="T3" fmla="*/ 14 h 14"/>
                  <a:gd name="T4" fmla="*/ 42 w 44"/>
                  <a:gd name="T5" fmla="*/ 12 h 14"/>
                  <a:gd name="T6" fmla="*/ 36 w 44"/>
                  <a:gd name="T7" fmla="*/ 10 h 14"/>
                  <a:gd name="T8" fmla="*/ 28 w 44"/>
                  <a:gd name="T9" fmla="*/ 8 h 14"/>
                  <a:gd name="T10" fmla="*/ 28 w 44"/>
                  <a:gd name="T11" fmla="*/ 8 h 14"/>
                  <a:gd name="T12" fmla="*/ 12 w 44"/>
                  <a:gd name="T13" fmla="*/ 6 h 14"/>
                  <a:gd name="T14" fmla="*/ 6 w 44"/>
                  <a:gd name="T15" fmla="*/ 4 h 14"/>
                  <a:gd name="T16" fmla="*/ 0 w 44"/>
                  <a:gd name="T17" fmla="*/ 0 h 14"/>
                  <a:gd name="T18" fmla="*/ 0 w 44"/>
                  <a:gd name="T19" fmla="*/ 0 h 14"/>
                  <a:gd name="T20" fmla="*/ 2 w 44"/>
                  <a:gd name="T21" fmla="*/ 4 h 14"/>
                  <a:gd name="T22" fmla="*/ 6 w 44"/>
                  <a:gd name="T23" fmla="*/ 8 h 14"/>
                  <a:gd name="T24" fmla="*/ 12 w 44"/>
                  <a:gd name="T25" fmla="*/ 10 h 14"/>
                  <a:gd name="T26" fmla="*/ 12 w 44"/>
                  <a:gd name="T27" fmla="*/ 10 h 14"/>
                  <a:gd name="T28" fmla="*/ 30 w 44"/>
                  <a:gd name="T29" fmla="*/ 12 h 14"/>
                  <a:gd name="T30" fmla="*/ 38 w 44"/>
                  <a:gd name="T31" fmla="*/ 12 h 14"/>
                  <a:gd name="T32" fmla="*/ 44 w 44"/>
                  <a:gd name="T33" fmla="*/ 14 h 14"/>
                  <a:gd name="T34" fmla="*/ 44 w 44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14"/>
                  <a:gd name="T56" fmla="*/ 44 w 44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14">
                    <a:moveTo>
                      <a:pt x="44" y="14"/>
                    </a:moveTo>
                    <a:lnTo>
                      <a:pt x="44" y="14"/>
                    </a:lnTo>
                    <a:lnTo>
                      <a:pt x="42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12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12" y="10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7" name="Freeform 120"/>
              <p:cNvSpPr>
                <a:spLocks/>
              </p:cNvSpPr>
              <p:nvPr/>
            </p:nvSpPr>
            <p:spPr bwMode="auto">
              <a:xfrm>
                <a:off x="3662" y="2954"/>
                <a:ext cx="84" cy="166"/>
              </a:xfrm>
              <a:custGeom>
                <a:avLst/>
                <a:gdLst>
                  <a:gd name="T0" fmla="*/ 84 w 84"/>
                  <a:gd name="T1" fmla="*/ 22 h 166"/>
                  <a:gd name="T2" fmla="*/ 84 w 84"/>
                  <a:gd name="T3" fmla="*/ 22 h 166"/>
                  <a:gd name="T4" fmla="*/ 68 w 84"/>
                  <a:gd name="T5" fmla="*/ 30 h 166"/>
                  <a:gd name="T6" fmla="*/ 56 w 84"/>
                  <a:gd name="T7" fmla="*/ 42 h 166"/>
                  <a:gd name="T8" fmla="*/ 40 w 84"/>
                  <a:gd name="T9" fmla="*/ 58 h 166"/>
                  <a:gd name="T10" fmla="*/ 34 w 84"/>
                  <a:gd name="T11" fmla="*/ 68 h 166"/>
                  <a:gd name="T12" fmla="*/ 30 w 84"/>
                  <a:gd name="T13" fmla="*/ 78 h 166"/>
                  <a:gd name="T14" fmla="*/ 24 w 84"/>
                  <a:gd name="T15" fmla="*/ 90 h 166"/>
                  <a:gd name="T16" fmla="*/ 22 w 84"/>
                  <a:gd name="T17" fmla="*/ 104 h 166"/>
                  <a:gd name="T18" fmla="*/ 22 w 84"/>
                  <a:gd name="T19" fmla="*/ 118 h 166"/>
                  <a:gd name="T20" fmla="*/ 24 w 84"/>
                  <a:gd name="T21" fmla="*/ 132 h 166"/>
                  <a:gd name="T22" fmla="*/ 28 w 84"/>
                  <a:gd name="T23" fmla="*/ 150 h 166"/>
                  <a:gd name="T24" fmla="*/ 36 w 84"/>
                  <a:gd name="T25" fmla="*/ 166 h 166"/>
                  <a:gd name="T26" fmla="*/ 36 w 84"/>
                  <a:gd name="T27" fmla="*/ 166 h 166"/>
                  <a:gd name="T28" fmla="*/ 30 w 84"/>
                  <a:gd name="T29" fmla="*/ 158 h 166"/>
                  <a:gd name="T30" fmla="*/ 22 w 84"/>
                  <a:gd name="T31" fmla="*/ 150 h 166"/>
                  <a:gd name="T32" fmla="*/ 14 w 84"/>
                  <a:gd name="T33" fmla="*/ 136 h 166"/>
                  <a:gd name="T34" fmla="*/ 6 w 84"/>
                  <a:gd name="T35" fmla="*/ 122 h 166"/>
                  <a:gd name="T36" fmla="*/ 2 w 84"/>
                  <a:gd name="T37" fmla="*/ 102 h 166"/>
                  <a:gd name="T38" fmla="*/ 0 w 84"/>
                  <a:gd name="T39" fmla="*/ 80 h 166"/>
                  <a:gd name="T40" fmla="*/ 2 w 84"/>
                  <a:gd name="T41" fmla="*/ 68 h 166"/>
                  <a:gd name="T42" fmla="*/ 4 w 84"/>
                  <a:gd name="T43" fmla="*/ 56 h 166"/>
                  <a:gd name="T44" fmla="*/ 4 w 84"/>
                  <a:gd name="T45" fmla="*/ 56 h 166"/>
                  <a:gd name="T46" fmla="*/ 10 w 84"/>
                  <a:gd name="T47" fmla="*/ 34 h 166"/>
                  <a:gd name="T48" fmla="*/ 20 w 84"/>
                  <a:gd name="T49" fmla="*/ 18 h 166"/>
                  <a:gd name="T50" fmla="*/ 32 w 84"/>
                  <a:gd name="T51" fmla="*/ 6 h 166"/>
                  <a:gd name="T52" fmla="*/ 44 w 84"/>
                  <a:gd name="T53" fmla="*/ 2 h 166"/>
                  <a:gd name="T54" fmla="*/ 56 w 84"/>
                  <a:gd name="T55" fmla="*/ 0 h 166"/>
                  <a:gd name="T56" fmla="*/ 66 w 84"/>
                  <a:gd name="T57" fmla="*/ 4 h 166"/>
                  <a:gd name="T58" fmla="*/ 76 w 84"/>
                  <a:gd name="T59" fmla="*/ 10 h 166"/>
                  <a:gd name="T60" fmla="*/ 84 w 84"/>
                  <a:gd name="T61" fmla="*/ 22 h 166"/>
                  <a:gd name="T62" fmla="*/ 84 w 84"/>
                  <a:gd name="T63" fmla="*/ 22 h 1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166"/>
                  <a:gd name="T98" fmla="*/ 84 w 84"/>
                  <a:gd name="T99" fmla="*/ 166 h 1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166">
                    <a:moveTo>
                      <a:pt x="84" y="22"/>
                    </a:moveTo>
                    <a:lnTo>
                      <a:pt x="84" y="22"/>
                    </a:lnTo>
                    <a:lnTo>
                      <a:pt x="68" y="30"/>
                    </a:lnTo>
                    <a:lnTo>
                      <a:pt x="56" y="42"/>
                    </a:lnTo>
                    <a:lnTo>
                      <a:pt x="40" y="58"/>
                    </a:lnTo>
                    <a:lnTo>
                      <a:pt x="34" y="68"/>
                    </a:lnTo>
                    <a:lnTo>
                      <a:pt x="30" y="78"/>
                    </a:lnTo>
                    <a:lnTo>
                      <a:pt x="24" y="90"/>
                    </a:lnTo>
                    <a:lnTo>
                      <a:pt x="22" y="104"/>
                    </a:lnTo>
                    <a:lnTo>
                      <a:pt x="22" y="118"/>
                    </a:lnTo>
                    <a:lnTo>
                      <a:pt x="24" y="132"/>
                    </a:lnTo>
                    <a:lnTo>
                      <a:pt x="28" y="150"/>
                    </a:lnTo>
                    <a:lnTo>
                      <a:pt x="36" y="166"/>
                    </a:lnTo>
                    <a:lnTo>
                      <a:pt x="30" y="158"/>
                    </a:lnTo>
                    <a:lnTo>
                      <a:pt x="22" y="150"/>
                    </a:lnTo>
                    <a:lnTo>
                      <a:pt x="14" y="136"/>
                    </a:lnTo>
                    <a:lnTo>
                      <a:pt x="6" y="122"/>
                    </a:lnTo>
                    <a:lnTo>
                      <a:pt x="2" y="102"/>
                    </a:lnTo>
                    <a:lnTo>
                      <a:pt x="0" y="80"/>
                    </a:lnTo>
                    <a:lnTo>
                      <a:pt x="2" y="68"/>
                    </a:lnTo>
                    <a:lnTo>
                      <a:pt x="4" y="56"/>
                    </a:lnTo>
                    <a:lnTo>
                      <a:pt x="10" y="34"/>
                    </a:lnTo>
                    <a:lnTo>
                      <a:pt x="20" y="18"/>
                    </a:lnTo>
                    <a:lnTo>
                      <a:pt x="32" y="6"/>
                    </a:lnTo>
                    <a:lnTo>
                      <a:pt x="44" y="2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6" y="10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8" name="Freeform 121"/>
              <p:cNvSpPr>
                <a:spLocks/>
              </p:cNvSpPr>
              <p:nvPr/>
            </p:nvSpPr>
            <p:spPr bwMode="auto">
              <a:xfrm>
                <a:off x="3644" y="2966"/>
                <a:ext cx="78" cy="72"/>
              </a:xfrm>
              <a:custGeom>
                <a:avLst/>
                <a:gdLst>
                  <a:gd name="T0" fmla="*/ 78 w 78"/>
                  <a:gd name="T1" fmla="*/ 2 h 72"/>
                  <a:gd name="T2" fmla="*/ 78 w 78"/>
                  <a:gd name="T3" fmla="*/ 2 h 72"/>
                  <a:gd name="T4" fmla="*/ 68 w 78"/>
                  <a:gd name="T5" fmla="*/ 8 h 72"/>
                  <a:gd name="T6" fmla="*/ 44 w 78"/>
                  <a:gd name="T7" fmla="*/ 24 h 72"/>
                  <a:gd name="T8" fmla="*/ 32 w 78"/>
                  <a:gd name="T9" fmla="*/ 36 h 72"/>
                  <a:gd name="T10" fmla="*/ 20 w 78"/>
                  <a:gd name="T11" fmla="*/ 48 h 72"/>
                  <a:gd name="T12" fmla="*/ 8 w 78"/>
                  <a:gd name="T13" fmla="*/ 60 h 72"/>
                  <a:gd name="T14" fmla="*/ 2 w 78"/>
                  <a:gd name="T15" fmla="*/ 72 h 72"/>
                  <a:gd name="T16" fmla="*/ 0 w 78"/>
                  <a:gd name="T17" fmla="*/ 70 h 72"/>
                  <a:gd name="T18" fmla="*/ 0 w 78"/>
                  <a:gd name="T19" fmla="*/ 70 h 72"/>
                  <a:gd name="T20" fmla="*/ 8 w 78"/>
                  <a:gd name="T21" fmla="*/ 58 h 72"/>
                  <a:gd name="T22" fmla="*/ 18 w 78"/>
                  <a:gd name="T23" fmla="*/ 46 h 72"/>
                  <a:gd name="T24" fmla="*/ 30 w 78"/>
                  <a:gd name="T25" fmla="*/ 34 h 72"/>
                  <a:gd name="T26" fmla="*/ 44 w 78"/>
                  <a:gd name="T27" fmla="*/ 24 h 72"/>
                  <a:gd name="T28" fmla="*/ 66 w 78"/>
                  <a:gd name="T29" fmla="*/ 8 h 72"/>
                  <a:gd name="T30" fmla="*/ 78 w 78"/>
                  <a:gd name="T31" fmla="*/ 0 h 72"/>
                  <a:gd name="T32" fmla="*/ 78 w 78"/>
                  <a:gd name="T33" fmla="*/ 2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72"/>
                  <a:gd name="T53" fmla="*/ 78 w 78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72">
                    <a:moveTo>
                      <a:pt x="78" y="2"/>
                    </a:moveTo>
                    <a:lnTo>
                      <a:pt x="78" y="2"/>
                    </a:lnTo>
                    <a:lnTo>
                      <a:pt x="68" y="8"/>
                    </a:lnTo>
                    <a:lnTo>
                      <a:pt x="44" y="24"/>
                    </a:lnTo>
                    <a:lnTo>
                      <a:pt x="32" y="36"/>
                    </a:lnTo>
                    <a:lnTo>
                      <a:pt x="20" y="48"/>
                    </a:lnTo>
                    <a:lnTo>
                      <a:pt x="8" y="6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8" y="58"/>
                    </a:lnTo>
                    <a:lnTo>
                      <a:pt x="18" y="46"/>
                    </a:lnTo>
                    <a:lnTo>
                      <a:pt x="30" y="34"/>
                    </a:lnTo>
                    <a:lnTo>
                      <a:pt x="44" y="24"/>
                    </a:lnTo>
                    <a:lnTo>
                      <a:pt x="66" y="8"/>
                    </a:lnTo>
                    <a:lnTo>
                      <a:pt x="78" y="0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9" name="Freeform 122"/>
              <p:cNvSpPr>
                <a:spLocks/>
              </p:cNvSpPr>
              <p:nvPr/>
            </p:nvSpPr>
            <p:spPr bwMode="auto">
              <a:xfrm>
                <a:off x="3596" y="2960"/>
                <a:ext cx="114" cy="112"/>
              </a:xfrm>
              <a:custGeom>
                <a:avLst/>
                <a:gdLst>
                  <a:gd name="T0" fmla="*/ 114 w 114"/>
                  <a:gd name="T1" fmla="*/ 2 h 112"/>
                  <a:gd name="T2" fmla="*/ 114 w 114"/>
                  <a:gd name="T3" fmla="*/ 2 h 112"/>
                  <a:gd name="T4" fmla="*/ 98 w 114"/>
                  <a:gd name="T5" fmla="*/ 6 h 112"/>
                  <a:gd name="T6" fmla="*/ 82 w 114"/>
                  <a:gd name="T7" fmla="*/ 12 h 112"/>
                  <a:gd name="T8" fmla="*/ 62 w 114"/>
                  <a:gd name="T9" fmla="*/ 22 h 112"/>
                  <a:gd name="T10" fmla="*/ 44 w 114"/>
                  <a:gd name="T11" fmla="*/ 38 h 112"/>
                  <a:gd name="T12" fmla="*/ 34 w 114"/>
                  <a:gd name="T13" fmla="*/ 46 h 112"/>
                  <a:gd name="T14" fmla="*/ 26 w 114"/>
                  <a:gd name="T15" fmla="*/ 56 h 112"/>
                  <a:gd name="T16" fmla="*/ 18 w 114"/>
                  <a:gd name="T17" fmla="*/ 68 h 112"/>
                  <a:gd name="T18" fmla="*/ 10 w 114"/>
                  <a:gd name="T19" fmla="*/ 80 h 112"/>
                  <a:gd name="T20" fmla="*/ 6 w 114"/>
                  <a:gd name="T21" fmla="*/ 96 h 112"/>
                  <a:gd name="T22" fmla="*/ 2 w 114"/>
                  <a:gd name="T23" fmla="*/ 112 h 112"/>
                  <a:gd name="T24" fmla="*/ 0 w 114"/>
                  <a:gd name="T25" fmla="*/ 110 h 112"/>
                  <a:gd name="T26" fmla="*/ 0 w 114"/>
                  <a:gd name="T27" fmla="*/ 110 h 112"/>
                  <a:gd name="T28" fmla="*/ 4 w 114"/>
                  <a:gd name="T29" fmla="*/ 96 h 112"/>
                  <a:gd name="T30" fmla="*/ 8 w 114"/>
                  <a:gd name="T31" fmla="*/ 80 h 112"/>
                  <a:gd name="T32" fmla="*/ 16 w 114"/>
                  <a:gd name="T33" fmla="*/ 68 h 112"/>
                  <a:gd name="T34" fmla="*/ 24 w 114"/>
                  <a:gd name="T35" fmla="*/ 54 h 112"/>
                  <a:gd name="T36" fmla="*/ 24 w 114"/>
                  <a:gd name="T37" fmla="*/ 54 h 112"/>
                  <a:gd name="T38" fmla="*/ 32 w 114"/>
                  <a:gd name="T39" fmla="*/ 46 h 112"/>
                  <a:gd name="T40" fmla="*/ 42 w 114"/>
                  <a:gd name="T41" fmla="*/ 36 h 112"/>
                  <a:gd name="T42" fmla="*/ 52 w 114"/>
                  <a:gd name="T43" fmla="*/ 28 h 112"/>
                  <a:gd name="T44" fmla="*/ 62 w 114"/>
                  <a:gd name="T45" fmla="*/ 22 h 112"/>
                  <a:gd name="T46" fmla="*/ 62 w 114"/>
                  <a:gd name="T47" fmla="*/ 22 h 112"/>
                  <a:gd name="T48" fmla="*/ 82 w 114"/>
                  <a:gd name="T49" fmla="*/ 12 h 112"/>
                  <a:gd name="T50" fmla="*/ 98 w 114"/>
                  <a:gd name="T51" fmla="*/ 4 h 112"/>
                  <a:gd name="T52" fmla="*/ 112 w 114"/>
                  <a:gd name="T53" fmla="*/ 0 h 112"/>
                  <a:gd name="T54" fmla="*/ 114 w 114"/>
                  <a:gd name="T55" fmla="*/ 2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112"/>
                  <a:gd name="T86" fmla="*/ 114 w 11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112">
                    <a:moveTo>
                      <a:pt x="114" y="2"/>
                    </a:moveTo>
                    <a:lnTo>
                      <a:pt x="114" y="2"/>
                    </a:lnTo>
                    <a:lnTo>
                      <a:pt x="98" y="6"/>
                    </a:lnTo>
                    <a:lnTo>
                      <a:pt x="82" y="12"/>
                    </a:lnTo>
                    <a:lnTo>
                      <a:pt x="62" y="22"/>
                    </a:lnTo>
                    <a:lnTo>
                      <a:pt x="44" y="38"/>
                    </a:lnTo>
                    <a:lnTo>
                      <a:pt x="34" y="46"/>
                    </a:lnTo>
                    <a:lnTo>
                      <a:pt x="26" y="56"/>
                    </a:lnTo>
                    <a:lnTo>
                      <a:pt x="18" y="68"/>
                    </a:lnTo>
                    <a:lnTo>
                      <a:pt x="10" y="80"/>
                    </a:lnTo>
                    <a:lnTo>
                      <a:pt x="6" y="96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4" y="96"/>
                    </a:lnTo>
                    <a:lnTo>
                      <a:pt x="8" y="80"/>
                    </a:lnTo>
                    <a:lnTo>
                      <a:pt x="16" y="68"/>
                    </a:lnTo>
                    <a:lnTo>
                      <a:pt x="24" y="54"/>
                    </a:lnTo>
                    <a:lnTo>
                      <a:pt x="32" y="46"/>
                    </a:lnTo>
                    <a:lnTo>
                      <a:pt x="42" y="36"/>
                    </a:lnTo>
                    <a:lnTo>
                      <a:pt x="52" y="28"/>
                    </a:lnTo>
                    <a:lnTo>
                      <a:pt x="62" y="22"/>
                    </a:lnTo>
                    <a:lnTo>
                      <a:pt x="82" y="12"/>
                    </a:lnTo>
                    <a:lnTo>
                      <a:pt x="98" y="4"/>
                    </a:lnTo>
                    <a:lnTo>
                      <a:pt x="112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0" name="Freeform 123"/>
              <p:cNvSpPr>
                <a:spLocks noEditPoints="1"/>
              </p:cNvSpPr>
              <p:nvPr/>
            </p:nvSpPr>
            <p:spPr bwMode="auto">
              <a:xfrm>
                <a:off x="3690" y="3054"/>
                <a:ext cx="112" cy="30"/>
              </a:xfrm>
              <a:custGeom>
                <a:avLst/>
                <a:gdLst>
                  <a:gd name="T0" fmla="*/ 100 w 112"/>
                  <a:gd name="T1" fmla="*/ 0 h 30"/>
                  <a:gd name="T2" fmla="*/ 88 w 112"/>
                  <a:gd name="T3" fmla="*/ 0 h 30"/>
                  <a:gd name="T4" fmla="*/ 74 w 112"/>
                  <a:gd name="T5" fmla="*/ 6 h 30"/>
                  <a:gd name="T6" fmla="*/ 68 w 112"/>
                  <a:gd name="T7" fmla="*/ 12 h 30"/>
                  <a:gd name="T8" fmla="*/ 66 w 112"/>
                  <a:gd name="T9" fmla="*/ 12 h 30"/>
                  <a:gd name="T10" fmla="*/ 56 w 112"/>
                  <a:gd name="T11" fmla="*/ 14 h 30"/>
                  <a:gd name="T12" fmla="*/ 38 w 112"/>
                  <a:gd name="T13" fmla="*/ 4 h 30"/>
                  <a:gd name="T14" fmla="*/ 20 w 112"/>
                  <a:gd name="T15" fmla="*/ 2 h 30"/>
                  <a:gd name="T16" fmla="*/ 4 w 112"/>
                  <a:gd name="T17" fmla="*/ 10 h 30"/>
                  <a:gd name="T18" fmla="*/ 0 w 112"/>
                  <a:gd name="T19" fmla="*/ 16 h 30"/>
                  <a:gd name="T20" fmla="*/ 8 w 112"/>
                  <a:gd name="T21" fmla="*/ 24 h 30"/>
                  <a:gd name="T22" fmla="*/ 28 w 112"/>
                  <a:gd name="T23" fmla="*/ 30 h 30"/>
                  <a:gd name="T24" fmla="*/ 44 w 112"/>
                  <a:gd name="T25" fmla="*/ 28 h 30"/>
                  <a:gd name="T26" fmla="*/ 54 w 112"/>
                  <a:gd name="T27" fmla="*/ 22 h 30"/>
                  <a:gd name="T28" fmla="*/ 56 w 112"/>
                  <a:gd name="T29" fmla="*/ 18 h 30"/>
                  <a:gd name="T30" fmla="*/ 62 w 112"/>
                  <a:gd name="T31" fmla="*/ 14 h 30"/>
                  <a:gd name="T32" fmla="*/ 68 w 112"/>
                  <a:gd name="T33" fmla="*/ 16 h 30"/>
                  <a:gd name="T34" fmla="*/ 70 w 112"/>
                  <a:gd name="T35" fmla="*/ 18 h 30"/>
                  <a:gd name="T36" fmla="*/ 76 w 112"/>
                  <a:gd name="T37" fmla="*/ 22 h 30"/>
                  <a:gd name="T38" fmla="*/ 90 w 112"/>
                  <a:gd name="T39" fmla="*/ 24 h 30"/>
                  <a:gd name="T40" fmla="*/ 102 w 112"/>
                  <a:gd name="T41" fmla="*/ 22 h 30"/>
                  <a:gd name="T42" fmla="*/ 110 w 112"/>
                  <a:gd name="T43" fmla="*/ 16 h 30"/>
                  <a:gd name="T44" fmla="*/ 108 w 112"/>
                  <a:gd name="T45" fmla="*/ 4 h 30"/>
                  <a:gd name="T46" fmla="*/ 54 w 112"/>
                  <a:gd name="T47" fmla="*/ 22 h 30"/>
                  <a:gd name="T48" fmla="*/ 36 w 112"/>
                  <a:gd name="T49" fmla="*/ 28 h 30"/>
                  <a:gd name="T50" fmla="*/ 28 w 112"/>
                  <a:gd name="T51" fmla="*/ 28 h 30"/>
                  <a:gd name="T52" fmla="*/ 8 w 112"/>
                  <a:gd name="T53" fmla="*/ 24 h 30"/>
                  <a:gd name="T54" fmla="*/ 2 w 112"/>
                  <a:gd name="T55" fmla="*/ 18 h 30"/>
                  <a:gd name="T56" fmla="*/ 4 w 112"/>
                  <a:gd name="T57" fmla="*/ 10 h 30"/>
                  <a:gd name="T58" fmla="*/ 14 w 112"/>
                  <a:gd name="T59" fmla="*/ 6 h 30"/>
                  <a:gd name="T60" fmla="*/ 28 w 112"/>
                  <a:gd name="T61" fmla="*/ 4 h 30"/>
                  <a:gd name="T62" fmla="*/ 52 w 112"/>
                  <a:gd name="T63" fmla="*/ 12 h 30"/>
                  <a:gd name="T64" fmla="*/ 54 w 112"/>
                  <a:gd name="T65" fmla="*/ 18 h 30"/>
                  <a:gd name="T66" fmla="*/ 54 w 112"/>
                  <a:gd name="T67" fmla="*/ 22 h 30"/>
                  <a:gd name="T68" fmla="*/ 108 w 112"/>
                  <a:gd name="T69" fmla="*/ 14 h 30"/>
                  <a:gd name="T70" fmla="*/ 90 w 112"/>
                  <a:gd name="T71" fmla="*/ 22 h 30"/>
                  <a:gd name="T72" fmla="*/ 72 w 112"/>
                  <a:gd name="T73" fmla="*/ 20 h 30"/>
                  <a:gd name="T74" fmla="*/ 70 w 112"/>
                  <a:gd name="T75" fmla="*/ 14 h 30"/>
                  <a:gd name="T76" fmla="*/ 72 w 112"/>
                  <a:gd name="T77" fmla="*/ 10 h 30"/>
                  <a:gd name="T78" fmla="*/ 88 w 112"/>
                  <a:gd name="T79" fmla="*/ 2 h 30"/>
                  <a:gd name="T80" fmla="*/ 100 w 112"/>
                  <a:gd name="T81" fmla="*/ 2 h 30"/>
                  <a:gd name="T82" fmla="*/ 110 w 112"/>
                  <a:gd name="T83" fmla="*/ 8 h 30"/>
                  <a:gd name="T84" fmla="*/ 108 w 112"/>
                  <a:gd name="T85" fmla="*/ 14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30"/>
                  <a:gd name="T131" fmla="*/ 112 w 112"/>
                  <a:gd name="T132" fmla="*/ 30 h 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30">
                    <a:moveTo>
                      <a:pt x="108" y="4"/>
                    </a:moveTo>
                    <a:lnTo>
                      <a:pt x="108" y="4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78" y="4"/>
                    </a:lnTo>
                    <a:lnTo>
                      <a:pt x="74" y="6"/>
                    </a:lnTo>
                    <a:lnTo>
                      <a:pt x="70" y="10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8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4" y="28"/>
                    </a:lnTo>
                    <a:lnTo>
                      <a:pt x="50" y="26"/>
                    </a:lnTo>
                    <a:lnTo>
                      <a:pt x="54" y="22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8"/>
                    </a:lnTo>
                    <a:lnTo>
                      <a:pt x="72" y="20"/>
                    </a:lnTo>
                    <a:lnTo>
                      <a:pt x="76" y="22"/>
                    </a:lnTo>
                    <a:lnTo>
                      <a:pt x="80" y="24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102" y="22"/>
                    </a:lnTo>
                    <a:lnTo>
                      <a:pt x="106" y="20"/>
                    </a:lnTo>
                    <a:lnTo>
                      <a:pt x="110" y="16"/>
                    </a:lnTo>
                    <a:lnTo>
                      <a:pt x="112" y="10"/>
                    </a:lnTo>
                    <a:lnTo>
                      <a:pt x="108" y="4"/>
                    </a:lnTo>
                    <a:close/>
                    <a:moveTo>
                      <a:pt x="54" y="22"/>
                    </a:moveTo>
                    <a:lnTo>
                      <a:pt x="54" y="22"/>
                    </a:lnTo>
                    <a:lnTo>
                      <a:pt x="48" y="24"/>
                    </a:lnTo>
                    <a:lnTo>
                      <a:pt x="44" y="26"/>
                    </a:lnTo>
                    <a:lnTo>
                      <a:pt x="36" y="28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4" y="26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22" y="4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8" y="8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4" y="22"/>
                    </a:lnTo>
                    <a:close/>
                    <a:moveTo>
                      <a:pt x="108" y="14"/>
                    </a:moveTo>
                    <a:lnTo>
                      <a:pt x="108" y="14"/>
                    </a:lnTo>
                    <a:lnTo>
                      <a:pt x="102" y="20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80" y="22"/>
                    </a:lnTo>
                    <a:lnTo>
                      <a:pt x="72" y="20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8" y="6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100" y="2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1" name="Freeform 124"/>
              <p:cNvSpPr>
                <a:spLocks/>
              </p:cNvSpPr>
              <p:nvPr/>
            </p:nvSpPr>
            <p:spPr bwMode="auto">
              <a:xfrm>
                <a:off x="3796" y="3246"/>
                <a:ext cx="182" cy="352"/>
              </a:xfrm>
              <a:custGeom>
                <a:avLst/>
                <a:gdLst>
                  <a:gd name="T0" fmla="*/ 8 w 182"/>
                  <a:gd name="T1" fmla="*/ 352 h 352"/>
                  <a:gd name="T2" fmla="*/ 0 w 182"/>
                  <a:gd name="T3" fmla="*/ 330 h 352"/>
                  <a:gd name="T4" fmla="*/ 0 w 182"/>
                  <a:gd name="T5" fmla="*/ 310 h 352"/>
                  <a:gd name="T6" fmla="*/ 4 w 182"/>
                  <a:gd name="T7" fmla="*/ 290 h 352"/>
                  <a:gd name="T8" fmla="*/ 16 w 182"/>
                  <a:gd name="T9" fmla="*/ 272 h 352"/>
                  <a:gd name="T10" fmla="*/ 40 w 182"/>
                  <a:gd name="T11" fmla="*/ 234 h 352"/>
                  <a:gd name="T12" fmla="*/ 52 w 182"/>
                  <a:gd name="T13" fmla="*/ 216 h 352"/>
                  <a:gd name="T14" fmla="*/ 76 w 182"/>
                  <a:gd name="T15" fmla="*/ 162 h 352"/>
                  <a:gd name="T16" fmla="*/ 92 w 182"/>
                  <a:gd name="T17" fmla="*/ 124 h 352"/>
                  <a:gd name="T18" fmla="*/ 94 w 182"/>
                  <a:gd name="T19" fmla="*/ 98 h 352"/>
                  <a:gd name="T20" fmla="*/ 96 w 182"/>
                  <a:gd name="T21" fmla="*/ 88 h 352"/>
                  <a:gd name="T22" fmla="*/ 104 w 182"/>
                  <a:gd name="T23" fmla="*/ 68 h 352"/>
                  <a:gd name="T24" fmla="*/ 102 w 182"/>
                  <a:gd name="T25" fmla="*/ 56 h 352"/>
                  <a:gd name="T26" fmla="*/ 96 w 182"/>
                  <a:gd name="T27" fmla="*/ 34 h 352"/>
                  <a:gd name="T28" fmla="*/ 96 w 182"/>
                  <a:gd name="T29" fmla="*/ 30 h 352"/>
                  <a:gd name="T30" fmla="*/ 102 w 182"/>
                  <a:gd name="T31" fmla="*/ 30 h 352"/>
                  <a:gd name="T32" fmla="*/ 106 w 182"/>
                  <a:gd name="T33" fmla="*/ 34 h 352"/>
                  <a:gd name="T34" fmla="*/ 112 w 182"/>
                  <a:gd name="T35" fmla="*/ 48 h 352"/>
                  <a:gd name="T36" fmla="*/ 126 w 182"/>
                  <a:gd name="T37" fmla="*/ 70 h 352"/>
                  <a:gd name="T38" fmla="*/ 134 w 182"/>
                  <a:gd name="T39" fmla="*/ 60 h 352"/>
                  <a:gd name="T40" fmla="*/ 148 w 182"/>
                  <a:gd name="T41" fmla="*/ 30 h 352"/>
                  <a:gd name="T42" fmla="*/ 158 w 182"/>
                  <a:gd name="T43" fmla="*/ 6 h 352"/>
                  <a:gd name="T44" fmla="*/ 160 w 182"/>
                  <a:gd name="T45" fmla="*/ 0 h 352"/>
                  <a:gd name="T46" fmla="*/ 160 w 182"/>
                  <a:gd name="T47" fmla="*/ 26 h 352"/>
                  <a:gd name="T48" fmla="*/ 160 w 182"/>
                  <a:gd name="T49" fmla="*/ 48 h 352"/>
                  <a:gd name="T50" fmla="*/ 156 w 182"/>
                  <a:gd name="T51" fmla="*/ 54 h 352"/>
                  <a:gd name="T52" fmla="*/ 148 w 182"/>
                  <a:gd name="T53" fmla="*/ 64 h 352"/>
                  <a:gd name="T54" fmla="*/ 164 w 182"/>
                  <a:gd name="T55" fmla="*/ 44 h 352"/>
                  <a:gd name="T56" fmla="*/ 172 w 182"/>
                  <a:gd name="T57" fmla="*/ 38 h 352"/>
                  <a:gd name="T58" fmla="*/ 182 w 182"/>
                  <a:gd name="T59" fmla="*/ 34 h 352"/>
                  <a:gd name="T60" fmla="*/ 168 w 182"/>
                  <a:gd name="T61" fmla="*/ 50 h 352"/>
                  <a:gd name="T62" fmla="*/ 164 w 182"/>
                  <a:gd name="T63" fmla="*/ 60 h 352"/>
                  <a:gd name="T64" fmla="*/ 156 w 182"/>
                  <a:gd name="T65" fmla="*/ 74 h 352"/>
                  <a:gd name="T66" fmla="*/ 138 w 182"/>
                  <a:gd name="T67" fmla="*/ 90 h 352"/>
                  <a:gd name="T68" fmla="*/ 122 w 182"/>
                  <a:gd name="T69" fmla="*/ 110 h 352"/>
                  <a:gd name="T70" fmla="*/ 112 w 182"/>
                  <a:gd name="T71" fmla="*/ 124 h 352"/>
                  <a:gd name="T72" fmla="*/ 92 w 182"/>
                  <a:gd name="T73" fmla="*/ 186 h 352"/>
                  <a:gd name="T74" fmla="*/ 84 w 182"/>
                  <a:gd name="T75" fmla="*/ 218 h 352"/>
                  <a:gd name="T76" fmla="*/ 74 w 182"/>
                  <a:gd name="T77" fmla="*/ 268 h 352"/>
                  <a:gd name="T78" fmla="*/ 56 w 182"/>
                  <a:gd name="T79" fmla="*/ 308 h 352"/>
                  <a:gd name="T80" fmla="*/ 42 w 182"/>
                  <a:gd name="T81" fmla="*/ 326 h 352"/>
                  <a:gd name="T82" fmla="*/ 18 w 182"/>
                  <a:gd name="T83" fmla="*/ 344 h 352"/>
                  <a:gd name="T84" fmla="*/ 14 w 182"/>
                  <a:gd name="T85" fmla="*/ 350 h 352"/>
                  <a:gd name="T86" fmla="*/ 8 w 182"/>
                  <a:gd name="T87" fmla="*/ 352 h 352"/>
                  <a:gd name="T88" fmla="*/ 8 w 182"/>
                  <a:gd name="T89" fmla="*/ 352 h 3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2"/>
                  <a:gd name="T136" fmla="*/ 0 h 352"/>
                  <a:gd name="T137" fmla="*/ 182 w 182"/>
                  <a:gd name="T138" fmla="*/ 352 h 35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2" h="352">
                    <a:moveTo>
                      <a:pt x="8" y="352"/>
                    </a:moveTo>
                    <a:lnTo>
                      <a:pt x="8" y="352"/>
                    </a:lnTo>
                    <a:lnTo>
                      <a:pt x="4" y="346"/>
                    </a:lnTo>
                    <a:lnTo>
                      <a:pt x="0" y="330"/>
                    </a:lnTo>
                    <a:lnTo>
                      <a:pt x="0" y="320"/>
                    </a:lnTo>
                    <a:lnTo>
                      <a:pt x="0" y="310"/>
                    </a:lnTo>
                    <a:lnTo>
                      <a:pt x="2" y="300"/>
                    </a:lnTo>
                    <a:lnTo>
                      <a:pt x="4" y="290"/>
                    </a:lnTo>
                    <a:lnTo>
                      <a:pt x="16" y="272"/>
                    </a:lnTo>
                    <a:lnTo>
                      <a:pt x="28" y="254"/>
                    </a:lnTo>
                    <a:lnTo>
                      <a:pt x="40" y="234"/>
                    </a:lnTo>
                    <a:lnTo>
                      <a:pt x="52" y="216"/>
                    </a:lnTo>
                    <a:lnTo>
                      <a:pt x="64" y="192"/>
                    </a:lnTo>
                    <a:lnTo>
                      <a:pt x="76" y="162"/>
                    </a:lnTo>
                    <a:lnTo>
                      <a:pt x="92" y="124"/>
                    </a:lnTo>
                    <a:lnTo>
                      <a:pt x="92" y="108"/>
                    </a:lnTo>
                    <a:lnTo>
                      <a:pt x="94" y="98"/>
                    </a:lnTo>
                    <a:lnTo>
                      <a:pt x="96" y="88"/>
                    </a:lnTo>
                    <a:lnTo>
                      <a:pt x="102" y="74"/>
                    </a:lnTo>
                    <a:lnTo>
                      <a:pt x="104" y="68"/>
                    </a:lnTo>
                    <a:lnTo>
                      <a:pt x="102" y="56"/>
                    </a:lnTo>
                    <a:lnTo>
                      <a:pt x="100" y="44"/>
                    </a:lnTo>
                    <a:lnTo>
                      <a:pt x="96" y="34"/>
                    </a:lnTo>
                    <a:lnTo>
                      <a:pt x="96" y="30"/>
                    </a:lnTo>
                    <a:lnTo>
                      <a:pt x="98" y="28"/>
                    </a:lnTo>
                    <a:lnTo>
                      <a:pt x="102" y="30"/>
                    </a:lnTo>
                    <a:lnTo>
                      <a:pt x="106" y="34"/>
                    </a:lnTo>
                    <a:lnTo>
                      <a:pt x="110" y="40"/>
                    </a:lnTo>
                    <a:lnTo>
                      <a:pt x="112" y="48"/>
                    </a:lnTo>
                    <a:lnTo>
                      <a:pt x="112" y="58"/>
                    </a:lnTo>
                    <a:lnTo>
                      <a:pt x="126" y="70"/>
                    </a:lnTo>
                    <a:lnTo>
                      <a:pt x="134" y="60"/>
                    </a:lnTo>
                    <a:lnTo>
                      <a:pt x="142" y="48"/>
                    </a:lnTo>
                    <a:lnTo>
                      <a:pt x="148" y="30"/>
                    </a:lnTo>
                    <a:lnTo>
                      <a:pt x="158" y="6"/>
                    </a:lnTo>
                    <a:lnTo>
                      <a:pt x="160" y="0"/>
                    </a:lnTo>
                    <a:lnTo>
                      <a:pt x="160" y="26"/>
                    </a:lnTo>
                    <a:lnTo>
                      <a:pt x="160" y="42"/>
                    </a:lnTo>
                    <a:lnTo>
                      <a:pt x="160" y="48"/>
                    </a:lnTo>
                    <a:lnTo>
                      <a:pt x="156" y="54"/>
                    </a:lnTo>
                    <a:lnTo>
                      <a:pt x="148" y="64"/>
                    </a:lnTo>
                    <a:lnTo>
                      <a:pt x="156" y="54"/>
                    </a:lnTo>
                    <a:lnTo>
                      <a:pt x="164" y="44"/>
                    </a:lnTo>
                    <a:lnTo>
                      <a:pt x="172" y="38"/>
                    </a:lnTo>
                    <a:lnTo>
                      <a:pt x="182" y="34"/>
                    </a:lnTo>
                    <a:lnTo>
                      <a:pt x="174" y="42"/>
                    </a:lnTo>
                    <a:lnTo>
                      <a:pt x="168" y="50"/>
                    </a:lnTo>
                    <a:lnTo>
                      <a:pt x="164" y="60"/>
                    </a:lnTo>
                    <a:lnTo>
                      <a:pt x="160" y="68"/>
                    </a:lnTo>
                    <a:lnTo>
                      <a:pt x="156" y="74"/>
                    </a:lnTo>
                    <a:lnTo>
                      <a:pt x="148" y="80"/>
                    </a:lnTo>
                    <a:lnTo>
                      <a:pt x="138" y="90"/>
                    </a:lnTo>
                    <a:lnTo>
                      <a:pt x="122" y="110"/>
                    </a:lnTo>
                    <a:lnTo>
                      <a:pt x="112" y="124"/>
                    </a:lnTo>
                    <a:lnTo>
                      <a:pt x="100" y="158"/>
                    </a:lnTo>
                    <a:lnTo>
                      <a:pt x="92" y="186"/>
                    </a:lnTo>
                    <a:lnTo>
                      <a:pt x="84" y="218"/>
                    </a:lnTo>
                    <a:lnTo>
                      <a:pt x="80" y="246"/>
                    </a:lnTo>
                    <a:lnTo>
                      <a:pt x="74" y="268"/>
                    </a:lnTo>
                    <a:lnTo>
                      <a:pt x="68" y="288"/>
                    </a:lnTo>
                    <a:lnTo>
                      <a:pt x="56" y="308"/>
                    </a:lnTo>
                    <a:lnTo>
                      <a:pt x="42" y="326"/>
                    </a:lnTo>
                    <a:lnTo>
                      <a:pt x="28" y="336"/>
                    </a:lnTo>
                    <a:lnTo>
                      <a:pt x="18" y="344"/>
                    </a:lnTo>
                    <a:lnTo>
                      <a:pt x="14" y="350"/>
                    </a:lnTo>
                    <a:lnTo>
                      <a:pt x="10" y="352"/>
                    </a:lnTo>
                    <a:lnTo>
                      <a:pt x="8" y="352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2" name="Freeform 125"/>
              <p:cNvSpPr>
                <a:spLocks/>
              </p:cNvSpPr>
              <p:nvPr/>
            </p:nvSpPr>
            <p:spPr bwMode="auto">
              <a:xfrm>
                <a:off x="3896" y="3318"/>
                <a:ext cx="44" cy="46"/>
              </a:xfrm>
              <a:custGeom>
                <a:avLst/>
                <a:gdLst>
                  <a:gd name="T0" fmla="*/ 0 w 44"/>
                  <a:gd name="T1" fmla="*/ 46 h 46"/>
                  <a:gd name="T2" fmla="*/ 0 w 44"/>
                  <a:gd name="T3" fmla="*/ 46 h 46"/>
                  <a:gd name="T4" fmla="*/ 4 w 44"/>
                  <a:gd name="T5" fmla="*/ 36 h 46"/>
                  <a:gd name="T6" fmla="*/ 10 w 44"/>
                  <a:gd name="T7" fmla="*/ 26 h 46"/>
                  <a:gd name="T8" fmla="*/ 20 w 44"/>
                  <a:gd name="T9" fmla="*/ 18 h 46"/>
                  <a:gd name="T10" fmla="*/ 20 w 44"/>
                  <a:gd name="T11" fmla="*/ 18 h 46"/>
                  <a:gd name="T12" fmla="*/ 36 w 44"/>
                  <a:gd name="T13" fmla="*/ 6 h 46"/>
                  <a:gd name="T14" fmla="*/ 44 w 44"/>
                  <a:gd name="T15" fmla="*/ 0 h 46"/>
                  <a:gd name="T16" fmla="*/ 44 w 44"/>
                  <a:gd name="T17" fmla="*/ 0 h 46"/>
                  <a:gd name="T18" fmla="*/ 34 w 44"/>
                  <a:gd name="T19" fmla="*/ 4 h 46"/>
                  <a:gd name="T20" fmla="*/ 24 w 44"/>
                  <a:gd name="T21" fmla="*/ 12 h 46"/>
                  <a:gd name="T22" fmla="*/ 12 w 44"/>
                  <a:gd name="T23" fmla="*/ 20 h 46"/>
                  <a:gd name="T24" fmla="*/ 4 w 44"/>
                  <a:gd name="T25" fmla="*/ 32 h 46"/>
                  <a:gd name="T26" fmla="*/ 4 w 44"/>
                  <a:gd name="T27" fmla="*/ 32 h 46"/>
                  <a:gd name="T28" fmla="*/ 0 w 44"/>
                  <a:gd name="T29" fmla="*/ 38 h 46"/>
                  <a:gd name="T30" fmla="*/ 0 w 44"/>
                  <a:gd name="T31" fmla="*/ 46 h 46"/>
                  <a:gd name="T32" fmla="*/ 0 w 44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46"/>
                  <a:gd name="T53" fmla="*/ 44 w 4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46">
                    <a:moveTo>
                      <a:pt x="0" y="46"/>
                    </a:moveTo>
                    <a:lnTo>
                      <a:pt x="0" y="46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20" y="18"/>
                    </a:lnTo>
                    <a:lnTo>
                      <a:pt x="36" y="6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4" y="12"/>
                    </a:lnTo>
                    <a:lnTo>
                      <a:pt x="12" y="20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9C61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3" name="Freeform 126"/>
              <p:cNvSpPr>
                <a:spLocks/>
              </p:cNvSpPr>
              <p:nvPr/>
            </p:nvSpPr>
            <p:spPr bwMode="auto">
              <a:xfrm>
                <a:off x="3560" y="3598"/>
                <a:ext cx="292" cy="426"/>
              </a:xfrm>
              <a:custGeom>
                <a:avLst/>
                <a:gdLst>
                  <a:gd name="T0" fmla="*/ 58 w 292"/>
                  <a:gd name="T1" fmla="*/ 0 h 426"/>
                  <a:gd name="T2" fmla="*/ 58 w 292"/>
                  <a:gd name="T3" fmla="*/ 0 h 426"/>
                  <a:gd name="T4" fmla="*/ 52 w 292"/>
                  <a:gd name="T5" fmla="*/ 12 h 426"/>
                  <a:gd name="T6" fmla="*/ 34 w 292"/>
                  <a:gd name="T7" fmla="*/ 44 h 426"/>
                  <a:gd name="T8" fmla="*/ 24 w 292"/>
                  <a:gd name="T9" fmla="*/ 66 h 426"/>
                  <a:gd name="T10" fmla="*/ 14 w 292"/>
                  <a:gd name="T11" fmla="*/ 90 h 426"/>
                  <a:gd name="T12" fmla="*/ 6 w 292"/>
                  <a:gd name="T13" fmla="*/ 114 h 426"/>
                  <a:gd name="T14" fmla="*/ 2 w 292"/>
                  <a:gd name="T15" fmla="*/ 140 h 426"/>
                  <a:gd name="T16" fmla="*/ 2 w 292"/>
                  <a:gd name="T17" fmla="*/ 140 h 426"/>
                  <a:gd name="T18" fmla="*/ 0 w 292"/>
                  <a:gd name="T19" fmla="*/ 162 h 426"/>
                  <a:gd name="T20" fmla="*/ 2 w 292"/>
                  <a:gd name="T21" fmla="*/ 190 h 426"/>
                  <a:gd name="T22" fmla="*/ 10 w 292"/>
                  <a:gd name="T23" fmla="*/ 264 h 426"/>
                  <a:gd name="T24" fmla="*/ 22 w 292"/>
                  <a:gd name="T25" fmla="*/ 346 h 426"/>
                  <a:gd name="T26" fmla="*/ 36 w 292"/>
                  <a:gd name="T27" fmla="*/ 426 h 426"/>
                  <a:gd name="T28" fmla="*/ 292 w 292"/>
                  <a:gd name="T29" fmla="*/ 426 h 426"/>
                  <a:gd name="T30" fmla="*/ 244 w 292"/>
                  <a:gd name="T31" fmla="*/ 174 h 426"/>
                  <a:gd name="T32" fmla="*/ 244 w 292"/>
                  <a:gd name="T33" fmla="*/ 174 h 426"/>
                  <a:gd name="T34" fmla="*/ 226 w 292"/>
                  <a:gd name="T35" fmla="*/ 102 h 426"/>
                  <a:gd name="T36" fmla="*/ 214 w 292"/>
                  <a:gd name="T37" fmla="*/ 50 h 426"/>
                  <a:gd name="T38" fmla="*/ 206 w 292"/>
                  <a:gd name="T39" fmla="*/ 8 h 426"/>
                  <a:gd name="T40" fmla="*/ 58 w 292"/>
                  <a:gd name="T41" fmla="*/ 0 h 4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2"/>
                  <a:gd name="T64" fmla="*/ 0 h 426"/>
                  <a:gd name="T65" fmla="*/ 292 w 292"/>
                  <a:gd name="T66" fmla="*/ 426 h 4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2" h="426">
                    <a:moveTo>
                      <a:pt x="58" y="0"/>
                    </a:moveTo>
                    <a:lnTo>
                      <a:pt x="58" y="0"/>
                    </a:lnTo>
                    <a:lnTo>
                      <a:pt x="52" y="12"/>
                    </a:lnTo>
                    <a:lnTo>
                      <a:pt x="34" y="44"/>
                    </a:lnTo>
                    <a:lnTo>
                      <a:pt x="24" y="66"/>
                    </a:lnTo>
                    <a:lnTo>
                      <a:pt x="14" y="90"/>
                    </a:lnTo>
                    <a:lnTo>
                      <a:pt x="6" y="114"/>
                    </a:lnTo>
                    <a:lnTo>
                      <a:pt x="2" y="140"/>
                    </a:lnTo>
                    <a:lnTo>
                      <a:pt x="0" y="162"/>
                    </a:lnTo>
                    <a:lnTo>
                      <a:pt x="2" y="190"/>
                    </a:lnTo>
                    <a:lnTo>
                      <a:pt x="10" y="264"/>
                    </a:lnTo>
                    <a:lnTo>
                      <a:pt x="22" y="346"/>
                    </a:lnTo>
                    <a:lnTo>
                      <a:pt x="36" y="426"/>
                    </a:lnTo>
                    <a:lnTo>
                      <a:pt x="292" y="426"/>
                    </a:lnTo>
                    <a:lnTo>
                      <a:pt x="244" y="174"/>
                    </a:lnTo>
                    <a:lnTo>
                      <a:pt x="226" y="102"/>
                    </a:lnTo>
                    <a:lnTo>
                      <a:pt x="214" y="50"/>
                    </a:lnTo>
                    <a:lnTo>
                      <a:pt x="206" y="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4" name="Freeform 127"/>
              <p:cNvSpPr>
                <a:spLocks/>
              </p:cNvSpPr>
              <p:nvPr/>
            </p:nvSpPr>
            <p:spPr bwMode="auto">
              <a:xfrm>
                <a:off x="3722" y="3234"/>
                <a:ext cx="114" cy="306"/>
              </a:xfrm>
              <a:custGeom>
                <a:avLst/>
                <a:gdLst>
                  <a:gd name="T0" fmla="*/ 10 w 114"/>
                  <a:gd name="T1" fmla="*/ 2 h 306"/>
                  <a:gd name="T2" fmla="*/ 10 w 114"/>
                  <a:gd name="T3" fmla="*/ 2 h 306"/>
                  <a:gd name="T4" fmla="*/ 20 w 114"/>
                  <a:gd name="T5" fmla="*/ 8 h 306"/>
                  <a:gd name="T6" fmla="*/ 32 w 114"/>
                  <a:gd name="T7" fmla="*/ 12 h 306"/>
                  <a:gd name="T8" fmla="*/ 58 w 114"/>
                  <a:gd name="T9" fmla="*/ 20 h 306"/>
                  <a:gd name="T10" fmla="*/ 70 w 114"/>
                  <a:gd name="T11" fmla="*/ 26 h 306"/>
                  <a:gd name="T12" fmla="*/ 78 w 114"/>
                  <a:gd name="T13" fmla="*/ 32 h 306"/>
                  <a:gd name="T14" fmla="*/ 80 w 114"/>
                  <a:gd name="T15" fmla="*/ 36 h 306"/>
                  <a:gd name="T16" fmla="*/ 82 w 114"/>
                  <a:gd name="T17" fmla="*/ 40 h 306"/>
                  <a:gd name="T18" fmla="*/ 82 w 114"/>
                  <a:gd name="T19" fmla="*/ 46 h 306"/>
                  <a:gd name="T20" fmla="*/ 82 w 114"/>
                  <a:gd name="T21" fmla="*/ 52 h 306"/>
                  <a:gd name="T22" fmla="*/ 82 w 114"/>
                  <a:gd name="T23" fmla="*/ 52 h 306"/>
                  <a:gd name="T24" fmla="*/ 80 w 114"/>
                  <a:gd name="T25" fmla="*/ 66 h 306"/>
                  <a:gd name="T26" fmla="*/ 80 w 114"/>
                  <a:gd name="T27" fmla="*/ 82 h 306"/>
                  <a:gd name="T28" fmla="*/ 84 w 114"/>
                  <a:gd name="T29" fmla="*/ 116 h 306"/>
                  <a:gd name="T30" fmla="*/ 98 w 114"/>
                  <a:gd name="T31" fmla="*/ 194 h 306"/>
                  <a:gd name="T32" fmla="*/ 98 w 114"/>
                  <a:gd name="T33" fmla="*/ 194 h 306"/>
                  <a:gd name="T34" fmla="*/ 102 w 114"/>
                  <a:gd name="T35" fmla="*/ 214 h 306"/>
                  <a:gd name="T36" fmla="*/ 106 w 114"/>
                  <a:gd name="T37" fmla="*/ 226 h 306"/>
                  <a:gd name="T38" fmla="*/ 110 w 114"/>
                  <a:gd name="T39" fmla="*/ 232 h 306"/>
                  <a:gd name="T40" fmla="*/ 112 w 114"/>
                  <a:gd name="T41" fmla="*/ 236 h 306"/>
                  <a:gd name="T42" fmla="*/ 114 w 114"/>
                  <a:gd name="T43" fmla="*/ 238 h 306"/>
                  <a:gd name="T44" fmla="*/ 114 w 114"/>
                  <a:gd name="T45" fmla="*/ 242 h 306"/>
                  <a:gd name="T46" fmla="*/ 112 w 114"/>
                  <a:gd name="T47" fmla="*/ 258 h 306"/>
                  <a:gd name="T48" fmla="*/ 78 w 114"/>
                  <a:gd name="T49" fmla="*/ 302 h 306"/>
                  <a:gd name="T50" fmla="*/ 78 w 114"/>
                  <a:gd name="T51" fmla="*/ 302 h 306"/>
                  <a:gd name="T52" fmla="*/ 78 w 114"/>
                  <a:gd name="T53" fmla="*/ 304 h 306"/>
                  <a:gd name="T54" fmla="*/ 76 w 114"/>
                  <a:gd name="T55" fmla="*/ 306 h 306"/>
                  <a:gd name="T56" fmla="*/ 76 w 114"/>
                  <a:gd name="T57" fmla="*/ 306 h 306"/>
                  <a:gd name="T58" fmla="*/ 72 w 114"/>
                  <a:gd name="T59" fmla="*/ 300 h 306"/>
                  <a:gd name="T60" fmla="*/ 66 w 114"/>
                  <a:gd name="T61" fmla="*/ 280 h 306"/>
                  <a:gd name="T62" fmla="*/ 66 w 114"/>
                  <a:gd name="T63" fmla="*/ 280 h 306"/>
                  <a:gd name="T64" fmla="*/ 60 w 114"/>
                  <a:gd name="T65" fmla="*/ 250 h 306"/>
                  <a:gd name="T66" fmla="*/ 58 w 114"/>
                  <a:gd name="T67" fmla="*/ 222 h 306"/>
                  <a:gd name="T68" fmla="*/ 54 w 114"/>
                  <a:gd name="T69" fmla="*/ 194 h 306"/>
                  <a:gd name="T70" fmla="*/ 50 w 114"/>
                  <a:gd name="T71" fmla="*/ 170 h 306"/>
                  <a:gd name="T72" fmla="*/ 50 w 114"/>
                  <a:gd name="T73" fmla="*/ 170 h 306"/>
                  <a:gd name="T74" fmla="*/ 26 w 114"/>
                  <a:gd name="T75" fmla="*/ 82 h 306"/>
                  <a:gd name="T76" fmla="*/ 26 w 114"/>
                  <a:gd name="T77" fmla="*/ 82 h 306"/>
                  <a:gd name="T78" fmla="*/ 20 w 114"/>
                  <a:gd name="T79" fmla="*/ 68 h 306"/>
                  <a:gd name="T80" fmla="*/ 8 w 114"/>
                  <a:gd name="T81" fmla="*/ 36 h 306"/>
                  <a:gd name="T82" fmla="*/ 4 w 114"/>
                  <a:gd name="T83" fmla="*/ 20 h 306"/>
                  <a:gd name="T84" fmla="*/ 0 w 114"/>
                  <a:gd name="T85" fmla="*/ 8 h 306"/>
                  <a:gd name="T86" fmla="*/ 2 w 114"/>
                  <a:gd name="T87" fmla="*/ 4 h 306"/>
                  <a:gd name="T88" fmla="*/ 2 w 114"/>
                  <a:gd name="T89" fmla="*/ 2 h 306"/>
                  <a:gd name="T90" fmla="*/ 6 w 114"/>
                  <a:gd name="T91" fmla="*/ 0 h 306"/>
                  <a:gd name="T92" fmla="*/ 10 w 114"/>
                  <a:gd name="T93" fmla="*/ 2 h 306"/>
                  <a:gd name="T94" fmla="*/ 10 w 114"/>
                  <a:gd name="T95" fmla="*/ 2 h 3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4"/>
                  <a:gd name="T145" fmla="*/ 0 h 306"/>
                  <a:gd name="T146" fmla="*/ 114 w 114"/>
                  <a:gd name="T147" fmla="*/ 306 h 30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4" h="306">
                    <a:moveTo>
                      <a:pt x="10" y="2"/>
                    </a:moveTo>
                    <a:lnTo>
                      <a:pt x="10" y="2"/>
                    </a:lnTo>
                    <a:lnTo>
                      <a:pt x="20" y="8"/>
                    </a:lnTo>
                    <a:lnTo>
                      <a:pt x="32" y="12"/>
                    </a:lnTo>
                    <a:lnTo>
                      <a:pt x="58" y="20"/>
                    </a:lnTo>
                    <a:lnTo>
                      <a:pt x="70" y="26"/>
                    </a:lnTo>
                    <a:lnTo>
                      <a:pt x="78" y="32"/>
                    </a:lnTo>
                    <a:lnTo>
                      <a:pt x="80" y="36"/>
                    </a:lnTo>
                    <a:lnTo>
                      <a:pt x="82" y="40"/>
                    </a:lnTo>
                    <a:lnTo>
                      <a:pt x="82" y="46"/>
                    </a:lnTo>
                    <a:lnTo>
                      <a:pt x="82" y="52"/>
                    </a:lnTo>
                    <a:lnTo>
                      <a:pt x="80" y="66"/>
                    </a:lnTo>
                    <a:lnTo>
                      <a:pt x="80" y="82"/>
                    </a:lnTo>
                    <a:lnTo>
                      <a:pt x="84" y="116"/>
                    </a:lnTo>
                    <a:lnTo>
                      <a:pt x="98" y="194"/>
                    </a:lnTo>
                    <a:lnTo>
                      <a:pt x="102" y="214"/>
                    </a:lnTo>
                    <a:lnTo>
                      <a:pt x="106" y="226"/>
                    </a:lnTo>
                    <a:lnTo>
                      <a:pt x="110" y="232"/>
                    </a:lnTo>
                    <a:lnTo>
                      <a:pt x="112" y="236"/>
                    </a:lnTo>
                    <a:lnTo>
                      <a:pt x="114" y="238"/>
                    </a:lnTo>
                    <a:lnTo>
                      <a:pt x="114" y="242"/>
                    </a:lnTo>
                    <a:lnTo>
                      <a:pt x="112" y="258"/>
                    </a:lnTo>
                    <a:lnTo>
                      <a:pt x="78" y="302"/>
                    </a:lnTo>
                    <a:lnTo>
                      <a:pt x="78" y="304"/>
                    </a:lnTo>
                    <a:lnTo>
                      <a:pt x="76" y="306"/>
                    </a:lnTo>
                    <a:lnTo>
                      <a:pt x="72" y="300"/>
                    </a:lnTo>
                    <a:lnTo>
                      <a:pt x="66" y="280"/>
                    </a:lnTo>
                    <a:lnTo>
                      <a:pt x="60" y="250"/>
                    </a:lnTo>
                    <a:lnTo>
                      <a:pt x="58" y="222"/>
                    </a:lnTo>
                    <a:lnTo>
                      <a:pt x="54" y="194"/>
                    </a:lnTo>
                    <a:lnTo>
                      <a:pt x="50" y="170"/>
                    </a:lnTo>
                    <a:lnTo>
                      <a:pt x="26" y="82"/>
                    </a:lnTo>
                    <a:lnTo>
                      <a:pt x="20" y="68"/>
                    </a:lnTo>
                    <a:lnTo>
                      <a:pt x="8" y="36"/>
                    </a:lnTo>
                    <a:lnTo>
                      <a:pt x="4" y="2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5" name="Freeform 128"/>
              <p:cNvSpPr>
                <a:spLocks/>
              </p:cNvSpPr>
              <p:nvPr/>
            </p:nvSpPr>
            <p:spPr bwMode="auto">
              <a:xfrm>
                <a:off x="3538" y="3218"/>
                <a:ext cx="254" cy="442"/>
              </a:xfrm>
              <a:custGeom>
                <a:avLst/>
                <a:gdLst>
                  <a:gd name="T0" fmla="*/ 238 w 254"/>
                  <a:gd name="T1" fmla="*/ 34 h 442"/>
                  <a:gd name="T2" fmla="*/ 246 w 254"/>
                  <a:gd name="T3" fmla="*/ 42 h 442"/>
                  <a:gd name="T4" fmla="*/ 252 w 254"/>
                  <a:gd name="T5" fmla="*/ 54 h 442"/>
                  <a:gd name="T6" fmla="*/ 250 w 254"/>
                  <a:gd name="T7" fmla="*/ 94 h 442"/>
                  <a:gd name="T8" fmla="*/ 242 w 254"/>
                  <a:gd name="T9" fmla="*/ 130 h 442"/>
                  <a:gd name="T10" fmla="*/ 240 w 254"/>
                  <a:gd name="T11" fmla="*/ 154 h 442"/>
                  <a:gd name="T12" fmla="*/ 242 w 254"/>
                  <a:gd name="T13" fmla="*/ 160 h 442"/>
                  <a:gd name="T14" fmla="*/ 246 w 254"/>
                  <a:gd name="T15" fmla="*/ 178 h 442"/>
                  <a:gd name="T16" fmla="*/ 242 w 254"/>
                  <a:gd name="T17" fmla="*/ 190 h 442"/>
                  <a:gd name="T18" fmla="*/ 232 w 254"/>
                  <a:gd name="T19" fmla="*/ 198 h 442"/>
                  <a:gd name="T20" fmla="*/ 224 w 254"/>
                  <a:gd name="T21" fmla="*/ 202 h 442"/>
                  <a:gd name="T22" fmla="*/ 220 w 254"/>
                  <a:gd name="T23" fmla="*/ 282 h 442"/>
                  <a:gd name="T24" fmla="*/ 220 w 254"/>
                  <a:gd name="T25" fmla="*/ 318 h 442"/>
                  <a:gd name="T26" fmla="*/ 232 w 254"/>
                  <a:gd name="T27" fmla="*/ 388 h 442"/>
                  <a:gd name="T28" fmla="*/ 242 w 254"/>
                  <a:gd name="T29" fmla="*/ 428 h 442"/>
                  <a:gd name="T30" fmla="*/ 206 w 254"/>
                  <a:gd name="T31" fmla="*/ 438 h 442"/>
                  <a:gd name="T32" fmla="*/ 154 w 254"/>
                  <a:gd name="T33" fmla="*/ 442 h 442"/>
                  <a:gd name="T34" fmla="*/ 122 w 254"/>
                  <a:gd name="T35" fmla="*/ 438 h 442"/>
                  <a:gd name="T36" fmla="*/ 90 w 254"/>
                  <a:gd name="T37" fmla="*/ 430 h 442"/>
                  <a:gd name="T38" fmla="*/ 58 w 254"/>
                  <a:gd name="T39" fmla="*/ 412 h 442"/>
                  <a:gd name="T40" fmla="*/ 74 w 254"/>
                  <a:gd name="T41" fmla="*/ 378 h 442"/>
                  <a:gd name="T42" fmla="*/ 92 w 254"/>
                  <a:gd name="T43" fmla="*/ 334 h 442"/>
                  <a:gd name="T44" fmla="*/ 94 w 254"/>
                  <a:gd name="T45" fmla="*/ 320 h 442"/>
                  <a:gd name="T46" fmla="*/ 92 w 254"/>
                  <a:gd name="T47" fmla="*/ 276 h 442"/>
                  <a:gd name="T48" fmla="*/ 82 w 254"/>
                  <a:gd name="T49" fmla="*/ 234 h 442"/>
                  <a:gd name="T50" fmla="*/ 64 w 254"/>
                  <a:gd name="T51" fmla="*/ 188 h 442"/>
                  <a:gd name="T52" fmla="*/ 38 w 254"/>
                  <a:gd name="T53" fmla="*/ 150 h 442"/>
                  <a:gd name="T54" fmla="*/ 10 w 254"/>
                  <a:gd name="T55" fmla="*/ 98 h 442"/>
                  <a:gd name="T56" fmla="*/ 4 w 254"/>
                  <a:gd name="T57" fmla="*/ 84 h 442"/>
                  <a:gd name="T58" fmla="*/ 0 w 254"/>
                  <a:gd name="T59" fmla="*/ 64 h 442"/>
                  <a:gd name="T60" fmla="*/ 2 w 254"/>
                  <a:gd name="T61" fmla="*/ 50 h 442"/>
                  <a:gd name="T62" fmla="*/ 10 w 254"/>
                  <a:gd name="T63" fmla="*/ 40 h 442"/>
                  <a:gd name="T64" fmla="*/ 18 w 254"/>
                  <a:gd name="T65" fmla="*/ 36 h 442"/>
                  <a:gd name="T66" fmla="*/ 68 w 254"/>
                  <a:gd name="T67" fmla="*/ 24 h 442"/>
                  <a:gd name="T68" fmla="*/ 86 w 254"/>
                  <a:gd name="T69" fmla="*/ 14 h 442"/>
                  <a:gd name="T70" fmla="*/ 90 w 254"/>
                  <a:gd name="T71" fmla="*/ 24 h 442"/>
                  <a:gd name="T72" fmla="*/ 110 w 254"/>
                  <a:gd name="T73" fmla="*/ 60 h 442"/>
                  <a:gd name="T74" fmla="*/ 136 w 254"/>
                  <a:gd name="T75" fmla="*/ 98 h 442"/>
                  <a:gd name="T76" fmla="*/ 154 w 254"/>
                  <a:gd name="T77" fmla="*/ 116 h 442"/>
                  <a:gd name="T78" fmla="*/ 168 w 254"/>
                  <a:gd name="T79" fmla="*/ 80 h 442"/>
                  <a:gd name="T80" fmla="*/ 174 w 254"/>
                  <a:gd name="T81" fmla="*/ 42 h 442"/>
                  <a:gd name="T82" fmla="*/ 170 w 254"/>
                  <a:gd name="T83" fmla="*/ 0 h 442"/>
                  <a:gd name="T84" fmla="*/ 176 w 254"/>
                  <a:gd name="T85" fmla="*/ 4 h 442"/>
                  <a:gd name="T86" fmla="*/ 194 w 254"/>
                  <a:gd name="T87" fmla="*/ 18 h 442"/>
                  <a:gd name="T88" fmla="*/ 238 w 254"/>
                  <a:gd name="T89" fmla="*/ 34 h 4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4"/>
                  <a:gd name="T136" fmla="*/ 0 h 442"/>
                  <a:gd name="T137" fmla="*/ 254 w 254"/>
                  <a:gd name="T138" fmla="*/ 442 h 4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4" h="442">
                    <a:moveTo>
                      <a:pt x="238" y="34"/>
                    </a:moveTo>
                    <a:lnTo>
                      <a:pt x="238" y="34"/>
                    </a:lnTo>
                    <a:lnTo>
                      <a:pt x="242" y="38"/>
                    </a:lnTo>
                    <a:lnTo>
                      <a:pt x="246" y="42"/>
                    </a:lnTo>
                    <a:lnTo>
                      <a:pt x="250" y="48"/>
                    </a:lnTo>
                    <a:lnTo>
                      <a:pt x="252" y="54"/>
                    </a:lnTo>
                    <a:lnTo>
                      <a:pt x="254" y="72"/>
                    </a:lnTo>
                    <a:lnTo>
                      <a:pt x="250" y="94"/>
                    </a:lnTo>
                    <a:lnTo>
                      <a:pt x="242" y="130"/>
                    </a:lnTo>
                    <a:lnTo>
                      <a:pt x="240" y="146"/>
                    </a:lnTo>
                    <a:lnTo>
                      <a:pt x="240" y="154"/>
                    </a:lnTo>
                    <a:lnTo>
                      <a:pt x="242" y="160"/>
                    </a:lnTo>
                    <a:lnTo>
                      <a:pt x="246" y="172"/>
                    </a:lnTo>
                    <a:lnTo>
                      <a:pt x="246" y="178"/>
                    </a:lnTo>
                    <a:lnTo>
                      <a:pt x="244" y="184"/>
                    </a:lnTo>
                    <a:lnTo>
                      <a:pt x="242" y="190"/>
                    </a:lnTo>
                    <a:lnTo>
                      <a:pt x="238" y="194"/>
                    </a:lnTo>
                    <a:lnTo>
                      <a:pt x="232" y="198"/>
                    </a:lnTo>
                    <a:lnTo>
                      <a:pt x="224" y="202"/>
                    </a:lnTo>
                    <a:lnTo>
                      <a:pt x="220" y="244"/>
                    </a:lnTo>
                    <a:lnTo>
                      <a:pt x="220" y="282"/>
                    </a:lnTo>
                    <a:lnTo>
                      <a:pt x="220" y="318"/>
                    </a:lnTo>
                    <a:lnTo>
                      <a:pt x="226" y="352"/>
                    </a:lnTo>
                    <a:lnTo>
                      <a:pt x="232" y="388"/>
                    </a:lnTo>
                    <a:lnTo>
                      <a:pt x="242" y="428"/>
                    </a:lnTo>
                    <a:lnTo>
                      <a:pt x="226" y="434"/>
                    </a:lnTo>
                    <a:lnTo>
                      <a:pt x="206" y="438"/>
                    </a:lnTo>
                    <a:lnTo>
                      <a:pt x="182" y="442"/>
                    </a:lnTo>
                    <a:lnTo>
                      <a:pt x="154" y="442"/>
                    </a:lnTo>
                    <a:lnTo>
                      <a:pt x="138" y="442"/>
                    </a:lnTo>
                    <a:lnTo>
                      <a:pt x="122" y="438"/>
                    </a:lnTo>
                    <a:lnTo>
                      <a:pt x="106" y="434"/>
                    </a:lnTo>
                    <a:lnTo>
                      <a:pt x="90" y="430"/>
                    </a:lnTo>
                    <a:lnTo>
                      <a:pt x="74" y="422"/>
                    </a:lnTo>
                    <a:lnTo>
                      <a:pt x="58" y="412"/>
                    </a:lnTo>
                    <a:lnTo>
                      <a:pt x="74" y="378"/>
                    </a:lnTo>
                    <a:lnTo>
                      <a:pt x="86" y="348"/>
                    </a:lnTo>
                    <a:lnTo>
                      <a:pt x="92" y="334"/>
                    </a:lnTo>
                    <a:lnTo>
                      <a:pt x="94" y="320"/>
                    </a:lnTo>
                    <a:lnTo>
                      <a:pt x="94" y="298"/>
                    </a:lnTo>
                    <a:lnTo>
                      <a:pt x="92" y="276"/>
                    </a:lnTo>
                    <a:lnTo>
                      <a:pt x="88" y="254"/>
                    </a:lnTo>
                    <a:lnTo>
                      <a:pt x="82" y="234"/>
                    </a:lnTo>
                    <a:lnTo>
                      <a:pt x="70" y="202"/>
                    </a:lnTo>
                    <a:lnTo>
                      <a:pt x="64" y="188"/>
                    </a:lnTo>
                    <a:lnTo>
                      <a:pt x="38" y="150"/>
                    </a:lnTo>
                    <a:lnTo>
                      <a:pt x="18" y="114"/>
                    </a:lnTo>
                    <a:lnTo>
                      <a:pt x="10" y="98"/>
                    </a:lnTo>
                    <a:lnTo>
                      <a:pt x="4" y="84"/>
                    </a:lnTo>
                    <a:lnTo>
                      <a:pt x="2" y="74"/>
                    </a:lnTo>
                    <a:lnTo>
                      <a:pt x="0" y="64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18" y="36"/>
                    </a:lnTo>
                    <a:lnTo>
                      <a:pt x="48" y="30"/>
                    </a:lnTo>
                    <a:lnTo>
                      <a:pt x="68" y="24"/>
                    </a:lnTo>
                    <a:lnTo>
                      <a:pt x="78" y="20"/>
                    </a:lnTo>
                    <a:lnTo>
                      <a:pt x="86" y="14"/>
                    </a:lnTo>
                    <a:lnTo>
                      <a:pt x="90" y="24"/>
                    </a:lnTo>
                    <a:lnTo>
                      <a:pt x="100" y="46"/>
                    </a:lnTo>
                    <a:lnTo>
                      <a:pt x="110" y="60"/>
                    </a:lnTo>
                    <a:lnTo>
                      <a:pt x="122" y="78"/>
                    </a:lnTo>
                    <a:lnTo>
                      <a:pt x="136" y="98"/>
                    </a:lnTo>
                    <a:lnTo>
                      <a:pt x="154" y="116"/>
                    </a:lnTo>
                    <a:lnTo>
                      <a:pt x="158" y="106"/>
                    </a:lnTo>
                    <a:lnTo>
                      <a:pt x="168" y="80"/>
                    </a:lnTo>
                    <a:lnTo>
                      <a:pt x="172" y="62"/>
                    </a:lnTo>
                    <a:lnTo>
                      <a:pt x="174" y="42"/>
                    </a:lnTo>
                    <a:lnTo>
                      <a:pt x="174" y="22"/>
                    </a:lnTo>
                    <a:lnTo>
                      <a:pt x="170" y="0"/>
                    </a:lnTo>
                    <a:lnTo>
                      <a:pt x="176" y="4"/>
                    </a:lnTo>
                    <a:lnTo>
                      <a:pt x="194" y="18"/>
                    </a:lnTo>
                    <a:lnTo>
                      <a:pt x="224" y="30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6" name="Freeform 129"/>
              <p:cNvSpPr>
                <a:spLocks/>
              </p:cNvSpPr>
              <p:nvPr/>
            </p:nvSpPr>
            <p:spPr bwMode="auto">
              <a:xfrm>
                <a:off x="3682" y="3272"/>
                <a:ext cx="262" cy="308"/>
              </a:xfrm>
              <a:custGeom>
                <a:avLst/>
                <a:gdLst>
                  <a:gd name="T0" fmla="*/ 0 w 262"/>
                  <a:gd name="T1" fmla="*/ 302 h 308"/>
                  <a:gd name="T2" fmla="*/ 256 w 262"/>
                  <a:gd name="T3" fmla="*/ 4 h 308"/>
                  <a:gd name="T4" fmla="*/ 262 w 262"/>
                  <a:gd name="T5" fmla="*/ 0 h 308"/>
                  <a:gd name="T6" fmla="*/ 12 w 262"/>
                  <a:gd name="T7" fmla="*/ 308 h 308"/>
                  <a:gd name="T8" fmla="*/ 0 w 262"/>
                  <a:gd name="T9" fmla="*/ 302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308"/>
                  <a:gd name="T17" fmla="*/ 262 w 262"/>
                  <a:gd name="T18" fmla="*/ 308 h 3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308">
                    <a:moveTo>
                      <a:pt x="0" y="302"/>
                    </a:moveTo>
                    <a:lnTo>
                      <a:pt x="256" y="4"/>
                    </a:lnTo>
                    <a:lnTo>
                      <a:pt x="262" y="0"/>
                    </a:lnTo>
                    <a:lnTo>
                      <a:pt x="12" y="308"/>
                    </a:lnTo>
                    <a:lnTo>
                      <a:pt x="0" y="30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7" name="Freeform 130"/>
              <p:cNvSpPr>
                <a:spLocks/>
              </p:cNvSpPr>
              <p:nvPr/>
            </p:nvSpPr>
            <p:spPr bwMode="auto">
              <a:xfrm>
                <a:off x="3424" y="3528"/>
                <a:ext cx="312" cy="78"/>
              </a:xfrm>
              <a:custGeom>
                <a:avLst/>
                <a:gdLst>
                  <a:gd name="T0" fmla="*/ 284 w 312"/>
                  <a:gd name="T1" fmla="*/ 54 h 78"/>
                  <a:gd name="T2" fmla="*/ 258 w 312"/>
                  <a:gd name="T3" fmla="*/ 50 h 78"/>
                  <a:gd name="T4" fmla="*/ 268 w 312"/>
                  <a:gd name="T5" fmla="*/ 48 h 78"/>
                  <a:gd name="T6" fmla="*/ 284 w 312"/>
                  <a:gd name="T7" fmla="*/ 48 h 78"/>
                  <a:gd name="T8" fmla="*/ 300 w 312"/>
                  <a:gd name="T9" fmla="*/ 54 h 78"/>
                  <a:gd name="T10" fmla="*/ 306 w 312"/>
                  <a:gd name="T11" fmla="*/ 56 h 78"/>
                  <a:gd name="T12" fmla="*/ 310 w 312"/>
                  <a:gd name="T13" fmla="*/ 54 h 78"/>
                  <a:gd name="T14" fmla="*/ 312 w 312"/>
                  <a:gd name="T15" fmla="*/ 52 h 78"/>
                  <a:gd name="T16" fmla="*/ 290 w 312"/>
                  <a:gd name="T17" fmla="*/ 44 h 78"/>
                  <a:gd name="T18" fmla="*/ 282 w 312"/>
                  <a:gd name="T19" fmla="*/ 42 h 78"/>
                  <a:gd name="T20" fmla="*/ 254 w 312"/>
                  <a:gd name="T21" fmla="*/ 40 h 78"/>
                  <a:gd name="T22" fmla="*/ 248 w 312"/>
                  <a:gd name="T23" fmla="*/ 40 h 78"/>
                  <a:gd name="T24" fmla="*/ 242 w 312"/>
                  <a:gd name="T25" fmla="*/ 42 h 78"/>
                  <a:gd name="T26" fmla="*/ 194 w 312"/>
                  <a:gd name="T27" fmla="*/ 56 h 78"/>
                  <a:gd name="T28" fmla="*/ 166 w 312"/>
                  <a:gd name="T29" fmla="*/ 52 h 78"/>
                  <a:gd name="T30" fmla="*/ 100 w 312"/>
                  <a:gd name="T31" fmla="*/ 32 h 78"/>
                  <a:gd name="T32" fmla="*/ 74 w 312"/>
                  <a:gd name="T33" fmla="*/ 20 h 78"/>
                  <a:gd name="T34" fmla="*/ 54 w 312"/>
                  <a:gd name="T35" fmla="*/ 8 h 78"/>
                  <a:gd name="T36" fmla="*/ 0 w 312"/>
                  <a:gd name="T37" fmla="*/ 38 h 78"/>
                  <a:gd name="T38" fmla="*/ 6 w 312"/>
                  <a:gd name="T39" fmla="*/ 40 h 78"/>
                  <a:gd name="T40" fmla="*/ 16 w 312"/>
                  <a:gd name="T41" fmla="*/ 42 h 78"/>
                  <a:gd name="T42" fmla="*/ 36 w 312"/>
                  <a:gd name="T43" fmla="*/ 48 h 78"/>
                  <a:gd name="T44" fmla="*/ 54 w 312"/>
                  <a:gd name="T45" fmla="*/ 52 h 78"/>
                  <a:gd name="T46" fmla="*/ 162 w 312"/>
                  <a:gd name="T47" fmla="*/ 72 h 78"/>
                  <a:gd name="T48" fmla="*/ 190 w 312"/>
                  <a:gd name="T49" fmla="*/ 74 h 78"/>
                  <a:gd name="T50" fmla="*/ 210 w 312"/>
                  <a:gd name="T51" fmla="*/ 78 h 78"/>
                  <a:gd name="T52" fmla="*/ 248 w 312"/>
                  <a:gd name="T53" fmla="*/ 78 h 78"/>
                  <a:gd name="T54" fmla="*/ 260 w 312"/>
                  <a:gd name="T55" fmla="*/ 78 h 78"/>
                  <a:gd name="T56" fmla="*/ 270 w 312"/>
                  <a:gd name="T57" fmla="*/ 78 h 78"/>
                  <a:gd name="T58" fmla="*/ 286 w 312"/>
                  <a:gd name="T59" fmla="*/ 78 h 78"/>
                  <a:gd name="T60" fmla="*/ 288 w 312"/>
                  <a:gd name="T61" fmla="*/ 78 h 78"/>
                  <a:gd name="T62" fmla="*/ 288 w 312"/>
                  <a:gd name="T63" fmla="*/ 76 h 78"/>
                  <a:gd name="T64" fmla="*/ 282 w 312"/>
                  <a:gd name="T65" fmla="*/ 74 h 78"/>
                  <a:gd name="T66" fmla="*/ 274 w 312"/>
                  <a:gd name="T67" fmla="*/ 74 h 78"/>
                  <a:gd name="T68" fmla="*/ 256 w 312"/>
                  <a:gd name="T69" fmla="*/ 70 h 78"/>
                  <a:gd name="T70" fmla="*/ 254 w 312"/>
                  <a:gd name="T71" fmla="*/ 70 h 78"/>
                  <a:gd name="T72" fmla="*/ 256 w 312"/>
                  <a:gd name="T73" fmla="*/ 68 h 78"/>
                  <a:gd name="T74" fmla="*/ 270 w 312"/>
                  <a:gd name="T75" fmla="*/ 70 h 78"/>
                  <a:gd name="T76" fmla="*/ 296 w 312"/>
                  <a:gd name="T77" fmla="*/ 72 h 78"/>
                  <a:gd name="T78" fmla="*/ 300 w 312"/>
                  <a:gd name="T79" fmla="*/ 70 h 78"/>
                  <a:gd name="T80" fmla="*/ 304 w 312"/>
                  <a:gd name="T81" fmla="*/ 68 h 78"/>
                  <a:gd name="T82" fmla="*/ 308 w 312"/>
                  <a:gd name="T83" fmla="*/ 68 h 78"/>
                  <a:gd name="T84" fmla="*/ 310 w 312"/>
                  <a:gd name="T85" fmla="*/ 62 h 78"/>
                  <a:gd name="T86" fmla="*/ 300 w 312"/>
                  <a:gd name="T87" fmla="*/ 60 h 78"/>
                  <a:gd name="T88" fmla="*/ 284 w 312"/>
                  <a:gd name="T89" fmla="*/ 54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2"/>
                  <a:gd name="T136" fmla="*/ 0 h 78"/>
                  <a:gd name="T137" fmla="*/ 312 w 312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2" h="78">
                    <a:moveTo>
                      <a:pt x="284" y="54"/>
                    </a:moveTo>
                    <a:lnTo>
                      <a:pt x="284" y="54"/>
                    </a:lnTo>
                    <a:lnTo>
                      <a:pt x="268" y="50"/>
                    </a:lnTo>
                    <a:lnTo>
                      <a:pt x="258" y="50"/>
                    </a:lnTo>
                    <a:lnTo>
                      <a:pt x="268" y="48"/>
                    </a:lnTo>
                    <a:lnTo>
                      <a:pt x="284" y="48"/>
                    </a:lnTo>
                    <a:lnTo>
                      <a:pt x="294" y="52"/>
                    </a:lnTo>
                    <a:lnTo>
                      <a:pt x="300" y="54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298" y="46"/>
                    </a:lnTo>
                    <a:lnTo>
                      <a:pt x="290" y="44"/>
                    </a:lnTo>
                    <a:lnTo>
                      <a:pt x="282" y="42"/>
                    </a:lnTo>
                    <a:lnTo>
                      <a:pt x="268" y="42"/>
                    </a:lnTo>
                    <a:lnTo>
                      <a:pt x="254" y="40"/>
                    </a:lnTo>
                    <a:lnTo>
                      <a:pt x="248" y="40"/>
                    </a:lnTo>
                    <a:lnTo>
                      <a:pt x="244" y="40"/>
                    </a:lnTo>
                    <a:lnTo>
                      <a:pt x="242" y="42"/>
                    </a:lnTo>
                    <a:lnTo>
                      <a:pt x="194" y="56"/>
                    </a:lnTo>
                    <a:lnTo>
                      <a:pt x="166" y="52"/>
                    </a:lnTo>
                    <a:lnTo>
                      <a:pt x="134" y="44"/>
                    </a:lnTo>
                    <a:lnTo>
                      <a:pt x="100" y="32"/>
                    </a:lnTo>
                    <a:lnTo>
                      <a:pt x="86" y="26"/>
                    </a:lnTo>
                    <a:lnTo>
                      <a:pt x="74" y="20"/>
                    </a:lnTo>
                    <a:lnTo>
                      <a:pt x="54" y="8"/>
                    </a:lnTo>
                    <a:lnTo>
                      <a:pt x="36" y="0"/>
                    </a:lnTo>
                    <a:lnTo>
                      <a:pt x="0" y="38"/>
                    </a:lnTo>
                    <a:lnTo>
                      <a:pt x="6" y="40"/>
                    </a:lnTo>
                    <a:lnTo>
                      <a:pt x="16" y="42"/>
                    </a:lnTo>
                    <a:lnTo>
                      <a:pt x="36" y="48"/>
                    </a:lnTo>
                    <a:lnTo>
                      <a:pt x="54" y="52"/>
                    </a:lnTo>
                    <a:lnTo>
                      <a:pt x="126" y="66"/>
                    </a:lnTo>
                    <a:lnTo>
                      <a:pt x="162" y="72"/>
                    </a:lnTo>
                    <a:lnTo>
                      <a:pt x="190" y="74"/>
                    </a:lnTo>
                    <a:lnTo>
                      <a:pt x="198" y="78"/>
                    </a:lnTo>
                    <a:lnTo>
                      <a:pt x="210" y="78"/>
                    </a:lnTo>
                    <a:lnTo>
                      <a:pt x="248" y="78"/>
                    </a:lnTo>
                    <a:lnTo>
                      <a:pt x="260" y="78"/>
                    </a:lnTo>
                    <a:lnTo>
                      <a:pt x="270" y="78"/>
                    </a:lnTo>
                    <a:lnTo>
                      <a:pt x="286" y="78"/>
                    </a:lnTo>
                    <a:lnTo>
                      <a:pt x="288" y="78"/>
                    </a:lnTo>
                    <a:lnTo>
                      <a:pt x="288" y="76"/>
                    </a:lnTo>
                    <a:lnTo>
                      <a:pt x="286" y="74"/>
                    </a:lnTo>
                    <a:lnTo>
                      <a:pt x="282" y="74"/>
                    </a:lnTo>
                    <a:lnTo>
                      <a:pt x="274" y="74"/>
                    </a:lnTo>
                    <a:lnTo>
                      <a:pt x="256" y="70"/>
                    </a:lnTo>
                    <a:lnTo>
                      <a:pt x="254" y="70"/>
                    </a:lnTo>
                    <a:lnTo>
                      <a:pt x="256" y="68"/>
                    </a:lnTo>
                    <a:lnTo>
                      <a:pt x="264" y="68"/>
                    </a:lnTo>
                    <a:lnTo>
                      <a:pt x="270" y="70"/>
                    </a:lnTo>
                    <a:lnTo>
                      <a:pt x="296" y="72"/>
                    </a:lnTo>
                    <a:lnTo>
                      <a:pt x="300" y="70"/>
                    </a:lnTo>
                    <a:lnTo>
                      <a:pt x="302" y="70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0" y="66"/>
                    </a:lnTo>
                    <a:lnTo>
                      <a:pt x="310" y="62"/>
                    </a:lnTo>
                    <a:lnTo>
                      <a:pt x="300" y="60"/>
                    </a:lnTo>
                    <a:lnTo>
                      <a:pt x="284" y="54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8" name="Freeform 131"/>
              <p:cNvSpPr>
                <a:spLocks/>
              </p:cNvSpPr>
              <p:nvPr/>
            </p:nvSpPr>
            <p:spPr bwMode="auto">
              <a:xfrm>
                <a:off x="3780" y="3460"/>
                <a:ext cx="62" cy="136"/>
              </a:xfrm>
              <a:custGeom>
                <a:avLst/>
                <a:gdLst>
                  <a:gd name="T0" fmla="*/ 62 w 62"/>
                  <a:gd name="T1" fmla="*/ 22 h 136"/>
                  <a:gd name="T2" fmla="*/ 62 w 62"/>
                  <a:gd name="T3" fmla="*/ 22 h 136"/>
                  <a:gd name="T4" fmla="*/ 62 w 62"/>
                  <a:gd name="T5" fmla="*/ 14 h 136"/>
                  <a:gd name="T6" fmla="*/ 62 w 62"/>
                  <a:gd name="T7" fmla="*/ 6 h 136"/>
                  <a:gd name="T8" fmla="*/ 58 w 62"/>
                  <a:gd name="T9" fmla="*/ 0 h 136"/>
                  <a:gd name="T10" fmla="*/ 58 w 62"/>
                  <a:gd name="T11" fmla="*/ 0 h 136"/>
                  <a:gd name="T12" fmla="*/ 48 w 62"/>
                  <a:gd name="T13" fmla="*/ 6 h 136"/>
                  <a:gd name="T14" fmla="*/ 38 w 62"/>
                  <a:gd name="T15" fmla="*/ 16 h 136"/>
                  <a:gd name="T16" fmla="*/ 28 w 62"/>
                  <a:gd name="T17" fmla="*/ 28 h 136"/>
                  <a:gd name="T18" fmla="*/ 16 w 62"/>
                  <a:gd name="T19" fmla="*/ 44 h 136"/>
                  <a:gd name="T20" fmla="*/ 8 w 62"/>
                  <a:gd name="T21" fmla="*/ 64 h 136"/>
                  <a:gd name="T22" fmla="*/ 4 w 62"/>
                  <a:gd name="T23" fmla="*/ 74 h 136"/>
                  <a:gd name="T24" fmla="*/ 2 w 62"/>
                  <a:gd name="T25" fmla="*/ 86 h 136"/>
                  <a:gd name="T26" fmla="*/ 0 w 62"/>
                  <a:gd name="T27" fmla="*/ 100 h 136"/>
                  <a:gd name="T28" fmla="*/ 2 w 62"/>
                  <a:gd name="T29" fmla="*/ 114 h 136"/>
                  <a:gd name="T30" fmla="*/ 2 w 62"/>
                  <a:gd name="T31" fmla="*/ 114 h 136"/>
                  <a:gd name="T32" fmla="*/ 2 w 62"/>
                  <a:gd name="T33" fmla="*/ 116 h 136"/>
                  <a:gd name="T34" fmla="*/ 4 w 62"/>
                  <a:gd name="T35" fmla="*/ 124 h 136"/>
                  <a:gd name="T36" fmla="*/ 12 w 62"/>
                  <a:gd name="T37" fmla="*/ 130 h 136"/>
                  <a:gd name="T38" fmla="*/ 16 w 62"/>
                  <a:gd name="T39" fmla="*/ 134 h 136"/>
                  <a:gd name="T40" fmla="*/ 22 w 62"/>
                  <a:gd name="T41" fmla="*/ 136 h 136"/>
                  <a:gd name="T42" fmla="*/ 22 w 62"/>
                  <a:gd name="T43" fmla="*/ 136 h 136"/>
                  <a:gd name="T44" fmla="*/ 22 w 62"/>
                  <a:gd name="T45" fmla="*/ 132 h 136"/>
                  <a:gd name="T46" fmla="*/ 20 w 62"/>
                  <a:gd name="T47" fmla="*/ 120 h 136"/>
                  <a:gd name="T48" fmla="*/ 22 w 62"/>
                  <a:gd name="T49" fmla="*/ 104 h 136"/>
                  <a:gd name="T50" fmla="*/ 26 w 62"/>
                  <a:gd name="T51" fmla="*/ 82 h 136"/>
                  <a:gd name="T52" fmla="*/ 26 w 62"/>
                  <a:gd name="T53" fmla="*/ 82 h 136"/>
                  <a:gd name="T54" fmla="*/ 34 w 62"/>
                  <a:gd name="T55" fmla="*/ 62 h 136"/>
                  <a:gd name="T56" fmla="*/ 46 w 62"/>
                  <a:gd name="T57" fmla="*/ 42 h 136"/>
                  <a:gd name="T58" fmla="*/ 62 w 62"/>
                  <a:gd name="T59" fmla="*/ 22 h 136"/>
                  <a:gd name="T60" fmla="*/ 62 w 62"/>
                  <a:gd name="T61" fmla="*/ 22 h 1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2"/>
                  <a:gd name="T94" fmla="*/ 0 h 136"/>
                  <a:gd name="T95" fmla="*/ 62 w 62"/>
                  <a:gd name="T96" fmla="*/ 136 h 1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2" h="136">
                    <a:moveTo>
                      <a:pt x="62" y="22"/>
                    </a:moveTo>
                    <a:lnTo>
                      <a:pt x="62" y="22"/>
                    </a:lnTo>
                    <a:lnTo>
                      <a:pt x="62" y="14"/>
                    </a:lnTo>
                    <a:lnTo>
                      <a:pt x="62" y="6"/>
                    </a:lnTo>
                    <a:lnTo>
                      <a:pt x="58" y="0"/>
                    </a:lnTo>
                    <a:lnTo>
                      <a:pt x="48" y="6"/>
                    </a:lnTo>
                    <a:lnTo>
                      <a:pt x="38" y="16"/>
                    </a:lnTo>
                    <a:lnTo>
                      <a:pt x="28" y="28"/>
                    </a:lnTo>
                    <a:lnTo>
                      <a:pt x="16" y="44"/>
                    </a:lnTo>
                    <a:lnTo>
                      <a:pt x="8" y="64"/>
                    </a:lnTo>
                    <a:lnTo>
                      <a:pt x="4" y="74"/>
                    </a:lnTo>
                    <a:lnTo>
                      <a:pt x="2" y="86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4" y="124"/>
                    </a:lnTo>
                    <a:lnTo>
                      <a:pt x="12" y="130"/>
                    </a:lnTo>
                    <a:lnTo>
                      <a:pt x="16" y="134"/>
                    </a:lnTo>
                    <a:lnTo>
                      <a:pt x="22" y="136"/>
                    </a:lnTo>
                    <a:lnTo>
                      <a:pt x="22" y="132"/>
                    </a:lnTo>
                    <a:lnTo>
                      <a:pt x="20" y="120"/>
                    </a:lnTo>
                    <a:lnTo>
                      <a:pt x="22" y="104"/>
                    </a:lnTo>
                    <a:lnTo>
                      <a:pt x="26" y="82"/>
                    </a:lnTo>
                    <a:lnTo>
                      <a:pt x="34" y="62"/>
                    </a:lnTo>
                    <a:lnTo>
                      <a:pt x="46" y="42"/>
                    </a:lnTo>
                    <a:lnTo>
                      <a:pt x="62" y="2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9" name="Freeform 132"/>
              <p:cNvSpPr>
                <a:spLocks/>
              </p:cNvSpPr>
              <p:nvPr/>
            </p:nvSpPr>
            <p:spPr bwMode="auto">
              <a:xfrm>
                <a:off x="3550" y="3576"/>
                <a:ext cx="16" cy="24"/>
              </a:xfrm>
              <a:custGeom>
                <a:avLst/>
                <a:gdLst>
                  <a:gd name="T0" fmla="*/ 4 w 16"/>
                  <a:gd name="T1" fmla="*/ 0 h 24"/>
                  <a:gd name="T2" fmla="*/ 4 w 16"/>
                  <a:gd name="T3" fmla="*/ 0 h 24"/>
                  <a:gd name="T4" fmla="*/ 2 w 16"/>
                  <a:gd name="T5" fmla="*/ 6 h 24"/>
                  <a:gd name="T6" fmla="*/ 0 w 16"/>
                  <a:gd name="T7" fmla="*/ 12 h 24"/>
                  <a:gd name="T8" fmla="*/ 0 w 16"/>
                  <a:gd name="T9" fmla="*/ 20 h 24"/>
                  <a:gd name="T10" fmla="*/ 16 w 16"/>
                  <a:gd name="T11" fmla="*/ 24 h 24"/>
                  <a:gd name="T12" fmla="*/ 16 w 16"/>
                  <a:gd name="T13" fmla="*/ 24 h 24"/>
                  <a:gd name="T14" fmla="*/ 14 w 16"/>
                  <a:gd name="T15" fmla="*/ 18 h 24"/>
                  <a:gd name="T16" fmla="*/ 14 w 16"/>
                  <a:gd name="T17" fmla="*/ 14 h 24"/>
                  <a:gd name="T18" fmla="*/ 16 w 16"/>
                  <a:gd name="T19" fmla="*/ 6 h 24"/>
                  <a:gd name="T20" fmla="*/ 4 w 16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4"/>
                  <a:gd name="T35" fmla="*/ 16 w 16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4">
                    <a:moveTo>
                      <a:pt x="4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16" y="24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6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0" name="Freeform 133"/>
              <p:cNvSpPr>
                <a:spLocks/>
              </p:cNvSpPr>
              <p:nvPr/>
            </p:nvSpPr>
            <p:spPr bwMode="auto">
              <a:xfrm>
                <a:off x="3548" y="3560"/>
                <a:ext cx="32" cy="22"/>
              </a:xfrm>
              <a:custGeom>
                <a:avLst/>
                <a:gdLst>
                  <a:gd name="T0" fmla="*/ 18 w 32"/>
                  <a:gd name="T1" fmla="*/ 2 h 22"/>
                  <a:gd name="T2" fmla="*/ 18 w 32"/>
                  <a:gd name="T3" fmla="*/ 2 h 22"/>
                  <a:gd name="T4" fmla="*/ 10 w 32"/>
                  <a:gd name="T5" fmla="*/ 0 h 22"/>
                  <a:gd name="T6" fmla="*/ 2 w 32"/>
                  <a:gd name="T7" fmla="*/ 2 h 22"/>
                  <a:gd name="T8" fmla="*/ 2 w 32"/>
                  <a:gd name="T9" fmla="*/ 2 h 22"/>
                  <a:gd name="T10" fmla="*/ 0 w 32"/>
                  <a:gd name="T11" fmla="*/ 4 h 22"/>
                  <a:gd name="T12" fmla="*/ 0 w 32"/>
                  <a:gd name="T13" fmla="*/ 6 h 22"/>
                  <a:gd name="T14" fmla="*/ 0 w 32"/>
                  <a:gd name="T15" fmla="*/ 6 h 22"/>
                  <a:gd name="T16" fmla="*/ 0 w 32"/>
                  <a:gd name="T17" fmla="*/ 10 h 22"/>
                  <a:gd name="T18" fmla="*/ 2 w 32"/>
                  <a:gd name="T19" fmla="*/ 14 h 22"/>
                  <a:gd name="T20" fmla="*/ 6 w 32"/>
                  <a:gd name="T21" fmla="*/ 18 h 22"/>
                  <a:gd name="T22" fmla="*/ 14 w 32"/>
                  <a:gd name="T23" fmla="*/ 20 h 22"/>
                  <a:gd name="T24" fmla="*/ 14 w 32"/>
                  <a:gd name="T25" fmla="*/ 20 h 22"/>
                  <a:gd name="T26" fmla="*/ 22 w 32"/>
                  <a:gd name="T27" fmla="*/ 22 h 22"/>
                  <a:gd name="T28" fmla="*/ 28 w 32"/>
                  <a:gd name="T29" fmla="*/ 20 h 22"/>
                  <a:gd name="T30" fmla="*/ 28 w 32"/>
                  <a:gd name="T31" fmla="*/ 20 h 22"/>
                  <a:gd name="T32" fmla="*/ 32 w 32"/>
                  <a:gd name="T33" fmla="*/ 18 h 22"/>
                  <a:gd name="T34" fmla="*/ 32 w 32"/>
                  <a:gd name="T35" fmla="*/ 16 h 22"/>
                  <a:gd name="T36" fmla="*/ 32 w 32"/>
                  <a:gd name="T37" fmla="*/ 16 h 22"/>
                  <a:gd name="T38" fmla="*/ 32 w 32"/>
                  <a:gd name="T39" fmla="*/ 12 h 22"/>
                  <a:gd name="T40" fmla="*/ 30 w 32"/>
                  <a:gd name="T41" fmla="*/ 8 h 22"/>
                  <a:gd name="T42" fmla="*/ 24 w 32"/>
                  <a:gd name="T43" fmla="*/ 4 h 22"/>
                  <a:gd name="T44" fmla="*/ 18 w 32"/>
                  <a:gd name="T45" fmla="*/ 2 h 22"/>
                  <a:gd name="T46" fmla="*/ 18 w 32"/>
                  <a:gd name="T47" fmla="*/ 2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2"/>
                  <a:gd name="T73" fmla="*/ 0 h 22"/>
                  <a:gd name="T74" fmla="*/ 32 w 32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2" h="22">
                    <a:moveTo>
                      <a:pt x="18" y="2"/>
                    </a:moveTo>
                    <a:lnTo>
                      <a:pt x="18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2" y="22"/>
                    </a:lnTo>
                    <a:lnTo>
                      <a:pt x="28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3554" y="3564"/>
                <a:ext cx="22" cy="14"/>
              </a:xfrm>
              <a:custGeom>
                <a:avLst/>
                <a:gdLst>
                  <a:gd name="T0" fmla="*/ 22 w 22"/>
                  <a:gd name="T1" fmla="*/ 10 h 14"/>
                  <a:gd name="T2" fmla="*/ 22 w 22"/>
                  <a:gd name="T3" fmla="*/ 10 h 14"/>
                  <a:gd name="T4" fmla="*/ 20 w 22"/>
                  <a:gd name="T5" fmla="*/ 12 h 14"/>
                  <a:gd name="T6" fmla="*/ 20 w 22"/>
                  <a:gd name="T7" fmla="*/ 12 h 14"/>
                  <a:gd name="T8" fmla="*/ 16 w 22"/>
                  <a:gd name="T9" fmla="*/ 14 h 14"/>
                  <a:gd name="T10" fmla="*/ 8 w 22"/>
                  <a:gd name="T11" fmla="*/ 12 h 14"/>
                  <a:gd name="T12" fmla="*/ 8 w 22"/>
                  <a:gd name="T13" fmla="*/ 12 h 14"/>
                  <a:gd name="T14" fmla="*/ 2 w 22"/>
                  <a:gd name="T15" fmla="*/ 8 h 14"/>
                  <a:gd name="T16" fmla="*/ 0 w 22"/>
                  <a:gd name="T17" fmla="*/ 6 h 14"/>
                  <a:gd name="T18" fmla="*/ 0 w 22"/>
                  <a:gd name="T19" fmla="*/ 4 h 14"/>
                  <a:gd name="T20" fmla="*/ 0 w 22"/>
                  <a:gd name="T21" fmla="*/ 4 h 14"/>
                  <a:gd name="T22" fmla="*/ 0 w 22"/>
                  <a:gd name="T23" fmla="*/ 0 h 14"/>
                  <a:gd name="T24" fmla="*/ 0 w 22"/>
                  <a:gd name="T25" fmla="*/ 0 h 14"/>
                  <a:gd name="T26" fmla="*/ 6 w 22"/>
                  <a:gd name="T27" fmla="*/ 0 h 14"/>
                  <a:gd name="T28" fmla="*/ 12 w 22"/>
                  <a:gd name="T29" fmla="*/ 0 h 14"/>
                  <a:gd name="T30" fmla="*/ 12 w 22"/>
                  <a:gd name="T31" fmla="*/ 0 h 14"/>
                  <a:gd name="T32" fmla="*/ 20 w 22"/>
                  <a:gd name="T33" fmla="*/ 4 h 14"/>
                  <a:gd name="T34" fmla="*/ 22 w 22"/>
                  <a:gd name="T35" fmla="*/ 6 h 14"/>
                  <a:gd name="T36" fmla="*/ 22 w 22"/>
                  <a:gd name="T37" fmla="*/ 10 h 14"/>
                  <a:gd name="T38" fmla="*/ 22 w 22"/>
                  <a:gd name="T39" fmla="*/ 1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14"/>
                  <a:gd name="T62" fmla="*/ 22 w 22"/>
                  <a:gd name="T63" fmla="*/ 14 h 1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14">
                    <a:moveTo>
                      <a:pt x="22" y="10"/>
                    </a:moveTo>
                    <a:lnTo>
                      <a:pt x="22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2" name="Freeform 135"/>
              <p:cNvSpPr>
                <a:spLocks/>
              </p:cNvSpPr>
              <p:nvPr/>
            </p:nvSpPr>
            <p:spPr bwMode="auto">
              <a:xfrm>
                <a:off x="3732" y="3660"/>
                <a:ext cx="12" cy="30"/>
              </a:xfrm>
              <a:custGeom>
                <a:avLst/>
                <a:gdLst>
                  <a:gd name="T0" fmla="*/ 12 w 12"/>
                  <a:gd name="T1" fmla="*/ 28 h 30"/>
                  <a:gd name="T2" fmla="*/ 6 w 12"/>
                  <a:gd name="T3" fmla="*/ 30 h 30"/>
                  <a:gd name="T4" fmla="*/ 0 w 12"/>
                  <a:gd name="T5" fmla="*/ 0 h 30"/>
                  <a:gd name="T6" fmla="*/ 6 w 12"/>
                  <a:gd name="T7" fmla="*/ 0 h 30"/>
                  <a:gd name="T8" fmla="*/ 12 w 12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30"/>
                  <a:gd name="T17" fmla="*/ 12 w 1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30">
                    <a:moveTo>
                      <a:pt x="12" y="28"/>
                    </a:moveTo>
                    <a:lnTo>
                      <a:pt x="6" y="3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600" y="3642"/>
                <a:ext cx="18" cy="28"/>
              </a:xfrm>
              <a:custGeom>
                <a:avLst/>
                <a:gdLst>
                  <a:gd name="T0" fmla="*/ 6 w 18"/>
                  <a:gd name="T1" fmla="*/ 28 h 28"/>
                  <a:gd name="T2" fmla="*/ 0 w 18"/>
                  <a:gd name="T3" fmla="*/ 26 h 28"/>
                  <a:gd name="T4" fmla="*/ 12 w 18"/>
                  <a:gd name="T5" fmla="*/ 0 h 28"/>
                  <a:gd name="T6" fmla="*/ 18 w 18"/>
                  <a:gd name="T7" fmla="*/ 2 h 28"/>
                  <a:gd name="T8" fmla="*/ 6 w 18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6" y="28"/>
                    </a:moveTo>
                    <a:lnTo>
                      <a:pt x="0" y="26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4" name="Freeform 137"/>
              <p:cNvSpPr>
                <a:spLocks/>
              </p:cNvSpPr>
              <p:nvPr/>
            </p:nvSpPr>
            <p:spPr bwMode="auto">
              <a:xfrm>
                <a:off x="3400" y="3252"/>
                <a:ext cx="186" cy="312"/>
              </a:xfrm>
              <a:custGeom>
                <a:avLst/>
                <a:gdLst>
                  <a:gd name="T0" fmla="*/ 50 w 186"/>
                  <a:gd name="T1" fmla="*/ 272 h 312"/>
                  <a:gd name="T2" fmla="*/ 50 w 186"/>
                  <a:gd name="T3" fmla="*/ 272 h 312"/>
                  <a:gd name="T4" fmla="*/ 78 w 186"/>
                  <a:gd name="T5" fmla="*/ 218 h 312"/>
                  <a:gd name="T6" fmla="*/ 98 w 186"/>
                  <a:gd name="T7" fmla="*/ 180 h 312"/>
                  <a:gd name="T8" fmla="*/ 120 w 186"/>
                  <a:gd name="T9" fmla="*/ 148 h 312"/>
                  <a:gd name="T10" fmla="*/ 120 w 186"/>
                  <a:gd name="T11" fmla="*/ 148 h 312"/>
                  <a:gd name="T12" fmla="*/ 132 w 186"/>
                  <a:gd name="T13" fmla="*/ 134 h 312"/>
                  <a:gd name="T14" fmla="*/ 144 w 186"/>
                  <a:gd name="T15" fmla="*/ 124 h 312"/>
                  <a:gd name="T16" fmla="*/ 156 w 186"/>
                  <a:gd name="T17" fmla="*/ 118 h 312"/>
                  <a:gd name="T18" fmla="*/ 166 w 186"/>
                  <a:gd name="T19" fmla="*/ 118 h 312"/>
                  <a:gd name="T20" fmla="*/ 174 w 186"/>
                  <a:gd name="T21" fmla="*/ 118 h 312"/>
                  <a:gd name="T22" fmla="*/ 180 w 186"/>
                  <a:gd name="T23" fmla="*/ 120 h 312"/>
                  <a:gd name="T24" fmla="*/ 186 w 186"/>
                  <a:gd name="T25" fmla="*/ 124 h 312"/>
                  <a:gd name="T26" fmla="*/ 186 w 186"/>
                  <a:gd name="T27" fmla="*/ 124 h 312"/>
                  <a:gd name="T28" fmla="*/ 180 w 186"/>
                  <a:gd name="T29" fmla="*/ 64 h 312"/>
                  <a:gd name="T30" fmla="*/ 174 w 186"/>
                  <a:gd name="T31" fmla="*/ 22 h 312"/>
                  <a:gd name="T32" fmla="*/ 172 w 186"/>
                  <a:gd name="T33" fmla="*/ 8 h 312"/>
                  <a:gd name="T34" fmla="*/ 170 w 186"/>
                  <a:gd name="T35" fmla="*/ 4 h 312"/>
                  <a:gd name="T36" fmla="*/ 168 w 186"/>
                  <a:gd name="T37" fmla="*/ 2 h 312"/>
                  <a:gd name="T38" fmla="*/ 168 w 186"/>
                  <a:gd name="T39" fmla="*/ 2 h 312"/>
                  <a:gd name="T40" fmla="*/ 160 w 186"/>
                  <a:gd name="T41" fmla="*/ 0 h 312"/>
                  <a:gd name="T42" fmla="*/ 152 w 186"/>
                  <a:gd name="T43" fmla="*/ 2 h 312"/>
                  <a:gd name="T44" fmla="*/ 142 w 186"/>
                  <a:gd name="T45" fmla="*/ 8 h 312"/>
                  <a:gd name="T46" fmla="*/ 132 w 186"/>
                  <a:gd name="T47" fmla="*/ 20 h 312"/>
                  <a:gd name="T48" fmla="*/ 132 w 186"/>
                  <a:gd name="T49" fmla="*/ 20 h 312"/>
                  <a:gd name="T50" fmla="*/ 122 w 186"/>
                  <a:gd name="T51" fmla="*/ 34 h 312"/>
                  <a:gd name="T52" fmla="*/ 112 w 186"/>
                  <a:gd name="T53" fmla="*/ 50 h 312"/>
                  <a:gd name="T54" fmla="*/ 98 w 186"/>
                  <a:gd name="T55" fmla="*/ 78 h 312"/>
                  <a:gd name="T56" fmla="*/ 98 w 186"/>
                  <a:gd name="T57" fmla="*/ 78 h 312"/>
                  <a:gd name="T58" fmla="*/ 44 w 186"/>
                  <a:gd name="T59" fmla="*/ 188 h 312"/>
                  <a:gd name="T60" fmla="*/ 44 w 186"/>
                  <a:gd name="T61" fmla="*/ 188 h 312"/>
                  <a:gd name="T62" fmla="*/ 20 w 186"/>
                  <a:gd name="T63" fmla="*/ 240 h 312"/>
                  <a:gd name="T64" fmla="*/ 2 w 186"/>
                  <a:gd name="T65" fmla="*/ 282 h 312"/>
                  <a:gd name="T66" fmla="*/ 2 w 186"/>
                  <a:gd name="T67" fmla="*/ 282 h 312"/>
                  <a:gd name="T68" fmla="*/ 0 w 186"/>
                  <a:gd name="T69" fmla="*/ 290 h 312"/>
                  <a:gd name="T70" fmla="*/ 0 w 186"/>
                  <a:gd name="T71" fmla="*/ 296 h 312"/>
                  <a:gd name="T72" fmla="*/ 0 w 186"/>
                  <a:gd name="T73" fmla="*/ 302 h 312"/>
                  <a:gd name="T74" fmla="*/ 2 w 186"/>
                  <a:gd name="T75" fmla="*/ 304 h 312"/>
                  <a:gd name="T76" fmla="*/ 10 w 186"/>
                  <a:gd name="T77" fmla="*/ 310 h 312"/>
                  <a:gd name="T78" fmla="*/ 20 w 186"/>
                  <a:gd name="T79" fmla="*/ 312 h 312"/>
                  <a:gd name="T80" fmla="*/ 20 w 186"/>
                  <a:gd name="T81" fmla="*/ 312 h 312"/>
                  <a:gd name="T82" fmla="*/ 20 w 186"/>
                  <a:gd name="T83" fmla="*/ 312 h 312"/>
                  <a:gd name="T84" fmla="*/ 26 w 186"/>
                  <a:gd name="T85" fmla="*/ 302 h 312"/>
                  <a:gd name="T86" fmla="*/ 38 w 186"/>
                  <a:gd name="T87" fmla="*/ 292 h 312"/>
                  <a:gd name="T88" fmla="*/ 60 w 186"/>
                  <a:gd name="T89" fmla="*/ 274 h 312"/>
                  <a:gd name="T90" fmla="*/ 60 w 186"/>
                  <a:gd name="T91" fmla="*/ 274 h 312"/>
                  <a:gd name="T92" fmla="*/ 50 w 186"/>
                  <a:gd name="T93" fmla="*/ 272 h 312"/>
                  <a:gd name="T94" fmla="*/ 50 w 186"/>
                  <a:gd name="T95" fmla="*/ 272 h 3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86"/>
                  <a:gd name="T145" fmla="*/ 0 h 312"/>
                  <a:gd name="T146" fmla="*/ 186 w 186"/>
                  <a:gd name="T147" fmla="*/ 312 h 3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86" h="312">
                    <a:moveTo>
                      <a:pt x="50" y="272"/>
                    </a:moveTo>
                    <a:lnTo>
                      <a:pt x="50" y="272"/>
                    </a:lnTo>
                    <a:lnTo>
                      <a:pt x="78" y="218"/>
                    </a:lnTo>
                    <a:lnTo>
                      <a:pt x="98" y="180"/>
                    </a:lnTo>
                    <a:lnTo>
                      <a:pt x="120" y="148"/>
                    </a:lnTo>
                    <a:lnTo>
                      <a:pt x="132" y="134"/>
                    </a:lnTo>
                    <a:lnTo>
                      <a:pt x="144" y="124"/>
                    </a:lnTo>
                    <a:lnTo>
                      <a:pt x="156" y="118"/>
                    </a:lnTo>
                    <a:lnTo>
                      <a:pt x="166" y="118"/>
                    </a:lnTo>
                    <a:lnTo>
                      <a:pt x="174" y="118"/>
                    </a:lnTo>
                    <a:lnTo>
                      <a:pt x="180" y="120"/>
                    </a:lnTo>
                    <a:lnTo>
                      <a:pt x="186" y="124"/>
                    </a:lnTo>
                    <a:lnTo>
                      <a:pt x="180" y="64"/>
                    </a:lnTo>
                    <a:lnTo>
                      <a:pt x="174" y="22"/>
                    </a:lnTo>
                    <a:lnTo>
                      <a:pt x="172" y="8"/>
                    </a:lnTo>
                    <a:lnTo>
                      <a:pt x="170" y="4"/>
                    </a:lnTo>
                    <a:lnTo>
                      <a:pt x="168" y="2"/>
                    </a:lnTo>
                    <a:lnTo>
                      <a:pt x="160" y="0"/>
                    </a:lnTo>
                    <a:lnTo>
                      <a:pt x="152" y="2"/>
                    </a:lnTo>
                    <a:lnTo>
                      <a:pt x="142" y="8"/>
                    </a:lnTo>
                    <a:lnTo>
                      <a:pt x="132" y="20"/>
                    </a:lnTo>
                    <a:lnTo>
                      <a:pt x="122" y="34"/>
                    </a:lnTo>
                    <a:lnTo>
                      <a:pt x="112" y="50"/>
                    </a:lnTo>
                    <a:lnTo>
                      <a:pt x="98" y="78"/>
                    </a:lnTo>
                    <a:lnTo>
                      <a:pt x="44" y="188"/>
                    </a:lnTo>
                    <a:lnTo>
                      <a:pt x="20" y="240"/>
                    </a:lnTo>
                    <a:lnTo>
                      <a:pt x="2" y="282"/>
                    </a:lnTo>
                    <a:lnTo>
                      <a:pt x="0" y="290"/>
                    </a:lnTo>
                    <a:lnTo>
                      <a:pt x="0" y="296"/>
                    </a:lnTo>
                    <a:lnTo>
                      <a:pt x="0" y="302"/>
                    </a:lnTo>
                    <a:lnTo>
                      <a:pt x="2" y="304"/>
                    </a:lnTo>
                    <a:lnTo>
                      <a:pt x="10" y="310"/>
                    </a:lnTo>
                    <a:lnTo>
                      <a:pt x="20" y="312"/>
                    </a:lnTo>
                    <a:lnTo>
                      <a:pt x="26" y="302"/>
                    </a:lnTo>
                    <a:lnTo>
                      <a:pt x="38" y="292"/>
                    </a:lnTo>
                    <a:lnTo>
                      <a:pt x="60" y="274"/>
                    </a:lnTo>
                    <a:lnTo>
                      <a:pt x="50" y="2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5" name="Freeform 138"/>
              <p:cNvSpPr>
                <a:spLocks/>
              </p:cNvSpPr>
              <p:nvPr/>
            </p:nvSpPr>
            <p:spPr bwMode="auto">
              <a:xfrm>
                <a:off x="3624" y="3084"/>
                <a:ext cx="36" cy="60"/>
              </a:xfrm>
              <a:custGeom>
                <a:avLst/>
                <a:gdLst>
                  <a:gd name="T0" fmla="*/ 12 w 36"/>
                  <a:gd name="T1" fmla="*/ 0 h 60"/>
                  <a:gd name="T2" fmla="*/ 12 w 36"/>
                  <a:gd name="T3" fmla="*/ 0 h 60"/>
                  <a:gd name="T4" fmla="*/ 18 w 36"/>
                  <a:gd name="T5" fmla="*/ 6 h 60"/>
                  <a:gd name="T6" fmla="*/ 22 w 36"/>
                  <a:gd name="T7" fmla="*/ 8 h 60"/>
                  <a:gd name="T8" fmla="*/ 26 w 36"/>
                  <a:gd name="T9" fmla="*/ 8 h 60"/>
                  <a:gd name="T10" fmla="*/ 30 w 36"/>
                  <a:gd name="T11" fmla="*/ 8 h 60"/>
                  <a:gd name="T12" fmla="*/ 30 w 36"/>
                  <a:gd name="T13" fmla="*/ 8 h 60"/>
                  <a:gd name="T14" fmla="*/ 36 w 36"/>
                  <a:gd name="T15" fmla="*/ 2 h 60"/>
                  <a:gd name="T16" fmla="*/ 36 w 36"/>
                  <a:gd name="T17" fmla="*/ 2 h 60"/>
                  <a:gd name="T18" fmla="*/ 36 w 36"/>
                  <a:gd name="T19" fmla="*/ 10 h 60"/>
                  <a:gd name="T20" fmla="*/ 34 w 36"/>
                  <a:gd name="T21" fmla="*/ 16 h 60"/>
                  <a:gd name="T22" fmla="*/ 30 w 36"/>
                  <a:gd name="T23" fmla="*/ 20 h 60"/>
                  <a:gd name="T24" fmla="*/ 30 w 36"/>
                  <a:gd name="T25" fmla="*/ 20 h 60"/>
                  <a:gd name="T26" fmla="*/ 22 w 36"/>
                  <a:gd name="T27" fmla="*/ 24 h 60"/>
                  <a:gd name="T28" fmla="*/ 32 w 36"/>
                  <a:gd name="T29" fmla="*/ 32 h 60"/>
                  <a:gd name="T30" fmla="*/ 24 w 36"/>
                  <a:gd name="T31" fmla="*/ 32 h 60"/>
                  <a:gd name="T32" fmla="*/ 24 w 36"/>
                  <a:gd name="T33" fmla="*/ 32 h 60"/>
                  <a:gd name="T34" fmla="*/ 26 w 36"/>
                  <a:gd name="T35" fmla="*/ 40 h 60"/>
                  <a:gd name="T36" fmla="*/ 28 w 36"/>
                  <a:gd name="T37" fmla="*/ 48 h 60"/>
                  <a:gd name="T38" fmla="*/ 26 w 36"/>
                  <a:gd name="T39" fmla="*/ 52 h 60"/>
                  <a:gd name="T40" fmla="*/ 24 w 36"/>
                  <a:gd name="T41" fmla="*/ 56 h 60"/>
                  <a:gd name="T42" fmla="*/ 20 w 36"/>
                  <a:gd name="T43" fmla="*/ 58 h 60"/>
                  <a:gd name="T44" fmla="*/ 16 w 36"/>
                  <a:gd name="T45" fmla="*/ 60 h 60"/>
                  <a:gd name="T46" fmla="*/ 16 w 36"/>
                  <a:gd name="T47" fmla="*/ 60 h 60"/>
                  <a:gd name="T48" fmla="*/ 8 w 36"/>
                  <a:gd name="T49" fmla="*/ 60 h 60"/>
                  <a:gd name="T50" fmla="*/ 4 w 36"/>
                  <a:gd name="T51" fmla="*/ 58 h 60"/>
                  <a:gd name="T52" fmla="*/ 0 w 36"/>
                  <a:gd name="T53" fmla="*/ 56 h 60"/>
                  <a:gd name="T54" fmla="*/ 0 w 36"/>
                  <a:gd name="T55" fmla="*/ 56 h 60"/>
                  <a:gd name="T56" fmla="*/ 6 w 36"/>
                  <a:gd name="T57" fmla="*/ 58 h 60"/>
                  <a:gd name="T58" fmla="*/ 12 w 36"/>
                  <a:gd name="T59" fmla="*/ 58 h 60"/>
                  <a:gd name="T60" fmla="*/ 16 w 36"/>
                  <a:gd name="T61" fmla="*/ 54 h 60"/>
                  <a:gd name="T62" fmla="*/ 16 w 36"/>
                  <a:gd name="T63" fmla="*/ 54 h 60"/>
                  <a:gd name="T64" fmla="*/ 18 w 36"/>
                  <a:gd name="T65" fmla="*/ 46 h 60"/>
                  <a:gd name="T66" fmla="*/ 18 w 36"/>
                  <a:gd name="T67" fmla="*/ 44 h 60"/>
                  <a:gd name="T68" fmla="*/ 18 w 36"/>
                  <a:gd name="T69" fmla="*/ 44 h 60"/>
                  <a:gd name="T70" fmla="*/ 10 w 36"/>
                  <a:gd name="T71" fmla="*/ 48 h 60"/>
                  <a:gd name="T72" fmla="*/ 10 w 36"/>
                  <a:gd name="T73" fmla="*/ 48 h 60"/>
                  <a:gd name="T74" fmla="*/ 4 w 36"/>
                  <a:gd name="T75" fmla="*/ 46 h 60"/>
                  <a:gd name="T76" fmla="*/ 4 w 36"/>
                  <a:gd name="T77" fmla="*/ 46 h 60"/>
                  <a:gd name="T78" fmla="*/ 4 w 36"/>
                  <a:gd name="T79" fmla="*/ 46 h 60"/>
                  <a:gd name="T80" fmla="*/ 10 w 36"/>
                  <a:gd name="T81" fmla="*/ 44 h 60"/>
                  <a:gd name="T82" fmla="*/ 14 w 36"/>
                  <a:gd name="T83" fmla="*/ 40 h 60"/>
                  <a:gd name="T84" fmla="*/ 14 w 36"/>
                  <a:gd name="T85" fmla="*/ 38 h 60"/>
                  <a:gd name="T86" fmla="*/ 14 w 36"/>
                  <a:gd name="T87" fmla="*/ 38 h 60"/>
                  <a:gd name="T88" fmla="*/ 10 w 36"/>
                  <a:gd name="T89" fmla="*/ 28 h 60"/>
                  <a:gd name="T90" fmla="*/ 6 w 36"/>
                  <a:gd name="T91" fmla="*/ 22 h 60"/>
                  <a:gd name="T92" fmla="*/ 12 w 36"/>
                  <a:gd name="T93" fmla="*/ 0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60"/>
                  <a:gd name="T143" fmla="*/ 36 w 36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60">
                    <a:moveTo>
                      <a:pt x="12" y="0"/>
                    </a:moveTo>
                    <a:lnTo>
                      <a:pt x="12" y="0"/>
                    </a:lnTo>
                    <a:lnTo>
                      <a:pt x="18" y="6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2"/>
                    </a:lnTo>
                    <a:lnTo>
                      <a:pt x="36" y="10"/>
                    </a:lnTo>
                    <a:lnTo>
                      <a:pt x="34" y="16"/>
                    </a:lnTo>
                    <a:lnTo>
                      <a:pt x="30" y="20"/>
                    </a:lnTo>
                    <a:lnTo>
                      <a:pt x="22" y="24"/>
                    </a:lnTo>
                    <a:lnTo>
                      <a:pt x="32" y="32"/>
                    </a:lnTo>
                    <a:lnTo>
                      <a:pt x="24" y="32"/>
                    </a:lnTo>
                    <a:lnTo>
                      <a:pt x="26" y="40"/>
                    </a:lnTo>
                    <a:lnTo>
                      <a:pt x="28" y="48"/>
                    </a:lnTo>
                    <a:lnTo>
                      <a:pt x="26" y="52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6" y="60"/>
                    </a:lnTo>
                    <a:lnTo>
                      <a:pt x="8" y="60"/>
                    </a:lnTo>
                    <a:lnTo>
                      <a:pt x="4" y="58"/>
                    </a:lnTo>
                    <a:lnTo>
                      <a:pt x="0" y="56"/>
                    </a:lnTo>
                    <a:lnTo>
                      <a:pt x="6" y="58"/>
                    </a:lnTo>
                    <a:lnTo>
                      <a:pt x="12" y="58"/>
                    </a:lnTo>
                    <a:lnTo>
                      <a:pt x="16" y="54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0" y="48"/>
                    </a:lnTo>
                    <a:lnTo>
                      <a:pt x="4" y="46"/>
                    </a:lnTo>
                    <a:lnTo>
                      <a:pt x="10" y="44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0" y="28"/>
                    </a:lnTo>
                    <a:lnTo>
                      <a:pt x="6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6" name="Freeform 139"/>
              <p:cNvSpPr>
                <a:spLocks/>
              </p:cNvSpPr>
              <p:nvPr/>
            </p:nvSpPr>
            <p:spPr bwMode="auto">
              <a:xfrm>
                <a:off x="3664" y="3120"/>
                <a:ext cx="44" cy="66"/>
              </a:xfrm>
              <a:custGeom>
                <a:avLst/>
                <a:gdLst>
                  <a:gd name="T0" fmla="*/ 0 w 44"/>
                  <a:gd name="T1" fmla="*/ 0 h 66"/>
                  <a:gd name="T2" fmla="*/ 0 w 44"/>
                  <a:gd name="T3" fmla="*/ 0 h 66"/>
                  <a:gd name="T4" fmla="*/ 16 w 44"/>
                  <a:gd name="T5" fmla="*/ 18 h 66"/>
                  <a:gd name="T6" fmla="*/ 30 w 44"/>
                  <a:gd name="T7" fmla="*/ 32 h 66"/>
                  <a:gd name="T8" fmla="*/ 38 w 44"/>
                  <a:gd name="T9" fmla="*/ 36 h 66"/>
                  <a:gd name="T10" fmla="*/ 44 w 44"/>
                  <a:gd name="T11" fmla="*/ 38 h 66"/>
                  <a:gd name="T12" fmla="*/ 44 w 44"/>
                  <a:gd name="T13" fmla="*/ 38 h 66"/>
                  <a:gd name="T14" fmla="*/ 44 w 44"/>
                  <a:gd name="T15" fmla="*/ 50 h 66"/>
                  <a:gd name="T16" fmla="*/ 44 w 44"/>
                  <a:gd name="T17" fmla="*/ 60 h 66"/>
                  <a:gd name="T18" fmla="*/ 42 w 44"/>
                  <a:gd name="T19" fmla="*/ 66 h 66"/>
                  <a:gd name="T20" fmla="*/ 42 w 44"/>
                  <a:gd name="T21" fmla="*/ 66 h 66"/>
                  <a:gd name="T22" fmla="*/ 36 w 44"/>
                  <a:gd name="T23" fmla="*/ 60 h 66"/>
                  <a:gd name="T24" fmla="*/ 22 w 44"/>
                  <a:gd name="T25" fmla="*/ 46 h 66"/>
                  <a:gd name="T26" fmla="*/ 16 w 44"/>
                  <a:gd name="T27" fmla="*/ 38 h 66"/>
                  <a:gd name="T28" fmla="*/ 8 w 44"/>
                  <a:gd name="T29" fmla="*/ 26 h 66"/>
                  <a:gd name="T30" fmla="*/ 4 w 44"/>
                  <a:gd name="T31" fmla="*/ 14 h 66"/>
                  <a:gd name="T32" fmla="*/ 0 w 44"/>
                  <a:gd name="T33" fmla="*/ 0 h 66"/>
                  <a:gd name="T34" fmla="*/ 0 w 44"/>
                  <a:gd name="T35" fmla="*/ 0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66"/>
                  <a:gd name="T56" fmla="*/ 44 w 44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66">
                    <a:moveTo>
                      <a:pt x="0" y="0"/>
                    </a:moveTo>
                    <a:lnTo>
                      <a:pt x="0" y="0"/>
                    </a:lnTo>
                    <a:lnTo>
                      <a:pt x="16" y="18"/>
                    </a:lnTo>
                    <a:lnTo>
                      <a:pt x="30" y="32"/>
                    </a:lnTo>
                    <a:lnTo>
                      <a:pt x="38" y="36"/>
                    </a:lnTo>
                    <a:lnTo>
                      <a:pt x="44" y="38"/>
                    </a:lnTo>
                    <a:lnTo>
                      <a:pt x="44" y="50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36" y="60"/>
                    </a:lnTo>
                    <a:lnTo>
                      <a:pt x="22" y="46"/>
                    </a:lnTo>
                    <a:lnTo>
                      <a:pt x="16" y="38"/>
                    </a:lnTo>
                    <a:lnTo>
                      <a:pt x="8" y="26"/>
                    </a:lnTo>
                    <a:lnTo>
                      <a:pt x="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8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7" name="Freeform 140"/>
              <p:cNvSpPr>
                <a:spLocks/>
              </p:cNvSpPr>
              <p:nvPr/>
            </p:nvSpPr>
            <p:spPr bwMode="auto">
              <a:xfrm>
                <a:off x="3400" y="3502"/>
                <a:ext cx="74" cy="72"/>
              </a:xfrm>
              <a:custGeom>
                <a:avLst/>
                <a:gdLst>
                  <a:gd name="T0" fmla="*/ 36 w 74"/>
                  <a:gd name="T1" fmla="*/ 72 h 72"/>
                  <a:gd name="T2" fmla="*/ 36 w 74"/>
                  <a:gd name="T3" fmla="*/ 72 h 72"/>
                  <a:gd name="T4" fmla="*/ 38 w 74"/>
                  <a:gd name="T5" fmla="*/ 68 h 72"/>
                  <a:gd name="T6" fmla="*/ 42 w 74"/>
                  <a:gd name="T7" fmla="*/ 58 h 72"/>
                  <a:gd name="T8" fmla="*/ 50 w 74"/>
                  <a:gd name="T9" fmla="*/ 48 h 72"/>
                  <a:gd name="T10" fmla="*/ 60 w 74"/>
                  <a:gd name="T11" fmla="*/ 38 h 72"/>
                  <a:gd name="T12" fmla="*/ 60 w 74"/>
                  <a:gd name="T13" fmla="*/ 38 h 72"/>
                  <a:gd name="T14" fmla="*/ 72 w 74"/>
                  <a:gd name="T15" fmla="*/ 28 h 72"/>
                  <a:gd name="T16" fmla="*/ 74 w 74"/>
                  <a:gd name="T17" fmla="*/ 28 h 72"/>
                  <a:gd name="T18" fmla="*/ 68 w 74"/>
                  <a:gd name="T19" fmla="*/ 0 h 72"/>
                  <a:gd name="T20" fmla="*/ 68 w 74"/>
                  <a:gd name="T21" fmla="*/ 0 h 72"/>
                  <a:gd name="T22" fmla="*/ 54 w 74"/>
                  <a:gd name="T23" fmla="*/ 6 h 72"/>
                  <a:gd name="T24" fmla="*/ 42 w 74"/>
                  <a:gd name="T25" fmla="*/ 14 h 72"/>
                  <a:gd name="T26" fmla="*/ 30 w 74"/>
                  <a:gd name="T27" fmla="*/ 26 h 72"/>
                  <a:gd name="T28" fmla="*/ 30 w 74"/>
                  <a:gd name="T29" fmla="*/ 26 h 72"/>
                  <a:gd name="T30" fmla="*/ 10 w 74"/>
                  <a:gd name="T31" fmla="*/ 54 h 72"/>
                  <a:gd name="T32" fmla="*/ 0 w 74"/>
                  <a:gd name="T33" fmla="*/ 66 h 72"/>
                  <a:gd name="T34" fmla="*/ 0 w 74"/>
                  <a:gd name="T35" fmla="*/ 66 h 72"/>
                  <a:gd name="T36" fmla="*/ 6 w 74"/>
                  <a:gd name="T37" fmla="*/ 68 h 72"/>
                  <a:gd name="T38" fmla="*/ 18 w 74"/>
                  <a:gd name="T39" fmla="*/ 70 h 72"/>
                  <a:gd name="T40" fmla="*/ 32 w 74"/>
                  <a:gd name="T41" fmla="*/ 72 h 72"/>
                  <a:gd name="T42" fmla="*/ 36 w 74"/>
                  <a:gd name="T43" fmla="*/ 72 h 72"/>
                  <a:gd name="T44" fmla="*/ 36 w 74"/>
                  <a:gd name="T45" fmla="*/ 72 h 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4"/>
                  <a:gd name="T70" fmla="*/ 0 h 72"/>
                  <a:gd name="T71" fmla="*/ 74 w 74"/>
                  <a:gd name="T72" fmla="*/ 72 h 7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4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38" y="68"/>
                    </a:lnTo>
                    <a:lnTo>
                      <a:pt x="42" y="58"/>
                    </a:lnTo>
                    <a:lnTo>
                      <a:pt x="50" y="48"/>
                    </a:lnTo>
                    <a:lnTo>
                      <a:pt x="60" y="38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68" y="0"/>
                    </a:lnTo>
                    <a:lnTo>
                      <a:pt x="54" y="6"/>
                    </a:lnTo>
                    <a:lnTo>
                      <a:pt x="42" y="14"/>
                    </a:lnTo>
                    <a:lnTo>
                      <a:pt x="30" y="26"/>
                    </a:lnTo>
                    <a:lnTo>
                      <a:pt x="10" y="54"/>
                    </a:lnTo>
                    <a:lnTo>
                      <a:pt x="0" y="66"/>
                    </a:lnTo>
                    <a:lnTo>
                      <a:pt x="6" y="68"/>
                    </a:lnTo>
                    <a:lnTo>
                      <a:pt x="18" y="70"/>
                    </a:lnTo>
                    <a:lnTo>
                      <a:pt x="32" y="72"/>
                    </a:lnTo>
                    <a:lnTo>
                      <a:pt x="36" y="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8" name="Freeform 141"/>
              <p:cNvSpPr>
                <a:spLocks/>
              </p:cNvSpPr>
              <p:nvPr/>
            </p:nvSpPr>
            <p:spPr bwMode="auto">
              <a:xfrm>
                <a:off x="3578" y="3260"/>
                <a:ext cx="32" cy="130"/>
              </a:xfrm>
              <a:custGeom>
                <a:avLst/>
                <a:gdLst>
                  <a:gd name="T0" fmla="*/ 0 w 32"/>
                  <a:gd name="T1" fmla="*/ 0 h 130"/>
                  <a:gd name="T2" fmla="*/ 0 w 32"/>
                  <a:gd name="T3" fmla="*/ 0 h 130"/>
                  <a:gd name="T4" fmla="*/ 6 w 32"/>
                  <a:gd name="T5" fmla="*/ 12 h 130"/>
                  <a:gd name="T6" fmla="*/ 12 w 32"/>
                  <a:gd name="T7" fmla="*/ 24 h 130"/>
                  <a:gd name="T8" fmla="*/ 18 w 32"/>
                  <a:gd name="T9" fmla="*/ 40 h 130"/>
                  <a:gd name="T10" fmla="*/ 22 w 32"/>
                  <a:gd name="T11" fmla="*/ 58 h 130"/>
                  <a:gd name="T12" fmla="*/ 22 w 32"/>
                  <a:gd name="T13" fmla="*/ 76 h 130"/>
                  <a:gd name="T14" fmla="*/ 20 w 32"/>
                  <a:gd name="T15" fmla="*/ 84 h 130"/>
                  <a:gd name="T16" fmla="*/ 18 w 32"/>
                  <a:gd name="T17" fmla="*/ 94 h 130"/>
                  <a:gd name="T18" fmla="*/ 14 w 32"/>
                  <a:gd name="T19" fmla="*/ 102 h 130"/>
                  <a:gd name="T20" fmla="*/ 8 w 32"/>
                  <a:gd name="T21" fmla="*/ 110 h 130"/>
                  <a:gd name="T22" fmla="*/ 24 w 32"/>
                  <a:gd name="T23" fmla="*/ 130 h 130"/>
                  <a:gd name="T24" fmla="*/ 24 w 32"/>
                  <a:gd name="T25" fmla="*/ 130 h 130"/>
                  <a:gd name="T26" fmla="*/ 26 w 32"/>
                  <a:gd name="T27" fmla="*/ 118 h 130"/>
                  <a:gd name="T28" fmla="*/ 30 w 32"/>
                  <a:gd name="T29" fmla="*/ 104 h 130"/>
                  <a:gd name="T30" fmla="*/ 32 w 32"/>
                  <a:gd name="T31" fmla="*/ 88 h 130"/>
                  <a:gd name="T32" fmla="*/ 30 w 32"/>
                  <a:gd name="T33" fmla="*/ 68 h 130"/>
                  <a:gd name="T34" fmla="*/ 26 w 32"/>
                  <a:gd name="T35" fmla="*/ 46 h 130"/>
                  <a:gd name="T36" fmla="*/ 22 w 32"/>
                  <a:gd name="T37" fmla="*/ 34 h 130"/>
                  <a:gd name="T38" fmla="*/ 16 w 32"/>
                  <a:gd name="T39" fmla="*/ 22 h 130"/>
                  <a:gd name="T40" fmla="*/ 10 w 32"/>
                  <a:gd name="T41" fmla="*/ 12 h 130"/>
                  <a:gd name="T42" fmla="*/ 0 w 32"/>
                  <a:gd name="T43" fmla="*/ 0 h 130"/>
                  <a:gd name="T44" fmla="*/ 0 w 32"/>
                  <a:gd name="T45" fmla="*/ 0 h 1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130"/>
                  <a:gd name="T71" fmla="*/ 32 w 32"/>
                  <a:gd name="T72" fmla="*/ 130 h 13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130">
                    <a:moveTo>
                      <a:pt x="0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2" y="24"/>
                    </a:lnTo>
                    <a:lnTo>
                      <a:pt x="18" y="40"/>
                    </a:lnTo>
                    <a:lnTo>
                      <a:pt x="22" y="58"/>
                    </a:lnTo>
                    <a:lnTo>
                      <a:pt x="22" y="76"/>
                    </a:lnTo>
                    <a:lnTo>
                      <a:pt x="20" y="84"/>
                    </a:lnTo>
                    <a:lnTo>
                      <a:pt x="18" y="94"/>
                    </a:lnTo>
                    <a:lnTo>
                      <a:pt x="14" y="102"/>
                    </a:lnTo>
                    <a:lnTo>
                      <a:pt x="8" y="110"/>
                    </a:lnTo>
                    <a:lnTo>
                      <a:pt x="24" y="130"/>
                    </a:lnTo>
                    <a:lnTo>
                      <a:pt x="26" y="118"/>
                    </a:lnTo>
                    <a:lnTo>
                      <a:pt x="30" y="104"/>
                    </a:lnTo>
                    <a:lnTo>
                      <a:pt x="32" y="88"/>
                    </a:lnTo>
                    <a:lnTo>
                      <a:pt x="30" y="68"/>
                    </a:lnTo>
                    <a:lnTo>
                      <a:pt x="26" y="46"/>
                    </a:lnTo>
                    <a:lnTo>
                      <a:pt x="22" y="34"/>
                    </a:lnTo>
                    <a:lnTo>
                      <a:pt x="16" y="22"/>
                    </a:lnTo>
                    <a:lnTo>
                      <a:pt x="1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9" name="Freeform 142"/>
              <p:cNvSpPr>
                <a:spLocks/>
              </p:cNvSpPr>
              <p:nvPr/>
            </p:nvSpPr>
            <p:spPr bwMode="auto">
              <a:xfrm>
                <a:off x="3632" y="3416"/>
                <a:ext cx="78" cy="16"/>
              </a:xfrm>
              <a:custGeom>
                <a:avLst/>
                <a:gdLst>
                  <a:gd name="T0" fmla="*/ 0 w 78"/>
                  <a:gd name="T1" fmla="*/ 0 h 16"/>
                  <a:gd name="T2" fmla="*/ 0 w 78"/>
                  <a:gd name="T3" fmla="*/ 0 h 16"/>
                  <a:gd name="T4" fmla="*/ 6 w 78"/>
                  <a:gd name="T5" fmla="*/ 4 h 16"/>
                  <a:gd name="T6" fmla="*/ 14 w 78"/>
                  <a:gd name="T7" fmla="*/ 10 h 16"/>
                  <a:gd name="T8" fmla="*/ 24 w 78"/>
                  <a:gd name="T9" fmla="*/ 14 h 16"/>
                  <a:gd name="T10" fmla="*/ 36 w 78"/>
                  <a:gd name="T11" fmla="*/ 16 h 16"/>
                  <a:gd name="T12" fmla="*/ 50 w 78"/>
                  <a:gd name="T13" fmla="*/ 16 h 16"/>
                  <a:gd name="T14" fmla="*/ 64 w 78"/>
                  <a:gd name="T15" fmla="*/ 12 h 16"/>
                  <a:gd name="T16" fmla="*/ 70 w 78"/>
                  <a:gd name="T17" fmla="*/ 8 h 16"/>
                  <a:gd name="T18" fmla="*/ 78 w 78"/>
                  <a:gd name="T19" fmla="*/ 2 h 16"/>
                  <a:gd name="T20" fmla="*/ 78 w 78"/>
                  <a:gd name="T21" fmla="*/ 2 h 16"/>
                  <a:gd name="T22" fmla="*/ 72 w 78"/>
                  <a:gd name="T23" fmla="*/ 4 h 16"/>
                  <a:gd name="T24" fmla="*/ 58 w 78"/>
                  <a:gd name="T25" fmla="*/ 6 h 16"/>
                  <a:gd name="T26" fmla="*/ 32 w 78"/>
                  <a:gd name="T27" fmla="*/ 4 h 16"/>
                  <a:gd name="T28" fmla="*/ 18 w 78"/>
                  <a:gd name="T29" fmla="*/ 2 h 16"/>
                  <a:gd name="T30" fmla="*/ 0 w 78"/>
                  <a:gd name="T31" fmla="*/ 0 h 16"/>
                  <a:gd name="T32" fmla="*/ 0 w 78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16"/>
                  <a:gd name="T53" fmla="*/ 78 w 7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16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10"/>
                    </a:lnTo>
                    <a:lnTo>
                      <a:pt x="24" y="14"/>
                    </a:lnTo>
                    <a:lnTo>
                      <a:pt x="36" y="16"/>
                    </a:lnTo>
                    <a:lnTo>
                      <a:pt x="50" y="16"/>
                    </a:lnTo>
                    <a:lnTo>
                      <a:pt x="64" y="12"/>
                    </a:lnTo>
                    <a:lnTo>
                      <a:pt x="70" y="8"/>
                    </a:lnTo>
                    <a:lnTo>
                      <a:pt x="78" y="2"/>
                    </a:lnTo>
                    <a:lnTo>
                      <a:pt x="72" y="4"/>
                    </a:lnTo>
                    <a:lnTo>
                      <a:pt x="58" y="6"/>
                    </a:lnTo>
                    <a:lnTo>
                      <a:pt x="32" y="4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  <p:grpSp>
          <p:nvGrpSpPr>
            <p:cNvPr id="70" name="Group 143"/>
            <p:cNvGrpSpPr>
              <a:grpSpLocks/>
            </p:cNvGrpSpPr>
            <p:nvPr/>
          </p:nvGrpSpPr>
          <p:grpSpPr bwMode="auto">
            <a:xfrm>
              <a:off x="4584" y="3521"/>
              <a:ext cx="1154" cy="798"/>
              <a:chOff x="4195" y="3249"/>
              <a:chExt cx="1154" cy="798"/>
            </a:xfrm>
          </p:grpSpPr>
          <p:sp>
            <p:nvSpPr>
              <p:cNvPr id="71" name="AutoShape 144"/>
              <p:cNvSpPr>
                <a:spLocks noChangeAspect="1" noChangeArrowheads="1" noTextEdit="1"/>
              </p:cNvSpPr>
              <p:nvPr/>
            </p:nvSpPr>
            <p:spPr bwMode="auto">
              <a:xfrm>
                <a:off x="4195" y="3249"/>
                <a:ext cx="1154" cy="7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2" name="Freeform 145"/>
              <p:cNvSpPr>
                <a:spLocks/>
              </p:cNvSpPr>
              <p:nvPr/>
            </p:nvSpPr>
            <p:spPr bwMode="auto">
              <a:xfrm>
                <a:off x="4225" y="3249"/>
                <a:ext cx="370" cy="410"/>
              </a:xfrm>
              <a:custGeom>
                <a:avLst/>
                <a:gdLst>
                  <a:gd name="T0" fmla="*/ 342 w 370"/>
                  <a:gd name="T1" fmla="*/ 292 h 410"/>
                  <a:gd name="T2" fmla="*/ 320 w 370"/>
                  <a:gd name="T3" fmla="*/ 280 h 410"/>
                  <a:gd name="T4" fmla="*/ 316 w 370"/>
                  <a:gd name="T5" fmla="*/ 264 h 410"/>
                  <a:gd name="T6" fmla="*/ 330 w 370"/>
                  <a:gd name="T7" fmla="*/ 238 h 410"/>
                  <a:gd name="T8" fmla="*/ 348 w 370"/>
                  <a:gd name="T9" fmla="*/ 218 h 410"/>
                  <a:gd name="T10" fmla="*/ 364 w 370"/>
                  <a:gd name="T11" fmla="*/ 194 h 410"/>
                  <a:gd name="T12" fmla="*/ 370 w 370"/>
                  <a:gd name="T13" fmla="*/ 168 h 410"/>
                  <a:gd name="T14" fmla="*/ 366 w 370"/>
                  <a:gd name="T15" fmla="*/ 140 h 410"/>
                  <a:gd name="T16" fmla="*/ 356 w 370"/>
                  <a:gd name="T17" fmla="*/ 110 h 410"/>
                  <a:gd name="T18" fmla="*/ 340 w 370"/>
                  <a:gd name="T19" fmla="*/ 82 h 410"/>
                  <a:gd name="T20" fmla="*/ 318 w 370"/>
                  <a:gd name="T21" fmla="*/ 56 h 410"/>
                  <a:gd name="T22" fmla="*/ 290 w 370"/>
                  <a:gd name="T23" fmla="*/ 32 h 410"/>
                  <a:gd name="T24" fmla="*/ 262 w 370"/>
                  <a:gd name="T25" fmla="*/ 14 h 410"/>
                  <a:gd name="T26" fmla="*/ 250 w 370"/>
                  <a:gd name="T27" fmla="*/ 8 h 410"/>
                  <a:gd name="T28" fmla="*/ 228 w 370"/>
                  <a:gd name="T29" fmla="*/ 2 h 410"/>
                  <a:gd name="T30" fmla="*/ 196 w 370"/>
                  <a:gd name="T31" fmla="*/ 2 h 410"/>
                  <a:gd name="T32" fmla="*/ 166 w 370"/>
                  <a:gd name="T33" fmla="*/ 12 h 410"/>
                  <a:gd name="T34" fmla="*/ 146 w 370"/>
                  <a:gd name="T35" fmla="*/ 24 h 410"/>
                  <a:gd name="T36" fmla="*/ 134 w 370"/>
                  <a:gd name="T37" fmla="*/ 36 h 410"/>
                  <a:gd name="T38" fmla="*/ 118 w 370"/>
                  <a:gd name="T39" fmla="*/ 56 h 410"/>
                  <a:gd name="T40" fmla="*/ 112 w 370"/>
                  <a:gd name="T41" fmla="*/ 68 h 410"/>
                  <a:gd name="T42" fmla="*/ 102 w 370"/>
                  <a:gd name="T43" fmla="*/ 86 h 410"/>
                  <a:gd name="T44" fmla="*/ 80 w 370"/>
                  <a:gd name="T45" fmla="*/ 134 h 410"/>
                  <a:gd name="T46" fmla="*/ 72 w 370"/>
                  <a:gd name="T47" fmla="*/ 146 h 410"/>
                  <a:gd name="T48" fmla="*/ 60 w 370"/>
                  <a:gd name="T49" fmla="*/ 154 h 410"/>
                  <a:gd name="T50" fmla="*/ 46 w 370"/>
                  <a:gd name="T51" fmla="*/ 168 h 410"/>
                  <a:gd name="T52" fmla="*/ 38 w 370"/>
                  <a:gd name="T53" fmla="*/ 186 h 410"/>
                  <a:gd name="T54" fmla="*/ 44 w 370"/>
                  <a:gd name="T55" fmla="*/ 202 h 410"/>
                  <a:gd name="T56" fmla="*/ 48 w 370"/>
                  <a:gd name="T57" fmla="*/ 206 h 410"/>
                  <a:gd name="T58" fmla="*/ 28 w 370"/>
                  <a:gd name="T59" fmla="*/ 218 h 410"/>
                  <a:gd name="T60" fmla="*/ 12 w 370"/>
                  <a:gd name="T61" fmla="*/ 238 h 410"/>
                  <a:gd name="T62" fmla="*/ 8 w 370"/>
                  <a:gd name="T63" fmla="*/ 248 h 410"/>
                  <a:gd name="T64" fmla="*/ 12 w 370"/>
                  <a:gd name="T65" fmla="*/ 262 h 410"/>
                  <a:gd name="T66" fmla="*/ 22 w 370"/>
                  <a:gd name="T67" fmla="*/ 276 h 410"/>
                  <a:gd name="T68" fmla="*/ 16 w 370"/>
                  <a:gd name="T69" fmla="*/ 282 h 410"/>
                  <a:gd name="T70" fmla="*/ 4 w 370"/>
                  <a:gd name="T71" fmla="*/ 298 h 410"/>
                  <a:gd name="T72" fmla="*/ 0 w 370"/>
                  <a:gd name="T73" fmla="*/ 322 h 410"/>
                  <a:gd name="T74" fmla="*/ 2 w 370"/>
                  <a:gd name="T75" fmla="*/ 336 h 410"/>
                  <a:gd name="T76" fmla="*/ 12 w 370"/>
                  <a:gd name="T77" fmla="*/ 350 h 410"/>
                  <a:gd name="T78" fmla="*/ 16 w 370"/>
                  <a:gd name="T79" fmla="*/ 362 h 410"/>
                  <a:gd name="T80" fmla="*/ 30 w 370"/>
                  <a:gd name="T81" fmla="*/ 382 h 410"/>
                  <a:gd name="T82" fmla="*/ 38 w 370"/>
                  <a:gd name="T83" fmla="*/ 388 h 410"/>
                  <a:gd name="T84" fmla="*/ 62 w 370"/>
                  <a:gd name="T85" fmla="*/ 392 h 410"/>
                  <a:gd name="T86" fmla="*/ 86 w 370"/>
                  <a:gd name="T87" fmla="*/ 390 h 410"/>
                  <a:gd name="T88" fmla="*/ 98 w 370"/>
                  <a:gd name="T89" fmla="*/ 392 h 410"/>
                  <a:gd name="T90" fmla="*/ 110 w 370"/>
                  <a:gd name="T91" fmla="*/ 392 h 410"/>
                  <a:gd name="T92" fmla="*/ 110 w 370"/>
                  <a:gd name="T93" fmla="*/ 392 h 410"/>
                  <a:gd name="T94" fmla="*/ 206 w 370"/>
                  <a:gd name="T95" fmla="*/ 406 h 410"/>
                  <a:gd name="T96" fmla="*/ 282 w 370"/>
                  <a:gd name="T97" fmla="*/ 410 h 410"/>
                  <a:gd name="T98" fmla="*/ 298 w 370"/>
                  <a:gd name="T99" fmla="*/ 408 h 410"/>
                  <a:gd name="T100" fmla="*/ 314 w 370"/>
                  <a:gd name="T101" fmla="*/ 396 h 410"/>
                  <a:gd name="T102" fmla="*/ 320 w 370"/>
                  <a:gd name="T103" fmla="*/ 378 h 410"/>
                  <a:gd name="T104" fmla="*/ 328 w 370"/>
                  <a:gd name="T105" fmla="*/ 358 h 410"/>
                  <a:gd name="T106" fmla="*/ 346 w 370"/>
                  <a:gd name="T107" fmla="*/ 340 h 410"/>
                  <a:gd name="T108" fmla="*/ 354 w 370"/>
                  <a:gd name="T109" fmla="*/ 334 h 410"/>
                  <a:gd name="T110" fmla="*/ 360 w 370"/>
                  <a:gd name="T111" fmla="*/ 320 h 410"/>
                  <a:gd name="T112" fmla="*/ 354 w 370"/>
                  <a:gd name="T113" fmla="*/ 306 h 410"/>
                  <a:gd name="T114" fmla="*/ 342 w 370"/>
                  <a:gd name="T115" fmla="*/ 292 h 4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0"/>
                  <a:gd name="T175" fmla="*/ 0 h 410"/>
                  <a:gd name="T176" fmla="*/ 370 w 370"/>
                  <a:gd name="T177" fmla="*/ 410 h 4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0" h="410">
                    <a:moveTo>
                      <a:pt x="342" y="292"/>
                    </a:moveTo>
                    <a:lnTo>
                      <a:pt x="342" y="292"/>
                    </a:lnTo>
                    <a:lnTo>
                      <a:pt x="326" y="286"/>
                    </a:lnTo>
                    <a:lnTo>
                      <a:pt x="320" y="280"/>
                    </a:lnTo>
                    <a:lnTo>
                      <a:pt x="316" y="274"/>
                    </a:lnTo>
                    <a:lnTo>
                      <a:pt x="316" y="264"/>
                    </a:lnTo>
                    <a:lnTo>
                      <a:pt x="320" y="252"/>
                    </a:lnTo>
                    <a:lnTo>
                      <a:pt x="330" y="238"/>
                    </a:lnTo>
                    <a:lnTo>
                      <a:pt x="348" y="218"/>
                    </a:lnTo>
                    <a:lnTo>
                      <a:pt x="356" y="206"/>
                    </a:lnTo>
                    <a:lnTo>
                      <a:pt x="364" y="194"/>
                    </a:lnTo>
                    <a:lnTo>
                      <a:pt x="368" y="182"/>
                    </a:lnTo>
                    <a:lnTo>
                      <a:pt x="370" y="168"/>
                    </a:lnTo>
                    <a:lnTo>
                      <a:pt x="370" y="154"/>
                    </a:lnTo>
                    <a:lnTo>
                      <a:pt x="366" y="140"/>
                    </a:lnTo>
                    <a:lnTo>
                      <a:pt x="362" y="124"/>
                    </a:lnTo>
                    <a:lnTo>
                      <a:pt x="356" y="110"/>
                    </a:lnTo>
                    <a:lnTo>
                      <a:pt x="348" y="96"/>
                    </a:lnTo>
                    <a:lnTo>
                      <a:pt x="340" y="82"/>
                    </a:lnTo>
                    <a:lnTo>
                      <a:pt x="328" y="68"/>
                    </a:lnTo>
                    <a:lnTo>
                      <a:pt x="318" y="56"/>
                    </a:lnTo>
                    <a:lnTo>
                      <a:pt x="304" y="44"/>
                    </a:lnTo>
                    <a:lnTo>
                      <a:pt x="290" y="32"/>
                    </a:lnTo>
                    <a:lnTo>
                      <a:pt x="276" y="22"/>
                    </a:lnTo>
                    <a:lnTo>
                      <a:pt x="262" y="14"/>
                    </a:lnTo>
                    <a:lnTo>
                      <a:pt x="250" y="8"/>
                    </a:lnTo>
                    <a:lnTo>
                      <a:pt x="238" y="4"/>
                    </a:lnTo>
                    <a:lnTo>
                      <a:pt x="228" y="2"/>
                    </a:lnTo>
                    <a:lnTo>
                      <a:pt x="216" y="0"/>
                    </a:lnTo>
                    <a:lnTo>
                      <a:pt x="196" y="2"/>
                    </a:lnTo>
                    <a:lnTo>
                      <a:pt x="180" y="6"/>
                    </a:lnTo>
                    <a:lnTo>
                      <a:pt x="166" y="12"/>
                    </a:lnTo>
                    <a:lnTo>
                      <a:pt x="154" y="18"/>
                    </a:lnTo>
                    <a:lnTo>
                      <a:pt x="146" y="24"/>
                    </a:lnTo>
                    <a:lnTo>
                      <a:pt x="134" y="36"/>
                    </a:lnTo>
                    <a:lnTo>
                      <a:pt x="126" y="46"/>
                    </a:lnTo>
                    <a:lnTo>
                      <a:pt x="118" y="56"/>
                    </a:lnTo>
                    <a:lnTo>
                      <a:pt x="112" y="68"/>
                    </a:lnTo>
                    <a:lnTo>
                      <a:pt x="106" y="74"/>
                    </a:lnTo>
                    <a:lnTo>
                      <a:pt x="102" y="86"/>
                    </a:lnTo>
                    <a:lnTo>
                      <a:pt x="90" y="110"/>
                    </a:lnTo>
                    <a:lnTo>
                      <a:pt x="80" y="134"/>
                    </a:lnTo>
                    <a:lnTo>
                      <a:pt x="76" y="142"/>
                    </a:lnTo>
                    <a:lnTo>
                      <a:pt x="72" y="146"/>
                    </a:lnTo>
                    <a:lnTo>
                      <a:pt x="60" y="154"/>
                    </a:lnTo>
                    <a:lnTo>
                      <a:pt x="54" y="160"/>
                    </a:lnTo>
                    <a:lnTo>
                      <a:pt x="46" y="168"/>
                    </a:lnTo>
                    <a:lnTo>
                      <a:pt x="40" y="176"/>
                    </a:lnTo>
                    <a:lnTo>
                      <a:pt x="38" y="186"/>
                    </a:lnTo>
                    <a:lnTo>
                      <a:pt x="40" y="196"/>
                    </a:lnTo>
                    <a:lnTo>
                      <a:pt x="44" y="202"/>
                    </a:lnTo>
                    <a:lnTo>
                      <a:pt x="48" y="206"/>
                    </a:lnTo>
                    <a:lnTo>
                      <a:pt x="38" y="212"/>
                    </a:lnTo>
                    <a:lnTo>
                      <a:pt x="28" y="218"/>
                    </a:lnTo>
                    <a:lnTo>
                      <a:pt x="20" y="228"/>
                    </a:lnTo>
                    <a:lnTo>
                      <a:pt x="12" y="238"/>
                    </a:lnTo>
                    <a:lnTo>
                      <a:pt x="10" y="242"/>
                    </a:lnTo>
                    <a:lnTo>
                      <a:pt x="8" y="248"/>
                    </a:lnTo>
                    <a:lnTo>
                      <a:pt x="10" y="256"/>
                    </a:lnTo>
                    <a:lnTo>
                      <a:pt x="12" y="262"/>
                    </a:lnTo>
                    <a:lnTo>
                      <a:pt x="16" y="268"/>
                    </a:lnTo>
                    <a:lnTo>
                      <a:pt x="22" y="276"/>
                    </a:lnTo>
                    <a:lnTo>
                      <a:pt x="16" y="282"/>
                    </a:lnTo>
                    <a:lnTo>
                      <a:pt x="10" y="290"/>
                    </a:lnTo>
                    <a:lnTo>
                      <a:pt x="4" y="298"/>
                    </a:lnTo>
                    <a:lnTo>
                      <a:pt x="0" y="310"/>
                    </a:lnTo>
                    <a:lnTo>
                      <a:pt x="0" y="322"/>
                    </a:lnTo>
                    <a:lnTo>
                      <a:pt x="0" y="330"/>
                    </a:lnTo>
                    <a:lnTo>
                      <a:pt x="2" y="336"/>
                    </a:lnTo>
                    <a:lnTo>
                      <a:pt x="6" y="342"/>
                    </a:lnTo>
                    <a:lnTo>
                      <a:pt x="12" y="350"/>
                    </a:lnTo>
                    <a:lnTo>
                      <a:pt x="16" y="362"/>
                    </a:lnTo>
                    <a:lnTo>
                      <a:pt x="22" y="372"/>
                    </a:lnTo>
                    <a:lnTo>
                      <a:pt x="30" y="382"/>
                    </a:lnTo>
                    <a:lnTo>
                      <a:pt x="38" y="388"/>
                    </a:lnTo>
                    <a:lnTo>
                      <a:pt x="52" y="392"/>
                    </a:lnTo>
                    <a:lnTo>
                      <a:pt x="62" y="392"/>
                    </a:lnTo>
                    <a:lnTo>
                      <a:pt x="74" y="390"/>
                    </a:lnTo>
                    <a:lnTo>
                      <a:pt x="86" y="390"/>
                    </a:lnTo>
                    <a:lnTo>
                      <a:pt x="98" y="392"/>
                    </a:lnTo>
                    <a:lnTo>
                      <a:pt x="110" y="392"/>
                    </a:lnTo>
                    <a:lnTo>
                      <a:pt x="152" y="400"/>
                    </a:lnTo>
                    <a:lnTo>
                      <a:pt x="206" y="406"/>
                    </a:lnTo>
                    <a:lnTo>
                      <a:pt x="260" y="410"/>
                    </a:lnTo>
                    <a:lnTo>
                      <a:pt x="282" y="410"/>
                    </a:lnTo>
                    <a:lnTo>
                      <a:pt x="298" y="408"/>
                    </a:lnTo>
                    <a:lnTo>
                      <a:pt x="308" y="404"/>
                    </a:lnTo>
                    <a:lnTo>
                      <a:pt x="314" y="396"/>
                    </a:lnTo>
                    <a:lnTo>
                      <a:pt x="318" y="388"/>
                    </a:lnTo>
                    <a:lnTo>
                      <a:pt x="320" y="378"/>
                    </a:lnTo>
                    <a:lnTo>
                      <a:pt x="324" y="368"/>
                    </a:lnTo>
                    <a:lnTo>
                      <a:pt x="328" y="358"/>
                    </a:lnTo>
                    <a:lnTo>
                      <a:pt x="336" y="348"/>
                    </a:lnTo>
                    <a:lnTo>
                      <a:pt x="346" y="340"/>
                    </a:lnTo>
                    <a:lnTo>
                      <a:pt x="354" y="334"/>
                    </a:lnTo>
                    <a:lnTo>
                      <a:pt x="358" y="328"/>
                    </a:lnTo>
                    <a:lnTo>
                      <a:pt x="360" y="320"/>
                    </a:lnTo>
                    <a:lnTo>
                      <a:pt x="358" y="314"/>
                    </a:lnTo>
                    <a:lnTo>
                      <a:pt x="354" y="306"/>
                    </a:lnTo>
                    <a:lnTo>
                      <a:pt x="350" y="300"/>
                    </a:lnTo>
                    <a:lnTo>
                      <a:pt x="342" y="292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3" name="Freeform 146"/>
              <p:cNvSpPr>
                <a:spLocks/>
              </p:cNvSpPr>
              <p:nvPr/>
            </p:nvSpPr>
            <p:spPr bwMode="auto">
              <a:xfrm>
                <a:off x="4447" y="3281"/>
                <a:ext cx="124" cy="316"/>
              </a:xfrm>
              <a:custGeom>
                <a:avLst/>
                <a:gdLst>
                  <a:gd name="T0" fmla="*/ 88 w 124"/>
                  <a:gd name="T1" fmla="*/ 314 h 316"/>
                  <a:gd name="T2" fmla="*/ 78 w 124"/>
                  <a:gd name="T3" fmla="*/ 308 h 316"/>
                  <a:gd name="T4" fmla="*/ 102 w 124"/>
                  <a:gd name="T5" fmla="*/ 314 h 316"/>
                  <a:gd name="T6" fmla="*/ 108 w 124"/>
                  <a:gd name="T7" fmla="*/ 314 h 316"/>
                  <a:gd name="T8" fmla="*/ 120 w 124"/>
                  <a:gd name="T9" fmla="*/ 306 h 316"/>
                  <a:gd name="T10" fmla="*/ 122 w 124"/>
                  <a:gd name="T11" fmla="*/ 302 h 316"/>
                  <a:gd name="T12" fmla="*/ 122 w 124"/>
                  <a:gd name="T13" fmla="*/ 296 h 316"/>
                  <a:gd name="T14" fmla="*/ 104 w 124"/>
                  <a:gd name="T15" fmla="*/ 280 h 316"/>
                  <a:gd name="T16" fmla="*/ 78 w 124"/>
                  <a:gd name="T17" fmla="*/ 270 h 316"/>
                  <a:gd name="T18" fmla="*/ 54 w 124"/>
                  <a:gd name="T19" fmla="*/ 258 h 316"/>
                  <a:gd name="T20" fmla="*/ 44 w 124"/>
                  <a:gd name="T21" fmla="*/ 244 h 316"/>
                  <a:gd name="T22" fmla="*/ 44 w 124"/>
                  <a:gd name="T23" fmla="*/ 236 h 316"/>
                  <a:gd name="T24" fmla="*/ 44 w 124"/>
                  <a:gd name="T25" fmla="*/ 234 h 316"/>
                  <a:gd name="T26" fmla="*/ 58 w 124"/>
                  <a:gd name="T27" fmla="*/ 208 h 316"/>
                  <a:gd name="T28" fmla="*/ 78 w 124"/>
                  <a:gd name="T29" fmla="*/ 184 h 316"/>
                  <a:gd name="T30" fmla="*/ 100 w 124"/>
                  <a:gd name="T31" fmla="*/ 154 h 316"/>
                  <a:gd name="T32" fmla="*/ 116 w 124"/>
                  <a:gd name="T33" fmla="*/ 120 h 316"/>
                  <a:gd name="T34" fmla="*/ 116 w 124"/>
                  <a:gd name="T35" fmla="*/ 116 h 316"/>
                  <a:gd name="T36" fmla="*/ 116 w 124"/>
                  <a:gd name="T37" fmla="*/ 108 h 316"/>
                  <a:gd name="T38" fmla="*/ 106 w 124"/>
                  <a:gd name="T39" fmla="*/ 86 h 316"/>
                  <a:gd name="T40" fmla="*/ 80 w 124"/>
                  <a:gd name="T41" fmla="*/ 66 h 316"/>
                  <a:gd name="T42" fmla="*/ 30 w 124"/>
                  <a:gd name="T43" fmla="*/ 42 h 316"/>
                  <a:gd name="T44" fmla="*/ 4 w 124"/>
                  <a:gd name="T45" fmla="*/ 14 h 316"/>
                  <a:gd name="T46" fmla="*/ 0 w 124"/>
                  <a:gd name="T47" fmla="*/ 0 h 316"/>
                  <a:gd name="T48" fmla="*/ 6 w 124"/>
                  <a:gd name="T49" fmla="*/ 14 h 316"/>
                  <a:gd name="T50" fmla="*/ 32 w 124"/>
                  <a:gd name="T51" fmla="*/ 40 h 316"/>
                  <a:gd name="T52" fmla="*/ 82 w 124"/>
                  <a:gd name="T53" fmla="*/ 62 h 316"/>
                  <a:gd name="T54" fmla="*/ 108 w 124"/>
                  <a:gd name="T55" fmla="*/ 84 h 316"/>
                  <a:gd name="T56" fmla="*/ 118 w 124"/>
                  <a:gd name="T57" fmla="*/ 108 h 316"/>
                  <a:gd name="T58" fmla="*/ 118 w 124"/>
                  <a:gd name="T59" fmla="*/ 116 h 316"/>
                  <a:gd name="T60" fmla="*/ 118 w 124"/>
                  <a:gd name="T61" fmla="*/ 120 h 316"/>
                  <a:gd name="T62" fmla="*/ 102 w 124"/>
                  <a:gd name="T63" fmla="*/ 154 h 316"/>
                  <a:gd name="T64" fmla="*/ 80 w 124"/>
                  <a:gd name="T65" fmla="*/ 184 h 316"/>
                  <a:gd name="T66" fmla="*/ 60 w 124"/>
                  <a:gd name="T67" fmla="*/ 210 h 316"/>
                  <a:gd name="T68" fmla="*/ 46 w 124"/>
                  <a:gd name="T69" fmla="*/ 234 h 316"/>
                  <a:gd name="T70" fmla="*/ 46 w 124"/>
                  <a:gd name="T71" fmla="*/ 236 h 316"/>
                  <a:gd name="T72" fmla="*/ 46 w 124"/>
                  <a:gd name="T73" fmla="*/ 244 h 316"/>
                  <a:gd name="T74" fmla="*/ 56 w 124"/>
                  <a:gd name="T75" fmla="*/ 256 h 316"/>
                  <a:gd name="T76" fmla="*/ 78 w 124"/>
                  <a:gd name="T77" fmla="*/ 266 h 316"/>
                  <a:gd name="T78" fmla="*/ 106 w 124"/>
                  <a:gd name="T79" fmla="*/ 278 h 316"/>
                  <a:gd name="T80" fmla="*/ 124 w 124"/>
                  <a:gd name="T81" fmla="*/ 296 h 316"/>
                  <a:gd name="T82" fmla="*/ 124 w 124"/>
                  <a:gd name="T83" fmla="*/ 302 h 316"/>
                  <a:gd name="T84" fmla="*/ 124 w 124"/>
                  <a:gd name="T85" fmla="*/ 308 h 316"/>
                  <a:gd name="T86" fmla="*/ 108 w 124"/>
                  <a:gd name="T87" fmla="*/ 316 h 316"/>
                  <a:gd name="T88" fmla="*/ 102 w 124"/>
                  <a:gd name="T89" fmla="*/ 316 h 3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4"/>
                  <a:gd name="T136" fmla="*/ 0 h 316"/>
                  <a:gd name="T137" fmla="*/ 124 w 124"/>
                  <a:gd name="T138" fmla="*/ 316 h 3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4" h="316">
                    <a:moveTo>
                      <a:pt x="102" y="316"/>
                    </a:moveTo>
                    <a:lnTo>
                      <a:pt x="102" y="316"/>
                    </a:lnTo>
                    <a:lnTo>
                      <a:pt x="88" y="314"/>
                    </a:lnTo>
                    <a:lnTo>
                      <a:pt x="78" y="312"/>
                    </a:lnTo>
                    <a:lnTo>
                      <a:pt x="78" y="308"/>
                    </a:lnTo>
                    <a:lnTo>
                      <a:pt x="90" y="312"/>
                    </a:lnTo>
                    <a:lnTo>
                      <a:pt x="102" y="314"/>
                    </a:lnTo>
                    <a:lnTo>
                      <a:pt x="108" y="314"/>
                    </a:lnTo>
                    <a:lnTo>
                      <a:pt x="112" y="314"/>
                    </a:lnTo>
                    <a:lnTo>
                      <a:pt x="118" y="310"/>
                    </a:lnTo>
                    <a:lnTo>
                      <a:pt x="120" y="306"/>
                    </a:lnTo>
                    <a:lnTo>
                      <a:pt x="122" y="302"/>
                    </a:lnTo>
                    <a:lnTo>
                      <a:pt x="122" y="296"/>
                    </a:lnTo>
                    <a:lnTo>
                      <a:pt x="118" y="290"/>
                    </a:lnTo>
                    <a:lnTo>
                      <a:pt x="112" y="286"/>
                    </a:lnTo>
                    <a:lnTo>
                      <a:pt x="104" y="280"/>
                    </a:lnTo>
                    <a:lnTo>
                      <a:pt x="90" y="274"/>
                    </a:lnTo>
                    <a:lnTo>
                      <a:pt x="78" y="270"/>
                    </a:lnTo>
                    <a:lnTo>
                      <a:pt x="64" y="264"/>
                    </a:lnTo>
                    <a:lnTo>
                      <a:pt x="54" y="258"/>
                    </a:lnTo>
                    <a:lnTo>
                      <a:pt x="48" y="254"/>
                    </a:lnTo>
                    <a:lnTo>
                      <a:pt x="46" y="250"/>
                    </a:lnTo>
                    <a:lnTo>
                      <a:pt x="44" y="244"/>
                    </a:lnTo>
                    <a:lnTo>
                      <a:pt x="44" y="236"/>
                    </a:lnTo>
                    <a:lnTo>
                      <a:pt x="44" y="234"/>
                    </a:lnTo>
                    <a:lnTo>
                      <a:pt x="46" y="228"/>
                    </a:lnTo>
                    <a:lnTo>
                      <a:pt x="50" y="220"/>
                    </a:lnTo>
                    <a:lnTo>
                      <a:pt x="58" y="208"/>
                    </a:lnTo>
                    <a:lnTo>
                      <a:pt x="70" y="194"/>
                    </a:lnTo>
                    <a:lnTo>
                      <a:pt x="78" y="184"/>
                    </a:lnTo>
                    <a:lnTo>
                      <a:pt x="88" y="168"/>
                    </a:lnTo>
                    <a:lnTo>
                      <a:pt x="100" y="154"/>
                    </a:lnTo>
                    <a:lnTo>
                      <a:pt x="110" y="138"/>
                    </a:lnTo>
                    <a:lnTo>
                      <a:pt x="114" y="128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16" y="108"/>
                    </a:lnTo>
                    <a:lnTo>
                      <a:pt x="114" y="100"/>
                    </a:lnTo>
                    <a:lnTo>
                      <a:pt x="110" y="92"/>
                    </a:lnTo>
                    <a:lnTo>
                      <a:pt x="106" y="86"/>
                    </a:lnTo>
                    <a:lnTo>
                      <a:pt x="94" y="74"/>
                    </a:lnTo>
                    <a:lnTo>
                      <a:pt x="80" y="66"/>
                    </a:lnTo>
                    <a:lnTo>
                      <a:pt x="56" y="54"/>
                    </a:lnTo>
                    <a:lnTo>
                      <a:pt x="30" y="42"/>
                    </a:lnTo>
                    <a:lnTo>
                      <a:pt x="20" y="36"/>
                    </a:lnTo>
                    <a:lnTo>
                      <a:pt x="10" y="26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4"/>
                    </a:lnTo>
                    <a:lnTo>
                      <a:pt x="12" y="24"/>
                    </a:lnTo>
                    <a:lnTo>
                      <a:pt x="22" y="34"/>
                    </a:lnTo>
                    <a:lnTo>
                      <a:pt x="32" y="40"/>
                    </a:lnTo>
                    <a:lnTo>
                      <a:pt x="58" y="52"/>
                    </a:lnTo>
                    <a:lnTo>
                      <a:pt x="82" y="62"/>
                    </a:lnTo>
                    <a:lnTo>
                      <a:pt x="96" y="72"/>
                    </a:lnTo>
                    <a:lnTo>
                      <a:pt x="108" y="84"/>
                    </a:lnTo>
                    <a:lnTo>
                      <a:pt x="112" y="92"/>
                    </a:lnTo>
                    <a:lnTo>
                      <a:pt x="116" y="98"/>
                    </a:lnTo>
                    <a:lnTo>
                      <a:pt x="118" y="108"/>
                    </a:lnTo>
                    <a:lnTo>
                      <a:pt x="118" y="116"/>
                    </a:lnTo>
                    <a:lnTo>
                      <a:pt x="118" y="120"/>
                    </a:lnTo>
                    <a:lnTo>
                      <a:pt x="116" y="130"/>
                    </a:lnTo>
                    <a:lnTo>
                      <a:pt x="114" y="138"/>
                    </a:lnTo>
                    <a:lnTo>
                      <a:pt x="102" y="154"/>
                    </a:lnTo>
                    <a:lnTo>
                      <a:pt x="90" y="170"/>
                    </a:lnTo>
                    <a:lnTo>
                      <a:pt x="80" y="184"/>
                    </a:lnTo>
                    <a:lnTo>
                      <a:pt x="72" y="196"/>
                    </a:lnTo>
                    <a:lnTo>
                      <a:pt x="60" y="210"/>
                    </a:lnTo>
                    <a:lnTo>
                      <a:pt x="52" y="222"/>
                    </a:lnTo>
                    <a:lnTo>
                      <a:pt x="48" y="228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44"/>
                    </a:lnTo>
                    <a:lnTo>
                      <a:pt x="48" y="248"/>
                    </a:lnTo>
                    <a:lnTo>
                      <a:pt x="50" y="252"/>
                    </a:lnTo>
                    <a:lnTo>
                      <a:pt x="56" y="256"/>
                    </a:lnTo>
                    <a:lnTo>
                      <a:pt x="66" y="262"/>
                    </a:lnTo>
                    <a:lnTo>
                      <a:pt x="78" y="266"/>
                    </a:lnTo>
                    <a:lnTo>
                      <a:pt x="90" y="272"/>
                    </a:lnTo>
                    <a:lnTo>
                      <a:pt x="106" y="278"/>
                    </a:lnTo>
                    <a:lnTo>
                      <a:pt x="114" y="284"/>
                    </a:lnTo>
                    <a:lnTo>
                      <a:pt x="120" y="288"/>
                    </a:lnTo>
                    <a:lnTo>
                      <a:pt x="124" y="296"/>
                    </a:lnTo>
                    <a:lnTo>
                      <a:pt x="124" y="302"/>
                    </a:lnTo>
                    <a:lnTo>
                      <a:pt x="124" y="308"/>
                    </a:lnTo>
                    <a:lnTo>
                      <a:pt x="120" y="312"/>
                    </a:lnTo>
                    <a:lnTo>
                      <a:pt x="114" y="316"/>
                    </a:lnTo>
                    <a:lnTo>
                      <a:pt x="108" y="316"/>
                    </a:lnTo>
                    <a:lnTo>
                      <a:pt x="102" y="316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4" name="Freeform 147"/>
              <p:cNvSpPr>
                <a:spLocks/>
              </p:cNvSpPr>
              <p:nvPr/>
            </p:nvSpPr>
            <p:spPr bwMode="auto">
              <a:xfrm>
                <a:off x="4509" y="3581"/>
                <a:ext cx="68" cy="358"/>
              </a:xfrm>
              <a:custGeom>
                <a:avLst/>
                <a:gdLst>
                  <a:gd name="T0" fmla="*/ 2 w 68"/>
                  <a:gd name="T1" fmla="*/ 0 h 358"/>
                  <a:gd name="T2" fmla="*/ 2 w 68"/>
                  <a:gd name="T3" fmla="*/ 0 h 358"/>
                  <a:gd name="T4" fmla="*/ 12 w 68"/>
                  <a:gd name="T5" fmla="*/ 4 h 358"/>
                  <a:gd name="T6" fmla="*/ 28 w 68"/>
                  <a:gd name="T7" fmla="*/ 8 h 358"/>
                  <a:gd name="T8" fmla="*/ 28 w 68"/>
                  <a:gd name="T9" fmla="*/ 8 h 358"/>
                  <a:gd name="T10" fmla="*/ 34 w 68"/>
                  <a:gd name="T11" fmla="*/ 10 h 358"/>
                  <a:gd name="T12" fmla="*/ 40 w 68"/>
                  <a:gd name="T13" fmla="*/ 14 h 358"/>
                  <a:gd name="T14" fmla="*/ 44 w 68"/>
                  <a:gd name="T15" fmla="*/ 20 h 358"/>
                  <a:gd name="T16" fmla="*/ 48 w 68"/>
                  <a:gd name="T17" fmla="*/ 30 h 358"/>
                  <a:gd name="T18" fmla="*/ 50 w 68"/>
                  <a:gd name="T19" fmla="*/ 50 h 358"/>
                  <a:gd name="T20" fmla="*/ 52 w 68"/>
                  <a:gd name="T21" fmla="*/ 76 h 358"/>
                  <a:gd name="T22" fmla="*/ 52 w 68"/>
                  <a:gd name="T23" fmla="*/ 76 h 358"/>
                  <a:gd name="T24" fmla="*/ 58 w 68"/>
                  <a:gd name="T25" fmla="*/ 196 h 358"/>
                  <a:gd name="T26" fmla="*/ 62 w 68"/>
                  <a:gd name="T27" fmla="*/ 268 h 358"/>
                  <a:gd name="T28" fmla="*/ 68 w 68"/>
                  <a:gd name="T29" fmla="*/ 316 h 358"/>
                  <a:gd name="T30" fmla="*/ 68 w 68"/>
                  <a:gd name="T31" fmla="*/ 316 h 358"/>
                  <a:gd name="T32" fmla="*/ 68 w 68"/>
                  <a:gd name="T33" fmla="*/ 328 h 358"/>
                  <a:gd name="T34" fmla="*/ 66 w 68"/>
                  <a:gd name="T35" fmla="*/ 340 h 358"/>
                  <a:gd name="T36" fmla="*/ 62 w 68"/>
                  <a:gd name="T37" fmla="*/ 348 h 358"/>
                  <a:gd name="T38" fmla="*/ 56 w 68"/>
                  <a:gd name="T39" fmla="*/ 354 h 358"/>
                  <a:gd name="T40" fmla="*/ 48 w 68"/>
                  <a:gd name="T41" fmla="*/ 358 h 358"/>
                  <a:gd name="T42" fmla="*/ 42 w 68"/>
                  <a:gd name="T43" fmla="*/ 358 h 358"/>
                  <a:gd name="T44" fmla="*/ 34 w 68"/>
                  <a:gd name="T45" fmla="*/ 356 h 358"/>
                  <a:gd name="T46" fmla="*/ 26 w 68"/>
                  <a:gd name="T47" fmla="*/ 352 h 358"/>
                  <a:gd name="T48" fmla="*/ 26 w 68"/>
                  <a:gd name="T49" fmla="*/ 352 h 358"/>
                  <a:gd name="T50" fmla="*/ 24 w 68"/>
                  <a:gd name="T51" fmla="*/ 348 h 358"/>
                  <a:gd name="T52" fmla="*/ 22 w 68"/>
                  <a:gd name="T53" fmla="*/ 340 h 358"/>
                  <a:gd name="T54" fmla="*/ 16 w 68"/>
                  <a:gd name="T55" fmla="*/ 320 h 358"/>
                  <a:gd name="T56" fmla="*/ 12 w 68"/>
                  <a:gd name="T57" fmla="*/ 294 h 358"/>
                  <a:gd name="T58" fmla="*/ 8 w 68"/>
                  <a:gd name="T59" fmla="*/ 264 h 358"/>
                  <a:gd name="T60" fmla="*/ 4 w 68"/>
                  <a:gd name="T61" fmla="*/ 206 h 358"/>
                  <a:gd name="T62" fmla="*/ 2 w 68"/>
                  <a:gd name="T63" fmla="*/ 170 h 358"/>
                  <a:gd name="T64" fmla="*/ 2 w 68"/>
                  <a:gd name="T65" fmla="*/ 170 h 358"/>
                  <a:gd name="T66" fmla="*/ 0 w 68"/>
                  <a:gd name="T67" fmla="*/ 134 h 358"/>
                  <a:gd name="T68" fmla="*/ 2 w 68"/>
                  <a:gd name="T69" fmla="*/ 78 h 358"/>
                  <a:gd name="T70" fmla="*/ 2 w 68"/>
                  <a:gd name="T71" fmla="*/ 0 h 358"/>
                  <a:gd name="T72" fmla="*/ 2 w 68"/>
                  <a:gd name="T73" fmla="*/ 0 h 3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8"/>
                  <a:gd name="T112" fmla="*/ 0 h 358"/>
                  <a:gd name="T113" fmla="*/ 68 w 68"/>
                  <a:gd name="T114" fmla="*/ 358 h 3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8" h="358">
                    <a:moveTo>
                      <a:pt x="2" y="0"/>
                    </a:moveTo>
                    <a:lnTo>
                      <a:pt x="2" y="0"/>
                    </a:lnTo>
                    <a:lnTo>
                      <a:pt x="12" y="4"/>
                    </a:lnTo>
                    <a:lnTo>
                      <a:pt x="28" y="8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4" y="20"/>
                    </a:lnTo>
                    <a:lnTo>
                      <a:pt x="48" y="30"/>
                    </a:lnTo>
                    <a:lnTo>
                      <a:pt x="50" y="50"/>
                    </a:lnTo>
                    <a:lnTo>
                      <a:pt x="52" y="76"/>
                    </a:lnTo>
                    <a:lnTo>
                      <a:pt x="58" y="196"/>
                    </a:lnTo>
                    <a:lnTo>
                      <a:pt x="62" y="268"/>
                    </a:lnTo>
                    <a:lnTo>
                      <a:pt x="68" y="316"/>
                    </a:lnTo>
                    <a:lnTo>
                      <a:pt x="68" y="328"/>
                    </a:lnTo>
                    <a:lnTo>
                      <a:pt x="66" y="340"/>
                    </a:lnTo>
                    <a:lnTo>
                      <a:pt x="62" y="348"/>
                    </a:lnTo>
                    <a:lnTo>
                      <a:pt x="56" y="354"/>
                    </a:lnTo>
                    <a:lnTo>
                      <a:pt x="48" y="358"/>
                    </a:lnTo>
                    <a:lnTo>
                      <a:pt x="42" y="358"/>
                    </a:lnTo>
                    <a:lnTo>
                      <a:pt x="34" y="356"/>
                    </a:lnTo>
                    <a:lnTo>
                      <a:pt x="26" y="352"/>
                    </a:lnTo>
                    <a:lnTo>
                      <a:pt x="24" y="348"/>
                    </a:lnTo>
                    <a:lnTo>
                      <a:pt x="22" y="340"/>
                    </a:lnTo>
                    <a:lnTo>
                      <a:pt x="16" y="320"/>
                    </a:lnTo>
                    <a:lnTo>
                      <a:pt x="12" y="294"/>
                    </a:lnTo>
                    <a:lnTo>
                      <a:pt x="8" y="264"/>
                    </a:lnTo>
                    <a:lnTo>
                      <a:pt x="4" y="206"/>
                    </a:lnTo>
                    <a:lnTo>
                      <a:pt x="2" y="170"/>
                    </a:lnTo>
                    <a:lnTo>
                      <a:pt x="0" y="134"/>
                    </a:lnTo>
                    <a:lnTo>
                      <a:pt x="2" y="7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5" name="Freeform 148"/>
              <p:cNvSpPr>
                <a:spLocks/>
              </p:cNvSpPr>
              <p:nvPr/>
            </p:nvSpPr>
            <p:spPr bwMode="auto">
              <a:xfrm>
                <a:off x="4315" y="3397"/>
                <a:ext cx="216" cy="240"/>
              </a:xfrm>
              <a:custGeom>
                <a:avLst/>
                <a:gdLst>
                  <a:gd name="T0" fmla="*/ 90 w 216"/>
                  <a:gd name="T1" fmla="*/ 0 h 240"/>
                  <a:gd name="T2" fmla="*/ 90 w 216"/>
                  <a:gd name="T3" fmla="*/ 0 h 240"/>
                  <a:gd name="T4" fmla="*/ 90 w 216"/>
                  <a:gd name="T5" fmla="*/ 22 h 240"/>
                  <a:gd name="T6" fmla="*/ 88 w 216"/>
                  <a:gd name="T7" fmla="*/ 46 h 240"/>
                  <a:gd name="T8" fmla="*/ 82 w 216"/>
                  <a:gd name="T9" fmla="*/ 74 h 240"/>
                  <a:gd name="T10" fmla="*/ 78 w 216"/>
                  <a:gd name="T11" fmla="*/ 90 h 240"/>
                  <a:gd name="T12" fmla="*/ 72 w 216"/>
                  <a:gd name="T13" fmla="*/ 104 h 240"/>
                  <a:gd name="T14" fmla="*/ 66 w 216"/>
                  <a:gd name="T15" fmla="*/ 118 h 240"/>
                  <a:gd name="T16" fmla="*/ 56 w 216"/>
                  <a:gd name="T17" fmla="*/ 132 h 240"/>
                  <a:gd name="T18" fmla="*/ 46 w 216"/>
                  <a:gd name="T19" fmla="*/ 144 h 240"/>
                  <a:gd name="T20" fmla="*/ 32 w 216"/>
                  <a:gd name="T21" fmla="*/ 154 h 240"/>
                  <a:gd name="T22" fmla="*/ 18 w 216"/>
                  <a:gd name="T23" fmla="*/ 162 h 240"/>
                  <a:gd name="T24" fmla="*/ 0 w 216"/>
                  <a:gd name="T25" fmla="*/ 166 h 240"/>
                  <a:gd name="T26" fmla="*/ 0 w 216"/>
                  <a:gd name="T27" fmla="*/ 166 h 240"/>
                  <a:gd name="T28" fmla="*/ 4 w 216"/>
                  <a:gd name="T29" fmla="*/ 174 h 240"/>
                  <a:gd name="T30" fmla="*/ 10 w 216"/>
                  <a:gd name="T31" fmla="*/ 184 h 240"/>
                  <a:gd name="T32" fmla="*/ 18 w 216"/>
                  <a:gd name="T33" fmla="*/ 194 h 240"/>
                  <a:gd name="T34" fmla="*/ 30 w 216"/>
                  <a:gd name="T35" fmla="*/ 206 h 240"/>
                  <a:gd name="T36" fmla="*/ 46 w 216"/>
                  <a:gd name="T37" fmla="*/ 218 h 240"/>
                  <a:gd name="T38" fmla="*/ 64 w 216"/>
                  <a:gd name="T39" fmla="*/ 228 h 240"/>
                  <a:gd name="T40" fmla="*/ 86 w 216"/>
                  <a:gd name="T41" fmla="*/ 236 h 240"/>
                  <a:gd name="T42" fmla="*/ 86 w 216"/>
                  <a:gd name="T43" fmla="*/ 236 h 240"/>
                  <a:gd name="T44" fmla="*/ 110 w 216"/>
                  <a:gd name="T45" fmla="*/ 240 h 240"/>
                  <a:gd name="T46" fmla="*/ 134 w 216"/>
                  <a:gd name="T47" fmla="*/ 240 h 240"/>
                  <a:gd name="T48" fmla="*/ 158 w 216"/>
                  <a:gd name="T49" fmla="*/ 238 h 240"/>
                  <a:gd name="T50" fmla="*/ 178 w 216"/>
                  <a:gd name="T51" fmla="*/ 232 h 240"/>
                  <a:gd name="T52" fmla="*/ 196 w 216"/>
                  <a:gd name="T53" fmla="*/ 224 h 240"/>
                  <a:gd name="T54" fmla="*/ 210 w 216"/>
                  <a:gd name="T55" fmla="*/ 214 h 240"/>
                  <a:gd name="T56" fmla="*/ 214 w 216"/>
                  <a:gd name="T57" fmla="*/ 210 h 240"/>
                  <a:gd name="T58" fmla="*/ 216 w 216"/>
                  <a:gd name="T59" fmla="*/ 204 h 240"/>
                  <a:gd name="T60" fmla="*/ 216 w 216"/>
                  <a:gd name="T61" fmla="*/ 198 h 240"/>
                  <a:gd name="T62" fmla="*/ 214 w 216"/>
                  <a:gd name="T63" fmla="*/ 192 h 240"/>
                  <a:gd name="T64" fmla="*/ 214 w 216"/>
                  <a:gd name="T65" fmla="*/ 192 h 240"/>
                  <a:gd name="T66" fmla="*/ 200 w 216"/>
                  <a:gd name="T67" fmla="*/ 188 h 240"/>
                  <a:gd name="T68" fmla="*/ 188 w 216"/>
                  <a:gd name="T69" fmla="*/ 180 h 240"/>
                  <a:gd name="T70" fmla="*/ 172 w 216"/>
                  <a:gd name="T71" fmla="*/ 170 h 240"/>
                  <a:gd name="T72" fmla="*/ 166 w 216"/>
                  <a:gd name="T73" fmla="*/ 162 h 240"/>
                  <a:gd name="T74" fmla="*/ 160 w 216"/>
                  <a:gd name="T75" fmla="*/ 154 h 240"/>
                  <a:gd name="T76" fmla="*/ 156 w 216"/>
                  <a:gd name="T77" fmla="*/ 146 h 240"/>
                  <a:gd name="T78" fmla="*/ 152 w 216"/>
                  <a:gd name="T79" fmla="*/ 134 h 240"/>
                  <a:gd name="T80" fmla="*/ 150 w 216"/>
                  <a:gd name="T81" fmla="*/ 122 h 240"/>
                  <a:gd name="T82" fmla="*/ 150 w 216"/>
                  <a:gd name="T83" fmla="*/ 110 h 240"/>
                  <a:gd name="T84" fmla="*/ 152 w 216"/>
                  <a:gd name="T85" fmla="*/ 94 h 240"/>
                  <a:gd name="T86" fmla="*/ 158 w 216"/>
                  <a:gd name="T87" fmla="*/ 78 h 240"/>
                  <a:gd name="T88" fmla="*/ 90 w 216"/>
                  <a:gd name="T89" fmla="*/ 0 h 2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6"/>
                  <a:gd name="T136" fmla="*/ 0 h 240"/>
                  <a:gd name="T137" fmla="*/ 216 w 216"/>
                  <a:gd name="T138" fmla="*/ 240 h 2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6" h="240">
                    <a:moveTo>
                      <a:pt x="90" y="0"/>
                    </a:moveTo>
                    <a:lnTo>
                      <a:pt x="90" y="0"/>
                    </a:lnTo>
                    <a:lnTo>
                      <a:pt x="90" y="22"/>
                    </a:lnTo>
                    <a:lnTo>
                      <a:pt x="88" y="46"/>
                    </a:lnTo>
                    <a:lnTo>
                      <a:pt x="82" y="74"/>
                    </a:lnTo>
                    <a:lnTo>
                      <a:pt x="78" y="90"/>
                    </a:lnTo>
                    <a:lnTo>
                      <a:pt x="72" y="104"/>
                    </a:lnTo>
                    <a:lnTo>
                      <a:pt x="66" y="118"/>
                    </a:lnTo>
                    <a:lnTo>
                      <a:pt x="56" y="132"/>
                    </a:lnTo>
                    <a:lnTo>
                      <a:pt x="46" y="144"/>
                    </a:lnTo>
                    <a:lnTo>
                      <a:pt x="32" y="154"/>
                    </a:lnTo>
                    <a:lnTo>
                      <a:pt x="18" y="162"/>
                    </a:lnTo>
                    <a:lnTo>
                      <a:pt x="0" y="166"/>
                    </a:lnTo>
                    <a:lnTo>
                      <a:pt x="4" y="174"/>
                    </a:lnTo>
                    <a:lnTo>
                      <a:pt x="10" y="184"/>
                    </a:lnTo>
                    <a:lnTo>
                      <a:pt x="18" y="194"/>
                    </a:lnTo>
                    <a:lnTo>
                      <a:pt x="30" y="206"/>
                    </a:lnTo>
                    <a:lnTo>
                      <a:pt x="46" y="218"/>
                    </a:lnTo>
                    <a:lnTo>
                      <a:pt x="64" y="228"/>
                    </a:lnTo>
                    <a:lnTo>
                      <a:pt x="86" y="236"/>
                    </a:lnTo>
                    <a:lnTo>
                      <a:pt x="110" y="240"/>
                    </a:lnTo>
                    <a:lnTo>
                      <a:pt x="134" y="240"/>
                    </a:lnTo>
                    <a:lnTo>
                      <a:pt x="158" y="238"/>
                    </a:lnTo>
                    <a:lnTo>
                      <a:pt x="178" y="232"/>
                    </a:lnTo>
                    <a:lnTo>
                      <a:pt x="196" y="224"/>
                    </a:lnTo>
                    <a:lnTo>
                      <a:pt x="210" y="214"/>
                    </a:lnTo>
                    <a:lnTo>
                      <a:pt x="214" y="210"/>
                    </a:lnTo>
                    <a:lnTo>
                      <a:pt x="216" y="204"/>
                    </a:lnTo>
                    <a:lnTo>
                      <a:pt x="216" y="198"/>
                    </a:lnTo>
                    <a:lnTo>
                      <a:pt x="214" y="192"/>
                    </a:lnTo>
                    <a:lnTo>
                      <a:pt x="200" y="188"/>
                    </a:lnTo>
                    <a:lnTo>
                      <a:pt x="188" y="180"/>
                    </a:lnTo>
                    <a:lnTo>
                      <a:pt x="172" y="170"/>
                    </a:lnTo>
                    <a:lnTo>
                      <a:pt x="166" y="162"/>
                    </a:lnTo>
                    <a:lnTo>
                      <a:pt x="160" y="154"/>
                    </a:lnTo>
                    <a:lnTo>
                      <a:pt x="156" y="146"/>
                    </a:lnTo>
                    <a:lnTo>
                      <a:pt x="152" y="134"/>
                    </a:lnTo>
                    <a:lnTo>
                      <a:pt x="150" y="122"/>
                    </a:lnTo>
                    <a:lnTo>
                      <a:pt x="150" y="110"/>
                    </a:lnTo>
                    <a:lnTo>
                      <a:pt x="152" y="94"/>
                    </a:lnTo>
                    <a:lnTo>
                      <a:pt x="158" y="78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6" name="Freeform 149"/>
              <p:cNvSpPr>
                <a:spLocks/>
              </p:cNvSpPr>
              <p:nvPr/>
            </p:nvSpPr>
            <p:spPr bwMode="auto">
              <a:xfrm>
                <a:off x="4413" y="3411"/>
                <a:ext cx="54" cy="112"/>
              </a:xfrm>
              <a:custGeom>
                <a:avLst/>
                <a:gdLst>
                  <a:gd name="T0" fmla="*/ 54 w 54"/>
                  <a:gd name="T1" fmla="*/ 74 h 112"/>
                  <a:gd name="T2" fmla="*/ 54 w 54"/>
                  <a:gd name="T3" fmla="*/ 74 h 112"/>
                  <a:gd name="T4" fmla="*/ 50 w 54"/>
                  <a:gd name="T5" fmla="*/ 82 h 112"/>
                  <a:gd name="T6" fmla="*/ 40 w 54"/>
                  <a:gd name="T7" fmla="*/ 98 h 112"/>
                  <a:gd name="T8" fmla="*/ 34 w 54"/>
                  <a:gd name="T9" fmla="*/ 106 h 112"/>
                  <a:gd name="T10" fmla="*/ 26 w 54"/>
                  <a:gd name="T11" fmla="*/ 110 h 112"/>
                  <a:gd name="T12" fmla="*/ 22 w 54"/>
                  <a:gd name="T13" fmla="*/ 112 h 112"/>
                  <a:gd name="T14" fmla="*/ 20 w 54"/>
                  <a:gd name="T15" fmla="*/ 110 h 112"/>
                  <a:gd name="T16" fmla="*/ 16 w 54"/>
                  <a:gd name="T17" fmla="*/ 108 h 112"/>
                  <a:gd name="T18" fmla="*/ 12 w 54"/>
                  <a:gd name="T19" fmla="*/ 104 h 112"/>
                  <a:gd name="T20" fmla="*/ 12 w 54"/>
                  <a:gd name="T21" fmla="*/ 104 h 112"/>
                  <a:gd name="T22" fmla="*/ 8 w 54"/>
                  <a:gd name="T23" fmla="*/ 94 h 112"/>
                  <a:gd name="T24" fmla="*/ 4 w 54"/>
                  <a:gd name="T25" fmla="*/ 80 h 112"/>
                  <a:gd name="T26" fmla="*/ 2 w 54"/>
                  <a:gd name="T27" fmla="*/ 64 h 112"/>
                  <a:gd name="T28" fmla="*/ 0 w 54"/>
                  <a:gd name="T29" fmla="*/ 50 h 112"/>
                  <a:gd name="T30" fmla="*/ 0 w 54"/>
                  <a:gd name="T31" fmla="*/ 34 h 112"/>
                  <a:gd name="T32" fmla="*/ 2 w 54"/>
                  <a:gd name="T33" fmla="*/ 20 h 112"/>
                  <a:gd name="T34" fmla="*/ 4 w 54"/>
                  <a:gd name="T35" fmla="*/ 10 h 112"/>
                  <a:gd name="T36" fmla="*/ 6 w 54"/>
                  <a:gd name="T37" fmla="*/ 2 h 112"/>
                  <a:gd name="T38" fmla="*/ 6 w 54"/>
                  <a:gd name="T39" fmla="*/ 2 h 112"/>
                  <a:gd name="T40" fmla="*/ 10 w 54"/>
                  <a:gd name="T41" fmla="*/ 0 h 112"/>
                  <a:gd name="T42" fmla="*/ 12 w 54"/>
                  <a:gd name="T43" fmla="*/ 0 h 112"/>
                  <a:gd name="T44" fmla="*/ 18 w 54"/>
                  <a:gd name="T45" fmla="*/ 6 h 112"/>
                  <a:gd name="T46" fmla="*/ 26 w 54"/>
                  <a:gd name="T47" fmla="*/ 18 h 112"/>
                  <a:gd name="T48" fmla="*/ 34 w 54"/>
                  <a:gd name="T49" fmla="*/ 32 h 112"/>
                  <a:gd name="T50" fmla="*/ 48 w 54"/>
                  <a:gd name="T51" fmla="*/ 60 h 112"/>
                  <a:gd name="T52" fmla="*/ 54 w 54"/>
                  <a:gd name="T53" fmla="*/ 74 h 112"/>
                  <a:gd name="T54" fmla="*/ 54 w 54"/>
                  <a:gd name="T55" fmla="*/ 74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12"/>
                  <a:gd name="T86" fmla="*/ 54 w 5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12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82"/>
                    </a:lnTo>
                    <a:lnTo>
                      <a:pt x="40" y="98"/>
                    </a:lnTo>
                    <a:lnTo>
                      <a:pt x="34" y="106"/>
                    </a:lnTo>
                    <a:lnTo>
                      <a:pt x="26" y="110"/>
                    </a:lnTo>
                    <a:lnTo>
                      <a:pt x="22" y="112"/>
                    </a:lnTo>
                    <a:lnTo>
                      <a:pt x="20" y="110"/>
                    </a:lnTo>
                    <a:lnTo>
                      <a:pt x="16" y="108"/>
                    </a:lnTo>
                    <a:lnTo>
                      <a:pt x="12" y="104"/>
                    </a:lnTo>
                    <a:lnTo>
                      <a:pt x="8" y="94"/>
                    </a:lnTo>
                    <a:lnTo>
                      <a:pt x="4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4" y="10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8" y="6"/>
                    </a:lnTo>
                    <a:lnTo>
                      <a:pt x="26" y="18"/>
                    </a:lnTo>
                    <a:lnTo>
                      <a:pt x="34" y="32"/>
                    </a:lnTo>
                    <a:lnTo>
                      <a:pt x="48" y="60"/>
                    </a:lnTo>
                    <a:lnTo>
                      <a:pt x="54" y="74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7" name="Freeform 150"/>
              <p:cNvSpPr>
                <a:spLocks/>
              </p:cNvSpPr>
              <p:nvPr/>
            </p:nvSpPr>
            <p:spPr bwMode="auto">
              <a:xfrm>
                <a:off x="4395" y="3291"/>
                <a:ext cx="140" cy="208"/>
              </a:xfrm>
              <a:custGeom>
                <a:avLst/>
                <a:gdLst>
                  <a:gd name="T0" fmla="*/ 2 w 140"/>
                  <a:gd name="T1" fmla="*/ 116 h 208"/>
                  <a:gd name="T2" fmla="*/ 2 w 140"/>
                  <a:gd name="T3" fmla="*/ 116 h 208"/>
                  <a:gd name="T4" fmla="*/ 2 w 140"/>
                  <a:gd name="T5" fmla="*/ 124 h 208"/>
                  <a:gd name="T6" fmla="*/ 2 w 140"/>
                  <a:gd name="T7" fmla="*/ 134 h 208"/>
                  <a:gd name="T8" fmla="*/ 6 w 140"/>
                  <a:gd name="T9" fmla="*/ 146 h 208"/>
                  <a:gd name="T10" fmla="*/ 12 w 140"/>
                  <a:gd name="T11" fmla="*/ 158 h 208"/>
                  <a:gd name="T12" fmla="*/ 22 w 140"/>
                  <a:gd name="T13" fmla="*/ 172 h 208"/>
                  <a:gd name="T14" fmla="*/ 36 w 140"/>
                  <a:gd name="T15" fmla="*/ 186 h 208"/>
                  <a:gd name="T16" fmla="*/ 58 w 140"/>
                  <a:gd name="T17" fmla="*/ 198 h 208"/>
                  <a:gd name="T18" fmla="*/ 58 w 140"/>
                  <a:gd name="T19" fmla="*/ 198 h 208"/>
                  <a:gd name="T20" fmla="*/ 64 w 140"/>
                  <a:gd name="T21" fmla="*/ 202 h 208"/>
                  <a:gd name="T22" fmla="*/ 74 w 140"/>
                  <a:gd name="T23" fmla="*/ 206 h 208"/>
                  <a:gd name="T24" fmla="*/ 84 w 140"/>
                  <a:gd name="T25" fmla="*/ 208 h 208"/>
                  <a:gd name="T26" fmla="*/ 90 w 140"/>
                  <a:gd name="T27" fmla="*/ 206 h 208"/>
                  <a:gd name="T28" fmla="*/ 94 w 140"/>
                  <a:gd name="T29" fmla="*/ 204 h 208"/>
                  <a:gd name="T30" fmla="*/ 94 w 140"/>
                  <a:gd name="T31" fmla="*/ 204 h 208"/>
                  <a:gd name="T32" fmla="*/ 102 w 140"/>
                  <a:gd name="T33" fmla="*/ 196 h 208"/>
                  <a:gd name="T34" fmla="*/ 110 w 140"/>
                  <a:gd name="T35" fmla="*/ 184 h 208"/>
                  <a:gd name="T36" fmla="*/ 118 w 140"/>
                  <a:gd name="T37" fmla="*/ 172 h 208"/>
                  <a:gd name="T38" fmla="*/ 128 w 140"/>
                  <a:gd name="T39" fmla="*/ 154 h 208"/>
                  <a:gd name="T40" fmla="*/ 134 w 140"/>
                  <a:gd name="T41" fmla="*/ 136 h 208"/>
                  <a:gd name="T42" fmla="*/ 138 w 140"/>
                  <a:gd name="T43" fmla="*/ 118 h 208"/>
                  <a:gd name="T44" fmla="*/ 138 w 140"/>
                  <a:gd name="T45" fmla="*/ 108 h 208"/>
                  <a:gd name="T46" fmla="*/ 138 w 140"/>
                  <a:gd name="T47" fmla="*/ 98 h 208"/>
                  <a:gd name="T48" fmla="*/ 138 w 140"/>
                  <a:gd name="T49" fmla="*/ 98 h 208"/>
                  <a:gd name="T50" fmla="*/ 140 w 140"/>
                  <a:gd name="T51" fmla="*/ 86 h 208"/>
                  <a:gd name="T52" fmla="*/ 140 w 140"/>
                  <a:gd name="T53" fmla="*/ 72 h 208"/>
                  <a:gd name="T54" fmla="*/ 140 w 140"/>
                  <a:gd name="T55" fmla="*/ 56 h 208"/>
                  <a:gd name="T56" fmla="*/ 138 w 140"/>
                  <a:gd name="T57" fmla="*/ 40 h 208"/>
                  <a:gd name="T58" fmla="*/ 134 w 140"/>
                  <a:gd name="T59" fmla="*/ 24 h 208"/>
                  <a:gd name="T60" fmla="*/ 130 w 140"/>
                  <a:gd name="T61" fmla="*/ 18 h 208"/>
                  <a:gd name="T62" fmla="*/ 126 w 140"/>
                  <a:gd name="T63" fmla="*/ 12 h 208"/>
                  <a:gd name="T64" fmla="*/ 118 w 140"/>
                  <a:gd name="T65" fmla="*/ 6 h 208"/>
                  <a:gd name="T66" fmla="*/ 112 w 140"/>
                  <a:gd name="T67" fmla="*/ 4 h 208"/>
                  <a:gd name="T68" fmla="*/ 112 w 140"/>
                  <a:gd name="T69" fmla="*/ 4 h 208"/>
                  <a:gd name="T70" fmla="*/ 94 w 140"/>
                  <a:gd name="T71" fmla="*/ 0 h 208"/>
                  <a:gd name="T72" fmla="*/ 74 w 140"/>
                  <a:gd name="T73" fmla="*/ 2 h 208"/>
                  <a:gd name="T74" fmla="*/ 54 w 140"/>
                  <a:gd name="T75" fmla="*/ 8 h 208"/>
                  <a:gd name="T76" fmla="*/ 46 w 140"/>
                  <a:gd name="T77" fmla="*/ 12 h 208"/>
                  <a:gd name="T78" fmla="*/ 36 w 140"/>
                  <a:gd name="T79" fmla="*/ 18 h 208"/>
                  <a:gd name="T80" fmla="*/ 28 w 140"/>
                  <a:gd name="T81" fmla="*/ 26 h 208"/>
                  <a:gd name="T82" fmla="*/ 20 w 140"/>
                  <a:gd name="T83" fmla="*/ 34 h 208"/>
                  <a:gd name="T84" fmla="*/ 14 w 140"/>
                  <a:gd name="T85" fmla="*/ 44 h 208"/>
                  <a:gd name="T86" fmla="*/ 8 w 140"/>
                  <a:gd name="T87" fmla="*/ 56 h 208"/>
                  <a:gd name="T88" fmla="*/ 4 w 140"/>
                  <a:gd name="T89" fmla="*/ 68 h 208"/>
                  <a:gd name="T90" fmla="*/ 2 w 140"/>
                  <a:gd name="T91" fmla="*/ 82 h 208"/>
                  <a:gd name="T92" fmla="*/ 0 w 140"/>
                  <a:gd name="T93" fmla="*/ 98 h 208"/>
                  <a:gd name="T94" fmla="*/ 2 w 140"/>
                  <a:gd name="T95" fmla="*/ 116 h 208"/>
                  <a:gd name="T96" fmla="*/ 2 w 140"/>
                  <a:gd name="T97" fmla="*/ 116 h 2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0"/>
                  <a:gd name="T148" fmla="*/ 0 h 208"/>
                  <a:gd name="T149" fmla="*/ 140 w 140"/>
                  <a:gd name="T150" fmla="*/ 208 h 2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0" h="208">
                    <a:moveTo>
                      <a:pt x="2" y="116"/>
                    </a:moveTo>
                    <a:lnTo>
                      <a:pt x="2" y="116"/>
                    </a:lnTo>
                    <a:lnTo>
                      <a:pt x="2" y="124"/>
                    </a:lnTo>
                    <a:lnTo>
                      <a:pt x="2" y="134"/>
                    </a:lnTo>
                    <a:lnTo>
                      <a:pt x="6" y="146"/>
                    </a:lnTo>
                    <a:lnTo>
                      <a:pt x="12" y="158"/>
                    </a:lnTo>
                    <a:lnTo>
                      <a:pt x="22" y="172"/>
                    </a:lnTo>
                    <a:lnTo>
                      <a:pt x="36" y="186"/>
                    </a:lnTo>
                    <a:lnTo>
                      <a:pt x="58" y="198"/>
                    </a:lnTo>
                    <a:lnTo>
                      <a:pt x="64" y="202"/>
                    </a:lnTo>
                    <a:lnTo>
                      <a:pt x="74" y="206"/>
                    </a:lnTo>
                    <a:lnTo>
                      <a:pt x="84" y="208"/>
                    </a:lnTo>
                    <a:lnTo>
                      <a:pt x="90" y="206"/>
                    </a:lnTo>
                    <a:lnTo>
                      <a:pt x="94" y="204"/>
                    </a:lnTo>
                    <a:lnTo>
                      <a:pt x="102" y="196"/>
                    </a:lnTo>
                    <a:lnTo>
                      <a:pt x="110" y="184"/>
                    </a:lnTo>
                    <a:lnTo>
                      <a:pt x="118" y="172"/>
                    </a:lnTo>
                    <a:lnTo>
                      <a:pt x="128" y="154"/>
                    </a:lnTo>
                    <a:lnTo>
                      <a:pt x="134" y="136"/>
                    </a:lnTo>
                    <a:lnTo>
                      <a:pt x="138" y="118"/>
                    </a:lnTo>
                    <a:lnTo>
                      <a:pt x="138" y="108"/>
                    </a:lnTo>
                    <a:lnTo>
                      <a:pt x="138" y="98"/>
                    </a:lnTo>
                    <a:lnTo>
                      <a:pt x="140" y="86"/>
                    </a:lnTo>
                    <a:lnTo>
                      <a:pt x="140" y="72"/>
                    </a:lnTo>
                    <a:lnTo>
                      <a:pt x="140" y="56"/>
                    </a:lnTo>
                    <a:lnTo>
                      <a:pt x="138" y="40"/>
                    </a:lnTo>
                    <a:lnTo>
                      <a:pt x="134" y="24"/>
                    </a:lnTo>
                    <a:lnTo>
                      <a:pt x="130" y="18"/>
                    </a:lnTo>
                    <a:lnTo>
                      <a:pt x="126" y="12"/>
                    </a:lnTo>
                    <a:lnTo>
                      <a:pt x="118" y="6"/>
                    </a:lnTo>
                    <a:lnTo>
                      <a:pt x="112" y="4"/>
                    </a:lnTo>
                    <a:lnTo>
                      <a:pt x="94" y="0"/>
                    </a:lnTo>
                    <a:lnTo>
                      <a:pt x="74" y="2"/>
                    </a:lnTo>
                    <a:lnTo>
                      <a:pt x="54" y="8"/>
                    </a:lnTo>
                    <a:lnTo>
                      <a:pt x="46" y="12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4"/>
                    </a:lnTo>
                    <a:lnTo>
                      <a:pt x="14" y="44"/>
                    </a:lnTo>
                    <a:lnTo>
                      <a:pt x="8" y="56"/>
                    </a:lnTo>
                    <a:lnTo>
                      <a:pt x="4" y="68"/>
                    </a:lnTo>
                    <a:lnTo>
                      <a:pt x="2" y="82"/>
                    </a:lnTo>
                    <a:lnTo>
                      <a:pt x="0" y="98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E5A9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8" name="Freeform 151"/>
              <p:cNvSpPr>
                <a:spLocks/>
              </p:cNvSpPr>
              <p:nvPr/>
            </p:nvSpPr>
            <p:spPr bwMode="auto">
              <a:xfrm>
                <a:off x="4441" y="32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9" name="Freeform 152"/>
              <p:cNvSpPr>
                <a:spLocks/>
              </p:cNvSpPr>
              <p:nvPr/>
            </p:nvSpPr>
            <p:spPr bwMode="auto">
              <a:xfrm>
                <a:off x="4419" y="3355"/>
                <a:ext cx="58" cy="18"/>
              </a:xfrm>
              <a:custGeom>
                <a:avLst/>
                <a:gdLst>
                  <a:gd name="T0" fmla="*/ 58 w 58"/>
                  <a:gd name="T1" fmla="*/ 14 h 18"/>
                  <a:gd name="T2" fmla="*/ 58 w 58"/>
                  <a:gd name="T3" fmla="*/ 14 h 18"/>
                  <a:gd name="T4" fmla="*/ 54 w 58"/>
                  <a:gd name="T5" fmla="*/ 12 h 18"/>
                  <a:gd name="T6" fmla="*/ 40 w 58"/>
                  <a:gd name="T7" fmla="*/ 8 h 18"/>
                  <a:gd name="T8" fmla="*/ 32 w 58"/>
                  <a:gd name="T9" fmla="*/ 8 h 18"/>
                  <a:gd name="T10" fmla="*/ 22 w 58"/>
                  <a:gd name="T11" fmla="*/ 8 h 18"/>
                  <a:gd name="T12" fmla="*/ 10 w 58"/>
                  <a:gd name="T13" fmla="*/ 12 h 18"/>
                  <a:gd name="T14" fmla="*/ 0 w 58"/>
                  <a:gd name="T15" fmla="*/ 18 h 18"/>
                  <a:gd name="T16" fmla="*/ 0 w 58"/>
                  <a:gd name="T17" fmla="*/ 18 h 18"/>
                  <a:gd name="T18" fmla="*/ 4 w 58"/>
                  <a:gd name="T19" fmla="*/ 14 h 18"/>
                  <a:gd name="T20" fmla="*/ 10 w 58"/>
                  <a:gd name="T21" fmla="*/ 8 h 18"/>
                  <a:gd name="T22" fmla="*/ 16 w 58"/>
                  <a:gd name="T23" fmla="*/ 4 h 18"/>
                  <a:gd name="T24" fmla="*/ 26 w 58"/>
                  <a:gd name="T25" fmla="*/ 0 h 18"/>
                  <a:gd name="T26" fmla="*/ 36 w 58"/>
                  <a:gd name="T27" fmla="*/ 0 h 18"/>
                  <a:gd name="T28" fmla="*/ 46 w 58"/>
                  <a:gd name="T29" fmla="*/ 4 h 18"/>
                  <a:gd name="T30" fmla="*/ 58 w 58"/>
                  <a:gd name="T31" fmla="*/ 14 h 18"/>
                  <a:gd name="T32" fmla="*/ 58 w 58"/>
                  <a:gd name="T33" fmla="*/ 14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8"/>
                  <a:gd name="T53" fmla="*/ 58 w 58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8">
                    <a:moveTo>
                      <a:pt x="58" y="14"/>
                    </a:moveTo>
                    <a:lnTo>
                      <a:pt x="58" y="14"/>
                    </a:lnTo>
                    <a:lnTo>
                      <a:pt x="54" y="12"/>
                    </a:lnTo>
                    <a:lnTo>
                      <a:pt x="40" y="8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10" y="12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4"/>
                    </a:ln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0" name="Freeform 153"/>
              <p:cNvSpPr>
                <a:spLocks/>
              </p:cNvSpPr>
              <p:nvPr/>
            </p:nvSpPr>
            <p:spPr bwMode="auto">
              <a:xfrm>
                <a:off x="4513" y="3363"/>
                <a:ext cx="24" cy="12"/>
              </a:xfrm>
              <a:custGeom>
                <a:avLst/>
                <a:gdLst>
                  <a:gd name="T0" fmla="*/ 0 w 24"/>
                  <a:gd name="T1" fmla="*/ 12 h 12"/>
                  <a:gd name="T2" fmla="*/ 0 w 24"/>
                  <a:gd name="T3" fmla="*/ 12 h 12"/>
                  <a:gd name="T4" fmla="*/ 8 w 24"/>
                  <a:gd name="T5" fmla="*/ 6 h 12"/>
                  <a:gd name="T6" fmla="*/ 16 w 24"/>
                  <a:gd name="T7" fmla="*/ 4 h 12"/>
                  <a:gd name="T8" fmla="*/ 20 w 24"/>
                  <a:gd name="T9" fmla="*/ 4 h 12"/>
                  <a:gd name="T10" fmla="*/ 24 w 24"/>
                  <a:gd name="T11" fmla="*/ 6 h 12"/>
                  <a:gd name="T12" fmla="*/ 24 w 24"/>
                  <a:gd name="T13" fmla="*/ 6 h 12"/>
                  <a:gd name="T14" fmla="*/ 24 w 24"/>
                  <a:gd name="T15" fmla="*/ 4 h 12"/>
                  <a:gd name="T16" fmla="*/ 20 w 24"/>
                  <a:gd name="T17" fmla="*/ 0 h 12"/>
                  <a:gd name="T18" fmla="*/ 16 w 24"/>
                  <a:gd name="T19" fmla="*/ 0 h 12"/>
                  <a:gd name="T20" fmla="*/ 12 w 24"/>
                  <a:gd name="T21" fmla="*/ 0 h 12"/>
                  <a:gd name="T22" fmla="*/ 6 w 24"/>
                  <a:gd name="T23" fmla="*/ 4 h 12"/>
                  <a:gd name="T24" fmla="*/ 0 w 24"/>
                  <a:gd name="T25" fmla="*/ 12 h 12"/>
                  <a:gd name="T26" fmla="*/ 0 w 24"/>
                  <a:gd name="T27" fmla="*/ 12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12"/>
                  <a:gd name="T44" fmla="*/ 24 w 24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12">
                    <a:moveTo>
                      <a:pt x="0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1" name="Freeform 154"/>
              <p:cNvSpPr>
                <a:spLocks/>
              </p:cNvSpPr>
              <p:nvPr/>
            </p:nvSpPr>
            <p:spPr bwMode="auto">
              <a:xfrm>
                <a:off x="4497" y="3375"/>
                <a:ext cx="16" cy="70"/>
              </a:xfrm>
              <a:custGeom>
                <a:avLst/>
                <a:gdLst>
                  <a:gd name="T0" fmla="*/ 16 w 16"/>
                  <a:gd name="T1" fmla="*/ 0 h 70"/>
                  <a:gd name="T2" fmla="*/ 16 w 16"/>
                  <a:gd name="T3" fmla="*/ 0 h 70"/>
                  <a:gd name="T4" fmla="*/ 12 w 16"/>
                  <a:gd name="T5" fmla="*/ 4 h 70"/>
                  <a:gd name="T6" fmla="*/ 8 w 16"/>
                  <a:gd name="T7" fmla="*/ 14 h 70"/>
                  <a:gd name="T8" fmla="*/ 4 w 16"/>
                  <a:gd name="T9" fmla="*/ 22 h 70"/>
                  <a:gd name="T10" fmla="*/ 4 w 16"/>
                  <a:gd name="T11" fmla="*/ 32 h 70"/>
                  <a:gd name="T12" fmla="*/ 6 w 16"/>
                  <a:gd name="T13" fmla="*/ 44 h 70"/>
                  <a:gd name="T14" fmla="*/ 10 w 16"/>
                  <a:gd name="T15" fmla="*/ 58 h 70"/>
                  <a:gd name="T16" fmla="*/ 10 w 16"/>
                  <a:gd name="T17" fmla="*/ 58 h 70"/>
                  <a:gd name="T18" fmla="*/ 6 w 16"/>
                  <a:gd name="T19" fmla="*/ 62 h 70"/>
                  <a:gd name="T20" fmla="*/ 0 w 16"/>
                  <a:gd name="T21" fmla="*/ 66 h 70"/>
                  <a:gd name="T22" fmla="*/ 0 w 16"/>
                  <a:gd name="T23" fmla="*/ 66 h 70"/>
                  <a:gd name="T24" fmla="*/ 2 w 16"/>
                  <a:gd name="T25" fmla="*/ 68 h 70"/>
                  <a:gd name="T26" fmla="*/ 6 w 16"/>
                  <a:gd name="T27" fmla="*/ 70 h 70"/>
                  <a:gd name="T28" fmla="*/ 8 w 16"/>
                  <a:gd name="T29" fmla="*/ 70 h 70"/>
                  <a:gd name="T30" fmla="*/ 10 w 16"/>
                  <a:gd name="T31" fmla="*/ 68 h 70"/>
                  <a:gd name="T32" fmla="*/ 14 w 16"/>
                  <a:gd name="T33" fmla="*/ 60 h 70"/>
                  <a:gd name="T34" fmla="*/ 14 w 16"/>
                  <a:gd name="T35" fmla="*/ 60 h 70"/>
                  <a:gd name="T36" fmla="*/ 12 w 16"/>
                  <a:gd name="T37" fmla="*/ 54 h 70"/>
                  <a:gd name="T38" fmla="*/ 8 w 16"/>
                  <a:gd name="T39" fmla="*/ 38 h 70"/>
                  <a:gd name="T40" fmla="*/ 6 w 16"/>
                  <a:gd name="T41" fmla="*/ 30 h 70"/>
                  <a:gd name="T42" fmla="*/ 8 w 16"/>
                  <a:gd name="T43" fmla="*/ 20 h 70"/>
                  <a:gd name="T44" fmla="*/ 10 w 16"/>
                  <a:gd name="T45" fmla="*/ 10 h 70"/>
                  <a:gd name="T46" fmla="*/ 16 w 16"/>
                  <a:gd name="T47" fmla="*/ 0 h 70"/>
                  <a:gd name="T48" fmla="*/ 16 w 16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70"/>
                  <a:gd name="T77" fmla="*/ 16 w 16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70">
                    <a:moveTo>
                      <a:pt x="16" y="0"/>
                    </a:moveTo>
                    <a:lnTo>
                      <a:pt x="16" y="0"/>
                    </a:lnTo>
                    <a:lnTo>
                      <a:pt x="12" y="4"/>
                    </a:lnTo>
                    <a:lnTo>
                      <a:pt x="8" y="14"/>
                    </a:lnTo>
                    <a:lnTo>
                      <a:pt x="4" y="22"/>
                    </a:lnTo>
                    <a:lnTo>
                      <a:pt x="4" y="32"/>
                    </a:lnTo>
                    <a:lnTo>
                      <a:pt x="6" y="44"/>
                    </a:lnTo>
                    <a:lnTo>
                      <a:pt x="10" y="58"/>
                    </a:lnTo>
                    <a:lnTo>
                      <a:pt x="6" y="62"/>
                    </a:lnTo>
                    <a:lnTo>
                      <a:pt x="0" y="66"/>
                    </a:lnTo>
                    <a:lnTo>
                      <a:pt x="2" y="68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4" y="60"/>
                    </a:lnTo>
                    <a:lnTo>
                      <a:pt x="12" y="54"/>
                    </a:lnTo>
                    <a:lnTo>
                      <a:pt x="8" y="38"/>
                    </a:lnTo>
                    <a:lnTo>
                      <a:pt x="6" y="30"/>
                    </a:lnTo>
                    <a:lnTo>
                      <a:pt x="8" y="20"/>
                    </a:lnTo>
                    <a:lnTo>
                      <a:pt x="10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2" name="Freeform 155"/>
              <p:cNvSpPr>
                <a:spLocks/>
              </p:cNvSpPr>
              <p:nvPr/>
            </p:nvSpPr>
            <p:spPr bwMode="auto">
              <a:xfrm>
                <a:off x="4427" y="3381"/>
                <a:ext cx="46" cy="16"/>
              </a:xfrm>
              <a:custGeom>
                <a:avLst/>
                <a:gdLst>
                  <a:gd name="T0" fmla="*/ 46 w 46"/>
                  <a:gd name="T1" fmla="*/ 8 h 16"/>
                  <a:gd name="T2" fmla="*/ 46 w 46"/>
                  <a:gd name="T3" fmla="*/ 8 h 16"/>
                  <a:gd name="T4" fmla="*/ 42 w 46"/>
                  <a:gd name="T5" fmla="*/ 8 h 16"/>
                  <a:gd name="T6" fmla="*/ 30 w 46"/>
                  <a:gd name="T7" fmla="*/ 10 h 16"/>
                  <a:gd name="T8" fmla="*/ 16 w 46"/>
                  <a:gd name="T9" fmla="*/ 8 h 16"/>
                  <a:gd name="T10" fmla="*/ 8 w 46"/>
                  <a:gd name="T11" fmla="*/ 6 h 16"/>
                  <a:gd name="T12" fmla="*/ 0 w 46"/>
                  <a:gd name="T13" fmla="*/ 0 h 16"/>
                  <a:gd name="T14" fmla="*/ 0 w 46"/>
                  <a:gd name="T15" fmla="*/ 0 h 16"/>
                  <a:gd name="T16" fmla="*/ 4 w 46"/>
                  <a:gd name="T17" fmla="*/ 6 h 16"/>
                  <a:gd name="T18" fmla="*/ 8 w 46"/>
                  <a:gd name="T19" fmla="*/ 10 h 16"/>
                  <a:gd name="T20" fmla="*/ 14 w 46"/>
                  <a:gd name="T21" fmla="*/ 14 h 16"/>
                  <a:gd name="T22" fmla="*/ 20 w 46"/>
                  <a:gd name="T23" fmla="*/ 16 h 16"/>
                  <a:gd name="T24" fmla="*/ 28 w 46"/>
                  <a:gd name="T25" fmla="*/ 16 h 16"/>
                  <a:gd name="T26" fmla="*/ 36 w 46"/>
                  <a:gd name="T27" fmla="*/ 14 h 16"/>
                  <a:gd name="T28" fmla="*/ 46 w 46"/>
                  <a:gd name="T29" fmla="*/ 8 h 16"/>
                  <a:gd name="T30" fmla="*/ 46 w 46"/>
                  <a:gd name="T31" fmla="*/ 8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16"/>
                  <a:gd name="T50" fmla="*/ 46 w 46"/>
                  <a:gd name="T51" fmla="*/ 16 h 1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16">
                    <a:moveTo>
                      <a:pt x="46" y="8"/>
                    </a:moveTo>
                    <a:lnTo>
                      <a:pt x="46" y="8"/>
                    </a:lnTo>
                    <a:lnTo>
                      <a:pt x="42" y="8"/>
                    </a:lnTo>
                    <a:lnTo>
                      <a:pt x="30" y="10"/>
                    </a:lnTo>
                    <a:lnTo>
                      <a:pt x="16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20" y="16"/>
                    </a:lnTo>
                    <a:lnTo>
                      <a:pt x="28" y="16"/>
                    </a:lnTo>
                    <a:lnTo>
                      <a:pt x="36" y="14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3" name="Freeform 156"/>
              <p:cNvSpPr>
                <a:spLocks/>
              </p:cNvSpPr>
              <p:nvPr/>
            </p:nvSpPr>
            <p:spPr bwMode="auto">
              <a:xfrm>
                <a:off x="4507" y="3385"/>
                <a:ext cx="30" cy="14"/>
              </a:xfrm>
              <a:custGeom>
                <a:avLst/>
                <a:gdLst>
                  <a:gd name="T0" fmla="*/ 0 w 30"/>
                  <a:gd name="T1" fmla="*/ 6 h 14"/>
                  <a:gd name="T2" fmla="*/ 0 w 30"/>
                  <a:gd name="T3" fmla="*/ 6 h 14"/>
                  <a:gd name="T4" fmla="*/ 2 w 30"/>
                  <a:gd name="T5" fmla="*/ 6 h 14"/>
                  <a:gd name="T6" fmla="*/ 10 w 30"/>
                  <a:gd name="T7" fmla="*/ 8 h 14"/>
                  <a:gd name="T8" fmla="*/ 20 w 30"/>
                  <a:gd name="T9" fmla="*/ 6 h 14"/>
                  <a:gd name="T10" fmla="*/ 24 w 30"/>
                  <a:gd name="T11" fmla="*/ 4 h 14"/>
                  <a:gd name="T12" fmla="*/ 30 w 30"/>
                  <a:gd name="T13" fmla="*/ 0 h 14"/>
                  <a:gd name="T14" fmla="*/ 30 w 30"/>
                  <a:gd name="T15" fmla="*/ 0 h 14"/>
                  <a:gd name="T16" fmla="*/ 26 w 30"/>
                  <a:gd name="T17" fmla="*/ 4 h 14"/>
                  <a:gd name="T18" fmla="*/ 20 w 30"/>
                  <a:gd name="T19" fmla="*/ 10 h 14"/>
                  <a:gd name="T20" fmla="*/ 16 w 30"/>
                  <a:gd name="T21" fmla="*/ 12 h 14"/>
                  <a:gd name="T22" fmla="*/ 10 w 30"/>
                  <a:gd name="T23" fmla="*/ 14 h 14"/>
                  <a:gd name="T24" fmla="*/ 6 w 30"/>
                  <a:gd name="T25" fmla="*/ 10 h 14"/>
                  <a:gd name="T26" fmla="*/ 0 w 30"/>
                  <a:gd name="T27" fmla="*/ 6 h 14"/>
                  <a:gd name="T28" fmla="*/ 0 w 30"/>
                  <a:gd name="T29" fmla="*/ 6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14"/>
                  <a:gd name="T47" fmla="*/ 30 w 30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14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10" y="8"/>
                    </a:lnTo>
                    <a:lnTo>
                      <a:pt x="20" y="6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4" name="Freeform 157"/>
              <p:cNvSpPr>
                <a:spLocks/>
              </p:cNvSpPr>
              <p:nvPr/>
            </p:nvSpPr>
            <p:spPr bwMode="auto">
              <a:xfrm>
                <a:off x="4411" y="3405"/>
                <a:ext cx="42" cy="44"/>
              </a:xfrm>
              <a:custGeom>
                <a:avLst/>
                <a:gdLst>
                  <a:gd name="T0" fmla="*/ 42 w 42"/>
                  <a:gd name="T1" fmla="*/ 12 h 44"/>
                  <a:gd name="T2" fmla="*/ 42 w 42"/>
                  <a:gd name="T3" fmla="*/ 12 h 44"/>
                  <a:gd name="T4" fmla="*/ 42 w 42"/>
                  <a:gd name="T5" fmla="*/ 20 h 44"/>
                  <a:gd name="T6" fmla="*/ 42 w 42"/>
                  <a:gd name="T7" fmla="*/ 30 h 44"/>
                  <a:gd name="T8" fmla="*/ 36 w 42"/>
                  <a:gd name="T9" fmla="*/ 36 h 44"/>
                  <a:gd name="T10" fmla="*/ 30 w 42"/>
                  <a:gd name="T11" fmla="*/ 42 h 44"/>
                  <a:gd name="T12" fmla="*/ 30 w 42"/>
                  <a:gd name="T13" fmla="*/ 42 h 44"/>
                  <a:gd name="T14" fmla="*/ 22 w 42"/>
                  <a:gd name="T15" fmla="*/ 44 h 44"/>
                  <a:gd name="T16" fmla="*/ 14 w 42"/>
                  <a:gd name="T17" fmla="*/ 42 h 44"/>
                  <a:gd name="T18" fmla="*/ 6 w 42"/>
                  <a:gd name="T19" fmla="*/ 38 h 44"/>
                  <a:gd name="T20" fmla="*/ 2 w 42"/>
                  <a:gd name="T21" fmla="*/ 32 h 44"/>
                  <a:gd name="T22" fmla="*/ 2 w 42"/>
                  <a:gd name="T23" fmla="*/ 32 h 44"/>
                  <a:gd name="T24" fmla="*/ 0 w 42"/>
                  <a:gd name="T25" fmla="*/ 22 h 44"/>
                  <a:gd name="T26" fmla="*/ 0 w 42"/>
                  <a:gd name="T27" fmla="*/ 14 h 44"/>
                  <a:gd name="T28" fmla="*/ 6 w 42"/>
                  <a:gd name="T29" fmla="*/ 8 h 44"/>
                  <a:gd name="T30" fmla="*/ 12 w 42"/>
                  <a:gd name="T31" fmla="*/ 2 h 44"/>
                  <a:gd name="T32" fmla="*/ 12 w 42"/>
                  <a:gd name="T33" fmla="*/ 2 h 44"/>
                  <a:gd name="T34" fmla="*/ 20 w 42"/>
                  <a:gd name="T35" fmla="*/ 0 h 44"/>
                  <a:gd name="T36" fmla="*/ 28 w 42"/>
                  <a:gd name="T37" fmla="*/ 2 h 44"/>
                  <a:gd name="T38" fmla="*/ 36 w 42"/>
                  <a:gd name="T39" fmla="*/ 6 h 44"/>
                  <a:gd name="T40" fmla="*/ 42 w 42"/>
                  <a:gd name="T41" fmla="*/ 12 h 44"/>
                  <a:gd name="T42" fmla="*/ 42 w 42"/>
                  <a:gd name="T43" fmla="*/ 12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44"/>
                  <a:gd name="T68" fmla="*/ 42 w 4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44">
                    <a:moveTo>
                      <a:pt x="42" y="12"/>
                    </a:moveTo>
                    <a:lnTo>
                      <a:pt x="42" y="12"/>
                    </a:lnTo>
                    <a:lnTo>
                      <a:pt x="42" y="20"/>
                    </a:lnTo>
                    <a:lnTo>
                      <a:pt x="42" y="30"/>
                    </a:lnTo>
                    <a:lnTo>
                      <a:pt x="36" y="36"/>
                    </a:lnTo>
                    <a:lnTo>
                      <a:pt x="30" y="42"/>
                    </a:lnTo>
                    <a:lnTo>
                      <a:pt x="22" y="44"/>
                    </a:lnTo>
                    <a:lnTo>
                      <a:pt x="14" y="42"/>
                    </a:lnTo>
                    <a:lnTo>
                      <a:pt x="6" y="38"/>
                    </a:lnTo>
                    <a:lnTo>
                      <a:pt x="2" y="32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6" y="6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E3A0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5" name="Freeform 158"/>
              <p:cNvSpPr>
                <a:spLocks/>
              </p:cNvSpPr>
              <p:nvPr/>
            </p:nvSpPr>
            <p:spPr bwMode="auto">
              <a:xfrm>
                <a:off x="4459" y="3449"/>
                <a:ext cx="50" cy="24"/>
              </a:xfrm>
              <a:custGeom>
                <a:avLst/>
                <a:gdLst>
                  <a:gd name="T0" fmla="*/ 0 w 50"/>
                  <a:gd name="T1" fmla="*/ 0 h 24"/>
                  <a:gd name="T2" fmla="*/ 0 w 50"/>
                  <a:gd name="T3" fmla="*/ 0 h 24"/>
                  <a:gd name="T4" fmla="*/ 16 w 50"/>
                  <a:gd name="T5" fmla="*/ 2 h 24"/>
                  <a:gd name="T6" fmla="*/ 34 w 50"/>
                  <a:gd name="T7" fmla="*/ 2 h 24"/>
                  <a:gd name="T8" fmla="*/ 34 w 50"/>
                  <a:gd name="T9" fmla="*/ 2 h 24"/>
                  <a:gd name="T10" fmla="*/ 44 w 50"/>
                  <a:gd name="T11" fmla="*/ 2 h 24"/>
                  <a:gd name="T12" fmla="*/ 50 w 50"/>
                  <a:gd name="T13" fmla="*/ 2 h 24"/>
                  <a:gd name="T14" fmla="*/ 50 w 50"/>
                  <a:gd name="T15" fmla="*/ 2 h 24"/>
                  <a:gd name="T16" fmla="*/ 50 w 50"/>
                  <a:gd name="T17" fmla="*/ 4 h 24"/>
                  <a:gd name="T18" fmla="*/ 48 w 50"/>
                  <a:gd name="T19" fmla="*/ 6 h 24"/>
                  <a:gd name="T20" fmla="*/ 44 w 50"/>
                  <a:gd name="T21" fmla="*/ 8 h 24"/>
                  <a:gd name="T22" fmla="*/ 44 w 50"/>
                  <a:gd name="T23" fmla="*/ 8 h 24"/>
                  <a:gd name="T24" fmla="*/ 44 w 50"/>
                  <a:gd name="T25" fmla="*/ 10 h 24"/>
                  <a:gd name="T26" fmla="*/ 42 w 50"/>
                  <a:gd name="T27" fmla="*/ 14 h 24"/>
                  <a:gd name="T28" fmla="*/ 36 w 50"/>
                  <a:gd name="T29" fmla="*/ 20 h 24"/>
                  <a:gd name="T30" fmla="*/ 28 w 50"/>
                  <a:gd name="T31" fmla="*/ 24 h 24"/>
                  <a:gd name="T32" fmla="*/ 28 w 50"/>
                  <a:gd name="T33" fmla="*/ 24 h 24"/>
                  <a:gd name="T34" fmla="*/ 24 w 50"/>
                  <a:gd name="T35" fmla="*/ 24 h 24"/>
                  <a:gd name="T36" fmla="*/ 20 w 50"/>
                  <a:gd name="T37" fmla="*/ 22 h 24"/>
                  <a:gd name="T38" fmla="*/ 12 w 50"/>
                  <a:gd name="T39" fmla="*/ 18 h 24"/>
                  <a:gd name="T40" fmla="*/ 6 w 50"/>
                  <a:gd name="T41" fmla="*/ 10 h 24"/>
                  <a:gd name="T42" fmla="*/ 0 w 50"/>
                  <a:gd name="T43" fmla="*/ 0 h 24"/>
                  <a:gd name="T44" fmla="*/ 0 w 50"/>
                  <a:gd name="T45" fmla="*/ 0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0"/>
                  <a:gd name="T70" fmla="*/ 0 h 24"/>
                  <a:gd name="T71" fmla="*/ 50 w 50"/>
                  <a:gd name="T72" fmla="*/ 24 h 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0" h="24">
                    <a:moveTo>
                      <a:pt x="0" y="0"/>
                    </a:moveTo>
                    <a:lnTo>
                      <a:pt x="0" y="0"/>
                    </a:lnTo>
                    <a:lnTo>
                      <a:pt x="16" y="2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4"/>
                    </a:lnTo>
                    <a:lnTo>
                      <a:pt x="36" y="20"/>
                    </a:lnTo>
                    <a:lnTo>
                      <a:pt x="28" y="24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12" y="18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81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6" name="Freeform 159"/>
              <p:cNvSpPr>
                <a:spLocks/>
              </p:cNvSpPr>
              <p:nvPr/>
            </p:nvSpPr>
            <p:spPr bwMode="auto">
              <a:xfrm>
                <a:off x="4281" y="3543"/>
                <a:ext cx="268" cy="486"/>
              </a:xfrm>
              <a:custGeom>
                <a:avLst/>
                <a:gdLst>
                  <a:gd name="T0" fmla="*/ 60 w 268"/>
                  <a:gd name="T1" fmla="*/ 6 h 486"/>
                  <a:gd name="T2" fmla="*/ 72 w 268"/>
                  <a:gd name="T3" fmla="*/ 2 h 486"/>
                  <a:gd name="T4" fmla="*/ 98 w 268"/>
                  <a:gd name="T5" fmla="*/ 2 h 486"/>
                  <a:gd name="T6" fmla="*/ 142 w 268"/>
                  <a:gd name="T7" fmla="*/ 8 h 486"/>
                  <a:gd name="T8" fmla="*/ 172 w 268"/>
                  <a:gd name="T9" fmla="*/ 14 h 486"/>
                  <a:gd name="T10" fmla="*/ 178 w 268"/>
                  <a:gd name="T11" fmla="*/ 14 h 486"/>
                  <a:gd name="T12" fmla="*/ 216 w 268"/>
                  <a:gd name="T13" fmla="*/ 30 h 486"/>
                  <a:gd name="T14" fmla="*/ 230 w 268"/>
                  <a:gd name="T15" fmla="*/ 38 h 486"/>
                  <a:gd name="T16" fmla="*/ 256 w 268"/>
                  <a:gd name="T17" fmla="*/ 46 h 486"/>
                  <a:gd name="T18" fmla="*/ 258 w 268"/>
                  <a:gd name="T19" fmla="*/ 90 h 486"/>
                  <a:gd name="T20" fmla="*/ 266 w 268"/>
                  <a:gd name="T21" fmla="*/ 152 h 486"/>
                  <a:gd name="T22" fmla="*/ 268 w 268"/>
                  <a:gd name="T23" fmla="*/ 174 h 486"/>
                  <a:gd name="T24" fmla="*/ 266 w 268"/>
                  <a:gd name="T25" fmla="*/ 196 h 486"/>
                  <a:gd name="T26" fmla="*/ 258 w 268"/>
                  <a:gd name="T27" fmla="*/ 214 h 486"/>
                  <a:gd name="T28" fmla="*/ 244 w 268"/>
                  <a:gd name="T29" fmla="*/ 224 h 486"/>
                  <a:gd name="T30" fmla="*/ 242 w 268"/>
                  <a:gd name="T31" fmla="*/ 226 h 486"/>
                  <a:gd name="T32" fmla="*/ 234 w 268"/>
                  <a:gd name="T33" fmla="*/ 246 h 486"/>
                  <a:gd name="T34" fmla="*/ 224 w 268"/>
                  <a:gd name="T35" fmla="*/ 302 h 486"/>
                  <a:gd name="T36" fmla="*/ 222 w 268"/>
                  <a:gd name="T37" fmla="*/ 382 h 486"/>
                  <a:gd name="T38" fmla="*/ 234 w 268"/>
                  <a:gd name="T39" fmla="*/ 472 h 486"/>
                  <a:gd name="T40" fmla="*/ 216 w 268"/>
                  <a:gd name="T41" fmla="*/ 478 h 486"/>
                  <a:gd name="T42" fmla="*/ 168 w 268"/>
                  <a:gd name="T43" fmla="*/ 484 h 486"/>
                  <a:gd name="T44" fmla="*/ 92 w 268"/>
                  <a:gd name="T45" fmla="*/ 482 h 486"/>
                  <a:gd name="T46" fmla="*/ 48 w 268"/>
                  <a:gd name="T47" fmla="*/ 476 h 486"/>
                  <a:gd name="T48" fmla="*/ 0 w 268"/>
                  <a:gd name="T49" fmla="*/ 462 h 486"/>
                  <a:gd name="T50" fmla="*/ 2 w 268"/>
                  <a:gd name="T51" fmla="*/ 456 h 486"/>
                  <a:gd name="T52" fmla="*/ 22 w 268"/>
                  <a:gd name="T53" fmla="*/ 418 h 486"/>
                  <a:gd name="T54" fmla="*/ 36 w 268"/>
                  <a:gd name="T55" fmla="*/ 366 h 486"/>
                  <a:gd name="T56" fmla="*/ 42 w 268"/>
                  <a:gd name="T57" fmla="*/ 324 h 486"/>
                  <a:gd name="T58" fmla="*/ 40 w 268"/>
                  <a:gd name="T59" fmla="*/ 274 h 486"/>
                  <a:gd name="T60" fmla="*/ 30 w 268"/>
                  <a:gd name="T61" fmla="*/ 220 h 486"/>
                  <a:gd name="T62" fmla="*/ 20 w 268"/>
                  <a:gd name="T63" fmla="*/ 190 h 486"/>
                  <a:gd name="T64" fmla="*/ 4 w 268"/>
                  <a:gd name="T65" fmla="*/ 130 h 486"/>
                  <a:gd name="T66" fmla="*/ 0 w 268"/>
                  <a:gd name="T67" fmla="*/ 82 h 486"/>
                  <a:gd name="T68" fmla="*/ 0 w 268"/>
                  <a:gd name="T69" fmla="*/ 22 h 486"/>
                  <a:gd name="T70" fmla="*/ 26 w 268"/>
                  <a:gd name="T71" fmla="*/ 14 h 486"/>
                  <a:gd name="T72" fmla="*/ 60 w 268"/>
                  <a:gd name="T73" fmla="*/ 6 h 48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8"/>
                  <a:gd name="T112" fmla="*/ 0 h 486"/>
                  <a:gd name="T113" fmla="*/ 268 w 268"/>
                  <a:gd name="T114" fmla="*/ 486 h 48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8" h="486">
                    <a:moveTo>
                      <a:pt x="60" y="6"/>
                    </a:moveTo>
                    <a:lnTo>
                      <a:pt x="60" y="6"/>
                    </a:lnTo>
                    <a:lnTo>
                      <a:pt x="64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8" y="2"/>
                    </a:lnTo>
                    <a:lnTo>
                      <a:pt x="118" y="2"/>
                    </a:lnTo>
                    <a:lnTo>
                      <a:pt x="142" y="8"/>
                    </a:lnTo>
                    <a:lnTo>
                      <a:pt x="172" y="14"/>
                    </a:lnTo>
                    <a:lnTo>
                      <a:pt x="178" y="14"/>
                    </a:lnTo>
                    <a:lnTo>
                      <a:pt x="192" y="18"/>
                    </a:lnTo>
                    <a:lnTo>
                      <a:pt x="216" y="30"/>
                    </a:lnTo>
                    <a:lnTo>
                      <a:pt x="230" y="38"/>
                    </a:lnTo>
                    <a:lnTo>
                      <a:pt x="244" y="44"/>
                    </a:lnTo>
                    <a:lnTo>
                      <a:pt x="256" y="46"/>
                    </a:lnTo>
                    <a:lnTo>
                      <a:pt x="258" y="90"/>
                    </a:lnTo>
                    <a:lnTo>
                      <a:pt x="262" y="124"/>
                    </a:lnTo>
                    <a:lnTo>
                      <a:pt x="266" y="152"/>
                    </a:lnTo>
                    <a:lnTo>
                      <a:pt x="268" y="174"/>
                    </a:lnTo>
                    <a:lnTo>
                      <a:pt x="268" y="184"/>
                    </a:lnTo>
                    <a:lnTo>
                      <a:pt x="266" y="196"/>
                    </a:lnTo>
                    <a:lnTo>
                      <a:pt x="262" y="206"/>
                    </a:lnTo>
                    <a:lnTo>
                      <a:pt x="258" y="214"/>
                    </a:lnTo>
                    <a:lnTo>
                      <a:pt x="252" y="220"/>
                    </a:lnTo>
                    <a:lnTo>
                      <a:pt x="244" y="224"/>
                    </a:lnTo>
                    <a:lnTo>
                      <a:pt x="242" y="226"/>
                    </a:lnTo>
                    <a:lnTo>
                      <a:pt x="240" y="230"/>
                    </a:lnTo>
                    <a:lnTo>
                      <a:pt x="234" y="246"/>
                    </a:lnTo>
                    <a:lnTo>
                      <a:pt x="228" y="272"/>
                    </a:lnTo>
                    <a:lnTo>
                      <a:pt x="224" y="302"/>
                    </a:lnTo>
                    <a:lnTo>
                      <a:pt x="222" y="340"/>
                    </a:lnTo>
                    <a:lnTo>
                      <a:pt x="222" y="382"/>
                    </a:lnTo>
                    <a:lnTo>
                      <a:pt x="226" y="426"/>
                    </a:lnTo>
                    <a:lnTo>
                      <a:pt x="234" y="472"/>
                    </a:lnTo>
                    <a:lnTo>
                      <a:pt x="216" y="478"/>
                    </a:lnTo>
                    <a:lnTo>
                      <a:pt x="196" y="482"/>
                    </a:lnTo>
                    <a:lnTo>
                      <a:pt x="168" y="484"/>
                    </a:lnTo>
                    <a:lnTo>
                      <a:pt x="132" y="486"/>
                    </a:lnTo>
                    <a:lnTo>
                      <a:pt x="92" y="482"/>
                    </a:lnTo>
                    <a:lnTo>
                      <a:pt x="70" y="480"/>
                    </a:lnTo>
                    <a:lnTo>
                      <a:pt x="48" y="476"/>
                    </a:lnTo>
                    <a:lnTo>
                      <a:pt x="24" y="470"/>
                    </a:lnTo>
                    <a:lnTo>
                      <a:pt x="0" y="462"/>
                    </a:lnTo>
                    <a:lnTo>
                      <a:pt x="2" y="456"/>
                    </a:lnTo>
                    <a:lnTo>
                      <a:pt x="10" y="442"/>
                    </a:lnTo>
                    <a:lnTo>
                      <a:pt x="22" y="418"/>
                    </a:lnTo>
                    <a:lnTo>
                      <a:pt x="32" y="386"/>
                    </a:lnTo>
                    <a:lnTo>
                      <a:pt x="36" y="366"/>
                    </a:lnTo>
                    <a:lnTo>
                      <a:pt x="40" y="346"/>
                    </a:lnTo>
                    <a:lnTo>
                      <a:pt x="42" y="324"/>
                    </a:lnTo>
                    <a:lnTo>
                      <a:pt x="42" y="300"/>
                    </a:lnTo>
                    <a:lnTo>
                      <a:pt x="40" y="274"/>
                    </a:lnTo>
                    <a:lnTo>
                      <a:pt x="36" y="248"/>
                    </a:lnTo>
                    <a:lnTo>
                      <a:pt x="30" y="220"/>
                    </a:lnTo>
                    <a:lnTo>
                      <a:pt x="20" y="190"/>
                    </a:lnTo>
                    <a:lnTo>
                      <a:pt x="10" y="158"/>
                    </a:lnTo>
                    <a:lnTo>
                      <a:pt x="4" y="130"/>
                    </a:lnTo>
                    <a:lnTo>
                      <a:pt x="0" y="104"/>
                    </a:lnTo>
                    <a:lnTo>
                      <a:pt x="0" y="82"/>
                    </a:lnTo>
                    <a:lnTo>
                      <a:pt x="0" y="46"/>
                    </a:lnTo>
                    <a:lnTo>
                      <a:pt x="0" y="22"/>
                    </a:lnTo>
                    <a:lnTo>
                      <a:pt x="26" y="1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7" name="Freeform 160"/>
              <p:cNvSpPr>
                <a:spLocks/>
              </p:cNvSpPr>
              <p:nvPr/>
            </p:nvSpPr>
            <p:spPr bwMode="auto">
              <a:xfrm>
                <a:off x="4245" y="3563"/>
                <a:ext cx="96" cy="348"/>
              </a:xfrm>
              <a:custGeom>
                <a:avLst/>
                <a:gdLst>
                  <a:gd name="T0" fmla="*/ 36 w 96"/>
                  <a:gd name="T1" fmla="*/ 0 h 348"/>
                  <a:gd name="T2" fmla="*/ 36 w 96"/>
                  <a:gd name="T3" fmla="*/ 0 h 348"/>
                  <a:gd name="T4" fmla="*/ 32 w 96"/>
                  <a:gd name="T5" fmla="*/ 2 h 348"/>
                  <a:gd name="T6" fmla="*/ 28 w 96"/>
                  <a:gd name="T7" fmla="*/ 6 h 348"/>
                  <a:gd name="T8" fmla="*/ 24 w 96"/>
                  <a:gd name="T9" fmla="*/ 12 h 348"/>
                  <a:gd name="T10" fmla="*/ 18 w 96"/>
                  <a:gd name="T11" fmla="*/ 22 h 348"/>
                  <a:gd name="T12" fmla="*/ 14 w 96"/>
                  <a:gd name="T13" fmla="*/ 34 h 348"/>
                  <a:gd name="T14" fmla="*/ 10 w 96"/>
                  <a:gd name="T15" fmla="*/ 50 h 348"/>
                  <a:gd name="T16" fmla="*/ 8 w 96"/>
                  <a:gd name="T17" fmla="*/ 72 h 348"/>
                  <a:gd name="T18" fmla="*/ 8 w 96"/>
                  <a:gd name="T19" fmla="*/ 72 h 348"/>
                  <a:gd name="T20" fmla="*/ 2 w 96"/>
                  <a:gd name="T21" fmla="*/ 138 h 348"/>
                  <a:gd name="T22" fmla="*/ 0 w 96"/>
                  <a:gd name="T23" fmla="*/ 204 h 348"/>
                  <a:gd name="T24" fmla="*/ 0 w 96"/>
                  <a:gd name="T25" fmla="*/ 266 h 348"/>
                  <a:gd name="T26" fmla="*/ 0 w 96"/>
                  <a:gd name="T27" fmla="*/ 294 h 348"/>
                  <a:gd name="T28" fmla="*/ 2 w 96"/>
                  <a:gd name="T29" fmla="*/ 320 h 348"/>
                  <a:gd name="T30" fmla="*/ 2 w 96"/>
                  <a:gd name="T31" fmla="*/ 320 h 348"/>
                  <a:gd name="T32" fmla="*/ 8 w 96"/>
                  <a:gd name="T33" fmla="*/ 324 h 348"/>
                  <a:gd name="T34" fmla="*/ 20 w 96"/>
                  <a:gd name="T35" fmla="*/ 334 h 348"/>
                  <a:gd name="T36" fmla="*/ 34 w 96"/>
                  <a:gd name="T37" fmla="*/ 344 h 348"/>
                  <a:gd name="T38" fmla="*/ 44 w 96"/>
                  <a:gd name="T39" fmla="*/ 348 h 348"/>
                  <a:gd name="T40" fmla="*/ 52 w 96"/>
                  <a:gd name="T41" fmla="*/ 348 h 348"/>
                  <a:gd name="T42" fmla="*/ 52 w 96"/>
                  <a:gd name="T43" fmla="*/ 348 h 348"/>
                  <a:gd name="T44" fmla="*/ 56 w 96"/>
                  <a:gd name="T45" fmla="*/ 346 h 348"/>
                  <a:gd name="T46" fmla="*/ 58 w 96"/>
                  <a:gd name="T47" fmla="*/ 342 h 348"/>
                  <a:gd name="T48" fmla="*/ 62 w 96"/>
                  <a:gd name="T49" fmla="*/ 324 h 348"/>
                  <a:gd name="T50" fmla="*/ 66 w 96"/>
                  <a:gd name="T51" fmla="*/ 296 h 348"/>
                  <a:gd name="T52" fmla="*/ 68 w 96"/>
                  <a:gd name="T53" fmla="*/ 264 h 348"/>
                  <a:gd name="T54" fmla="*/ 76 w 96"/>
                  <a:gd name="T55" fmla="*/ 188 h 348"/>
                  <a:gd name="T56" fmla="*/ 80 w 96"/>
                  <a:gd name="T57" fmla="*/ 152 h 348"/>
                  <a:gd name="T58" fmla="*/ 88 w 96"/>
                  <a:gd name="T59" fmla="*/ 120 h 348"/>
                  <a:gd name="T60" fmla="*/ 88 w 96"/>
                  <a:gd name="T61" fmla="*/ 120 h 348"/>
                  <a:gd name="T62" fmla="*/ 94 w 96"/>
                  <a:gd name="T63" fmla="*/ 102 h 348"/>
                  <a:gd name="T64" fmla="*/ 96 w 96"/>
                  <a:gd name="T65" fmla="*/ 86 h 348"/>
                  <a:gd name="T66" fmla="*/ 96 w 96"/>
                  <a:gd name="T67" fmla="*/ 72 h 348"/>
                  <a:gd name="T68" fmla="*/ 96 w 96"/>
                  <a:gd name="T69" fmla="*/ 60 h 348"/>
                  <a:gd name="T70" fmla="*/ 94 w 96"/>
                  <a:gd name="T71" fmla="*/ 48 h 348"/>
                  <a:gd name="T72" fmla="*/ 92 w 96"/>
                  <a:gd name="T73" fmla="*/ 38 h 348"/>
                  <a:gd name="T74" fmla="*/ 88 w 96"/>
                  <a:gd name="T75" fmla="*/ 30 h 348"/>
                  <a:gd name="T76" fmla="*/ 82 w 96"/>
                  <a:gd name="T77" fmla="*/ 22 h 348"/>
                  <a:gd name="T78" fmla="*/ 70 w 96"/>
                  <a:gd name="T79" fmla="*/ 12 h 348"/>
                  <a:gd name="T80" fmla="*/ 58 w 96"/>
                  <a:gd name="T81" fmla="*/ 4 h 348"/>
                  <a:gd name="T82" fmla="*/ 46 w 96"/>
                  <a:gd name="T83" fmla="*/ 0 h 348"/>
                  <a:gd name="T84" fmla="*/ 36 w 96"/>
                  <a:gd name="T85" fmla="*/ 0 h 348"/>
                  <a:gd name="T86" fmla="*/ 36 w 96"/>
                  <a:gd name="T87" fmla="*/ 0 h 3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6"/>
                  <a:gd name="T133" fmla="*/ 0 h 348"/>
                  <a:gd name="T134" fmla="*/ 96 w 96"/>
                  <a:gd name="T135" fmla="*/ 348 h 34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6" h="348">
                    <a:moveTo>
                      <a:pt x="36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18" y="22"/>
                    </a:lnTo>
                    <a:lnTo>
                      <a:pt x="14" y="34"/>
                    </a:lnTo>
                    <a:lnTo>
                      <a:pt x="10" y="50"/>
                    </a:lnTo>
                    <a:lnTo>
                      <a:pt x="8" y="72"/>
                    </a:lnTo>
                    <a:lnTo>
                      <a:pt x="2" y="138"/>
                    </a:lnTo>
                    <a:lnTo>
                      <a:pt x="0" y="204"/>
                    </a:lnTo>
                    <a:lnTo>
                      <a:pt x="0" y="266"/>
                    </a:lnTo>
                    <a:lnTo>
                      <a:pt x="0" y="294"/>
                    </a:lnTo>
                    <a:lnTo>
                      <a:pt x="2" y="320"/>
                    </a:lnTo>
                    <a:lnTo>
                      <a:pt x="8" y="324"/>
                    </a:lnTo>
                    <a:lnTo>
                      <a:pt x="20" y="334"/>
                    </a:lnTo>
                    <a:lnTo>
                      <a:pt x="34" y="344"/>
                    </a:lnTo>
                    <a:lnTo>
                      <a:pt x="44" y="348"/>
                    </a:lnTo>
                    <a:lnTo>
                      <a:pt x="52" y="348"/>
                    </a:lnTo>
                    <a:lnTo>
                      <a:pt x="56" y="346"/>
                    </a:lnTo>
                    <a:lnTo>
                      <a:pt x="58" y="342"/>
                    </a:lnTo>
                    <a:lnTo>
                      <a:pt x="62" y="324"/>
                    </a:lnTo>
                    <a:lnTo>
                      <a:pt x="66" y="296"/>
                    </a:lnTo>
                    <a:lnTo>
                      <a:pt x="68" y="264"/>
                    </a:lnTo>
                    <a:lnTo>
                      <a:pt x="76" y="188"/>
                    </a:lnTo>
                    <a:lnTo>
                      <a:pt x="80" y="152"/>
                    </a:lnTo>
                    <a:lnTo>
                      <a:pt x="88" y="120"/>
                    </a:lnTo>
                    <a:lnTo>
                      <a:pt x="94" y="102"/>
                    </a:lnTo>
                    <a:lnTo>
                      <a:pt x="96" y="86"/>
                    </a:lnTo>
                    <a:lnTo>
                      <a:pt x="96" y="72"/>
                    </a:lnTo>
                    <a:lnTo>
                      <a:pt x="96" y="60"/>
                    </a:lnTo>
                    <a:lnTo>
                      <a:pt x="94" y="48"/>
                    </a:lnTo>
                    <a:lnTo>
                      <a:pt x="92" y="38"/>
                    </a:lnTo>
                    <a:lnTo>
                      <a:pt x="88" y="30"/>
                    </a:lnTo>
                    <a:lnTo>
                      <a:pt x="82" y="22"/>
                    </a:lnTo>
                    <a:lnTo>
                      <a:pt x="70" y="12"/>
                    </a:lnTo>
                    <a:lnTo>
                      <a:pt x="58" y="4"/>
                    </a:lnTo>
                    <a:lnTo>
                      <a:pt x="4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8" name="Freeform 161"/>
              <p:cNvSpPr>
                <a:spLocks/>
              </p:cNvSpPr>
              <p:nvPr/>
            </p:nvSpPr>
            <p:spPr bwMode="auto">
              <a:xfrm>
                <a:off x="4437" y="3271"/>
                <a:ext cx="142" cy="176"/>
              </a:xfrm>
              <a:custGeom>
                <a:avLst/>
                <a:gdLst>
                  <a:gd name="T0" fmla="*/ 4 w 142"/>
                  <a:gd name="T1" fmla="*/ 26 h 176"/>
                  <a:gd name="T2" fmla="*/ 4 w 142"/>
                  <a:gd name="T3" fmla="*/ 26 h 176"/>
                  <a:gd name="T4" fmla="*/ 4 w 142"/>
                  <a:gd name="T5" fmla="*/ 32 h 176"/>
                  <a:gd name="T6" fmla="*/ 6 w 142"/>
                  <a:gd name="T7" fmla="*/ 36 h 176"/>
                  <a:gd name="T8" fmla="*/ 8 w 142"/>
                  <a:gd name="T9" fmla="*/ 44 h 176"/>
                  <a:gd name="T10" fmla="*/ 12 w 142"/>
                  <a:gd name="T11" fmla="*/ 52 h 176"/>
                  <a:gd name="T12" fmla="*/ 20 w 142"/>
                  <a:gd name="T13" fmla="*/ 60 h 176"/>
                  <a:gd name="T14" fmla="*/ 30 w 142"/>
                  <a:gd name="T15" fmla="*/ 68 h 176"/>
                  <a:gd name="T16" fmla="*/ 44 w 142"/>
                  <a:gd name="T17" fmla="*/ 76 h 176"/>
                  <a:gd name="T18" fmla="*/ 44 w 142"/>
                  <a:gd name="T19" fmla="*/ 76 h 176"/>
                  <a:gd name="T20" fmla="*/ 76 w 142"/>
                  <a:gd name="T21" fmla="*/ 88 h 176"/>
                  <a:gd name="T22" fmla="*/ 106 w 142"/>
                  <a:gd name="T23" fmla="*/ 102 h 176"/>
                  <a:gd name="T24" fmla="*/ 118 w 142"/>
                  <a:gd name="T25" fmla="*/ 108 h 176"/>
                  <a:gd name="T26" fmla="*/ 126 w 142"/>
                  <a:gd name="T27" fmla="*/ 116 h 176"/>
                  <a:gd name="T28" fmla="*/ 128 w 142"/>
                  <a:gd name="T29" fmla="*/ 122 h 176"/>
                  <a:gd name="T30" fmla="*/ 130 w 142"/>
                  <a:gd name="T31" fmla="*/ 126 h 176"/>
                  <a:gd name="T32" fmla="*/ 128 w 142"/>
                  <a:gd name="T33" fmla="*/ 132 h 176"/>
                  <a:gd name="T34" fmla="*/ 126 w 142"/>
                  <a:gd name="T35" fmla="*/ 138 h 176"/>
                  <a:gd name="T36" fmla="*/ 126 w 142"/>
                  <a:gd name="T37" fmla="*/ 138 h 176"/>
                  <a:gd name="T38" fmla="*/ 122 w 142"/>
                  <a:gd name="T39" fmla="*/ 148 h 176"/>
                  <a:gd name="T40" fmla="*/ 118 w 142"/>
                  <a:gd name="T41" fmla="*/ 158 h 176"/>
                  <a:gd name="T42" fmla="*/ 116 w 142"/>
                  <a:gd name="T43" fmla="*/ 166 h 176"/>
                  <a:gd name="T44" fmla="*/ 118 w 142"/>
                  <a:gd name="T45" fmla="*/ 172 h 176"/>
                  <a:gd name="T46" fmla="*/ 120 w 142"/>
                  <a:gd name="T47" fmla="*/ 174 h 176"/>
                  <a:gd name="T48" fmla="*/ 122 w 142"/>
                  <a:gd name="T49" fmla="*/ 176 h 176"/>
                  <a:gd name="T50" fmla="*/ 128 w 142"/>
                  <a:gd name="T51" fmla="*/ 174 h 176"/>
                  <a:gd name="T52" fmla="*/ 132 w 142"/>
                  <a:gd name="T53" fmla="*/ 170 h 176"/>
                  <a:gd name="T54" fmla="*/ 132 w 142"/>
                  <a:gd name="T55" fmla="*/ 170 h 176"/>
                  <a:gd name="T56" fmla="*/ 138 w 142"/>
                  <a:gd name="T57" fmla="*/ 164 h 176"/>
                  <a:gd name="T58" fmla="*/ 140 w 142"/>
                  <a:gd name="T59" fmla="*/ 154 h 176"/>
                  <a:gd name="T60" fmla="*/ 142 w 142"/>
                  <a:gd name="T61" fmla="*/ 144 h 176"/>
                  <a:gd name="T62" fmla="*/ 142 w 142"/>
                  <a:gd name="T63" fmla="*/ 132 h 176"/>
                  <a:gd name="T64" fmla="*/ 140 w 142"/>
                  <a:gd name="T65" fmla="*/ 108 h 176"/>
                  <a:gd name="T66" fmla="*/ 136 w 142"/>
                  <a:gd name="T67" fmla="*/ 88 h 176"/>
                  <a:gd name="T68" fmla="*/ 136 w 142"/>
                  <a:gd name="T69" fmla="*/ 88 h 176"/>
                  <a:gd name="T70" fmla="*/ 132 w 142"/>
                  <a:gd name="T71" fmla="*/ 80 h 176"/>
                  <a:gd name="T72" fmla="*/ 126 w 142"/>
                  <a:gd name="T73" fmla="*/ 68 h 176"/>
                  <a:gd name="T74" fmla="*/ 116 w 142"/>
                  <a:gd name="T75" fmla="*/ 56 h 176"/>
                  <a:gd name="T76" fmla="*/ 104 w 142"/>
                  <a:gd name="T77" fmla="*/ 42 h 176"/>
                  <a:gd name="T78" fmla="*/ 90 w 142"/>
                  <a:gd name="T79" fmla="*/ 28 h 176"/>
                  <a:gd name="T80" fmla="*/ 74 w 142"/>
                  <a:gd name="T81" fmla="*/ 16 h 176"/>
                  <a:gd name="T82" fmla="*/ 56 w 142"/>
                  <a:gd name="T83" fmla="*/ 8 h 176"/>
                  <a:gd name="T84" fmla="*/ 38 w 142"/>
                  <a:gd name="T85" fmla="*/ 2 h 176"/>
                  <a:gd name="T86" fmla="*/ 38 w 142"/>
                  <a:gd name="T87" fmla="*/ 2 h 176"/>
                  <a:gd name="T88" fmla="*/ 20 w 142"/>
                  <a:gd name="T89" fmla="*/ 0 h 176"/>
                  <a:gd name="T90" fmla="*/ 10 w 142"/>
                  <a:gd name="T91" fmla="*/ 2 h 176"/>
                  <a:gd name="T92" fmla="*/ 4 w 142"/>
                  <a:gd name="T93" fmla="*/ 6 h 176"/>
                  <a:gd name="T94" fmla="*/ 0 w 142"/>
                  <a:gd name="T95" fmla="*/ 10 h 176"/>
                  <a:gd name="T96" fmla="*/ 0 w 142"/>
                  <a:gd name="T97" fmla="*/ 16 h 176"/>
                  <a:gd name="T98" fmla="*/ 2 w 142"/>
                  <a:gd name="T99" fmla="*/ 20 h 176"/>
                  <a:gd name="T100" fmla="*/ 4 w 142"/>
                  <a:gd name="T101" fmla="*/ 26 h 176"/>
                  <a:gd name="T102" fmla="*/ 4 w 142"/>
                  <a:gd name="T103" fmla="*/ 26 h 17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2"/>
                  <a:gd name="T157" fmla="*/ 0 h 176"/>
                  <a:gd name="T158" fmla="*/ 142 w 142"/>
                  <a:gd name="T159" fmla="*/ 176 h 17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2" h="176">
                    <a:moveTo>
                      <a:pt x="4" y="26"/>
                    </a:move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8" y="44"/>
                    </a:lnTo>
                    <a:lnTo>
                      <a:pt x="12" y="52"/>
                    </a:lnTo>
                    <a:lnTo>
                      <a:pt x="20" y="60"/>
                    </a:lnTo>
                    <a:lnTo>
                      <a:pt x="30" y="68"/>
                    </a:lnTo>
                    <a:lnTo>
                      <a:pt x="44" y="76"/>
                    </a:lnTo>
                    <a:lnTo>
                      <a:pt x="76" y="88"/>
                    </a:lnTo>
                    <a:lnTo>
                      <a:pt x="106" y="102"/>
                    </a:lnTo>
                    <a:lnTo>
                      <a:pt x="118" y="108"/>
                    </a:lnTo>
                    <a:lnTo>
                      <a:pt x="126" y="116"/>
                    </a:lnTo>
                    <a:lnTo>
                      <a:pt x="128" y="122"/>
                    </a:lnTo>
                    <a:lnTo>
                      <a:pt x="130" y="126"/>
                    </a:lnTo>
                    <a:lnTo>
                      <a:pt x="128" y="132"/>
                    </a:lnTo>
                    <a:lnTo>
                      <a:pt x="126" y="138"/>
                    </a:lnTo>
                    <a:lnTo>
                      <a:pt x="122" y="148"/>
                    </a:lnTo>
                    <a:lnTo>
                      <a:pt x="118" y="158"/>
                    </a:lnTo>
                    <a:lnTo>
                      <a:pt x="116" y="166"/>
                    </a:lnTo>
                    <a:lnTo>
                      <a:pt x="118" y="172"/>
                    </a:lnTo>
                    <a:lnTo>
                      <a:pt x="120" y="174"/>
                    </a:lnTo>
                    <a:lnTo>
                      <a:pt x="122" y="176"/>
                    </a:lnTo>
                    <a:lnTo>
                      <a:pt x="128" y="174"/>
                    </a:lnTo>
                    <a:lnTo>
                      <a:pt x="132" y="170"/>
                    </a:lnTo>
                    <a:lnTo>
                      <a:pt x="138" y="164"/>
                    </a:lnTo>
                    <a:lnTo>
                      <a:pt x="140" y="154"/>
                    </a:lnTo>
                    <a:lnTo>
                      <a:pt x="142" y="144"/>
                    </a:lnTo>
                    <a:lnTo>
                      <a:pt x="142" y="132"/>
                    </a:lnTo>
                    <a:lnTo>
                      <a:pt x="140" y="108"/>
                    </a:lnTo>
                    <a:lnTo>
                      <a:pt x="136" y="88"/>
                    </a:lnTo>
                    <a:lnTo>
                      <a:pt x="132" y="80"/>
                    </a:lnTo>
                    <a:lnTo>
                      <a:pt x="126" y="68"/>
                    </a:lnTo>
                    <a:lnTo>
                      <a:pt x="116" y="56"/>
                    </a:lnTo>
                    <a:lnTo>
                      <a:pt x="104" y="42"/>
                    </a:lnTo>
                    <a:lnTo>
                      <a:pt x="90" y="28"/>
                    </a:lnTo>
                    <a:lnTo>
                      <a:pt x="74" y="16"/>
                    </a:lnTo>
                    <a:lnTo>
                      <a:pt x="56" y="8"/>
                    </a:lnTo>
                    <a:lnTo>
                      <a:pt x="38" y="2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9" name="Freeform 162"/>
              <p:cNvSpPr>
                <a:spLocks/>
              </p:cNvSpPr>
              <p:nvPr/>
            </p:nvSpPr>
            <p:spPr bwMode="auto">
              <a:xfrm>
                <a:off x="4351" y="3497"/>
                <a:ext cx="144" cy="100"/>
              </a:xfrm>
              <a:custGeom>
                <a:avLst/>
                <a:gdLst>
                  <a:gd name="T0" fmla="*/ 122 w 144"/>
                  <a:gd name="T1" fmla="*/ 14 h 100"/>
                  <a:gd name="T2" fmla="*/ 122 w 144"/>
                  <a:gd name="T3" fmla="*/ 14 h 100"/>
                  <a:gd name="T4" fmla="*/ 116 w 144"/>
                  <a:gd name="T5" fmla="*/ 16 h 100"/>
                  <a:gd name="T6" fmla="*/ 110 w 144"/>
                  <a:gd name="T7" fmla="*/ 18 h 100"/>
                  <a:gd name="T8" fmla="*/ 102 w 144"/>
                  <a:gd name="T9" fmla="*/ 20 h 100"/>
                  <a:gd name="T10" fmla="*/ 90 w 144"/>
                  <a:gd name="T11" fmla="*/ 18 h 100"/>
                  <a:gd name="T12" fmla="*/ 76 w 144"/>
                  <a:gd name="T13" fmla="*/ 16 h 100"/>
                  <a:gd name="T14" fmla="*/ 58 w 144"/>
                  <a:gd name="T15" fmla="*/ 10 h 100"/>
                  <a:gd name="T16" fmla="*/ 36 w 144"/>
                  <a:gd name="T17" fmla="*/ 0 h 100"/>
                  <a:gd name="T18" fmla="*/ 36 w 144"/>
                  <a:gd name="T19" fmla="*/ 0 h 100"/>
                  <a:gd name="T20" fmla="*/ 32 w 144"/>
                  <a:gd name="T21" fmla="*/ 0 h 100"/>
                  <a:gd name="T22" fmla="*/ 28 w 144"/>
                  <a:gd name="T23" fmla="*/ 4 h 100"/>
                  <a:gd name="T24" fmla="*/ 22 w 144"/>
                  <a:gd name="T25" fmla="*/ 12 h 100"/>
                  <a:gd name="T26" fmla="*/ 20 w 144"/>
                  <a:gd name="T27" fmla="*/ 16 h 100"/>
                  <a:gd name="T28" fmla="*/ 20 w 144"/>
                  <a:gd name="T29" fmla="*/ 22 h 100"/>
                  <a:gd name="T30" fmla="*/ 20 w 144"/>
                  <a:gd name="T31" fmla="*/ 22 h 100"/>
                  <a:gd name="T32" fmla="*/ 18 w 144"/>
                  <a:gd name="T33" fmla="*/ 34 h 100"/>
                  <a:gd name="T34" fmla="*/ 14 w 144"/>
                  <a:gd name="T35" fmla="*/ 42 h 100"/>
                  <a:gd name="T36" fmla="*/ 8 w 144"/>
                  <a:gd name="T37" fmla="*/ 52 h 100"/>
                  <a:gd name="T38" fmla="*/ 0 w 144"/>
                  <a:gd name="T39" fmla="*/ 58 h 100"/>
                  <a:gd name="T40" fmla="*/ 0 w 144"/>
                  <a:gd name="T41" fmla="*/ 58 h 100"/>
                  <a:gd name="T42" fmla="*/ 4 w 144"/>
                  <a:gd name="T43" fmla="*/ 64 h 100"/>
                  <a:gd name="T44" fmla="*/ 8 w 144"/>
                  <a:gd name="T45" fmla="*/ 70 h 100"/>
                  <a:gd name="T46" fmla="*/ 16 w 144"/>
                  <a:gd name="T47" fmla="*/ 76 h 100"/>
                  <a:gd name="T48" fmla="*/ 26 w 144"/>
                  <a:gd name="T49" fmla="*/ 84 h 100"/>
                  <a:gd name="T50" fmla="*/ 38 w 144"/>
                  <a:gd name="T51" fmla="*/ 90 h 100"/>
                  <a:gd name="T52" fmla="*/ 54 w 144"/>
                  <a:gd name="T53" fmla="*/ 96 h 100"/>
                  <a:gd name="T54" fmla="*/ 72 w 144"/>
                  <a:gd name="T55" fmla="*/ 98 h 100"/>
                  <a:gd name="T56" fmla="*/ 72 w 144"/>
                  <a:gd name="T57" fmla="*/ 98 h 100"/>
                  <a:gd name="T58" fmla="*/ 92 w 144"/>
                  <a:gd name="T59" fmla="*/ 100 h 100"/>
                  <a:gd name="T60" fmla="*/ 106 w 144"/>
                  <a:gd name="T61" fmla="*/ 100 h 100"/>
                  <a:gd name="T62" fmla="*/ 116 w 144"/>
                  <a:gd name="T63" fmla="*/ 98 h 100"/>
                  <a:gd name="T64" fmla="*/ 126 w 144"/>
                  <a:gd name="T65" fmla="*/ 94 h 100"/>
                  <a:gd name="T66" fmla="*/ 132 w 144"/>
                  <a:gd name="T67" fmla="*/ 88 h 100"/>
                  <a:gd name="T68" fmla="*/ 136 w 144"/>
                  <a:gd name="T69" fmla="*/ 84 h 100"/>
                  <a:gd name="T70" fmla="*/ 144 w 144"/>
                  <a:gd name="T71" fmla="*/ 72 h 100"/>
                  <a:gd name="T72" fmla="*/ 144 w 144"/>
                  <a:gd name="T73" fmla="*/ 72 h 100"/>
                  <a:gd name="T74" fmla="*/ 142 w 144"/>
                  <a:gd name="T75" fmla="*/ 70 h 100"/>
                  <a:gd name="T76" fmla="*/ 138 w 144"/>
                  <a:gd name="T77" fmla="*/ 64 h 100"/>
                  <a:gd name="T78" fmla="*/ 134 w 144"/>
                  <a:gd name="T79" fmla="*/ 52 h 100"/>
                  <a:gd name="T80" fmla="*/ 134 w 144"/>
                  <a:gd name="T81" fmla="*/ 46 h 100"/>
                  <a:gd name="T82" fmla="*/ 136 w 144"/>
                  <a:gd name="T83" fmla="*/ 36 h 100"/>
                  <a:gd name="T84" fmla="*/ 136 w 144"/>
                  <a:gd name="T85" fmla="*/ 36 h 100"/>
                  <a:gd name="T86" fmla="*/ 136 w 144"/>
                  <a:gd name="T87" fmla="*/ 24 h 100"/>
                  <a:gd name="T88" fmla="*/ 134 w 144"/>
                  <a:gd name="T89" fmla="*/ 16 h 100"/>
                  <a:gd name="T90" fmla="*/ 132 w 144"/>
                  <a:gd name="T91" fmla="*/ 14 h 100"/>
                  <a:gd name="T92" fmla="*/ 128 w 144"/>
                  <a:gd name="T93" fmla="*/ 12 h 100"/>
                  <a:gd name="T94" fmla="*/ 124 w 144"/>
                  <a:gd name="T95" fmla="*/ 12 h 100"/>
                  <a:gd name="T96" fmla="*/ 122 w 144"/>
                  <a:gd name="T97" fmla="*/ 14 h 100"/>
                  <a:gd name="T98" fmla="*/ 122 w 144"/>
                  <a:gd name="T99" fmla="*/ 14 h 1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4"/>
                  <a:gd name="T151" fmla="*/ 0 h 100"/>
                  <a:gd name="T152" fmla="*/ 144 w 144"/>
                  <a:gd name="T153" fmla="*/ 100 h 1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4" h="100">
                    <a:moveTo>
                      <a:pt x="122" y="14"/>
                    </a:moveTo>
                    <a:lnTo>
                      <a:pt x="122" y="14"/>
                    </a:lnTo>
                    <a:lnTo>
                      <a:pt x="116" y="16"/>
                    </a:lnTo>
                    <a:lnTo>
                      <a:pt x="110" y="18"/>
                    </a:lnTo>
                    <a:lnTo>
                      <a:pt x="102" y="20"/>
                    </a:lnTo>
                    <a:lnTo>
                      <a:pt x="90" y="18"/>
                    </a:lnTo>
                    <a:lnTo>
                      <a:pt x="76" y="16"/>
                    </a:lnTo>
                    <a:lnTo>
                      <a:pt x="58" y="1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2" y="12"/>
                    </a:lnTo>
                    <a:lnTo>
                      <a:pt x="20" y="16"/>
                    </a:lnTo>
                    <a:lnTo>
                      <a:pt x="20" y="22"/>
                    </a:lnTo>
                    <a:lnTo>
                      <a:pt x="18" y="34"/>
                    </a:lnTo>
                    <a:lnTo>
                      <a:pt x="14" y="42"/>
                    </a:lnTo>
                    <a:lnTo>
                      <a:pt x="8" y="52"/>
                    </a:lnTo>
                    <a:lnTo>
                      <a:pt x="0" y="58"/>
                    </a:lnTo>
                    <a:lnTo>
                      <a:pt x="4" y="64"/>
                    </a:lnTo>
                    <a:lnTo>
                      <a:pt x="8" y="70"/>
                    </a:lnTo>
                    <a:lnTo>
                      <a:pt x="16" y="76"/>
                    </a:lnTo>
                    <a:lnTo>
                      <a:pt x="26" y="84"/>
                    </a:lnTo>
                    <a:lnTo>
                      <a:pt x="38" y="90"/>
                    </a:lnTo>
                    <a:lnTo>
                      <a:pt x="54" y="96"/>
                    </a:lnTo>
                    <a:lnTo>
                      <a:pt x="72" y="98"/>
                    </a:lnTo>
                    <a:lnTo>
                      <a:pt x="92" y="100"/>
                    </a:lnTo>
                    <a:lnTo>
                      <a:pt x="106" y="100"/>
                    </a:lnTo>
                    <a:lnTo>
                      <a:pt x="116" y="98"/>
                    </a:lnTo>
                    <a:lnTo>
                      <a:pt x="126" y="94"/>
                    </a:lnTo>
                    <a:lnTo>
                      <a:pt x="132" y="88"/>
                    </a:lnTo>
                    <a:lnTo>
                      <a:pt x="136" y="84"/>
                    </a:lnTo>
                    <a:lnTo>
                      <a:pt x="144" y="72"/>
                    </a:lnTo>
                    <a:lnTo>
                      <a:pt x="142" y="70"/>
                    </a:lnTo>
                    <a:lnTo>
                      <a:pt x="138" y="64"/>
                    </a:lnTo>
                    <a:lnTo>
                      <a:pt x="134" y="52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6" y="24"/>
                    </a:lnTo>
                    <a:lnTo>
                      <a:pt x="134" y="16"/>
                    </a:lnTo>
                    <a:lnTo>
                      <a:pt x="132" y="14"/>
                    </a:lnTo>
                    <a:lnTo>
                      <a:pt x="128" y="12"/>
                    </a:lnTo>
                    <a:lnTo>
                      <a:pt x="124" y="12"/>
                    </a:lnTo>
                    <a:lnTo>
                      <a:pt x="122" y="14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0" name="Freeform 163"/>
              <p:cNvSpPr>
                <a:spLocks/>
              </p:cNvSpPr>
              <p:nvPr/>
            </p:nvSpPr>
            <p:spPr bwMode="auto">
              <a:xfrm>
                <a:off x="4261" y="3283"/>
                <a:ext cx="184" cy="276"/>
              </a:xfrm>
              <a:custGeom>
                <a:avLst/>
                <a:gdLst>
                  <a:gd name="T0" fmla="*/ 184 w 184"/>
                  <a:gd name="T1" fmla="*/ 6 h 276"/>
                  <a:gd name="T2" fmla="*/ 170 w 184"/>
                  <a:gd name="T3" fmla="*/ 62 h 276"/>
                  <a:gd name="T4" fmla="*/ 160 w 184"/>
                  <a:gd name="T5" fmla="*/ 80 h 276"/>
                  <a:gd name="T6" fmla="*/ 154 w 184"/>
                  <a:gd name="T7" fmla="*/ 86 h 276"/>
                  <a:gd name="T8" fmla="*/ 146 w 184"/>
                  <a:gd name="T9" fmla="*/ 100 h 276"/>
                  <a:gd name="T10" fmla="*/ 144 w 184"/>
                  <a:gd name="T11" fmla="*/ 118 h 276"/>
                  <a:gd name="T12" fmla="*/ 148 w 184"/>
                  <a:gd name="T13" fmla="*/ 136 h 276"/>
                  <a:gd name="T14" fmla="*/ 154 w 184"/>
                  <a:gd name="T15" fmla="*/ 144 h 276"/>
                  <a:gd name="T16" fmla="*/ 164 w 184"/>
                  <a:gd name="T17" fmla="*/ 168 h 276"/>
                  <a:gd name="T18" fmla="*/ 164 w 184"/>
                  <a:gd name="T19" fmla="*/ 180 h 276"/>
                  <a:gd name="T20" fmla="*/ 158 w 184"/>
                  <a:gd name="T21" fmla="*/ 192 h 276"/>
                  <a:gd name="T22" fmla="*/ 152 w 184"/>
                  <a:gd name="T23" fmla="*/ 198 h 276"/>
                  <a:gd name="T24" fmla="*/ 138 w 184"/>
                  <a:gd name="T25" fmla="*/ 218 h 276"/>
                  <a:gd name="T26" fmla="*/ 140 w 184"/>
                  <a:gd name="T27" fmla="*/ 244 h 276"/>
                  <a:gd name="T28" fmla="*/ 140 w 184"/>
                  <a:gd name="T29" fmla="*/ 248 h 276"/>
                  <a:gd name="T30" fmla="*/ 136 w 184"/>
                  <a:gd name="T31" fmla="*/ 260 h 276"/>
                  <a:gd name="T32" fmla="*/ 118 w 184"/>
                  <a:gd name="T33" fmla="*/ 272 h 276"/>
                  <a:gd name="T34" fmla="*/ 92 w 184"/>
                  <a:gd name="T35" fmla="*/ 274 h 276"/>
                  <a:gd name="T36" fmla="*/ 66 w 184"/>
                  <a:gd name="T37" fmla="*/ 262 h 276"/>
                  <a:gd name="T38" fmla="*/ 54 w 184"/>
                  <a:gd name="T39" fmla="*/ 256 h 276"/>
                  <a:gd name="T40" fmla="*/ 32 w 184"/>
                  <a:gd name="T41" fmla="*/ 254 h 276"/>
                  <a:gd name="T42" fmla="*/ 16 w 184"/>
                  <a:gd name="T43" fmla="*/ 264 h 276"/>
                  <a:gd name="T44" fmla="*/ 0 w 184"/>
                  <a:gd name="T45" fmla="*/ 276 h 276"/>
                  <a:gd name="T46" fmla="*/ 14 w 184"/>
                  <a:gd name="T47" fmla="*/ 268 h 276"/>
                  <a:gd name="T48" fmla="*/ 46 w 184"/>
                  <a:gd name="T49" fmla="*/ 248 h 276"/>
                  <a:gd name="T50" fmla="*/ 74 w 184"/>
                  <a:gd name="T51" fmla="*/ 222 h 276"/>
                  <a:gd name="T52" fmla="*/ 80 w 184"/>
                  <a:gd name="T53" fmla="*/ 208 h 276"/>
                  <a:gd name="T54" fmla="*/ 76 w 184"/>
                  <a:gd name="T55" fmla="*/ 198 h 276"/>
                  <a:gd name="T56" fmla="*/ 58 w 184"/>
                  <a:gd name="T57" fmla="*/ 180 h 276"/>
                  <a:gd name="T58" fmla="*/ 50 w 184"/>
                  <a:gd name="T59" fmla="*/ 166 h 276"/>
                  <a:gd name="T60" fmla="*/ 50 w 184"/>
                  <a:gd name="T61" fmla="*/ 156 h 276"/>
                  <a:gd name="T62" fmla="*/ 58 w 184"/>
                  <a:gd name="T63" fmla="*/ 146 h 276"/>
                  <a:gd name="T64" fmla="*/ 72 w 184"/>
                  <a:gd name="T65" fmla="*/ 136 h 276"/>
                  <a:gd name="T66" fmla="*/ 94 w 184"/>
                  <a:gd name="T67" fmla="*/ 118 h 276"/>
                  <a:gd name="T68" fmla="*/ 98 w 184"/>
                  <a:gd name="T69" fmla="*/ 108 h 276"/>
                  <a:gd name="T70" fmla="*/ 100 w 184"/>
                  <a:gd name="T71" fmla="*/ 96 h 276"/>
                  <a:gd name="T72" fmla="*/ 110 w 184"/>
                  <a:gd name="T73" fmla="*/ 64 h 276"/>
                  <a:gd name="T74" fmla="*/ 116 w 184"/>
                  <a:gd name="T75" fmla="*/ 50 h 276"/>
                  <a:gd name="T76" fmla="*/ 136 w 184"/>
                  <a:gd name="T77" fmla="*/ 24 h 276"/>
                  <a:gd name="T78" fmla="*/ 156 w 184"/>
                  <a:gd name="T79" fmla="*/ 6 h 276"/>
                  <a:gd name="T80" fmla="*/ 172 w 184"/>
                  <a:gd name="T81" fmla="*/ 0 h 276"/>
                  <a:gd name="T82" fmla="*/ 180 w 184"/>
                  <a:gd name="T83" fmla="*/ 4 h 276"/>
                  <a:gd name="T84" fmla="*/ 184 w 184"/>
                  <a:gd name="T85" fmla="*/ 6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"/>
                  <a:gd name="T130" fmla="*/ 0 h 276"/>
                  <a:gd name="T131" fmla="*/ 184 w 184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" h="276">
                    <a:moveTo>
                      <a:pt x="184" y="6"/>
                    </a:moveTo>
                    <a:lnTo>
                      <a:pt x="184" y="6"/>
                    </a:lnTo>
                    <a:lnTo>
                      <a:pt x="178" y="38"/>
                    </a:lnTo>
                    <a:lnTo>
                      <a:pt x="170" y="62"/>
                    </a:lnTo>
                    <a:lnTo>
                      <a:pt x="166" y="72"/>
                    </a:lnTo>
                    <a:lnTo>
                      <a:pt x="160" y="80"/>
                    </a:lnTo>
                    <a:lnTo>
                      <a:pt x="154" y="86"/>
                    </a:lnTo>
                    <a:lnTo>
                      <a:pt x="150" y="94"/>
                    </a:lnTo>
                    <a:lnTo>
                      <a:pt x="146" y="100"/>
                    </a:lnTo>
                    <a:lnTo>
                      <a:pt x="144" y="110"/>
                    </a:lnTo>
                    <a:lnTo>
                      <a:pt x="144" y="118"/>
                    </a:lnTo>
                    <a:lnTo>
                      <a:pt x="146" y="126"/>
                    </a:lnTo>
                    <a:lnTo>
                      <a:pt x="148" y="136"/>
                    </a:lnTo>
                    <a:lnTo>
                      <a:pt x="154" y="144"/>
                    </a:lnTo>
                    <a:lnTo>
                      <a:pt x="162" y="160"/>
                    </a:lnTo>
                    <a:lnTo>
                      <a:pt x="164" y="168"/>
                    </a:lnTo>
                    <a:lnTo>
                      <a:pt x="166" y="174"/>
                    </a:lnTo>
                    <a:lnTo>
                      <a:pt x="164" y="180"/>
                    </a:lnTo>
                    <a:lnTo>
                      <a:pt x="162" y="186"/>
                    </a:lnTo>
                    <a:lnTo>
                      <a:pt x="158" y="192"/>
                    </a:lnTo>
                    <a:lnTo>
                      <a:pt x="152" y="198"/>
                    </a:lnTo>
                    <a:lnTo>
                      <a:pt x="142" y="208"/>
                    </a:lnTo>
                    <a:lnTo>
                      <a:pt x="138" y="218"/>
                    </a:lnTo>
                    <a:lnTo>
                      <a:pt x="138" y="230"/>
                    </a:lnTo>
                    <a:lnTo>
                      <a:pt x="140" y="244"/>
                    </a:lnTo>
                    <a:lnTo>
                      <a:pt x="140" y="248"/>
                    </a:lnTo>
                    <a:lnTo>
                      <a:pt x="140" y="254"/>
                    </a:lnTo>
                    <a:lnTo>
                      <a:pt x="136" y="260"/>
                    </a:lnTo>
                    <a:lnTo>
                      <a:pt x="128" y="268"/>
                    </a:lnTo>
                    <a:lnTo>
                      <a:pt x="118" y="272"/>
                    </a:lnTo>
                    <a:lnTo>
                      <a:pt x="104" y="274"/>
                    </a:lnTo>
                    <a:lnTo>
                      <a:pt x="92" y="274"/>
                    </a:lnTo>
                    <a:lnTo>
                      <a:pt x="78" y="270"/>
                    </a:lnTo>
                    <a:lnTo>
                      <a:pt x="66" y="262"/>
                    </a:lnTo>
                    <a:lnTo>
                      <a:pt x="54" y="256"/>
                    </a:lnTo>
                    <a:lnTo>
                      <a:pt x="44" y="254"/>
                    </a:lnTo>
                    <a:lnTo>
                      <a:pt x="32" y="254"/>
                    </a:lnTo>
                    <a:lnTo>
                      <a:pt x="24" y="258"/>
                    </a:lnTo>
                    <a:lnTo>
                      <a:pt x="16" y="264"/>
                    </a:lnTo>
                    <a:lnTo>
                      <a:pt x="8" y="268"/>
                    </a:lnTo>
                    <a:lnTo>
                      <a:pt x="0" y="276"/>
                    </a:lnTo>
                    <a:lnTo>
                      <a:pt x="14" y="268"/>
                    </a:lnTo>
                    <a:lnTo>
                      <a:pt x="28" y="260"/>
                    </a:lnTo>
                    <a:lnTo>
                      <a:pt x="46" y="248"/>
                    </a:lnTo>
                    <a:lnTo>
                      <a:pt x="62" y="236"/>
                    </a:lnTo>
                    <a:lnTo>
                      <a:pt x="74" y="222"/>
                    </a:lnTo>
                    <a:lnTo>
                      <a:pt x="78" y="216"/>
                    </a:lnTo>
                    <a:lnTo>
                      <a:pt x="80" y="208"/>
                    </a:lnTo>
                    <a:lnTo>
                      <a:pt x="80" y="202"/>
                    </a:lnTo>
                    <a:lnTo>
                      <a:pt x="76" y="198"/>
                    </a:lnTo>
                    <a:lnTo>
                      <a:pt x="58" y="180"/>
                    </a:lnTo>
                    <a:lnTo>
                      <a:pt x="54" y="172"/>
                    </a:lnTo>
                    <a:lnTo>
                      <a:pt x="50" y="166"/>
                    </a:lnTo>
                    <a:lnTo>
                      <a:pt x="50" y="162"/>
                    </a:lnTo>
                    <a:lnTo>
                      <a:pt x="50" y="156"/>
                    </a:lnTo>
                    <a:lnTo>
                      <a:pt x="54" y="150"/>
                    </a:lnTo>
                    <a:lnTo>
                      <a:pt x="58" y="146"/>
                    </a:lnTo>
                    <a:lnTo>
                      <a:pt x="72" y="136"/>
                    </a:lnTo>
                    <a:lnTo>
                      <a:pt x="86" y="126"/>
                    </a:lnTo>
                    <a:lnTo>
                      <a:pt x="94" y="118"/>
                    </a:lnTo>
                    <a:lnTo>
                      <a:pt x="98" y="114"/>
                    </a:lnTo>
                    <a:lnTo>
                      <a:pt x="98" y="108"/>
                    </a:lnTo>
                    <a:lnTo>
                      <a:pt x="100" y="96"/>
                    </a:lnTo>
                    <a:lnTo>
                      <a:pt x="104" y="80"/>
                    </a:lnTo>
                    <a:lnTo>
                      <a:pt x="110" y="64"/>
                    </a:lnTo>
                    <a:lnTo>
                      <a:pt x="116" y="50"/>
                    </a:lnTo>
                    <a:lnTo>
                      <a:pt x="128" y="34"/>
                    </a:lnTo>
                    <a:lnTo>
                      <a:pt x="136" y="24"/>
                    </a:lnTo>
                    <a:lnTo>
                      <a:pt x="146" y="14"/>
                    </a:lnTo>
                    <a:lnTo>
                      <a:pt x="156" y="6"/>
                    </a:lnTo>
                    <a:lnTo>
                      <a:pt x="168" y="2"/>
                    </a:lnTo>
                    <a:lnTo>
                      <a:pt x="172" y="0"/>
                    </a:lnTo>
                    <a:lnTo>
                      <a:pt x="176" y="2"/>
                    </a:lnTo>
                    <a:lnTo>
                      <a:pt x="180" y="4"/>
                    </a:lnTo>
                    <a:lnTo>
                      <a:pt x="184" y="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1" name="Freeform 164"/>
              <p:cNvSpPr>
                <a:spLocks/>
              </p:cNvSpPr>
              <p:nvPr/>
            </p:nvSpPr>
            <p:spPr bwMode="auto">
              <a:xfrm>
                <a:off x="4369" y="3559"/>
                <a:ext cx="116" cy="34"/>
              </a:xfrm>
              <a:custGeom>
                <a:avLst/>
                <a:gdLst>
                  <a:gd name="T0" fmla="*/ 116 w 116"/>
                  <a:gd name="T1" fmla="*/ 20 h 34"/>
                  <a:gd name="T2" fmla="*/ 116 w 116"/>
                  <a:gd name="T3" fmla="*/ 20 h 34"/>
                  <a:gd name="T4" fmla="*/ 114 w 116"/>
                  <a:gd name="T5" fmla="*/ 26 h 34"/>
                  <a:gd name="T6" fmla="*/ 108 w 116"/>
                  <a:gd name="T7" fmla="*/ 30 h 34"/>
                  <a:gd name="T8" fmla="*/ 100 w 116"/>
                  <a:gd name="T9" fmla="*/ 34 h 34"/>
                  <a:gd name="T10" fmla="*/ 86 w 116"/>
                  <a:gd name="T11" fmla="*/ 34 h 34"/>
                  <a:gd name="T12" fmla="*/ 66 w 116"/>
                  <a:gd name="T13" fmla="*/ 30 h 34"/>
                  <a:gd name="T14" fmla="*/ 38 w 116"/>
                  <a:gd name="T15" fmla="*/ 20 h 34"/>
                  <a:gd name="T16" fmla="*/ 0 w 116"/>
                  <a:gd name="T17" fmla="*/ 0 h 34"/>
                  <a:gd name="T18" fmla="*/ 0 w 116"/>
                  <a:gd name="T19" fmla="*/ 0 h 34"/>
                  <a:gd name="T20" fmla="*/ 16 w 116"/>
                  <a:gd name="T21" fmla="*/ 6 h 34"/>
                  <a:gd name="T22" fmla="*/ 50 w 116"/>
                  <a:gd name="T23" fmla="*/ 18 h 34"/>
                  <a:gd name="T24" fmla="*/ 68 w 116"/>
                  <a:gd name="T25" fmla="*/ 22 h 34"/>
                  <a:gd name="T26" fmla="*/ 88 w 116"/>
                  <a:gd name="T27" fmla="*/ 24 h 34"/>
                  <a:gd name="T28" fmla="*/ 104 w 116"/>
                  <a:gd name="T29" fmla="*/ 24 h 34"/>
                  <a:gd name="T30" fmla="*/ 110 w 116"/>
                  <a:gd name="T31" fmla="*/ 22 h 34"/>
                  <a:gd name="T32" fmla="*/ 116 w 116"/>
                  <a:gd name="T33" fmla="*/ 20 h 34"/>
                  <a:gd name="T34" fmla="*/ 116 w 116"/>
                  <a:gd name="T35" fmla="*/ 2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6"/>
                  <a:gd name="T55" fmla="*/ 0 h 34"/>
                  <a:gd name="T56" fmla="*/ 116 w 116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6" h="34">
                    <a:moveTo>
                      <a:pt x="116" y="20"/>
                    </a:moveTo>
                    <a:lnTo>
                      <a:pt x="116" y="20"/>
                    </a:lnTo>
                    <a:lnTo>
                      <a:pt x="114" y="26"/>
                    </a:lnTo>
                    <a:lnTo>
                      <a:pt x="108" y="30"/>
                    </a:lnTo>
                    <a:lnTo>
                      <a:pt x="100" y="34"/>
                    </a:lnTo>
                    <a:lnTo>
                      <a:pt x="86" y="34"/>
                    </a:lnTo>
                    <a:lnTo>
                      <a:pt x="66" y="30"/>
                    </a:lnTo>
                    <a:lnTo>
                      <a:pt x="38" y="20"/>
                    </a:lnTo>
                    <a:lnTo>
                      <a:pt x="0" y="0"/>
                    </a:lnTo>
                    <a:lnTo>
                      <a:pt x="16" y="6"/>
                    </a:lnTo>
                    <a:lnTo>
                      <a:pt x="50" y="18"/>
                    </a:lnTo>
                    <a:lnTo>
                      <a:pt x="68" y="22"/>
                    </a:lnTo>
                    <a:lnTo>
                      <a:pt x="88" y="24"/>
                    </a:lnTo>
                    <a:lnTo>
                      <a:pt x="104" y="24"/>
                    </a:lnTo>
                    <a:lnTo>
                      <a:pt x="110" y="22"/>
                    </a:lnTo>
                    <a:lnTo>
                      <a:pt x="116" y="2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2" name="Freeform 165"/>
              <p:cNvSpPr>
                <a:spLocks/>
              </p:cNvSpPr>
              <p:nvPr/>
            </p:nvSpPr>
            <p:spPr bwMode="auto">
              <a:xfrm>
                <a:off x="4327" y="3615"/>
                <a:ext cx="42" cy="102"/>
              </a:xfrm>
              <a:custGeom>
                <a:avLst/>
                <a:gdLst>
                  <a:gd name="T0" fmla="*/ 40 w 42"/>
                  <a:gd name="T1" fmla="*/ 0 h 102"/>
                  <a:gd name="T2" fmla="*/ 40 w 42"/>
                  <a:gd name="T3" fmla="*/ 0 h 102"/>
                  <a:gd name="T4" fmla="*/ 40 w 42"/>
                  <a:gd name="T5" fmla="*/ 8 h 102"/>
                  <a:gd name="T6" fmla="*/ 38 w 42"/>
                  <a:gd name="T7" fmla="*/ 16 h 102"/>
                  <a:gd name="T8" fmla="*/ 36 w 42"/>
                  <a:gd name="T9" fmla="*/ 28 h 102"/>
                  <a:gd name="T10" fmla="*/ 32 w 42"/>
                  <a:gd name="T11" fmla="*/ 44 h 102"/>
                  <a:gd name="T12" fmla="*/ 26 w 42"/>
                  <a:gd name="T13" fmla="*/ 62 h 102"/>
                  <a:gd name="T14" fmla="*/ 14 w 42"/>
                  <a:gd name="T15" fmla="*/ 80 h 102"/>
                  <a:gd name="T16" fmla="*/ 0 w 42"/>
                  <a:gd name="T17" fmla="*/ 102 h 102"/>
                  <a:gd name="T18" fmla="*/ 0 w 42"/>
                  <a:gd name="T19" fmla="*/ 102 h 102"/>
                  <a:gd name="T20" fmla="*/ 8 w 42"/>
                  <a:gd name="T21" fmla="*/ 98 h 102"/>
                  <a:gd name="T22" fmla="*/ 18 w 42"/>
                  <a:gd name="T23" fmla="*/ 94 h 102"/>
                  <a:gd name="T24" fmla="*/ 26 w 42"/>
                  <a:gd name="T25" fmla="*/ 84 h 102"/>
                  <a:gd name="T26" fmla="*/ 34 w 42"/>
                  <a:gd name="T27" fmla="*/ 72 h 102"/>
                  <a:gd name="T28" fmla="*/ 38 w 42"/>
                  <a:gd name="T29" fmla="*/ 64 h 102"/>
                  <a:gd name="T30" fmla="*/ 40 w 42"/>
                  <a:gd name="T31" fmla="*/ 54 h 102"/>
                  <a:gd name="T32" fmla="*/ 42 w 42"/>
                  <a:gd name="T33" fmla="*/ 42 h 102"/>
                  <a:gd name="T34" fmla="*/ 42 w 42"/>
                  <a:gd name="T35" fmla="*/ 30 h 102"/>
                  <a:gd name="T36" fmla="*/ 42 w 42"/>
                  <a:gd name="T37" fmla="*/ 16 h 102"/>
                  <a:gd name="T38" fmla="*/ 40 w 42"/>
                  <a:gd name="T39" fmla="*/ 0 h 102"/>
                  <a:gd name="T40" fmla="*/ 40 w 42"/>
                  <a:gd name="T41" fmla="*/ 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2"/>
                  <a:gd name="T64" fmla="*/ 0 h 102"/>
                  <a:gd name="T65" fmla="*/ 42 w 42"/>
                  <a:gd name="T66" fmla="*/ 102 h 10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2" h="102">
                    <a:moveTo>
                      <a:pt x="40" y="0"/>
                    </a:moveTo>
                    <a:lnTo>
                      <a:pt x="40" y="0"/>
                    </a:lnTo>
                    <a:lnTo>
                      <a:pt x="40" y="8"/>
                    </a:lnTo>
                    <a:lnTo>
                      <a:pt x="38" y="16"/>
                    </a:lnTo>
                    <a:lnTo>
                      <a:pt x="36" y="28"/>
                    </a:lnTo>
                    <a:lnTo>
                      <a:pt x="32" y="44"/>
                    </a:lnTo>
                    <a:lnTo>
                      <a:pt x="26" y="62"/>
                    </a:lnTo>
                    <a:lnTo>
                      <a:pt x="14" y="80"/>
                    </a:lnTo>
                    <a:lnTo>
                      <a:pt x="0" y="102"/>
                    </a:lnTo>
                    <a:lnTo>
                      <a:pt x="8" y="98"/>
                    </a:lnTo>
                    <a:lnTo>
                      <a:pt x="18" y="94"/>
                    </a:lnTo>
                    <a:lnTo>
                      <a:pt x="26" y="84"/>
                    </a:lnTo>
                    <a:lnTo>
                      <a:pt x="34" y="72"/>
                    </a:lnTo>
                    <a:lnTo>
                      <a:pt x="38" y="64"/>
                    </a:lnTo>
                    <a:lnTo>
                      <a:pt x="40" y="54"/>
                    </a:lnTo>
                    <a:lnTo>
                      <a:pt x="42" y="42"/>
                    </a:lnTo>
                    <a:lnTo>
                      <a:pt x="42" y="30"/>
                    </a:lnTo>
                    <a:lnTo>
                      <a:pt x="42" y="1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3" name="Freeform 166"/>
              <p:cNvSpPr>
                <a:spLocks/>
              </p:cNvSpPr>
              <p:nvPr/>
            </p:nvSpPr>
            <p:spPr bwMode="auto">
              <a:xfrm>
                <a:off x="4297" y="3305"/>
                <a:ext cx="114" cy="250"/>
              </a:xfrm>
              <a:custGeom>
                <a:avLst/>
                <a:gdLst>
                  <a:gd name="T0" fmla="*/ 0 w 114"/>
                  <a:gd name="T1" fmla="*/ 248 h 250"/>
                  <a:gd name="T2" fmla="*/ 10 w 114"/>
                  <a:gd name="T3" fmla="*/ 234 h 250"/>
                  <a:gd name="T4" fmla="*/ 18 w 114"/>
                  <a:gd name="T5" fmla="*/ 210 h 250"/>
                  <a:gd name="T6" fmla="*/ 28 w 114"/>
                  <a:gd name="T7" fmla="*/ 198 h 250"/>
                  <a:gd name="T8" fmla="*/ 38 w 114"/>
                  <a:gd name="T9" fmla="*/ 194 h 250"/>
                  <a:gd name="T10" fmla="*/ 52 w 114"/>
                  <a:gd name="T11" fmla="*/ 192 h 250"/>
                  <a:gd name="T12" fmla="*/ 70 w 114"/>
                  <a:gd name="T13" fmla="*/ 188 h 250"/>
                  <a:gd name="T14" fmla="*/ 80 w 114"/>
                  <a:gd name="T15" fmla="*/ 180 h 250"/>
                  <a:gd name="T16" fmla="*/ 84 w 114"/>
                  <a:gd name="T17" fmla="*/ 174 h 250"/>
                  <a:gd name="T18" fmla="*/ 86 w 114"/>
                  <a:gd name="T19" fmla="*/ 166 h 250"/>
                  <a:gd name="T20" fmla="*/ 86 w 114"/>
                  <a:gd name="T21" fmla="*/ 166 h 250"/>
                  <a:gd name="T22" fmla="*/ 84 w 114"/>
                  <a:gd name="T23" fmla="*/ 150 h 250"/>
                  <a:gd name="T24" fmla="*/ 76 w 114"/>
                  <a:gd name="T25" fmla="*/ 136 h 250"/>
                  <a:gd name="T26" fmla="*/ 76 w 114"/>
                  <a:gd name="T27" fmla="*/ 136 h 250"/>
                  <a:gd name="T28" fmla="*/ 48 w 114"/>
                  <a:gd name="T29" fmla="*/ 100 h 250"/>
                  <a:gd name="T30" fmla="*/ 46 w 114"/>
                  <a:gd name="T31" fmla="*/ 88 h 250"/>
                  <a:gd name="T32" fmla="*/ 46 w 114"/>
                  <a:gd name="T33" fmla="*/ 88 h 250"/>
                  <a:gd name="T34" fmla="*/ 52 w 114"/>
                  <a:gd name="T35" fmla="*/ 76 h 250"/>
                  <a:gd name="T36" fmla="*/ 66 w 114"/>
                  <a:gd name="T37" fmla="*/ 62 h 250"/>
                  <a:gd name="T38" fmla="*/ 66 w 114"/>
                  <a:gd name="T39" fmla="*/ 62 h 250"/>
                  <a:gd name="T40" fmla="*/ 92 w 114"/>
                  <a:gd name="T41" fmla="*/ 44 h 250"/>
                  <a:gd name="T42" fmla="*/ 110 w 114"/>
                  <a:gd name="T43" fmla="*/ 22 h 250"/>
                  <a:gd name="T44" fmla="*/ 112 w 114"/>
                  <a:gd name="T45" fmla="*/ 16 h 250"/>
                  <a:gd name="T46" fmla="*/ 110 w 114"/>
                  <a:gd name="T47" fmla="*/ 8 h 250"/>
                  <a:gd name="T48" fmla="*/ 106 w 114"/>
                  <a:gd name="T49" fmla="*/ 2 h 250"/>
                  <a:gd name="T50" fmla="*/ 108 w 114"/>
                  <a:gd name="T51" fmla="*/ 0 h 250"/>
                  <a:gd name="T52" fmla="*/ 114 w 114"/>
                  <a:gd name="T53" fmla="*/ 16 h 250"/>
                  <a:gd name="T54" fmla="*/ 114 w 114"/>
                  <a:gd name="T55" fmla="*/ 16 h 250"/>
                  <a:gd name="T56" fmla="*/ 108 w 114"/>
                  <a:gd name="T57" fmla="*/ 30 h 250"/>
                  <a:gd name="T58" fmla="*/ 78 w 114"/>
                  <a:gd name="T59" fmla="*/ 58 h 250"/>
                  <a:gd name="T60" fmla="*/ 68 w 114"/>
                  <a:gd name="T61" fmla="*/ 64 h 250"/>
                  <a:gd name="T62" fmla="*/ 60 w 114"/>
                  <a:gd name="T63" fmla="*/ 72 h 250"/>
                  <a:gd name="T64" fmla="*/ 50 w 114"/>
                  <a:gd name="T65" fmla="*/ 84 h 250"/>
                  <a:gd name="T66" fmla="*/ 50 w 114"/>
                  <a:gd name="T67" fmla="*/ 88 h 250"/>
                  <a:gd name="T68" fmla="*/ 50 w 114"/>
                  <a:gd name="T69" fmla="*/ 94 h 250"/>
                  <a:gd name="T70" fmla="*/ 58 w 114"/>
                  <a:gd name="T71" fmla="*/ 110 h 250"/>
                  <a:gd name="T72" fmla="*/ 78 w 114"/>
                  <a:gd name="T73" fmla="*/ 134 h 250"/>
                  <a:gd name="T74" fmla="*/ 84 w 114"/>
                  <a:gd name="T75" fmla="*/ 142 h 250"/>
                  <a:gd name="T76" fmla="*/ 90 w 114"/>
                  <a:gd name="T77" fmla="*/ 158 h 250"/>
                  <a:gd name="T78" fmla="*/ 90 w 114"/>
                  <a:gd name="T79" fmla="*/ 166 h 250"/>
                  <a:gd name="T80" fmla="*/ 86 w 114"/>
                  <a:gd name="T81" fmla="*/ 176 h 250"/>
                  <a:gd name="T82" fmla="*/ 86 w 114"/>
                  <a:gd name="T83" fmla="*/ 176 h 250"/>
                  <a:gd name="T84" fmla="*/ 78 w 114"/>
                  <a:gd name="T85" fmla="*/ 188 h 250"/>
                  <a:gd name="T86" fmla="*/ 64 w 114"/>
                  <a:gd name="T87" fmla="*/ 192 h 250"/>
                  <a:gd name="T88" fmla="*/ 38 w 114"/>
                  <a:gd name="T89" fmla="*/ 196 h 250"/>
                  <a:gd name="T90" fmla="*/ 38 w 114"/>
                  <a:gd name="T91" fmla="*/ 196 h 250"/>
                  <a:gd name="T92" fmla="*/ 24 w 114"/>
                  <a:gd name="T93" fmla="*/ 206 h 250"/>
                  <a:gd name="T94" fmla="*/ 16 w 114"/>
                  <a:gd name="T95" fmla="*/ 220 h 250"/>
                  <a:gd name="T96" fmla="*/ 8 w 114"/>
                  <a:gd name="T97" fmla="*/ 244 h 250"/>
                  <a:gd name="T98" fmla="*/ 2 w 114"/>
                  <a:gd name="T99" fmla="*/ 250 h 250"/>
                  <a:gd name="T100" fmla="*/ 0 w 114"/>
                  <a:gd name="T101" fmla="*/ 248 h 2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"/>
                  <a:gd name="T154" fmla="*/ 0 h 250"/>
                  <a:gd name="T155" fmla="*/ 114 w 114"/>
                  <a:gd name="T156" fmla="*/ 250 h 2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" h="250">
                    <a:moveTo>
                      <a:pt x="0" y="248"/>
                    </a:moveTo>
                    <a:lnTo>
                      <a:pt x="0" y="248"/>
                    </a:lnTo>
                    <a:lnTo>
                      <a:pt x="6" y="242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10"/>
                    </a:lnTo>
                    <a:lnTo>
                      <a:pt x="22" y="204"/>
                    </a:lnTo>
                    <a:lnTo>
                      <a:pt x="28" y="198"/>
                    </a:lnTo>
                    <a:lnTo>
                      <a:pt x="38" y="194"/>
                    </a:lnTo>
                    <a:lnTo>
                      <a:pt x="52" y="192"/>
                    </a:lnTo>
                    <a:lnTo>
                      <a:pt x="64" y="190"/>
                    </a:lnTo>
                    <a:lnTo>
                      <a:pt x="70" y="188"/>
                    </a:lnTo>
                    <a:lnTo>
                      <a:pt x="76" y="186"/>
                    </a:lnTo>
                    <a:lnTo>
                      <a:pt x="80" y="180"/>
                    </a:lnTo>
                    <a:lnTo>
                      <a:pt x="84" y="174"/>
                    </a:lnTo>
                    <a:lnTo>
                      <a:pt x="86" y="166"/>
                    </a:lnTo>
                    <a:lnTo>
                      <a:pt x="86" y="158"/>
                    </a:lnTo>
                    <a:lnTo>
                      <a:pt x="84" y="150"/>
                    </a:lnTo>
                    <a:lnTo>
                      <a:pt x="82" y="142"/>
                    </a:lnTo>
                    <a:lnTo>
                      <a:pt x="76" y="136"/>
                    </a:lnTo>
                    <a:lnTo>
                      <a:pt x="56" y="112"/>
                    </a:lnTo>
                    <a:lnTo>
                      <a:pt x="48" y="100"/>
                    </a:lnTo>
                    <a:lnTo>
                      <a:pt x="46" y="94"/>
                    </a:lnTo>
                    <a:lnTo>
                      <a:pt x="46" y="88"/>
                    </a:lnTo>
                    <a:lnTo>
                      <a:pt x="48" y="82"/>
                    </a:lnTo>
                    <a:lnTo>
                      <a:pt x="52" y="76"/>
                    </a:lnTo>
                    <a:lnTo>
                      <a:pt x="58" y="70"/>
                    </a:lnTo>
                    <a:lnTo>
                      <a:pt x="66" y="62"/>
                    </a:lnTo>
                    <a:lnTo>
                      <a:pt x="76" y="54"/>
                    </a:lnTo>
                    <a:lnTo>
                      <a:pt x="92" y="44"/>
                    </a:lnTo>
                    <a:lnTo>
                      <a:pt x="106" y="30"/>
                    </a:lnTo>
                    <a:lnTo>
                      <a:pt x="110" y="22"/>
                    </a:lnTo>
                    <a:lnTo>
                      <a:pt x="112" y="16"/>
                    </a:lnTo>
                    <a:lnTo>
                      <a:pt x="110" y="8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4" y="8"/>
                    </a:lnTo>
                    <a:lnTo>
                      <a:pt x="114" y="16"/>
                    </a:lnTo>
                    <a:lnTo>
                      <a:pt x="112" y="24"/>
                    </a:lnTo>
                    <a:lnTo>
                      <a:pt x="108" y="30"/>
                    </a:lnTo>
                    <a:lnTo>
                      <a:pt x="94" y="46"/>
                    </a:lnTo>
                    <a:lnTo>
                      <a:pt x="78" y="58"/>
                    </a:lnTo>
                    <a:lnTo>
                      <a:pt x="68" y="64"/>
                    </a:lnTo>
                    <a:lnTo>
                      <a:pt x="60" y="72"/>
                    </a:lnTo>
                    <a:lnTo>
                      <a:pt x="54" y="78"/>
                    </a:lnTo>
                    <a:lnTo>
                      <a:pt x="50" y="84"/>
                    </a:lnTo>
                    <a:lnTo>
                      <a:pt x="50" y="88"/>
                    </a:lnTo>
                    <a:lnTo>
                      <a:pt x="50" y="94"/>
                    </a:lnTo>
                    <a:lnTo>
                      <a:pt x="52" y="100"/>
                    </a:lnTo>
                    <a:lnTo>
                      <a:pt x="58" y="110"/>
                    </a:lnTo>
                    <a:lnTo>
                      <a:pt x="78" y="134"/>
                    </a:lnTo>
                    <a:lnTo>
                      <a:pt x="84" y="142"/>
                    </a:lnTo>
                    <a:lnTo>
                      <a:pt x="88" y="150"/>
                    </a:lnTo>
                    <a:lnTo>
                      <a:pt x="90" y="158"/>
                    </a:lnTo>
                    <a:lnTo>
                      <a:pt x="90" y="166"/>
                    </a:lnTo>
                    <a:lnTo>
                      <a:pt x="86" y="176"/>
                    </a:lnTo>
                    <a:lnTo>
                      <a:pt x="82" y="182"/>
                    </a:lnTo>
                    <a:lnTo>
                      <a:pt x="78" y="188"/>
                    </a:lnTo>
                    <a:lnTo>
                      <a:pt x="72" y="190"/>
                    </a:lnTo>
                    <a:lnTo>
                      <a:pt x="64" y="192"/>
                    </a:lnTo>
                    <a:lnTo>
                      <a:pt x="52" y="194"/>
                    </a:lnTo>
                    <a:lnTo>
                      <a:pt x="38" y="196"/>
                    </a:lnTo>
                    <a:lnTo>
                      <a:pt x="30" y="200"/>
                    </a:lnTo>
                    <a:lnTo>
                      <a:pt x="24" y="206"/>
                    </a:lnTo>
                    <a:lnTo>
                      <a:pt x="20" y="212"/>
                    </a:lnTo>
                    <a:lnTo>
                      <a:pt x="16" y="220"/>
                    </a:lnTo>
                    <a:lnTo>
                      <a:pt x="12" y="236"/>
                    </a:lnTo>
                    <a:lnTo>
                      <a:pt x="8" y="244"/>
                    </a:lnTo>
                    <a:lnTo>
                      <a:pt x="2" y="25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4" name="Freeform 167"/>
              <p:cNvSpPr>
                <a:spLocks/>
              </p:cNvSpPr>
              <p:nvPr/>
            </p:nvSpPr>
            <p:spPr bwMode="auto">
              <a:xfrm>
                <a:off x="4529" y="3877"/>
                <a:ext cx="110" cy="112"/>
              </a:xfrm>
              <a:custGeom>
                <a:avLst/>
                <a:gdLst>
                  <a:gd name="T0" fmla="*/ 18 w 110"/>
                  <a:gd name="T1" fmla="*/ 0 h 112"/>
                  <a:gd name="T2" fmla="*/ 18 w 110"/>
                  <a:gd name="T3" fmla="*/ 0 h 112"/>
                  <a:gd name="T4" fmla="*/ 22 w 110"/>
                  <a:gd name="T5" fmla="*/ 0 h 112"/>
                  <a:gd name="T6" fmla="*/ 30 w 110"/>
                  <a:gd name="T7" fmla="*/ 4 h 112"/>
                  <a:gd name="T8" fmla="*/ 46 w 110"/>
                  <a:gd name="T9" fmla="*/ 12 h 112"/>
                  <a:gd name="T10" fmla="*/ 64 w 110"/>
                  <a:gd name="T11" fmla="*/ 30 h 112"/>
                  <a:gd name="T12" fmla="*/ 64 w 110"/>
                  <a:gd name="T13" fmla="*/ 30 h 112"/>
                  <a:gd name="T14" fmla="*/ 82 w 110"/>
                  <a:gd name="T15" fmla="*/ 48 h 112"/>
                  <a:gd name="T16" fmla="*/ 92 w 110"/>
                  <a:gd name="T17" fmla="*/ 60 h 112"/>
                  <a:gd name="T18" fmla="*/ 100 w 110"/>
                  <a:gd name="T19" fmla="*/ 68 h 112"/>
                  <a:gd name="T20" fmla="*/ 110 w 110"/>
                  <a:gd name="T21" fmla="*/ 76 h 112"/>
                  <a:gd name="T22" fmla="*/ 110 w 110"/>
                  <a:gd name="T23" fmla="*/ 76 h 112"/>
                  <a:gd name="T24" fmla="*/ 104 w 110"/>
                  <a:gd name="T25" fmla="*/ 78 h 112"/>
                  <a:gd name="T26" fmla="*/ 90 w 110"/>
                  <a:gd name="T27" fmla="*/ 82 h 112"/>
                  <a:gd name="T28" fmla="*/ 84 w 110"/>
                  <a:gd name="T29" fmla="*/ 86 h 112"/>
                  <a:gd name="T30" fmla="*/ 78 w 110"/>
                  <a:gd name="T31" fmla="*/ 94 h 112"/>
                  <a:gd name="T32" fmla="*/ 76 w 110"/>
                  <a:gd name="T33" fmla="*/ 102 h 112"/>
                  <a:gd name="T34" fmla="*/ 74 w 110"/>
                  <a:gd name="T35" fmla="*/ 112 h 112"/>
                  <a:gd name="T36" fmla="*/ 74 w 110"/>
                  <a:gd name="T37" fmla="*/ 112 h 112"/>
                  <a:gd name="T38" fmla="*/ 44 w 110"/>
                  <a:gd name="T39" fmla="*/ 92 h 112"/>
                  <a:gd name="T40" fmla="*/ 8 w 110"/>
                  <a:gd name="T41" fmla="*/ 68 h 112"/>
                  <a:gd name="T42" fmla="*/ 8 w 110"/>
                  <a:gd name="T43" fmla="*/ 68 h 112"/>
                  <a:gd name="T44" fmla="*/ 4 w 110"/>
                  <a:gd name="T45" fmla="*/ 64 h 112"/>
                  <a:gd name="T46" fmla="*/ 2 w 110"/>
                  <a:gd name="T47" fmla="*/ 56 h 112"/>
                  <a:gd name="T48" fmla="*/ 0 w 110"/>
                  <a:gd name="T49" fmla="*/ 46 h 112"/>
                  <a:gd name="T50" fmla="*/ 0 w 110"/>
                  <a:gd name="T51" fmla="*/ 34 h 112"/>
                  <a:gd name="T52" fmla="*/ 2 w 110"/>
                  <a:gd name="T53" fmla="*/ 22 h 112"/>
                  <a:gd name="T54" fmla="*/ 6 w 110"/>
                  <a:gd name="T55" fmla="*/ 12 h 112"/>
                  <a:gd name="T56" fmla="*/ 10 w 110"/>
                  <a:gd name="T57" fmla="*/ 4 h 112"/>
                  <a:gd name="T58" fmla="*/ 18 w 110"/>
                  <a:gd name="T59" fmla="*/ 0 h 112"/>
                  <a:gd name="T60" fmla="*/ 18 w 110"/>
                  <a:gd name="T61" fmla="*/ 0 h 1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12"/>
                  <a:gd name="T95" fmla="*/ 110 w 110"/>
                  <a:gd name="T96" fmla="*/ 112 h 1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12">
                    <a:moveTo>
                      <a:pt x="18" y="0"/>
                    </a:moveTo>
                    <a:lnTo>
                      <a:pt x="18" y="0"/>
                    </a:lnTo>
                    <a:lnTo>
                      <a:pt x="22" y="0"/>
                    </a:lnTo>
                    <a:lnTo>
                      <a:pt x="30" y="4"/>
                    </a:lnTo>
                    <a:lnTo>
                      <a:pt x="46" y="12"/>
                    </a:lnTo>
                    <a:lnTo>
                      <a:pt x="64" y="30"/>
                    </a:lnTo>
                    <a:lnTo>
                      <a:pt x="82" y="48"/>
                    </a:lnTo>
                    <a:lnTo>
                      <a:pt x="92" y="60"/>
                    </a:lnTo>
                    <a:lnTo>
                      <a:pt x="100" y="68"/>
                    </a:lnTo>
                    <a:lnTo>
                      <a:pt x="110" y="76"/>
                    </a:lnTo>
                    <a:lnTo>
                      <a:pt x="104" y="78"/>
                    </a:lnTo>
                    <a:lnTo>
                      <a:pt x="90" y="82"/>
                    </a:lnTo>
                    <a:lnTo>
                      <a:pt x="84" y="86"/>
                    </a:lnTo>
                    <a:lnTo>
                      <a:pt x="78" y="94"/>
                    </a:lnTo>
                    <a:lnTo>
                      <a:pt x="76" y="102"/>
                    </a:lnTo>
                    <a:lnTo>
                      <a:pt x="74" y="112"/>
                    </a:lnTo>
                    <a:lnTo>
                      <a:pt x="44" y="92"/>
                    </a:lnTo>
                    <a:lnTo>
                      <a:pt x="8" y="68"/>
                    </a:lnTo>
                    <a:lnTo>
                      <a:pt x="4" y="64"/>
                    </a:lnTo>
                    <a:lnTo>
                      <a:pt x="2" y="56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2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5" name="Freeform 168"/>
              <p:cNvSpPr>
                <a:spLocks/>
              </p:cNvSpPr>
              <p:nvPr/>
            </p:nvSpPr>
            <p:spPr bwMode="auto">
              <a:xfrm>
                <a:off x="5079" y="3593"/>
                <a:ext cx="136" cy="300"/>
              </a:xfrm>
              <a:custGeom>
                <a:avLst/>
                <a:gdLst>
                  <a:gd name="T0" fmla="*/ 108 w 136"/>
                  <a:gd name="T1" fmla="*/ 2 h 300"/>
                  <a:gd name="T2" fmla="*/ 108 w 136"/>
                  <a:gd name="T3" fmla="*/ 2 h 300"/>
                  <a:gd name="T4" fmla="*/ 94 w 136"/>
                  <a:gd name="T5" fmla="*/ 26 h 300"/>
                  <a:gd name="T6" fmla="*/ 80 w 136"/>
                  <a:gd name="T7" fmla="*/ 52 h 300"/>
                  <a:gd name="T8" fmla="*/ 66 w 136"/>
                  <a:gd name="T9" fmla="*/ 88 h 300"/>
                  <a:gd name="T10" fmla="*/ 66 w 136"/>
                  <a:gd name="T11" fmla="*/ 88 h 300"/>
                  <a:gd name="T12" fmla="*/ 52 w 136"/>
                  <a:gd name="T13" fmla="*/ 126 h 300"/>
                  <a:gd name="T14" fmla="*/ 36 w 136"/>
                  <a:gd name="T15" fmla="*/ 166 h 300"/>
                  <a:gd name="T16" fmla="*/ 18 w 136"/>
                  <a:gd name="T17" fmla="*/ 204 h 300"/>
                  <a:gd name="T18" fmla="*/ 8 w 136"/>
                  <a:gd name="T19" fmla="*/ 220 h 300"/>
                  <a:gd name="T20" fmla="*/ 0 w 136"/>
                  <a:gd name="T21" fmla="*/ 232 h 300"/>
                  <a:gd name="T22" fmla="*/ 0 w 136"/>
                  <a:gd name="T23" fmla="*/ 232 h 300"/>
                  <a:gd name="T24" fmla="*/ 0 w 136"/>
                  <a:gd name="T25" fmla="*/ 260 h 300"/>
                  <a:gd name="T26" fmla="*/ 2 w 136"/>
                  <a:gd name="T27" fmla="*/ 282 h 300"/>
                  <a:gd name="T28" fmla="*/ 4 w 136"/>
                  <a:gd name="T29" fmla="*/ 292 h 300"/>
                  <a:gd name="T30" fmla="*/ 8 w 136"/>
                  <a:gd name="T31" fmla="*/ 298 h 300"/>
                  <a:gd name="T32" fmla="*/ 8 w 136"/>
                  <a:gd name="T33" fmla="*/ 298 h 300"/>
                  <a:gd name="T34" fmla="*/ 10 w 136"/>
                  <a:gd name="T35" fmla="*/ 300 h 300"/>
                  <a:gd name="T36" fmla="*/ 14 w 136"/>
                  <a:gd name="T37" fmla="*/ 300 h 300"/>
                  <a:gd name="T38" fmla="*/ 26 w 136"/>
                  <a:gd name="T39" fmla="*/ 292 h 300"/>
                  <a:gd name="T40" fmla="*/ 40 w 136"/>
                  <a:gd name="T41" fmla="*/ 278 h 300"/>
                  <a:gd name="T42" fmla="*/ 56 w 136"/>
                  <a:gd name="T43" fmla="*/ 258 h 300"/>
                  <a:gd name="T44" fmla="*/ 74 w 136"/>
                  <a:gd name="T45" fmla="*/ 236 h 300"/>
                  <a:gd name="T46" fmla="*/ 90 w 136"/>
                  <a:gd name="T47" fmla="*/ 212 h 300"/>
                  <a:gd name="T48" fmla="*/ 104 w 136"/>
                  <a:gd name="T49" fmla="*/ 186 h 300"/>
                  <a:gd name="T50" fmla="*/ 116 w 136"/>
                  <a:gd name="T51" fmla="*/ 162 h 300"/>
                  <a:gd name="T52" fmla="*/ 116 w 136"/>
                  <a:gd name="T53" fmla="*/ 162 h 300"/>
                  <a:gd name="T54" fmla="*/ 126 w 136"/>
                  <a:gd name="T55" fmla="*/ 138 h 300"/>
                  <a:gd name="T56" fmla="*/ 132 w 136"/>
                  <a:gd name="T57" fmla="*/ 110 h 300"/>
                  <a:gd name="T58" fmla="*/ 136 w 136"/>
                  <a:gd name="T59" fmla="*/ 82 h 300"/>
                  <a:gd name="T60" fmla="*/ 136 w 136"/>
                  <a:gd name="T61" fmla="*/ 54 h 300"/>
                  <a:gd name="T62" fmla="*/ 134 w 136"/>
                  <a:gd name="T63" fmla="*/ 30 h 300"/>
                  <a:gd name="T64" fmla="*/ 132 w 136"/>
                  <a:gd name="T65" fmla="*/ 20 h 300"/>
                  <a:gd name="T66" fmla="*/ 130 w 136"/>
                  <a:gd name="T67" fmla="*/ 12 h 300"/>
                  <a:gd name="T68" fmla="*/ 126 w 136"/>
                  <a:gd name="T69" fmla="*/ 6 h 300"/>
                  <a:gd name="T70" fmla="*/ 120 w 136"/>
                  <a:gd name="T71" fmla="*/ 2 h 300"/>
                  <a:gd name="T72" fmla="*/ 114 w 136"/>
                  <a:gd name="T73" fmla="*/ 0 h 300"/>
                  <a:gd name="T74" fmla="*/ 108 w 136"/>
                  <a:gd name="T75" fmla="*/ 2 h 300"/>
                  <a:gd name="T76" fmla="*/ 108 w 136"/>
                  <a:gd name="T77" fmla="*/ 2 h 3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6"/>
                  <a:gd name="T118" fmla="*/ 0 h 300"/>
                  <a:gd name="T119" fmla="*/ 136 w 136"/>
                  <a:gd name="T120" fmla="*/ 300 h 3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6" h="300">
                    <a:moveTo>
                      <a:pt x="108" y="2"/>
                    </a:moveTo>
                    <a:lnTo>
                      <a:pt x="108" y="2"/>
                    </a:lnTo>
                    <a:lnTo>
                      <a:pt x="94" y="26"/>
                    </a:lnTo>
                    <a:lnTo>
                      <a:pt x="80" y="52"/>
                    </a:lnTo>
                    <a:lnTo>
                      <a:pt x="66" y="88"/>
                    </a:lnTo>
                    <a:lnTo>
                      <a:pt x="52" y="126"/>
                    </a:lnTo>
                    <a:lnTo>
                      <a:pt x="36" y="166"/>
                    </a:lnTo>
                    <a:lnTo>
                      <a:pt x="18" y="204"/>
                    </a:lnTo>
                    <a:lnTo>
                      <a:pt x="8" y="220"/>
                    </a:lnTo>
                    <a:lnTo>
                      <a:pt x="0" y="232"/>
                    </a:lnTo>
                    <a:lnTo>
                      <a:pt x="0" y="260"/>
                    </a:lnTo>
                    <a:lnTo>
                      <a:pt x="2" y="282"/>
                    </a:lnTo>
                    <a:lnTo>
                      <a:pt x="4" y="292"/>
                    </a:lnTo>
                    <a:lnTo>
                      <a:pt x="8" y="298"/>
                    </a:lnTo>
                    <a:lnTo>
                      <a:pt x="10" y="300"/>
                    </a:lnTo>
                    <a:lnTo>
                      <a:pt x="14" y="300"/>
                    </a:lnTo>
                    <a:lnTo>
                      <a:pt x="26" y="292"/>
                    </a:lnTo>
                    <a:lnTo>
                      <a:pt x="40" y="278"/>
                    </a:lnTo>
                    <a:lnTo>
                      <a:pt x="56" y="258"/>
                    </a:lnTo>
                    <a:lnTo>
                      <a:pt x="74" y="236"/>
                    </a:lnTo>
                    <a:lnTo>
                      <a:pt x="90" y="212"/>
                    </a:lnTo>
                    <a:lnTo>
                      <a:pt x="104" y="186"/>
                    </a:lnTo>
                    <a:lnTo>
                      <a:pt x="116" y="162"/>
                    </a:lnTo>
                    <a:lnTo>
                      <a:pt x="126" y="138"/>
                    </a:lnTo>
                    <a:lnTo>
                      <a:pt x="132" y="110"/>
                    </a:lnTo>
                    <a:lnTo>
                      <a:pt x="136" y="82"/>
                    </a:lnTo>
                    <a:lnTo>
                      <a:pt x="136" y="54"/>
                    </a:lnTo>
                    <a:lnTo>
                      <a:pt x="134" y="30"/>
                    </a:lnTo>
                    <a:lnTo>
                      <a:pt x="132" y="20"/>
                    </a:lnTo>
                    <a:lnTo>
                      <a:pt x="130" y="12"/>
                    </a:lnTo>
                    <a:lnTo>
                      <a:pt x="126" y="6"/>
                    </a:lnTo>
                    <a:lnTo>
                      <a:pt x="120" y="2"/>
                    </a:lnTo>
                    <a:lnTo>
                      <a:pt x="114" y="0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6" name="Freeform 169"/>
              <p:cNvSpPr>
                <a:spLocks/>
              </p:cNvSpPr>
              <p:nvPr/>
            </p:nvSpPr>
            <p:spPr bwMode="auto">
              <a:xfrm>
                <a:off x="5127" y="3431"/>
                <a:ext cx="118" cy="264"/>
              </a:xfrm>
              <a:custGeom>
                <a:avLst/>
                <a:gdLst>
                  <a:gd name="T0" fmla="*/ 60 w 118"/>
                  <a:gd name="T1" fmla="*/ 0 h 264"/>
                  <a:gd name="T2" fmla="*/ 60 w 118"/>
                  <a:gd name="T3" fmla="*/ 0 h 264"/>
                  <a:gd name="T4" fmla="*/ 62 w 118"/>
                  <a:gd name="T5" fmla="*/ 14 h 264"/>
                  <a:gd name="T6" fmla="*/ 64 w 118"/>
                  <a:gd name="T7" fmla="*/ 46 h 264"/>
                  <a:gd name="T8" fmla="*/ 66 w 118"/>
                  <a:gd name="T9" fmla="*/ 64 h 264"/>
                  <a:gd name="T10" fmla="*/ 70 w 118"/>
                  <a:gd name="T11" fmla="*/ 86 h 264"/>
                  <a:gd name="T12" fmla="*/ 78 w 118"/>
                  <a:gd name="T13" fmla="*/ 106 h 264"/>
                  <a:gd name="T14" fmla="*/ 86 w 118"/>
                  <a:gd name="T15" fmla="*/ 126 h 264"/>
                  <a:gd name="T16" fmla="*/ 86 w 118"/>
                  <a:gd name="T17" fmla="*/ 126 h 264"/>
                  <a:gd name="T18" fmla="*/ 100 w 118"/>
                  <a:gd name="T19" fmla="*/ 150 h 264"/>
                  <a:gd name="T20" fmla="*/ 110 w 118"/>
                  <a:gd name="T21" fmla="*/ 176 h 264"/>
                  <a:gd name="T22" fmla="*/ 116 w 118"/>
                  <a:gd name="T23" fmla="*/ 198 h 264"/>
                  <a:gd name="T24" fmla="*/ 118 w 118"/>
                  <a:gd name="T25" fmla="*/ 220 h 264"/>
                  <a:gd name="T26" fmla="*/ 118 w 118"/>
                  <a:gd name="T27" fmla="*/ 238 h 264"/>
                  <a:gd name="T28" fmla="*/ 114 w 118"/>
                  <a:gd name="T29" fmla="*/ 252 h 264"/>
                  <a:gd name="T30" fmla="*/ 110 w 118"/>
                  <a:gd name="T31" fmla="*/ 256 h 264"/>
                  <a:gd name="T32" fmla="*/ 106 w 118"/>
                  <a:gd name="T33" fmla="*/ 260 h 264"/>
                  <a:gd name="T34" fmla="*/ 100 w 118"/>
                  <a:gd name="T35" fmla="*/ 262 h 264"/>
                  <a:gd name="T36" fmla="*/ 94 w 118"/>
                  <a:gd name="T37" fmla="*/ 264 h 264"/>
                  <a:gd name="T38" fmla="*/ 94 w 118"/>
                  <a:gd name="T39" fmla="*/ 264 h 264"/>
                  <a:gd name="T40" fmla="*/ 82 w 118"/>
                  <a:gd name="T41" fmla="*/ 262 h 264"/>
                  <a:gd name="T42" fmla="*/ 68 w 118"/>
                  <a:gd name="T43" fmla="*/ 260 h 264"/>
                  <a:gd name="T44" fmla="*/ 54 w 118"/>
                  <a:gd name="T45" fmla="*/ 256 h 264"/>
                  <a:gd name="T46" fmla="*/ 44 w 118"/>
                  <a:gd name="T47" fmla="*/ 250 h 264"/>
                  <a:gd name="T48" fmla="*/ 34 w 118"/>
                  <a:gd name="T49" fmla="*/ 242 h 264"/>
                  <a:gd name="T50" fmla="*/ 26 w 118"/>
                  <a:gd name="T51" fmla="*/ 236 h 264"/>
                  <a:gd name="T52" fmla="*/ 22 w 118"/>
                  <a:gd name="T53" fmla="*/ 228 h 264"/>
                  <a:gd name="T54" fmla="*/ 22 w 118"/>
                  <a:gd name="T55" fmla="*/ 222 h 264"/>
                  <a:gd name="T56" fmla="*/ 22 w 118"/>
                  <a:gd name="T57" fmla="*/ 222 h 264"/>
                  <a:gd name="T58" fmla="*/ 26 w 118"/>
                  <a:gd name="T59" fmla="*/ 198 h 264"/>
                  <a:gd name="T60" fmla="*/ 26 w 118"/>
                  <a:gd name="T61" fmla="*/ 174 h 264"/>
                  <a:gd name="T62" fmla="*/ 24 w 118"/>
                  <a:gd name="T63" fmla="*/ 152 h 264"/>
                  <a:gd name="T64" fmla="*/ 20 w 118"/>
                  <a:gd name="T65" fmla="*/ 128 h 264"/>
                  <a:gd name="T66" fmla="*/ 16 w 118"/>
                  <a:gd name="T67" fmla="*/ 108 h 264"/>
                  <a:gd name="T68" fmla="*/ 10 w 118"/>
                  <a:gd name="T69" fmla="*/ 90 h 264"/>
                  <a:gd name="T70" fmla="*/ 2 w 118"/>
                  <a:gd name="T71" fmla="*/ 64 h 264"/>
                  <a:gd name="T72" fmla="*/ 2 w 118"/>
                  <a:gd name="T73" fmla="*/ 64 h 264"/>
                  <a:gd name="T74" fmla="*/ 0 w 118"/>
                  <a:gd name="T75" fmla="*/ 58 h 264"/>
                  <a:gd name="T76" fmla="*/ 2 w 118"/>
                  <a:gd name="T77" fmla="*/ 54 h 264"/>
                  <a:gd name="T78" fmla="*/ 6 w 118"/>
                  <a:gd name="T79" fmla="*/ 44 h 264"/>
                  <a:gd name="T80" fmla="*/ 16 w 118"/>
                  <a:gd name="T81" fmla="*/ 32 h 264"/>
                  <a:gd name="T82" fmla="*/ 28 w 118"/>
                  <a:gd name="T83" fmla="*/ 22 h 264"/>
                  <a:gd name="T84" fmla="*/ 50 w 118"/>
                  <a:gd name="T85" fmla="*/ 8 h 264"/>
                  <a:gd name="T86" fmla="*/ 60 w 118"/>
                  <a:gd name="T87" fmla="*/ 0 h 264"/>
                  <a:gd name="T88" fmla="*/ 60 w 118"/>
                  <a:gd name="T89" fmla="*/ 0 h 2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8"/>
                  <a:gd name="T136" fmla="*/ 0 h 264"/>
                  <a:gd name="T137" fmla="*/ 118 w 118"/>
                  <a:gd name="T138" fmla="*/ 264 h 26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8" h="264">
                    <a:moveTo>
                      <a:pt x="60" y="0"/>
                    </a:moveTo>
                    <a:lnTo>
                      <a:pt x="60" y="0"/>
                    </a:lnTo>
                    <a:lnTo>
                      <a:pt x="62" y="14"/>
                    </a:lnTo>
                    <a:lnTo>
                      <a:pt x="64" y="46"/>
                    </a:lnTo>
                    <a:lnTo>
                      <a:pt x="66" y="64"/>
                    </a:lnTo>
                    <a:lnTo>
                      <a:pt x="70" y="86"/>
                    </a:lnTo>
                    <a:lnTo>
                      <a:pt x="78" y="106"/>
                    </a:lnTo>
                    <a:lnTo>
                      <a:pt x="86" y="126"/>
                    </a:lnTo>
                    <a:lnTo>
                      <a:pt x="100" y="150"/>
                    </a:lnTo>
                    <a:lnTo>
                      <a:pt x="110" y="176"/>
                    </a:lnTo>
                    <a:lnTo>
                      <a:pt x="116" y="198"/>
                    </a:lnTo>
                    <a:lnTo>
                      <a:pt x="118" y="220"/>
                    </a:lnTo>
                    <a:lnTo>
                      <a:pt x="118" y="238"/>
                    </a:lnTo>
                    <a:lnTo>
                      <a:pt x="114" y="252"/>
                    </a:lnTo>
                    <a:lnTo>
                      <a:pt x="110" y="256"/>
                    </a:lnTo>
                    <a:lnTo>
                      <a:pt x="106" y="260"/>
                    </a:lnTo>
                    <a:lnTo>
                      <a:pt x="100" y="262"/>
                    </a:lnTo>
                    <a:lnTo>
                      <a:pt x="94" y="264"/>
                    </a:lnTo>
                    <a:lnTo>
                      <a:pt x="82" y="262"/>
                    </a:lnTo>
                    <a:lnTo>
                      <a:pt x="68" y="260"/>
                    </a:lnTo>
                    <a:lnTo>
                      <a:pt x="54" y="256"/>
                    </a:lnTo>
                    <a:lnTo>
                      <a:pt x="44" y="250"/>
                    </a:lnTo>
                    <a:lnTo>
                      <a:pt x="34" y="242"/>
                    </a:lnTo>
                    <a:lnTo>
                      <a:pt x="26" y="236"/>
                    </a:lnTo>
                    <a:lnTo>
                      <a:pt x="22" y="228"/>
                    </a:lnTo>
                    <a:lnTo>
                      <a:pt x="22" y="222"/>
                    </a:lnTo>
                    <a:lnTo>
                      <a:pt x="26" y="198"/>
                    </a:lnTo>
                    <a:lnTo>
                      <a:pt x="26" y="174"/>
                    </a:lnTo>
                    <a:lnTo>
                      <a:pt x="24" y="152"/>
                    </a:lnTo>
                    <a:lnTo>
                      <a:pt x="20" y="128"/>
                    </a:lnTo>
                    <a:lnTo>
                      <a:pt x="16" y="108"/>
                    </a:lnTo>
                    <a:lnTo>
                      <a:pt x="10" y="90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2" y="54"/>
                    </a:lnTo>
                    <a:lnTo>
                      <a:pt x="6" y="44"/>
                    </a:lnTo>
                    <a:lnTo>
                      <a:pt x="16" y="32"/>
                    </a:lnTo>
                    <a:lnTo>
                      <a:pt x="28" y="22"/>
                    </a:lnTo>
                    <a:lnTo>
                      <a:pt x="50" y="8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7" name="Freeform 170"/>
              <p:cNvSpPr>
                <a:spLocks/>
              </p:cNvSpPr>
              <p:nvPr/>
            </p:nvSpPr>
            <p:spPr bwMode="auto">
              <a:xfrm>
                <a:off x="5033" y="3303"/>
                <a:ext cx="176" cy="218"/>
              </a:xfrm>
              <a:custGeom>
                <a:avLst/>
                <a:gdLst>
                  <a:gd name="T0" fmla="*/ 30 w 176"/>
                  <a:gd name="T1" fmla="*/ 216 h 218"/>
                  <a:gd name="T2" fmla="*/ 16 w 176"/>
                  <a:gd name="T3" fmla="*/ 210 h 218"/>
                  <a:gd name="T4" fmla="*/ 14 w 176"/>
                  <a:gd name="T5" fmla="*/ 198 h 218"/>
                  <a:gd name="T6" fmla="*/ 14 w 176"/>
                  <a:gd name="T7" fmla="*/ 192 h 218"/>
                  <a:gd name="T8" fmla="*/ 12 w 176"/>
                  <a:gd name="T9" fmla="*/ 186 h 218"/>
                  <a:gd name="T10" fmla="*/ 10 w 176"/>
                  <a:gd name="T11" fmla="*/ 184 h 218"/>
                  <a:gd name="T12" fmla="*/ 10 w 176"/>
                  <a:gd name="T13" fmla="*/ 178 h 218"/>
                  <a:gd name="T14" fmla="*/ 12 w 176"/>
                  <a:gd name="T15" fmla="*/ 178 h 218"/>
                  <a:gd name="T16" fmla="*/ 18 w 176"/>
                  <a:gd name="T17" fmla="*/ 174 h 218"/>
                  <a:gd name="T18" fmla="*/ 16 w 176"/>
                  <a:gd name="T19" fmla="*/ 172 h 218"/>
                  <a:gd name="T20" fmla="*/ 2 w 176"/>
                  <a:gd name="T21" fmla="*/ 164 h 218"/>
                  <a:gd name="T22" fmla="*/ 4 w 176"/>
                  <a:gd name="T23" fmla="*/ 160 h 218"/>
                  <a:gd name="T24" fmla="*/ 6 w 176"/>
                  <a:gd name="T25" fmla="*/ 150 h 218"/>
                  <a:gd name="T26" fmla="*/ 4 w 176"/>
                  <a:gd name="T27" fmla="*/ 146 h 218"/>
                  <a:gd name="T28" fmla="*/ 0 w 176"/>
                  <a:gd name="T29" fmla="*/ 140 h 218"/>
                  <a:gd name="T30" fmla="*/ 2 w 176"/>
                  <a:gd name="T31" fmla="*/ 132 h 218"/>
                  <a:gd name="T32" fmla="*/ 16 w 176"/>
                  <a:gd name="T33" fmla="*/ 118 h 218"/>
                  <a:gd name="T34" fmla="*/ 26 w 176"/>
                  <a:gd name="T35" fmla="*/ 104 h 218"/>
                  <a:gd name="T36" fmla="*/ 26 w 176"/>
                  <a:gd name="T37" fmla="*/ 94 h 218"/>
                  <a:gd name="T38" fmla="*/ 30 w 176"/>
                  <a:gd name="T39" fmla="*/ 52 h 218"/>
                  <a:gd name="T40" fmla="*/ 36 w 176"/>
                  <a:gd name="T41" fmla="*/ 30 h 218"/>
                  <a:gd name="T42" fmla="*/ 48 w 176"/>
                  <a:gd name="T43" fmla="*/ 8 h 218"/>
                  <a:gd name="T44" fmla="*/ 56 w 176"/>
                  <a:gd name="T45" fmla="*/ 4 h 218"/>
                  <a:gd name="T46" fmla="*/ 78 w 176"/>
                  <a:gd name="T47" fmla="*/ 0 h 218"/>
                  <a:gd name="T48" fmla="*/ 80 w 176"/>
                  <a:gd name="T49" fmla="*/ 8 h 218"/>
                  <a:gd name="T50" fmla="*/ 102 w 176"/>
                  <a:gd name="T51" fmla="*/ 48 h 218"/>
                  <a:gd name="T52" fmla="*/ 118 w 176"/>
                  <a:gd name="T53" fmla="*/ 68 h 218"/>
                  <a:gd name="T54" fmla="*/ 134 w 176"/>
                  <a:gd name="T55" fmla="*/ 82 h 218"/>
                  <a:gd name="T56" fmla="*/ 144 w 176"/>
                  <a:gd name="T57" fmla="*/ 98 h 218"/>
                  <a:gd name="T58" fmla="*/ 156 w 176"/>
                  <a:gd name="T59" fmla="*/ 102 h 218"/>
                  <a:gd name="T60" fmla="*/ 172 w 176"/>
                  <a:gd name="T61" fmla="*/ 112 h 218"/>
                  <a:gd name="T62" fmla="*/ 176 w 176"/>
                  <a:gd name="T63" fmla="*/ 126 h 218"/>
                  <a:gd name="T64" fmla="*/ 170 w 176"/>
                  <a:gd name="T65" fmla="*/ 146 h 218"/>
                  <a:gd name="T66" fmla="*/ 168 w 176"/>
                  <a:gd name="T67" fmla="*/ 150 h 218"/>
                  <a:gd name="T68" fmla="*/ 148 w 176"/>
                  <a:gd name="T69" fmla="*/ 158 h 218"/>
                  <a:gd name="T70" fmla="*/ 132 w 176"/>
                  <a:gd name="T71" fmla="*/ 158 h 218"/>
                  <a:gd name="T72" fmla="*/ 128 w 176"/>
                  <a:gd name="T73" fmla="*/ 168 h 218"/>
                  <a:gd name="T74" fmla="*/ 114 w 176"/>
                  <a:gd name="T75" fmla="*/ 192 h 218"/>
                  <a:gd name="T76" fmla="*/ 92 w 176"/>
                  <a:gd name="T77" fmla="*/ 208 h 218"/>
                  <a:gd name="T78" fmla="*/ 70 w 176"/>
                  <a:gd name="T79" fmla="*/ 216 h 218"/>
                  <a:gd name="T80" fmla="*/ 44 w 176"/>
                  <a:gd name="T81" fmla="*/ 218 h 218"/>
                  <a:gd name="T82" fmla="*/ 30 w 176"/>
                  <a:gd name="T83" fmla="*/ 216 h 21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6"/>
                  <a:gd name="T127" fmla="*/ 0 h 218"/>
                  <a:gd name="T128" fmla="*/ 176 w 176"/>
                  <a:gd name="T129" fmla="*/ 218 h 21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6" h="218">
                    <a:moveTo>
                      <a:pt x="30" y="216"/>
                    </a:moveTo>
                    <a:lnTo>
                      <a:pt x="30" y="216"/>
                    </a:lnTo>
                    <a:lnTo>
                      <a:pt x="20" y="214"/>
                    </a:lnTo>
                    <a:lnTo>
                      <a:pt x="16" y="210"/>
                    </a:lnTo>
                    <a:lnTo>
                      <a:pt x="14" y="204"/>
                    </a:lnTo>
                    <a:lnTo>
                      <a:pt x="14" y="198"/>
                    </a:lnTo>
                    <a:lnTo>
                      <a:pt x="14" y="192"/>
                    </a:lnTo>
                    <a:lnTo>
                      <a:pt x="14" y="188"/>
                    </a:lnTo>
                    <a:lnTo>
                      <a:pt x="12" y="186"/>
                    </a:lnTo>
                    <a:lnTo>
                      <a:pt x="10" y="184"/>
                    </a:lnTo>
                    <a:lnTo>
                      <a:pt x="10" y="182"/>
                    </a:lnTo>
                    <a:lnTo>
                      <a:pt x="10" y="178"/>
                    </a:lnTo>
                    <a:lnTo>
                      <a:pt x="12" y="178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0" y="170"/>
                    </a:lnTo>
                    <a:lnTo>
                      <a:pt x="2" y="164"/>
                    </a:lnTo>
                    <a:lnTo>
                      <a:pt x="4" y="160"/>
                    </a:lnTo>
                    <a:lnTo>
                      <a:pt x="6" y="154"/>
                    </a:lnTo>
                    <a:lnTo>
                      <a:pt x="6" y="150"/>
                    </a:lnTo>
                    <a:lnTo>
                      <a:pt x="4" y="146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2" y="132"/>
                    </a:lnTo>
                    <a:lnTo>
                      <a:pt x="10" y="124"/>
                    </a:lnTo>
                    <a:lnTo>
                      <a:pt x="16" y="118"/>
                    </a:lnTo>
                    <a:lnTo>
                      <a:pt x="22" y="112"/>
                    </a:lnTo>
                    <a:lnTo>
                      <a:pt x="26" y="104"/>
                    </a:lnTo>
                    <a:lnTo>
                      <a:pt x="26" y="94"/>
                    </a:lnTo>
                    <a:lnTo>
                      <a:pt x="28" y="74"/>
                    </a:lnTo>
                    <a:lnTo>
                      <a:pt x="30" y="52"/>
                    </a:lnTo>
                    <a:lnTo>
                      <a:pt x="32" y="40"/>
                    </a:lnTo>
                    <a:lnTo>
                      <a:pt x="36" y="30"/>
                    </a:lnTo>
                    <a:lnTo>
                      <a:pt x="40" y="18"/>
                    </a:lnTo>
                    <a:lnTo>
                      <a:pt x="48" y="8"/>
                    </a:lnTo>
                    <a:lnTo>
                      <a:pt x="56" y="4"/>
                    </a:lnTo>
                    <a:lnTo>
                      <a:pt x="64" y="2"/>
                    </a:lnTo>
                    <a:lnTo>
                      <a:pt x="78" y="0"/>
                    </a:lnTo>
                    <a:lnTo>
                      <a:pt x="80" y="8"/>
                    </a:lnTo>
                    <a:lnTo>
                      <a:pt x="88" y="26"/>
                    </a:lnTo>
                    <a:lnTo>
                      <a:pt x="102" y="48"/>
                    </a:lnTo>
                    <a:lnTo>
                      <a:pt x="110" y="60"/>
                    </a:lnTo>
                    <a:lnTo>
                      <a:pt x="118" y="68"/>
                    </a:lnTo>
                    <a:lnTo>
                      <a:pt x="134" y="82"/>
                    </a:lnTo>
                    <a:lnTo>
                      <a:pt x="142" y="92"/>
                    </a:lnTo>
                    <a:lnTo>
                      <a:pt x="144" y="98"/>
                    </a:lnTo>
                    <a:lnTo>
                      <a:pt x="156" y="102"/>
                    </a:lnTo>
                    <a:lnTo>
                      <a:pt x="172" y="112"/>
                    </a:lnTo>
                    <a:lnTo>
                      <a:pt x="176" y="118"/>
                    </a:lnTo>
                    <a:lnTo>
                      <a:pt x="176" y="126"/>
                    </a:lnTo>
                    <a:lnTo>
                      <a:pt x="176" y="136"/>
                    </a:lnTo>
                    <a:lnTo>
                      <a:pt x="170" y="146"/>
                    </a:lnTo>
                    <a:lnTo>
                      <a:pt x="168" y="150"/>
                    </a:lnTo>
                    <a:lnTo>
                      <a:pt x="162" y="154"/>
                    </a:lnTo>
                    <a:lnTo>
                      <a:pt x="148" y="158"/>
                    </a:lnTo>
                    <a:lnTo>
                      <a:pt x="138" y="158"/>
                    </a:lnTo>
                    <a:lnTo>
                      <a:pt x="132" y="158"/>
                    </a:lnTo>
                    <a:lnTo>
                      <a:pt x="128" y="168"/>
                    </a:lnTo>
                    <a:lnTo>
                      <a:pt x="122" y="180"/>
                    </a:lnTo>
                    <a:lnTo>
                      <a:pt x="114" y="192"/>
                    </a:lnTo>
                    <a:lnTo>
                      <a:pt x="100" y="202"/>
                    </a:lnTo>
                    <a:lnTo>
                      <a:pt x="92" y="208"/>
                    </a:lnTo>
                    <a:lnTo>
                      <a:pt x="82" y="212"/>
                    </a:lnTo>
                    <a:lnTo>
                      <a:pt x="70" y="216"/>
                    </a:lnTo>
                    <a:lnTo>
                      <a:pt x="58" y="218"/>
                    </a:lnTo>
                    <a:lnTo>
                      <a:pt x="44" y="218"/>
                    </a:lnTo>
                    <a:lnTo>
                      <a:pt x="30" y="216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8" name="Freeform 171"/>
              <p:cNvSpPr>
                <a:spLocks/>
              </p:cNvSpPr>
              <p:nvPr/>
            </p:nvSpPr>
            <p:spPr bwMode="auto">
              <a:xfrm>
                <a:off x="5063" y="3365"/>
                <a:ext cx="44" cy="20"/>
              </a:xfrm>
              <a:custGeom>
                <a:avLst/>
                <a:gdLst>
                  <a:gd name="T0" fmla="*/ 44 w 44"/>
                  <a:gd name="T1" fmla="*/ 20 h 20"/>
                  <a:gd name="T2" fmla="*/ 44 w 44"/>
                  <a:gd name="T3" fmla="*/ 20 h 20"/>
                  <a:gd name="T4" fmla="*/ 34 w 44"/>
                  <a:gd name="T5" fmla="*/ 12 h 20"/>
                  <a:gd name="T6" fmla="*/ 24 w 44"/>
                  <a:gd name="T7" fmla="*/ 6 h 20"/>
                  <a:gd name="T8" fmla="*/ 12 w 44"/>
                  <a:gd name="T9" fmla="*/ 6 h 20"/>
                  <a:gd name="T10" fmla="*/ 0 w 44"/>
                  <a:gd name="T11" fmla="*/ 10 h 20"/>
                  <a:gd name="T12" fmla="*/ 0 w 44"/>
                  <a:gd name="T13" fmla="*/ 10 h 20"/>
                  <a:gd name="T14" fmla="*/ 0 w 44"/>
                  <a:gd name="T15" fmla="*/ 10 h 20"/>
                  <a:gd name="T16" fmla="*/ 0 w 44"/>
                  <a:gd name="T17" fmla="*/ 8 h 20"/>
                  <a:gd name="T18" fmla="*/ 0 w 44"/>
                  <a:gd name="T19" fmla="*/ 8 h 20"/>
                  <a:gd name="T20" fmla="*/ 6 w 44"/>
                  <a:gd name="T21" fmla="*/ 2 h 20"/>
                  <a:gd name="T22" fmla="*/ 12 w 44"/>
                  <a:gd name="T23" fmla="*/ 0 h 20"/>
                  <a:gd name="T24" fmla="*/ 18 w 44"/>
                  <a:gd name="T25" fmla="*/ 0 h 20"/>
                  <a:gd name="T26" fmla="*/ 24 w 44"/>
                  <a:gd name="T27" fmla="*/ 2 h 20"/>
                  <a:gd name="T28" fmla="*/ 36 w 44"/>
                  <a:gd name="T29" fmla="*/ 10 h 20"/>
                  <a:gd name="T30" fmla="*/ 44 w 44"/>
                  <a:gd name="T31" fmla="*/ 20 h 20"/>
                  <a:gd name="T32" fmla="*/ 44 w 44"/>
                  <a:gd name="T33" fmla="*/ 20 h 20"/>
                  <a:gd name="T34" fmla="*/ 44 w 44"/>
                  <a:gd name="T35" fmla="*/ 20 h 20"/>
                  <a:gd name="T36" fmla="*/ 44 w 44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20"/>
                  <a:gd name="T59" fmla="*/ 44 w 44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20">
                    <a:moveTo>
                      <a:pt x="44" y="20"/>
                    </a:moveTo>
                    <a:lnTo>
                      <a:pt x="44" y="20"/>
                    </a:lnTo>
                    <a:lnTo>
                      <a:pt x="34" y="12"/>
                    </a:lnTo>
                    <a:lnTo>
                      <a:pt x="24" y="6"/>
                    </a:lnTo>
                    <a:lnTo>
                      <a:pt x="12" y="6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6" y="10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423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9" name="Freeform 172"/>
              <p:cNvSpPr>
                <a:spLocks/>
              </p:cNvSpPr>
              <p:nvPr/>
            </p:nvSpPr>
            <p:spPr bwMode="auto">
              <a:xfrm>
                <a:off x="5157" y="3413"/>
                <a:ext cx="38" cy="56"/>
              </a:xfrm>
              <a:custGeom>
                <a:avLst/>
                <a:gdLst>
                  <a:gd name="T0" fmla="*/ 0 w 38"/>
                  <a:gd name="T1" fmla="*/ 30 h 56"/>
                  <a:gd name="T2" fmla="*/ 0 w 38"/>
                  <a:gd name="T3" fmla="*/ 30 h 56"/>
                  <a:gd name="T4" fmla="*/ 0 w 38"/>
                  <a:gd name="T5" fmla="*/ 26 h 56"/>
                  <a:gd name="T6" fmla="*/ 2 w 38"/>
                  <a:gd name="T7" fmla="*/ 18 h 56"/>
                  <a:gd name="T8" fmla="*/ 4 w 38"/>
                  <a:gd name="T9" fmla="*/ 12 h 56"/>
                  <a:gd name="T10" fmla="*/ 8 w 38"/>
                  <a:gd name="T11" fmla="*/ 8 h 56"/>
                  <a:gd name="T12" fmla="*/ 14 w 38"/>
                  <a:gd name="T13" fmla="*/ 4 h 56"/>
                  <a:gd name="T14" fmla="*/ 22 w 38"/>
                  <a:gd name="T15" fmla="*/ 2 h 56"/>
                  <a:gd name="T16" fmla="*/ 22 w 38"/>
                  <a:gd name="T17" fmla="*/ 2 h 56"/>
                  <a:gd name="T18" fmla="*/ 28 w 38"/>
                  <a:gd name="T19" fmla="*/ 0 h 56"/>
                  <a:gd name="T20" fmla="*/ 34 w 38"/>
                  <a:gd name="T21" fmla="*/ 2 h 56"/>
                  <a:gd name="T22" fmla="*/ 36 w 38"/>
                  <a:gd name="T23" fmla="*/ 6 h 56"/>
                  <a:gd name="T24" fmla="*/ 38 w 38"/>
                  <a:gd name="T25" fmla="*/ 12 h 56"/>
                  <a:gd name="T26" fmla="*/ 38 w 38"/>
                  <a:gd name="T27" fmla="*/ 20 h 56"/>
                  <a:gd name="T28" fmla="*/ 36 w 38"/>
                  <a:gd name="T29" fmla="*/ 26 h 56"/>
                  <a:gd name="T30" fmla="*/ 34 w 38"/>
                  <a:gd name="T31" fmla="*/ 34 h 56"/>
                  <a:gd name="T32" fmla="*/ 30 w 38"/>
                  <a:gd name="T33" fmla="*/ 42 h 56"/>
                  <a:gd name="T34" fmla="*/ 30 w 38"/>
                  <a:gd name="T35" fmla="*/ 42 h 56"/>
                  <a:gd name="T36" fmla="*/ 20 w 38"/>
                  <a:gd name="T37" fmla="*/ 52 h 56"/>
                  <a:gd name="T38" fmla="*/ 16 w 38"/>
                  <a:gd name="T39" fmla="*/ 56 h 56"/>
                  <a:gd name="T40" fmla="*/ 12 w 38"/>
                  <a:gd name="T41" fmla="*/ 56 h 56"/>
                  <a:gd name="T42" fmla="*/ 8 w 38"/>
                  <a:gd name="T43" fmla="*/ 54 h 56"/>
                  <a:gd name="T44" fmla="*/ 4 w 38"/>
                  <a:gd name="T45" fmla="*/ 50 h 56"/>
                  <a:gd name="T46" fmla="*/ 2 w 38"/>
                  <a:gd name="T47" fmla="*/ 42 h 56"/>
                  <a:gd name="T48" fmla="*/ 0 w 38"/>
                  <a:gd name="T49" fmla="*/ 30 h 56"/>
                  <a:gd name="T50" fmla="*/ 0 w 38"/>
                  <a:gd name="T51" fmla="*/ 30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6"/>
                  <a:gd name="T80" fmla="*/ 38 w 38"/>
                  <a:gd name="T81" fmla="*/ 56 h 5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6">
                    <a:moveTo>
                      <a:pt x="0" y="30"/>
                    </a:moveTo>
                    <a:lnTo>
                      <a:pt x="0" y="30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36" y="6"/>
                    </a:lnTo>
                    <a:lnTo>
                      <a:pt x="38" y="12"/>
                    </a:lnTo>
                    <a:lnTo>
                      <a:pt x="38" y="20"/>
                    </a:lnTo>
                    <a:lnTo>
                      <a:pt x="36" y="26"/>
                    </a:lnTo>
                    <a:lnTo>
                      <a:pt x="34" y="34"/>
                    </a:lnTo>
                    <a:lnTo>
                      <a:pt x="30" y="42"/>
                    </a:lnTo>
                    <a:lnTo>
                      <a:pt x="20" y="52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8" y="54"/>
                    </a:lnTo>
                    <a:lnTo>
                      <a:pt x="4" y="50"/>
                    </a:lnTo>
                    <a:lnTo>
                      <a:pt x="2" y="4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5AA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0" name="Freeform 173"/>
              <p:cNvSpPr>
                <a:spLocks/>
              </p:cNvSpPr>
              <p:nvPr/>
            </p:nvSpPr>
            <p:spPr bwMode="auto">
              <a:xfrm>
                <a:off x="4813" y="3591"/>
                <a:ext cx="190" cy="172"/>
              </a:xfrm>
              <a:custGeom>
                <a:avLst/>
                <a:gdLst>
                  <a:gd name="T0" fmla="*/ 190 w 190"/>
                  <a:gd name="T1" fmla="*/ 150 h 172"/>
                  <a:gd name="T2" fmla="*/ 136 w 190"/>
                  <a:gd name="T3" fmla="*/ 94 h 172"/>
                  <a:gd name="T4" fmla="*/ 128 w 190"/>
                  <a:gd name="T5" fmla="*/ 80 h 172"/>
                  <a:gd name="T6" fmla="*/ 128 w 190"/>
                  <a:gd name="T7" fmla="*/ 76 h 172"/>
                  <a:gd name="T8" fmla="*/ 128 w 190"/>
                  <a:gd name="T9" fmla="*/ 54 h 172"/>
                  <a:gd name="T10" fmla="*/ 122 w 190"/>
                  <a:gd name="T11" fmla="*/ 42 h 172"/>
                  <a:gd name="T12" fmla="*/ 110 w 190"/>
                  <a:gd name="T13" fmla="*/ 34 h 172"/>
                  <a:gd name="T14" fmla="*/ 96 w 190"/>
                  <a:gd name="T15" fmla="*/ 30 h 172"/>
                  <a:gd name="T16" fmla="*/ 82 w 190"/>
                  <a:gd name="T17" fmla="*/ 18 h 172"/>
                  <a:gd name="T18" fmla="*/ 80 w 190"/>
                  <a:gd name="T19" fmla="*/ 18 h 172"/>
                  <a:gd name="T20" fmla="*/ 78 w 190"/>
                  <a:gd name="T21" fmla="*/ 24 h 172"/>
                  <a:gd name="T22" fmla="*/ 84 w 190"/>
                  <a:gd name="T23" fmla="*/ 30 h 172"/>
                  <a:gd name="T24" fmla="*/ 98 w 190"/>
                  <a:gd name="T25" fmla="*/ 42 h 172"/>
                  <a:gd name="T26" fmla="*/ 102 w 190"/>
                  <a:gd name="T27" fmla="*/ 46 h 172"/>
                  <a:gd name="T28" fmla="*/ 100 w 190"/>
                  <a:gd name="T29" fmla="*/ 46 h 172"/>
                  <a:gd name="T30" fmla="*/ 84 w 190"/>
                  <a:gd name="T31" fmla="*/ 42 h 172"/>
                  <a:gd name="T32" fmla="*/ 62 w 190"/>
                  <a:gd name="T33" fmla="*/ 38 h 172"/>
                  <a:gd name="T34" fmla="*/ 44 w 190"/>
                  <a:gd name="T35" fmla="*/ 30 h 172"/>
                  <a:gd name="T36" fmla="*/ 32 w 190"/>
                  <a:gd name="T37" fmla="*/ 20 h 172"/>
                  <a:gd name="T38" fmla="*/ 16 w 190"/>
                  <a:gd name="T39" fmla="*/ 4 h 172"/>
                  <a:gd name="T40" fmla="*/ 8 w 190"/>
                  <a:gd name="T41" fmla="*/ 4 h 172"/>
                  <a:gd name="T42" fmla="*/ 6 w 190"/>
                  <a:gd name="T43" fmla="*/ 0 h 172"/>
                  <a:gd name="T44" fmla="*/ 0 w 190"/>
                  <a:gd name="T45" fmla="*/ 0 h 172"/>
                  <a:gd name="T46" fmla="*/ 0 w 190"/>
                  <a:gd name="T47" fmla="*/ 4 h 172"/>
                  <a:gd name="T48" fmla="*/ 4 w 190"/>
                  <a:gd name="T49" fmla="*/ 8 h 172"/>
                  <a:gd name="T50" fmla="*/ 4 w 190"/>
                  <a:gd name="T51" fmla="*/ 16 h 172"/>
                  <a:gd name="T52" fmla="*/ 14 w 190"/>
                  <a:gd name="T53" fmla="*/ 30 h 172"/>
                  <a:gd name="T54" fmla="*/ 26 w 190"/>
                  <a:gd name="T55" fmla="*/ 46 h 172"/>
                  <a:gd name="T56" fmla="*/ 38 w 190"/>
                  <a:gd name="T57" fmla="*/ 54 h 172"/>
                  <a:gd name="T58" fmla="*/ 50 w 190"/>
                  <a:gd name="T59" fmla="*/ 60 h 172"/>
                  <a:gd name="T60" fmla="*/ 50 w 190"/>
                  <a:gd name="T61" fmla="*/ 60 h 172"/>
                  <a:gd name="T62" fmla="*/ 30 w 190"/>
                  <a:gd name="T63" fmla="*/ 56 h 172"/>
                  <a:gd name="T64" fmla="*/ 24 w 190"/>
                  <a:gd name="T65" fmla="*/ 50 h 172"/>
                  <a:gd name="T66" fmla="*/ 12 w 190"/>
                  <a:gd name="T67" fmla="*/ 32 h 172"/>
                  <a:gd name="T68" fmla="*/ 4 w 190"/>
                  <a:gd name="T69" fmla="*/ 28 h 172"/>
                  <a:gd name="T70" fmla="*/ 4 w 190"/>
                  <a:gd name="T71" fmla="*/ 30 h 172"/>
                  <a:gd name="T72" fmla="*/ 6 w 190"/>
                  <a:gd name="T73" fmla="*/ 34 h 172"/>
                  <a:gd name="T74" fmla="*/ 26 w 190"/>
                  <a:gd name="T75" fmla="*/ 62 h 172"/>
                  <a:gd name="T76" fmla="*/ 36 w 190"/>
                  <a:gd name="T77" fmla="*/ 68 h 172"/>
                  <a:gd name="T78" fmla="*/ 54 w 190"/>
                  <a:gd name="T79" fmla="*/ 72 h 172"/>
                  <a:gd name="T80" fmla="*/ 88 w 190"/>
                  <a:gd name="T81" fmla="*/ 86 h 172"/>
                  <a:gd name="T82" fmla="*/ 98 w 190"/>
                  <a:gd name="T83" fmla="*/ 90 h 172"/>
                  <a:gd name="T84" fmla="*/ 162 w 190"/>
                  <a:gd name="T85" fmla="*/ 172 h 172"/>
                  <a:gd name="T86" fmla="*/ 164 w 190"/>
                  <a:gd name="T87" fmla="*/ 172 h 172"/>
                  <a:gd name="T88" fmla="*/ 176 w 190"/>
                  <a:gd name="T89" fmla="*/ 162 h 172"/>
                  <a:gd name="T90" fmla="*/ 190 w 190"/>
                  <a:gd name="T91" fmla="*/ 150 h 1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0"/>
                  <a:gd name="T139" fmla="*/ 0 h 172"/>
                  <a:gd name="T140" fmla="*/ 190 w 190"/>
                  <a:gd name="T141" fmla="*/ 172 h 1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0" h="172">
                    <a:moveTo>
                      <a:pt x="190" y="150"/>
                    </a:moveTo>
                    <a:lnTo>
                      <a:pt x="190" y="150"/>
                    </a:lnTo>
                    <a:lnTo>
                      <a:pt x="158" y="118"/>
                    </a:lnTo>
                    <a:lnTo>
                      <a:pt x="136" y="94"/>
                    </a:lnTo>
                    <a:lnTo>
                      <a:pt x="130" y="84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30" y="66"/>
                    </a:lnTo>
                    <a:lnTo>
                      <a:pt x="128" y="54"/>
                    </a:lnTo>
                    <a:lnTo>
                      <a:pt x="126" y="46"/>
                    </a:lnTo>
                    <a:lnTo>
                      <a:pt x="122" y="42"/>
                    </a:lnTo>
                    <a:lnTo>
                      <a:pt x="118" y="36"/>
                    </a:lnTo>
                    <a:lnTo>
                      <a:pt x="110" y="34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20"/>
                    </a:lnTo>
                    <a:lnTo>
                      <a:pt x="78" y="24"/>
                    </a:lnTo>
                    <a:lnTo>
                      <a:pt x="84" y="30"/>
                    </a:lnTo>
                    <a:lnTo>
                      <a:pt x="92" y="36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94" y="44"/>
                    </a:lnTo>
                    <a:lnTo>
                      <a:pt x="84" y="42"/>
                    </a:lnTo>
                    <a:lnTo>
                      <a:pt x="62" y="38"/>
                    </a:lnTo>
                    <a:lnTo>
                      <a:pt x="52" y="36"/>
                    </a:lnTo>
                    <a:lnTo>
                      <a:pt x="44" y="30"/>
                    </a:lnTo>
                    <a:lnTo>
                      <a:pt x="32" y="20"/>
                    </a:lnTo>
                    <a:lnTo>
                      <a:pt x="22" y="8"/>
                    </a:lnTo>
                    <a:lnTo>
                      <a:pt x="16" y="4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14" y="30"/>
                    </a:lnTo>
                    <a:lnTo>
                      <a:pt x="26" y="46"/>
                    </a:lnTo>
                    <a:lnTo>
                      <a:pt x="30" y="50"/>
                    </a:lnTo>
                    <a:lnTo>
                      <a:pt x="38" y="54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4" y="60"/>
                    </a:lnTo>
                    <a:lnTo>
                      <a:pt x="30" y="56"/>
                    </a:lnTo>
                    <a:lnTo>
                      <a:pt x="24" y="50"/>
                    </a:lnTo>
                    <a:lnTo>
                      <a:pt x="18" y="4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26" y="62"/>
                    </a:lnTo>
                    <a:lnTo>
                      <a:pt x="30" y="66"/>
                    </a:lnTo>
                    <a:lnTo>
                      <a:pt x="36" y="68"/>
                    </a:lnTo>
                    <a:lnTo>
                      <a:pt x="54" y="72"/>
                    </a:lnTo>
                    <a:lnTo>
                      <a:pt x="78" y="80"/>
                    </a:lnTo>
                    <a:lnTo>
                      <a:pt x="88" y="86"/>
                    </a:lnTo>
                    <a:lnTo>
                      <a:pt x="98" y="90"/>
                    </a:lnTo>
                    <a:lnTo>
                      <a:pt x="132" y="132"/>
                    </a:lnTo>
                    <a:lnTo>
                      <a:pt x="162" y="172"/>
                    </a:lnTo>
                    <a:lnTo>
                      <a:pt x="164" y="172"/>
                    </a:lnTo>
                    <a:lnTo>
                      <a:pt x="168" y="170"/>
                    </a:lnTo>
                    <a:lnTo>
                      <a:pt x="176" y="162"/>
                    </a:lnTo>
                    <a:lnTo>
                      <a:pt x="190" y="15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1" name="Freeform 174"/>
              <p:cNvSpPr>
                <a:spLocks/>
              </p:cNvSpPr>
              <p:nvPr/>
            </p:nvSpPr>
            <p:spPr bwMode="auto">
              <a:xfrm>
                <a:off x="5107" y="3583"/>
                <a:ext cx="192" cy="452"/>
              </a:xfrm>
              <a:custGeom>
                <a:avLst/>
                <a:gdLst>
                  <a:gd name="T0" fmla="*/ 124 w 192"/>
                  <a:gd name="T1" fmla="*/ 0 h 452"/>
                  <a:gd name="T2" fmla="*/ 124 w 192"/>
                  <a:gd name="T3" fmla="*/ 0 h 452"/>
                  <a:gd name="T4" fmla="*/ 104 w 192"/>
                  <a:gd name="T5" fmla="*/ 14 h 452"/>
                  <a:gd name="T6" fmla="*/ 80 w 192"/>
                  <a:gd name="T7" fmla="*/ 28 h 452"/>
                  <a:gd name="T8" fmla="*/ 56 w 192"/>
                  <a:gd name="T9" fmla="*/ 38 h 452"/>
                  <a:gd name="T10" fmla="*/ 46 w 192"/>
                  <a:gd name="T11" fmla="*/ 40 h 452"/>
                  <a:gd name="T12" fmla="*/ 38 w 192"/>
                  <a:gd name="T13" fmla="*/ 40 h 452"/>
                  <a:gd name="T14" fmla="*/ 38 w 192"/>
                  <a:gd name="T15" fmla="*/ 40 h 452"/>
                  <a:gd name="T16" fmla="*/ 34 w 192"/>
                  <a:gd name="T17" fmla="*/ 68 h 452"/>
                  <a:gd name="T18" fmla="*/ 26 w 192"/>
                  <a:gd name="T19" fmla="*/ 100 h 452"/>
                  <a:gd name="T20" fmla="*/ 14 w 192"/>
                  <a:gd name="T21" fmla="*/ 130 h 452"/>
                  <a:gd name="T22" fmla="*/ 2 w 192"/>
                  <a:gd name="T23" fmla="*/ 162 h 452"/>
                  <a:gd name="T24" fmla="*/ 2 w 192"/>
                  <a:gd name="T25" fmla="*/ 162 h 452"/>
                  <a:gd name="T26" fmla="*/ 0 w 192"/>
                  <a:gd name="T27" fmla="*/ 176 h 452"/>
                  <a:gd name="T28" fmla="*/ 0 w 192"/>
                  <a:gd name="T29" fmla="*/ 188 h 452"/>
                  <a:gd name="T30" fmla="*/ 4 w 192"/>
                  <a:gd name="T31" fmla="*/ 198 h 452"/>
                  <a:gd name="T32" fmla="*/ 8 w 192"/>
                  <a:gd name="T33" fmla="*/ 206 h 452"/>
                  <a:gd name="T34" fmla="*/ 14 w 192"/>
                  <a:gd name="T35" fmla="*/ 212 h 452"/>
                  <a:gd name="T36" fmla="*/ 20 w 192"/>
                  <a:gd name="T37" fmla="*/ 218 h 452"/>
                  <a:gd name="T38" fmla="*/ 26 w 192"/>
                  <a:gd name="T39" fmla="*/ 222 h 452"/>
                  <a:gd name="T40" fmla="*/ 26 w 192"/>
                  <a:gd name="T41" fmla="*/ 222 h 452"/>
                  <a:gd name="T42" fmla="*/ 36 w 192"/>
                  <a:gd name="T43" fmla="*/ 258 h 452"/>
                  <a:gd name="T44" fmla="*/ 44 w 192"/>
                  <a:gd name="T45" fmla="*/ 288 h 452"/>
                  <a:gd name="T46" fmla="*/ 44 w 192"/>
                  <a:gd name="T47" fmla="*/ 300 h 452"/>
                  <a:gd name="T48" fmla="*/ 44 w 192"/>
                  <a:gd name="T49" fmla="*/ 308 h 452"/>
                  <a:gd name="T50" fmla="*/ 44 w 192"/>
                  <a:gd name="T51" fmla="*/ 308 h 452"/>
                  <a:gd name="T52" fmla="*/ 42 w 192"/>
                  <a:gd name="T53" fmla="*/ 328 h 452"/>
                  <a:gd name="T54" fmla="*/ 36 w 192"/>
                  <a:gd name="T55" fmla="*/ 342 h 452"/>
                  <a:gd name="T56" fmla="*/ 30 w 192"/>
                  <a:gd name="T57" fmla="*/ 354 h 452"/>
                  <a:gd name="T58" fmla="*/ 24 w 192"/>
                  <a:gd name="T59" fmla="*/ 364 h 452"/>
                  <a:gd name="T60" fmla="*/ 12 w 192"/>
                  <a:gd name="T61" fmla="*/ 378 h 452"/>
                  <a:gd name="T62" fmla="*/ 8 w 192"/>
                  <a:gd name="T63" fmla="*/ 380 h 452"/>
                  <a:gd name="T64" fmla="*/ 8 w 192"/>
                  <a:gd name="T65" fmla="*/ 380 h 452"/>
                  <a:gd name="T66" fmla="*/ 22 w 192"/>
                  <a:gd name="T67" fmla="*/ 398 h 452"/>
                  <a:gd name="T68" fmla="*/ 36 w 192"/>
                  <a:gd name="T69" fmla="*/ 410 h 452"/>
                  <a:gd name="T70" fmla="*/ 50 w 192"/>
                  <a:gd name="T71" fmla="*/ 422 h 452"/>
                  <a:gd name="T72" fmla="*/ 64 w 192"/>
                  <a:gd name="T73" fmla="*/ 432 h 452"/>
                  <a:gd name="T74" fmla="*/ 78 w 192"/>
                  <a:gd name="T75" fmla="*/ 438 h 452"/>
                  <a:gd name="T76" fmla="*/ 90 w 192"/>
                  <a:gd name="T77" fmla="*/ 444 h 452"/>
                  <a:gd name="T78" fmla="*/ 116 w 192"/>
                  <a:gd name="T79" fmla="*/ 450 h 452"/>
                  <a:gd name="T80" fmla="*/ 138 w 192"/>
                  <a:gd name="T81" fmla="*/ 452 h 452"/>
                  <a:gd name="T82" fmla="*/ 154 w 192"/>
                  <a:gd name="T83" fmla="*/ 452 h 452"/>
                  <a:gd name="T84" fmla="*/ 170 w 192"/>
                  <a:gd name="T85" fmla="*/ 448 h 452"/>
                  <a:gd name="T86" fmla="*/ 170 w 192"/>
                  <a:gd name="T87" fmla="*/ 448 h 452"/>
                  <a:gd name="T88" fmla="*/ 172 w 192"/>
                  <a:gd name="T89" fmla="*/ 438 h 452"/>
                  <a:gd name="T90" fmla="*/ 178 w 192"/>
                  <a:gd name="T91" fmla="*/ 402 h 452"/>
                  <a:gd name="T92" fmla="*/ 186 w 192"/>
                  <a:gd name="T93" fmla="*/ 338 h 452"/>
                  <a:gd name="T94" fmla="*/ 192 w 192"/>
                  <a:gd name="T95" fmla="*/ 244 h 452"/>
                  <a:gd name="T96" fmla="*/ 192 w 192"/>
                  <a:gd name="T97" fmla="*/ 244 h 452"/>
                  <a:gd name="T98" fmla="*/ 192 w 192"/>
                  <a:gd name="T99" fmla="*/ 216 h 452"/>
                  <a:gd name="T100" fmla="*/ 192 w 192"/>
                  <a:gd name="T101" fmla="*/ 190 h 452"/>
                  <a:gd name="T102" fmla="*/ 190 w 192"/>
                  <a:gd name="T103" fmla="*/ 166 h 452"/>
                  <a:gd name="T104" fmla="*/ 186 w 192"/>
                  <a:gd name="T105" fmla="*/ 144 h 452"/>
                  <a:gd name="T106" fmla="*/ 178 w 192"/>
                  <a:gd name="T107" fmla="*/ 104 h 452"/>
                  <a:gd name="T108" fmla="*/ 166 w 192"/>
                  <a:gd name="T109" fmla="*/ 72 h 452"/>
                  <a:gd name="T110" fmla="*/ 154 w 192"/>
                  <a:gd name="T111" fmla="*/ 44 h 452"/>
                  <a:gd name="T112" fmla="*/ 142 w 192"/>
                  <a:gd name="T113" fmla="*/ 24 h 452"/>
                  <a:gd name="T114" fmla="*/ 124 w 192"/>
                  <a:gd name="T115" fmla="*/ 0 h 452"/>
                  <a:gd name="T116" fmla="*/ 124 w 192"/>
                  <a:gd name="T117" fmla="*/ 0 h 4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2"/>
                  <a:gd name="T178" fmla="*/ 0 h 452"/>
                  <a:gd name="T179" fmla="*/ 192 w 192"/>
                  <a:gd name="T180" fmla="*/ 452 h 4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2" h="452">
                    <a:moveTo>
                      <a:pt x="124" y="0"/>
                    </a:moveTo>
                    <a:lnTo>
                      <a:pt x="124" y="0"/>
                    </a:lnTo>
                    <a:lnTo>
                      <a:pt x="104" y="14"/>
                    </a:lnTo>
                    <a:lnTo>
                      <a:pt x="80" y="28"/>
                    </a:lnTo>
                    <a:lnTo>
                      <a:pt x="56" y="38"/>
                    </a:lnTo>
                    <a:lnTo>
                      <a:pt x="46" y="40"/>
                    </a:lnTo>
                    <a:lnTo>
                      <a:pt x="38" y="40"/>
                    </a:lnTo>
                    <a:lnTo>
                      <a:pt x="34" y="68"/>
                    </a:lnTo>
                    <a:lnTo>
                      <a:pt x="26" y="100"/>
                    </a:lnTo>
                    <a:lnTo>
                      <a:pt x="14" y="130"/>
                    </a:lnTo>
                    <a:lnTo>
                      <a:pt x="2" y="162"/>
                    </a:lnTo>
                    <a:lnTo>
                      <a:pt x="0" y="176"/>
                    </a:lnTo>
                    <a:lnTo>
                      <a:pt x="0" y="188"/>
                    </a:lnTo>
                    <a:lnTo>
                      <a:pt x="4" y="198"/>
                    </a:lnTo>
                    <a:lnTo>
                      <a:pt x="8" y="206"/>
                    </a:lnTo>
                    <a:lnTo>
                      <a:pt x="14" y="212"/>
                    </a:lnTo>
                    <a:lnTo>
                      <a:pt x="20" y="218"/>
                    </a:lnTo>
                    <a:lnTo>
                      <a:pt x="26" y="222"/>
                    </a:lnTo>
                    <a:lnTo>
                      <a:pt x="36" y="258"/>
                    </a:lnTo>
                    <a:lnTo>
                      <a:pt x="44" y="288"/>
                    </a:lnTo>
                    <a:lnTo>
                      <a:pt x="44" y="300"/>
                    </a:lnTo>
                    <a:lnTo>
                      <a:pt x="44" y="308"/>
                    </a:lnTo>
                    <a:lnTo>
                      <a:pt x="42" y="328"/>
                    </a:lnTo>
                    <a:lnTo>
                      <a:pt x="36" y="342"/>
                    </a:lnTo>
                    <a:lnTo>
                      <a:pt x="30" y="354"/>
                    </a:lnTo>
                    <a:lnTo>
                      <a:pt x="24" y="364"/>
                    </a:lnTo>
                    <a:lnTo>
                      <a:pt x="12" y="378"/>
                    </a:lnTo>
                    <a:lnTo>
                      <a:pt x="8" y="380"/>
                    </a:lnTo>
                    <a:lnTo>
                      <a:pt x="22" y="398"/>
                    </a:lnTo>
                    <a:lnTo>
                      <a:pt x="36" y="410"/>
                    </a:lnTo>
                    <a:lnTo>
                      <a:pt x="50" y="422"/>
                    </a:lnTo>
                    <a:lnTo>
                      <a:pt x="64" y="432"/>
                    </a:lnTo>
                    <a:lnTo>
                      <a:pt x="78" y="438"/>
                    </a:lnTo>
                    <a:lnTo>
                      <a:pt x="90" y="444"/>
                    </a:lnTo>
                    <a:lnTo>
                      <a:pt x="116" y="450"/>
                    </a:lnTo>
                    <a:lnTo>
                      <a:pt x="138" y="452"/>
                    </a:lnTo>
                    <a:lnTo>
                      <a:pt x="154" y="452"/>
                    </a:lnTo>
                    <a:lnTo>
                      <a:pt x="170" y="448"/>
                    </a:lnTo>
                    <a:lnTo>
                      <a:pt x="172" y="438"/>
                    </a:lnTo>
                    <a:lnTo>
                      <a:pt x="178" y="402"/>
                    </a:lnTo>
                    <a:lnTo>
                      <a:pt x="186" y="338"/>
                    </a:lnTo>
                    <a:lnTo>
                      <a:pt x="192" y="244"/>
                    </a:lnTo>
                    <a:lnTo>
                      <a:pt x="192" y="216"/>
                    </a:lnTo>
                    <a:lnTo>
                      <a:pt x="192" y="190"/>
                    </a:lnTo>
                    <a:lnTo>
                      <a:pt x="190" y="166"/>
                    </a:lnTo>
                    <a:lnTo>
                      <a:pt x="186" y="144"/>
                    </a:lnTo>
                    <a:lnTo>
                      <a:pt x="178" y="104"/>
                    </a:lnTo>
                    <a:lnTo>
                      <a:pt x="166" y="72"/>
                    </a:lnTo>
                    <a:lnTo>
                      <a:pt x="154" y="44"/>
                    </a:lnTo>
                    <a:lnTo>
                      <a:pt x="142" y="24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E470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2" name="Freeform 175"/>
              <p:cNvSpPr>
                <a:spLocks/>
              </p:cNvSpPr>
              <p:nvPr/>
            </p:nvSpPr>
            <p:spPr bwMode="auto">
              <a:xfrm>
                <a:off x="4947" y="3725"/>
                <a:ext cx="174" cy="166"/>
              </a:xfrm>
              <a:custGeom>
                <a:avLst/>
                <a:gdLst>
                  <a:gd name="T0" fmla="*/ 172 w 174"/>
                  <a:gd name="T1" fmla="*/ 104 h 166"/>
                  <a:gd name="T2" fmla="*/ 172 w 174"/>
                  <a:gd name="T3" fmla="*/ 104 h 166"/>
                  <a:gd name="T4" fmla="*/ 152 w 174"/>
                  <a:gd name="T5" fmla="*/ 94 h 166"/>
                  <a:gd name="T6" fmla="*/ 136 w 174"/>
                  <a:gd name="T7" fmla="*/ 82 h 166"/>
                  <a:gd name="T8" fmla="*/ 118 w 174"/>
                  <a:gd name="T9" fmla="*/ 70 h 166"/>
                  <a:gd name="T10" fmla="*/ 118 w 174"/>
                  <a:gd name="T11" fmla="*/ 70 h 166"/>
                  <a:gd name="T12" fmla="*/ 86 w 174"/>
                  <a:gd name="T13" fmla="*/ 42 h 166"/>
                  <a:gd name="T14" fmla="*/ 66 w 174"/>
                  <a:gd name="T15" fmla="*/ 22 h 166"/>
                  <a:gd name="T16" fmla="*/ 46 w 174"/>
                  <a:gd name="T17" fmla="*/ 0 h 166"/>
                  <a:gd name="T18" fmla="*/ 46 w 174"/>
                  <a:gd name="T19" fmla="*/ 0 h 166"/>
                  <a:gd name="T20" fmla="*/ 32 w 174"/>
                  <a:gd name="T21" fmla="*/ 8 h 166"/>
                  <a:gd name="T22" fmla="*/ 20 w 174"/>
                  <a:gd name="T23" fmla="*/ 18 h 166"/>
                  <a:gd name="T24" fmla="*/ 10 w 174"/>
                  <a:gd name="T25" fmla="*/ 30 h 166"/>
                  <a:gd name="T26" fmla="*/ 0 w 174"/>
                  <a:gd name="T27" fmla="*/ 42 h 166"/>
                  <a:gd name="T28" fmla="*/ 0 w 174"/>
                  <a:gd name="T29" fmla="*/ 42 h 166"/>
                  <a:gd name="T30" fmla="*/ 34 w 174"/>
                  <a:gd name="T31" fmla="*/ 78 h 166"/>
                  <a:gd name="T32" fmla="*/ 72 w 174"/>
                  <a:gd name="T33" fmla="*/ 114 h 166"/>
                  <a:gd name="T34" fmla="*/ 108 w 174"/>
                  <a:gd name="T35" fmla="*/ 146 h 166"/>
                  <a:gd name="T36" fmla="*/ 126 w 174"/>
                  <a:gd name="T37" fmla="*/ 158 h 166"/>
                  <a:gd name="T38" fmla="*/ 140 w 174"/>
                  <a:gd name="T39" fmla="*/ 166 h 166"/>
                  <a:gd name="T40" fmla="*/ 140 w 174"/>
                  <a:gd name="T41" fmla="*/ 166 h 166"/>
                  <a:gd name="T42" fmla="*/ 146 w 174"/>
                  <a:gd name="T43" fmla="*/ 160 h 166"/>
                  <a:gd name="T44" fmla="*/ 160 w 174"/>
                  <a:gd name="T45" fmla="*/ 146 h 166"/>
                  <a:gd name="T46" fmla="*/ 168 w 174"/>
                  <a:gd name="T47" fmla="*/ 136 h 166"/>
                  <a:gd name="T48" fmla="*/ 172 w 174"/>
                  <a:gd name="T49" fmla="*/ 124 h 166"/>
                  <a:gd name="T50" fmla="*/ 174 w 174"/>
                  <a:gd name="T51" fmla="*/ 114 h 166"/>
                  <a:gd name="T52" fmla="*/ 174 w 174"/>
                  <a:gd name="T53" fmla="*/ 108 h 166"/>
                  <a:gd name="T54" fmla="*/ 172 w 174"/>
                  <a:gd name="T55" fmla="*/ 104 h 166"/>
                  <a:gd name="T56" fmla="*/ 172 w 174"/>
                  <a:gd name="T57" fmla="*/ 104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4"/>
                  <a:gd name="T88" fmla="*/ 0 h 166"/>
                  <a:gd name="T89" fmla="*/ 174 w 174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4" h="166">
                    <a:moveTo>
                      <a:pt x="172" y="104"/>
                    </a:moveTo>
                    <a:lnTo>
                      <a:pt x="172" y="104"/>
                    </a:lnTo>
                    <a:lnTo>
                      <a:pt x="152" y="94"/>
                    </a:lnTo>
                    <a:lnTo>
                      <a:pt x="136" y="82"/>
                    </a:lnTo>
                    <a:lnTo>
                      <a:pt x="118" y="70"/>
                    </a:lnTo>
                    <a:lnTo>
                      <a:pt x="86" y="42"/>
                    </a:lnTo>
                    <a:lnTo>
                      <a:pt x="66" y="2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20" y="18"/>
                    </a:lnTo>
                    <a:lnTo>
                      <a:pt x="10" y="30"/>
                    </a:lnTo>
                    <a:lnTo>
                      <a:pt x="0" y="42"/>
                    </a:lnTo>
                    <a:lnTo>
                      <a:pt x="34" y="78"/>
                    </a:lnTo>
                    <a:lnTo>
                      <a:pt x="72" y="114"/>
                    </a:lnTo>
                    <a:lnTo>
                      <a:pt x="108" y="146"/>
                    </a:lnTo>
                    <a:lnTo>
                      <a:pt x="126" y="158"/>
                    </a:lnTo>
                    <a:lnTo>
                      <a:pt x="140" y="166"/>
                    </a:lnTo>
                    <a:lnTo>
                      <a:pt x="146" y="160"/>
                    </a:lnTo>
                    <a:lnTo>
                      <a:pt x="160" y="146"/>
                    </a:lnTo>
                    <a:lnTo>
                      <a:pt x="168" y="136"/>
                    </a:lnTo>
                    <a:lnTo>
                      <a:pt x="172" y="124"/>
                    </a:lnTo>
                    <a:lnTo>
                      <a:pt x="174" y="114"/>
                    </a:lnTo>
                    <a:lnTo>
                      <a:pt x="174" y="108"/>
                    </a:lnTo>
                    <a:lnTo>
                      <a:pt x="172" y="104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3" name="Freeform 176"/>
              <p:cNvSpPr>
                <a:spLocks/>
              </p:cNvSpPr>
              <p:nvPr/>
            </p:nvSpPr>
            <p:spPr bwMode="auto">
              <a:xfrm>
                <a:off x="5069" y="3429"/>
                <a:ext cx="56" cy="48"/>
              </a:xfrm>
              <a:custGeom>
                <a:avLst/>
                <a:gdLst>
                  <a:gd name="T0" fmla="*/ 0 w 56"/>
                  <a:gd name="T1" fmla="*/ 26 h 48"/>
                  <a:gd name="T2" fmla="*/ 0 w 56"/>
                  <a:gd name="T3" fmla="*/ 26 h 48"/>
                  <a:gd name="T4" fmla="*/ 2 w 56"/>
                  <a:gd name="T5" fmla="*/ 36 h 48"/>
                  <a:gd name="T6" fmla="*/ 10 w 56"/>
                  <a:gd name="T7" fmla="*/ 42 h 48"/>
                  <a:gd name="T8" fmla="*/ 18 w 56"/>
                  <a:gd name="T9" fmla="*/ 48 h 48"/>
                  <a:gd name="T10" fmla="*/ 30 w 56"/>
                  <a:gd name="T11" fmla="*/ 48 h 48"/>
                  <a:gd name="T12" fmla="*/ 30 w 56"/>
                  <a:gd name="T13" fmla="*/ 48 h 48"/>
                  <a:gd name="T14" fmla="*/ 40 w 56"/>
                  <a:gd name="T15" fmla="*/ 46 h 48"/>
                  <a:gd name="T16" fmla="*/ 48 w 56"/>
                  <a:gd name="T17" fmla="*/ 40 h 48"/>
                  <a:gd name="T18" fmla="*/ 54 w 56"/>
                  <a:gd name="T19" fmla="*/ 32 h 48"/>
                  <a:gd name="T20" fmla="*/ 56 w 56"/>
                  <a:gd name="T21" fmla="*/ 22 h 48"/>
                  <a:gd name="T22" fmla="*/ 56 w 56"/>
                  <a:gd name="T23" fmla="*/ 22 h 48"/>
                  <a:gd name="T24" fmla="*/ 52 w 56"/>
                  <a:gd name="T25" fmla="*/ 12 h 48"/>
                  <a:gd name="T26" fmla="*/ 46 w 56"/>
                  <a:gd name="T27" fmla="*/ 4 h 48"/>
                  <a:gd name="T28" fmla="*/ 36 w 56"/>
                  <a:gd name="T29" fmla="*/ 0 h 48"/>
                  <a:gd name="T30" fmla="*/ 26 w 56"/>
                  <a:gd name="T31" fmla="*/ 0 h 48"/>
                  <a:gd name="T32" fmla="*/ 26 w 56"/>
                  <a:gd name="T33" fmla="*/ 0 h 48"/>
                  <a:gd name="T34" fmla="*/ 16 w 56"/>
                  <a:gd name="T35" fmla="*/ 2 h 48"/>
                  <a:gd name="T36" fmla="*/ 6 w 56"/>
                  <a:gd name="T37" fmla="*/ 8 h 48"/>
                  <a:gd name="T38" fmla="*/ 2 w 56"/>
                  <a:gd name="T39" fmla="*/ 16 h 48"/>
                  <a:gd name="T40" fmla="*/ 0 w 56"/>
                  <a:gd name="T41" fmla="*/ 26 h 48"/>
                  <a:gd name="T42" fmla="*/ 0 w 56"/>
                  <a:gd name="T43" fmla="*/ 26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6"/>
                  <a:gd name="T67" fmla="*/ 0 h 48"/>
                  <a:gd name="T68" fmla="*/ 56 w 56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6" h="48">
                    <a:moveTo>
                      <a:pt x="0" y="26"/>
                    </a:moveTo>
                    <a:lnTo>
                      <a:pt x="0" y="26"/>
                    </a:lnTo>
                    <a:lnTo>
                      <a:pt x="2" y="36"/>
                    </a:lnTo>
                    <a:lnTo>
                      <a:pt x="10" y="42"/>
                    </a:lnTo>
                    <a:lnTo>
                      <a:pt x="18" y="48"/>
                    </a:lnTo>
                    <a:lnTo>
                      <a:pt x="30" y="48"/>
                    </a:lnTo>
                    <a:lnTo>
                      <a:pt x="40" y="46"/>
                    </a:lnTo>
                    <a:lnTo>
                      <a:pt x="48" y="40"/>
                    </a:lnTo>
                    <a:lnTo>
                      <a:pt x="54" y="32"/>
                    </a:lnTo>
                    <a:lnTo>
                      <a:pt x="56" y="22"/>
                    </a:lnTo>
                    <a:lnTo>
                      <a:pt x="52" y="12"/>
                    </a:lnTo>
                    <a:lnTo>
                      <a:pt x="46" y="4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E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4" name="Freeform 177"/>
              <p:cNvSpPr>
                <a:spLocks/>
              </p:cNvSpPr>
              <p:nvPr/>
            </p:nvSpPr>
            <p:spPr bwMode="auto">
              <a:xfrm>
                <a:off x="5065" y="3279"/>
                <a:ext cx="228" cy="280"/>
              </a:xfrm>
              <a:custGeom>
                <a:avLst/>
                <a:gdLst>
                  <a:gd name="T0" fmla="*/ 12 w 228"/>
                  <a:gd name="T1" fmla="*/ 34 h 280"/>
                  <a:gd name="T2" fmla="*/ 12 w 228"/>
                  <a:gd name="T3" fmla="*/ 34 h 280"/>
                  <a:gd name="T4" fmla="*/ 20 w 228"/>
                  <a:gd name="T5" fmla="*/ 28 h 280"/>
                  <a:gd name="T6" fmla="*/ 32 w 228"/>
                  <a:gd name="T7" fmla="*/ 20 h 280"/>
                  <a:gd name="T8" fmla="*/ 46 w 228"/>
                  <a:gd name="T9" fmla="*/ 12 h 280"/>
                  <a:gd name="T10" fmla="*/ 64 w 228"/>
                  <a:gd name="T11" fmla="*/ 6 h 280"/>
                  <a:gd name="T12" fmla="*/ 88 w 228"/>
                  <a:gd name="T13" fmla="*/ 2 h 280"/>
                  <a:gd name="T14" fmla="*/ 116 w 228"/>
                  <a:gd name="T15" fmla="*/ 0 h 280"/>
                  <a:gd name="T16" fmla="*/ 130 w 228"/>
                  <a:gd name="T17" fmla="*/ 2 h 280"/>
                  <a:gd name="T18" fmla="*/ 148 w 228"/>
                  <a:gd name="T19" fmla="*/ 4 h 280"/>
                  <a:gd name="T20" fmla="*/ 148 w 228"/>
                  <a:gd name="T21" fmla="*/ 4 h 280"/>
                  <a:gd name="T22" fmla="*/ 164 w 228"/>
                  <a:gd name="T23" fmla="*/ 8 h 280"/>
                  <a:gd name="T24" fmla="*/ 176 w 228"/>
                  <a:gd name="T25" fmla="*/ 16 h 280"/>
                  <a:gd name="T26" fmla="*/ 188 w 228"/>
                  <a:gd name="T27" fmla="*/ 28 h 280"/>
                  <a:gd name="T28" fmla="*/ 198 w 228"/>
                  <a:gd name="T29" fmla="*/ 40 h 280"/>
                  <a:gd name="T30" fmla="*/ 206 w 228"/>
                  <a:gd name="T31" fmla="*/ 56 h 280"/>
                  <a:gd name="T32" fmla="*/ 212 w 228"/>
                  <a:gd name="T33" fmla="*/ 72 h 280"/>
                  <a:gd name="T34" fmla="*/ 218 w 228"/>
                  <a:gd name="T35" fmla="*/ 88 h 280"/>
                  <a:gd name="T36" fmla="*/ 222 w 228"/>
                  <a:gd name="T37" fmla="*/ 106 h 280"/>
                  <a:gd name="T38" fmla="*/ 226 w 228"/>
                  <a:gd name="T39" fmla="*/ 144 h 280"/>
                  <a:gd name="T40" fmla="*/ 228 w 228"/>
                  <a:gd name="T41" fmla="*/ 178 h 280"/>
                  <a:gd name="T42" fmla="*/ 228 w 228"/>
                  <a:gd name="T43" fmla="*/ 206 h 280"/>
                  <a:gd name="T44" fmla="*/ 226 w 228"/>
                  <a:gd name="T45" fmla="*/ 226 h 280"/>
                  <a:gd name="T46" fmla="*/ 226 w 228"/>
                  <a:gd name="T47" fmla="*/ 226 h 280"/>
                  <a:gd name="T48" fmla="*/ 152 w 228"/>
                  <a:gd name="T49" fmla="*/ 246 h 280"/>
                  <a:gd name="T50" fmla="*/ 86 w 228"/>
                  <a:gd name="T51" fmla="*/ 262 h 280"/>
                  <a:gd name="T52" fmla="*/ 28 w 228"/>
                  <a:gd name="T53" fmla="*/ 276 h 280"/>
                  <a:gd name="T54" fmla="*/ 28 w 228"/>
                  <a:gd name="T55" fmla="*/ 276 h 280"/>
                  <a:gd name="T56" fmla="*/ 32 w 228"/>
                  <a:gd name="T57" fmla="*/ 264 h 280"/>
                  <a:gd name="T58" fmla="*/ 44 w 228"/>
                  <a:gd name="T59" fmla="*/ 234 h 280"/>
                  <a:gd name="T60" fmla="*/ 50 w 228"/>
                  <a:gd name="T61" fmla="*/ 216 h 280"/>
                  <a:gd name="T62" fmla="*/ 56 w 228"/>
                  <a:gd name="T63" fmla="*/ 198 h 280"/>
                  <a:gd name="T64" fmla="*/ 60 w 228"/>
                  <a:gd name="T65" fmla="*/ 180 h 280"/>
                  <a:gd name="T66" fmla="*/ 62 w 228"/>
                  <a:gd name="T67" fmla="*/ 164 h 280"/>
                  <a:gd name="T68" fmla="*/ 62 w 228"/>
                  <a:gd name="T69" fmla="*/ 164 h 280"/>
                  <a:gd name="T70" fmla="*/ 56 w 228"/>
                  <a:gd name="T71" fmla="*/ 180 h 280"/>
                  <a:gd name="T72" fmla="*/ 42 w 228"/>
                  <a:gd name="T73" fmla="*/ 218 h 280"/>
                  <a:gd name="T74" fmla="*/ 34 w 228"/>
                  <a:gd name="T75" fmla="*/ 238 h 280"/>
                  <a:gd name="T76" fmla="*/ 22 w 228"/>
                  <a:gd name="T77" fmla="*/ 258 h 280"/>
                  <a:gd name="T78" fmla="*/ 12 w 228"/>
                  <a:gd name="T79" fmla="*/ 272 h 280"/>
                  <a:gd name="T80" fmla="*/ 6 w 228"/>
                  <a:gd name="T81" fmla="*/ 278 h 280"/>
                  <a:gd name="T82" fmla="*/ 0 w 228"/>
                  <a:gd name="T83" fmla="*/ 280 h 280"/>
                  <a:gd name="T84" fmla="*/ 0 w 228"/>
                  <a:gd name="T85" fmla="*/ 280 h 280"/>
                  <a:gd name="T86" fmla="*/ 12 w 228"/>
                  <a:gd name="T87" fmla="*/ 254 h 280"/>
                  <a:gd name="T88" fmla="*/ 24 w 228"/>
                  <a:gd name="T89" fmla="*/ 226 h 280"/>
                  <a:gd name="T90" fmla="*/ 36 w 228"/>
                  <a:gd name="T91" fmla="*/ 190 h 280"/>
                  <a:gd name="T92" fmla="*/ 40 w 228"/>
                  <a:gd name="T93" fmla="*/ 170 h 280"/>
                  <a:gd name="T94" fmla="*/ 44 w 228"/>
                  <a:gd name="T95" fmla="*/ 150 h 280"/>
                  <a:gd name="T96" fmla="*/ 44 w 228"/>
                  <a:gd name="T97" fmla="*/ 130 h 280"/>
                  <a:gd name="T98" fmla="*/ 44 w 228"/>
                  <a:gd name="T99" fmla="*/ 110 h 280"/>
                  <a:gd name="T100" fmla="*/ 40 w 228"/>
                  <a:gd name="T101" fmla="*/ 90 h 280"/>
                  <a:gd name="T102" fmla="*/ 34 w 228"/>
                  <a:gd name="T103" fmla="*/ 70 h 280"/>
                  <a:gd name="T104" fmla="*/ 26 w 228"/>
                  <a:gd name="T105" fmla="*/ 52 h 280"/>
                  <a:gd name="T106" fmla="*/ 12 w 228"/>
                  <a:gd name="T107" fmla="*/ 34 h 280"/>
                  <a:gd name="T108" fmla="*/ 12 w 228"/>
                  <a:gd name="T109" fmla="*/ 34 h 2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280"/>
                  <a:gd name="T167" fmla="*/ 228 w 228"/>
                  <a:gd name="T168" fmla="*/ 280 h 28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280">
                    <a:moveTo>
                      <a:pt x="12" y="34"/>
                    </a:moveTo>
                    <a:lnTo>
                      <a:pt x="12" y="34"/>
                    </a:lnTo>
                    <a:lnTo>
                      <a:pt x="20" y="28"/>
                    </a:lnTo>
                    <a:lnTo>
                      <a:pt x="32" y="20"/>
                    </a:lnTo>
                    <a:lnTo>
                      <a:pt x="46" y="12"/>
                    </a:lnTo>
                    <a:lnTo>
                      <a:pt x="64" y="6"/>
                    </a:lnTo>
                    <a:lnTo>
                      <a:pt x="88" y="2"/>
                    </a:lnTo>
                    <a:lnTo>
                      <a:pt x="116" y="0"/>
                    </a:lnTo>
                    <a:lnTo>
                      <a:pt x="130" y="2"/>
                    </a:lnTo>
                    <a:lnTo>
                      <a:pt x="148" y="4"/>
                    </a:lnTo>
                    <a:lnTo>
                      <a:pt x="164" y="8"/>
                    </a:lnTo>
                    <a:lnTo>
                      <a:pt x="176" y="16"/>
                    </a:lnTo>
                    <a:lnTo>
                      <a:pt x="188" y="28"/>
                    </a:lnTo>
                    <a:lnTo>
                      <a:pt x="198" y="40"/>
                    </a:lnTo>
                    <a:lnTo>
                      <a:pt x="206" y="56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2" y="106"/>
                    </a:lnTo>
                    <a:lnTo>
                      <a:pt x="226" y="144"/>
                    </a:lnTo>
                    <a:lnTo>
                      <a:pt x="228" y="178"/>
                    </a:lnTo>
                    <a:lnTo>
                      <a:pt x="228" y="206"/>
                    </a:lnTo>
                    <a:lnTo>
                      <a:pt x="226" y="226"/>
                    </a:lnTo>
                    <a:lnTo>
                      <a:pt x="152" y="246"/>
                    </a:lnTo>
                    <a:lnTo>
                      <a:pt x="86" y="262"/>
                    </a:lnTo>
                    <a:lnTo>
                      <a:pt x="28" y="276"/>
                    </a:lnTo>
                    <a:lnTo>
                      <a:pt x="32" y="264"/>
                    </a:lnTo>
                    <a:lnTo>
                      <a:pt x="44" y="234"/>
                    </a:lnTo>
                    <a:lnTo>
                      <a:pt x="50" y="216"/>
                    </a:lnTo>
                    <a:lnTo>
                      <a:pt x="56" y="198"/>
                    </a:lnTo>
                    <a:lnTo>
                      <a:pt x="60" y="180"/>
                    </a:lnTo>
                    <a:lnTo>
                      <a:pt x="62" y="164"/>
                    </a:lnTo>
                    <a:lnTo>
                      <a:pt x="56" y="180"/>
                    </a:lnTo>
                    <a:lnTo>
                      <a:pt x="42" y="218"/>
                    </a:lnTo>
                    <a:lnTo>
                      <a:pt x="34" y="238"/>
                    </a:lnTo>
                    <a:lnTo>
                      <a:pt x="22" y="258"/>
                    </a:lnTo>
                    <a:lnTo>
                      <a:pt x="12" y="272"/>
                    </a:lnTo>
                    <a:lnTo>
                      <a:pt x="6" y="278"/>
                    </a:lnTo>
                    <a:lnTo>
                      <a:pt x="0" y="280"/>
                    </a:lnTo>
                    <a:lnTo>
                      <a:pt x="12" y="254"/>
                    </a:lnTo>
                    <a:lnTo>
                      <a:pt x="24" y="226"/>
                    </a:lnTo>
                    <a:lnTo>
                      <a:pt x="36" y="190"/>
                    </a:lnTo>
                    <a:lnTo>
                      <a:pt x="40" y="170"/>
                    </a:lnTo>
                    <a:lnTo>
                      <a:pt x="44" y="150"/>
                    </a:lnTo>
                    <a:lnTo>
                      <a:pt x="44" y="130"/>
                    </a:lnTo>
                    <a:lnTo>
                      <a:pt x="44" y="110"/>
                    </a:lnTo>
                    <a:lnTo>
                      <a:pt x="40" y="90"/>
                    </a:lnTo>
                    <a:lnTo>
                      <a:pt x="34" y="70"/>
                    </a:lnTo>
                    <a:lnTo>
                      <a:pt x="26" y="52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5" name="Freeform 178"/>
              <p:cNvSpPr>
                <a:spLocks/>
              </p:cNvSpPr>
              <p:nvPr/>
            </p:nvSpPr>
            <p:spPr bwMode="auto">
              <a:xfrm>
                <a:off x="5103" y="3297"/>
                <a:ext cx="52" cy="254"/>
              </a:xfrm>
              <a:custGeom>
                <a:avLst/>
                <a:gdLst>
                  <a:gd name="T0" fmla="*/ 0 w 52"/>
                  <a:gd name="T1" fmla="*/ 0 h 254"/>
                  <a:gd name="T2" fmla="*/ 0 w 52"/>
                  <a:gd name="T3" fmla="*/ 0 h 254"/>
                  <a:gd name="T4" fmla="*/ 6 w 52"/>
                  <a:gd name="T5" fmla="*/ 6 h 254"/>
                  <a:gd name="T6" fmla="*/ 10 w 52"/>
                  <a:gd name="T7" fmla="*/ 10 h 254"/>
                  <a:gd name="T8" fmla="*/ 18 w 52"/>
                  <a:gd name="T9" fmla="*/ 22 h 254"/>
                  <a:gd name="T10" fmla="*/ 18 w 52"/>
                  <a:gd name="T11" fmla="*/ 22 h 254"/>
                  <a:gd name="T12" fmla="*/ 26 w 52"/>
                  <a:gd name="T13" fmla="*/ 36 h 254"/>
                  <a:gd name="T14" fmla="*/ 34 w 52"/>
                  <a:gd name="T15" fmla="*/ 50 h 254"/>
                  <a:gd name="T16" fmla="*/ 34 w 52"/>
                  <a:gd name="T17" fmla="*/ 50 h 254"/>
                  <a:gd name="T18" fmla="*/ 40 w 52"/>
                  <a:gd name="T19" fmla="*/ 66 h 254"/>
                  <a:gd name="T20" fmla="*/ 46 w 52"/>
                  <a:gd name="T21" fmla="*/ 82 h 254"/>
                  <a:gd name="T22" fmla="*/ 50 w 52"/>
                  <a:gd name="T23" fmla="*/ 98 h 254"/>
                  <a:gd name="T24" fmla="*/ 52 w 52"/>
                  <a:gd name="T25" fmla="*/ 116 h 254"/>
                  <a:gd name="T26" fmla="*/ 52 w 52"/>
                  <a:gd name="T27" fmla="*/ 116 h 254"/>
                  <a:gd name="T28" fmla="*/ 52 w 52"/>
                  <a:gd name="T29" fmla="*/ 134 h 254"/>
                  <a:gd name="T30" fmla="*/ 52 w 52"/>
                  <a:gd name="T31" fmla="*/ 150 h 254"/>
                  <a:gd name="T32" fmla="*/ 46 w 52"/>
                  <a:gd name="T33" fmla="*/ 186 h 254"/>
                  <a:gd name="T34" fmla="*/ 46 w 52"/>
                  <a:gd name="T35" fmla="*/ 186 h 254"/>
                  <a:gd name="T36" fmla="*/ 42 w 52"/>
                  <a:gd name="T37" fmla="*/ 204 h 254"/>
                  <a:gd name="T38" fmla="*/ 38 w 52"/>
                  <a:gd name="T39" fmla="*/ 220 h 254"/>
                  <a:gd name="T40" fmla="*/ 32 w 52"/>
                  <a:gd name="T41" fmla="*/ 238 h 254"/>
                  <a:gd name="T42" fmla="*/ 24 w 52"/>
                  <a:gd name="T43" fmla="*/ 254 h 254"/>
                  <a:gd name="T44" fmla="*/ 24 w 52"/>
                  <a:gd name="T45" fmla="*/ 254 h 254"/>
                  <a:gd name="T46" fmla="*/ 22 w 52"/>
                  <a:gd name="T47" fmla="*/ 254 h 254"/>
                  <a:gd name="T48" fmla="*/ 22 w 52"/>
                  <a:gd name="T49" fmla="*/ 252 h 254"/>
                  <a:gd name="T50" fmla="*/ 22 w 52"/>
                  <a:gd name="T51" fmla="*/ 252 h 254"/>
                  <a:gd name="T52" fmla="*/ 32 w 52"/>
                  <a:gd name="T53" fmla="*/ 224 h 254"/>
                  <a:gd name="T54" fmla="*/ 32 w 52"/>
                  <a:gd name="T55" fmla="*/ 224 h 254"/>
                  <a:gd name="T56" fmla="*/ 42 w 52"/>
                  <a:gd name="T57" fmla="*/ 192 h 254"/>
                  <a:gd name="T58" fmla="*/ 42 w 52"/>
                  <a:gd name="T59" fmla="*/ 192 h 254"/>
                  <a:gd name="T60" fmla="*/ 48 w 52"/>
                  <a:gd name="T61" fmla="*/ 158 h 254"/>
                  <a:gd name="T62" fmla="*/ 48 w 52"/>
                  <a:gd name="T63" fmla="*/ 122 h 254"/>
                  <a:gd name="T64" fmla="*/ 48 w 52"/>
                  <a:gd name="T65" fmla="*/ 122 h 254"/>
                  <a:gd name="T66" fmla="*/ 48 w 52"/>
                  <a:gd name="T67" fmla="*/ 106 h 254"/>
                  <a:gd name="T68" fmla="*/ 46 w 52"/>
                  <a:gd name="T69" fmla="*/ 90 h 254"/>
                  <a:gd name="T70" fmla="*/ 42 w 52"/>
                  <a:gd name="T71" fmla="*/ 74 h 254"/>
                  <a:gd name="T72" fmla="*/ 36 w 52"/>
                  <a:gd name="T73" fmla="*/ 58 h 254"/>
                  <a:gd name="T74" fmla="*/ 36 w 52"/>
                  <a:gd name="T75" fmla="*/ 58 h 254"/>
                  <a:gd name="T76" fmla="*/ 30 w 52"/>
                  <a:gd name="T77" fmla="*/ 44 h 254"/>
                  <a:gd name="T78" fmla="*/ 20 w 52"/>
                  <a:gd name="T79" fmla="*/ 28 h 254"/>
                  <a:gd name="T80" fmla="*/ 20 w 52"/>
                  <a:gd name="T81" fmla="*/ 28 h 254"/>
                  <a:gd name="T82" fmla="*/ 12 w 52"/>
                  <a:gd name="T83" fmla="*/ 14 h 254"/>
                  <a:gd name="T84" fmla="*/ 6 w 52"/>
                  <a:gd name="T85" fmla="*/ 8 h 254"/>
                  <a:gd name="T86" fmla="*/ 0 w 52"/>
                  <a:gd name="T87" fmla="*/ 2 h 254"/>
                  <a:gd name="T88" fmla="*/ 0 w 52"/>
                  <a:gd name="T89" fmla="*/ 2 h 254"/>
                  <a:gd name="T90" fmla="*/ 0 w 52"/>
                  <a:gd name="T91" fmla="*/ 0 h 254"/>
                  <a:gd name="T92" fmla="*/ 0 w 52"/>
                  <a:gd name="T93" fmla="*/ 0 h 25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"/>
                  <a:gd name="T142" fmla="*/ 0 h 254"/>
                  <a:gd name="T143" fmla="*/ 52 w 52"/>
                  <a:gd name="T144" fmla="*/ 254 h 25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" h="254">
                    <a:moveTo>
                      <a:pt x="0" y="0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10" y="10"/>
                    </a:lnTo>
                    <a:lnTo>
                      <a:pt x="18" y="22"/>
                    </a:lnTo>
                    <a:lnTo>
                      <a:pt x="26" y="36"/>
                    </a:lnTo>
                    <a:lnTo>
                      <a:pt x="34" y="50"/>
                    </a:lnTo>
                    <a:lnTo>
                      <a:pt x="40" y="66"/>
                    </a:lnTo>
                    <a:lnTo>
                      <a:pt x="46" y="82"/>
                    </a:lnTo>
                    <a:lnTo>
                      <a:pt x="50" y="98"/>
                    </a:lnTo>
                    <a:lnTo>
                      <a:pt x="52" y="116"/>
                    </a:lnTo>
                    <a:lnTo>
                      <a:pt x="52" y="134"/>
                    </a:lnTo>
                    <a:lnTo>
                      <a:pt x="52" y="150"/>
                    </a:lnTo>
                    <a:lnTo>
                      <a:pt x="46" y="186"/>
                    </a:lnTo>
                    <a:lnTo>
                      <a:pt x="42" y="204"/>
                    </a:lnTo>
                    <a:lnTo>
                      <a:pt x="38" y="220"/>
                    </a:lnTo>
                    <a:lnTo>
                      <a:pt x="32" y="238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32" y="224"/>
                    </a:lnTo>
                    <a:lnTo>
                      <a:pt x="42" y="192"/>
                    </a:lnTo>
                    <a:lnTo>
                      <a:pt x="48" y="158"/>
                    </a:lnTo>
                    <a:lnTo>
                      <a:pt x="48" y="122"/>
                    </a:lnTo>
                    <a:lnTo>
                      <a:pt x="48" y="106"/>
                    </a:lnTo>
                    <a:lnTo>
                      <a:pt x="46" y="90"/>
                    </a:lnTo>
                    <a:lnTo>
                      <a:pt x="42" y="74"/>
                    </a:lnTo>
                    <a:lnTo>
                      <a:pt x="36" y="58"/>
                    </a:lnTo>
                    <a:lnTo>
                      <a:pt x="30" y="44"/>
                    </a:lnTo>
                    <a:lnTo>
                      <a:pt x="20" y="28"/>
                    </a:lnTo>
                    <a:lnTo>
                      <a:pt x="12" y="14"/>
                    </a:lnTo>
                    <a:lnTo>
                      <a:pt x="6" y="8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5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6" name="Freeform 179"/>
              <p:cNvSpPr>
                <a:spLocks/>
              </p:cNvSpPr>
              <p:nvPr/>
            </p:nvSpPr>
            <p:spPr bwMode="auto">
              <a:xfrm>
                <a:off x="5067" y="3399"/>
                <a:ext cx="30" cy="18"/>
              </a:xfrm>
              <a:custGeom>
                <a:avLst/>
                <a:gdLst>
                  <a:gd name="T0" fmla="*/ 0 w 30"/>
                  <a:gd name="T1" fmla="*/ 4 h 18"/>
                  <a:gd name="T2" fmla="*/ 0 w 30"/>
                  <a:gd name="T3" fmla="*/ 4 h 18"/>
                  <a:gd name="T4" fmla="*/ 0 w 30"/>
                  <a:gd name="T5" fmla="*/ 6 h 18"/>
                  <a:gd name="T6" fmla="*/ 6 w 30"/>
                  <a:gd name="T7" fmla="*/ 8 h 18"/>
                  <a:gd name="T8" fmla="*/ 14 w 30"/>
                  <a:gd name="T9" fmla="*/ 6 h 18"/>
                  <a:gd name="T10" fmla="*/ 30 w 30"/>
                  <a:gd name="T11" fmla="*/ 0 h 18"/>
                  <a:gd name="T12" fmla="*/ 30 w 30"/>
                  <a:gd name="T13" fmla="*/ 0 h 18"/>
                  <a:gd name="T14" fmla="*/ 22 w 30"/>
                  <a:gd name="T15" fmla="*/ 8 h 18"/>
                  <a:gd name="T16" fmla="*/ 14 w 30"/>
                  <a:gd name="T17" fmla="*/ 14 h 18"/>
                  <a:gd name="T18" fmla="*/ 8 w 30"/>
                  <a:gd name="T19" fmla="*/ 18 h 18"/>
                  <a:gd name="T20" fmla="*/ 8 w 30"/>
                  <a:gd name="T21" fmla="*/ 18 h 18"/>
                  <a:gd name="T22" fmla="*/ 2 w 30"/>
                  <a:gd name="T23" fmla="*/ 18 h 18"/>
                  <a:gd name="T24" fmla="*/ 0 w 30"/>
                  <a:gd name="T25" fmla="*/ 14 h 18"/>
                  <a:gd name="T26" fmla="*/ 0 w 30"/>
                  <a:gd name="T27" fmla="*/ 10 h 18"/>
                  <a:gd name="T28" fmla="*/ 0 w 30"/>
                  <a:gd name="T29" fmla="*/ 4 h 18"/>
                  <a:gd name="T30" fmla="*/ 0 w 30"/>
                  <a:gd name="T31" fmla="*/ 4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18"/>
                  <a:gd name="T50" fmla="*/ 30 w 3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18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4" y="6"/>
                    </a:lnTo>
                    <a:lnTo>
                      <a:pt x="30" y="0"/>
                    </a:lnTo>
                    <a:lnTo>
                      <a:pt x="22" y="8"/>
                    </a:lnTo>
                    <a:lnTo>
                      <a:pt x="14" y="14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7" name="Freeform 180"/>
              <p:cNvSpPr>
                <a:spLocks/>
              </p:cNvSpPr>
              <p:nvPr/>
            </p:nvSpPr>
            <p:spPr bwMode="auto">
              <a:xfrm>
                <a:off x="5035" y="3463"/>
                <a:ext cx="24" cy="14"/>
              </a:xfrm>
              <a:custGeom>
                <a:avLst/>
                <a:gdLst>
                  <a:gd name="T0" fmla="*/ 0 w 24"/>
                  <a:gd name="T1" fmla="*/ 4 h 14"/>
                  <a:gd name="T2" fmla="*/ 0 w 24"/>
                  <a:gd name="T3" fmla="*/ 4 h 14"/>
                  <a:gd name="T4" fmla="*/ 2 w 24"/>
                  <a:gd name="T5" fmla="*/ 0 h 14"/>
                  <a:gd name="T6" fmla="*/ 2 w 24"/>
                  <a:gd name="T7" fmla="*/ 0 h 14"/>
                  <a:gd name="T8" fmla="*/ 4 w 24"/>
                  <a:gd name="T9" fmla="*/ 0 h 14"/>
                  <a:gd name="T10" fmla="*/ 4 w 24"/>
                  <a:gd name="T11" fmla="*/ 0 h 14"/>
                  <a:gd name="T12" fmla="*/ 12 w 24"/>
                  <a:gd name="T13" fmla="*/ 8 h 14"/>
                  <a:gd name="T14" fmla="*/ 18 w 24"/>
                  <a:gd name="T15" fmla="*/ 12 h 14"/>
                  <a:gd name="T16" fmla="*/ 24 w 24"/>
                  <a:gd name="T17" fmla="*/ 12 h 14"/>
                  <a:gd name="T18" fmla="*/ 24 w 24"/>
                  <a:gd name="T19" fmla="*/ 12 h 14"/>
                  <a:gd name="T20" fmla="*/ 22 w 24"/>
                  <a:gd name="T21" fmla="*/ 14 h 14"/>
                  <a:gd name="T22" fmla="*/ 16 w 24"/>
                  <a:gd name="T23" fmla="*/ 14 h 14"/>
                  <a:gd name="T24" fmla="*/ 8 w 24"/>
                  <a:gd name="T25" fmla="*/ 12 h 14"/>
                  <a:gd name="T26" fmla="*/ 4 w 24"/>
                  <a:gd name="T27" fmla="*/ 8 h 14"/>
                  <a:gd name="T28" fmla="*/ 0 w 24"/>
                  <a:gd name="T29" fmla="*/ 4 h 14"/>
                  <a:gd name="T30" fmla="*/ 0 w 24"/>
                  <a:gd name="T31" fmla="*/ 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"/>
                  <a:gd name="T49" fmla="*/ 0 h 14"/>
                  <a:gd name="T50" fmla="*/ 24 w 24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" h="1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2" y="8"/>
                    </a:lnTo>
                    <a:lnTo>
                      <a:pt x="18" y="12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8" name="Freeform 181"/>
              <p:cNvSpPr>
                <a:spLocks/>
              </p:cNvSpPr>
              <p:nvPr/>
            </p:nvSpPr>
            <p:spPr bwMode="auto">
              <a:xfrm>
                <a:off x="5041" y="3475"/>
                <a:ext cx="18" cy="14"/>
              </a:xfrm>
              <a:custGeom>
                <a:avLst/>
                <a:gdLst>
                  <a:gd name="T0" fmla="*/ 12 w 18"/>
                  <a:gd name="T1" fmla="*/ 0 h 14"/>
                  <a:gd name="T2" fmla="*/ 12 w 18"/>
                  <a:gd name="T3" fmla="*/ 0 h 14"/>
                  <a:gd name="T4" fmla="*/ 8 w 18"/>
                  <a:gd name="T5" fmla="*/ 4 h 14"/>
                  <a:gd name="T6" fmla="*/ 2 w 18"/>
                  <a:gd name="T7" fmla="*/ 6 h 14"/>
                  <a:gd name="T8" fmla="*/ 2 w 18"/>
                  <a:gd name="T9" fmla="*/ 6 h 14"/>
                  <a:gd name="T10" fmla="*/ 0 w 18"/>
                  <a:gd name="T11" fmla="*/ 8 h 14"/>
                  <a:gd name="T12" fmla="*/ 0 w 18"/>
                  <a:gd name="T13" fmla="*/ 10 h 14"/>
                  <a:gd name="T14" fmla="*/ 0 w 18"/>
                  <a:gd name="T15" fmla="*/ 12 h 14"/>
                  <a:gd name="T16" fmla="*/ 4 w 18"/>
                  <a:gd name="T17" fmla="*/ 14 h 14"/>
                  <a:gd name="T18" fmla="*/ 4 w 18"/>
                  <a:gd name="T19" fmla="*/ 14 h 14"/>
                  <a:gd name="T20" fmla="*/ 8 w 18"/>
                  <a:gd name="T21" fmla="*/ 12 h 14"/>
                  <a:gd name="T22" fmla="*/ 12 w 18"/>
                  <a:gd name="T23" fmla="*/ 8 h 14"/>
                  <a:gd name="T24" fmla="*/ 18 w 18"/>
                  <a:gd name="T25" fmla="*/ 0 h 14"/>
                  <a:gd name="T26" fmla="*/ 12 w 18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14"/>
                  <a:gd name="T44" fmla="*/ 18 w 18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14">
                    <a:moveTo>
                      <a:pt x="12" y="0"/>
                    </a:moveTo>
                    <a:lnTo>
                      <a:pt x="12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2" y="8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9" name="Freeform 182"/>
              <p:cNvSpPr>
                <a:spLocks/>
              </p:cNvSpPr>
              <p:nvPr/>
            </p:nvSpPr>
            <p:spPr bwMode="auto">
              <a:xfrm>
                <a:off x="4195" y="3909"/>
                <a:ext cx="1154" cy="138"/>
              </a:xfrm>
              <a:custGeom>
                <a:avLst/>
                <a:gdLst>
                  <a:gd name="T0" fmla="*/ 1154 w 1154"/>
                  <a:gd name="T1" fmla="*/ 130 h 138"/>
                  <a:gd name="T2" fmla="*/ 1154 w 1154"/>
                  <a:gd name="T3" fmla="*/ 130 h 138"/>
                  <a:gd name="T4" fmla="*/ 1144 w 1154"/>
                  <a:gd name="T5" fmla="*/ 116 h 138"/>
                  <a:gd name="T6" fmla="*/ 1128 w 1154"/>
                  <a:gd name="T7" fmla="*/ 104 h 138"/>
                  <a:gd name="T8" fmla="*/ 1108 w 1154"/>
                  <a:gd name="T9" fmla="*/ 90 h 138"/>
                  <a:gd name="T10" fmla="*/ 1086 w 1154"/>
                  <a:gd name="T11" fmla="*/ 78 h 138"/>
                  <a:gd name="T12" fmla="*/ 1058 w 1154"/>
                  <a:gd name="T13" fmla="*/ 68 h 138"/>
                  <a:gd name="T14" fmla="*/ 1028 w 1154"/>
                  <a:gd name="T15" fmla="*/ 56 h 138"/>
                  <a:gd name="T16" fmla="*/ 994 w 1154"/>
                  <a:gd name="T17" fmla="*/ 46 h 138"/>
                  <a:gd name="T18" fmla="*/ 958 w 1154"/>
                  <a:gd name="T19" fmla="*/ 38 h 138"/>
                  <a:gd name="T20" fmla="*/ 918 w 1154"/>
                  <a:gd name="T21" fmla="*/ 30 h 138"/>
                  <a:gd name="T22" fmla="*/ 876 w 1154"/>
                  <a:gd name="T23" fmla="*/ 22 h 138"/>
                  <a:gd name="T24" fmla="*/ 832 w 1154"/>
                  <a:gd name="T25" fmla="*/ 16 h 138"/>
                  <a:gd name="T26" fmla="*/ 784 w 1154"/>
                  <a:gd name="T27" fmla="*/ 10 h 138"/>
                  <a:gd name="T28" fmla="*/ 736 w 1154"/>
                  <a:gd name="T29" fmla="*/ 6 h 138"/>
                  <a:gd name="T30" fmla="*/ 684 w 1154"/>
                  <a:gd name="T31" fmla="*/ 4 h 138"/>
                  <a:gd name="T32" fmla="*/ 632 w 1154"/>
                  <a:gd name="T33" fmla="*/ 2 h 138"/>
                  <a:gd name="T34" fmla="*/ 578 w 1154"/>
                  <a:gd name="T35" fmla="*/ 0 h 138"/>
                  <a:gd name="T36" fmla="*/ 578 w 1154"/>
                  <a:gd name="T37" fmla="*/ 0 h 138"/>
                  <a:gd name="T38" fmla="*/ 524 w 1154"/>
                  <a:gd name="T39" fmla="*/ 2 h 138"/>
                  <a:gd name="T40" fmla="*/ 470 w 1154"/>
                  <a:gd name="T41" fmla="*/ 4 h 138"/>
                  <a:gd name="T42" fmla="*/ 416 w 1154"/>
                  <a:gd name="T43" fmla="*/ 6 h 138"/>
                  <a:gd name="T44" fmla="*/ 366 w 1154"/>
                  <a:gd name="T45" fmla="*/ 12 h 138"/>
                  <a:gd name="T46" fmla="*/ 318 w 1154"/>
                  <a:gd name="T47" fmla="*/ 16 h 138"/>
                  <a:gd name="T48" fmla="*/ 272 w 1154"/>
                  <a:gd name="T49" fmla="*/ 24 h 138"/>
                  <a:gd name="T50" fmla="*/ 228 w 1154"/>
                  <a:gd name="T51" fmla="*/ 32 h 138"/>
                  <a:gd name="T52" fmla="*/ 188 w 1154"/>
                  <a:gd name="T53" fmla="*/ 40 h 138"/>
                  <a:gd name="T54" fmla="*/ 152 w 1154"/>
                  <a:gd name="T55" fmla="*/ 50 h 138"/>
                  <a:gd name="T56" fmla="*/ 118 w 1154"/>
                  <a:gd name="T57" fmla="*/ 60 h 138"/>
                  <a:gd name="T58" fmla="*/ 88 w 1154"/>
                  <a:gd name="T59" fmla="*/ 72 h 138"/>
                  <a:gd name="T60" fmla="*/ 62 w 1154"/>
                  <a:gd name="T61" fmla="*/ 84 h 138"/>
                  <a:gd name="T62" fmla="*/ 38 w 1154"/>
                  <a:gd name="T63" fmla="*/ 96 h 138"/>
                  <a:gd name="T64" fmla="*/ 22 w 1154"/>
                  <a:gd name="T65" fmla="*/ 110 h 138"/>
                  <a:gd name="T66" fmla="*/ 8 w 1154"/>
                  <a:gd name="T67" fmla="*/ 124 h 138"/>
                  <a:gd name="T68" fmla="*/ 0 w 1154"/>
                  <a:gd name="T69" fmla="*/ 138 h 138"/>
                  <a:gd name="T70" fmla="*/ 1154 w 1154"/>
                  <a:gd name="T71" fmla="*/ 138 h 138"/>
                  <a:gd name="T72" fmla="*/ 1154 w 1154"/>
                  <a:gd name="T73" fmla="*/ 130 h 1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4"/>
                  <a:gd name="T112" fmla="*/ 0 h 138"/>
                  <a:gd name="T113" fmla="*/ 1154 w 1154"/>
                  <a:gd name="T114" fmla="*/ 138 h 1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4" h="138">
                    <a:moveTo>
                      <a:pt x="1154" y="130"/>
                    </a:moveTo>
                    <a:lnTo>
                      <a:pt x="1154" y="130"/>
                    </a:lnTo>
                    <a:lnTo>
                      <a:pt x="1144" y="116"/>
                    </a:lnTo>
                    <a:lnTo>
                      <a:pt x="1128" y="104"/>
                    </a:lnTo>
                    <a:lnTo>
                      <a:pt x="1108" y="90"/>
                    </a:lnTo>
                    <a:lnTo>
                      <a:pt x="1086" y="78"/>
                    </a:lnTo>
                    <a:lnTo>
                      <a:pt x="1058" y="68"/>
                    </a:lnTo>
                    <a:lnTo>
                      <a:pt x="1028" y="56"/>
                    </a:lnTo>
                    <a:lnTo>
                      <a:pt x="994" y="46"/>
                    </a:lnTo>
                    <a:lnTo>
                      <a:pt x="958" y="38"/>
                    </a:lnTo>
                    <a:lnTo>
                      <a:pt x="918" y="30"/>
                    </a:lnTo>
                    <a:lnTo>
                      <a:pt x="876" y="22"/>
                    </a:lnTo>
                    <a:lnTo>
                      <a:pt x="832" y="16"/>
                    </a:lnTo>
                    <a:lnTo>
                      <a:pt x="784" y="10"/>
                    </a:lnTo>
                    <a:lnTo>
                      <a:pt x="736" y="6"/>
                    </a:lnTo>
                    <a:lnTo>
                      <a:pt x="684" y="4"/>
                    </a:lnTo>
                    <a:lnTo>
                      <a:pt x="632" y="2"/>
                    </a:lnTo>
                    <a:lnTo>
                      <a:pt x="578" y="0"/>
                    </a:lnTo>
                    <a:lnTo>
                      <a:pt x="524" y="2"/>
                    </a:lnTo>
                    <a:lnTo>
                      <a:pt x="470" y="4"/>
                    </a:lnTo>
                    <a:lnTo>
                      <a:pt x="416" y="6"/>
                    </a:lnTo>
                    <a:lnTo>
                      <a:pt x="366" y="12"/>
                    </a:lnTo>
                    <a:lnTo>
                      <a:pt x="318" y="16"/>
                    </a:lnTo>
                    <a:lnTo>
                      <a:pt x="272" y="24"/>
                    </a:lnTo>
                    <a:lnTo>
                      <a:pt x="228" y="32"/>
                    </a:lnTo>
                    <a:lnTo>
                      <a:pt x="188" y="40"/>
                    </a:lnTo>
                    <a:lnTo>
                      <a:pt x="152" y="50"/>
                    </a:lnTo>
                    <a:lnTo>
                      <a:pt x="118" y="60"/>
                    </a:lnTo>
                    <a:lnTo>
                      <a:pt x="88" y="72"/>
                    </a:lnTo>
                    <a:lnTo>
                      <a:pt x="62" y="84"/>
                    </a:lnTo>
                    <a:lnTo>
                      <a:pt x="38" y="96"/>
                    </a:lnTo>
                    <a:lnTo>
                      <a:pt x="22" y="110"/>
                    </a:lnTo>
                    <a:lnTo>
                      <a:pt x="8" y="124"/>
                    </a:lnTo>
                    <a:lnTo>
                      <a:pt x="0" y="138"/>
                    </a:lnTo>
                    <a:lnTo>
                      <a:pt x="1154" y="138"/>
                    </a:lnTo>
                    <a:lnTo>
                      <a:pt x="1154" y="130"/>
                    </a:lnTo>
                    <a:close/>
                  </a:path>
                </a:pathLst>
              </a:custGeom>
              <a:solidFill>
                <a:srgbClr val="AF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0" name="Freeform 183"/>
              <p:cNvSpPr>
                <a:spLocks/>
              </p:cNvSpPr>
              <p:nvPr/>
            </p:nvSpPr>
            <p:spPr bwMode="auto">
              <a:xfrm>
                <a:off x="4909" y="3927"/>
                <a:ext cx="246" cy="52"/>
              </a:xfrm>
              <a:custGeom>
                <a:avLst/>
                <a:gdLst>
                  <a:gd name="T0" fmla="*/ 214 w 246"/>
                  <a:gd name="T1" fmla="*/ 12 h 52"/>
                  <a:gd name="T2" fmla="*/ 214 w 246"/>
                  <a:gd name="T3" fmla="*/ 12 h 52"/>
                  <a:gd name="T4" fmla="*/ 192 w 246"/>
                  <a:gd name="T5" fmla="*/ 14 h 52"/>
                  <a:gd name="T6" fmla="*/ 170 w 246"/>
                  <a:gd name="T7" fmla="*/ 14 h 52"/>
                  <a:gd name="T8" fmla="*/ 146 w 246"/>
                  <a:gd name="T9" fmla="*/ 12 h 52"/>
                  <a:gd name="T10" fmla="*/ 146 w 246"/>
                  <a:gd name="T11" fmla="*/ 12 h 52"/>
                  <a:gd name="T12" fmla="*/ 108 w 246"/>
                  <a:gd name="T13" fmla="*/ 4 h 52"/>
                  <a:gd name="T14" fmla="*/ 94 w 246"/>
                  <a:gd name="T15" fmla="*/ 2 h 52"/>
                  <a:gd name="T16" fmla="*/ 84 w 246"/>
                  <a:gd name="T17" fmla="*/ 0 h 52"/>
                  <a:gd name="T18" fmla="*/ 84 w 246"/>
                  <a:gd name="T19" fmla="*/ 0 h 52"/>
                  <a:gd name="T20" fmla="*/ 76 w 246"/>
                  <a:gd name="T21" fmla="*/ 2 h 52"/>
                  <a:gd name="T22" fmla="*/ 66 w 246"/>
                  <a:gd name="T23" fmla="*/ 4 h 52"/>
                  <a:gd name="T24" fmla="*/ 42 w 246"/>
                  <a:gd name="T25" fmla="*/ 14 h 52"/>
                  <a:gd name="T26" fmla="*/ 0 w 246"/>
                  <a:gd name="T27" fmla="*/ 32 h 52"/>
                  <a:gd name="T28" fmla="*/ 0 w 246"/>
                  <a:gd name="T29" fmla="*/ 32 h 52"/>
                  <a:gd name="T30" fmla="*/ 0 w 246"/>
                  <a:gd name="T31" fmla="*/ 36 h 52"/>
                  <a:gd name="T32" fmla="*/ 4 w 246"/>
                  <a:gd name="T33" fmla="*/ 38 h 52"/>
                  <a:gd name="T34" fmla="*/ 10 w 246"/>
                  <a:gd name="T35" fmla="*/ 40 h 52"/>
                  <a:gd name="T36" fmla="*/ 10 w 246"/>
                  <a:gd name="T37" fmla="*/ 40 h 52"/>
                  <a:gd name="T38" fmla="*/ 14 w 246"/>
                  <a:gd name="T39" fmla="*/ 42 h 52"/>
                  <a:gd name="T40" fmla="*/ 20 w 246"/>
                  <a:gd name="T41" fmla="*/ 42 h 52"/>
                  <a:gd name="T42" fmla="*/ 28 w 246"/>
                  <a:gd name="T43" fmla="*/ 42 h 52"/>
                  <a:gd name="T44" fmla="*/ 28 w 246"/>
                  <a:gd name="T45" fmla="*/ 42 h 52"/>
                  <a:gd name="T46" fmla="*/ 42 w 246"/>
                  <a:gd name="T47" fmla="*/ 36 h 52"/>
                  <a:gd name="T48" fmla="*/ 52 w 246"/>
                  <a:gd name="T49" fmla="*/ 32 h 52"/>
                  <a:gd name="T50" fmla="*/ 58 w 246"/>
                  <a:gd name="T51" fmla="*/ 32 h 52"/>
                  <a:gd name="T52" fmla="*/ 58 w 246"/>
                  <a:gd name="T53" fmla="*/ 32 h 52"/>
                  <a:gd name="T54" fmla="*/ 60 w 246"/>
                  <a:gd name="T55" fmla="*/ 32 h 52"/>
                  <a:gd name="T56" fmla="*/ 58 w 246"/>
                  <a:gd name="T57" fmla="*/ 34 h 52"/>
                  <a:gd name="T58" fmla="*/ 50 w 246"/>
                  <a:gd name="T59" fmla="*/ 38 h 52"/>
                  <a:gd name="T60" fmla="*/ 32 w 246"/>
                  <a:gd name="T61" fmla="*/ 48 h 52"/>
                  <a:gd name="T62" fmla="*/ 32 w 246"/>
                  <a:gd name="T63" fmla="*/ 48 h 52"/>
                  <a:gd name="T64" fmla="*/ 34 w 246"/>
                  <a:gd name="T65" fmla="*/ 48 h 52"/>
                  <a:gd name="T66" fmla="*/ 36 w 246"/>
                  <a:gd name="T67" fmla="*/ 50 h 52"/>
                  <a:gd name="T68" fmla="*/ 42 w 246"/>
                  <a:gd name="T69" fmla="*/ 52 h 52"/>
                  <a:gd name="T70" fmla="*/ 50 w 246"/>
                  <a:gd name="T71" fmla="*/ 50 h 52"/>
                  <a:gd name="T72" fmla="*/ 50 w 246"/>
                  <a:gd name="T73" fmla="*/ 50 h 52"/>
                  <a:gd name="T74" fmla="*/ 72 w 246"/>
                  <a:gd name="T75" fmla="*/ 40 h 52"/>
                  <a:gd name="T76" fmla="*/ 84 w 246"/>
                  <a:gd name="T77" fmla="*/ 36 h 52"/>
                  <a:gd name="T78" fmla="*/ 98 w 246"/>
                  <a:gd name="T79" fmla="*/ 36 h 52"/>
                  <a:gd name="T80" fmla="*/ 98 w 246"/>
                  <a:gd name="T81" fmla="*/ 36 h 52"/>
                  <a:gd name="T82" fmla="*/ 128 w 246"/>
                  <a:gd name="T83" fmla="*/ 38 h 52"/>
                  <a:gd name="T84" fmla="*/ 140 w 246"/>
                  <a:gd name="T85" fmla="*/ 38 h 52"/>
                  <a:gd name="T86" fmla="*/ 150 w 246"/>
                  <a:gd name="T87" fmla="*/ 36 h 52"/>
                  <a:gd name="T88" fmla="*/ 150 w 246"/>
                  <a:gd name="T89" fmla="*/ 36 h 52"/>
                  <a:gd name="T90" fmla="*/ 158 w 246"/>
                  <a:gd name="T91" fmla="*/ 36 h 52"/>
                  <a:gd name="T92" fmla="*/ 168 w 246"/>
                  <a:gd name="T93" fmla="*/ 36 h 52"/>
                  <a:gd name="T94" fmla="*/ 198 w 246"/>
                  <a:gd name="T95" fmla="*/ 38 h 52"/>
                  <a:gd name="T96" fmla="*/ 228 w 246"/>
                  <a:gd name="T97" fmla="*/ 40 h 52"/>
                  <a:gd name="T98" fmla="*/ 246 w 246"/>
                  <a:gd name="T99" fmla="*/ 40 h 52"/>
                  <a:gd name="T100" fmla="*/ 246 w 246"/>
                  <a:gd name="T101" fmla="*/ 40 h 52"/>
                  <a:gd name="T102" fmla="*/ 246 w 246"/>
                  <a:gd name="T103" fmla="*/ 40 h 52"/>
                  <a:gd name="T104" fmla="*/ 244 w 246"/>
                  <a:gd name="T105" fmla="*/ 36 h 52"/>
                  <a:gd name="T106" fmla="*/ 234 w 246"/>
                  <a:gd name="T107" fmla="*/ 26 h 52"/>
                  <a:gd name="T108" fmla="*/ 214 w 246"/>
                  <a:gd name="T109" fmla="*/ 12 h 52"/>
                  <a:gd name="T110" fmla="*/ 214 w 246"/>
                  <a:gd name="T111" fmla="*/ 12 h 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6"/>
                  <a:gd name="T169" fmla="*/ 0 h 52"/>
                  <a:gd name="T170" fmla="*/ 246 w 246"/>
                  <a:gd name="T171" fmla="*/ 52 h 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6" h="52">
                    <a:moveTo>
                      <a:pt x="214" y="12"/>
                    </a:moveTo>
                    <a:lnTo>
                      <a:pt x="214" y="12"/>
                    </a:lnTo>
                    <a:lnTo>
                      <a:pt x="192" y="14"/>
                    </a:lnTo>
                    <a:lnTo>
                      <a:pt x="170" y="14"/>
                    </a:lnTo>
                    <a:lnTo>
                      <a:pt x="146" y="12"/>
                    </a:lnTo>
                    <a:lnTo>
                      <a:pt x="108" y="4"/>
                    </a:lnTo>
                    <a:lnTo>
                      <a:pt x="94" y="2"/>
                    </a:lnTo>
                    <a:lnTo>
                      <a:pt x="84" y="0"/>
                    </a:lnTo>
                    <a:lnTo>
                      <a:pt x="76" y="2"/>
                    </a:lnTo>
                    <a:lnTo>
                      <a:pt x="66" y="4"/>
                    </a:lnTo>
                    <a:lnTo>
                      <a:pt x="42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42" y="36"/>
                    </a:lnTo>
                    <a:lnTo>
                      <a:pt x="52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58" y="34"/>
                    </a:lnTo>
                    <a:lnTo>
                      <a:pt x="50" y="3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42" y="52"/>
                    </a:lnTo>
                    <a:lnTo>
                      <a:pt x="50" y="50"/>
                    </a:lnTo>
                    <a:lnTo>
                      <a:pt x="72" y="40"/>
                    </a:lnTo>
                    <a:lnTo>
                      <a:pt x="84" y="36"/>
                    </a:lnTo>
                    <a:lnTo>
                      <a:pt x="98" y="36"/>
                    </a:lnTo>
                    <a:lnTo>
                      <a:pt x="128" y="38"/>
                    </a:lnTo>
                    <a:lnTo>
                      <a:pt x="140" y="38"/>
                    </a:lnTo>
                    <a:lnTo>
                      <a:pt x="150" y="36"/>
                    </a:lnTo>
                    <a:lnTo>
                      <a:pt x="158" y="36"/>
                    </a:lnTo>
                    <a:lnTo>
                      <a:pt x="168" y="36"/>
                    </a:lnTo>
                    <a:lnTo>
                      <a:pt x="198" y="38"/>
                    </a:lnTo>
                    <a:lnTo>
                      <a:pt x="228" y="40"/>
                    </a:lnTo>
                    <a:lnTo>
                      <a:pt x="246" y="40"/>
                    </a:lnTo>
                    <a:lnTo>
                      <a:pt x="244" y="36"/>
                    </a:lnTo>
                    <a:lnTo>
                      <a:pt x="234" y="26"/>
                    </a:lnTo>
                    <a:lnTo>
                      <a:pt x="214" y="12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1" name="Freeform 184"/>
              <p:cNvSpPr>
                <a:spLocks/>
              </p:cNvSpPr>
              <p:nvPr/>
            </p:nvSpPr>
            <p:spPr bwMode="auto">
              <a:xfrm>
                <a:off x="5189" y="3623"/>
                <a:ext cx="116" cy="338"/>
              </a:xfrm>
              <a:custGeom>
                <a:avLst/>
                <a:gdLst>
                  <a:gd name="T0" fmla="*/ 36 w 116"/>
                  <a:gd name="T1" fmla="*/ 0 h 338"/>
                  <a:gd name="T2" fmla="*/ 36 w 116"/>
                  <a:gd name="T3" fmla="*/ 0 h 338"/>
                  <a:gd name="T4" fmla="*/ 26 w 116"/>
                  <a:gd name="T5" fmla="*/ 0 h 338"/>
                  <a:gd name="T6" fmla="*/ 18 w 116"/>
                  <a:gd name="T7" fmla="*/ 4 h 338"/>
                  <a:gd name="T8" fmla="*/ 10 w 116"/>
                  <a:gd name="T9" fmla="*/ 12 h 338"/>
                  <a:gd name="T10" fmla="*/ 4 w 116"/>
                  <a:gd name="T11" fmla="*/ 22 h 338"/>
                  <a:gd name="T12" fmla="*/ 2 w 116"/>
                  <a:gd name="T13" fmla="*/ 28 h 338"/>
                  <a:gd name="T14" fmla="*/ 0 w 116"/>
                  <a:gd name="T15" fmla="*/ 36 h 338"/>
                  <a:gd name="T16" fmla="*/ 0 w 116"/>
                  <a:gd name="T17" fmla="*/ 46 h 338"/>
                  <a:gd name="T18" fmla="*/ 2 w 116"/>
                  <a:gd name="T19" fmla="*/ 56 h 338"/>
                  <a:gd name="T20" fmla="*/ 6 w 116"/>
                  <a:gd name="T21" fmla="*/ 68 h 338"/>
                  <a:gd name="T22" fmla="*/ 10 w 116"/>
                  <a:gd name="T23" fmla="*/ 82 h 338"/>
                  <a:gd name="T24" fmla="*/ 10 w 116"/>
                  <a:gd name="T25" fmla="*/ 82 h 338"/>
                  <a:gd name="T26" fmla="*/ 22 w 116"/>
                  <a:gd name="T27" fmla="*/ 114 h 338"/>
                  <a:gd name="T28" fmla="*/ 32 w 116"/>
                  <a:gd name="T29" fmla="*/ 146 h 338"/>
                  <a:gd name="T30" fmla="*/ 38 w 116"/>
                  <a:gd name="T31" fmla="*/ 178 h 338"/>
                  <a:gd name="T32" fmla="*/ 44 w 116"/>
                  <a:gd name="T33" fmla="*/ 208 h 338"/>
                  <a:gd name="T34" fmla="*/ 50 w 116"/>
                  <a:gd name="T35" fmla="*/ 262 h 338"/>
                  <a:gd name="T36" fmla="*/ 52 w 116"/>
                  <a:gd name="T37" fmla="*/ 300 h 338"/>
                  <a:gd name="T38" fmla="*/ 52 w 116"/>
                  <a:gd name="T39" fmla="*/ 300 h 338"/>
                  <a:gd name="T40" fmla="*/ 72 w 116"/>
                  <a:gd name="T41" fmla="*/ 314 h 338"/>
                  <a:gd name="T42" fmla="*/ 106 w 116"/>
                  <a:gd name="T43" fmla="*/ 336 h 338"/>
                  <a:gd name="T44" fmla="*/ 106 w 116"/>
                  <a:gd name="T45" fmla="*/ 336 h 338"/>
                  <a:gd name="T46" fmla="*/ 108 w 116"/>
                  <a:gd name="T47" fmla="*/ 338 h 338"/>
                  <a:gd name="T48" fmla="*/ 110 w 116"/>
                  <a:gd name="T49" fmla="*/ 336 h 338"/>
                  <a:gd name="T50" fmla="*/ 112 w 116"/>
                  <a:gd name="T51" fmla="*/ 330 h 338"/>
                  <a:gd name="T52" fmla="*/ 114 w 116"/>
                  <a:gd name="T53" fmla="*/ 322 h 338"/>
                  <a:gd name="T54" fmla="*/ 116 w 116"/>
                  <a:gd name="T55" fmla="*/ 308 h 338"/>
                  <a:gd name="T56" fmla="*/ 114 w 116"/>
                  <a:gd name="T57" fmla="*/ 272 h 338"/>
                  <a:gd name="T58" fmla="*/ 112 w 116"/>
                  <a:gd name="T59" fmla="*/ 228 h 338"/>
                  <a:gd name="T60" fmla="*/ 108 w 116"/>
                  <a:gd name="T61" fmla="*/ 182 h 338"/>
                  <a:gd name="T62" fmla="*/ 104 w 116"/>
                  <a:gd name="T63" fmla="*/ 138 h 338"/>
                  <a:gd name="T64" fmla="*/ 98 w 116"/>
                  <a:gd name="T65" fmla="*/ 102 h 338"/>
                  <a:gd name="T66" fmla="*/ 94 w 116"/>
                  <a:gd name="T67" fmla="*/ 78 h 338"/>
                  <a:gd name="T68" fmla="*/ 94 w 116"/>
                  <a:gd name="T69" fmla="*/ 78 h 338"/>
                  <a:gd name="T70" fmla="*/ 84 w 116"/>
                  <a:gd name="T71" fmla="*/ 48 h 338"/>
                  <a:gd name="T72" fmla="*/ 80 w 116"/>
                  <a:gd name="T73" fmla="*/ 34 h 338"/>
                  <a:gd name="T74" fmla="*/ 74 w 116"/>
                  <a:gd name="T75" fmla="*/ 24 h 338"/>
                  <a:gd name="T76" fmla="*/ 68 w 116"/>
                  <a:gd name="T77" fmla="*/ 14 h 338"/>
                  <a:gd name="T78" fmla="*/ 58 w 116"/>
                  <a:gd name="T79" fmla="*/ 6 h 338"/>
                  <a:gd name="T80" fmla="*/ 48 w 116"/>
                  <a:gd name="T81" fmla="*/ 0 h 338"/>
                  <a:gd name="T82" fmla="*/ 36 w 116"/>
                  <a:gd name="T83" fmla="*/ 0 h 338"/>
                  <a:gd name="T84" fmla="*/ 36 w 116"/>
                  <a:gd name="T85" fmla="*/ 0 h 3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38"/>
                  <a:gd name="T131" fmla="*/ 116 w 116"/>
                  <a:gd name="T132" fmla="*/ 338 h 3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38">
                    <a:moveTo>
                      <a:pt x="36" y="0"/>
                    </a:moveTo>
                    <a:lnTo>
                      <a:pt x="36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10" y="12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6" y="68"/>
                    </a:lnTo>
                    <a:lnTo>
                      <a:pt x="10" y="82"/>
                    </a:lnTo>
                    <a:lnTo>
                      <a:pt x="22" y="114"/>
                    </a:lnTo>
                    <a:lnTo>
                      <a:pt x="32" y="146"/>
                    </a:lnTo>
                    <a:lnTo>
                      <a:pt x="38" y="178"/>
                    </a:lnTo>
                    <a:lnTo>
                      <a:pt x="44" y="208"/>
                    </a:lnTo>
                    <a:lnTo>
                      <a:pt x="50" y="262"/>
                    </a:lnTo>
                    <a:lnTo>
                      <a:pt x="52" y="300"/>
                    </a:lnTo>
                    <a:lnTo>
                      <a:pt x="72" y="314"/>
                    </a:lnTo>
                    <a:lnTo>
                      <a:pt x="106" y="336"/>
                    </a:lnTo>
                    <a:lnTo>
                      <a:pt x="108" y="338"/>
                    </a:lnTo>
                    <a:lnTo>
                      <a:pt x="110" y="336"/>
                    </a:lnTo>
                    <a:lnTo>
                      <a:pt x="112" y="330"/>
                    </a:lnTo>
                    <a:lnTo>
                      <a:pt x="114" y="322"/>
                    </a:lnTo>
                    <a:lnTo>
                      <a:pt x="116" y="308"/>
                    </a:lnTo>
                    <a:lnTo>
                      <a:pt x="114" y="272"/>
                    </a:lnTo>
                    <a:lnTo>
                      <a:pt x="112" y="228"/>
                    </a:lnTo>
                    <a:lnTo>
                      <a:pt x="108" y="182"/>
                    </a:lnTo>
                    <a:lnTo>
                      <a:pt x="104" y="138"/>
                    </a:lnTo>
                    <a:lnTo>
                      <a:pt x="98" y="102"/>
                    </a:lnTo>
                    <a:lnTo>
                      <a:pt x="94" y="78"/>
                    </a:lnTo>
                    <a:lnTo>
                      <a:pt x="84" y="48"/>
                    </a:lnTo>
                    <a:lnTo>
                      <a:pt x="80" y="34"/>
                    </a:lnTo>
                    <a:lnTo>
                      <a:pt x="74" y="24"/>
                    </a:lnTo>
                    <a:lnTo>
                      <a:pt x="68" y="14"/>
                    </a:lnTo>
                    <a:lnTo>
                      <a:pt x="58" y="6"/>
                    </a:lnTo>
                    <a:lnTo>
                      <a:pt x="48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2" name="Freeform 185"/>
              <p:cNvSpPr>
                <a:spLocks/>
              </p:cNvSpPr>
              <p:nvPr/>
            </p:nvSpPr>
            <p:spPr bwMode="auto">
              <a:xfrm>
                <a:off x="5093" y="3905"/>
                <a:ext cx="206" cy="104"/>
              </a:xfrm>
              <a:custGeom>
                <a:avLst/>
                <a:gdLst>
                  <a:gd name="T0" fmla="*/ 164 w 206"/>
                  <a:gd name="T1" fmla="*/ 0 h 104"/>
                  <a:gd name="T2" fmla="*/ 164 w 206"/>
                  <a:gd name="T3" fmla="*/ 0 h 104"/>
                  <a:gd name="T4" fmla="*/ 150 w 206"/>
                  <a:gd name="T5" fmla="*/ 6 h 104"/>
                  <a:gd name="T6" fmla="*/ 114 w 206"/>
                  <a:gd name="T7" fmla="*/ 16 h 104"/>
                  <a:gd name="T8" fmla="*/ 88 w 206"/>
                  <a:gd name="T9" fmla="*/ 22 h 104"/>
                  <a:gd name="T10" fmla="*/ 60 w 206"/>
                  <a:gd name="T11" fmla="*/ 28 h 104"/>
                  <a:gd name="T12" fmla="*/ 30 w 206"/>
                  <a:gd name="T13" fmla="*/ 32 h 104"/>
                  <a:gd name="T14" fmla="*/ 0 w 206"/>
                  <a:gd name="T15" fmla="*/ 34 h 104"/>
                  <a:gd name="T16" fmla="*/ 0 w 206"/>
                  <a:gd name="T17" fmla="*/ 34 h 104"/>
                  <a:gd name="T18" fmla="*/ 0 w 206"/>
                  <a:gd name="T19" fmla="*/ 42 h 104"/>
                  <a:gd name="T20" fmla="*/ 0 w 206"/>
                  <a:gd name="T21" fmla="*/ 60 h 104"/>
                  <a:gd name="T22" fmla="*/ 2 w 206"/>
                  <a:gd name="T23" fmla="*/ 72 h 104"/>
                  <a:gd name="T24" fmla="*/ 6 w 206"/>
                  <a:gd name="T25" fmla="*/ 84 h 104"/>
                  <a:gd name="T26" fmla="*/ 10 w 206"/>
                  <a:gd name="T27" fmla="*/ 94 h 104"/>
                  <a:gd name="T28" fmla="*/ 18 w 206"/>
                  <a:gd name="T29" fmla="*/ 104 h 104"/>
                  <a:gd name="T30" fmla="*/ 18 w 206"/>
                  <a:gd name="T31" fmla="*/ 104 h 104"/>
                  <a:gd name="T32" fmla="*/ 44 w 206"/>
                  <a:gd name="T33" fmla="*/ 100 h 104"/>
                  <a:gd name="T34" fmla="*/ 104 w 206"/>
                  <a:gd name="T35" fmla="*/ 88 h 104"/>
                  <a:gd name="T36" fmla="*/ 136 w 206"/>
                  <a:gd name="T37" fmla="*/ 80 h 104"/>
                  <a:gd name="T38" fmla="*/ 166 w 206"/>
                  <a:gd name="T39" fmla="*/ 72 h 104"/>
                  <a:gd name="T40" fmla="*/ 192 w 206"/>
                  <a:gd name="T41" fmla="*/ 64 h 104"/>
                  <a:gd name="T42" fmla="*/ 200 w 206"/>
                  <a:gd name="T43" fmla="*/ 58 h 104"/>
                  <a:gd name="T44" fmla="*/ 206 w 206"/>
                  <a:gd name="T45" fmla="*/ 54 h 104"/>
                  <a:gd name="T46" fmla="*/ 164 w 206"/>
                  <a:gd name="T47" fmla="*/ 0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6"/>
                  <a:gd name="T73" fmla="*/ 0 h 104"/>
                  <a:gd name="T74" fmla="*/ 206 w 206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6" h="104">
                    <a:moveTo>
                      <a:pt x="164" y="0"/>
                    </a:moveTo>
                    <a:lnTo>
                      <a:pt x="164" y="0"/>
                    </a:lnTo>
                    <a:lnTo>
                      <a:pt x="150" y="6"/>
                    </a:lnTo>
                    <a:lnTo>
                      <a:pt x="114" y="16"/>
                    </a:lnTo>
                    <a:lnTo>
                      <a:pt x="88" y="22"/>
                    </a:lnTo>
                    <a:lnTo>
                      <a:pt x="60" y="28"/>
                    </a:lnTo>
                    <a:lnTo>
                      <a:pt x="30" y="32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6" y="84"/>
                    </a:lnTo>
                    <a:lnTo>
                      <a:pt x="10" y="94"/>
                    </a:lnTo>
                    <a:lnTo>
                      <a:pt x="18" y="104"/>
                    </a:lnTo>
                    <a:lnTo>
                      <a:pt x="44" y="100"/>
                    </a:lnTo>
                    <a:lnTo>
                      <a:pt x="104" y="88"/>
                    </a:lnTo>
                    <a:lnTo>
                      <a:pt x="136" y="80"/>
                    </a:lnTo>
                    <a:lnTo>
                      <a:pt x="166" y="72"/>
                    </a:lnTo>
                    <a:lnTo>
                      <a:pt x="192" y="64"/>
                    </a:lnTo>
                    <a:lnTo>
                      <a:pt x="200" y="58"/>
                    </a:lnTo>
                    <a:lnTo>
                      <a:pt x="206" y="54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3" name="Freeform 186"/>
              <p:cNvSpPr>
                <a:spLocks/>
              </p:cNvSpPr>
              <p:nvPr/>
            </p:nvSpPr>
            <p:spPr bwMode="auto">
              <a:xfrm>
                <a:off x="4655" y="3729"/>
                <a:ext cx="96" cy="182"/>
              </a:xfrm>
              <a:custGeom>
                <a:avLst/>
                <a:gdLst>
                  <a:gd name="T0" fmla="*/ 90 w 96"/>
                  <a:gd name="T1" fmla="*/ 0 h 182"/>
                  <a:gd name="T2" fmla="*/ 0 w 96"/>
                  <a:gd name="T3" fmla="*/ 146 h 182"/>
                  <a:gd name="T4" fmla="*/ 10 w 96"/>
                  <a:gd name="T5" fmla="*/ 182 h 182"/>
                  <a:gd name="T6" fmla="*/ 64 w 96"/>
                  <a:gd name="T7" fmla="*/ 116 h 182"/>
                  <a:gd name="T8" fmla="*/ 64 w 96"/>
                  <a:gd name="T9" fmla="*/ 116 h 182"/>
                  <a:gd name="T10" fmla="*/ 72 w 96"/>
                  <a:gd name="T11" fmla="*/ 104 h 182"/>
                  <a:gd name="T12" fmla="*/ 80 w 96"/>
                  <a:gd name="T13" fmla="*/ 90 h 182"/>
                  <a:gd name="T14" fmla="*/ 86 w 96"/>
                  <a:gd name="T15" fmla="*/ 74 h 182"/>
                  <a:gd name="T16" fmla="*/ 92 w 96"/>
                  <a:gd name="T17" fmla="*/ 56 h 182"/>
                  <a:gd name="T18" fmla="*/ 96 w 96"/>
                  <a:gd name="T19" fmla="*/ 36 h 182"/>
                  <a:gd name="T20" fmla="*/ 96 w 96"/>
                  <a:gd name="T21" fmla="*/ 18 h 182"/>
                  <a:gd name="T22" fmla="*/ 94 w 96"/>
                  <a:gd name="T23" fmla="*/ 10 h 182"/>
                  <a:gd name="T24" fmla="*/ 90 w 96"/>
                  <a:gd name="T25" fmla="*/ 0 h 182"/>
                  <a:gd name="T26" fmla="*/ 90 w 96"/>
                  <a:gd name="T27" fmla="*/ 0 h 1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182"/>
                  <a:gd name="T44" fmla="*/ 96 w 96"/>
                  <a:gd name="T45" fmla="*/ 182 h 18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182">
                    <a:moveTo>
                      <a:pt x="90" y="0"/>
                    </a:moveTo>
                    <a:lnTo>
                      <a:pt x="0" y="146"/>
                    </a:lnTo>
                    <a:lnTo>
                      <a:pt x="10" y="182"/>
                    </a:lnTo>
                    <a:lnTo>
                      <a:pt x="64" y="116"/>
                    </a:lnTo>
                    <a:lnTo>
                      <a:pt x="72" y="104"/>
                    </a:lnTo>
                    <a:lnTo>
                      <a:pt x="80" y="90"/>
                    </a:lnTo>
                    <a:lnTo>
                      <a:pt x="86" y="74"/>
                    </a:lnTo>
                    <a:lnTo>
                      <a:pt x="92" y="56"/>
                    </a:lnTo>
                    <a:lnTo>
                      <a:pt x="96" y="36"/>
                    </a:lnTo>
                    <a:lnTo>
                      <a:pt x="96" y="18"/>
                    </a:lnTo>
                    <a:lnTo>
                      <a:pt x="94" y="1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4" name="Freeform 187"/>
              <p:cNvSpPr>
                <a:spLocks/>
              </p:cNvSpPr>
              <p:nvPr/>
            </p:nvSpPr>
            <p:spPr bwMode="auto">
              <a:xfrm>
                <a:off x="4553" y="3695"/>
                <a:ext cx="178" cy="230"/>
              </a:xfrm>
              <a:custGeom>
                <a:avLst/>
                <a:gdLst>
                  <a:gd name="T0" fmla="*/ 178 w 178"/>
                  <a:gd name="T1" fmla="*/ 122 h 230"/>
                  <a:gd name="T2" fmla="*/ 178 w 178"/>
                  <a:gd name="T3" fmla="*/ 122 h 230"/>
                  <a:gd name="T4" fmla="*/ 170 w 178"/>
                  <a:gd name="T5" fmla="*/ 108 h 230"/>
                  <a:gd name="T6" fmla="*/ 154 w 178"/>
                  <a:gd name="T7" fmla="*/ 76 h 230"/>
                  <a:gd name="T8" fmla="*/ 144 w 178"/>
                  <a:gd name="T9" fmla="*/ 56 h 230"/>
                  <a:gd name="T10" fmla="*/ 138 w 178"/>
                  <a:gd name="T11" fmla="*/ 36 h 230"/>
                  <a:gd name="T12" fmla="*/ 134 w 178"/>
                  <a:gd name="T13" fmla="*/ 16 h 230"/>
                  <a:gd name="T14" fmla="*/ 134 w 178"/>
                  <a:gd name="T15" fmla="*/ 8 h 230"/>
                  <a:gd name="T16" fmla="*/ 136 w 178"/>
                  <a:gd name="T17" fmla="*/ 0 h 230"/>
                  <a:gd name="T18" fmla="*/ 0 w 178"/>
                  <a:gd name="T19" fmla="*/ 192 h 230"/>
                  <a:gd name="T20" fmla="*/ 98 w 178"/>
                  <a:gd name="T21" fmla="*/ 230 h 230"/>
                  <a:gd name="T22" fmla="*/ 178 w 178"/>
                  <a:gd name="T23" fmla="*/ 122 h 2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8"/>
                  <a:gd name="T37" fmla="*/ 0 h 230"/>
                  <a:gd name="T38" fmla="*/ 178 w 178"/>
                  <a:gd name="T39" fmla="*/ 230 h 2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8" h="230">
                    <a:moveTo>
                      <a:pt x="178" y="122"/>
                    </a:moveTo>
                    <a:lnTo>
                      <a:pt x="178" y="122"/>
                    </a:lnTo>
                    <a:lnTo>
                      <a:pt x="170" y="108"/>
                    </a:lnTo>
                    <a:lnTo>
                      <a:pt x="154" y="76"/>
                    </a:lnTo>
                    <a:lnTo>
                      <a:pt x="144" y="56"/>
                    </a:lnTo>
                    <a:lnTo>
                      <a:pt x="138" y="36"/>
                    </a:lnTo>
                    <a:lnTo>
                      <a:pt x="134" y="16"/>
                    </a:lnTo>
                    <a:lnTo>
                      <a:pt x="134" y="8"/>
                    </a:lnTo>
                    <a:lnTo>
                      <a:pt x="136" y="0"/>
                    </a:lnTo>
                    <a:lnTo>
                      <a:pt x="0" y="192"/>
                    </a:lnTo>
                    <a:lnTo>
                      <a:pt x="98" y="230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5" name="Freeform 188"/>
              <p:cNvSpPr>
                <a:spLocks/>
              </p:cNvSpPr>
              <p:nvPr/>
            </p:nvSpPr>
            <p:spPr bwMode="auto">
              <a:xfrm>
                <a:off x="4731" y="3729"/>
                <a:ext cx="60" cy="88"/>
              </a:xfrm>
              <a:custGeom>
                <a:avLst/>
                <a:gdLst>
                  <a:gd name="T0" fmla="*/ 0 w 60"/>
                  <a:gd name="T1" fmla="*/ 88 h 88"/>
                  <a:gd name="T2" fmla="*/ 0 w 60"/>
                  <a:gd name="T3" fmla="*/ 88 h 88"/>
                  <a:gd name="T4" fmla="*/ 0 w 60"/>
                  <a:gd name="T5" fmla="*/ 80 h 88"/>
                  <a:gd name="T6" fmla="*/ 2 w 60"/>
                  <a:gd name="T7" fmla="*/ 58 h 88"/>
                  <a:gd name="T8" fmla="*/ 6 w 60"/>
                  <a:gd name="T9" fmla="*/ 30 h 88"/>
                  <a:gd name="T10" fmla="*/ 10 w 60"/>
                  <a:gd name="T11" fmla="*/ 14 h 88"/>
                  <a:gd name="T12" fmla="*/ 14 w 60"/>
                  <a:gd name="T13" fmla="*/ 0 h 88"/>
                  <a:gd name="T14" fmla="*/ 60 w 60"/>
                  <a:gd name="T15" fmla="*/ 22 h 88"/>
                  <a:gd name="T16" fmla="*/ 30 w 60"/>
                  <a:gd name="T17" fmla="*/ 88 h 88"/>
                  <a:gd name="T18" fmla="*/ 30 w 60"/>
                  <a:gd name="T19" fmla="*/ 88 h 88"/>
                  <a:gd name="T20" fmla="*/ 20 w 60"/>
                  <a:gd name="T21" fmla="*/ 86 h 88"/>
                  <a:gd name="T22" fmla="*/ 10 w 60"/>
                  <a:gd name="T23" fmla="*/ 86 h 88"/>
                  <a:gd name="T24" fmla="*/ 0 w 60"/>
                  <a:gd name="T25" fmla="*/ 88 h 88"/>
                  <a:gd name="T26" fmla="*/ 0 w 60"/>
                  <a:gd name="T27" fmla="*/ 88 h 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88"/>
                  <a:gd name="T44" fmla="*/ 60 w 60"/>
                  <a:gd name="T45" fmla="*/ 88 h 8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88">
                    <a:moveTo>
                      <a:pt x="0" y="88"/>
                    </a:moveTo>
                    <a:lnTo>
                      <a:pt x="0" y="88"/>
                    </a:lnTo>
                    <a:lnTo>
                      <a:pt x="0" y="80"/>
                    </a:lnTo>
                    <a:lnTo>
                      <a:pt x="2" y="58"/>
                    </a:lnTo>
                    <a:lnTo>
                      <a:pt x="6" y="30"/>
                    </a:lnTo>
                    <a:lnTo>
                      <a:pt x="10" y="14"/>
                    </a:lnTo>
                    <a:lnTo>
                      <a:pt x="14" y="0"/>
                    </a:lnTo>
                    <a:lnTo>
                      <a:pt x="60" y="22"/>
                    </a:lnTo>
                    <a:lnTo>
                      <a:pt x="30" y="88"/>
                    </a:lnTo>
                    <a:lnTo>
                      <a:pt x="20" y="86"/>
                    </a:lnTo>
                    <a:lnTo>
                      <a:pt x="1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6" name="Freeform 189"/>
              <p:cNvSpPr>
                <a:spLocks/>
              </p:cNvSpPr>
              <p:nvPr/>
            </p:nvSpPr>
            <p:spPr bwMode="auto">
              <a:xfrm>
                <a:off x="4707" y="3811"/>
                <a:ext cx="54" cy="22"/>
              </a:xfrm>
              <a:custGeom>
                <a:avLst/>
                <a:gdLst>
                  <a:gd name="T0" fmla="*/ 54 w 54"/>
                  <a:gd name="T1" fmla="*/ 6 h 22"/>
                  <a:gd name="T2" fmla="*/ 54 w 54"/>
                  <a:gd name="T3" fmla="*/ 6 h 22"/>
                  <a:gd name="T4" fmla="*/ 48 w 54"/>
                  <a:gd name="T5" fmla="*/ 4 h 22"/>
                  <a:gd name="T6" fmla="*/ 42 w 54"/>
                  <a:gd name="T7" fmla="*/ 2 h 22"/>
                  <a:gd name="T8" fmla="*/ 34 w 54"/>
                  <a:gd name="T9" fmla="*/ 0 h 22"/>
                  <a:gd name="T10" fmla="*/ 26 w 54"/>
                  <a:gd name="T11" fmla="*/ 0 h 22"/>
                  <a:gd name="T12" fmla="*/ 18 w 54"/>
                  <a:gd name="T13" fmla="*/ 4 h 22"/>
                  <a:gd name="T14" fmla="*/ 8 w 54"/>
                  <a:gd name="T15" fmla="*/ 10 h 22"/>
                  <a:gd name="T16" fmla="*/ 0 w 54"/>
                  <a:gd name="T17" fmla="*/ 20 h 22"/>
                  <a:gd name="T18" fmla="*/ 0 w 54"/>
                  <a:gd name="T19" fmla="*/ 20 h 22"/>
                  <a:gd name="T20" fmla="*/ 8 w 54"/>
                  <a:gd name="T21" fmla="*/ 22 h 22"/>
                  <a:gd name="T22" fmla="*/ 24 w 54"/>
                  <a:gd name="T23" fmla="*/ 20 h 22"/>
                  <a:gd name="T24" fmla="*/ 32 w 54"/>
                  <a:gd name="T25" fmla="*/ 20 h 22"/>
                  <a:gd name="T26" fmla="*/ 42 w 54"/>
                  <a:gd name="T27" fmla="*/ 18 h 22"/>
                  <a:gd name="T28" fmla="*/ 48 w 54"/>
                  <a:gd name="T29" fmla="*/ 12 h 22"/>
                  <a:gd name="T30" fmla="*/ 54 w 54"/>
                  <a:gd name="T31" fmla="*/ 6 h 22"/>
                  <a:gd name="T32" fmla="*/ 54 w 54"/>
                  <a:gd name="T33" fmla="*/ 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22"/>
                  <a:gd name="T53" fmla="*/ 54 w 54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22">
                    <a:moveTo>
                      <a:pt x="54" y="6"/>
                    </a:move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24" y="20"/>
                    </a:lnTo>
                    <a:lnTo>
                      <a:pt x="32" y="20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DAB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7" name="Freeform 190"/>
              <p:cNvSpPr>
                <a:spLocks/>
              </p:cNvSpPr>
              <p:nvPr/>
            </p:nvSpPr>
            <p:spPr bwMode="auto">
              <a:xfrm>
                <a:off x="4447" y="3709"/>
                <a:ext cx="310" cy="268"/>
              </a:xfrm>
              <a:custGeom>
                <a:avLst/>
                <a:gdLst>
                  <a:gd name="T0" fmla="*/ 310 w 310"/>
                  <a:gd name="T1" fmla="*/ 114 h 268"/>
                  <a:gd name="T2" fmla="*/ 202 w 310"/>
                  <a:gd name="T3" fmla="*/ 254 h 268"/>
                  <a:gd name="T4" fmla="*/ 202 w 310"/>
                  <a:gd name="T5" fmla="*/ 254 h 268"/>
                  <a:gd name="T6" fmla="*/ 196 w 310"/>
                  <a:gd name="T7" fmla="*/ 258 h 268"/>
                  <a:gd name="T8" fmla="*/ 184 w 310"/>
                  <a:gd name="T9" fmla="*/ 264 h 268"/>
                  <a:gd name="T10" fmla="*/ 174 w 310"/>
                  <a:gd name="T11" fmla="*/ 266 h 268"/>
                  <a:gd name="T12" fmla="*/ 164 w 310"/>
                  <a:gd name="T13" fmla="*/ 268 h 268"/>
                  <a:gd name="T14" fmla="*/ 154 w 310"/>
                  <a:gd name="T15" fmla="*/ 264 h 268"/>
                  <a:gd name="T16" fmla="*/ 142 w 310"/>
                  <a:gd name="T17" fmla="*/ 258 h 268"/>
                  <a:gd name="T18" fmla="*/ 142 w 310"/>
                  <a:gd name="T19" fmla="*/ 258 h 268"/>
                  <a:gd name="T20" fmla="*/ 0 w 310"/>
                  <a:gd name="T21" fmla="*/ 162 h 268"/>
                  <a:gd name="T22" fmla="*/ 84 w 310"/>
                  <a:gd name="T23" fmla="*/ 0 h 268"/>
                  <a:gd name="T24" fmla="*/ 252 w 310"/>
                  <a:gd name="T25" fmla="*/ 104 h 268"/>
                  <a:gd name="T26" fmla="*/ 252 w 310"/>
                  <a:gd name="T27" fmla="*/ 104 h 268"/>
                  <a:gd name="T28" fmla="*/ 258 w 310"/>
                  <a:gd name="T29" fmla="*/ 108 h 268"/>
                  <a:gd name="T30" fmla="*/ 272 w 310"/>
                  <a:gd name="T31" fmla="*/ 116 h 268"/>
                  <a:gd name="T32" fmla="*/ 282 w 310"/>
                  <a:gd name="T33" fmla="*/ 118 h 268"/>
                  <a:gd name="T34" fmla="*/ 290 w 310"/>
                  <a:gd name="T35" fmla="*/ 120 h 268"/>
                  <a:gd name="T36" fmla="*/ 300 w 310"/>
                  <a:gd name="T37" fmla="*/ 118 h 268"/>
                  <a:gd name="T38" fmla="*/ 310 w 310"/>
                  <a:gd name="T39" fmla="*/ 114 h 268"/>
                  <a:gd name="T40" fmla="*/ 310 w 310"/>
                  <a:gd name="T41" fmla="*/ 114 h 26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268"/>
                  <a:gd name="T65" fmla="*/ 310 w 310"/>
                  <a:gd name="T66" fmla="*/ 268 h 26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268">
                    <a:moveTo>
                      <a:pt x="310" y="114"/>
                    </a:moveTo>
                    <a:lnTo>
                      <a:pt x="202" y="254"/>
                    </a:lnTo>
                    <a:lnTo>
                      <a:pt x="196" y="258"/>
                    </a:lnTo>
                    <a:lnTo>
                      <a:pt x="184" y="264"/>
                    </a:lnTo>
                    <a:lnTo>
                      <a:pt x="174" y="266"/>
                    </a:lnTo>
                    <a:lnTo>
                      <a:pt x="164" y="268"/>
                    </a:lnTo>
                    <a:lnTo>
                      <a:pt x="154" y="264"/>
                    </a:lnTo>
                    <a:lnTo>
                      <a:pt x="142" y="258"/>
                    </a:lnTo>
                    <a:lnTo>
                      <a:pt x="0" y="162"/>
                    </a:lnTo>
                    <a:lnTo>
                      <a:pt x="84" y="0"/>
                    </a:lnTo>
                    <a:lnTo>
                      <a:pt x="252" y="104"/>
                    </a:lnTo>
                    <a:lnTo>
                      <a:pt x="258" y="108"/>
                    </a:lnTo>
                    <a:lnTo>
                      <a:pt x="272" y="116"/>
                    </a:lnTo>
                    <a:lnTo>
                      <a:pt x="282" y="118"/>
                    </a:lnTo>
                    <a:lnTo>
                      <a:pt x="290" y="120"/>
                    </a:lnTo>
                    <a:lnTo>
                      <a:pt x="300" y="118"/>
                    </a:lnTo>
                    <a:lnTo>
                      <a:pt x="310" y="114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8" name="Freeform 191"/>
              <p:cNvSpPr>
                <a:spLocks/>
              </p:cNvSpPr>
              <p:nvPr/>
            </p:nvSpPr>
            <p:spPr bwMode="auto">
              <a:xfrm>
                <a:off x="4531" y="3693"/>
                <a:ext cx="200" cy="132"/>
              </a:xfrm>
              <a:custGeom>
                <a:avLst/>
                <a:gdLst>
                  <a:gd name="T0" fmla="*/ 200 w 200"/>
                  <a:gd name="T1" fmla="*/ 120 h 132"/>
                  <a:gd name="T2" fmla="*/ 200 w 200"/>
                  <a:gd name="T3" fmla="*/ 120 h 132"/>
                  <a:gd name="T4" fmla="*/ 190 w 200"/>
                  <a:gd name="T5" fmla="*/ 108 h 132"/>
                  <a:gd name="T6" fmla="*/ 176 w 200"/>
                  <a:gd name="T7" fmla="*/ 96 h 132"/>
                  <a:gd name="T8" fmla="*/ 158 w 200"/>
                  <a:gd name="T9" fmla="*/ 78 h 132"/>
                  <a:gd name="T10" fmla="*/ 136 w 200"/>
                  <a:gd name="T11" fmla="*/ 60 h 132"/>
                  <a:gd name="T12" fmla="*/ 108 w 200"/>
                  <a:gd name="T13" fmla="*/ 40 h 132"/>
                  <a:gd name="T14" fmla="*/ 76 w 200"/>
                  <a:gd name="T15" fmla="*/ 20 h 132"/>
                  <a:gd name="T16" fmla="*/ 40 w 200"/>
                  <a:gd name="T17" fmla="*/ 0 h 132"/>
                  <a:gd name="T18" fmla="*/ 40 w 200"/>
                  <a:gd name="T19" fmla="*/ 0 h 132"/>
                  <a:gd name="T20" fmla="*/ 30 w 200"/>
                  <a:gd name="T21" fmla="*/ 4 h 132"/>
                  <a:gd name="T22" fmla="*/ 18 w 200"/>
                  <a:gd name="T23" fmla="*/ 10 h 132"/>
                  <a:gd name="T24" fmla="*/ 0 w 200"/>
                  <a:gd name="T25" fmla="*/ 16 h 132"/>
                  <a:gd name="T26" fmla="*/ 184 w 200"/>
                  <a:gd name="T27" fmla="*/ 132 h 132"/>
                  <a:gd name="T28" fmla="*/ 184 w 200"/>
                  <a:gd name="T29" fmla="*/ 132 h 132"/>
                  <a:gd name="T30" fmla="*/ 184 w 200"/>
                  <a:gd name="T31" fmla="*/ 132 h 132"/>
                  <a:gd name="T32" fmla="*/ 186 w 200"/>
                  <a:gd name="T33" fmla="*/ 128 h 132"/>
                  <a:gd name="T34" fmla="*/ 190 w 200"/>
                  <a:gd name="T35" fmla="*/ 122 h 132"/>
                  <a:gd name="T36" fmla="*/ 200 w 200"/>
                  <a:gd name="T37" fmla="*/ 120 h 132"/>
                  <a:gd name="T38" fmla="*/ 200 w 200"/>
                  <a:gd name="T39" fmla="*/ 12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0"/>
                  <a:gd name="T61" fmla="*/ 0 h 132"/>
                  <a:gd name="T62" fmla="*/ 200 w 200"/>
                  <a:gd name="T63" fmla="*/ 132 h 1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0" h="132">
                    <a:moveTo>
                      <a:pt x="200" y="120"/>
                    </a:moveTo>
                    <a:lnTo>
                      <a:pt x="200" y="120"/>
                    </a:lnTo>
                    <a:lnTo>
                      <a:pt x="190" y="108"/>
                    </a:lnTo>
                    <a:lnTo>
                      <a:pt x="176" y="96"/>
                    </a:lnTo>
                    <a:lnTo>
                      <a:pt x="158" y="78"/>
                    </a:lnTo>
                    <a:lnTo>
                      <a:pt x="136" y="60"/>
                    </a:lnTo>
                    <a:lnTo>
                      <a:pt x="108" y="40"/>
                    </a:lnTo>
                    <a:lnTo>
                      <a:pt x="76" y="2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18" y="10"/>
                    </a:lnTo>
                    <a:lnTo>
                      <a:pt x="0" y="16"/>
                    </a:lnTo>
                    <a:lnTo>
                      <a:pt x="184" y="132"/>
                    </a:lnTo>
                    <a:lnTo>
                      <a:pt x="186" y="128"/>
                    </a:lnTo>
                    <a:lnTo>
                      <a:pt x="190" y="122"/>
                    </a:lnTo>
                    <a:lnTo>
                      <a:pt x="200" y="120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9" name="Freeform 192"/>
              <p:cNvSpPr>
                <a:spLocks/>
              </p:cNvSpPr>
              <p:nvPr/>
            </p:nvSpPr>
            <p:spPr bwMode="auto">
              <a:xfrm>
                <a:off x="4529" y="3707"/>
                <a:ext cx="264" cy="126"/>
              </a:xfrm>
              <a:custGeom>
                <a:avLst/>
                <a:gdLst>
                  <a:gd name="T0" fmla="*/ 234 w 264"/>
                  <a:gd name="T1" fmla="*/ 112 h 126"/>
                  <a:gd name="T2" fmla="*/ 234 w 264"/>
                  <a:gd name="T3" fmla="*/ 112 h 126"/>
                  <a:gd name="T4" fmla="*/ 264 w 264"/>
                  <a:gd name="T5" fmla="*/ 40 h 126"/>
                  <a:gd name="T6" fmla="*/ 264 w 264"/>
                  <a:gd name="T7" fmla="*/ 40 h 126"/>
                  <a:gd name="T8" fmla="*/ 264 w 264"/>
                  <a:gd name="T9" fmla="*/ 38 h 126"/>
                  <a:gd name="T10" fmla="*/ 264 w 264"/>
                  <a:gd name="T11" fmla="*/ 38 h 126"/>
                  <a:gd name="T12" fmla="*/ 264 w 264"/>
                  <a:gd name="T13" fmla="*/ 38 h 126"/>
                  <a:gd name="T14" fmla="*/ 264 w 264"/>
                  <a:gd name="T15" fmla="*/ 38 h 126"/>
                  <a:gd name="T16" fmla="*/ 260 w 264"/>
                  <a:gd name="T17" fmla="*/ 38 h 126"/>
                  <a:gd name="T18" fmla="*/ 260 w 264"/>
                  <a:gd name="T19" fmla="*/ 38 h 126"/>
                  <a:gd name="T20" fmla="*/ 228 w 264"/>
                  <a:gd name="T21" fmla="*/ 110 h 126"/>
                  <a:gd name="T22" fmla="*/ 228 w 264"/>
                  <a:gd name="T23" fmla="*/ 110 h 126"/>
                  <a:gd name="T24" fmla="*/ 222 w 264"/>
                  <a:gd name="T25" fmla="*/ 118 h 126"/>
                  <a:gd name="T26" fmla="*/ 216 w 264"/>
                  <a:gd name="T27" fmla="*/ 122 h 126"/>
                  <a:gd name="T28" fmla="*/ 208 w 264"/>
                  <a:gd name="T29" fmla="*/ 122 h 126"/>
                  <a:gd name="T30" fmla="*/ 200 w 264"/>
                  <a:gd name="T31" fmla="*/ 120 h 126"/>
                  <a:gd name="T32" fmla="*/ 200 w 264"/>
                  <a:gd name="T33" fmla="*/ 120 h 126"/>
                  <a:gd name="T34" fmla="*/ 200 w 264"/>
                  <a:gd name="T35" fmla="*/ 120 h 126"/>
                  <a:gd name="T36" fmla="*/ 190 w 264"/>
                  <a:gd name="T37" fmla="*/ 118 h 126"/>
                  <a:gd name="T38" fmla="*/ 182 w 264"/>
                  <a:gd name="T39" fmla="*/ 114 h 126"/>
                  <a:gd name="T40" fmla="*/ 182 w 264"/>
                  <a:gd name="T41" fmla="*/ 114 h 126"/>
                  <a:gd name="T42" fmla="*/ 182 w 264"/>
                  <a:gd name="T43" fmla="*/ 114 h 126"/>
                  <a:gd name="T44" fmla="*/ 172 w 264"/>
                  <a:gd name="T45" fmla="*/ 108 h 126"/>
                  <a:gd name="T46" fmla="*/ 172 w 264"/>
                  <a:gd name="T47" fmla="*/ 108 h 126"/>
                  <a:gd name="T48" fmla="*/ 172 w 264"/>
                  <a:gd name="T49" fmla="*/ 108 h 126"/>
                  <a:gd name="T50" fmla="*/ 4 w 264"/>
                  <a:gd name="T51" fmla="*/ 0 h 126"/>
                  <a:gd name="T52" fmla="*/ 4 w 264"/>
                  <a:gd name="T53" fmla="*/ 0 h 126"/>
                  <a:gd name="T54" fmla="*/ 0 w 264"/>
                  <a:gd name="T55" fmla="*/ 0 h 126"/>
                  <a:gd name="T56" fmla="*/ 0 w 264"/>
                  <a:gd name="T57" fmla="*/ 0 h 126"/>
                  <a:gd name="T58" fmla="*/ 0 w 264"/>
                  <a:gd name="T59" fmla="*/ 0 h 126"/>
                  <a:gd name="T60" fmla="*/ 0 w 264"/>
                  <a:gd name="T61" fmla="*/ 2 h 126"/>
                  <a:gd name="T62" fmla="*/ 0 w 264"/>
                  <a:gd name="T63" fmla="*/ 2 h 126"/>
                  <a:gd name="T64" fmla="*/ 0 w 264"/>
                  <a:gd name="T65" fmla="*/ 2 h 126"/>
                  <a:gd name="T66" fmla="*/ 170 w 264"/>
                  <a:gd name="T67" fmla="*/ 110 h 126"/>
                  <a:gd name="T68" fmla="*/ 170 w 264"/>
                  <a:gd name="T69" fmla="*/ 110 h 126"/>
                  <a:gd name="T70" fmla="*/ 180 w 264"/>
                  <a:gd name="T71" fmla="*/ 116 h 126"/>
                  <a:gd name="T72" fmla="*/ 188 w 264"/>
                  <a:gd name="T73" fmla="*/ 122 h 126"/>
                  <a:gd name="T74" fmla="*/ 200 w 264"/>
                  <a:gd name="T75" fmla="*/ 124 h 126"/>
                  <a:gd name="T76" fmla="*/ 200 w 264"/>
                  <a:gd name="T77" fmla="*/ 124 h 126"/>
                  <a:gd name="T78" fmla="*/ 200 w 264"/>
                  <a:gd name="T79" fmla="*/ 124 h 126"/>
                  <a:gd name="T80" fmla="*/ 200 w 264"/>
                  <a:gd name="T81" fmla="*/ 124 h 126"/>
                  <a:gd name="T82" fmla="*/ 200 w 264"/>
                  <a:gd name="T83" fmla="*/ 124 h 126"/>
                  <a:gd name="T84" fmla="*/ 200 w 264"/>
                  <a:gd name="T85" fmla="*/ 124 h 126"/>
                  <a:gd name="T86" fmla="*/ 210 w 264"/>
                  <a:gd name="T87" fmla="*/ 126 h 126"/>
                  <a:gd name="T88" fmla="*/ 218 w 264"/>
                  <a:gd name="T89" fmla="*/ 124 h 126"/>
                  <a:gd name="T90" fmla="*/ 226 w 264"/>
                  <a:gd name="T91" fmla="*/ 120 h 126"/>
                  <a:gd name="T92" fmla="*/ 234 w 264"/>
                  <a:gd name="T93" fmla="*/ 112 h 126"/>
                  <a:gd name="T94" fmla="*/ 234 w 264"/>
                  <a:gd name="T95" fmla="*/ 112 h 1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4"/>
                  <a:gd name="T145" fmla="*/ 0 h 126"/>
                  <a:gd name="T146" fmla="*/ 264 w 264"/>
                  <a:gd name="T147" fmla="*/ 126 h 1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4" h="126">
                    <a:moveTo>
                      <a:pt x="234" y="112"/>
                    </a:moveTo>
                    <a:lnTo>
                      <a:pt x="234" y="112"/>
                    </a:lnTo>
                    <a:lnTo>
                      <a:pt x="264" y="40"/>
                    </a:lnTo>
                    <a:lnTo>
                      <a:pt x="264" y="38"/>
                    </a:lnTo>
                    <a:lnTo>
                      <a:pt x="260" y="38"/>
                    </a:lnTo>
                    <a:lnTo>
                      <a:pt x="228" y="110"/>
                    </a:lnTo>
                    <a:lnTo>
                      <a:pt x="222" y="118"/>
                    </a:lnTo>
                    <a:lnTo>
                      <a:pt x="216" y="122"/>
                    </a:lnTo>
                    <a:lnTo>
                      <a:pt x="208" y="122"/>
                    </a:lnTo>
                    <a:lnTo>
                      <a:pt x="200" y="120"/>
                    </a:lnTo>
                    <a:lnTo>
                      <a:pt x="190" y="118"/>
                    </a:lnTo>
                    <a:lnTo>
                      <a:pt x="182" y="114"/>
                    </a:lnTo>
                    <a:lnTo>
                      <a:pt x="172" y="108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70" y="110"/>
                    </a:lnTo>
                    <a:lnTo>
                      <a:pt x="180" y="116"/>
                    </a:lnTo>
                    <a:lnTo>
                      <a:pt x="188" y="122"/>
                    </a:lnTo>
                    <a:lnTo>
                      <a:pt x="200" y="124"/>
                    </a:lnTo>
                    <a:lnTo>
                      <a:pt x="210" y="126"/>
                    </a:lnTo>
                    <a:lnTo>
                      <a:pt x="218" y="124"/>
                    </a:lnTo>
                    <a:lnTo>
                      <a:pt x="226" y="120"/>
                    </a:lnTo>
                    <a:lnTo>
                      <a:pt x="234" y="112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0" name="Freeform 193"/>
              <p:cNvSpPr>
                <a:spLocks/>
              </p:cNvSpPr>
              <p:nvPr/>
            </p:nvSpPr>
            <p:spPr bwMode="auto">
              <a:xfrm>
                <a:off x="4605" y="3827"/>
                <a:ext cx="144" cy="150"/>
              </a:xfrm>
              <a:custGeom>
                <a:avLst/>
                <a:gdLst>
                  <a:gd name="T0" fmla="*/ 144 w 144"/>
                  <a:gd name="T1" fmla="*/ 4 h 150"/>
                  <a:gd name="T2" fmla="*/ 144 w 144"/>
                  <a:gd name="T3" fmla="*/ 4 h 150"/>
                  <a:gd name="T4" fmla="*/ 142 w 144"/>
                  <a:gd name="T5" fmla="*/ 4 h 150"/>
                  <a:gd name="T6" fmla="*/ 132 w 144"/>
                  <a:gd name="T7" fmla="*/ 6 h 150"/>
                  <a:gd name="T8" fmla="*/ 126 w 144"/>
                  <a:gd name="T9" fmla="*/ 6 h 150"/>
                  <a:gd name="T10" fmla="*/ 120 w 144"/>
                  <a:gd name="T11" fmla="*/ 6 h 150"/>
                  <a:gd name="T12" fmla="*/ 114 w 144"/>
                  <a:gd name="T13" fmla="*/ 4 h 150"/>
                  <a:gd name="T14" fmla="*/ 106 w 144"/>
                  <a:gd name="T15" fmla="*/ 0 h 150"/>
                  <a:gd name="T16" fmla="*/ 0 w 144"/>
                  <a:gd name="T17" fmla="*/ 148 h 150"/>
                  <a:gd name="T18" fmla="*/ 0 w 144"/>
                  <a:gd name="T19" fmla="*/ 148 h 150"/>
                  <a:gd name="T20" fmla="*/ 2 w 144"/>
                  <a:gd name="T21" fmla="*/ 148 h 150"/>
                  <a:gd name="T22" fmla="*/ 12 w 144"/>
                  <a:gd name="T23" fmla="*/ 150 h 150"/>
                  <a:gd name="T24" fmla="*/ 20 w 144"/>
                  <a:gd name="T25" fmla="*/ 148 h 150"/>
                  <a:gd name="T26" fmla="*/ 26 w 144"/>
                  <a:gd name="T27" fmla="*/ 146 h 150"/>
                  <a:gd name="T28" fmla="*/ 34 w 144"/>
                  <a:gd name="T29" fmla="*/ 142 h 150"/>
                  <a:gd name="T30" fmla="*/ 44 w 144"/>
                  <a:gd name="T31" fmla="*/ 136 h 150"/>
                  <a:gd name="T32" fmla="*/ 144 w 144"/>
                  <a:gd name="T33" fmla="*/ 4 h 1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150"/>
                  <a:gd name="T53" fmla="*/ 144 w 144"/>
                  <a:gd name="T54" fmla="*/ 150 h 1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150">
                    <a:moveTo>
                      <a:pt x="144" y="4"/>
                    </a:moveTo>
                    <a:lnTo>
                      <a:pt x="144" y="4"/>
                    </a:lnTo>
                    <a:lnTo>
                      <a:pt x="142" y="4"/>
                    </a:lnTo>
                    <a:lnTo>
                      <a:pt x="132" y="6"/>
                    </a:lnTo>
                    <a:lnTo>
                      <a:pt x="126" y="6"/>
                    </a:lnTo>
                    <a:lnTo>
                      <a:pt x="120" y="6"/>
                    </a:lnTo>
                    <a:lnTo>
                      <a:pt x="114" y="4"/>
                    </a:lnTo>
                    <a:lnTo>
                      <a:pt x="106" y="0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12" y="150"/>
                    </a:lnTo>
                    <a:lnTo>
                      <a:pt x="20" y="148"/>
                    </a:lnTo>
                    <a:lnTo>
                      <a:pt x="26" y="146"/>
                    </a:lnTo>
                    <a:lnTo>
                      <a:pt x="34" y="142"/>
                    </a:lnTo>
                    <a:lnTo>
                      <a:pt x="44" y="136"/>
                    </a:lnTo>
                    <a:lnTo>
                      <a:pt x="144" y="4"/>
                    </a:lnTo>
                    <a:close/>
                  </a:path>
                </a:pathLst>
              </a:custGeom>
              <a:solidFill>
                <a:srgbClr val="8641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1" name="Freeform 194"/>
              <p:cNvSpPr>
                <a:spLocks/>
              </p:cNvSpPr>
              <p:nvPr/>
            </p:nvSpPr>
            <p:spPr bwMode="auto">
              <a:xfrm>
                <a:off x="4739" y="38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2" name="Freeform 195"/>
              <p:cNvSpPr>
                <a:spLocks/>
              </p:cNvSpPr>
              <p:nvPr/>
            </p:nvSpPr>
            <p:spPr bwMode="auto">
              <a:xfrm>
                <a:off x="4663" y="39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3" name="Freeform 196"/>
              <p:cNvSpPr>
                <a:spLocks/>
              </p:cNvSpPr>
              <p:nvPr/>
            </p:nvSpPr>
            <p:spPr bwMode="auto">
              <a:xfrm>
                <a:off x="4855" y="3957"/>
                <a:ext cx="2" cy="62"/>
              </a:xfrm>
              <a:custGeom>
                <a:avLst/>
                <a:gdLst>
                  <a:gd name="T0" fmla="*/ 0 w 2"/>
                  <a:gd name="T1" fmla="*/ 62 h 62"/>
                  <a:gd name="T2" fmla="*/ 0 w 2"/>
                  <a:gd name="T3" fmla="*/ 0 h 62"/>
                  <a:gd name="T4" fmla="*/ 2 w 2"/>
                  <a:gd name="T5" fmla="*/ 0 h 62"/>
                  <a:gd name="T6" fmla="*/ 2 w 2"/>
                  <a:gd name="T7" fmla="*/ 62 h 62"/>
                  <a:gd name="T8" fmla="*/ 0 w 2"/>
                  <a:gd name="T9" fmla="*/ 62 h 62"/>
                  <a:gd name="T10" fmla="*/ 0 w 2"/>
                  <a:gd name="T11" fmla="*/ 6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62"/>
                  <a:gd name="T20" fmla="*/ 2 w 2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62">
                    <a:moveTo>
                      <a:pt x="0" y="6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4" name="Freeform 197"/>
              <p:cNvSpPr>
                <a:spLocks/>
              </p:cNvSpPr>
              <p:nvPr/>
            </p:nvSpPr>
            <p:spPr bwMode="auto">
              <a:xfrm>
                <a:off x="4299" y="3875"/>
                <a:ext cx="198" cy="62"/>
              </a:xfrm>
              <a:custGeom>
                <a:avLst/>
                <a:gdLst>
                  <a:gd name="T0" fmla="*/ 194 w 198"/>
                  <a:gd name="T1" fmla="*/ 26 h 62"/>
                  <a:gd name="T2" fmla="*/ 194 w 198"/>
                  <a:gd name="T3" fmla="*/ 26 h 62"/>
                  <a:gd name="T4" fmla="*/ 164 w 198"/>
                  <a:gd name="T5" fmla="*/ 24 h 62"/>
                  <a:gd name="T6" fmla="*/ 136 w 198"/>
                  <a:gd name="T7" fmla="*/ 22 h 62"/>
                  <a:gd name="T8" fmla="*/ 86 w 198"/>
                  <a:gd name="T9" fmla="*/ 14 h 62"/>
                  <a:gd name="T10" fmla="*/ 52 w 198"/>
                  <a:gd name="T11" fmla="*/ 6 h 62"/>
                  <a:gd name="T12" fmla="*/ 40 w 198"/>
                  <a:gd name="T13" fmla="*/ 2 h 62"/>
                  <a:gd name="T14" fmla="*/ 40 w 198"/>
                  <a:gd name="T15" fmla="*/ 2 h 62"/>
                  <a:gd name="T16" fmla="*/ 34 w 198"/>
                  <a:gd name="T17" fmla="*/ 0 h 62"/>
                  <a:gd name="T18" fmla="*/ 28 w 198"/>
                  <a:gd name="T19" fmla="*/ 0 h 62"/>
                  <a:gd name="T20" fmla="*/ 22 w 198"/>
                  <a:gd name="T21" fmla="*/ 2 h 62"/>
                  <a:gd name="T22" fmla="*/ 16 w 198"/>
                  <a:gd name="T23" fmla="*/ 6 h 62"/>
                  <a:gd name="T24" fmla="*/ 8 w 198"/>
                  <a:gd name="T25" fmla="*/ 14 h 62"/>
                  <a:gd name="T26" fmla="*/ 2 w 198"/>
                  <a:gd name="T27" fmla="*/ 24 h 62"/>
                  <a:gd name="T28" fmla="*/ 0 w 198"/>
                  <a:gd name="T29" fmla="*/ 34 h 62"/>
                  <a:gd name="T30" fmla="*/ 0 w 198"/>
                  <a:gd name="T31" fmla="*/ 40 h 62"/>
                  <a:gd name="T32" fmla="*/ 4 w 198"/>
                  <a:gd name="T33" fmla="*/ 46 h 62"/>
                  <a:gd name="T34" fmla="*/ 6 w 198"/>
                  <a:gd name="T35" fmla="*/ 50 h 62"/>
                  <a:gd name="T36" fmla="*/ 12 w 198"/>
                  <a:gd name="T37" fmla="*/ 54 h 62"/>
                  <a:gd name="T38" fmla="*/ 18 w 198"/>
                  <a:gd name="T39" fmla="*/ 56 h 62"/>
                  <a:gd name="T40" fmla="*/ 28 w 198"/>
                  <a:gd name="T41" fmla="*/ 60 h 62"/>
                  <a:gd name="T42" fmla="*/ 28 w 198"/>
                  <a:gd name="T43" fmla="*/ 60 h 62"/>
                  <a:gd name="T44" fmla="*/ 46 w 198"/>
                  <a:gd name="T45" fmla="*/ 62 h 62"/>
                  <a:gd name="T46" fmla="*/ 70 w 198"/>
                  <a:gd name="T47" fmla="*/ 62 h 62"/>
                  <a:gd name="T48" fmla="*/ 120 w 198"/>
                  <a:gd name="T49" fmla="*/ 62 h 62"/>
                  <a:gd name="T50" fmla="*/ 166 w 198"/>
                  <a:gd name="T51" fmla="*/ 60 h 62"/>
                  <a:gd name="T52" fmla="*/ 198 w 198"/>
                  <a:gd name="T53" fmla="*/ 58 h 62"/>
                  <a:gd name="T54" fmla="*/ 198 w 198"/>
                  <a:gd name="T55" fmla="*/ 58 h 62"/>
                  <a:gd name="T56" fmla="*/ 196 w 198"/>
                  <a:gd name="T57" fmla="*/ 42 h 62"/>
                  <a:gd name="T58" fmla="*/ 194 w 198"/>
                  <a:gd name="T59" fmla="*/ 26 h 62"/>
                  <a:gd name="T60" fmla="*/ 194 w 198"/>
                  <a:gd name="T61" fmla="*/ 26 h 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8"/>
                  <a:gd name="T94" fmla="*/ 0 h 62"/>
                  <a:gd name="T95" fmla="*/ 198 w 198"/>
                  <a:gd name="T96" fmla="*/ 62 h 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8" h="62">
                    <a:moveTo>
                      <a:pt x="194" y="26"/>
                    </a:moveTo>
                    <a:lnTo>
                      <a:pt x="194" y="26"/>
                    </a:lnTo>
                    <a:lnTo>
                      <a:pt x="164" y="24"/>
                    </a:lnTo>
                    <a:lnTo>
                      <a:pt x="136" y="22"/>
                    </a:lnTo>
                    <a:lnTo>
                      <a:pt x="86" y="14"/>
                    </a:lnTo>
                    <a:lnTo>
                      <a:pt x="52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8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2" y="54"/>
                    </a:lnTo>
                    <a:lnTo>
                      <a:pt x="18" y="56"/>
                    </a:lnTo>
                    <a:lnTo>
                      <a:pt x="28" y="60"/>
                    </a:lnTo>
                    <a:lnTo>
                      <a:pt x="46" y="62"/>
                    </a:lnTo>
                    <a:lnTo>
                      <a:pt x="70" y="62"/>
                    </a:lnTo>
                    <a:lnTo>
                      <a:pt x="120" y="62"/>
                    </a:lnTo>
                    <a:lnTo>
                      <a:pt x="166" y="60"/>
                    </a:lnTo>
                    <a:lnTo>
                      <a:pt x="198" y="58"/>
                    </a:lnTo>
                    <a:lnTo>
                      <a:pt x="196" y="42"/>
                    </a:lnTo>
                    <a:lnTo>
                      <a:pt x="194" y="26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5" name="Freeform 198"/>
              <p:cNvSpPr>
                <a:spLocks/>
              </p:cNvSpPr>
              <p:nvPr/>
            </p:nvSpPr>
            <p:spPr bwMode="auto">
              <a:xfrm>
                <a:off x="4245" y="3821"/>
                <a:ext cx="138" cy="124"/>
              </a:xfrm>
              <a:custGeom>
                <a:avLst/>
                <a:gdLst>
                  <a:gd name="T0" fmla="*/ 22 w 138"/>
                  <a:gd name="T1" fmla="*/ 12 h 124"/>
                  <a:gd name="T2" fmla="*/ 22 w 138"/>
                  <a:gd name="T3" fmla="*/ 12 h 124"/>
                  <a:gd name="T4" fmla="*/ 36 w 138"/>
                  <a:gd name="T5" fmla="*/ 20 h 124"/>
                  <a:gd name="T6" fmla="*/ 70 w 138"/>
                  <a:gd name="T7" fmla="*/ 38 h 124"/>
                  <a:gd name="T8" fmla="*/ 88 w 138"/>
                  <a:gd name="T9" fmla="*/ 46 h 124"/>
                  <a:gd name="T10" fmla="*/ 108 w 138"/>
                  <a:gd name="T11" fmla="*/ 54 h 124"/>
                  <a:gd name="T12" fmla="*/ 124 w 138"/>
                  <a:gd name="T13" fmla="*/ 58 h 124"/>
                  <a:gd name="T14" fmla="*/ 138 w 138"/>
                  <a:gd name="T15" fmla="*/ 60 h 124"/>
                  <a:gd name="T16" fmla="*/ 124 w 138"/>
                  <a:gd name="T17" fmla="*/ 124 h 124"/>
                  <a:gd name="T18" fmla="*/ 124 w 138"/>
                  <a:gd name="T19" fmla="*/ 124 h 124"/>
                  <a:gd name="T20" fmla="*/ 108 w 138"/>
                  <a:gd name="T21" fmla="*/ 124 h 124"/>
                  <a:gd name="T22" fmla="*/ 68 w 138"/>
                  <a:gd name="T23" fmla="*/ 122 h 124"/>
                  <a:gd name="T24" fmla="*/ 48 w 138"/>
                  <a:gd name="T25" fmla="*/ 118 h 124"/>
                  <a:gd name="T26" fmla="*/ 28 w 138"/>
                  <a:gd name="T27" fmla="*/ 112 h 124"/>
                  <a:gd name="T28" fmla="*/ 12 w 138"/>
                  <a:gd name="T29" fmla="*/ 104 h 124"/>
                  <a:gd name="T30" fmla="*/ 4 w 138"/>
                  <a:gd name="T31" fmla="*/ 100 h 124"/>
                  <a:gd name="T32" fmla="*/ 0 w 138"/>
                  <a:gd name="T33" fmla="*/ 94 h 124"/>
                  <a:gd name="T34" fmla="*/ 0 w 138"/>
                  <a:gd name="T35" fmla="*/ 94 h 124"/>
                  <a:gd name="T36" fmla="*/ 0 w 138"/>
                  <a:gd name="T37" fmla="*/ 56 h 124"/>
                  <a:gd name="T38" fmla="*/ 0 w 138"/>
                  <a:gd name="T39" fmla="*/ 28 h 124"/>
                  <a:gd name="T40" fmla="*/ 2 w 138"/>
                  <a:gd name="T41" fmla="*/ 6 h 124"/>
                  <a:gd name="T42" fmla="*/ 2 w 138"/>
                  <a:gd name="T43" fmla="*/ 6 h 124"/>
                  <a:gd name="T44" fmla="*/ 2 w 138"/>
                  <a:gd name="T45" fmla="*/ 0 h 124"/>
                  <a:gd name="T46" fmla="*/ 6 w 138"/>
                  <a:gd name="T47" fmla="*/ 0 h 124"/>
                  <a:gd name="T48" fmla="*/ 10 w 138"/>
                  <a:gd name="T49" fmla="*/ 0 h 124"/>
                  <a:gd name="T50" fmla="*/ 12 w 138"/>
                  <a:gd name="T51" fmla="*/ 2 h 124"/>
                  <a:gd name="T52" fmla="*/ 20 w 138"/>
                  <a:gd name="T53" fmla="*/ 10 h 124"/>
                  <a:gd name="T54" fmla="*/ 22 w 138"/>
                  <a:gd name="T55" fmla="*/ 12 h 124"/>
                  <a:gd name="T56" fmla="*/ 22 w 138"/>
                  <a:gd name="T57" fmla="*/ 12 h 1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"/>
                  <a:gd name="T88" fmla="*/ 0 h 124"/>
                  <a:gd name="T89" fmla="*/ 138 w 138"/>
                  <a:gd name="T90" fmla="*/ 124 h 12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" h="124">
                    <a:moveTo>
                      <a:pt x="22" y="12"/>
                    </a:moveTo>
                    <a:lnTo>
                      <a:pt x="22" y="12"/>
                    </a:lnTo>
                    <a:lnTo>
                      <a:pt x="36" y="20"/>
                    </a:lnTo>
                    <a:lnTo>
                      <a:pt x="70" y="38"/>
                    </a:lnTo>
                    <a:lnTo>
                      <a:pt x="88" y="46"/>
                    </a:lnTo>
                    <a:lnTo>
                      <a:pt x="108" y="54"/>
                    </a:lnTo>
                    <a:lnTo>
                      <a:pt x="124" y="58"/>
                    </a:lnTo>
                    <a:lnTo>
                      <a:pt x="138" y="60"/>
                    </a:lnTo>
                    <a:lnTo>
                      <a:pt x="124" y="124"/>
                    </a:lnTo>
                    <a:lnTo>
                      <a:pt x="108" y="124"/>
                    </a:lnTo>
                    <a:lnTo>
                      <a:pt x="68" y="122"/>
                    </a:lnTo>
                    <a:lnTo>
                      <a:pt x="48" y="118"/>
                    </a:lnTo>
                    <a:lnTo>
                      <a:pt x="28" y="112"/>
                    </a:lnTo>
                    <a:lnTo>
                      <a:pt x="12" y="104"/>
                    </a:lnTo>
                    <a:lnTo>
                      <a:pt x="4" y="100"/>
                    </a:lnTo>
                    <a:lnTo>
                      <a:pt x="0" y="94"/>
                    </a:lnTo>
                    <a:lnTo>
                      <a:pt x="0" y="56"/>
                    </a:lnTo>
                    <a:lnTo>
                      <a:pt x="0" y="28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20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6" name="Freeform 199"/>
              <p:cNvSpPr>
                <a:spLocks/>
              </p:cNvSpPr>
              <p:nvPr/>
            </p:nvSpPr>
            <p:spPr bwMode="auto">
              <a:xfrm>
                <a:off x="4471" y="3901"/>
                <a:ext cx="138" cy="86"/>
              </a:xfrm>
              <a:custGeom>
                <a:avLst/>
                <a:gdLst>
                  <a:gd name="T0" fmla="*/ 94 w 138"/>
                  <a:gd name="T1" fmla="*/ 78 h 86"/>
                  <a:gd name="T2" fmla="*/ 94 w 138"/>
                  <a:gd name="T3" fmla="*/ 78 h 86"/>
                  <a:gd name="T4" fmla="*/ 100 w 138"/>
                  <a:gd name="T5" fmla="*/ 84 h 86"/>
                  <a:gd name="T6" fmla="*/ 100 w 138"/>
                  <a:gd name="T7" fmla="*/ 84 h 86"/>
                  <a:gd name="T8" fmla="*/ 100 w 138"/>
                  <a:gd name="T9" fmla="*/ 82 h 86"/>
                  <a:gd name="T10" fmla="*/ 100 w 138"/>
                  <a:gd name="T11" fmla="*/ 76 h 86"/>
                  <a:gd name="T12" fmla="*/ 100 w 138"/>
                  <a:gd name="T13" fmla="*/ 76 h 86"/>
                  <a:gd name="T14" fmla="*/ 106 w 138"/>
                  <a:gd name="T15" fmla="*/ 84 h 86"/>
                  <a:gd name="T16" fmla="*/ 112 w 138"/>
                  <a:gd name="T17" fmla="*/ 86 h 86"/>
                  <a:gd name="T18" fmla="*/ 114 w 138"/>
                  <a:gd name="T19" fmla="*/ 86 h 86"/>
                  <a:gd name="T20" fmla="*/ 116 w 138"/>
                  <a:gd name="T21" fmla="*/ 84 h 86"/>
                  <a:gd name="T22" fmla="*/ 116 w 138"/>
                  <a:gd name="T23" fmla="*/ 84 h 86"/>
                  <a:gd name="T24" fmla="*/ 104 w 138"/>
                  <a:gd name="T25" fmla="*/ 58 h 86"/>
                  <a:gd name="T26" fmla="*/ 104 w 138"/>
                  <a:gd name="T27" fmla="*/ 58 h 86"/>
                  <a:gd name="T28" fmla="*/ 98 w 138"/>
                  <a:gd name="T29" fmla="*/ 48 h 86"/>
                  <a:gd name="T30" fmla="*/ 88 w 138"/>
                  <a:gd name="T31" fmla="*/ 40 h 86"/>
                  <a:gd name="T32" fmla="*/ 78 w 138"/>
                  <a:gd name="T33" fmla="*/ 30 h 86"/>
                  <a:gd name="T34" fmla="*/ 78 w 138"/>
                  <a:gd name="T35" fmla="*/ 30 h 86"/>
                  <a:gd name="T36" fmla="*/ 80 w 138"/>
                  <a:gd name="T37" fmla="*/ 28 h 86"/>
                  <a:gd name="T38" fmla="*/ 84 w 138"/>
                  <a:gd name="T39" fmla="*/ 28 h 86"/>
                  <a:gd name="T40" fmla="*/ 94 w 138"/>
                  <a:gd name="T41" fmla="*/ 32 h 86"/>
                  <a:gd name="T42" fmla="*/ 120 w 138"/>
                  <a:gd name="T43" fmla="*/ 44 h 86"/>
                  <a:gd name="T44" fmla="*/ 120 w 138"/>
                  <a:gd name="T45" fmla="*/ 44 h 86"/>
                  <a:gd name="T46" fmla="*/ 128 w 138"/>
                  <a:gd name="T47" fmla="*/ 48 h 86"/>
                  <a:gd name="T48" fmla="*/ 134 w 138"/>
                  <a:gd name="T49" fmla="*/ 48 h 86"/>
                  <a:gd name="T50" fmla="*/ 138 w 138"/>
                  <a:gd name="T51" fmla="*/ 48 h 86"/>
                  <a:gd name="T52" fmla="*/ 138 w 138"/>
                  <a:gd name="T53" fmla="*/ 48 h 86"/>
                  <a:gd name="T54" fmla="*/ 134 w 138"/>
                  <a:gd name="T55" fmla="*/ 46 h 86"/>
                  <a:gd name="T56" fmla="*/ 116 w 138"/>
                  <a:gd name="T57" fmla="*/ 34 h 86"/>
                  <a:gd name="T58" fmla="*/ 116 w 138"/>
                  <a:gd name="T59" fmla="*/ 34 h 86"/>
                  <a:gd name="T60" fmla="*/ 84 w 138"/>
                  <a:gd name="T61" fmla="*/ 18 h 86"/>
                  <a:gd name="T62" fmla="*/ 84 w 138"/>
                  <a:gd name="T63" fmla="*/ 18 h 86"/>
                  <a:gd name="T64" fmla="*/ 60 w 138"/>
                  <a:gd name="T65" fmla="*/ 10 h 86"/>
                  <a:gd name="T66" fmla="*/ 40 w 138"/>
                  <a:gd name="T67" fmla="*/ 4 h 86"/>
                  <a:gd name="T68" fmla="*/ 22 w 138"/>
                  <a:gd name="T69" fmla="*/ 0 h 86"/>
                  <a:gd name="T70" fmla="*/ 22 w 138"/>
                  <a:gd name="T71" fmla="*/ 0 h 86"/>
                  <a:gd name="T72" fmla="*/ 16 w 138"/>
                  <a:gd name="T73" fmla="*/ 2 h 86"/>
                  <a:gd name="T74" fmla="*/ 12 w 138"/>
                  <a:gd name="T75" fmla="*/ 6 h 86"/>
                  <a:gd name="T76" fmla="*/ 8 w 138"/>
                  <a:gd name="T77" fmla="*/ 10 h 86"/>
                  <a:gd name="T78" fmla="*/ 2 w 138"/>
                  <a:gd name="T79" fmla="*/ 12 h 86"/>
                  <a:gd name="T80" fmla="*/ 2 w 138"/>
                  <a:gd name="T81" fmla="*/ 12 h 86"/>
                  <a:gd name="T82" fmla="*/ 0 w 138"/>
                  <a:gd name="T83" fmla="*/ 24 h 86"/>
                  <a:gd name="T84" fmla="*/ 2 w 138"/>
                  <a:gd name="T85" fmla="*/ 28 h 86"/>
                  <a:gd name="T86" fmla="*/ 4 w 138"/>
                  <a:gd name="T87" fmla="*/ 34 h 86"/>
                  <a:gd name="T88" fmla="*/ 4 w 138"/>
                  <a:gd name="T89" fmla="*/ 34 h 86"/>
                  <a:gd name="T90" fmla="*/ 12 w 138"/>
                  <a:gd name="T91" fmla="*/ 40 h 86"/>
                  <a:gd name="T92" fmla="*/ 24 w 138"/>
                  <a:gd name="T93" fmla="*/ 44 h 86"/>
                  <a:gd name="T94" fmla="*/ 48 w 138"/>
                  <a:gd name="T95" fmla="*/ 50 h 86"/>
                  <a:gd name="T96" fmla="*/ 48 w 138"/>
                  <a:gd name="T97" fmla="*/ 50 h 86"/>
                  <a:gd name="T98" fmla="*/ 58 w 138"/>
                  <a:gd name="T99" fmla="*/ 52 h 86"/>
                  <a:gd name="T100" fmla="*/ 64 w 138"/>
                  <a:gd name="T101" fmla="*/ 56 h 86"/>
                  <a:gd name="T102" fmla="*/ 76 w 138"/>
                  <a:gd name="T103" fmla="*/ 66 h 86"/>
                  <a:gd name="T104" fmla="*/ 76 w 138"/>
                  <a:gd name="T105" fmla="*/ 66 h 86"/>
                  <a:gd name="T106" fmla="*/ 84 w 138"/>
                  <a:gd name="T107" fmla="*/ 76 h 86"/>
                  <a:gd name="T108" fmla="*/ 90 w 138"/>
                  <a:gd name="T109" fmla="*/ 78 h 86"/>
                  <a:gd name="T110" fmla="*/ 94 w 138"/>
                  <a:gd name="T111" fmla="*/ 80 h 86"/>
                  <a:gd name="T112" fmla="*/ 94 w 138"/>
                  <a:gd name="T113" fmla="*/ 78 h 86"/>
                  <a:gd name="T114" fmla="*/ 94 w 138"/>
                  <a:gd name="T115" fmla="*/ 78 h 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"/>
                  <a:gd name="T175" fmla="*/ 0 h 86"/>
                  <a:gd name="T176" fmla="*/ 138 w 138"/>
                  <a:gd name="T177" fmla="*/ 86 h 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" h="86">
                    <a:moveTo>
                      <a:pt x="94" y="78"/>
                    </a:moveTo>
                    <a:lnTo>
                      <a:pt x="94" y="78"/>
                    </a:lnTo>
                    <a:lnTo>
                      <a:pt x="100" y="84"/>
                    </a:lnTo>
                    <a:lnTo>
                      <a:pt x="100" y="82"/>
                    </a:lnTo>
                    <a:lnTo>
                      <a:pt x="100" y="76"/>
                    </a:lnTo>
                    <a:lnTo>
                      <a:pt x="106" y="84"/>
                    </a:lnTo>
                    <a:lnTo>
                      <a:pt x="112" y="86"/>
                    </a:lnTo>
                    <a:lnTo>
                      <a:pt x="114" y="86"/>
                    </a:lnTo>
                    <a:lnTo>
                      <a:pt x="116" y="84"/>
                    </a:lnTo>
                    <a:lnTo>
                      <a:pt x="104" y="58"/>
                    </a:lnTo>
                    <a:lnTo>
                      <a:pt x="98" y="48"/>
                    </a:lnTo>
                    <a:lnTo>
                      <a:pt x="88" y="40"/>
                    </a:lnTo>
                    <a:lnTo>
                      <a:pt x="78" y="30"/>
                    </a:lnTo>
                    <a:lnTo>
                      <a:pt x="80" y="28"/>
                    </a:lnTo>
                    <a:lnTo>
                      <a:pt x="84" y="28"/>
                    </a:lnTo>
                    <a:lnTo>
                      <a:pt x="94" y="32"/>
                    </a:lnTo>
                    <a:lnTo>
                      <a:pt x="120" y="44"/>
                    </a:lnTo>
                    <a:lnTo>
                      <a:pt x="128" y="48"/>
                    </a:lnTo>
                    <a:lnTo>
                      <a:pt x="134" y="48"/>
                    </a:lnTo>
                    <a:lnTo>
                      <a:pt x="138" y="48"/>
                    </a:lnTo>
                    <a:lnTo>
                      <a:pt x="134" y="46"/>
                    </a:lnTo>
                    <a:lnTo>
                      <a:pt x="116" y="34"/>
                    </a:lnTo>
                    <a:lnTo>
                      <a:pt x="84" y="18"/>
                    </a:lnTo>
                    <a:lnTo>
                      <a:pt x="60" y="10"/>
                    </a:lnTo>
                    <a:lnTo>
                      <a:pt x="40" y="4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2" y="12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12" y="40"/>
                    </a:lnTo>
                    <a:lnTo>
                      <a:pt x="24" y="44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4" y="56"/>
                    </a:lnTo>
                    <a:lnTo>
                      <a:pt x="76" y="66"/>
                    </a:lnTo>
                    <a:lnTo>
                      <a:pt x="84" y="76"/>
                    </a:lnTo>
                    <a:lnTo>
                      <a:pt x="90" y="78"/>
                    </a:lnTo>
                    <a:lnTo>
                      <a:pt x="94" y="80"/>
                    </a:lnTo>
                    <a:lnTo>
                      <a:pt x="94" y="78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7" name="Freeform 200"/>
              <p:cNvSpPr>
                <a:spLocks/>
              </p:cNvSpPr>
              <p:nvPr/>
            </p:nvSpPr>
            <p:spPr bwMode="auto">
              <a:xfrm>
                <a:off x="4559" y="3891"/>
                <a:ext cx="310" cy="122"/>
              </a:xfrm>
              <a:custGeom>
                <a:avLst/>
                <a:gdLst>
                  <a:gd name="T0" fmla="*/ 290 w 310"/>
                  <a:gd name="T1" fmla="*/ 0 h 122"/>
                  <a:gd name="T2" fmla="*/ 290 w 310"/>
                  <a:gd name="T3" fmla="*/ 0 h 122"/>
                  <a:gd name="T4" fmla="*/ 296 w 310"/>
                  <a:gd name="T5" fmla="*/ 2 h 122"/>
                  <a:gd name="T6" fmla="*/ 300 w 310"/>
                  <a:gd name="T7" fmla="*/ 4 h 122"/>
                  <a:gd name="T8" fmla="*/ 304 w 310"/>
                  <a:gd name="T9" fmla="*/ 6 h 122"/>
                  <a:gd name="T10" fmla="*/ 308 w 310"/>
                  <a:gd name="T11" fmla="*/ 12 h 122"/>
                  <a:gd name="T12" fmla="*/ 310 w 310"/>
                  <a:gd name="T13" fmla="*/ 18 h 122"/>
                  <a:gd name="T14" fmla="*/ 310 w 310"/>
                  <a:gd name="T15" fmla="*/ 26 h 122"/>
                  <a:gd name="T16" fmla="*/ 306 w 310"/>
                  <a:gd name="T17" fmla="*/ 38 h 122"/>
                  <a:gd name="T18" fmla="*/ 180 w 310"/>
                  <a:gd name="T19" fmla="*/ 122 h 122"/>
                  <a:gd name="T20" fmla="*/ 0 w 310"/>
                  <a:gd name="T21" fmla="*/ 92 h 122"/>
                  <a:gd name="T22" fmla="*/ 0 w 310"/>
                  <a:gd name="T23" fmla="*/ 92 h 122"/>
                  <a:gd name="T24" fmla="*/ 4 w 310"/>
                  <a:gd name="T25" fmla="*/ 90 h 122"/>
                  <a:gd name="T26" fmla="*/ 8 w 310"/>
                  <a:gd name="T27" fmla="*/ 88 h 122"/>
                  <a:gd name="T28" fmla="*/ 10 w 310"/>
                  <a:gd name="T29" fmla="*/ 82 h 122"/>
                  <a:gd name="T30" fmla="*/ 12 w 310"/>
                  <a:gd name="T31" fmla="*/ 76 h 122"/>
                  <a:gd name="T32" fmla="*/ 12 w 310"/>
                  <a:gd name="T33" fmla="*/ 68 h 122"/>
                  <a:gd name="T34" fmla="*/ 8 w 310"/>
                  <a:gd name="T35" fmla="*/ 58 h 122"/>
                  <a:gd name="T36" fmla="*/ 2 w 310"/>
                  <a:gd name="T37" fmla="*/ 46 h 122"/>
                  <a:gd name="T38" fmla="*/ 120 w 310"/>
                  <a:gd name="T39" fmla="*/ 6 h 122"/>
                  <a:gd name="T40" fmla="*/ 290 w 310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122"/>
                  <a:gd name="T65" fmla="*/ 310 w 310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122">
                    <a:moveTo>
                      <a:pt x="290" y="0"/>
                    </a:moveTo>
                    <a:lnTo>
                      <a:pt x="290" y="0"/>
                    </a:lnTo>
                    <a:lnTo>
                      <a:pt x="296" y="2"/>
                    </a:lnTo>
                    <a:lnTo>
                      <a:pt x="300" y="4"/>
                    </a:lnTo>
                    <a:lnTo>
                      <a:pt x="304" y="6"/>
                    </a:lnTo>
                    <a:lnTo>
                      <a:pt x="308" y="12"/>
                    </a:lnTo>
                    <a:lnTo>
                      <a:pt x="310" y="18"/>
                    </a:lnTo>
                    <a:lnTo>
                      <a:pt x="310" y="26"/>
                    </a:lnTo>
                    <a:lnTo>
                      <a:pt x="306" y="38"/>
                    </a:lnTo>
                    <a:lnTo>
                      <a:pt x="180" y="122"/>
                    </a:lnTo>
                    <a:lnTo>
                      <a:pt x="0" y="92"/>
                    </a:lnTo>
                    <a:lnTo>
                      <a:pt x="4" y="90"/>
                    </a:lnTo>
                    <a:lnTo>
                      <a:pt x="8" y="88"/>
                    </a:lnTo>
                    <a:lnTo>
                      <a:pt x="10" y="82"/>
                    </a:lnTo>
                    <a:lnTo>
                      <a:pt x="12" y="76"/>
                    </a:lnTo>
                    <a:lnTo>
                      <a:pt x="12" y="68"/>
                    </a:lnTo>
                    <a:lnTo>
                      <a:pt x="8" y="58"/>
                    </a:lnTo>
                    <a:lnTo>
                      <a:pt x="2" y="46"/>
                    </a:lnTo>
                    <a:lnTo>
                      <a:pt x="120" y="6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9AA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8" name="Freeform 201"/>
              <p:cNvSpPr>
                <a:spLocks/>
              </p:cNvSpPr>
              <p:nvPr/>
            </p:nvSpPr>
            <p:spPr bwMode="auto">
              <a:xfrm>
                <a:off x="4739" y="3893"/>
                <a:ext cx="130" cy="120"/>
              </a:xfrm>
              <a:custGeom>
                <a:avLst/>
                <a:gdLst>
                  <a:gd name="T0" fmla="*/ 116 w 130"/>
                  <a:gd name="T1" fmla="*/ 0 h 120"/>
                  <a:gd name="T2" fmla="*/ 0 w 130"/>
                  <a:gd name="T3" fmla="*/ 70 h 120"/>
                  <a:gd name="T4" fmla="*/ 0 w 130"/>
                  <a:gd name="T5" fmla="*/ 70 h 120"/>
                  <a:gd name="T6" fmla="*/ 4 w 130"/>
                  <a:gd name="T7" fmla="*/ 72 h 120"/>
                  <a:gd name="T8" fmla="*/ 8 w 130"/>
                  <a:gd name="T9" fmla="*/ 82 h 120"/>
                  <a:gd name="T10" fmla="*/ 8 w 130"/>
                  <a:gd name="T11" fmla="*/ 90 h 120"/>
                  <a:gd name="T12" fmla="*/ 8 w 130"/>
                  <a:gd name="T13" fmla="*/ 98 h 120"/>
                  <a:gd name="T14" fmla="*/ 6 w 130"/>
                  <a:gd name="T15" fmla="*/ 108 h 120"/>
                  <a:gd name="T16" fmla="*/ 0 w 130"/>
                  <a:gd name="T17" fmla="*/ 120 h 120"/>
                  <a:gd name="T18" fmla="*/ 126 w 130"/>
                  <a:gd name="T19" fmla="*/ 36 h 120"/>
                  <a:gd name="T20" fmla="*/ 126 w 130"/>
                  <a:gd name="T21" fmla="*/ 36 h 120"/>
                  <a:gd name="T22" fmla="*/ 128 w 130"/>
                  <a:gd name="T23" fmla="*/ 30 h 120"/>
                  <a:gd name="T24" fmla="*/ 130 w 130"/>
                  <a:gd name="T25" fmla="*/ 20 h 120"/>
                  <a:gd name="T26" fmla="*/ 130 w 130"/>
                  <a:gd name="T27" fmla="*/ 14 h 120"/>
                  <a:gd name="T28" fmla="*/ 128 w 130"/>
                  <a:gd name="T29" fmla="*/ 8 h 120"/>
                  <a:gd name="T30" fmla="*/ 124 w 130"/>
                  <a:gd name="T31" fmla="*/ 2 h 120"/>
                  <a:gd name="T32" fmla="*/ 116 w 130"/>
                  <a:gd name="T33" fmla="*/ 0 h 120"/>
                  <a:gd name="T34" fmla="*/ 116 w 130"/>
                  <a:gd name="T35" fmla="*/ 0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0"/>
                  <a:gd name="T55" fmla="*/ 0 h 120"/>
                  <a:gd name="T56" fmla="*/ 130 w 130"/>
                  <a:gd name="T57" fmla="*/ 120 h 1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0" h="120">
                    <a:moveTo>
                      <a:pt x="116" y="0"/>
                    </a:moveTo>
                    <a:lnTo>
                      <a:pt x="0" y="70"/>
                    </a:lnTo>
                    <a:lnTo>
                      <a:pt x="4" y="72"/>
                    </a:lnTo>
                    <a:lnTo>
                      <a:pt x="8" y="82"/>
                    </a:lnTo>
                    <a:lnTo>
                      <a:pt x="8" y="90"/>
                    </a:lnTo>
                    <a:lnTo>
                      <a:pt x="8" y="98"/>
                    </a:lnTo>
                    <a:lnTo>
                      <a:pt x="6" y="108"/>
                    </a:lnTo>
                    <a:lnTo>
                      <a:pt x="0" y="120"/>
                    </a:lnTo>
                    <a:lnTo>
                      <a:pt x="126" y="36"/>
                    </a:lnTo>
                    <a:lnTo>
                      <a:pt x="128" y="30"/>
                    </a:lnTo>
                    <a:lnTo>
                      <a:pt x="130" y="20"/>
                    </a:lnTo>
                    <a:lnTo>
                      <a:pt x="130" y="14"/>
                    </a:lnTo>
                    <a:lnTo>
                      <a:pt x="128" y="8"/>
                    </a:lnTo>
                    <a:lnTo>
                      <a:pt x="124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E48E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9" name="Freeform 202"/>
              <p:cNvSpPr>
                <a:spLocks/>
              </p:cNvSpPr>
              <p:nvPr/>
            </p:nvSpPr>
            <p:spPr bwMode="auto">
              <a:xfrm>
                <a:off x="4563" y="3939"/>
                <a:ext cx="186" cy="70"/>
              </a:xfrm>
              <a:custGeom>
                <a:avLst/>
                <a:gdLst>
                  <a:gd name="T0" fmla="*/ 176 w 186"/>
                  <a:gd name="T1" fmla="*/ 24 h 70"/>
                  <a:gd name="T2" fmla="*/ 176 w 186"/>
                  <a:gd name="T3" fmla="*/ 24 h 70"/>
                  <a:gd name="T4" fmla="*/ 180 w 186"/>
                  <a:gd name="T5" fmla="*/ 26 h 70"/>
                  <a:gd name="T6" fmla="*/ 184 w 186"/>
                  <a:gd name="T7" fmla="*/ 36 h 70"/>
                  <a:gd name="T8" fmla="*/ 186 w 186"/>
                  <a:gd name="T9" fmla="*/ 44 h 70"/>
                  <a:gd name="T10" fmla="*/ 186 w 186"/>
                  <a:gd name="T11" fmla="*/ 52 h 70"/>
                  <a:gd name="T12" fmla="*/ 184 w 186"/>
                  <a:gd name="T13" fmla="*/ 60 h 70"/>
                  <a:gd name="T14" fmla="*/ 178 w 186"/>
                  <a:gd name="T15" fmla="*/ 70 h 70"/>
                  <a:gd name="T16" fmla="*/ 0 w 186"/>
                  <a:gd name="T17" fmla="*/ 40 h 70"/>
                  <a:gd name="T18" fmla="*/ 0 w 186"/>
                  <a:gd name="T19" fmla="*/ 40 h 70"/>
                  <a:gd name="T20" fmla="*/ 2 w 186"/>
                  <a:gd name="T21" fmla="*/ 40 h 70"/>
                  <a:gd name="T22" fmla="*/ 2 w 186"/>
                  <a:gd name="T23" fmla="*/ 32 h 70"/>
                  <a:gd name="T24" fmla="*/ 2 w 186"/>
                  <a:gd name="T25" fmla="*/ 20 h 70"/>
                  <a:gd name="T26" fmla="*/ 0 w 186"/>
                  <a:gd name="T27" fmla="*/ 0 h 70"/>
                  <a:gd name="T28" fmla="*/ 176 w 186"/>
                  <a:gd name="T29" fmla="*/ 24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6"/>
                  <a:gd name="T46" fmla="*/ 0 h 70"/>
                  <a:gd name="T47" fmla="*/ 186 w 186"/>
                  <a:gd name="T48" fmla="*/ 70 h 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6" h="70">
                    <a:moveTo>
                      <a:pt x="176" y="24"/>
                    </a:moveTo>
                    <a:lnTo>
                      <a:pt x="176" y="24"/>
                    </a:lnTo>
                    <a:lnTo>
                      <a:pt x="180" y="26"/>
                    </a:lnTo>
                    <a:lnTo>
                      <a:pt x="184" y="36"/>
                    </a:lnTo>
                    <a:lnTo>
                      <a:pt x="186" y="44"/>
                    </a:lnTo>
                    <a:lnTo>
                      <a:pt x="186" y="52"/>
                    </a:lnTo>
                    <a:lnTo>
                      <a:pt x="184" y="60"/>
                    </a:lnTo>
                    <a:lnTo>
                      <a:pt x="178" y="7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32"/>
                    </a:lnTo>
                    <a:lnTo>
                      <a:pt x="2" y="20"/>
                    </a:lnTo>
                    <a:lnTo>
                      <a:pt x="0" y="0"/>
                    </a:lnTo>
                    <a:lnTo>
                      <a:pt x="176" y="24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0" name="Freeform 203"/>
              <p:cNvSpPr>
                <a:spLocks/>
              </p:cNvSpPr>
              <p:nvPr/>
            </p:nvSpPr>
            <p:spPr bwMode="auto">
              <a:xfrm>
                <a:off x="4559" y="3853"/>
                <a:ext cx="320" cy="96"/>
              </a:xfrm>
              <a:custGeom>
                <a:avLst/>
                <a:gdLst>
                  <a:gd name="T0" fmla="*/ 294 w 320"/>
                  <a:gd name="T1" fmla="*/ 0 h 96"/>
                  <a:gd name="T2" fmla="*/ 294 w 320"/>
                  <a:gd name="T3" fmla="*/ 0 h 96"/>
                  <a:gd name="T4" fmla="*/ 300 w 320"/>
                  <a:gd name="T5" fmla="*/ 2 h 96"/>
                  <a:gd name="T6" fmla="*/ 308 w 320"/>
                  <a:gd name="T7" fmla="*/ 6 h 96"/>
                  <a:gd name="T8" fmla="*/ 314 w 320"/>
                  <a:gd name="T9" fmla="*/ 12 h 96"/>
                  <a:gd name="T10" fmla="*/ 318 w 320"/>
                  <a:gd name="T11" fmla="*/ 20 h 96"/>
                  <a:gd name="T12" fmla="*/ 320 w 320"/>
                  <a:gd name="T13" fmla="*/ 30 h 96"/>
                  <a:gd name="T14" fmla="*/ 320 w 320"/>
                  <a:gd name="T15" fmla="*/ 36 h 96"/>
                  <a:gd name="T16" fmla="*/ 318 w 320"/>
                  <a:gd name="T17" fmla="*/ 44 h 96"/>
                  <a:gd name="T18" fmla="*/ 314 w 320"/>
                  <a:gd name="T19" fmla="*/ 50 h 96"/>
                  <a:gd name="T20" fmla="*/ 308 w 320"/>
                  <a:gd name="T21" fmla="*/ 58 h 96"/>
                  <a:gd name="T22" fmla="*/ 146 w 320"/>
                  <a:gd name="T23" fmla="*/ 96 h 96"/>
                  <a:gd name="T24" fmla="*/ 0 w 320"/>
                  <a:gd name="T25" fmla="*/ 72 h 96"/>
                  <a:gd name="T26" fmla="*/ 0 w 320"/>
                  <a:gd name="T27" fmla="*/ 72 h 96"/>
                  <a:gd name="T28" fmla="*/ 2 w 320"/>
                  <a:gd name="T29" fmla="*/ 68 h 96"/>
                  <a:gd name="T30" fmla="*/ 6 w 320"/>
                  <a:gd name="T31" fmla="*/ 60 h 96"/>
                  <a:gd name="T32" fmla="*/ 8 w 320"/>
                  <a:gd name="T33" fmla="*/ 52 h 96"/>
                  <a:gd name="T34" fmla="*/ 8 w 320"/>
                  <a:gd name="T35" fmla="*/ 44 h 96"/>
                  <a:gd name="T36" fmla="*/ 4 w 320"/>
                  <a:gd name="T37" fmla="*/ 34 h 96"/>
                  <a:gd name="T38" fmla="*/ 0 w 320"/>
                  <a:gd name="T39" fmla="*/ 22 h 96"/>
                  <a:gd name="T40" fmla="*/ 210 w 320"/>
                  <a:gd name="T41" fmla="*/ 0 h 96"/>
                  <a:gd name="T42" fmla="*/ 294 w 320"/>
                  <a:gd name="T43" fmla="*/ 0 h 9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0"/>
                  <a:gd name="T67" fmla="*/ 0 h 96"/>
                  <a:gd name="T68" fmla="*/ 320 w 320"/>
                  <a:gd name="T69" fmla="*/ 96 h 9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0" h="96">
                    <a:moveTo>
                      <a:pt x="294" y="0"/>
                    </a:moveTo>
                    <a:lnTo>
                      <a:pt x="294" y="0"/>
                    </a:lnTo>
                    <a:lnTo>
                      <a:pt x="300" y="2"/>
                    </a:lnTo>
                    <a:lnTo>
                      <a:pt x="308" y="6"/>
                    </a:lnTo>
                    <a:lnTo>
                      <a:pt x="314" y="12"/>
                    </a:lnTo>
                    <a:lnTo>
                      <a:pt x="318" y="20"/>
                    </a:lnTo>
                    <a:lnTo>
                      <a:pt x="320" y="30"/>
                    </a:lnTo>
                    <a:lnTo>
                      <a:pt x="320" y="36"/>
                    </a:lnTo>
                    <a:lnTo>
                      <a:pt x="318" y="44"/>
                    </a:lnTo>
                    <a:lnTo>
                      <a:pt x="314" y="50"/>
                    </a:lnTo>
                    <a:lnTo>
                      <a:pt x="308" y="58"/>
                    </a:lnTo>
                    <a:lnTo>
                      <a:pt x="146" y="96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6" y="60"/>
                    </a:lnTo>
                    <a:lnTo>
                      <a:pt x="8" y="52"/>
                    </a:lnTo>
                    <a:lnTo>
                      <a:pt x="8" y="44"/>
                    </a:lnTo>
                    <a:lnTo>
                      <a:pt x="4" y="34"/>
                    </a:lnTo>
                    <a:lnTo>
                      <a:pt x="0" y="22"/>
                    </a:lnTo>
                    <a:lnTo>
                      <a:pt x="21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5F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1" name="Freeform 204"/>
              <p:cNvSpPr>
                <a:spLocks/>
              </p:cNvSpPr>
              <p:nvPr/>
            </p:nvSpPr>
            <p:spPr bwMode="auto">
              <a:xfrm>
                <a:off x="4705" y="3891"/>
                <a:ext cx="172" cy="58"/>
              </a:xfrm>
              <a:custGeom>
                <a:avLst/>
                <a:gdLst>
                  <a:gd name="T0" fmla="*/ 0 w 172"/>
                  <a:gd name="T1" fmla="*/ 58 h 58"/>
                  <a:gd name="T2" fmla="*/ 8 w 172"/>
                  <a:gd name="T3" fmla="*/ 38 h 58"/>
                  <a:gd name="T4" fmla="*/ 172 w 172"/>
                  <a:gd name="T5" fmla="*/ 0 h 58"/>
                  <a:gd name="T6" fmla="*/ 172 w 172"/>
                  <a:gd name="T7" fmla="*/ 0 h 58"/>
                  <a:gd name="T8" fmla="*/ 170 w 172"/>
                  <a:gd name="T9" fmla="*/ 6 h 58"/>
                  <a:gd name="T10" fmla="*/ 168 w 172"/>
                  <a:gd name="T11" fmla="*/ 12 h 58"/>
                  <a:gd name="T12" fmla="*/ 162 w 172"/>
                  <a:gd name="T13" fmla="*/ 20 h 58"/>
                  <a:gd name="T14" fmla="*/ 0 w 172"/>
                  <a:gd name="T15" fmla="*/ 5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2"/>
                  <a:gd name="T25" fmla="*/ 0 h 58"/>
                  <a:gd name="T26" fmla="*/ 172 w 172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2" h="58">
                    <a:moveTo>
                      <a:pt x="0" y="58"/>
                    </a:moveTo>
                    <a:lnTo>
                      <a:pt x="8" y="38"/>
                    </a:lnTo>
                    <a:lnTo>
                      <a:pt x="172" y="0"/>
                    </a:lnTo>
                    <a:lnTo>
                      <a:pt x="170" y="6"/>
                    </a:lnTo>
                    <a:lnTo>
                      <a:pt x="168" y="12"/>
                    </a:lnTo>
                    <a:lnTo>
                      <a:pt x="162" y="2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2" name="Freeform 205"/>
              <p:cNvSpPr>
                <a:spLocks/>
              </p:cNvSpPr>
              <p:nvPr/>
            </p:nvSpPr>
            <p:spPr bwMode="auto">
              <a:xfrm>
                <a:off x="4707" y="3853"/>
                <a:ext cx="144" cy="32"/>
              </a:xfrm>
              <a:custGeom>
                <a:avLst/>
                <a:gdLst>
                  <a:gd name="T0" fmla="*/ 144 w 144"/>
                  <a:gd name="T1" fmla="*/ 0 h 32"/>
                  <a:gd name="T2" fmla="*/ 2 w 144"/>
                  <a:gd name="T3" fmla="*/ 32 h 32"/>
                  <a:gd name="T4" fmla="*/ 0 w 144"/>
                  <a:gd name="T5" fmla="*/ 28 h 32"/>
                  <a:gd name="T6" fmla="*/ 134 w 144"/>
                  <a:gd name="T7" fmla="*/ 0 h 32"/>
                  <a:gd name="T8" fmla="*/ 144 w 14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32"/>
                  <a:gd name="T17" fmla="*/ 144 w 14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32">
                    <a:moveTo>
                      <a:pt x="144" y="0"/>
                    </a:moveTo>
                    <a:lnTo>
                      <a:pt x="2" y="32"/>
                    </a:lnTo>
                    <a:lnTo>
                      <a:pt x="0" y="28"/>
                    </a:lnTo>
                    <a:lnTo>
                      <a:pt x="13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3" name="Freeform 206"/>
              <p:cNvSpPr>
                <a:spLocks/>
              </p:cNvSpPr>
              <p:nvPr/>
            </p:nvSpPr>
            <p:spPr bwMode="auto">
              <a:xfrm>
                <a:off x="4559" y="3877"/>
                <a:ext cx="154" cy="68"/>
              </a:xfrm>
              <a:custGeom>
                <a:avLst/>
                <a:gdLst>
                  <a:gd name="T0" fmla="*/ 146 w 154"/>
                  <a:gd name="T1" fmla="*/ 6 h 68"/>
                  <a:gd name="T2" fmla="*/ 146 w 154"/>
                  <a:gd name="T3" fmla="*/ 6 h 68"/>
                  <a:gd name="T4" fmla="*/ 148 w 154"/>
                  <a:gd name="T5" fmla="*/ 12 h 68"/>
                  <a:gd name="T6" fmla="*/ 154 w 154"/>
                  <a:gd name="T7" fmla="*/ 24 h 68"/>
                  <a:gd name="T8" fmla="*/ 154 w 154"/>
                  <a:gd name="T9" fmla="*/ 34 h 68"/>
                  <a:gd name="T10" fmla="*/ 154 w 154"/>
                  <a:gd name="T11" fmla="*/ 44 h 68"/>
                  <a:gd name="T12" fmla="*/ 152 w 154"/>
                  <a:gd name="T13" fmla="*/ 56 h 68"/>
                  <a:gd name="T14" fmla="*/ 144 w 154"/>
                  <a:gd name="T15" fmla="*/ 68 h 68"/>
                  <a:gd name="T16" fmla="*/ 2 w 154"/>
                  <a:gd name="T17" fmla="*/ 46 h 68"/>
                  <a:gd name="T18" fmla="*/ 2 w 154"/>
                  <a:gd name="T19" fmla="*/ 46 h 68"/>
                  <a:gd name="T20" fmla="*/ 4 w 154"/>
                  <a:gd name="T21" fmla="*/ 42 h 68"/>
                  <a:gd name="T22" fmla="*/ 6 w 154"/>
                  <a:gd name="T23" fmla="*/ 34 h 68"/>
                  <a:gd name="T24" fmla="*/ 6 w 154"/>
                  <a:gd name="T25" fmla="*/ 28 h 68"/>
                  <a:gd name="T26" fmla="*/ 6 w 154"/>
                  <a:gd name="T27" fmla="*/ 20 h 68"/>
                  <a:gd name="T28" fmla="*/ 4 w 154"/>
                  <a:gd name="T29" fmla="*/ 10 h 68"/>
                  <a:gd name="T30" fmla="*/ 0 w 154"/>
                  <a:gd name="T31" fmla="*/ 0 h 68"/>
                  <a:gd name="T32" fmla="*/ 146 w 154"/>
                  <a:gd name="T33" fmla="*/ 6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68"/>
                  <a:gd name="T53" fmla="*/ 154 w 154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68">
                    <a:moveTo>
                      <a:pt x="146" y="6"/>
                    </a:moveTo>
                    <a:lnTo>
                      <a:pt x="146" y="6"/>
                    </a:lnTo>
                    <a:lnTo>
                      <a:pt x="148" y="12"/>
                    </a:lnTo>
                    <a:lnTo>
                      <a:pt x="154" y="24"/>
                    </a:lnTo>
                    <a:lnTo>
                      <a:pt x="154" y="34"/>
                    </a:lnTo>
                    <a:lnTo>
                      <a:pt x="154" y="44"/>
                    </a:lnTo>
                    <a:lnTo>
                      <a:pt x="152" y="56"/>
                    </a:lnTo>
                    <a:lnTo>
                      <a:pt x="144" y="68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6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146" y="6"/>
                    </a:lnTo>
                    <a:close/>
                  </a:path>
                </a:pathLst>
              </a:custGeom>
              <a:solidFill>
                <a:srgbClr val="F3ED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4" name="Freeform 207"/>
              <p:cNvSpPr>
                <a:spLocks/>
              </p:cNvSpPr>
              <p:nvPr/>
            </p:nvSpPr>
            <p:spPr bwMode="auto">
              <a:xfrm>
                <a:off x="4557" y="3875"/>
                <a:ext cx="148" cy="10"/>
              </a:xfrm>
              <a:custGeom>
                <a:avLst/>
                <a:gdLst>
                  <a:gd name="T0" fmla="*/ 0 w 148"/>
                  <a:gd name="T1" fmla="*/ 0 h 10"/>
                  <a:gd name="T2" fmla="*/ 146 w 148"/>
                  <a:gd name="T3" fmla="*/ 8 h 10"/>
                  <a:gd name="T4" fmla="*/ 148 w 148"/>
                  <a:gd name="T5" fmla="*/ 10 h 10"/>
                  <a:gd name="T6" fmla="*/ 0 w 148"/>
                  <a:gd name="T7" fmla="*/ 2 h 10"/>
                  <a:gd name="T8" fmla="*/ 0 w 14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0"/>
                  <a:gd name="T17" fmla="*/ 148 w 14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0">
                    <a:moveTo>
                      <a:pt x="0" y="0"/>
                    </a:moveTo>
                    <a:lnTo>
                      <a:pt x="146" y="8"/>
                    </a:lnTo>
                    <a:lnTo>
                      <a:pt x="148" y="1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5" name="Freeform 208"/>
              <p:cNvSpPr>
                <a:spLocks/>
              </p:cNvSpPr>
              <p:nvPr/>
            </p:nvSpPr>
            <p:spPr bwMode="auto">
              <a:xfrm>
                <a:off x="4559" y="3923"/>
                <a:ext cx="146" cy="26"/>
              </a:xfrm>
              <a:custGeom>
                <a:avLst/>
                <a:gdLst>
                  <a:gd name="T0" fmla="*/ 0 w 146"/>
                  <a:gd name="T1" fmla="*/ 2 h 26"/>
                  <a:gd name="T2" fmla="*/ 2 w 146"/>
                  <a:gd name="T3" fmla="*/ 0 h 26"/>
                  <a:gd name="T4" fmla="*/ 144 w 146"/>
                  <a:gd name="T5" fmla="*/ 22 h 26"/>
                  <a:gd name="T6" fmla="*/ 146 w 146"/>
                  <a:gd name="T7" fmla="*/ 26 h 26"/>
                  <a:gd name="T8" fmla="*/ 0 w 146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26"/>
                  <a:gd name="T17" fmla="*/ 146 w 14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26">
                    <a:moveTo>
                      <a:pt x="0" y="2"/>
                    </a:moveTo>
                    <a:lnTo>
                      <a:pt x="2" y="0"/>
                    </a:lnTo>
                    <a:lnTo>
                      <a:pt x="144" y="22"/>
                    </a:lnTo>
                    <a:lnTo>
                      <a:pt x="146" y="2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6" name="Freeform 209"/>
              <p:cNvSpPr>
                <a:spLocks/>
              </p:cNvSpPr>
              <p:nvPr/>
            </p:nvSpPr>
            <p:spPr bwMode="auto">
              <a:xfrm>
                <a:off x="4579" y="3809"/>
                <a:ext cx="318" cy="84"/>
              </a:xfrm>
              <a:custGeom>
                <a:avLst/>
                <a:gdLst>
                  <a:gd name="T0" fmla="*/ 310 w 318"/>
                  <a:gd name="T1" fmla="*/ 6 h 84"/>
                  <a:gd name="T2" fmla="*/ 310 w 318"/>
                  <a:gd name="T3" fmla="*/ 6 h 84"/>
                  <a:gd name="T4" fmla="*/ 312 w 318"/>
                  <a:gd name="T5" fmla="*/ 10 h 84"/>
                  <a:gd name="T6" fmla="*/ 318 w 318"/>
                  <a:gd name="T7" fmla="*/ 18 h 84"/>
                  <a:gd name="T8" fmla="*/ 318 w 318"/>
                  <a:gd name="T9" fmla="*/ 24 h 84"/>
                  <a:gd name="T10" fmla="*/ 318 w 318"/>
                  <a:gd name="T11" fmla="*/ 30 h 84"/>
                  <a:gd name="T12" fmla="*/ 314 w 318"/>
                  <a:gd name="T13" fmla="*/ 36 h 84"/>
                  <a:gd name="T14" fmla="*/ 308 w 318"/>
                  <a:gd name="T15" fmla="*/ 42 h 84"/>
                  <a:gd name="T16" fmla="*/ 160 w 318"/>
                  <a:gd name="T17" fmla="*/ 84 h 84"/>
                  <a:gd name="T18" fmla="*/ 2 w 318"/>
                  <a:gd name="T19" fmla="*/ 60 h 84"/>
                  <a:gd name="T20" fmla="*/ 2 w 318"/>
                  <a:gd name="T21" fmla="*/ 60 h 84"/>
                  <a:gd name="T22" fmla="*/ 0 w 318"/>
                  <a:gd name="T23" fmla="*/ 58 h 84"/>
                  <a:gd name="T24" fmla="*/ 2 w 318"/>
                  <a:gd name="T25" fmla="*/ 58 h 84"/>
                  <a:gd name="T26" fmla="*/ 6 w 318"/>
                  <a:gd name="T27" fmla="*/ 56 h 84"/>
                  <a:gd name="T28" fmla="*/ 6 w 318"/>
                  <a:gd name="T29" fmla="*/ 56 h 84"/>
                  <a:gd name="T30" fmla="*/ 10 w 318"/>
                  <a:gd name="T31" fmla="*/ 54 h 84"/>
                  <a:gd name="T32" fmla="*/ 10 w 318"/>
                  <a:gd name="T33" fmla="*/ 48 h 84"/>
                  <a:gd name="T34" fmla="*/ 10 w 318"/>
                  <a:gd name="T35" fmla="*/ 42 h 84"/>
                  <a:gd name="T36" fmla="*/ 4 w 318"/>
                  <a:gd name="T37" fmla="*/ 30 h 84"/>
                  <a:gd name="T38" fmla="*/ 180 w 318"/>
                  <a:gd name="T39" fmla="*/ 0 h 84"/>
                  <a:gd name="T40" fmla="*/ 310 w 318"/>
                  <a:gd name="T41" fmla="*/ 6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8"/>
                  <a:gd name="T64" fmla="*/ 0 h 84"/>
                  <a:gd name="T65" fmla="*/ 318 w 318"/>
                  <a:gd name="T66" fmla="*/ 84 h 8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8" h="84">
                    <a:moveTo>
                      <a:pt x="310" y="6"/>
                    </a:moveTo>
                    <a:lnTo>
                      <a:pt x="310" y="6"/>
                    </a:lnTo>
                    <a:lnTo>
                      <a:pt x="312" y="10"/>
                    </a:lnTo>
                    <a:lnTo>
                      <a:pt x="318" y="18"/>
                    </a:lnTo>
                    <a:lnTo>
                      <a:pt x="318" y="24"/>
                    </a:lnTo>
                    <a:lnTo>
                      <a:pt x="318" y="30"/>
                    </a:lnTo>
                    <a:lnTo>
                      <a:pt x="314" y="36"/>
                    </a:lnTo>
                    <a:lnTo>
                      <a:pt x="308" y="42"/>
                    </a:lnTo>
                    <a:lnTo>
                      <a:pt x="160" y="84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4" y="30"/>
                    </a:lnTo>
                    <a:lnTo>
                      <a:pt x="180" y="0"/>
                    </a:lnTo>
                    <a:lnTo>
                      <a:pt x="310" y="6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7" name="Freeform 210"/>
              <p:cNvSpPr>
                <a:spLocks/>
              </p:cNvSpPr>
              <p:nvPr/>
            </p:nvSpPr>
            <p:spPr bwMode="auto">
              <a:xfrm>
                <a:off x="4583" y="3841"/>
                <a:ext cx="166" cy="48"/>
              </a:xfrm>
              <a:custGeom>
                <a:avLst/>
                <a:gdLst>
                  <a:gd name="T0" fmla="*/ 0 w 166"/>
                  <a:gd name="T1" fmla="*/ 0 h 48"/>
                  <a:gd name="T2" fmla="*/ 0 w 166"/>
                  <a:gd name="T3" fmla="*/ 0 h 48"/>
                  <a:gd name="T4" fmla="*/ 4 w 166"/>
                  <a:gd name="T5" fmla="*/ 8 h 48"/>
                  <a:gd name="T6" fmla="*/ 4 w 166"/>
                  <a:gd name="T7" fmla="*/ 16 h 48"/>
                  <a:gd name="T8" fmla="*/ 2 w 166"/>
                  <a:gd name="T9" fmla="*/ 24 h 48"/>
                  <a:gd name="T10" fmla="*/ 160 w 166"/>
                  <a:gd name="T11" fmla="*/ 48 h 48"/>
                  <a:gd name="T12" fmla="*/ 160 w 166"/>
                  <a:gd name="T13" fmla="*/ 48 h 48"/>
                  <a:gd name="T14" fmla="*/ 162 w 166"/>
                  <a:gd name="T15" fmla="*/ 44 h 48"/>
                  <a:gd name="T16" fmla="*/ 166 w 166"/>
                  <a:gd name="T17" fmla="*/ 38 h 48"/>
                  <a:gd name="T18" fmla="*/ 166 w 166"/>
                  <a:gd name="T19" fmla="*/ 32 h 48"/>
                  <a:gd name="T20" fmla="*/ 166 w 166"/>
                  <a:gd name="T21" fmla="*/ 28 h 48"/>
                  <a:gd name="T22" fmla="*/ 162 w 166"/>
                  <a:gd name="T23" fmla="*/ 24 h 48"/>
                  <a:gd name="T24" fmla="*/ 158 w 166"/>
                  <a:gd name="T25" fmla="*/ 18 h 48"/>
                  <a:gd name="T26" fmla="*/ 0 w 166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6"/>
                  <a:gd name="T43" fmla="*/ 0 h 48"/>
                  <a:gd name="T44" fmla="*/ 166 w 166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6" h="48">
                    <a:moveTo>
                      <a:pt x="0" y="0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2" y="24"/>
                    </a:lnTo>
                    <a:lnTo>
                      <a:pt x="160" y="48"/>
                    </a:lnTo>
                    <a:lnTo>
                      <a:pt x="162" y="44"/>
                    </a:lnTo>
                    <a:lnTo>
                      <a:pt x="166" y="38"/>
                    </a:lnTo>
                    <a:lnTo>
                      <a:pt x="166" y="32"/>
                    </a:lnTo>
                    <a:lnTo>
                      <a:pt x="166" y="28"/>
                    </a:lnTo>
                    <a:lnTo>
                      <a:pt x="162" y="24"/>
                    </a:lnTo>
                    <a:lnTo>
                      <a:pt x="15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8" name="Freeform 211"/>
              <p:cNvSpPr>
                <a:spLocks/>
              </p:cNvSpPr>
              <p:nvPr/>
            </p:nvSpPr>
            <p:spPr bwMode="auto">
              <a:xfrm>
                <a:off x="4739" y="3815"/>
                <a:ext cx="160" cy="78"/>
              </a:xfrm>
              <a:custGeom>
                <a:avLst/>
                <a:gdLst>
                  <a:gd name="T0" fmla="*/ 0 w 160"/>
                  <a:gd name="T1" fmla="*/ 44 h 78"/>
                  <a:gd name="T2" fmla="*/ 0 w 160"/>
                  <a:gd name="T3" fmla="*/ 44 h 78"/>
                  <a:gd name="T4" fmla="*/ 2 w 160"/>
                  <a:gd name="T5" fmla="*/ 46 h 78"/>
                  <a:gd name="T6" fmla="*/ 8 w 160"/>
                  <a:gd name="T7" fmla="*/ 52 h 78"/>
                  <a:gd name="T8" fmla="*/ 10 w 160"/>
                  <a:gd name="T9" fmla="*/ 58 h 78"/>
                  <a:gd name="T10" fmla="*/ 8 w 160"/>
                  <a:gd name="T11" fmla="*/ 62 h 78"/>
                  <a:gd name="T12" fmla="*/ 6 w 160"/>
                  <a:gd name="T13" fmla="*/ 70 h 78"/>
                  <a:gd name="T14" fmla="*/ 0 w 160"/>
                  <a:gd name="T15" fmla="*/ 78 h 78"/>
                  <a:gd name="T16" fmla="*/ 148 w 160"/>
                  <a:gd name="T17" fmla="*/ 36 h 78"/>
                  <a:gd name="T18" fmla="*/ 148 w 160"/>
                  <a:gd name="T19" fmla="*/ 36 h 78"/>
                  <a:gd name="T20" fmla="*/ 152 w 160"/>
                  <a:gd name="T21" fmla="*/ 34 h 78"/>
                  <a:gd name="T22" fmla="*/ 158 w 160"/>
                  <a:gd name="T23" fmla="*/ 26 h 78"/>
                  <a:gd name="T24" fmla="*/ 160 w 160"/>
                  <a:gd name="T25" fmla="*/ 20 h 78"/>
                  <a:gd name="T26" fmla="*/ 160 w 160"/>
                  <a:gd name="T27" fmla="*/ 14 h 78"/>
                  <a:gd name="T28" fmla="*/ 156 w 160"/>
                  <a:gd name="T29" fmla="*/ 8 h 78"/>
                  <a:gd name="T30" fmla="*/ 150 w 160"/>
                  <a:gd name="T31" fmla="*/ 0 h 78"/>
                  <a:gd name="T32" fmla="*/ 0 w 160"/>
                  <a:gd name="T33" fmla="*/ 44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78"/>
                  <a:gd name="T53" fmla="*/ 160 w 16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78">
                    <a:moveTo>
                      <a:pt x="0" y="44"/>
                    </a:moveTo>
                    <a:lnTo>
                      <a:pt x="0" y="44"/>
                    </a:lnTo>
                    <a:lnTo>
                      <a:pt x="2" y="46"/>
                    </a:lnTo>
                    <a:lnTo>
                      <a:pt x="8" y="52"/>
                    </a:lnTo>
                    <a:lnTo>
                      <a:pt x="10" y="58"/>
                    </a:lnTo>
                    <a:lnTo>
                      <a:pt x="8" y="62"/>
                    </a:lnTo>
                    <a:lnTo>
                      <a:pt x="6" y="70"/>
                    </a:lnTo>
                    <a:lnTo>
                      <a:pt x="0" y="78"/>
                    </a:lnTo>
                    <a:lnTo>
                      <a:pt x="148" y="36"/>
                    </a:lnTo>
                    <a:lnTo>
                      <a:pt x="152" y="34"/>
                    </a:lnTo>
                    <a:lnTo>
                      <a:pt x="158" y="26"/>
                    </a:lnTo>
                    <a:lnTo>
                      <a:pt x="160" y="20"/>
                    </a:lnTo>
                    <a:lnTo>
                      <a:pt x="160" y="14"/>
                    </a:lnTo>
                    <a:lnTo>
                      <a:pt x="156" y="8"/>
                    </a:lnTo>
                    <a:lnTo>
                      <a:pt x="15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9" name="Freeform 212"/>
              <p:cNvSpPr>
                <a:spLocks/>
              </p:cNvSpPr>
              <p:nvPr/>
            </p:nvSpPr>
            <p:spPr bwMode="auto">
              <a:xfrm>
                <a:off x="4581" y="3839"/>
                <a:ext cx="170" cy="24"/>
              </a:xfrm>
              <a:custGeom>
                <a:avLst/>
                <a:gdLst>
                  <a:gd name="T0" fmla="*/ 170 w 170"/>
                  <a:gd name="T1" fmla="*/ 20 h 24"/>
                  <a:gd name="T2" fmla="*/ 2 w 170"/>
                  <a:gd name="T3" fmla="*/ 0 h 24"/>
                  <a:gd name="T4" fmla="*/ 2 w 170"/>
                  <a:gd name="T5" fmla="*/ 0 h 24"/>
                  <a:gd name="T6" fmla="*/ 0 w 170"/>
                  <a:gd name="T7" fmla="*/ 0 h 24"/>
                  <a:gd name="T8" fmla="*/ 0 w 170"/>
                  <a:gd name="T9" fmla="*/ 2 h 24"/>
                  <a:gd name="T10" fmla="*/ 4 w 170"/>
                  <a:gd name="T11" fmla="*/ 2 h 24"/>
                  <a:gd name="T12" fmla="*/ 4 w 170"/>
                  <a:gd name="T13" fmla="*/ 2 h 24"/>
                  <a:gd name="T14" fmla="*/ 90 w 170"/>
                  <a:gd name="T15" fmla="*/ 14 h 24"/>
                  <a:gd name="T16" fmla="*/ 170 w 170"/>
                  <a:gd name="T17" fmla="*/ 24 h 24"/>
                  <a:gd name="T18" fmla="*/ 170 w 170"/>
                  <a:gd name="T19" fmla="*/ 2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0"/>
                  <a:gd name="T31" fmla="*/ 0 h 24"/>
                  <a:gd name="T32" fmla="*/ 170 w 170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0" h="24">
                    <a:moveTo>
                      <a:pt x="170" y="2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90" y="14"/>
                    </a:lnTo>
                    <a:lnTo>
                      <a:pt x="170" y="24"/>
                    </a:lnTo>
                    <a:lnTo>
                      <a:pt x="170" y="20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0" name="Freeform 213"/>
              <p:cNvSpPr>
                <a:spLocks noEditPoints="1"/>
              </p:cNvSpPr>
              <p:nvPr/>
            </p:nvSpPr>
            <p:spPr bwMode="auto">
              <a:xfrm>
                <a:off x="4821" y="3861"/>
                <a:ext cx="72" cy="20"/>
              </a:xfrm>
              <a:custGeom>
                <a:avLst/>
                <a:gdLst>
                  <a:gd name="T0" fmla="*/ 10 w 72"/>
                  <a:gd name="T1" fmla="*/ 18 h 20"/>
                  <a:gd name="T2" fmla="*/ 0 w 72"/>
                  <a:gd name="T3" fmla="*/ 12 h 20"/>
                  <a:gd name="T4" fmla="*/ 0 w 72"/>
                  <a:gd name="T5" fmla="*/ 10 h 20"/>
                  <a:gd name="T6" fmla="*/ 0 w 72"/>
                  <a:gd name="T7" fmla="*/ 8 h 20"/>
                  <a:gd name="T8" fmla="*/ 10 w 72"/>
                  <a:gd name="T9" fmla="*/ 2 h 20"/>
                  <a:gd name="T10" fmla="*/ 10 w 72"/>
                  <a:gd name="T11" fmla="*/ 2 h 20"/>
                  <a:gd name="T12" fmla="*/ 36 w 72"/>
                  <a:gd name="T13" fmla="*/ 0 h 20"/>
                  <a:gd name="T14" fmla="*/ 36 w 72"/>
                  <a:gd name="T15" fmla="*/ 0 h 20"/>
                  <a:gd name="T16" fmla="*/ 60 w 72"/>
                  <a:gd name="T17" fmla="*/ 2 h 20"/>
                  <a:gd name="T18" fmla="*/ 60 w 72"/>
                  <a:gd name="T19" fmla="*/ 2 h 20"/>
                  <a:gd name="T20" fmla="*/ 70 w 72"/>
                  <a:gd name="T21" fmla="*/ 8 h 20"/>
                  <a:gd name="T22" fmla="*/ 72 w 72"/>
                  <a:gd name="T23" fmla="*/ 10 h 20"/>
                  <a:gd name="T24" fmla="*/ 70 w 72"/>
                  <a:gd name="T25" fmla="*/ 12 h 20"/>
                  <a:gd name="T26" fmla="*/ 60 w 72"/>
                  <a:gd name="T27" fmla="*/ 18 h 20"/>
                  <a:gd name="T28" fmla="*/ 60 w 72"/>
                  <a:gd name="T29" fmla="*/ 18 h 20"/>
                  <a:gd name="T30" fmla="*/ 36 w 72"/>
                  <a:gd name="T31" fmla="*/ 20 h 20"/>
                  <a:gd name="T32" fmla="*/ 36 w 72"/>
                  <a:gd name="T33" fmla="*/ 20 h 20"/>
                  <a:gd name="T34" fmla="*/ 10 w 72"/>
                  <a:gd name="T35" fmla="*/ 18 h 20"/>
                  <a:gd name="T36" fmla="*/ 10 w 72"/>
                  <a:gd name="T37" fmla="*/ 4 h 20"/>
                  <a:gd name="T38" fmla="*/ 4 w 72"/>
                  <a:gd name="T39" fmla="*/ 8 h 20"/>
                  <a:gd name="T40" fmla="*/ 2 w 72"/>
                  <a:gd name="T41" fmla="*/ 10 h 20"/>
                  <a:gd name="T42" fmla="*/ 4 w 72"/>
                  <a:gd name="T43" fmla="*/ 12 h 20"/>
                  <a:gd name="T44" fmla="*/ 10 w 72"/>
                  <a:gd name="T45" fmla="*/ 16 h 20"/>
                  <a:gd name="T46" fmla="*/ 22 w 72"/>
                  <a:gd name="T47" fmla="*/ 18 h 20"/>
                  <a:gd name="T48" fmla="*/ 36 w 72"/>
                  <a:gd name="T49" fmla="*/ 18 h 20"/>
                  <a:gd name="T50" fmla="*/ 50 w 72"/>
                  <a:gd name="T51" fmla="*/ 18 h 20"/>
                  <a:gd name="T52" fmla="*/ 60 w 72"/>
                  <a:gd name="T53" fmla="*/ 16 h 20"/>
                  <a:gd name="T54" fmla="*/ 68 w 72"/>
                  <a:gd name="T55" fmla="*/ 12 h 20"/>
                  <a:gd name="T56" fmla="*/ 70 w 72"/>
                  <a:gd name="T57" fmla="*/ 10 h 20"/>
                  <a:gd name="T58" fmla="*/ 68 w 72"/>
                  <a:gd name="T59" fmla="*/ 8 h 20"/>
                  <a:gd name="T60" fmla="*/ 60 w 72"/>
                  <a:gd name="T61" fmla="*/ 4 h 20"/>
                  <a:gd name="T62" fmla="*/ 50 w 72"/>
                  <a:gd name="T63" fmla="*/ 2 h 20"/>
                  <a:gd name="T64" fmla="*/ 36 w 72"/>
                  <a:gd name="T65" fmla="*/ 2 h 20"/>
                  <a:gd name="T66" fmla="*/ 22 w 72"/>
                  <a:gd name="T67" fmla="*/ 2 h 20"/>
                  <a:gd name="T68" fmla="*/ 10 w 72"/>
                  <a:gd name="T69" fmla="*/ 4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2"/>
                  <a:gd name="T106" fmla="*/ 0 h 20"/>
                  <a:gd name="T107" fmla="*/ 72 w 72"/>
                  <a:gd name="T108" fmla="*/ 20 h 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2" h="20">
                    <a:moveTo>
                      <a:pt x="10" y="18"/>
                    </a:moveTo>
                    <a:lnTo>
                      <a:pt x="10" y="18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0" y="12"/>
                    </a:lnTo>
                    <a:lnTo>
                      <a:pt x="68" y="14"/>
                    </a:lnTo>
                    <a:lnTo>
                      <a:pt x="60" y="18"/>
                    </a:lnTo>
                    <a:lnTo>
                      <a:pt x="50" y="20"/>
                    </a:lnTo>
                    <a:lnTo>
                      <a:pt x="36" y="20"/>
                    </a:lnTo>
                    <a:lnTo>
                      <a:pt x="22" y="20"/>
                    </a:lnTo>
                    <a:lnTo>
                      <a:pt x="10" y="18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10" y="16"/>
                    </a:lnTo>
                    <a:lnTo>
                      <a:pt x="22" y="18"/>
                    </a:lnTo>
                    <a:lnTo>
                      <a:pt x="36" y="18"/>
                    </a:lnTo>
                    <a:lnTo>
                      <a:pt x="50" y="18"/>
                    </a:lnTo>
                    <a:lnTo>
                      <a:pt x="60" y="16"/>
                    </a:lnTo>
                    <a:lnTo>
                      <a:pt x="68" y="12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36" y="2"/>
                    </a:lnTo>
                    <a:lnTo>
                      <a:pt x="2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1" name="Freeform 214"/>
              <p:cNvSpPr>
                <a:spLocks/>
              </p:cNvSpPr>
              <p:nvPr/>
            </p:nvSpPr>
            <p:spPr bwMode="auto">
              <a:xfrm>
                <a:off x="4819" y="3871"/>
                <a:ext cx="76" cy="86"/>
              </a:xfrm>
              <a:custGeom>
                <a:avLst/>
                <a:gdLst>
                  <a:gd name="T0" fmla="*/ 76 w 76"/>
                  <a:gd name="T1" fmla="*/ 16 h 86"/>
                  <a:gd name="T2" fmla="*/ 76 w 76"/>
                  <a:gd name="T3" fmla="*/ 16 h 86"/>
                  <a:gd name="T4" fmla="*/ 74 w 76"/>
                  <a:gd name="T5" fmla="*/ 0 h 86"/>
                  <a:gd name="T6" fmla="*/ 74 w 76"/>
                  <a:gd name="T7" fmla="*/ 0 h 86"/>
                  <a:gd name="T8" fmla="*/ 72 w 76"/>
                  <a:gd name="T9" fmla="*/ 2 h 86"/>
                  <a:gd name="T10" fmla="*/ 72 w 76"/>
                  <a:gd name="T11" fmla="*/ 2 h 86"/>
                  <a:gd name="T12" fmla="*/ 74 w 76"/>
                  <a:gd name="T13" fmla="*/ 16 h 86"/>
                  <a:gd name="T14" fmla="*/ 74 w 76"/>
                  <a:gd name="T15" fmla="*/ 16 h 86"/>
                  <a:gd name="T16" fmla="*/ 74 w 76"/>
                  <a:gd name="T17" fmla="*/ 24 h 86"/>
                  <a:gd name="T18" fmla="*/ 74 w 76"/>
                  <a:gd name="T19" fmla="*/ 24 h 86"/>
                  <a:gd name="T20" fmla="*/ 74 w 76"/>
                  <a:gd name="T21" fmla="*/ 34 h 86"/>
                  <a:gd name="T22" fmla="*/ 72 w 76"/>
                  <a:gd name="T23" fmla="*/ 46 h 86"/>
                  <a:gd name="T24" fmla="*/ 68 w 76"/>
                  <a:gd name="T25" fmla="*/ 56 h 86"/>
                  <a:gd name="T26" fmla="*/ 64 w 76"/>
                  <a:gd name="T27" fmla="*/ 66 h 86"/>
                  <a:gd name="T28" fmla="*/ 60 w 76"/>
                  <a:gd name="T29" fmla="*/ 72 h 86"/>
                  <a:gd name="T30" fmla="*/ 52 w 76"/>
                  <a:gd name="T31" fmla="*/ 78 h 86"/>
                  <a:gd name="T32" fmla="*/ 46 w 76"/>
                  <a:gd name="T33" fmla="*/ 82 h 86"/>
                  <a:gd name="T34" fmla="*/ 38 w 76"/>
                  <a:gd name="T35" fmla="*/ 84 h 86"/>
                  <a:gd name="T36" fmla="*/ 38 w 76"/>
                  <a:gd name="T37" fmla="*/ 84 h 86"/>
                  <a:gd name="T38" fmla="*/ 38 w 76"/>
                  <a:gd name="T39" fmla="*/ 84 h 86"/>
                  <a:gd name="T40" fmla="*/ 38 w 76"/>
                  <a:gd name="T41" fmla="*/ 84 h 86"/>
                  <a:gd name="T42" fmla="*/ 30 w 76"/>
                  <a:gd name="T43" fmla="*/ 82 h 86"/>
                  <a:gd name="T44" fmla="*/ 22 w 76"/>
                  <a:gd name="T45" fmla="*/ 78 h 86"/>
                  <a:gd name="T46" fmla="*/ 16 w 76"/>
                  <a:gd name="T47" fmla="*/ 72 h 86"/>
                  <a:gd name="T48" fmla="*/ 12 w 76"/>
                  <a:gd name="T49" fmla="*/ 64 h 86"/>
                  <a:gd name="T50" fmla="*/ 8 w 76"/>
                  <a:gd name="T51" fmla="*/ 54 h 86"/>
                  <a:gd name="T52" fmla="*/ 4 w 76"/>
                  <a:gd name="T53" fmla="*/ 44 h 86"/>
                  <a:gd name="T54" fmla="*/ 2 w 76"/>
                  <a:gd name="T55" fmla="*/ 34 h 86"/>
                  <a:gd name="T56" fmla="*/ 2 w 76"/>
                  <a:gd name="T57" fmla="*/ 22 h 86"/>
                  <a:gd name="T58" fmla="*/ 2 w 76"/>
                  <a:gd name="T59" fmla="*/ 22 h 86"/>
                  <a:gd name="T60" fmla="*/ 2 w 76"/>
                  <a:gd name="T61" fmla="*/ 12 h 86"/>
                  <a:gd name="T62" fmla="*/ 2 w 76"/>
                  <a:gd name="T63" fmla="*/ 12 h 86"/>
                  <a:gd name="T64" fmla="*/ 4 w 76"/>
                  <a:gd name="T65" fmla="*/ 2 h 86"/>
                  <a:gd name="T66" fmla="*/ 4 w 76"/>
                  <a:gd name="T67" fmla="*/ 2 h 86"/>
                  <a:gd name="T68" fmla="*/ 2 w 76"/>
                  <a:gd name="T69" fmla="*/ 2 h 86"/>
                  <a:gd name="T70" fmla="*/ 2 w 76"/>
                  <a:gd name="T71" fmla="*/ 2 h 86"/>
                  <a:gd name="T72" fmla="*/ 0 w 76"/>
                  <a:gd name="T73" fmla="*/ 12 h 86"/>
                  <a:gd name="T74" fmla="*/ 0 w 76"/>
                  <a:gd name="T75" fmla="*/ 12 h 86"/>
                  <a:gd name="T76" fmla="*/ 0 w 76"/>
                  <a:gd name="T77" fmla="*/ 22 h 86"/>
                  <a:gd name="T78" fmla="*/ 0 w 76"/>
                  <a:gd name="T79" fmla="*/ 22 h 86"/>
                  <a:gd name="T80" fmla="*/ 0 w 76"/>
                  <a:gd name="T81" fmla="*/ 34 h 86"/>
                  <a:gd name="T82" fmla="*/ 2 w 76"/>
                  <a:gd name="T83" fmla="*/ 46 h 86"/>
                  <a:gd name="T84" fmla="*/ 6 w 76"/>
                  <a:gd name="T85" fmla="*/ 56 h 86"/>
                  <a:gd name="T86" fmla="*/ 10 w 76"/>
                  <a:gd name="T87" fmla="*/ 66 h 86"/>
                  <a:gd name="T88" fmla="*/ 16 w 76"/>
                  <a:gd name="T89" fmla="*/ 74 h 86"/>
                  <a:gd name="T90" fmla="*/ 22 w 76"/>
                  <a:gd name="T91" fmla="*/ 80 h 86"/>
                  <a:gd name="T92" fmla="*/ 30 w 76"/>
                  <a:gd name="T93" fmla="*/ 84 h 86"/>
                  <a:gd name="T94" fmla="*/ 38 w 76"/>
                  <a:gd name="T95" fmla="*/ 86 h 86"/>
                  <a:gd name="T96" fmla="*/ 38 w 76"/>
                  <a:gd name="T97" fmla="*/ 86 h 86"/>
                  <a:gd name="T98" fmla="*/ 38 w 76"/>
                  <a:gd name="T99" fmla="*/ 86 h 86"/>
                  <a:gd name="T100" fmla="*/ 38 w 76"/>
                  <a:gd name="T101" fmla="*/ 86 h 86"/>
                  <a:gd name="T102" fmla="*/ 46 w 76"/>
                  <a:gd name="T103" fmla="*/ 84 h 86"/>
                  <a:gd name="T104" fmla="*/ 54 w 76"/>
                  <a:gd name="T105" fmla="*/ 80 h 86"/>
                  <a:gd name="T106" fmla="*/ 60 w 76"/>
                  <a:gd name="T107" fmla="*/ 74 h 86"/>
                  <a:gd name="T108" fmla="*/ 66 w 76"/>
                  <a:gd name="T109" fmla="*/ 66 h 86"/>
                  <a:gd name="T110" fmla="*/ 70 w 76"/>
                  <a:gd name="T111" fmla="*/ 58 h 86"/>
                  <a:gd name="T112" fmla="*/ 74 w 76"/>
                  <a:gd name="T113" fmla="*/ 46 h 86"/>
                  <a:gd name="T114" fmla="*/ 76 w 76"/>
                  <a:gd name="T115" fmla="*/ 36 h 86"/>
                  <a:gd name="T116" fmla="*/ 76 w 76"/>
                  <a:gd name="T117" fmla="*/ 24 h 86"/>
                  <a:gd name="T118" fmla="*/ 76 w 76"/>
                  <a:gd name="T119" fmla="*/ 24 h 86"/>
                  <a:gd name="T120" fmla="*/ 76 w 76"/>
                  <a:gd name="T121" fmla="*/ 16 h 86"/>
                  <a:gd name="T122" fmla="*/ 76 w 76"/>
                  <a:gd name="T123" fmla="*/ 16 h 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"/>
                  <a:gd name="T187" fmla="*/ 0 h 86"/>
                  <a:gd name="T188" fmla="*/ 76 w 76"/>
                  <a:gd name="T189" fmla="*/ 86 h 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" h="86">
                    <a:moveTo>
                      <a:pt x="76" y="16"/>
                    </a:moveTo>
                    <a:lnTo>
                      <a:pt x="76" y="16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4" y="16"/>
                    </a:lnTo>
                    <a:lnTo>
                      <a:pt x="74" y="24"/>
                    </a:lnTo>
                    <a:lnTo>
                      <a:pt x="74" y="34"/>
                    </a:lnTo>
                    <a:lnTo>
                      <a:pt x="72" y="46"/>
                    </a:lnTo>
                    <a:lnTo>
                      <a:pt x="68" y="56"/>
                    </a:lnTo>
                    <a:lnTo>
                      <a:pt x="64" y="66"/>
                    </a:lnTo>
                    <a:lnTo>
                      <a:pt x="60" y="72"/>
                    </a:lnTo>
                    <a:lnTo>
                      <a:pt x="52" y="78"/>
                    </a:lnTo>
                    <a:lnTo>
                      <a:pt x="46" y="82"/>
                    </a:lnTo>
                    <a:lnTo>
                      <a:pt x="38" y="84"/>
                    </a:lnTo>
                    <a:lnTo>
                      <a:pt x="30" y="82"/>
                    </a:lnTo>
                    <a:lnTo>
                      <a:pt x="22" y="78"/>
                    </a:lnTo>
                    <a:lnTo>
                      <a:pt x="16" y="72"/>
                    </a:lnTo>
                    <a:lnTo>
                      <a:pt x="12" y="64"/>
                    </a:lnTo>
                    <a:lnTo>
                      <a:pt x="8" y="54"/>
                    </a:lnTo>
                    <a:lnTo>
                      <a:pt x="4" y="44"/>
                    </a:lnTo>
                    <a:lnTo>
                      <a:pt x="2" y="34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6" y="56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22" y="80"/>
                    </a:lnTo>
                    <a:lnTo>
                      <a:pt x="30" y="84"/>
                    </a:lnTo>
                    <a:lnTo>
                      <a:pt x="38" y="86"/>
                    </a:lnTo>
                    <a:lnTo>
                      <a:pt x="46" y="84"/>
                    </a:lnTo>
                    <a:lnTo>
                      <a:pt x="54" y="80"/>
                    </a:lnTo>
                    <a:lnTo>
                      <a:pt x="60" y="74"/>
                    </a:lnTo>
                    <a:lnTo>
                      <a:pt x="66" y="66"/>
                    </a:lnTo>
                    <a:lnTo>
                      <a:pt x="70" y="58"/>
                    </a:lnTo>
                    <a:lnTo>
                      <a:pt x="74" y="46"/>
                    </a:lnTo>
                    <a:lnTo>
                      <a:pt x="76" y="36"/>
                    </a:lnTo>
                    <a:lnTo>
                      <a:pt x="76" y="24"/>
                    </a:lnTo>
                    <a:lnTo>
                      <a:pt x="7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2" name="Freeform 215"/>
              <p:cNvSpPr>
                <a:spLocks/>
              </p:cNvSpPr>
              <p:nvPr/>
            </p:nvSpPr>
            <p:spPr bwMode="auto">
              <a:xfrm>
                <a:off x="4825" y="3903"/>
                <a:ext cx="66" cy="48"/>
              </a:xfrm>
              <a:custGeom>
                <a:avLst/>
                <a:gdLst>
                  <a:gd name="T0" fmla="*/ 0 w 66"/>
                  <a:gd name="T1" fmla="*/ 0 h 48"/>
                  <a:gd name="T2" fmla="*/ 0 w 66"/>
                  <a:gd name="T3" fmla="*/ 0 h 48"/>
                  <a:gd name="T4" fmla="*/ 0 w 66"/>
                  <a:gd name="T5" fmla="*/ 6 h 48"/>
                  <a:gd name="T6" fmla="*/ 4 w 66"/>
                  <a:gd name="T7" fmla="*/ 20 h 48"/>
                  <a:gd name="T8" fmla="*/ 8 w 66"/>
                  <a:gd name="T9" fmla="*/ 28 h 48"/>
                  <a:gd name="T10" fmla="*/ 12 w 66"/>
                  <a:gd name="T11" fmla="*/ 36 h 48"/>
                  <a:gd name="T12" fmla="*/ 20 w 66"/>
                  <a:gd name="T13" fmla="*/ 42 h 48"/>
                  <a:gd name="T14" fmla="*/ 28 w 66"/>
                  <a:gd name="T15" fmla="*/ 46 h 48"/>
                  <a:gd name="T16" fmla="*/ 28 w 66"/>
                  <a:gd name="T17" fmla="*/ 46 h 48"/>
                  <a:gd name="T18" fmla="*/ 36 w 66"/>
                  <a:gd name="T19" fmla="*/ 48 h 48"/>
                  <a:gd name="T20" fmla="*/ 42 w 66"/>
                  <a:gd name="T21" fmla="*/ 46 h 48"/>
                  <a:gd name="T22" fmla="*/ 48 w 66"/>
                  <a:gd name="T23" fmla="*/ 40 h 48"/>
                  <a:gd name="T24" fmla="*/ 54 w 66"/>
                  <a:gd name="T25" fmla="*/ 34 h 48"/>
                  <a:gd name="T26" fmla="*/ 60 w 66"/>
                  <a:gd name="T27" fmla="*/ 26 h 48"/>
                  <a:gd name="T28" fmla="*/ 62 w 66"/>
                  <a:gd name="T29" fmla="*/ 18 h 48"/>
                  <a:gd name="T30" fmla="*/ 64 w 66"/>
                  <a:gd name="T31" fmla="*/ 8 h 48"/>
                  <a:gd name="T32" fmla="*/ 66 w 66"/>
                  <a:gd name="T33" fmla="*/ 0 h 48"/>
                  <a:gd name="T34" fmla="*/ 0 w 66"/>
                  <a:gd name="T35" fmla="*/ 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48"/>
                  <a:gd name="T56" fmla="*/ 66 w 66"/>
                  <a:gd name="T57" fmla="*/ 48 h 4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48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8" y="28"/>
                    </a:lnTo>
                    <a:lnTo>
                      <a:pt x="12" y="36"/>
                    </a:lnTo>
                    <a:lnTo>
                      <a:pt x="20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8" y="40"/>
                    </a:lnTo>
                    <a:lnTo>
                      <a:pt x="54" y="34"/>
                    </a:lnTo>
                    <a:lnTo>
                      <a:pt x="60" y="26"/>
                    </a:lnTo>
                    <a:lnTo>
                      <a:pt x="62" y="18"/>
                    </a:lnTo>
                    <a:lnTo>
                      <a:pt x="64" y="8"/>
                    </a:lnTo>
                    <a:lnTo>
                      <a:pt x="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3" name="Freeform 216"/>
              <p:cNvSpPr>
                <a:spLocks/>
              </p:cNvSpPr>
              <p:nvPr/>
            </p:nvSpPr>
            <p:spPr bwMode="auto">
              <a:xfrm>
                <a:off x="4825" y="3895"/>
                <a:ext cx="66" cy="14"/>
              </a:xfrm>
              <a:custGeom>
                <a:avLst/>
                <a:gdLst>
                  <a:gd name="T0" fmla="*/ 66 w 66"/>
                  <a:gd name="T1" fmla="*/ 8 h 14"/>
                  <a:gd name="T2" fmla="*/ 66 w 66"/>
                  <a:gd name="T3" fmla="*/ 8 h 14"/>
                  <a:gd name="T4" fmla="*/ 62 w 66"/>
                  <a:gd name="T5" fmla="*/ 10 h 14"/>
                  <a:gd name="T6" fmla="*/ 56 w 66"/>
                  <a:gd name="T7" fmla="*/ 12 h 14"/>
                  <a:gd name="T8" fmla="*/ 32 w 66"/>
                  <a:gd name="T9" fmla="*/ 14 h 14"/>
                  <a:gd name="T10" fmla="*/ 32 w 66"/>
                  <a:gd name="T11" fmla="*/ 14 h 14"/>
                  <a:gd name="T12" fmla="*/ 10 w 66"/>
                  <a:gd name="T13" fmla="*/ 12 h 14"/>
                  <a:gd name="T14" fmla="*/ 2 w 66"/>
                  <a:gd name="T15" fmla="*/ 10 h 14"/>
                  <a:gd name="T16" fmla="*/ 0 w 66"/>
                  <a:gd name="T17" fmla="*/ 8 h 14"/>
                  <a:gd name="T18" fmla="*/ 0 w 66"/>
                  <a:gd name="T19" fmla="*/ 8 h 14"/>
                  <a:gd name="T20" fmla="*/ 2 w 66"/>
                  <a:gd name="T21" fmla="*/ 4 h 14"/>
                  <a:gd name="T22" fmla="*/ 10 w 66"/>
                  <a:gd name="T23" fmla="*/ 2 h 14"/>
                  <a:gd name="T24" fmla="*/ 32 w 66"/>
                  <a:gd name="T25" fmla="*/ 0 h 14"/>
                  <a:gd name="T26" fmla="*/ 32 w 66"/>
                  <a:gd name="T27" fmla="*/ 0 h 14"/>
                  <a:gd name="T28" fmla="*/ 56 w 66"/>
                  <a:gd name="T29" fmla="*/ 2 h 14"/>
                  <a:gd name="T30" fmla="*/ 62 w 66"/>
                  <a:gd name="T31" fmla="*/ 4 h 14"/>
                  <a:gd name="T32" fmla="*/ 66 w 66"/>
                  <a:gd name="T33" fmla="*/ 8 h 14"/>
                  <a:gd name="T34" fmla="*/ 66 w 66"/>
                  <a:gd name="T35" fmla="*/ 8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14"/>
                  <a:gd name="T56" fmla="*/ 66 w 6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14">
                    <a:moveTo>
                      <a:pt x="66" y="8"/>
                    </a:moveTo>
                    <a:lnTo>
                      <a:pt x="66" y="8"/>
                    </a:lnTo>
                    <a:lnTo>
                      <a:pt x="62" y="10"/>
                    </a:lnTo>
                    <a:lnTo>
                      <a:pt x="56" y="12"/>
                    </a:lnTo>
                    <a:lnTo>
                      <a:pt x="32" y="14"/>
                    </a:lnTo>
                    <a:lnTo>
                      <a:pt x="10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10" y="2"/>
                    </a:lnTo>
                    <a:lnTo>
                      <a:pt x="32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4" name="Freeform 217"/>
              <p:cNvSpPr>
                <a:spLocks noEditPoints="1"/>
              </p:cNvSpPr>
              <p:nvPr/>
            </p:nvSpPr>
            <p:spPr bwMode="auto">
              <a:xfrm>
                <a:off x="4823" y="4003"/>
                <a:ext cx="68" cy="26"/>
              </a:xfrm>
              <a:custGeom>
                <a:avLst/>
                <a:gdLst>
                  <a:gd name="T0" fmla="*/ 10 w 68"/>
                  <a:gd name="T1" fmla="*/ 24 h 26"/>
                  <a:gd name="T2" fmla="*/ 0 w 68"/>
                  <a:gd name="T3" fmla="*/ 16 h 26"/>
                  <a:gd name="T4" fmla="*/ 0 w 68"/>
                  <a:gd name="T5" fmla="*/ 14 h 26"/>
                  <a:gd name="T6" fmla="*/ 0 w 68"/>
                  <a:gd name="T7" fmla="*/ 10 h 26"/>
                  <a:gd name="T8" fmla="*/ 10 w 68"/>
                  <a:gd name="T9" fmla="*/ 4 h 26"/>
                  <a:gd name="T10" fmla="*/ 10 w 68"/>
                  <a:gd name="T11" fmla="*/ 4 h 26"/>
                  <a:gd name="T12" fmla="*/ 34 w 68"/>
                  <a:gd name="T13" fmla="*/ 0 h 26"/>
                  <a:gd name="T14" fmla="*/ 34 w 68"/>
                  <a:gd name="T15" fmla="*/ 0 h 26"/>
                  <a:gd name="T16" fmla="*/ 56 w 68"/>
                  <a:gd name="T17" fmla="*/ 4 h 26"/>
                  <a:gd name="T18" fmla="*/ 56 w 68"/>
                  <a:gd name="T19" fmla="*/ 4 h 26"/>
                  <a:gd name="T20" fmla="*/ 66 w 68"/>
                  <a:gd name="T21" fmla="*/ 10 h 26"/>
                  <a:gd name="T22" fmla="*/ 68 w 68"/>
                  <a:gd name="T23" fmla="*/ 14 h 26"/>
                  <a:gd name="T24" fmla="*/ 66 w 68"/>
                  <a:gd name="T25" fmla="*/ 16 h 26"/>
                  <a:gd name="T26" fmla="*/ 56 w 68"/>
                  <a:gd name="T27" fmla="*/ 24 h 26"/>
                  <a:gd name="T28" fmla="*/ 56 w 68"/>
                  <a:gd name="T29" fmla="*/ 24 h 26"/>
                  <a:gd name="T30" fmla="*/ 34 w 68"/>
                  <a:gd name="T31" fmla="*/ 26 h 26"/>
                  <a:gd name="T32" fmla="*/ 34 w 68"/>
                  <a:gd name="T33" fmla="*/ 26 h 26"/>
                  <a:gd name="T34" fmla="*/ 10 w 68"/>
                  <a:gd name="T35" fmla="*/ 24 h 26"/>
                  <a:gd name="T36" fmla="*/ 10 w 68"/>
                  <a:gd name="T37" fmla="*/ 6 h 26"/>
                  <a:gd name="T38" fmla="*/ 4 w 68"/>
                  <a:gd name="T39" fmla="*/ 10 h 26"/>
                  <a:gd name="T40" fmla="*/ 2 w 68"/>
                  <a:gd name="T41" fmla="*/ 14 h 26"/>
                  <a:gd name="T42" fmla="*/ 4 w 68"/>
                  <a:gd name="T43" fmla="*/ 18 h 26"/>
                  <a:gd name="T44" fmla="*/ 10 w 68"/>
                  <a:gd name="T45" fmla="*/ 20 h 26"/>
                  <a:gd name="T46" fmla="*/ 20 w 68"/>
                  <a:gd name="T47" fmla="*/ 24 h 26"/>
                  <a:gd name="T48" fmla="*/ 34 w 68"/>
                  <a:gd name="T49" fmla="*/ 24 h 26"/>
                  <a:gd name="T50" fmla="*/ 46 w 68"/>
                  <a:gd name="T51" fmla="*/ 24 h 26"/>
                  <a:gd name="T52" fmla="*/ 56 w 68"/>
                  <a:gd name="T53" fmla="*/ 20 h 26"/>
                  <a:gd name="T54" fmla="*/ 64 w 68"/>
                  <a:gd name="T55" fmla="*/ 18 h 26"/>
                  <a:gd name="T56" fmla="*/ 66 w 68"/>
                  <a:gd name="T57" fmla="*/ 14 h 26"/>
                  <a:gd name="T58" fmla="*/ 64 w 68"/>
                  <a:gd name="T59" fmla="*/ 10 h 26"/>
                  <a:gd name="T60" fmla="*/ 56 w 68"/>
                  <a:gd name="T61" fmla="*/ 6 h 26"/>
                  <a:gd name="T62" fmla="*/ 46 w 68"/>
                  <a:gd name="T63" fmla="*/ 4 h 26"/>
                  <a:gd name="T64" fmla="*/ 34 w 68"/>
                  <a:gd name="T65" fmla="*/ 4 h 26"/>
                  <a:gd name="T66" fmla="*/ 20 w 68"/>
                  <a:gd name="T67" fmla="*/ 4 h 26"/>
                  <a:gd name="T68" fmla="*/ 10 w 68"/>
                  <a:gd name="T69" fmla="*/ 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26"/>
                  <a:gd name="T107" fmla="*/ 68 w 68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26">
                    <a:moveTo>
                      <a:pt x="10" y="24"/>
                    </a:moveTo>
                    <a:lnTo>
                      <a:pt x="10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0" y="4"/>
                    </a:lnTo>
                    <a:lnTo>
                      <a:pt x="20" y="2"/>
                    </a:lnTo>
                    <a:lnTo>
                      <a:pt x="34" y="0"/>
                    </a:lnTo>
                    <a:lnTo>
                      <a:pt x="46" y="2"/>
                    </a:lnTo>
                    <a:lnTo>
                      <a:pt x="56" y="4"/>
                    </a:lnTo>
                    <a:lnTo>
                      <a:pt x="64" y="8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4" y="20"/>
                    </a:lnTo>
                    <a:lnTo>
                      <a:pt x="56" y="24"/>
                    </a:lnTo>
                    <a:lnTo>
                      <a:pt x="46" y="26"/>
                    </a:lnTo>
                    <a:lnTo>
                      <a:pt x="34" y="26"/>
                    </a:lnTo>
                    <a:lnTo>
                      <a:pt x="20" y="26"/>
                    </a:lnTo>
                    <a:lnTo>
                      <a:pt x="10" y="24"/>
                    </a:lnTo>
                    <a:close/>
                    <a:moveTo>
                      <a:pt x="10" y="6"/>
                    </a:moveTo>
                    <a:lnTo>
                      <a:pt x="10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10" y="20"/>
                    </a:lnTo>
                    <a:lnTo>
                      <a:pt x="20" y="24"/>
                    </a:lnTo>
                    <a:lnTo>
                      <a:pt x="34" y="24"/>
                    </a:lnTo>
                    <a:lnTo>
                      <a:pt x="46" y="24"/>
                    </a:lnTo>
                    <a:lnTo>
                      <a:pt x="56" y="20"/>
                    </a:lnTo>
                    <a:lnTo>
                      <a:pt x="64" y="18"/>
                    </a:lnTo>
                    <a:lnTo>
                      <a:pt x="66" y="14"/>
                    </a:lnTo>
                    <a:lnTo>
                      <a:pt x="64" y="10"/>
                    </a:lnTo>
                    <a:lnTo>
                      <a:pt x="56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</p:grp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717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323850" y="5661025"/>
            <a:ext cx="6192838" cy="896938"/>
          </a:xfrm>
          <a:solidFill>
            <a:schemeClr val="tx1"/>
          </a:solidFill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800" b="1" smtClean="0">
                <a:latin typeface="Tahoma" pitchFamily="34" charset="0"/>
                <a:cs typeface="Tahoma" pitchFamily="34" charset="0"/>
              </a:rPr>
              <a:t>http://esan.nfe.go.th/etraining/</a:t>
            </a:r>
            <a:endParaRPr lang="th-TH" sz="2800" b="1" smtClean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172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grpSp>
        <p:nvGrpSpPr>
          <p:cNvPr id="7173" name="Group 73"/>
          <p:cNvGrpSpPr>
            <a:grpSpLocks/>
          </p:cNvGrpSpPr>
          <p:nvPr/>
        </p:nvGrpSpPr>
        <p:grpSpPr bwMode="auto">
          <a:xfrm>
            <a:off x="6372225" y="3500438"/>
            <a:ext cx="2808288" cy="3357562"/>
            <a:chOff x="3744" y="2256"/>
            <a:chExt cx="1616" cy="1770"/>
          </a:xfrm>
        </p:grpSpPr>
        <p:sp>
          <p:nvSpPr>
            <p:cNvPr id="7175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6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7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8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9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0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1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2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3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4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5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6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7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8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9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0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1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2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3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4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5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6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7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8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9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0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1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2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3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4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5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6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7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8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9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0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1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2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3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4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5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6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7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8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9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0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1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2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3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4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5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6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7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8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9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0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1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2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3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4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5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6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7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8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9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7174" name="รูปภาพ 74" descr="234.bmp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46038"/>
            <a:ext cx="9144000" cy="676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" name="AutoShape 3"/>
          <p:cNvSpPr>
            <a:spLocks noChangeArrowheads="1"/>
          </p:cNvSpPr>
          <p:nvPr/>
        </p:nvSpPr>
        <p:spPr bwMode="auto">
          <a:xfrm>
            <a:off x="285780" y="285728"/>
            <a:ext cx="8501062" cy="785797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73" name="Rectangle 4"/>
          <p:cNvSpPr>
            <a:spLocks noGrp="1" noChangeArrowheads="1"/>
          </p:cNvSpPr>
          <p:nvPr>
            <p:ph type="title"/>
          </p:nvPr>
        </p:nvSpPr>
        <p:spPr>
          <a:xfrm>
            <a:off x="142844" y="214290"/>
            <a:ext cx="8572560" cy="93819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แนวคิดระบบฐานข้อมูลทางการศึกษา</a:t>
            </a:r>
          </a:p>
        </p:txBody>
      </p:sp>
      <p:sp>
        <p:nvSpPr>
          <p:cNvPr id="74" name="สี่เหลี่ยมผืนผ้า 73"/>
          <p:cNvSpPr/>
          <p:nvPr/>
        </p:nvSpPr>
        <p:spPr>
          <a:xfrm>
            <a:off x="456492" y="5143512"/>
            <a:ext cx="2286016" cy="13573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5" name="TextBox 74"/>
          <p:cNvSpPr txBox="1"/>
          <p:nvPr/>
        </p:nvSpPr>
        <p:spPr>
          <a:xfrm>
            <a:off x="285720" y="5643578"/>
            <a:ext cx="1391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 smtClean="0"/>
              <a:t>กศน.จังหวัด</a:t>
            </a:r>
            <a:endParaRPr lang="th-TH" b="1" dirty="0"/>
          </a:p>
        </p:txBody>
      </p:sp>
      <p:sp>
        <p:nvSpPr>
          <p:cNvPr id="76" name="สี่เหลี่ยมผืนผ้า 75"/>
          <p:cNvSpPr/>
          <p:nvPr/>
        </p:nvSpPr>
        <p:spPr>
          <a:xfrm>
            <a:off x="214282" y="2185526"/>
            <a:ext cx="8715436" cy="44291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717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323850" y="5661025"/>
            <a:ext cx="6192838" cy="896938"/>
          </a:xfrm>
          <a:solidFill>
            <a:schemeClr val="tx1"/>
          </a:solidFill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800" b="1" smtClean="0">
                <a:latin typeface="Tahoma" pitchFamily="34" charset="0"/>
                <a:cs typeface="Tahoma" pitchFamily="34" charset="0"/>
              </a:rPr>
              <a:t>http://esan.nfe.go.th/etraining/</a:t>
            </a:r>
            <a:endParaRPr lang="th-TH" sz="2800" b="1" smtClean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172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6372225" y="3500438"/>
            <a:ext cx="2808288" cy="3357562"/>
            <a:chOff x="3744" y="2256"/>
            <a:chExt cx="1616" cy="1770"/>
          </a:xfrm>
        </p:grpSpPr>
        <p:sp>
          <p:nvSpPr>
            <p:cNvPr id="7175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6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7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8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9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0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1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2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3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4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5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6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7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8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9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0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1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2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3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4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5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6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7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8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9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0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1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2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3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4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5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6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7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8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9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0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1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2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3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4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5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6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7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8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9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0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1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2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3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4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5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6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7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8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9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0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1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2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3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4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5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6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7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8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9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7174" name="รูปภาพ 74" descr="234.bmp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46038"/>
            <a:ext cx="9144000" cy="676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" name="AutoShape 3"/>
          <p:cNvSpPr>
            <a:spLocks noChangeArrowheads="1"/>
          </p:cNvSpPr>
          <p:nvPr/>
        </p:nvSpPr>
        <p:spPr bwMode="auto">
          <a:xfrm>
            <a:off x="285780" y="285728"/>
            <a:ext cx="8501062" cy="785797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73" name="Rectangle 4"/>
          <p:cNvSpPr>
            <a:spLocks noGrp="1" noChangeArrowheads="1"/>
          </p:cNvSpPr>
          <p:nvPr>
            <p:ph type="title"/>
          </p:nvPr>
        </p:nvSpPr>
        <p:spPr>
          <a:xfrm>
            <a:off x="142844" y="214290"/>
            <a:ext cx="8572560" cy="93819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แนวคิดระบบ</a:t>
            </a:r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ฐานข้อมูล</a:t>
            </a:r>
            <a:endParaRPr lang="th-TH" sz="40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eesiaUPC" pitchFamily="34" charset="-34"/>
              <a:cs typeface="FreesiaUPC" pitchFamily="34" charset="-34"/>
            </a:endParaRPr>
          </a:p>
        </p:txBody>
      </p:sp>
      <p:sp>
        <p:nvSpPr>
          <p:cNvPr id="74" name="สี่เหลี่ยมผืนผ้า 73"/>
          <p:cNvSpPr/>
          <p:nvPr/>
        </p:nvSpPr>
        <p:spPr>
          <a:xfrm>
            <a:off x="456492" y="5143512"/>
            <a:ext cx="2286016" cy="13573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5" name="TextBox 74"/>
          <p:cNvSpPr txBox="1"/>
          <p:nvPr/>
        </p:nvSpPr>
        <p:spPr>
          <a:xfrm>
            <a:off x="285720" y="5643578"/>
            <a:ext cx="1391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 smtClean="0"/>
              <a:t>กศน.จังหวัด</a:t>
            </a:r>
            <a:endParaRPr lang="th-TH" b="1" dirty="0"/>
          </a:p>
        </p:txBody>
      </p:sp>
      <p:sp>
        <p:nvSpPr>
          <p:cNvPr id="76" name="สี่เหลี่ยมผืนผ้า 75"/>
          <p:cNvSpPr/>
          <p:nvPr/>
        </p:nvSpPr>
        <p:spPr>
          <a:xfrm>
            <a:off x="314748" y="2643182"/>
            <a:ext cx="1357322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7" name="สี่เหลี่ยมผืนผ้า 76"/>
          <p:cNvSpPr/>
          <p:nvPr/>
        </p:nvSpPr>
        <p:spPr>
          <a:xfrm>
            <a:off x="1698834" y="2714620"/>
            <a:ext cx="1357322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สี่เหลี่ยมผืนผ้า 80"/>
          <p:cNvSpPr/>
          <p:nvPr/>
        </p:nvSpPr>
        <p:spPr>
          <a:xfrm>
            <a:off x="1698834" y="2714620"/>
            <a:ext cx="1357322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170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717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323850" y="5661025"/>
            <a:ext cx="6192838" cy="896938"/>
          </a:xfrm>
          <a:solidFill>
            <a:schemeClr val="tx1"/>
          </a:solidFill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800" b="1" smtClean="0">
                <a:latin typeface="Tahoma" pitchFamily="34" charset="0"/>
                <a:cs typeface="Tahoma" pitchFamily="34" charset="0"/>
              </a:rPr>
              <a:t>http://esan.nfe.go.th/etraining/</a:t>
            </a:r>
            <a:endParaRPr lang="th-TH" sz="2800" b="1" smtClean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172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6372225" y="3500438"/>
            <a:ext cx="2808288" cy="3357562"/>
            <a:chOff x="3744" y="2256"/>
            <a:chExt cx="1616" cy="1770"/>
          </a:xfrm>
        </p:grpSpPr>
        <p:sp>
          <p:nvSpPr>
            <p:cNvPr id="7175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6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7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8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9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0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1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2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3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4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5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6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7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8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9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0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1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2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3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4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5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6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7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8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9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0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1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2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3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4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5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6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7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8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9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0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1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2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3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4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5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6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7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8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9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0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1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2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3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4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5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6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7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8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9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0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1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2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3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4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5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6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7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8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9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7174" name="รูปภาพ 74" descr="234.bmp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46038"/>
            <a:ext cx="9144000" cy="676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" name="AutoShape 3"/>
          <p:cNvSpPr>
            <a:spLocks noChangeArrowheads="1"/>
          </p:cNvSpPr>
          <p:nvPr/>
        </p:nvSpPr>
        <p:spPr bwMode="auto">
          <a:xfrm>
            <a:off x="285780" y="285728"/>
            <a:ext cx="8501062" cy="785797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73" name="Rectangle 4"/>
          <p:cNvSpPr>
            <a:spLocks noGrp="1" noChangeArrowheads="1"/>
          </p:cNvSpPr>
          <p:nvPr>
            <p:ph type="title"/>
          </p:nvPr>
        </p:nvSpPr>
        <p:spPr>
          <a:xfrm>
            <a:off x="142844" y="214290"/>
            <a:ext cx="8572560" cy="93819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แนวคิดระบบฐานข้อมูลทางการศึกษา</a:t>
            </a:r>
          </a:p>
        </p:txBody>
      </p:sp>
      <p:sp>
        <p:nvSpPr>
          <p:cNvPr id="74" name="สี่เหลี่ยมผืนผ้า 73"/>
          <p:cNvSpPr/>
          <p:nvPr/>
        </p:nvSpPr>
        <p:spPr>
          <a:xfrm>
            <a:off x="456492" y="5143512"/>
            <a:ext cx="2286016" cy="13573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5" name="TextBox 74"/>
          <p:cNvSpPr txBox="1"/>
          <p:nvPr/>
        </p:nvSpPr>
        <p:spPr>
          <a:xfrm>
            <a:off x="285720" y="5643578"/>
            <a:ext cx="1391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 smtClean="0"/>
              <a:t>กศน.จังหวัด</a:t>
            </a:r>
            <a:endParaRPr lang="th-TH" b="1" dirty="0"/>
          </a:p>
        </p:txBody>
      </p:sp>
      <p:sp>
        <p:nvSpPr>
          <p:cNvPr id="80" name="สี่เหลี่ยมผืนผ้า 79"/>
          <p:cNvSpPr/>
          <p:nvPr/>
        </p:nvSpPr>
        <p:spPr>
          <a:xfrm>
            <a:off x="314748" y="2643182"/>
            <a:ext cx="1357322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8" name="ลูกศรลง 77"/>
          <p:cNvSpPr/>
          <p:nvPr/>
        </p:nvSpPr>
        <p:spPr>
          <a:xfrm>
            <a:off x="928662" y="2500306"/>
            <a:ext cx="3000396" cy="1214446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9" name="TextBox 78"/>
          <p:cNvSpPr txBox="1"/>
          <p:nvPr/>
        </p:nvSpPr>
        <p:spPr>
          <a:xfrm>
            <a:off x="1785918" y="2500306"/>
            <a:ext cx="128304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h-TH" sz="2000" b="1" dirty="0" smtClean="0">
                <a:cs typeface="FreesiaUPC" pitchFamily="34" charset="-34"/>
              </a:rPr>
              <a:t>รายงาน</a:t>
            </a:r>
          </a:p>
          <a:p>
            <a:pPr algn="ctr"/>
            <a:r>
              <a:rPr lang="th-TH" sz="2000" b="1" dirty="0" smtClean="0">
                <a:cs typeface="FreesiaUPC" pitchFamily="34" charset="-34"/>
              </a:rPr>
              <a:t>โปรแกรม</a:t>
            </a:r>
          </a:p>
          <a:p>
            <a:pPr algn="ctr"/>
            <a:r>
              <a:rPr lang="en-US" sz="2000" b="1" dirty="0" smtClean="0">
                <a:cs typeface="FreesiaUPC" pitchFamily="34" charset="-34"/>
              </a:rPr>
              <a:t>Web App</a:t>
            </a:r>
            <a:endParaRPr lang="th-TH" sz="2000" b="1" dirty="0">
              <a:cs typeface="FreesiaUPC" pitchFamily="34" charset="-34"/>
            </a:endParaRPr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717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323850" y="5661025"/>
            <a:ext cx="6192838" cy="896938"/>
          </a:xfrm>
          <a:solidFill>
            <a:schemeClr val="tx1"/>
          </a:solidFill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800" b="1" smtClean="0">
                <a:latin typeface="Tahoma" pitchFamily="34" charset="0"/>
                <a:cs typeface="Tahoma" pitchFamily="34" charset="0"/>
              </a:rPr>
              <a:t>http://esan.nfe.go.th/etraining/</a:t>
            </a:r>
            <a:endParaRPr lang="th-TH" sz="2800" b="1" smtClean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7172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6372225" y="3500438"/>
            <a:ext cx="2808288" cy="3357562"/>
            <a:chOff x="3744" y="2256"/>
            <a:chExt cx="1616" cy="1770"/>
          </a:xfrm>
        </p:grpSpPr>
        <p:sp>
          <p:nvSpPr>
            <p:cNvPr id="7175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44" y="2256"/>
              <a:ext cx="1616" cy="1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6" name="Freeform 9"/>
            <p:cNvSpPr>
              <a:spLocks/>
            </p:cNvSpPr>
            <p:nvPr/>
          </p:nvSpPr>
          <p:spPr bwMode="auto">
            <a:xfrm>
              <a:off x="3778" y="3637"/>
              <a:ext cx="62" cy="49"/>
            </a:xfrm>
            <a:custGeom>
              <a:avLst/>
              <a:gdLst>
                <a:gd name="T0" fmla="*/ 56 w 62"/>
                <a:gd name="T1" fmla="*/ 6 h 49"/>
                <a:gd name="T2" fmla="*/ 56 w 62"/>
                <a:gd name="T3" fmla="*/ 6 h 49"/>
                <a:gd name="T4" fmla="*/ 43 w 62"/>
                <a:gd name="T5" fmla="*/ 9 h 49"/>
                <a:gd name="T6" fmla="*/ 31 w 62"/>
                <a:gd name="T7" fmla="*/ 9 h 49"/>
                <a:gd name="T8" fmla="*/ 15 w 62"/>
                <a:gd name="T9" fmla="*/ 0 h 49"/>
                <a:gd name="T10" fmla="*/ 15 w 62"/>
                <a:gd name="T11" fmla="*/ 0 h 49"/>
                <a:gd name="T12" fmla="*/ 9 w 62"/>
                <a:gd name="T13" fmla="*/ 0 h 49"/>
                <a:gd name="T14" fmla="*/ 6 w 62"/>
                <a:gd name="T15" fmla="*/ 0 h 49"/>
                <a:gd name="T16" fmla="*/ 3 w 62"/>
                <a:gd name="T17" fmla="*/ 6 h 49"/>
                <a:gd name="T18" fmla="*/ 0 w 62"/>
                <a:gd name="T19" fmla="*/ 15 h 49"/>
                <a:gd name="T20" fmla="*/ 3 w 62"/>
                <a:gd name="T21" fmla="*/ 24 h 49"/>
                <a:gd name="T22" fmla="*/ 6 w 62"/>
                <a:gd name="T23" fmla="*/ 34 h 49"/>
                <a:gd name="T24" fmla="*/ 15 w 62"/>
                <a:gd name="T25" fmla="*/ 43 h 49"/>
                <a:gd name="T26" fmla="*/ 28 w 62"/>
                <a:gd name="T27" fmla="*/ 46 h 49"/>
                <a:gd name="T28" fmla="*/ 28 w 62"/>
                <a:gd name="T29" fmla="*/ 46 h 49"/>
                <a:gd name="T30" fmla="*/ 40 w 62"/>
                <a:gd name="T31" fmla="*/ 49 h 49"/>
                <a:gd name="T32" fmla="*/ 49 w 62"/>
                <a:gd name="T33" fmla="*/ 46 h 49"/>
                <a:gd name="T34" fmla="*/ 56 w 62"/>
                <a:gd name="T35" fmla="*/ 43 h 49"/>
                <a:gd name="T36" fmla="*/ 59 w 62"/>
                <a:gd name="T37" fmla="*/ 37 h 49"/>
                <a:gd name="T38" fmla="*/ 62 w 62"/>
                <a:gd name="T39" fmla="*/ 31 h 49"/>
                <a:gd name="T40" fmla="*/ 59 w 62"/>
                <a:gd name="T41" fmla="*/ 24 h 49"/>
                <a:gd name="T42" fmla="*/ 56 w 62"/>
                <a:gd name="T43" fmla="*/ 6 h 49"/>
                <a:gd name="T44" fmla="*/ 56 w 62"/>
                <a:gd name="T45" fmla="*/ 6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49"/>
                <a:gd name="T71" fmla="*/ 62 w 62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49">
                  <a:moveTo>
                    <a:pt x="56" y="6"/>
                  </a:moveTo>
                  <a:lnTo>
                    <a:pt x="56" y="6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6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6" y="34"/>
                  </a:lnTo>
                  <a:lnTo>
                    <a:pt x="15" y="43"/>
                  </a:lnTo>
                  <a:lnTo>
                    <a:pt x="28" y="46"/>
                  </a:lnTo>
                  <a:lnTo>
                    <a:pt x="40" y="49"/>
                  </a:lnTo>
                  <a:lnTo>
                    <a:pt x="49" y="46"/>
                  </a:lnTo>
                  <a:lnTo>
                    <a:pt x="56" y="43"/>
                  </a:lnTo>
                  <a:lnTo>
                    <a:pt x="59" y="37"/>
                  </a:lnTo>
                  <a:lnTo>
                    <a:pt x="62" y="31"/>
                  </a:lnTo>
                  <a:lnTo>
                    <a:pt x="59" y="2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7" name="Freeform 10"/>
            <p:cNvSpPr>
              <a:spLocks/>
            </p:cNvSpPr>
            <p:nvPr/>
          </p:nvSpPr>
          <p:spPr bwMode="auto">
            <a:xfrm>
              <a:off x="3775" y="3655"/>
              <a:ext cx="117" cy="189"/>
            </a:xfrm>
            <a:custGeom>
              <a:avLst/>
              <a:gdLst>
                <a:gd name="T0" fmla="*/ 43 w 117"/>
                <a:gd name="T1" fmla="*/ 10 h 189"/>
                <a:gd name="T2" fmla="*/ 43 w 117"/>
                <a:gd name="T3" fmla="*/ 10 h 189"/>
                <a:gd name="T4" fmla="*/ 34 w 117"/>
                <a:gd name="T5" fmla="*/ 16 h 189"/>
                <a:gd name="T6" fmla="*/ 15 w 117"/>
                <a:gd name="T7" fmla="*/ 28 h 189"/>
                <a:gd name="T8" fmla="*/ 6 w 117"/>
                <a:gd name="T9" fmla="*/ 37 h 189"/>
                <a:gd name="T10" fmla="*/ 0 w 117"/>
                <a:gd name="T11" fmla="*/ 47 h 189"/>
                <a:gd name="T12" fmla="*/ 0 w 117"/>
                <a:gd name="T13" fmla="*/ 59 h 189"/>
                <a:gd name="T14" fmla="*/ 6 w 117"/>
                <a:gd name="T15" fmla="*/ 71 h 189"/>
                <a:gd name="T16" fmla="*/ 6 w 117"/>
                <a:gd name="T17" fmla="*/ 71 h 189"/>
                <a:gd name="T18" fmla="*/ 6 w 117"/>
                <a:gd name="T19" fmla="*/ 78 h 189"/>
                <a:gd name="T20" fmla="*/ 6 w 117"/>
                <a:gd name="T21" fmla="*/ 87 h 189"/>
                <a:gd name="T22" fmla="*/ 9 w 117"/>
                <a:gd name="T23" fmla="*/ 93 h 189"/>
                <a:gd name="T24" fmla="*/ 12 w 117"/>
                <a:gd name="T25" fmla="*/ 99 h 189"/>
                <a:gd name="T26" fmla="*/ 18 w 117"/>
                <a:gd name="T27" fmla="*/ 108 h 189"/>
                <a:gd name="T28" fmla="*/ 31 w 117"/>
                <a:gd name="T29" fmla="*/ 118 h 189"/>
                <a:gd name="T30" fmla="*/ 31 w 117"/>
                <a:gd name="T31" fmla="*/ 118 h 189"/>
                <a:gd name="T32" fmla="*/ 34 w 117"/>
                <a:gd name="T33" fmla="*/ 127 h 189"/>
                <a:gd name="T34" fmla="*/ 40 w 117"/>
                <a:gd name="T35" fmla="*/ 139 h 189"/>
                <a:gd name="T36" fmla="*/ 52 w 117"/>
                <a:gd name="T37" fmla="*/ 152 h 189"/>
                <a:gd name="T38" fmla="*/ 52 w 117"/>
                <a:gd name="T39" fmla="*/ 152 h 189"/>
                <a:gd name="T40" fmla="*/ 86 w 117"/>
                <a:gd name="T41" fmla="*/ 176 h 189"/>
                <a:gd name="T42" fmla="*/ 102 w 117"/>
                <a:gd name="T43" fmla="*/ 186 h 189"/>
                <a:gd name="T44" fmla="*/ 111 w 117"/>
                <a:gd name="T45" fmla="*/ 189 h 189"/>
                <a:gd name="T46" fmla="*/ 117 w 117"/>
                <a:gd name="T47" fmla="*/ 189 h 189"/>
                <a:gd name="T48" fmla="*/ 117 w 117"/>
                <a:gd name="T49" fmla="*/ 189 h 189"/>
                <a:gd name="T50" fmla="*/ 117 w 117"/>
                <a:gd name="T51" fmla="*/ 186 h 189"/>
                <a:gd name="T52" fmla="*/ 117 w 117"/>
                <a:gd name="T53" fmla="*/ 176 h 189"/>
                <a:gd name="T54" fmla="*/ 114 w 117"/>
                <a:gd name="T55" fmla="*/ 149 h 189"/>
                <a:gd name="T56" fmla="*/ 108 w 117"/>
                <a:gd name="T57" fmla="*/ 115 h 189"/>
                <a:gd name="T58" fmla="*/ 99 w 117"/>
                <a:gd name="T59" fmla="*/ 74 h 189"/>
                <a:gd name="T60" fmla="*/ 86 w 117"/>
                <a:gd name="T61" fmla="*/ 37 h 189"/>
                <a:gd name="T62" fmla="*/ 71 w 117"/>
                <a:gd name="T63" fmla="*/ 10 h 189"/>
                <a:gd name="T64" fmla="*/ 65 w 117"/>
                <a:gd name="T65" fmla="*/ 0 h 189"/>
                <a:gd name="T66" fmla="*/ 56 w 117"/>
                <a:gd name="T67" fmla="*/ 0 h 189"/>
                <a:gd name="T68" fmla="*/ 49 w 117"/>
                <a:gd name="T69" fmla="*/ 0 h 189"/>
                <a:gd name="T70" fmla="*/ 43 w 117"/>
                <a:gd name="T71" fmla="*/ 10 h 189"/>
                <a:gd name="T72" fmla="*/ 43 w 117"/>
                <a:gd name="T73" fmla="*/ 10 h 1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189"/>
                <a:gd name="T113" fmla="*/ 117 w 117"/>
                <a:gd name="T114" fmla="*/ 189 h 1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189">
                  <a:moveTo>
                    <a:pt x="43" y="10"/>
                  </a:moveTo>
                  <a:lnTo>
                    <a:pt x="43" y="10"/>
                  </a:lnTo>
                  <a:lnTo>
                    <a:pt x="34" y="16"/>
                  </a:lnTo>
                  <a:lnTo>
                    <a:pt x="15" y="28"/>
                  </a:lnTo>
                  <a:lnTo>
                    <a:pt x="6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7"/>
                  </a:lnTo>
                  <a:lnTo>
                    <a:pt x="9" y="93"/>
                  </a:lnTo>
                  <a:lnTo>
                    <a:pt x="12" y="99"/>
                  </a:lnTo>
                  <a:lnTo>
                    <a:pt x="18" y="108"/>
                  </a:lnTo>
                  <a:lnTo>
                    <a:pt x="31" y="118"/>
                  </a:lnTo>
                  <a:lnTo>
                    <a:pt x="34" y="127"/>
                  </a:lnTo>
                  <a:lnTo>
                    <a:pt x="40" y="139"/>
                  </a:lnTo>
                  <a:lnTo>
                    <a:pt x="52" y="152"/>
                  </a:lnTo>
                  <a:lnTo>
                    <a:pt x="86" y="176"/>
                  </a:lnTo>
                  <a:lnTo>
                    <a:pt x="102" y="186"/>
                  </a:lnTo>
                  <a:lnTo>
                    <a:pt x="111" y="189"/>
                  </a:lnTo>
                  <a:lnTo>
                    <a:pt x="117" y="189"/>
                  </a:lnTo>
                  <a:lnTo>
                    <a:pt x="117" y="186"/>
                  </a:lnTo>
                  <a:lnTo>
                    <a:pt x="117" y="176"/>
                  </a:lnTo>
                  <a:lnTo>
                    <a:pt x="114" y="149"/>
                  </a:lnTo>
                  <a:lnTo>
                    <a:pt x="108" y="115"/>
                  </a:lnTo>
                  <a:lnTo>
                    <a:pt x="99" y="74"/>
                  </a:lnTo>
                  <a:lnTo>
                    <a:pt x="86" y="37"/>
                  </a:lnTo>
                  <a:lnTo>
                    <a:pt x="71" y="1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8" name="Freeform 11"/>
            <p:cNvSpPr>
              <a:spLocks/>
            </p:cNvSpPr>
            <p:nvPr/>
          </p:nvSpPr>
          <p:spPr bwMode="auto">
            <a:xfrm>
              <a:off x="3929" y="3078"/>
              <a:ext cx="272" cy="815"/>
            </a:xfrm>
            <a:custGeom>
              <a:avLst/>
              <a:gdLst>
                <a:gd name="T0" fmla="*/ 198 w 272"/>
                <a:gd name="T1" fmla="*/ 0 h 815"/>
                <a:gd name="T2" fmla="*/ 198 w 272"/>
                <a:gd name="T3" fmla="*/ 0 h 815"/>
                <a:gd name="T4" fmla="*/ 189 w 272"/>
                <a:gd name="T5" fmla="*/ 0 h 815"/>
                <a:gd name="T6" fmla="*/ 177 w 272"/>
                <a:gd name="T7" fmla="*/ 3 h 815"/>
                <a:gd name="T8" fmla="*/ 161 w 272"/>
                <a:gd name="T9" fmla="*/ 9 h 815"/>
                <a:gd name="T10" fmla="*/ 143 w 272"/>
                <a:gd name="T11" fmla="*/ 18 h 815"/>
                <a:gd name="T12" fmla="*/ 127 w 272"/>
                <a:gd name="T13" fmla="*/ 34 h 815"/>
                <a:gd name="T14" fmla="*/ 112 w 272"/>
                <a:gd name="T15" fmla="*/ 55 h 815"/>
                <a:gd name="T16" fmla="*/ 99 w 272"/>
                <a:gd name="T17" fmla="*/ 83 h 815"/>
                <a:gd name="T18" fmla="*/ 99 w 272"/>
                <a:gd name="T19" fmla="*/ 83 h 815"/>
                <a:gd name="T20" fmla="*/ 90 w 272"/>
                <a:gd name="T21" fmla="*/ 123 h 815"/>
                <a:gd name="T22" fmla="*/ 84 w 272"/>
                <a:gd name="T23" fmla="*/ 173 h 815"/>
                <a:gd name="T24" fmla="*/ 75 w 272"/>
                <a:gd name="T25" fmla="*/ 296 h 815"/>
                <a:gd name="T26" fmla="*/ 68 w 272"/>
                <a:gd name="T27" fmla="*/ 364 h 815"/>
                <a:gd name="T28" fmla="*/ 59 w 272"/>
                <a:gd name="T29" fmla="*/ 432 h 815"/>
                <a:gd name="T30" fmla="*/ 47 w 272"/>
                <a:gd name="T31" fmla="*/ 497 h 815"/>
                <a:gd name="T32" fmla="*/ 37 w 272"/>
                <a:gd name="T33" fmla="*/ 531 h 815"/>
                <a:gd name="T34" fmla="*/ 25 w 272"/>
                <a:gd name="T35" fmla="*/ 562 h 815"/>
                <a:gd name="T36" fmla="*/ 25 w 272"/>
                <a:gd name="T37" fmla="*/ 562 h 815"/>
                <a:gd name="T38" fmla="*/ 19 w 272"/>
                <a:gd name="T39" fmla="*/ 590 h 815"/>
                <a:gd name="T40" fmla="*/ 7 w 272"/>
                <a:gd name="T41" fmla="*/ 655 h 815"/>
                <a:gd name="T42" fmla="*/ 0 w 272"/>
                <a:gd name="T43" fmla="*/ 692 h 815"/>
                <a:gd name="T44" fmla="*/ 0 w 272"/>
                <a:gd name="T45" fmla="*/ 732 h 815"/>
                <a:gd name="T46" fmla="*/ 3 w 272"/>
                <a:gd name="T47" fmla="*/ 769 h 815"/>
                <a:gd name="T48" fmla="*/ 7 w 272"/>
                <a:gd name="T49" fmla="*/ 787 h 815"/>
                <a:gd name="T50" fmla="*/ 13 w 272"/>
                <a:gd name="T51" fmla="*/ 803 h 815"/>
                <a:gd name="T52" fmla="*/ 13 w 272"/>
                <a:gd name="T53" fmla="*/ 803 h 815"/>
                <a:gd name="T54" fmla="*/ 19 w 272"/>
                <a:gd name="T55" fmla="*/ 812 h 815"/>
                <a:gd name="T56" fmla="*/ 31 w 272"/>
                <a:gd name="T57" fmla="*/ 815 h 815"/>
                <a:gd name="T58" fmla="*/ 44 w 272"/>
                <a:gd name="T59" fmla="*/ 812 h 815"/>
                <a:gd name="T60" fmla="*/ 59 w 272"/>
                <a:gd name="T61" fmla="*/ 803 h 815"/>
                <a:gd name="T62" fmla="*/ 78 w 272"/>
                <a:gd name="T63" fmla="*/ 790 h 815"/>
                <a:gd name="T64" fmla="*/ 96 w 272"/>
                <a:gd name="T65" fmla="*/ 769 h 815"/>
                <a:gd name="T66" fmla="*/ 115 w 272"/>
                <a:gd name="T67" fmla="*/ 747 h 815"/>
                <a:gd name="T68" fmla="*/ 133 w 272"/>
                <a:gd name="T69" fmla="*/ 719 h 815"/>
                <a:gd name="T70" fmla="*/ 173 w 272"/>
                <a:gd name="T71" fmla="*/ 658 h 815"/>
                <a:gd name="T72" fmla="*/ 211 w 272"/>
                <a:gd name="T73" fmla="*/ 587 h 815"/>
                <a:gd name="T74" fmla="*/ 229 w 272"/>
                <a:gd name="T75" fmla="*/ 550 h 815"/>
                <a:gd name="T76" fmla="*/ 241 w 272"/>
                <a:gd name="T77" fmla="*/ 509 h 815"/>
                <a:gd name="T78" fmla="*/ 254 w 272"/>
                <a:gd name="T79" fmla="*/ 472 h 815"/>
                <a:gd name="T80" fmla="*/ 263 w 272"/>
                <a:gd name="T81" fmla="*/ 438 h 815"/>
                <a:gd name="T82" fmla="*/ 263 w 272"/>
                <a:gd name="T83" fmla="*/ 438 h 815"/>
                <a:gd name="T84" fmla="*/ 269 w 272"/>
                <a:gd name="T85" fmla="*/ 401 h 815"/>
                <a:gd name="T86" fmla="*/ 272 w 272"/>
                <a:gd name="T87" fmla="*/ 364 h 815"/>
                <a:gd name="T88" fmla="*/ 272 w 272"/>
                <a:gd name="T89" fmla="*/ 324 h 815"/>
                <a:gd name="T90" fmla="*/ 272 w 272"/>
                <a:gd name="T91" fmla="*/ 287 h 815"/>
                <a:gd name="T92" fmla="*/ 260 w 272"/>
                <a:gd name="T93" fmla="*/ 216 h 815"/>
                <a:gd name="T94" fmla="*/ 248 w 272"/>
                <a:gd name="T95" fmla="*/ 148 h 815"/>
                <a:gd name="T96" fmla="*/ 232 w 272"/>
                <a:gd name="T97" fmla="*/ 89 h 815"/>
                <a:gd name="T98" fmla="*/ 217 w 272"/>
                <a:gd name="T99" fmla="*/ 43 h 815"/>
                <a:gd name="T100" fmla="*/ 198 w 272"/>
                <a:gd name="T101" fmla="*/ 0 h 815"/>
                <a:gd name="T102" fmla="*/ 198 w 272"/>
                <a:gd name="T103" fmla="*/ 0 h 8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2"/>
                <a:gd name="T157" fmla="*/ 0 h 815"/>
                <a:gd name="T158" fmla="*/ 272 w 272"/>
                <a:gd name="T159" fmla="*/ 815 h 8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2" h="815">
                  <a:moveTo>
                    <a:pt x="198" y="0"/>
                  </a:moveTo>
                  <a:lnTo>
                    <a:pt x="198" y="0"/>
                  </a:lnTo>
                  <a:lnTo>
                    <a:pt x="189" y="0"/>
                  </a:lnTo>
                  <a:lnTo>
                    <a:pt x="177" y="3"/>
                  </a:lnTo>
                  <a:lnTo>
                    <a:pt x="161" y="9"/>
                  </a:lnTo>
                  <a:lnTo>
                    <a:pt x="143" y="18"/>
                  </a:lnTo>
                  <a:lnTo>
                    <a:pt x="127" y="34"/>
                  </a:lnTo>
                  <a:lnTo>
                    <a:pt x="112" y="55"/>
                  </a:lnTo>
                  <a:lnTo>
                    <a:pt x="99" y="83"/>
                  </a:lnTo>
                  <a:lnTo>
                    <a:pt x="90" y="123"/>
                  </a:lnTo>
                  <a:lnTo>
                    <a:pt x="84" y="173"/>
                  </a:lnTo>
                  <a:lnTo>
                    <a:pt x="75" y="296"/>
                  </a:lnTo>
                  <a:lnTo>
                    <a:pt x="68" y="364"/>
                  </a:lnTo>
                  <a:lnTo>
                    <a:pt x="59" y="432"/>
                  </a:lnTo>
                  <a:lnTo>
                    <a:pt x="47" y="497"/>
                  </a:lnTo>
                  <a:lnTo>
                    <a:pt x="37" y="531"/>
                  </a:lnTo>
                  <a:lnTo>
                    <a:pt x="25" y="562"/>
                  </a:lnTo>
                  <a:lnTo>
                    <a:pt x="19" y="590"/>
                  </a:lnTo>
                  <a:lnTo>
                    <a:pt x="7" y="655"/>
                  </a:lnTo>
                  <a:lnTo>
                    <a:pt x="0" y="692"/>
                  </a:lnTo>
                  <a:lnTo>
                    <a:pt x="0" y="732"/>
                  </a:lnTo>
                  <a:lnTo>
                    <a:pt x="3" y="769"/>
                  </a:lnTo>
                  <a:lnTo>
                    <a:pt x="7" y="787"/>
                  </a:lnTo>
                  <a:lnTo>
                    <a:pt x="13" y="803"/>
                  </a:lnTo>
                  <a:lnTo>
                    <a:pt x="19" y="812"/>
                  </a:lnTo>
                  <a:lnTo>
                    <a:pt x="31" y="815"/>
                  </a:lnTo>
                  <a:lnTo>
                    <a:pt x="44" y="812"/>
                  </a:lnTo>
                  <a:lnTo>
                    <a:pt x="59" y="803"/>
                  </a:lnTo>
                  <a:lnTo>
                    <a:pt x="78" y="790"/>
                  </a:lnTo>
                  <a:lnTo>
                    <a:pt x="96" y="769"/>
                  </a:lnTo>
                  <a:lnTo>
                    <a:pt x="115" y="747"/>
                  </a:lnTo>
                  <a:lnTo>
                    <a:pt x="133" y="719"/>
                  </a:lnTo>
                  <a:lnTo>
                    <a:pt x="173" y="658"/>
                  </a:lnTo>
                  <a:lnTo>
                    <a:pt x="211" y="587"/>
                  </a:lnTo>
                  <a:lnTo>
                    <a:pt x="229" y="550"/>
                  </a:lnTo>
                  <a:lnTo>
                    <a:pt x="241" y="509"/>
                  </a:lnTo>
                  <a:lnTo>
                    <a:pt x="254" y="472"/>
                  </a:lnTo>
                  <a:lnTo>
                    <a:pt x="263" y="438"/>
                  </a:lnTo>
                  <a:lnTo>
                    <a:pt x="269" y="401"/>
                  </a:lnTo>
                  <a:lnTo>
                    <a:pt x="272" y="364"/>
                  </a:lnTo>
                  <a:lnTo>
                    <a:pt x="272" y="324"/>
                  </a:lnTo>
                  <a:lnTo>
                    <a:pt x="272" y="287"/>
                  </a:lnTo>
                  <a:lnTo>
                    <a:pt x="260" y="216"/>
                  </a:lnTo>
                  <a:lnTo>
                    <a:pt x="248" y="148"/>
                  </a:lnTo>
                  <a:lnTo>
                    <a:pt x="232" y="89"/>
                  </a:lnTo>
                  <a:lnTo>
                    <a:pt x="217" y="4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7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9" name="Freeform 12"/>
            <p:cNvSpPr>
              <a:spLocks/>
            </p:cNvSpPr>
            <p:nvPr/>
          </p:nvSpPr>
          <p:spPr bwMode="auto">
            <a:xfrm>
              <a:off x="3797" y="3251"/>
              <a:ext cx="228" cy="701"/>
            </a:xfrm>
            <a:custGeom>
              <a:avLst/>
              <a:gdLst>
                <a:gd name="T0" fmla="*/ 225 w 228"/>
                <a:gd name="T1" fmla="*/ 642 h 701"/>
                <a:gd name="T2" fmla="*/ 225 w 228"/>
                <a:gd name="T3" fmla="*/ 642 h 701"/>
                <a:gd name="T4" fmla="*/ 219 w 228"/>
                <a:gd name="T5" fmla="*/ 658 h 701"/>
                <a:gd name="T6" fmla="*/ 207 w 228"/>
                <a:gd name="T7" fmla="*/ 673 h 701"/>
                <a:gd name="T8" fmla="*/ 194 w 228"/>
                <a:gd name="T9" fmla="*/ 685 h 701"/>
                <a:gd name="T10" fmla="*/ 185 w 228"/>
                <a:gd name="T11" fmla="*/ 692 h 701"/>
                <a:gd name="T12" fmla="*/ 176 w 228"/>
                <a:gd name="T13" fmla="*/ 698 h 701"/>
                <a:gd name="T14" fmla="*/ 163 w 228"/>
                <a:gd name="T15" fmla="*/ 701 h 701"/>
                <a:gd name="T16" fmla="*/ 151 w 228"/>
                <a:gd name="T17" fmla="*/ 701 h 701"/>
                <a:gd name="T18" fmla="*/ 135 w 228"/>
                <a:gd name="T19" fmla="*/ 701 h 701"/>
                <a:gd name="T20" fmla="*/ 120 w 228"/>
                <a:gd name="T21" fmla="*/ 695 h 701"/>
                <a:gd name="T22" fmla="*/ 105 w 228"/>
                <a:gd name="T23" fmla="*/ 685 h 701"/>
                <a:gd name="T24" fmla="*/ 86 w 228"/>
                <a:gd name="T25" fmla="*/ 676 h 701"/>
                <a:gd name="T26" fmla="*/ 0 w 228"/>
                <a:gd name="T27" fmla="*/ 321 h 701"/>
                <a:gd name="T28" fmla="*/ 58 w 228"/>
                <a:gd name="T29" fmla="*/ 3 h 701"/>
                <a:gd name="T30" fmla="*/ 58 w 228"/>
                <a:gd name="T31" fmla="*/ 3 h 701"/>
                <a:gd name="T32" fmla="*/ 64 w 228"/>
                <a:gd name="T33" fmla="*/ 9 h 701"/>
                <a:gd name="T34" fmla="*/ 74 w 228"/>
                <a:gd name="T35" fmla="*/ 12 h 701"/>
                <a:gd name="T36" fmla="*/ 86 w 228"/>
                <a:gd name="T37" fmla="*/ 18 h 701"/>
                <a:gd name="T38" fmla="*/ 101 w 228"/>
                <a:gd name="T39" fmla="*/ 18 h 701"/>
                <a:gd name="T40" fmla="*/ 123 w 228"/>
                <a:gd name="T41" fmla="*/ 18 h 701"/>
                <a:gd name="T42" fmla="*/ 148 w 228"/>
                <a:gd name="T43" fmla="*/ 12 h 701"/>
                <a:gd name="T44" fmla="*/ 176 w 228"/>
                <a:gd name="T45" fmla="*/ 0 h 701"/>
                <a:gd name="T46" fmla="*/ 228 w 228"/>
                <a:gd name="T47" fmla="*/ 457 h 701"/>
                <a:gd name="T48" fmla="*/ 225 w 228"/>
                <a:gd name="T49" fmla="*/ 642 h 7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8"/>
                <a:gd name="T76" fmla="*/ 0 h 701"/>
                <a:gd name="T77" fmla="*/ 228 w 228"/>
                <a:gd name="T78" fmla="*/ 701 h 7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8" h="701">
                  <a:moveTo>
                    <a:pt x="225" y="642"/>
                  </a:moveTo>
                  <a:lnTo>
                    <a:pt x="225" y="642"/>
                  </a:lnTo>
                  <a:lnTo>
                    <a:pt x="219" y="658"/>
                  </a:lnTo>
                  <a:lnTo>
                    <a:pt x="207" y="673"/>
                  </a:lnTo>
                  <a:lnTo>
                    <a:pt x="194" y="685"/>
                  </a:lnTo>
                  <a:lnTo>
                    <a:pt x="185" y="692"/>
                  </a:lnTo>
                  <a:lnTo>
                    <a:pt x="176" y="698"/>
                  </a:lnTo>
                  <a:lnTo>
                    <a:pt x="163" y="701"/>
                  </a:lnTo>
                  <a:lnTo>
                    <a:pt x="151" y="701"/>
                  </a:lnTo>
                  <a:lnTo>
                    <a:pt x="135" y="701"/>
                  </a:lnTo>
                  <a:lnTo>
                    <a:pt x="120" y="695"/>
                  </a:lnTo>
                  <a:lnTo>
                    <a:pt x="105" y="685"/>
                  </a:lnTo>
                  <a:lnTo>
                    <a:pt x="86" y="676"/>
                  </a:lnTo>
                  <a:lnTo>
                    <a:pt x="0" y="321"/>
                  </a:lnTo>
                  <a:lnTo>
                    <a:pt x="58" y="3"/>
                  </a:lnTo>
                  <a:lnTo>
                    <a:pt x="64" y="9"/>
                  </a:lnTo>
                  <a:lnTo>
                    <a:pt x="74" y="12"/>
                  </a:lnTo>
                  <a:lnTo>
                    <a:pt x="86" y="18"/>
                  </a:lnTo>
                  <a:lnTo>
                    <a:pt x="101" y="18"/>
                  </a:lnTo>
                  <a:lnTo>
                    <a:pt x="123" y="18"/>
                  </a:lnTo>
                  <a:lnTo>
                    <a:pt x="148" y="12"/>
                  </a:lnTo>
                  <a:lnTo>
                    <a:pt x="176" y="0"/>
                  </a:lnTo>
                  <a:lnTo>
                    <a:pt x="228" y="457"/>
                  </a:lnTo>
                  <a:lnTo>
                    <a:pt x="225" y="642"/>
                  </a:lnTo>
                  <a:close/>
                </a:path>
              </a:pathLst>
            </a:custGeom>
            <a:solidFill>
              <a:srgbClr val="5F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0" name="Freeform 13"/>
            <p:cNvSpPr>
              <a:spLocks/>
            </p:cNvSpPr>
            <p:nvPr/>
          </p:nvSpPr>
          <p:spPr bwMode="auto">
            <a:xfrm>
              <a:off x="3797" y="3572"/>
              <a:ext cx="132" cy="377"/>
            </a:xfrm>
            <a:custGeom>
              <a:avLst/>
              <a:gdLst>
                <a:gd name="T0" fmla="*/ 0 w 132"/>
                <a:gd name="T1" fmla="*/ 0 h 377"/>
                <a:gd name="T2" fmla="*/ 46 w 132"/>
                <a:gd name="T3" fmla="*/ 18 h 377"/>
                <a:gd name="T4" fmla="*/ 132 w 132"/>
                <a:gd name="T5" fmla="*/ 377 h 377"/>
                <a:gd name="T6" fmla="*/ 132 w 132"/>
                <a:gd name="T7" fmla="*/ 377 h 377"/>
                <a:gd name="T8" fmla="*/ 117 w 132"/>
                <a:gd name="T9" fmla="*/ 374 h 377"/>
                <a:gd name="T10" fmla="*/ 101 w 132"/>
                <a:gd name="T11" fmla="*/ 364 h 377"/>
                <a:gd name="T12" fmla="*/ 86 w 132"/>
                <a:gd name="T13" fmla="*/ 355 h 377"/>
                <a:gd name="T14" fmla="*/ 0 w 132"/>
                <a:gd name="T15" fmla="*/ 0 h 3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377"/>
                <a:gd name="T26" fmla="*/ 132 w 132"/>
                <a:gd name="T27" fmla="*/ 377 h 3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377">
                  <a:moveTo>
                    <a:pt x="0" y="0"/>
                  </a:moveTo>
                  <a:lnTo>
                    <a:pt x="46" y="18"/>
                  </a:lnTo>
                  <a:lnTo>
                    <a:pt x="132" y="377"/>
                  </a:lnTo>
                  <a:lnTo>
                    <a:pt x="117" y="374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1" name="Freeform 14"/>
            <p:cNvSpPr>
              <a:spLocks/>
            </p:cNvSpPr>
            <p:nvPr/>
          </p:nvSpPr>
          <p:spPr bwMode="auto">
            <a:xfrm>
              <a:off x="3948" y="3575"/>
              <a:ext cx="71" cy="315"/>
            </a:xfrm>
            <a:custGeom>
              <a:avLst/>
              <a:gdLst>
                <a:gd name="T0" fmla="*/ 71 w 71"/>
                <a:gd name="T1" fmla="*/ 315 h 315"/>
                <a:gd name="T2" fmla="*/ 0 w 71"/>
                <a:gd name="T3" fmla="*/ 3 h 315"/>
                <a:gd name="T4" fmla="*/ 6 w 71"/>
                <a:gd name="T5" fmla="*/ 0 h 315"/>
                <a:gd name="T6" fmla="*/ 71 w 71"/>
                <a:gd name="T7" fmla="*/ 297 h 315"/>
                <a:gd name="T8" fmla="*/ 71 w 71"/>
                <a:gd name="T9" fmla="*/ 31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15"/>
                <a:gd name="T17" fmla="*/ 71 w 71"/>
                <a:gd name="T18" fmla="*/ 315 h 3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15">
                  <a:moveTo>
                    <a:pt x="71" y="315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1" y="297"/>
                  </a:lnTo>
                  <a:lnTo>
                    <a:pt x="71" y="315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2" name="Freeform 15"/>
            <p:cNvSpPr>
              <a:spLocks/>
            </p:cNvSpPr>
            <p:nvPr/>
          </p:nvSpPr>
          <p:spPr bwMode="auto">
            <a:xfrm>
              <a:off x="3803" y="3251"/>
              <a:ext cx="167" cy="339"/>
            </a:xfrm>
            <a:custGeom>
              <a:avLst/>
              <a:gdLst>
                <a:gd name="T0" fmla="*/ 145 w 167"/>
                <a:gd name="T1" fmla="*/ 318 h 339"/>
                <a:gd name="T2" fmla="*/ 145 w 167"/>
                <a:gd name="T3" fmla="*/ 318 h 339"/>
                <a:gd name="T4" fmla="*/ 136 w 167"/>
                <a:gd name="T5" fmla="*/ 327 h 339"/>
                <a:gd name="T6" fmla="*/ 120 w 167"/>
                <a:gd name="T7" fmla="*/ 330 h 339"/>
                <a:gd name="T8" fmla="*/ 105 w 167"/>
                <a:gd name="T9" fmla="*/ 336 h 339"/>
                <a:gd name="T10" fmla="*/ 83 w 167"/>
                <a:gd name="T11" fmla="*/ 339 h 339"/>
                <a:gd name="T12" fmla="*/ 58 w 167"/>
                <a:gd name="T13" fmla="*/ 339 h 339"/>
                <a:gd name="T14" fmla="*/ 31 w 167"/>
                <a:gd name="T15" fmla="*/ 333 h 339"/>
                <a:gd name="T16" fmla="*/ 0 w 167"/>
                <a:gd name="T17" fmla="*/ 318 h 339"/>
                <a:gd name="T18" fmla="*/ 55 w 167"/>
                <a:gd name="T19" fmla="*/ 6 h 339"/>
                <a:gd name="T20" fmla="*/ 55 w 167"/>
                <a:gd name="T21" fmla="*/ 6 h 339"/>
                <a:gd name="T22" fmla="*/ 62 w 167"/>
                <a:gd name="T23" fmla="*/ 9 h 339"/>
                <a:gd name="T24" fmla="*/ 83 w 167"/>
                <a:gd name="T25" fmla="*/ 15 h 339"/>
                <a:gd name="T26" fmla="*/ 99 w 167"/>
                <a:gd name="T27" fmla="*/ 15 h 339"/>
                <a:gd name="T28" fmla="*/ 117 w 167"/>
                <a:gd name="T29" fmla="*/ 15 h 339"/>
                <a:gd name="T30" fmla="*/ 142 w 167"/>
                <a:gd name="T31" fmla="*/ 9 h 339"/>
                <a:gd name="T32" fmla="*/ 167 w 167"/>
                <a:gd name="T33" fmla="*/ 0 h 339"/>
                <a:gd name="T34" fmla="*/ 145 w 167"/>
                <a:gd name="T35" fmla="*/ 318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7"/>
                <a:gd name="T55" fmla="*/ 0 h 339"/>
                <a:gd name="T56" fmla="*/ 167 w 167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7" h="339">
                  <a:moveTo>
                    <a:pt x="145" y="318"/>
                  </a:moveTo>
                  <a:lnTo>
                    <a:pt x="145" y="318"/>
                  </a:lnTo>
                  <a:lnTo>
                    <a:pt x="136" y="327"/>
                  </a:lnTo>
                  <a:lnTo>
                    <a:pt x="120" y="330"/>
                  </a:lnTo>
                  <a:lnTo>
                    <a:pt x="105" y="336"/>
                  </a:lnTo>
                  <a:lnTo>
                    <a:pt x="83" y="339"/>
                  </a:lnTo>
                  <a:lnTo>
                    <a:pt x="58" y="339"/>
                  </a:lnTo>
                  <a:lnTo>
                    <a:pt x="31" y="333"/>
                  </a:lnTo>
                  <a:lnTo>
                    <a:pt x="0" y="318"/>
                  </a:lnTo>
                  <a:lnTo>
                    <a:pt x="55" y="6"/>
                  </a:lnTo>
                  <a:lnTo>
                    <a:pt x="62" y="9"/>
                  </a:lnTo>
                  <a:lnTo>
                    <a:pt x="83" y="15"/>
                  </a:lnTo>
                  <a:lnTo>
                    <a:pt x="99" y="15"/>
                  </a:lnTo>
                  <a:lnTo>
                    <a:pt x="117" y="15"/>
                  </a:lnTo>
                  <a:lnTo>
                    <a:pt x="142" y="9"/>
                  </a:lnTo>
                  <a:lnTo>
                    <a:pt x="167" y="0"/>
                  </a:lnTo>
                  <a:lnTo>
                    <a:pt x="145" y="318"/>
                  </a:lnTo>
                  <a:close/>
                </a:path>
              </a:pathLst>
            </a:custGeom>
            <a:solidFill>
              <a:srgbClr val="F3ED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3" name="Freeform 16"/>
            <p:cNvSpPr>
              <a:spLocks/>
            </p:cNvSpPr>
            <p:nvPr/>
          </p:nvSpPr>
          <p:spPr bwMode="auto">
            <a:xfrm>
              <a:off x="3945" y="3248"/>
              <a:ext cx="28" cy="324"/>
            </a:xfrm>
            <a:custGeom>
              <a:avLst/>
              <a:gdLst>
                <a:gd name="T0" fmla="*/ 28 w 28"/>
                <a:gd name="T1" fmla="*/ 0 h 324"/>
                <a:gd name="T2" fmla="*/ 6 w 28"/>
                <a:gd name="T3" fmla="*/ 321 h 324"/>
                <a:gd name="T4" fmla="*/ 0 w 28"/>
                <a:gd name="T5" fmla="*/ 324 h 324"/>
                <a:gd name="T6" fmla="*/ 25 w 28"/>
                <a:gd name="T7" fmla="*/ 3 h 324"/>
                <a:gd name="T8" fmla="*/ 28 w 28"/>
                <a:gd name="T9" fmla="*/ 0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4"/>
                <a:gd name="T17" fmla="*/ 28 w 28"/>
                <a:gd name="T18" fmla="*/ 324 h 3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4">
                  <a:moveTo>
                    <a:pt x="28" y="0"/>
                  </a:moveTo>
                  <a:lnTo>
                    <a:pt x="6" y="321"/>
                  </a:lnTo>
                  <a:lnTo>
                    <a:pt x="0" y="324"/>
                  </a:lnTo>
                  <a:lnTo>
                    <a:pt x="25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4" name="Freeform 17"/>
            <p:cNvSpPr>
              <a:spLocks/>
            </p:cNvSpPr>
            <p:nvPr/>
          </p:nvSpPr>
          <p:spPr bwMode="auto">
            <a:xfrm>
              <a:off x="3797" y="3254"/>
              <a:ext cx="64" cy="318"/>
            </a:xfrm>
            <a:custGeom>
              <a:avLst/>
              <a:gdLst>
                <a:gd name="T0" fmla="*/ 58 w 64"/>
                <a:gd name="T1" fmla="*/ 0 h 318"/>
                <a:gd name="T2" fmla="*/ 64 w 64"/>
                <a:gd name="T3" fmla="*/ 3 h 318"/>
                <a:gd name="T4" fmla="*/ 6 w 64"/>
                <a:gd name="T5" fmla="*/ 315 h 318"/>
                <a:gd name="T6" fmla="*/ 0 w 64"/>
                <a:gd name="T7" fmla="*/ 318 h 318"/>
                <a:gd name="T8" fmla="*/ 58 w 64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18"/>
                <a:gd name="T17" fmla="*/ 64 w 64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18">
                  <a:moveTo>
                    <a:pt x="58" y="0"/>
                  </a:moveTo>
                  <a:lnTo>
                    <a:pt x="64" y="3"/>
                  </a:lnTo>
                  <a:lnTo>
                    <a:pt x="6" y="315"/>
                  </a:lnTo>
                  <a:lnTo>
                    <a:pt x="0" y="31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4362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5" name="Freeform 18"/>
            <p:cNvSpPr>
              <a:spLocks/>
            </p:cNvSpPr>
            <p:nvPr/>
          </p:nvSpPr>
          <p:spPr bwMode="auto">
            <a:xfrm>
              <a:off x="3929" y="3297"/>
              <a:ext cx="198" cy="695"/>
            </a:xfrm>
            <a:custGeom>
              <a:avLst/>
              <a:gdLst>
                <a:gd name="T0" fmla="*/ 183 w 198"/>
                <a:gd name="T1" fmla="*/ 676 h 695"/>
                <a:gd name="T2" fmla="*/ 183 w 198"/>
                <a:gd name="T3" fmla="*/ 676 h 695"/>
                <a:gd name="T4" fmla="*/ 173 w 198"/>
                <a:gd name="T5" fmla="*/ 683 h 695"/>
                <a:gd name="T6" fmla="*/ 164 w 198"/>
                <a:gd name="T7" fmla="*/ 689 h 695"/>
                <a:gd name="T8" fmla="*/ 155 w 198"/>
                <a:gd name="T9" fmla="*/ 692 h 695"/>
                <a:gd name="T10" fmla="*/ 139 w 198"/>
                <a:gd name="T11" fmla="*/ 695 h 695"/>
                <a:gd name="T12" fmla="*/ 127 w 198"/>
                <a:gd name="T13" fmla="*/ 692 h 695"/>
                <a:gd name="T14" fmla="*/ 112 w 198"/>
                <a:gd name="T15" fmla="*/ 686 h 695"/>
                <a:gd name="T16" fmla="*/ 96 w 198"/>
                <a:gd name="T17" fmla="*/ 673 h 695"/>
                <a:gd name="T18" fmla="*/ 0 w 198"/>
                <a:gd name="T19" fmla="*/ 349 h 695"/>
                <a:gd name="T20" fmla="*/ 56 w 198"/>
                <a:gd name="T21" fmla="*/ 3 h 695"/>
                <a:gd name="T22" fmla="*/ 56 w 198"/>
                <a:gd name="T23" fmla="*/ 3 h 695"/>
                <a:gd name="T24" fmla="*/ 59 w 198"/>
                <a:gd name="T25" fmla="*/ 0 h 695"/>
                <a:gd name="T26" fmla="*/ 65 w 198"/>
                <a:gd name="T27" fmla="*/ 3 h 695"/>
                <a:gd name="T28" fmla="*/ 68 w 198"/>
                <a:gd name="T29" fmla="*/ 12 h 695"/>
                <a:gd name="T30" fmla="*/ 68 w 198"/>
                <a:gd name="T31" fmla="*/ 12 h 695"/>
                <a:gd name="T32" fmla="*/ 68 w 198"/>
                <a:gd name="T33" fmla="*/ 15 h 695"/>
                <a:gd name="T34" fmla="*/ 71 w 198"/>
                <a:gd name="T35" fmla="*/ 22 h 695"/>
                <a:gd name="T36" fmla="*/ 84 w 198"/>
                <a:gd name="T37" fmla="*/ 25 h 695"/>
                <a:gd name="T38" fmla="*/ 102 w 198"/>
                <a:gd name="T39" fmla="*/ 19 h 695"/>
                <a:gd name="T40" fmla="*/ 130 w 198"/>
                <a:gd name="T41" fmla="*/ 9 h 695"/>
                <a:gd name="T42" fmla="*/ 198 w 198"/>
                <a:gd name="T43" fmla="*/ 395 h 695"/>
                <a:gd name="T44" fmla="*/ 183 w 198"/>
                <a:gd name="T45" fmla="*/ 676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8"/>
                <a:gd name="T70" fmla="*/ 0 h 695"/>
                <a:gd name="T71" fmla="*/ 198 w 198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8" h="695">
                  <a:moveTo>
                    <a:pt x="183" y="676"/>
                  </a:moveTo>
                  <a:lnTo>
                    <a:pt x="183" y="676"/>
                  </a:lnTo>
                  <a:lnTo>
                    <a:pt x="173" y="683"/>
                  </a:lnTo>
                  <a:lnTo>
                    <a:pt x="164" y="689"/>
                  </a:lnTo>
                  <a:lnTo>
                    <a:pt x="155" y="692"/>
                  </a:lnTo>
                  <a:lnTo>
                    <a:pt x="139" y="695"/>
                  </a:lnTo>
                  <a:lnTo>
                    <a:pt x="127" y="692"/>
                  </a:lnTo>
                  <a:lnTo>
                    <a:pt x="112" y="686"/>
                  </a:lnTo>
                  <a:lnTo>
                    <a:pt x="96" y="673"/>
                  </a:lnTo>
                  <a:lnTo>
                    <a:pt x="0" y="349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8" y="12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102" y="19"/>
                  </a:lnTo>
                  <a:lnTo>
                    <a:pt x="130" y="9"/>
                  </a:lnTo>
                  <a:lnTo>
                    <a:pt x="198" y="395"/>
                  </a:lnTo>
                  <a:lnTo>
                    <a:pt x="183" y="676"/>
                  </a:lnTo>
                  <a:close/>
                </a:path>
              </a:pathLst>
            </a:custGeom>
            <a:solidFill>
              <a:srgbClr val="8A45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6" name="Freeform 19"/>
            <p:cNvSpPr>
              <a:spLocks/>
            </p:cNvSpPr>
            <p:nvPr/>
          </p:nvSpPr>
          <p:spPr bwMode="auto">
            <a:xfrm>
              <a:off x="3939" y="3306"/>
              <a:ext cx="114" cy="362"/>
            </a:xfrm>
            <a:custGeom>
              <a:avLst/>
              <a:gdLst>
                <a:gd name="T0" fmla="*/ 114 w 114"/>
                <a:gd name="T1" fmla="*/ 0 h 362"/>
                <a:gd name="T2" fmla="*/ 114 w 114"/>
                <a:gd name="T3" fmla="*/ 0 h 362"/>
                <a:gd name="T4" fmla="*/ 95 w 114"/>
                <a:gd name="T5" fmla="*/ 6 h 362"/>
                <a:gd name="T6" fmla="*/ 77 w 114"/>
                <a:gd name="T7" fmla="*/ 6 h 362"/>
                <a:gd name="T8" fmla="*/ 68 w 114"/>
                <a:gd name="T9" fmla="*/ 6 h 362"/>
                <a:gd name="T10" fmla="*/ 58 w 114"/>
                <a:gd name="T11" fmla="*/ 3 h 362"/>
                <a:gd name="T12" fmla="*/ 0 w 114"/>
                <a:gd name="T13" fmla="*/ 349 h 362"/>
                <a:gd name="T14" fmla="*/ 0 w 114"/>
                <a:gd name="T15" fmla="*/ 349 h 362"/>
                <a:gd name="T16" fmla="*/ 6 w 114"/>
                <a:gd name="T17" fmla="*/ 355 h 362"/>
                <a:gd name="T18" fmla="*/ 21 w 114"/>
                <a:gd name="T19" fmla="*/ 362 h 362"/>
                <a:gd name="T20" fmla="*/ 34 w 114"/>
                <a:gd name="T21" fmla="*/ 362 h 362"/>
                <a:gd name="T22" fmla="*/ 46 w 114"/>
                <a:gd name="T23" fmla="*/ 362 h 362"/>
                <a:gd name="T24" fmla="*/ 55 w 114"/>
                <a:gd name="T25" fmla="*/ 355 h 362"/>
                <a:gd name="T26" fmla="*/ 68 w 114"/>
                <a:gd name="T27" fmla="*/ 343 h 362"/>
                <a:gd name="T28" fmla="*/ 114 w 114"/>
                <a:gd name="T29" fmla="*/ 0 h 3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"/>
                <a:gd name="T46" fmla="*/ 0 h 362"/>
                <a:gd name="T47" fmla="*/ 114 w 114"/>
                <a:gd name="T48" fmla="*/ 362 h 3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" h="362">
                  <a:moveTo>
                    <a:pt x="114" y="0"/>
                  </a:moveTo>
                  <a:lnTo>
                    <a:pt x="114" y="0"/>
                  </a:lnTo>
                  <a:lnTo>
                    <a:pt x="95" y="6"/>
                  </a:lnTo>
                  <a:lnTo>
                    <a:pt x="77" y="6"/>
                  </a:lnTo>
                  <a:lnTo>
                    <a:pt x="68" y="6"/>
                  </a:lnTo>
                  <a:lnTo>
                    <a:pt x="58" y="3"/>
                  </a:lnTo>
                  <a:lnTo>
                    <a:pt x="0" y="349"/>
                  </a:lnTo>
                  <a:lnTo>
                    <a:pt x="6" y="355"/>
                  </a:lnTo>
                  <a:lnTo>
                    <a:pt x="21" y="362"/>
                  </a:lnTo>
                  <a:lnTo>
                    <a:pt x="34" y="362"/>
                  </a:lnTo>
                  <a:lnTo>
                    <a:pt x="46" y="362"/>
                  </a:lnTo>
                  <a:lnTo>
                    <a:pt x="55" y="355"/>
                  </a:lnTo>
                  <a:lnTo>
                    <a:pt x="68" y="34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2EA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7" name="Freeform 20"/>
            <p:cNvSpPr>
              <a:spLocks/>
            </p:cNvSpPr>
            <p:nvPr/>
          </p:nvSpPr>
          <p:spPr bwMode="auto">
            <a:xfrm>
              <a:off x="3929" y="3646"/>
              <a:ext cx="183" cy="349"/>
            </a:xfrm>
            <a:custGeom>
              <a:avLst/>
              <a:gdLst>
                <a:gd name="T0" fmla="*/ 78 w 183"/>
                <a:gd name="T1" fmla="*/ 0 h 349"/>
                <a:gd name="T2" fmla="*/ 78 w 183"/>
                <a:gd name="T3" fmla="*/ 0 h 349"/>
                <a:gd name="T4" fmla="*/ 71 w 183"/>
                <a:gd name="T5" fmla="*/ 6 h 349"/>
                <a:gd name="T6" fmla="*/ 65 w 183"/>
                <a:gd name="T7" fmla="*/ 12 h 349"/>
                <a:gd name="T8" fmla="*/ 59 w 183"/>
                <a:gd name="T9" fmla="*/ 15 h 349"/>
                <a:gd name="T10" fmla="*/ 47 w 183"/>
                <a:gd name="T11" fmla="*/ 19 h 349"/>
                <a:gd name="T12" fmla="*/ 34 w 183"/>
                <a:gd name="T13" fmla="*/ 19 h 349"/>
                <a:gd name="T14" fmla="*/ 19 w 183"/>
                <a:gd name="T15" fmla="*/ 12 h 349"/>
                <a:gd name="T16" fmla="*/ 0 w 183"/>
                <a:gd name="T17" fmla="*/ 0 h 349"/>
                <a:gd name="T18" fmla="*/ 96 w 183"/>
                <a:gd name="T19" fmla="*/ 324 h 349"/>
                <a:gd name="T20" fmla="*/ 96 w 183"/>
                <a:gd name="T21" fmla="*/ 324 h 349"/>
                <a:gd name="T22" fmla="*/ 102 w 183"/>
                <a:gd name="T23" fmla="*/ 331 h 349"/>
                <a:gd name="T24" fmla="*/ 109 w 183"/>
                <a:gd name="T25" fmla="*/ 340 h 349"/>
                <a:gd name="T26" fmla="*/ 121 w 183"/>
                <a:gd name="T27" fmla="*/ 346 h 349"/>
                <a:gd name="T28" fmla="*/ 133 w 183"/>
                <a:gd name="T29" fmla="*/ 349 h 349"/>
                <a:gd name="T30" fmla="*/ 146 w 183"/>
                <a:gd name="T31" fmla="*/ 349 h 349"/>
                <a:gd name="T32" fmla="*/ 164 w 183"/>
                <a:gd name="T33" fmla="*/ 343 h 349"/>
                <a:gd name="T34" fmla="*/ 183 w 183"/>
                <a:gd name="T35" fmla="*/ 327 h 349"/>
                <a:gd name="T36" fmla="*/ 78 w 183"/>
                <a:gd name="T37" fmla="*/ 0 h 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3"/>
                <a:gd name="T58" fmla="*/ 0 h 349"/>
                <a:gd name="T59" fmla="*/ 183 w 183"/>
                <a:gd name="T60" fmla="*/ 349 h 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3" h="349">
                  <a:moveTo>
                    <a:pt x="78" y="0"/>
                  </a:moveTo>
                  <a:lnTo>
                    <a:pt x="78" y="0"/>
                  </a:lnTo>
                  <a:lnTo>
                    <a:pt x="71" y="6"/>
                  </a:lnTo>
                  <a:lnTo>
                    <a:pt x="65" y="12"/>
                  </a:lnTo>
                  <a:lnTo>
                    <a:pt x="59" y="15"/>
                  </a:lnTo>
                  <a:lnTo>
                    <a:pt x="47" y="19"/>
                  </a:lnTo>
                  <a:lnTo>
                    <a:pt x="34" y="1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96" y="324"/>
                  </a:lnTo>
                  <a:lnTo>
                    <a:pt x="102" y="331"/>
                  </a:lnTo>
                  <a:lnTo>
                    <a:pt x="109" y="340"/>
                  </a:lnTo>
                  <a:lnTo>
                    <a:pt x="121" y="346"/>
                  </a:lnTo>
                  <a:lnTo>
                    <a:pt x="133" y="349"/>
                  </a:lnTo>
                  <a:lnTo>
                    <a:pt x="146" y="349"/>
                  </a:lnTo>
                  <a:lnTo>
                    <a:pt x="164" y="343"/>
                  </a:lnTo>
                  <a:lnTo>
                    <a:pt x="183" y="32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8" name="Freeform 21"/>
            <p:cNvSpPr>
              <a:spLocks/>
            </p:cNvSpPr>
            <p:nvPr/>
          </p:nvSpPr>
          <p:spPr bwMode="auto">
            <a:xfrm>
              <a:off x="4000" y="3303"/>
              <a:ext cx="59" cy="368"/>
            </a:xfrm>
            <a:custGeom>
              <a:avLst/>
              <a:gdLst>
                <a:gd name="T0" fmla="*/ 10 w 59"/>
                <a:gd name="T1" fmla="*/ 368 h 368"/>
                <a:gd name="T2" fmla="*/ 59 w 59"/>
                <a:gd name="T3" fmla="*/ 3 h 368"/>
                <a:gd name="T4" fmla="*/ 59 w 59"/>
                <a:gd name="T5" fmla="*/ 3 h 368"/>
                <a:gd name="T6" fmla="*/ 56 w 59"/>
                <a:gd name="T7" fmla="*/ 0 h 368"/>
                <a:gd name="T8" fmla="*/ 56 w 59"/>
                <a:gd name="T9" fmla="*/ 0 h 368"/>
                <a:gd name="T10" fmla="*/ 53 w 59"/>
                <a:gd name="T11" fmla="*/ 6 h 368"/>
                <a:gd name="T12" fmla="*/ 53 w 59"/>
                <a:gd name="T13" fmla="*/ 6 h 368"/>
                <a:gd name="T14" fmla="*/ 25 w 59"/>
                <a:gd name="T15" fmla="*/ 192 h 368"/>
                <a:gd name="T16" fmla="*/ 0 w 59"/>
                <a:gd name="T17" fmla="*/ 368 h 368"/>
                <a:gd name="T18" fmla="*/ 10 w 59"/>
                <a:gd name="T19" fmla="*/ 368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368"/>
                <a:gd name="T32" fmla="*/ 59 w 59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368">
                  <a:moveTo>
                    <a:pt x="10" y="368"/>
                  </a:moveTo>
                  <a:lnTo>
                    <a:pt x="59" y="3"/>
                  </a:lnTo>
                  <a:lnTo>
                    <a:pt x="56" y="0"/>
                  </a:lnTo>
                  <a:lnTo>
                    <a:pt x="53" y="6"/>
                  </a:lnTo>
                  <a:lnTo>
                    <a:pt x="25" y="192"/>
                  </a:lnTo>
                  <a:lnTo>
                    <a:pt x="0" y="368"/>
                  </a:lnTo>
                  <a:lnTo>
                    <a:pt x="10" y="368"/>
                  </a:lnTo>
                  <a:close/>
                </a:path>
              </a:pathLst>
            </a:custGeom>
            <a:solidFill>
              <a:srgbClr val="7139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89" name="Freeform 22"/>
            <p:cNvSpPr>
              <a:spLocks/>
            </p:cNvSpPr>
            <p:nvPr/>
          </p:nvSpPr>
          <p:spPr bwMode="auto">
            <a:xfrm>
              <a:off x="4291" y="2278"/>
              <a:ext cx="244" cy="488"/>
            </a:xfrm>
            <a:custGeom>
              <a:avLst/>
              <a:gdLst>
                <a:gd name="T0" fmla="*/ 99 w 244"/>
                <a:gd name="T1" fmla="*/ 0 h 488"/>
                <a:gd name="T2" fmla="*/ 99 w 244"/>
                <a:gd name="T3" fmla="*/ 0 h 488"/>
                <a:gd name="T4" fmla="*/ 117 w 244"/>
                <a:gd name="T5" fmla="*/ 3 h 488"/>
                <a:gd name="T6" fmla="*/ 136 w 244"/>
                <a:gd name="T7" fmla="*/ 6 h 488"/>
                <a:gd name="T8" fmla="*/ 161 w 244"/>
                <a:gd name="T9" fmla="*/ 15 h 488"/>
                <a:gd name="T10" fmla="*/ 185 w 244"/>
                <a:gd name="T11" fmla="*/ 31 h 488"/>
                <a:gd name="T12" fmla="*/ 198 w 244"/>
                <a:gd name="T13" fmla="*/ 40 h 488"/>
                <a:gd name="T14" fmla="*/ 207 w 244"/>
                <a:gd name="T15" fmla="*/ 52 h 488"/>
                <a:gd name="T16" fmla="*/ 219 w 244"/>
                <a:gd name="T17" fmla="*/ 68 h 488"/>
                <a:gd name="T18" fmla="*/ 229 w 244"/>
                <a:gd name="T19" fmla="*/ 86 h 488"/>
                <a:gd name="T20" fmla="*/ 235 w 244"/>
                <a:gd name="T21" fmla="*/ 105 h 488"/>
                <a:gd name="T22" fmla="*/ 241 w 244"/>
                <a:gd name="T23" fmla="*/ 126 h 488"/>
                <a:gd name="T24" fmla="*/ 241 w 244"/>
                <a:gd name="T25" fmla="*/ 126 h 488"/>
                <a:gd name="T26" fmla="*/ 244 w 244"/>
                <a:gd name="T27" fmla="*/ 151 h 488"/>
                <a:gd name="T28" fmla="*/ 244 w 244"/>
                <a:gd name="T29" fmla="*/ 176 h 488"/>
                <a:gd name="T30" fmla="*/ 241 w 244"/>
                <a:gd name="T31" fmla="*/ 228 h 488"/>
                <a:gd name="T32" fmla="*/ 232 w 244"/>
                <a:gd name="T33" fmla="*/ 281 h 488"/>
                <a:gd name="T34" fmla="*/ 222 w 244"/>
                <a:gd name="T35" fmla="*/ 333 h 488"/>
                <a:gd name="T36" fmla="*/ 213 w 244"/>
                <a:gd name="T37" fmla="*/ 380 h 488"/>
                <a:gd name="T38" fmla="*/ 210 w 244"/>
                <a:gd name="T39" fmla="*/ 401 h 488"/>
                <a:gd name="T40" fmla="*/ 210 w 244"/>
                <a:gd name="T41" fmla="*/ 423 h 488"/>
                <a:gd name="T42" fmla="*/ 213 w 244"/>
                <a:gd name="T43" fmla="*/ 441 h 488"/>
                <a:gd name="T44" fmla="*/ 216 w 244"/>
                <a:gd name="T45" fmla="*/ 460 h 488"/>
                <a:gd name="T46" fmla="*/ 225 w 244"/>
                <a:gd name="T47" fmla="*/ 472 h 488"/>
                <a:gd name="T48" fmla="*/ 235 w 244"/>
                <a:gd name="T49" fmla="*/ 485 h 488"/>
                <a:gd name="T50" fmla="*/ 235 w 244"/>
                <a:gd name="T51" fmla="*/ 485 h 488"/>
                <a:gd name="T52" fmla="*/ 213 w 244"/>
                <a:gd name="T53" fmla="*/ 488 h 488"/>
                <a:gd name="T54" fmla="*/ 191 w 244"/>
                <a:gd name="T55" fmla="*/ 488 h 488"/>
                <a:gd name="T56" fmla="*/ 161 w 244"/>
                <a:gd name="T57" fmla="*/ 485 h 488"/>
                <a:gd name="T58" fmla="*/ 127 w 244"/>
                <a:gd name="T59" fmla="*/ 478 h 488"/>
                <a:gd name="T60" fmla="*/ 93 w 244"/>
                <a:gd name="T61" fmla="*/ 466 h 488"/>
                <a:gd name="T62" fmla="*/ 77 w 244"/>
                <a:gd name="T63" fmla="*/ 457 h 488"/>
                <a:gd name="T64" fmla="*/ 62 w 244"/>
                <a:gd name="T65" fmla="*/ 444 h 488"/>
                <a:gd name="T66" fmla="*/ 46 w 244"/>
                <a:gd name="T67" fmla="*/ 432 h 488"/>
                <a:gd name="T68" fmla="*/ 31 w 244"/>
                <a:gd name="T69" fmla="*/ 417 h 488"/>
                <a:gd name="T70" fmla="*/ 31 w 244"/>
                <a:gd name="T71" fmla="*/ 417 h 488"/>
                <a:gd name="T72" fmla="*/ 18 w 244"/>
                <a:gd name="T73" fmla="*/ 395 h 488"/>
                <a:gd name="T74" fmla="*/ 9 w 244"/>
                <a:gd name="T75" fmla="*/ 370 h 488"/>
                <a:gd name="T76" fmla="*/ 3 w 244"/>
                <a:gd name="T77" fmla="*/ 339 h 488"/>
                <a:gd name="T78" fmla="*/ 3 w 244"/>
                <a:gd name="T79" fmla="*/ 305 h 488"/>
                <a:gd name="T80" fmla="*/ 0 w 244"/>
                <a:gd name="T81" fmla="*/ 271 h 488"/>
                <a:gd name="T82" fmla="*/ 3 w 244"/>
                <a:gd name="T83" fmla="*/ 234 h 488"/>
                <a:gd name="T84" fmla="*/ 9 w 244"/>
                <a:gd name="T85" fmla="*/ 197 h 488"/>
                <a:gd name="T86" fmla="*/ 12 w 244"/>
                <a:gd name="T87" fmla="*/ 163 h 488"/>
                <a:gd name="T88" fmla="*/ 22 w 244"/>
                <a:gd name="T89" fmla="*/ 126 h 488"/>
                <a:gd name="T90" fmla="*/ 31 w 244"/>
                <a:gd name="T91" fmla="*/ 95 h 488"/>
                <a:gd name="T92" fmla="*/ 40 w 244"/>
                <a:gd name="T93" fmla="*/ 64 h 488"/>
                <a:gd name="T94" fmla="*/ 52 w 244"/>
                <a:gd name="T95" fmla="*/ 40 h 488"/>
                <a:gd name="T96" fmla="*/ 62 w 244"/>
                <a:gd name="T97" fmla="*/ 21 h 488"/>
                <a:gd name="T98" fmla="*/ 74 w 244"/>
                <a:gd name="T99" fmla="*/ 6 h 488"/>
                <a:gd name="T100" fmla="*/ 86 w 244"/>
                <a:gd name="T101" fmla="*/ 0 h 488"/>
                <a:gd name="T102" fmla="*/ 93 w 244"/>
                <a:gd name="T103" fmla="*/ 0 h 488"/>
                <a:gd name="T104" fmla="*/ 99 w 244"/>
                <a:gd name="T105" fmla="*/ 0 h 488"/>
                <a:gd name="T106" fmla="*/ 99 w 244"/>
                <a:gd name="T107" fmla="*/ 0 h 48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4"/>
                <a:gd name="T163" fmla="*/ 0 h 488"/>
                <a:gd name="T164" fmla="*/ 244 w 244"/>
                <a:gd name="T165" fmla="*/ 488 h 48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4" h="488">
                  <a:moveTo>
                    <a:pt x="99" y="0"/>
                  </a:moveTo>
                  <a:lnTo>
                    <a:pt x="99" y="0"/>
                  </a:lnTo>
                  <a:lnTo>
                    <a:pt x="117" y="3"/>
                  </a:lnTo>
                  <a:lnTo>
                    <a:pt x="136" y="6"/>
                  </a:lnTo>
                  <a:lnTo>
                    <a:pt x="161" y="15"/>
                  </a:lnTo>
                  <a:lnTo>
                    <a:pt x="185" y="31"/>
                  </a:lnTo>
                  <a:lnTo>
                    <a:pt x="198" y="40"/>
                  </a:lnTo>
                  <a:lnTo>
                    <a:pt x="207" y="52"/>
                  </a:lnTo>
                  <a:lnTo>
                    <a:pt x="219" y="68"/>
                  </a:lnTo>
                  <a:lnTo>
                    <a:pt x="229" y="86"/>
                  </a:lnTo>
                  <a:lnTo>
                    <a:pt x="235" y="105"/>
                  </a:lnTo>
                  <a:lnTo>
                    <a:pt x="241" y="126"/>
                  </a:lnTo>
                  <a:lnTo>
                    <a:pt x="244" y="151"/>
                  </a:lnTo>
                  <a:lnTo>
                    <a:pt x="244" y="176"/>
                  </a:lnTo>
                  <a:lnTo>
                    <a:pt x="241" y="228"/>
                  </a:lnTo>
                  <a:lnTo>
                    <a:pt x="232" y="281"/>
                  </a:lnTo>
                  <a:lnTo>
                    <a:pt x="222" y="333"/>
                  </a:lnTo>
                  <a:lnTo>
                    <a:pt x="213" y="380"/>
                  </a:lnTo>
                  <a:lnTo>
                    <a:pt x="210" y="401"/>
                  </a:lnTo>
                  <a:lnTo>
                    <a:pt x="210" y="423"/>
                  </a:lnTo>
                  <a:lnTo>
                    <a:pt x="213" y="441"/>
                  </a:lnTo>
                  <a:lnTo>
                    <a:pt x="216" y="460"/>
                  </a:lnTo>
                  <a:lnTo>
                    <a:pt x="225" y="472"/>
                  </a:lnTo>
                  <a:lnTo>
                    <a:pt x="235" y="485"/>
                  </a:lnTo>
                  <a:lnTo>
                    <a:pt x="213" y="488"/>
                  </a:lnTo>
                  <a:lnTo>
                    <a:pt x="191" y="488"/>
                  </a:lnTo>
                  <a:lnTo>
                    <a:pt x="161" y="485"/>
                  </a:lnTo>
                  <a:lnTo>
                    <a:pt x="127" y="478"/>
                  </a:lnTo>
                  <a:lnTo>
                    <a:pt x="93" y="466"/>
                  </a:lnTo>
                  <a:lnTo>
                    <a:pt x="77" y="457"/>
                  </a:lnTo>
                  <a:lnTo>
                    <a:pt x="62" y="444"/>
                  </a:lnTo>
                  <a:lnTo>
                    <a:pt x="46" y="432"/>
                  </a:lnTo>
                  <a:lnTo>
                    <a:pt x="31" y="417"/>
                  </a:lnTo>
                  <a:lnTo>
                    <a:pt x="18" y="395"/>
                  </a:lnTo>
                  <a:lnTo>
                    <a:pt x="9" y="370"/>
                  </a:lnTo>
                  <a:lnTo>
                    <a:pt x="3" y="339"/>
                  </a:lnTo>
                  <a:lnTo>
                    <a:pt x="3" y="305"/>
                  </a:lnTo>
                  <a:lnTo>
                    <a:pt x="0" y="271"/>
                  </a:lnTo>
                  <a:lnTo>
                    <a:pt x="3" y="234"/>
                  </a:lnTo>
                  <a:lnTo>
                    <a:pt x="9" y="197"/>
                  </a:lnTo>
                  <a:lnTo>
                    <a:pt x="12" y="163"/>
                  </a:lnTo>
                  <a:lnTo>
                    <a:pt x="22" y="126"/>
                  </a:lnTo>
                  <a:lnTo>
                    <a:pt x="31" y="95"/>
                  </a:lnTo>
                  <a:lnTo>
                    <a:pt x="40" y="64"/>
                  </a:lnTo>
                  <a:lnTo>
                    <a:pt x="52" y="40"/>
                  </a:lnTo>
                  <a:lnTo>
                    <a:pt x="62" y="21"/>
                  </a:lnTo>
                  <a:lnTo>
                    <a:pt x="74" y="6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0" name="Freeform 23"/>
            <p:cNvSpPr>
              <a:spLocks/>
            </p:cNvSpPr>
            <p:nvPr/>
          </p:nvSpPr>
          <p:spPr bwMode="auto">
            <a:xfrm>
              <a:off x="4112" y="2599"/>
              <a:ext cx="550" cy="673"/>
            </a:xfrm>
            <a:custGeom>
              <a:avLst/>
              <a:gdLst>
                <a:gd name="T0" fmla="*/ 386 w 550"/>
                <a:gd name="T1" fmla="*/ 0 h 673"/>
                <a:gd name="T2" fmla="*/ 380 w 550"/>
                <a:gd name="T3" fmla="*/ 105 h 673"/>
                <a:gd name="T4" fmla="*/ 383 w 550"/>
                <a:gd name="T5" fmla="*/ 201 h 673"/>
                <a:gd name="T6" fmla="*/ 398 w 550"/>
                <a:gd name="T7" fmla="*/ 296 h 673"/>
                <a:gd name="T8" fmla="*/ 404 w 550"/>
                <a:gd name="T9" fmla="*/ 312 h 673"/>
                <a:gd name="T10" fmla="*/ 426 w 550"/>
                <a:gd name="T11" fmla="*/ 352 h 673"/>
                <a:gd name="T12" fmla="*/ 469 w 550"/>
                <a:gd name="T13" fmla="*/ 389 h 673"/>
                <a:gd name="T14" fmla="*/ 516 w 550"/>
                <a:gd name="T15" fmla="*/ 411 h 673"/>
                <a:gd name="T16" fmla="*/ 550 w 550"/>
                <a:gd name="T17" fmla="*/ 423 h 673"/>
                <a:gd name="T18" fmla="*/ 479 w 550"/>
                <a:gd name="T19" fmla="*/ 497 h 673"/>
                <a:gd name="T20" fmla="*/ 404 w 550"/>
                <a:gd name="T21" fmla="*/ 562 h 673"/>
                <a:gd name="T22" fmla="*/ 315 w 550"/>
                <a:gd name="T23" fmla="*/ 624 h 673"/>
                <a:gd name="T24" fmla="*/ 244 w 550"/>
                <a:gd name="T25" fmla="*/ 658 h 673"/>
                <a:gd name="T26" fmla="*/ 197 w 550"/>
                <a:gd name="T27" fmla="*/ 670 h 673"/>
                <a:gd name="T28" fmla="*/ 151 w 550"/>
                <a:gd name="T29" fmla="*/ 670 h 673"/>
                <a:gd name="T30" fmla="*/ 108 w 550"/>
                <a:gd name="T31" fmla="*/ 661 h 673"/>
                <a:gd name="T32" fmla="*/ 71 w 550"/>
                <a:gd name="T33" fmla="*/ 633 h 673"/>
                <a:gd name="T34" fmla="*/ 37 w 550"/>
                <a:gd name="T35" fmla="*/ 590 h 673"/>
                <a:gd name="T36" fmla="*/ 9 w 550"/>
                <a:gd name="T37" fmla="*/ 525 h 673"/>
                <a:gd name="T38" fmla="*/ 0 w 550"/>
                <a:gd name="T39" fmla="*/ 488 h 673"/>
                <a:gd name="T40" fmla="*/ 71 w 550"/>
                <a:gd name="T41" fmla="*/ 448 h 673"/>
                <a:gd name="T42" fmla="*/ 123 w 550"/>
                <a:gd name="T43" fmla="*/ 408 h 673"/>
                <a:gd name="T44" fmla="*/ 163 w 550"/>
                <a:gd name="T45" fmla="*/ 364 h 673"/>
                <a:gd name="T46" fmla="*/ 176 w 550"/>
                <a:gd name="T47" fmla="*/ 333 h 673"/>
                <a:gd name="T48" fmla="*/ 188 w 550"/>
                <a:gd name="T49" fmla="*/ 259 h 673"/>
                <a:gd name="T50" fmla="*/ 188 w 550"/>
                <a:gd name="T51" fmla="*/ 216 h 673"/>
                <a:gd name="T52" fmla="*/ 194 w 550"/>
                <a:gd name="T53" fmla="*/ 151 h 673"/>
                <a:gd name="T54" fmla="*/ 216 w 550"/>
                <a:gd name="T55" fmla="*/ 99 h 673"/>
                <a:gd name="T56" fmla="*/ 247 w 550"/>
                <a:gd name="T57" fmla="*/ 62 h 673"/>
                <a:gd name="T58" fmla="*/ 284 w 550"/>
                <a:gd name="T59" fmla="*/ 34 h 673"/>
                <a:gd name="T60" fmla="*/ 355 w 550"/>
                <a:gd name="T61" fmla="*/ 6 h 673"/>
                <a:gd name="T62" fmla="*/ 386 w 550"/>
                <a:gd name="T63" fmla="*/ 0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0"/>
                <a:gd name="T97" fmla="*/ 0 h 673"/>
                <a:gd name="T98" fmla="*/ 550 w 550"/>
                <a:gd name="T99" fmla="*/ 673 h 6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0" h="673">
                  <a:moveTo>
                    <a:pt x="386" y="0"/>
                  </a:moveTo>
                  <a:lnTo>
                    <a:pt x="386" y="0"/>
                  </a:lnTo>
                  <a:lnTo>
                    <a:pt x="383" y="31"/>
                  </a:lnTo>
                  <a:lnTo>
                    <a:pt x="380" y="105"/>
                  </a:lnTo>
                  <a:lnTo>
                    <a:pt x="380" y="151"/>
                  </a:lnTo>
                  <a:lnTo>
                    <a:pt x="383" y="201"/>
                  </a:lnTo>
                  <a:lnTo>
                    <a:pt x="386" y="250"/>
                  </a:lnTo>
                  <a:lnTo>
                    <a:pt x="398" y="296"/>
                  </a:lnTo>
                  <a:lnTo>
                    <a:pt x="404" y="312"/>
                  </a:lnTo>
                  <a:lnTo>
                    <a:pt x="411" y="327"/>
                  </a:lnTo>
                  <a:lnTo>
                    <a:pt x="426" y="352"/>
                  </a:lnTo>
                  <a:lnTo>
                    <a:pt x="448" y="374"/>
                  </a:lnTo>
                  <a:lnTo>
                    <a:pt x="469" y="389"/>
                  </a:lnTo>
                  <a:lnTo>
                    <a:pt x="494" y="401"/>
                  </a:lnTo>
                  <a:lnTo>
                    <a:pt x="516" y="411"/>
                  </a:lnTo>
                  <a:lnTo>
                    <a:pt x="550" y="423"/>
                  </a:lnTo>
                  <a:lnTo>
                    <a:pt x="531" y="445"/>
                  </a:lnTo>
                  <a:lnTo>
                    <a:pt x="479" y="497"/>
                  </a:lnTo>
                  <a:lnTo>
                    <a:pt x="445" y="528"/>
                  </a:lnTo>
                  <a:lnTo>
                    <a:pt x="404" y="562"/>
                  </a:lnTo>
                  <a:lnTo>
                    <a:pt x="361" y="596"/>
                  </a:lnTo>
                  <a:lnTo>
                    <a:pt x="315" y="624"/>
                  </a:lnTo>
                  <a:lnTo>
                    <a:pt x="265" y="649"/>
                  </a:lnTo>
                  <a:lnTo>
                    <a:pt x="244" y="658"/>
                  </a:lnTo>
                  <a:lnTo>
                    <a:pt x="219" y="664"/>
                  </a:lnTo>
                  <a:lnTo>
                    <a:pt x="197" y="670"/>
                  </a:lnTo>
                  <a:lnTo>
                    <a:pt x="173" y="673"/>
                  </a:lnTo>
                  <a:lnTo>
                    <a:pt x="151" y="670"/>
                  </a:lnTo>
                  <a:lnTo>
                    <a:pt x="129" y="667"/>
                  </a:lnTo>
                  <a:lnTo>
                    <a:pt x="108" y="661"/>
                  </a:lnTo>
                  <a:lnTo>
                    <a:pt x="89" y="649"/>
                  </a:lnTo>
                  <a:lnTo>
                    <a:pt x="71" y="633"/>
                  </a:lnTo>
                  <a:lnTo>
                    <a:pt x="52" y="615"/>
                  </a:lnTo>
                  <a:lnTo>
                    <a:pt x="37" y="590"/>
                  </a:lnTo>
                  <a:lnTo>
                    <a:pt x="21" y="559"/>
                  </a:lnTo>
                  <a:lnTo>
                    <a:pt x="9" y="525"/>
                  </a:lnTo>
                  <a:lnTo>
                    <a:pt x="0" y="488"/>
                  </a:lnTo>
                  <a:lnTo>
                    <a:pt x="21" y="476"/>
                  </a:lnTo>
                  <a:lnTo>
                    <a:pt x="71" y="448"/>
                  </a:lnTo>
                  <a:lnTo>
                    <a:pt x="99" y="429"/>
                  </a:lnTo>
                  <a:lnTo>
                    <a:pt x="123" y="408"/>
                  </a:lnTo>
                  <a:lnTo>
                    <a:pt x="148" y="386"/>
                  </a:lnTo>
                  <a:lnTo>
                    <a:pt x="163" y="364"/>
                  </a:lnTo>
                  <a:lnTo>
                    <a:pt x="176" y="333"/>
                  </a:lnTo>
                  <a:lnTo>
                    <a:pt x="185" y="296"/>
                  </a:lnTo>
                  <a:lnTo>
                    <a:pt x="188" y="259"/>
                  </a:lnTo>
                  <a:lnTo>
                    <a:pt x="188" y="216"/>
                  </a:lnTo>
                  <a:lnTo>
                    <a:pt x="191" y="182"/>
                  </a:lnTo>
                  <a:lnTo>
                    <a:pt x="194" y="151"/>
                  </a:lnTo>
                  <a:lnTo>
                    <a:pt x="204" y="123"/>
                  </a:lnTo>
                  <a:lnTo>
                    <a:pt x="216" y="99"/>
                  </a:lnTo>
                  <a:lnTo>
                    <a:pt x="231" y="80"/>
                  </a:lnTo>
                  <a:lnTo>
                    <a:pt x="247" y="62"/>
                  </a:lnTo>
                  <a:lnTo>
                    <a:pt x="265" y="46"/>
                  </a:lnTo>
                  <a:lnTo>
                    <a:pt x="284" y="34"/>
                  </a:lnTo>
                  <a:lnTo>
                    <a:pt x="321" y="15"/>
                  </a:lnTo>
                  <a:lnTo>
                    <a:pt x="355" y="6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1" name="Freeform 24"/>
            <p:cNvSpPr>
              <a:spLocks/>
            </p:cNvSpPr>
            <p:nvPr/>
          </p:nvSpPr>
          <p:spPr bwMode="auto">
            <a:xfrm>
              <a:off x="4291" y="2645"/>
              <a:ext cx="191" cy="269"/>
            </a:xfrm>
            <a:custGeom>
              <a:avLst/>
              <a:gdLst>
                <a:gd name="T0" fmla="*/ 0 w 191"/>
                <a:gd name="T1" fmla="*/ 155 h 269"/>
                <a:gd name="T2" fmla="*/ 0 w 191"/>
                <a:gd name="T3" fmla="*/ 155 h 269"/>
                <a:gd name="T4" fmla="*/ 3 w 191"/>
                <a:gd name="T5" fmla="*/ 167 h 269"/>
                <a:gd name="T6" fmla="*/ 15 w 191"/>
                <a:gd name="T7" fmla="*/ 198 h 269"/>
                <a:gd name="T8" fmla="*/ 34 w 191"/>
                <a:gd name="T9" fmla="*/ 235 h 269"/>
                <a:gd name="T10" fmla="*/ 49 w 191"/>
                <a:gd name="T11" fmla="*/ 250 h 269"/>
                <a:gd name="T12" fmla="*/ 62 w 191"/>
                <a:gd name="T13" fmla="*/ 266 h 269"/>
                <a:gd name="T14" fmla="*/ 62 w 191"/>
                <a:gd name="T15" fmla="*/ 266 h 269"/>
                <a:gd name="T16" fmla="*/ 71 w 191"/>
                <a:gd name="T17" fmla="*/ 269 h 269"/>
                <a:gd name="T18" fmla="*/ 80 w 191"/>
                <a:gd name="T19" fmla="*/ 269 h 269"/>
                <a:gd name="T20" fmla="*/ 93 w 191"/>
                <a:gd name="T21" fmla="*/ 263 h 269"/>
                <a:gd name="T22" fmla="*/ 102 w 191"/>
                <a:gd name="T23" fmla="*/ 257 h 269"/>
                <a:gd name="T24" fmla="*/ 127 w 191"/>
                <a:gd name="T25" fmla="*/ 229 h 269"/>
                <a:gd name="T26" fmla="*/ 148 w 191"/>
                <a:gd name="T27" fmla="*/ 195 h 269"/>
                <a:gd name="T28" fmla="*/ 170 w 191"/>
                <a:gd name="T29" fmla="*/ 152 h 269"/>
                <a:gd name="T30" fmla="*/ 185 w 191"/>
                <a:gd name="T31" fmla="*/ 108 h 269"/>
                <a:gd name="T32" fmla="*/ 188 w 191"/>
                <a:gd name="T33" fmla="*/ 87 h 269"/>
                <a:gd name="T34" fmla="*/ 191 w 191"/>
                <a:gd name="T35" fmla="*/ 65 h 269"/>
                <a:gd name="T36" fmla="*/ 191 w 191"/>
                <a:gd name="T37" fmla="*/ 43 h 269"/>
                <a:gd name="T38" fmla="*/ 188 w 191"/>
                <a:gd name="T39" fmla="*/ 25 h 269"/>
                <a:gd name="T40" fmla="*/ 188 w 191"/>
                <a:gd name="T41" fmla="*/ 25 h 269"/>
                <a:gd name="T42" fmla="*/ 182 w 191"/>
                <a:gd name="T43" fmla="*/ 9 h 269"/>
                <a:gd name="T44" fmla="*/ 176 w 191"/>
                <a:gd name="T45" fmla="*/ 3 h 269"/>
                <a:gd name="T46" fmla="*/ 164 w 191"/>
                <a:gd name="T47" fmla="*/ 0 h 269"/>
                <a:gd name="T48" fmla="*/ 151 w 191"/>
                <a:gd name="T49" fmla="*/ 3 h 269"/>
                <a:gd name="T50" fmla="*/ 136 w 191"/>
                <a:gd name="T51" fmla="*/ 13 h 269"/>
                <a:gd name="T52" fmla="*/ 120 w 191"/>
                <a:gd name="T53" fmla="*/ 22 h 269"/>
                <a:gd name="T54" fmla="*/ 86 w 191"/>
                <a:gd name="T55" fmla="*/ 53 h 269"/>
                <a:gd name="T56" fmla="*/ 52 w 191"/>
                <a:gd name="T57" fmla="*/ 90 h 269"/>
                <a:gd name="T58" fmla="*/ 25 w 191"/>
                <a:gd name="T59" fmla="*/ 121 h 269"/>
                <a:gd name="T60" fmla="*/ 0 w 191"/>
                <a:gd name="T61" fmla="*/ 155 h 269"/>
                <a:gd name="T62" fmla="*/ 0 w 191"/>
                <a:gd name="T63" fmla="*/ 155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1"/>
                <a:gd name="T97" fmla="*/ 0 h 269"/>
                <a:gd name="T98" fmla="*/ 191 w 191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1" h="269">
                  <a:moveTo>
                    <a:pt x="0" y="155"/>
                  </a:moveTo>
                  <a:lnTo>
                    <a:pt x="0" y="155"/>
                  </a:lnTo>
                  <a:lnTo>
                    <a:pt x="3" y="167"/>
                  </a:lnTo>
                  <a:lnTo>
                    <a:pt x="15" y="198"/>
                  </a:lnTo>
                  <a:lnTo>
                    <a:pt x="34" y="235"/>
                  </a:lnTo>
                  <a:lnTo>
                    <a:pt x="49" y="250"/>
                  </a:lnTo>
                  <a:lnTo>
                    <a:pt x="62" y="266"/>
                  </a:lnTo>
                  <a:lnTo>
                    <a:pt x="71" y="269"/>
                  </a:lnTo>
                  <a:lnTo>
                    <a:pt x="80" y="269"/>
                  </a:lnTo>
                  <a:lnTo>
                    <a:pt x="93" y="263"/>
                  </a:lnTo>
                  <a:lnTo>
                    <a:pt x="102" y="257"/>
                  </a:lnTo>
                  <a:lnTo>
                    <a:pt x="127" y="229"/>
                  </a:lnTo>
                  <a:lnTo>
                    <a:pt x="148" y="195"/>
                  </a:lnTo>
                  <a:lnTo>
                    <a:pt x="170" y="152"/>
                  </a:lnTo>
                  <a:lnTo>
                    <a:pt x="185" y="108"/>
                  </a:lnTo>
                  <a:lnTo>
                    <a:pt x="188" y="87"/>
                  </a:lnTo>
                  <a:lnTo>
                    <a:pt x="191" y="65"/>
                  </a:lnTo>
                  <a:lnTo>
                    <a:pt x="191" y="43"/>
                  </a:lnTo>
                  <a:lnTo>
                    <a:pt x="188" y="25"/>
                  </a:lnTo>
                  <a:lnTo>
                    <a:pt x="182" y="9"/>
                  </a:lnTo>
                  <a:lnTo>
                    <a:pt x="176" y="3"/>
                  </a:lnTo>
                  <a:lnTo>
                    <a:pt x="164" y="0"/>
                  </a:lnTo>
                  <a:lnTo>
                    <a:pt x="151" y="3"/>
                  </a:lnTo>
                  <a:lnTo>
                    <a:pt x="136" y="13"/>
                  </a:lnTo>
                  <a:lnTo>
                    <a:pt x="120" y="22"/>
                  </a:lnTo>
                  <a:lnTo>
                    <a:pt x="86" y="53"/>
                  </a:lnTo>
                  <a:lnTo>
                    <a:pt x="52" y="90"/>
                  </a:lnTo>
                  <a:lnTo>
                    <a:pt x="25" y="12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2" name="Freeform 25"/>
            <p:cNvSpPr>
              <a:spLocks/>
            </p:cNvSpPr>
            <p:nvPr/>
          </p:nvSpPr>
          <p:spPr bwMode="auto">
            <a:xfrm>
              <a:off x="4093" y="2367"/>
              <a:ext cx="399" cy="501"/>
            </a:xfrm>
            <a:custGeom>
              <a:avLst/>
              <a:gdLst>
                <a:gd name="T0" fmla="*/ 0 w 399"/>
                <a:gd name="T1" fmla="*/ 155 h 501"/>
                <a:gd name="T2" fmla="*/ 0 w 399"/>
                <a:gd name="T3" fmla="*/ 155 h 501"/>
                <a:gd name="T4" fmla="*/ 22 w 399"/>
                <a:gd name="T5" fmla="*/ 201 h 501"/>
                <a:gd name="T6" fmla="*/ 43 w 399"/>
                <a:gd name="T7" fmla="*/ 247 h 501"/>
                <a:gd name="T8" fmla="*/ 74 w 399"/>
                <a:gd name="T9" fmla="*/ 297 h 501"/>
                <a:gd name="T10" fmla="*/ 74 w 399"/>
                <a:gd name="T11" fmla="*/ 297 h 501"/>
                <a:gd name="T12" fmla="*/ 74 w 399"/>
                <a:gd name="T13" fmla="*/ 309 h 501"/>
                <a:gd name="T14" fmla="*/ 87 w 399"/>
                <a:gd name="T15" fmla="*/ 340 h 501"/>
                <a:gd name="T16" fmla="*/ 96 w 399"/>
                <a:gd name="T17" fmla="*/ 359 h 501"/>
                <a:gd name="T18" fmla="*/ 105 w 399"/>
                <a:gd name="T19" fmla="*/ 380 h 501"/>
                <a:gd name="T20" fmla="*/ 121 w 399"/>
                <a:gd name="T21" fmla="*/ 399 h 501"/>
                <a:gd name="T22" fmla="*/ 139 w 399"/>
                <a:gd name="T23" fmla="*/ 420 h 501"/>
                <a:gd name="T24" fmla="*/ 139 w 399"/>
                <a:gd name="T25" fmla="*/ 420 h 501"/>
                <a:gd name="T26" fmla="*/ 192 w 399"/>
                <a:gd name="T27" fmla="*/ 467 h 501"/>
                <a:gd name="T28" fmla="*/ 220 w 399"/>
                <a:gd name="T29" fmla="*/ 485 h 501"/>
                <a:gd name="T30" fmla="*/ 220 w 399"/>
                <a:gd name="T31" fmla="*/ 485 h 501"/>
                <a:gd name="T32" fmla="*/ 235 w 399"/>
                <a:gd name="T33" fmla="*/ 491 h 501"/>
                <a:gd name="T34" fmla="*/ 247 w 399"/>
                <a:gd name="T35" fmla="*/ 498 h 501"/>
                <a:gd name="T36" fmla="*/ 263 w 399"/>
                <a:gd name="T37" fmla="*/ 501 h 501"/>
                <a:gd name="T38" fmla="*/ 278 w 399"/>
                <a:gd name="T39" fmla="*/ 501 h 501"/>
                <a:gd name="T40" fmla="*/ 294 w 399"/>
                <a:gd name="T41" fmla="*/ 494 h 501"/>
                <a:gd name="T42" fmla="*/ 309 w 399"/>
                <a:gd name="T43" fmla="*/ 485 h 501"/>
                <a:gd name="T44" fmla="*/ 328 w 399"/>
                <a:gd name="T45" fmla="*/ 467 h 501"/>
                <a:gd name="T46" fmla="*/ 346 w 399"/>
                <a:gd name="T47" fmla="*/ 442 h 501"/>
                <a:gd name="T48" fmla="*/ 346 w 399"/>
                <a:gd name="T49" fmla="*/ 442 h 501"/>
                <a:gd name="T50" fmla="*/ 362 w 399"/>
                <a:gd name="T51" fmla="*/ 414 h 501"/>
                <a:gd name="T52" fmla="*/ 374 w 399"/>
                <a:gd name="T53" fmla="*/ 386 h 501"/>
                <a:gd name="T54" fmla="*/ 386 w 399"/>
                <a:gd name="T55" fmla="*/ 352 h 501"/>
                <a:gd name="T56" fmla="*/ 396 w 399"/>
                <a:gd name="T57" fmla="*/ 318 h 501"/>
                <a:gd name="T58" fmla="*/ 399 w 399"/>
                <a:gd name="T59" fmla="*/ 278 h 501"/>
                <a:gd name="T60" fmla="*/ 399 w 399"/>
                <a:gd name="T61" fmla="*/ 238 h 501"/>
                <a:gd name="T62" fmla="*/ 393 w 399"/>
                <a:gd name="T63" fmla="*/ 198 h 501"/>
                <a:gd name="T64" fmla="*/ 383 w 399"/>
                <a:gd name="T65" fmla="*/ 155 h 501"/>
                <a:gd name="T66" fmla="*/ 383 w 399"/>
                <a:gd name="T67" fmla="*/ 155 h 501"/>
                <a:gd name="T68" fmla="*/ 377 w 399"/>
                <a:gd name="T69" fmla="*/ 133 h 501"/>
                <a:gd name="T70" fmla="*/ 368 w 399"/>
                <a:gd name="T71" fmla="*/ 114 h 501"/>
                <a:gd name="T72" fmla="*/ 355 w 399"/>
                <a:gd name="T73" fmla="*/ 96 h 501"/>
                <a:gd name="T74" fmla="*/ 343 w 399"/>
                <a:gd name="T75" fmla="*/ 81 h 501"/>
                <a:gd name="T76" fmla="*/ 328 w 399"/>
                <a:gd name="T77" fmla="*/ 65 h 501"/>
                <a:gd name="T78" fmla="*/ 312 w 399"/>
                <a:gd name="T79" fmla="*/ 53 h 501"/>
                <a:gd name="T80" fmla="*/ 278 w 399"/>
                <a:gd name="T81" fmla="*/ 31 h 501"/>
                <a:gd name="T82" fmla="*/ 244 w 399"/>
                <a:gd name="T83" fmla="*/ 16 h 501"/>
                <a:gd name="T84" fmla="*/ 210 w 399"/>
                <a:gd name="T85" fmla="*/ 3 h 501"/>
                <a:gd name="T86" fmla="*/ 176 w 399"/>
                <a:gd name="T87" fmla="*/ 0 h 501"/>
                <a:gd name="T88" fmla="*/ 148 w 399"/>
                <a:gd name="T89" fmla="*/ 0 h 501"/>
                <a:gd name="T90" fmla="*/ 148 w 399"/>
                <a:gd name="T91" fmla="*/ 0 h 501"/>
                <a:gd name="T92" fmla="*/ 124 w 399"/>
                <a:gd name="T93" fmla="*/ 9 h 501"/>
                <a:gd name="T94" fmla="*/ 99 w 399"/>
                <a:gd name="T95" fmla="*/ 19 h 501"/>
                <a:gd name="T96" fmla="*/ 74 w 399"/>
                <a:gd name="T97" fmla="*/ 34 h 501"/>
                <a:gd name="T98" fmla="*/ 53 w 399"/>
                <a:gd name="T99" fmla="*/ 53 h 501"/>
                <a:gd name="T100" fmla="*/ 31 w 399"/>
                <a:gd name="T101" fmla="*/ 74 h 501"/>
                <a:gd name="T102" fmla="*/ 16 w 399"/>
                <a:gd name="T103" fmla="*/ 99 h 501"/>
                <a:gd name="T104" fmla="*/ 6 w 399"/>
                <a:gd name="T105" fmla="*/ 127 h 501"/>
                <a:gd name="T106" fmla="*/ 0 w 399"/>
                <a:gd name="T107" fmla="*/ 155 h 501"/>
                <a:gd name="T108" fmla="*/ 0 w 399"/>
                <a:gd name="T109" fmla="*/ 155 h 50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501"/>
                <a:gd name="T167" fmla="*/ 399 w 399"/>
                <a:gd name="T168" fmla="*/ 501 h 50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501">
                  <a:moveTo>
                    <a:pt x="0" y="155"/>
                  </a:moveTo>
                  <a:lnTo>
                    <a:pt x="0" y="155"/>
                  </a:lnTo>
                  <a:lnTo>
                    <a:pt x="22" y="201"/>
                  </a:lnTo>
                  <a:lnTo>
                    <a:pt x="43" y="247"/>
                  </a:lnTo>
                  <a:lnTo>
                    <a:pt x="74" y="297"/>
                  </a:lnTo>
                  <a:lnTo>
                    <a:pt x="74" y="309"/>
                  </a:lnTo>
                  <a:lnTo>
                    <a:pt x="87" y="340"/>
                  </a:lnTo>
                  <a:lnTo>
                    <a:pt x="96" y="359"/>
                  </a:lnTo>
                  <a:lnTo>
                    <a:pt x="105" y="380"/>
                  </a:lnTo>
                  <a:lnTo>
                    <a:pt x="121" y="399"/>
                  </a:lnTo>
                  <a:lnTo>
                    <a:pt x="139" y="420"/>
                  </a:lnTo>
                  <a:lnTo>
                    <a:pt x="192" y="467"/>
                  </a:lnTo>
                  <a:lnTo>
                    <a:pt x="220" y="485"/>
                  </a:lnTo>
                  <a:lnTo>
                    <a:pt x="235" y="491"/>
                  </a:lnTo>
                  <a:lnTo>
                    <a:pt x="247" y="498"/>
                  </a:lnTo>
                  <a:lnTo>
                    <a:pt x="263" y="501"/>
                  </a:lnTo>
                  <a:lnTo>
                    <a:pt x="278" y="501"/>
                  </a:lnTo>
                  <a:lnTo>
                    <a:pt x="294" y="494"/>
                  </a:lnTo>
                  <a:lnTo>
                    <a:pt x="309" y="485"/>
                  </a:lnTo>
                  <a:lnTo>
                    <a:pt x="328" y="467"/>
                  </a:lnTo>
                  <a:lnTo>
                    <a:pt x="346" y="442"/>
                  </a:lnTo>
                  <a:lnTo>
                    <a:pt x="362" y="414"/>
                  </a:lnTo>
                  <a:lnTo>
                    <a:pt x="374" y="386"/>
                  </a:lnTo>
                  <a:lnTo>
                    <a:pt x="386" y="352"/>
                  </a:lnTo>
                  <a:lnTo>
                    <a:pt x="396" y="318"/>
                  </a:lnTo>
                  <a:lnTo>
                    <a:pt x="399" y="278"/>
                  </a:lnTo>
                  <a:lnTo>
                    <a:pt x="399" y="238"/>
                  </a:lnTo>
                  <a:lnTo>
                    <a:pt x="393" y="198"/>
                  </a:lnTo>
                  <a:lnTo>
                    <a:pt x="383" y="155"/>
                  </a:lnTo>
                  <a:lnTo>
                    <a:pt x="377" y="133"/>
                  </a:lnTo>
                  <a:lnTo>
                    <a:pt x="368" y="114"/>
                  </a:lnTo>
                  <a:lnTo>
                    <a:pt x="355" y="96"/>
                  </a:lnTo>
                  <a:lnTo>
                    <a:pt x="343" y="81"/>
                  </a:lnTo>
                  <a:lnTo>
                    <a:pt x="328" y="65"/>
                  </a:lnTo>
                  <a:lnTo>
                    <a:pt x="312" y="53"/>
                  </a:lnTo>
                  <a:lnTo>
                    <a:pt x="278" y="31"/>
                  </a:lnTo>
                  <a:lnTo>
                    <a:pt x="244" y="16"/>
                  </a:lnTo>
                  <a:lnTo>
                    <a:pt x="210" y="3"/>
                  </a:lnTo>
                  <a:lnTo>
                    <a:pt x="176" y="0"/>
                  </a:lnTo>
                  <a:lnTo>
                    <a:pt x="148" y="0"/>
                  </a:lnTo>
                  <a:lnTo>
                    <a:pt x="124" y="9"/>
                  </a:lnTo>
                  <a:lnTo>
                    <a:pt x="99" y="19"/>
                  </a:lnTo>
                  <a:lnTo>
                    <a:pt x="74" y="34"/>
                  </a:lnTo>
                  <a:lnTo>
                    <a:pt x="53" y="53"/>
                  </a:lnTo>
                  <a:lnTo>
                    <a:pt x="31" y="74"/>
                  </a:lnTo>
                  <a:lnTo>
                    <a:pt x="16" y="99"/>
                  </a:lnTo>
                  <a:lnTo>
                    <a:pt x="6" y="12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3" name="Freeform 26"/>
            <p:cNvSpPr>
              <a:spLocks/>
            </p:cNvSpPr>
            <p:nvPr/>
          </p:nvSpPr>
          <p:spPr bwMode="auto">
            <a:xfrm>
              <a:off x="4470" y="2543"/>
              <a:ext cx="56" cy="133"/>
            </a:xfrm>
            <a:custGeom>
              <a:avLst/>
              <a:gdLst>
                <a:gd name="T0" fmla="*/ 12 w 56"/>
                <a:gd name="T1" fmla="*/ 47 h 133"/>
                <a:gd name="T2" fmla="*/ 12 w 56"/>
                <a:gd name="T3" fmla="*/ 47 h 133"/>
                <a:gd name="T4" fmla="*/ 12 w 56"/>
                <a:gd name="T5" fmla="*/ 40 h 133"/>
                <a:gd name="T6" fmla="*/ 12 w 56"/>
                <a:gd name="T7" fmla="*/ 25 h 133"/>
                <a:gd name="T8" fmla="*/ 16 w 56"/>
                <a:gd name="T9" fmla="*/ 19 h 133"/>
                <a:gd name="T10" fmla="*/ 22 w 56"/>
                <a:gd name="T11" fmla="*/ 10 h 133"/>
                <a:gd name="T12" fmla="*/ 31 w 56"/>
                <a:gd name="T13" fmla="*/ 3 h 133"/>
                <a:gd name="T14" fmla="*/ 40 w 56"/>
                <a:gd name="T15" fmla="*/ 0 h 133"/>
                <a:gd name="T16" fmla="*/ 40 w 56"/>
                <a:gd name="T17" fmla="*/ 0 h 133"/>
                <a:gd name="T18" fmla="*/ 46 w 56"/>
                <a:gd name="T19" fmla="*/ 0 h 133"/>
                <a:gd name="T20" fmla="*/ 50 w 56"/>
                <a:gd name="T21" fmla="*/ 3 h 133"/>
                <a:gd name="T22" fmla="*/ 53 w 56"/>
                <a:gd name="T23" fmla="*/ 10 h 133"/>
                <a:gd name="T24" fmla="*/ 56 w 56"/>
                <a:gd name="T25" fmla="*/ 16 h 133"/>
                <a:gd name="T26" fmla="*/ 56 w 56"/>
                <a:gd name="T27" fmla="*/ 37 h 133"/>
                <a:gd name="T28" fmla="*/ 53 w 56"/>
                <a:gd name="T29" fmla="*/ 62 h 133"/>
                <a:gd name="T30" fmla="*/ 46 w 56"/>
                <a:gd name="T31" fmla="*/ 87 h 133"/>
                <a:gd name="T32" fmla="*/ 37 w 56"/>
                <a:gd name="T33" fmla="*/ 108 h 133"/>
                <a:gd name="T34" fmla="*/ 28 w 56"/>
                <a:gd name="T35" fmla="*/ 127 h 133"/>
                <a:gd name="T36" fmla="*/ 22 w 56"/>
                <a:gd name="T37" fmla="*/ 130 h 133"/>
                <a:gd name="T38" fmla="*/ 16 w 56"/>
                <a:gd name="T39" fmla="*/ 133 h 133"/>
                <a:gd name="T40" fmla="*/ 16 w 56"/>
                <a:gd name="T41" fmla="*/ 133 h 133"/>
                <a:gd name="T42" fmla="*/ 9 w 56"/>
                <a:gd name="T43" fmla="*/ 133 h 133"/>
                <a:gd name="T44" fmla="*/ 6 w 56"/>
                <a:gd name="T45" fmla="*/ 130 h 133"/>
                <a:gd name="T46" fmla="*/ 0 w 56"/>
                <a:gd name="T47" fmla="*/ 121 h 133"/>
                <a:gd name="T48" fmla="*/ 0 w 56"/>
                <a:gd name="T49" fmla="*/ 105 h 133"/>
                <a:gd name="T50" fmla="*/ 0 w 56"/>
                <a:gd name="T51" fmla="*/ 90 h 133"/>
                <a:gd name="T52" fmla="*/ 6 w 56"/>
                <a:gd name="T53" fmla="*/ 59 h 133"/>
                <a:gd name="T54" fmla="*/ 12 w 56"/>
                <a:gd name="T55" fmla="*/ 47 h 133"/>
                <a:gd name="T56" fmla="*/ 12 w 56"/>
                <a:gd name="T57" fmla="*/ 47 h 1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"/>
                <a:gd name="T88" fmla="*/ 0 h 133"/>
                <a:gd name="T89" fmla="*/ 56 w 56"/>
                <a:gd name="T90" fmla="*/ 133 h 1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" h="133">
                  <a:moveTo>
                    <a:pt x="12" y="47"/>
                  </a:moveTo>
                  <a:lnTo>
                    <a:pt x="12" y="47"/>
                  </a:lnTo>
                  <a:lnTo>
                    <a:pt x="12" y="40"/>
                  </a:lnTo>
                  <a:lnTo>
                    <a:pt x="12" y="25"/>
                  </a:lnTo>
                  <a:lnTo>
                    <a:pt x="16" y="19"/>
                  </a:lnTo>
                  <a:lnTo>
                    <a:pt x="22" y="10"/>
                  </a:lnTo>
                  <a:lnTo>
                    <a:pt x="31" y="3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0" y="3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6" y="37"/>
                  </a:lnTo>
                  <a:lnTo>
                    <a:pt x="53" y="62"/>
                  </a:lnTo>
                  <a:lnTo>
                    <a:pt x="46" y="87"/>
                  </a:lnTo>
                  <a:lnTo>
                    <a:pt x="37" y="108"/>
                  </a:lnTo>
                  <a:lnTo>
                    <a:pt x="28" y="127"/>
                  </a:lnTo>
                  <a:lnTo>
                    <a:pt x="22" y="130"/>
                  </a:lnTo>
                  <a:lnTo>
                    <a:pt x="16" y="133"/>
                  </a:lnTo>
                  <a:lnTo>
                    <a:pt x="9" y="133"/>
                  </a:lnTo>
                  <a:lnTo>
                    <a:pt x="6" y="130"/>
                  </a:lnTo>
                  <a:lnTo>
                    <a:pt x="0" y="121"/>
                  </a:lnTo>
                  <a:lnTo>
                    <a:pt x="0" y="105"/>
                  </a:lnTo>
                  <a:lnTo>
                    <a:pt x="0" y="90"/>
                  </a:lnTo>
                  <a:lnTo>
                    <a:pt x="6" y="59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D3A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4" name="Freeform 27"/>
            <p:cNvSpPr>
              <a:spLocks/>
            </p:cNvSpPr>
            <p:nvPr/>
          </p:nvSpPr>
          <p:spPr bwMode="auto">
            <a:xfrm>
              <a:off x="4368" y="2380"/>
              <a:ext cx="127" cy="259"/>
            </a:xfrm>
            <a:custGeom>
              <a:avLst/>
              <a:gdLst>
                <a:gd name="T0" fmla="*/ 0 w 127"/>
                <a:gd name="T1" fmla="*/ 18 h 259"/>
                <a:gd name="T2" fmla="*/ 0 w 127"/>
                <a:gd name="T3" fmla="*/ 18 h 259"/>
                <a:gd name="T4" fmla="*/ 22 w 127"/>
                <a:gd name="T5" fmla="*/ 46 h 259"/>
                <a:gd name="T6" fmla="*/ 43 w 127"/>
                <a:gd name="T7" fmla="*/ 77 h 259"/>
                <a:gd name="T8" fmla="*/ 74 w 127"/>
                <a:gd name="T9" fmla="*/ 108 h 259"/>
                <a:gd name="T10" fmla="*/ 74 w 127"/>
                <a:gd name="T11" fmla="*/ 108 h 259"/>
                <a:gd name="T12" fmla="*/ 87 w 127"/>
                <a:gd name="T13" fmla="*/ 123 h 259"/>
                <a:gd name="T14" fmla="*/ 96 w 127"/>
                <a:gd name="T15" fmla="*/ 142 h 259"/>
                <a:gd name="T16" fmla="*/ 105 w 127"/>
                <a:gd name="T17" fmla="*/ 160 h 259"/>
                <a:gd name="T18" fmla="*/ 108 w 127"/>
                <a:gd name="T19" fmla="*/ 179 h 259"/>
                <a:gd name="T20" fmla="*/ 111 w 127"/>
                <a:gd name="T21" fmla="*/ 200 h 259"/>
                <a:gd name="T22" fmla="*/ 108 w 127"/>
                <a:gd name="T23" fmla="*/ 222 h 259"/>
                <a:gd name="T24" fmla="*/ 102 w 127"/>
                <a:gd name="T25" fmla="*/ 241 h 259"/>
                <a:gd name="T26" fmla="*/ 93 w 127"/>
                <a:gd name="T27" fmla="*/ 259 h 259"/>
                <a:gd name="T28" fmla="*/ 93 w 127"/>
                <a:gd name="T29" fmla="*/ 259 h 259"/>
                <a:gd name="T30" fmla="*/ 99 w 127"/>
                <a:gd name="T31" fmla="*/ 256 h 259"/>
                <a:gd name="T32" fmla="*/ 105 w 127"/>
                <a:gd name="T33" fmla="*/ 250 h 259"/>
                <a:gd name="T34" fmla="*/ 114 w 127"/>
                <a:gd name="T35" fmla="*/ 237 h 259"/>
                <a:gd name="T36" fmla="*/ 121 w 127"/>
                <a:gd name="T37" fmla="*/ 222 h 259"/>
                <a:gd name="T38" fmla="*/ 127 w 127"/>
                <a:gd name="T39" fmla="*/ 197 h 259"/>
                <a:gd name="T40" fmla="*/ 127 w 127"/>
                <a:gd name="T41" fmla="*/ 166 h 259"/>
                <a:gd name="T42" fmla="*/ 127 w 127"/>
                <a:gd name="T43" fmla="*/ 126 h 259"/>
                <a:gd name="T44" fmla="*/ 127 w 127"/>
                <a:gd name="T45" fmla="*/ 126 h 259"/>
                <a:gd name="T46" fmla="*/ 124 w 127"/>
                <a:gd name="T47" fmla="*/ 108 h 259"/>
                <a:gd name="T48" fmla="*/ 118 w 127"/>
                <a:gd name="T49" fmla="*/ 86 h 259"/>
                <a:gd name="T50" fmla="*/ 111 w 127"/>
                <a:gd name="T51" fmla="*/ 71 h 259"/>
                <a:gd name="T52" fmla="*/ 102 w 127"/>
                <a:gd name="T53" fmla="*/ 55 h 259"/>
                <a:gd name="T54" fmla="*/ 84 w 127"/>
                <a:gd name="T55" fmla="*/ 30 h 259"/>
                <a:gd name="T56" fmla="*/ 62 w 127"/>
                <a:gd name="T57" fmla="*/ 12 h 259"/>
                <a:gd name="T58" fmla="*/ 40 w 127"/>
                <a:gd name="T59" fmla="*/ 0 h 259"/>
                <a:gd name="T60" fmla="*/ 31 w 127"/>
                <a:gd name="T61" fmla="*/ 0 h 259"/>
                <a:gd name="T62" fmla="*/ 22 w 127"/>
                <a:gd name="T63" fmla="*/ 0 h 259"/>
                <a:gd name="T64" fmla="*/ 16 w 127"/>
                <a:gd name="T65" fmla="*/ 0 h 259"/>
                <a:gd name="T66" fmla="*/ 9 w 127"/>
                <a:gd name="T67" fmla="*/ 6 h 259"/>
                <a:gd name="T68" fmla="*/ 3 w 127"/>
                <a:gd name="T69" fmla="*/ 9 h 259"/>
                <a:gd name="T70" fmla="*/ 0 w 127"/>
                <a:gd name="T71" fmla="*/ 18 h 259"/>
                <a:gd name="T72" fmla="*/ 0 w 127"/>
                <a:gd name="T73" fmla="*/ 18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7"/>
                <a:gd name="T112" fmla="*/ 0 h 259"/>
                <a:gd name="T113" fmla="*/ 127 w 12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7" h="259">
                  <a:moveTo>
                    <a:pt x="0" y="18"/>
                  </a:moveTo>
                  <a:lnTo>
                    <a:pt x="0" y="18"/>
                  </a:lnTo>
                  <a:lnTo>
                    <a:pt x="22" y="46"/>
                  </a:lnTo>
                  <a:lnTo>
                    <a:pt x="43" y="77"/>
                  </a:lnTo>
                  <a:lnTo>
                    <a:pt x="74" y="108"/>
                  </a:lnTo>
                  <a:lnTo>
                    <a:pt x="87" y="123"/>
                  </a:lnTo>
                  <a:lnTo>
                    <a:pt x="96" y="142"/>
                  </a:lnTo>
                  <a:lnTo>
                    <a:pt x="105" y="160"/>
                  </a:lnTo>
                  <a:lnTo>
                    <a:pt x="108" y="179"/>
                  </a:lnTo>
                  <a:lnTo>
                    <a:pt x="111" y="200"/>
                  </a:lnTo>
                  <a:lnTo>
                    <a:pt x="108" y="222"/>
                  </a:lnTo>
                  <a:lnTo>
                    <a:pt x="102" y="241"/>
                  </a:lnTo>
                  <a:lnTo>
                    <a:pt x="93" y="259"/>
                  </a:lnTo>
                  <a:lnTo>
                    <a:pt x="99" y="256"/>
                  </a:lnTo>
                  <a:lnTo>
                    <a:pt x="105" y="250"/>
                  </a:lnTo>
                  <a:lnTo>
                    <a:pt x="114" y="237"/>
                  </a:lnTo>
                  <a:lnTo>
                    <a:pt x="121" y="222"/>
                  </a:lnTo>
                  <a:lnTo>
                    <a:pt x="127" y="197"/>
                  </a:lnTo>
                  <a:lnTo>
                    <a:pt x="127" y="166"/>
                  </a:lnTo>
                  <a:lnTo>
                    <a:pt x="127" y="126"/>
                  </a:lnTo>
                  <a:lnTo>
                    <a:pt x="124" y="108"/>
                  </a:lnTo>
                  <a:lnTo>
                    <a:pt x="118" y="86"/>
                  </a:lnTo>
                  <a:lnTo>
                    <a:pt x="111" y="71"/>
                  </a:lnTo>
                  <a:lnTo>
                    <a:pt x="102" y="55"/>
                  </a:lnTo>
                  <a:lnTo>
                    <a:pt x="84" y="30"/>
                  </a:lnTo>
                  <a:lnTo>
                    <a:pt x="62" y="1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9" y="6"/>
                  </a:lnTo>
                  <a:lnTo>
                    <a:pt x="3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5" name="Freeform 28"/>
            <p:cNvSpPr>
              <a:spLocks/>
            </p:cNvSpPr>
            <p:nvPr/>
          </p:nvSpPr>
          <p:spPr bwMode="auto">
            <a:xfrm>
              <a:off x="4316" y="2522"/>
              <a:ext cx="114" cy="49"/>
            </a:xfrm>
            <a:custGeom>
              <a:avLst/>
              <a:gdLst>
                <a:gd name="T0" fmla="*/ 0 w 114"/>
                <a:gd name="T1" fmla="*/ 49 h 49"/>
                <a:gd name="T2" fmla="*/ 0 w 114"/>
                <a:gd name="T3" fmla="*/ 49 h 49"/>
                <a:gd name="T4" fmla="*/ 12 w 114"/>
                <a:gd name="T5" fmla="*/ 43 h 49"/>
                <a:gd name="T6" fmla="*/ 21 w 114"/>
                <a:gd name="T7" fmla="*/ 34 h 49"/>
                <a:gd name="T8" fmla="*/ 37 w 114"/>
                <a:gd name="T9" fmla="*/ 24 h 49"/>
                <a:gd name="T10" fmla="*/ 55 w 114"/>
                <a:gd name="T11" fmla="*/ 18 h 49"/>
                <a:gd name="T12" fmla="*/ 74 w 114"/>
                <a:gd name="T13" fmla="*/ 15 h 49"/>
                <a:gd name="T14" fmla="*/ 92 w 114"/>
                <a:gd name="T15" fmla="*/ 18 h 49"/>
                <a:gd name="T16" fmla="*/ 105 w 114"/>
                <a:gd name="T17" fmla="*/ 21 h 49"/>
                <a:gd name="T18" fmla="*/ 114 w 114"/>
                <a:gd name="T19" fmla="*/ 27 h 49"/>
                <a:gd name="T20" fmla="*/ 114 w 114"/>
                <a:gd name="T21" fmla="*/ 27 h 49"/>
                <a:gd name="T22" fmla="*/ 108 w 114"/>
                <a:gd name="T23" fmla="*/ 15 h 49"/>
                <a:gd name="T24" fmla="*/ 99 w 114"/>
                <a:gd name="T25" fmla="*/ 9 h 49"/>
                <a:gd name="T26" fmla="*/ 83 w 114"/>
                <a:gd name="T27" fmla="*/ 3 h 49"/>
                <a:gd name="T28" fmla="*/ 68 w 114"/>
                <a:gd name="T29" fmla="*/ 0 h 49"/>
                <a:gd name="T30" fmla="*/ 58 w 114"/>
                <a:gd name="T31" fmla="*/ 3 h 49"/>
                <a:gd name="T32" fmla="*/ 49 w 114"/>
                <a:gd name="T33" fmla="*/ 6 h 49"/>
                <a:gd name="T34" fmla="*/ 37 w 114"/>
                <a:gd name="T35" fmla="*/ 12 h 49"/>
                <a:gd name="T36" fmla="*/ 27 w 114"/>
                <a:gd name="T37" fmla="*/ 21 h 49"/>
                <a:gd name="T38" fmla="*/ 15 w 114"/>
                <a:gd name="T39" fmla="*/ 34 h 49"/>
                <a:gd name="T40" fmla="*/ 0 w 114"/>
                <a:gd name="T41" fmla="*/ 49 h 49"/>
                <a:gd name="T42" fmla="*/ 0 w 114"/>
                <a:gd name="T43" fmla="*/ 49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"/>
                <a:gd name="T67" fmla="*/ 0 h 49"/>
                <a:gd name="T68" fmla="*/ 114 w 114"/>
                <a:gd name="T69" fmla="*/ 49 h 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" h="49">
                  <a:moveTo>
                    <a:pt x="0" y="49"/>
                  </a:moveTo>
                  <a:lnTo>
                    <a:pt x="0" y="49"/>
                  </a:lnTo>
                  <a:lnTo>
                    <a:pt x="12" y="43"/>
                  </a:lnTo>
                  <a:lnTo>
                    <a:pt x="21" y="34"/>
                  </a:lnTo>
                  <a:lnTo>
                    <a:pt x="37" y="24"/>
                  </a:lnTo>
                  <a:lnTo>
                    <a:pt x="55" y="18"/>
                  </a:lnTo>
                  <a:lnTo>
                    <a:pt x="74" y="15"/>
                  </a:lnTo>
                  <a:lnTo>
                    <a:pt x="92" y="18"/>
                  </a:lnTo>
                  <a:lnTo>
                    <a:pt x="105" y="21"/>
                  </a:lnTo>
                  <a:lnTo>
                    <a:pt x="114" y="27"/>
                  </a:lnTo>
                  <a:lnTo>
                    <a:pt x="108" y="15"/>
                  </a:lnTo>
                  <a:lnTo>
                    <a:pt x="99" y="9"/>
                  </a:lnTo>
                  <a:lnTo>
                    <a:pt x="83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49" y="6"/>
                  </a:lnTo>
                  <a:lnTo>
                    <a:pt x="37" y="12"/>
                  </a:lnTo>
                  <a:lnTo>
                    <a:pt x="27" y="21"/>
                  </a:lnTo>
                  <a:lnTo>
                    <a:pt x="15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6" name="Freeform 29"/>
            <p:cNvSpPr>
              <a:spLocks/>
            </p:cNvSpPr>
            <p:nvPr/>
          </p:nvSpPr>
          <p:spPr bwMode="auto">
            <a:xfrm>
              <a:off x="4328" y="2593"/>
              <a:ext cx="99" cy="37"/>
            </a:xfrm>
            <a:custGeom>
              <a:avLst/>
              <a:gdLst>
                <a:gd name="T0" fmla="*/ 0 w 99"/>
                <a:gd name="T1" fmla="*/ 28 h 37"/>
                <a:gd name="T2" fmla="*/ 0 w 99"/>
                <a:gd name="T3" fmla="*/ 28 h 37"/>
                <a:gd name="T4" fmla="*/ 9 w 99"/>
                <a:gd name="T5" fmla="*/ 31 h 37"/>
                <a:gd name="T6" fmla="*/ 22 w 99"/>
                <a:gd name="T7" fmla="*/ 34 h 37"/>
                <a:gd name="T8" fmla="*/ 34 w 99"/>
                <a:gd name="T9" fmla="*/ 37 h 37"/>
                <a:gd name="T10" fmla="*/ 49 w 99"/>
                <a:gd name="T11" fmla="*/ 37 h 37"/>
                <a:gd name="T12" fmla="*/ 68 w 99"/>
                <a:gd name="T13" fmla="*/ 31 h 37"/>
                <a:gd name="T14" fmla="*/ 83 w 99"/>
                <a:gd name="T15" fmla="*/ 18 h 37"/>
                <a:gd name="T16" fmla="*/ 99 w 99"/>
                <a:gd name="T17" fmla="*/ 0 h 37"/>
                <a:gd name="T18" fmla="*/ 99 w 99"/>
                <a:gd name="T19" fmla="*/ 0 h 37"/>
                <a:gd name="T20" fmla="*/ 90 w 99"/>
                <a:gd name="T21" fmla="*/ 6 h 37"/>
                <a:gd name="T22" fmla="*/ 68 w 99"/>
                <a:gd name="T23" fmla="*/ 18 h 37"/>
                <a:gd name="T24" fmla="*/ 53 w 99"/>
                <a:gd name="T25" fmla="*/ 21 h 37"/>
                <a:gd name="T26" fmla="*/ 34 w 99"/>
                <a:gd name="T27" fmla="*/ 28 h 37"/>
                <a:gd name="T28" fmla="*/ 19 w 99"/>
                <a:gd name="T29" fmla="*/ 28 h 37"/>
                <a:gd name="T30" fmla="*/ 0 w 99"/>
                <a:gd name="T31" fmla="*/ 28 h 37"/>
                <a:gd name="T32" fmla="*/ 0 w 99"/>
                <a:gd name="T33" fmla="*/ 2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37"/>
                <a:gd name="T53" fmla="*/ 99 w 9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37">
                  <a:moveTo>
                    <a:pt x="0" y="28"/>
                  </a:moveTo>
                  <a:lnTo>
                    <a:pt x="0" y="28"/>
                  </a:lnTo>
                  <a:lnTo>
                    <a:pt x="9" y="31"/>
                  </a:lnTo>
                  <a:lnTo>
                    <a:pt x="22" y="34"/>
                  </a:lnTo>
                  <a:lnTo>
                    <a:pt x="34" y="37"/>
                  </a:lnTo>
                  <a:lnTo>
                    <a:pt x="49" y="37"/>
                  </a:lnTo>
                  <a:lnTo>
                    <a:pt x="68" y="31"/>
                  </a:lnTo>
                  <a:lnTo>
                    <a:pt x="83" y="18"/>
                  </a:lnTo>
                  <a:lnTo>
                    <a:pt x="99" y="0"/>
                  </a:lnTo>
                  <a:lnTo>
                    <a:pt x="90" y="6"/>
                  </a:lnTo>
                  <a:lnTo>
                    <a:pt x="68" y="18"/>
                  </a:lnTo>
                  <a:lnTo>
                    <a:pt x="53" y="21"/>
                  </a:lnTo>
                  <a:lnTo>
                    <a:pt x="34" y="28"/>
                  </a:lnTo>
                  <a:lnTo>
                    <a:pt x="19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7" name="Freeform 30"/>
            <p:cNvSpPr>
              <a:spLocks/>
            </p:cNvSpPr>
            <p:nvPr/>
          </p:nvSpPr>
          <p:spPr bwMode="auto">
            <a:xfrm>
              <a:off x="4164" y="2648"/>
              <a:ext cx="90" cy="28"/>
            </a:xfrm>
            <a:custGeom>
              <a:avLst/>
              <a:gdLst>
                <a:gd name="T0" fmla="*/ 90 w 90"/>
                <a:gd name="T1" fmla="*/ 0 h 28"/>
                <a:gd name="T2" fmla="*/ 90 w 90"/>
                <a:gd name="T3" fmla="*/ 0 h 28"/>
                <a:gd name="T4" fmla="*/ 81 w 90"/>
                <a:gd name="T5" fmla="*/ 10 h 28"/>
                <a:gd name="T6" fmla="*/ 74 w 90"/>
                <a:gd name="T7" fmla="*/ 16 h 28"/>
                <a:gd name="T8" fmla="*/ 62 w 90"/>
                <a:gd name="T9" fmla="*/ 25 h 28"/>
                <a:gd name="T10" fmla="*/ 50 w 90"/>
                <a:gd name="T11" fmla="*/ 28 h 28"/>
                <a:gd name="T12" fmla="*/ 34 w 90"/>
                <a:gd name="T13" fmla="*/ 28 h 28"/>
                <a:gd name="T14" fmla="*/ 16 w 90"/>
                <a:gd name="T15" fmla="*/ 22 h 28"/>
                <a:gd name="T16" fmla="*/ 0 w 90"/>
                <a:gd name="T17" fmla="*/ 6 h 28"/>
                <a:gd name="T18" fmla="*/ 0 w 90"/>
                <a:gd name="T19" fmla="*/ 6 h 28"/>
                <a:gd name="T20" fmla="*/ 6 w 90"/>
                <a:gd name="T21" fmla="*/ 10 h 28"/>
                <a:gd name="T22" fmla="*/ 28 w 90"/>
                <a:gd name="T23" fmla="*/ 16 h 28"/>
                <a:gd name="T24" fmla="*/ 40 w 90"/>
                <a:gd name="T25" fmla="*/ 16 h 28"/>
                <a:gd name="T26" fmla="*/ 56 w 90"/>
                <a:gd name="T27" fmla="*/ 16 h 28"/>
                <a:gd name="T28" fmla="*/ 71 w 90"/>
                <a:gd name="T29" fmla="*/ 10 h 28"/>
                <a:gd name="T30" fmla="*/ 90 w 90"/>
                <a:gd name="T31" fmla="*/ 0 h 28"/>
                <a:gd name="T32" fmla="*/ 90 w 90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28"/>
                <a:gd name="T53" fmla="*/ 90 w 9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28">
                  <a:moveTo>
                    <a:pt x="90" y="0"/>
                  </a:moveTo>
                  <a:lnTo>
                    <a:pt x="90" y="0"/>
                  </a:lnTo>
                  <a:lnTo>
                    <a:pt x="81" y="10"/>
                  </a:lnTo>
                  <a:lnTo>
                    <a:pt x="74" y="16"/>
                  </a:lnTo>
                  <a:lnTo>
                    <a:pt x="62" y="25"/>
                  </a:lnTo>
                  <a:lnTo>
                    <a:pt x="50" y="28"/>
                  </a:lnTo>
                  <a:lnTo>
                    <a:pt x="34" y="28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6" y="10"/>
                  </a:lnTo>
                  <a:lnTo>
                    <a:pt x="28" y="16"/>
                  </a:lnTo>
                  <a:lnTo>
                    <a:pt x="40" y="16"/>
                  </a:lnTo>
                  <a:lnTo>
                    <a:pt x="56" y="16"/>
                  </a:lnTo>
                  <a:lnTo>
                    <a:pt x="71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8" name="Freeform 31"/>
            <p:cNvSpPr>
              <a:spLocks/>
            </p:cNvSpPr>
            <p:nvPr/>
          </p:nvSpPr>
          <p:spPr bwMode="auto">
            <a:xfrm>
              <a:off x="4204" y="2571"/>
              <a:ext cx="87" cy="173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0 h 173"/>
                <a:gd name="T4" fmla="*/ 16 w 87"/>
                <a:gd name="T5" fmla="*/ 6 h 173"/>
                <a:gd name="T6" fmla="*/ 28 w 87"/>
                <a:gd name="T7" fmla="*/ 12 h 173"/>
                <a:gd name="T8" fmla="*/ 47 w 87"/>
                <a:gd name="T9" fmla="*/ 28 h 173"/>
                <a:gd name="T10" fmla="*/ 62 w 87"/>
                <a:gd name="T11" fmla="*/ 53 h 173"/>
                <a:gd name="T12" fmla="*/ 75 w 87"/>
                <a:gd name="T13" fmla="*/ 83 h 173"/>
                <a:gd name="T14" fmla="*/ 81 w 87"/>
                <a:gd name="T15" fmla="*/ 102 h 173"/>
                <a:gd name="T16" fmla="*/ 84 w 87"/>
                <a:gd name="T17" fmla="*/ 124 h 173"/>
                <a:gd name="T18" fmla="*/ 87 w 87"/>
                <a:gd name="T19" fmla="*/ 145 h 173"/>
                <a:gd name="T20" fmla="*/ 87 w 87"/>
                <a:gd name="T21" fmla="*/ 173 h 173"/>
                <a:gd name="T22" fmla="*/ 87 w 87"/>
                <a:gd name="T23" fmla="*/ 173 h 173"/>
                <a:gd name="T24" fmla="*/ 81 w 87"/>
                <a:gd name="T25" fmla="*/ 155 h 173"/>
                <a:gd name="T26" fmla="*/ 68 w 87"/>
                <a:gd name="T27" fmla="*/ 105 h 173"/>
                <a:gd name="T28" fmla="*/ 56 w 87"/>
                <a:gd name="T29" fmla="*/ 77 h 173"/>
                <a:gd name="T30" fmla="*/ 41 w 87"/>
                <a:gd name="T31" fmla="*/ 46 h 173"/>
                <a:gd name="T32" fmla="*/ 22 w 87"/>
                <a:gd name="T33" fmla="*/ 22 h 173"/>
                <a:gd name="T34" fmla="*/ 0 w 87"/>
                <a:gd name="T35" fmla="*/ 0 h 173"/>
                <a:gd name="T36" fmla="*/ 0 w 87"/>
                <a:gd name="T37" fmla="*/ 0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7"/>
                <a:gd name="T58" fmla="*/ 0 h 173"/>
                <a:gd name="T59" fmla="*/ 87 w 87"/>
                <a:gd name="T60" fmla="*/ 173 h 1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7" h="173">
                  <a:moveTo>
                    <a:pt x="0" y="0"/>
                  </a:moveTo>
                  <a:lnTo>
                    <a:pt x="0" y="0"/>
                  </a:lnTo>
                  <a:lnTo>
                    <a:pt x="16" y="6"/>
                  </a:lnTo>
                  <a:lnTo>
                    <a:pt x="28" y="12"/>
                  </a:lnTo>
                  <a:lnTo>
                    <a:pt x="47" y="28"/>
                  </a:lnTo>
                  <a:lnTo>
                    <a:pt x="62" y="53"/>
                  </a:lnTo>
                  <a:lnTo>
                    <a:pt x="75" y="83"/>
                  </a:lnTo>
                  <a:lnTo>
                    <a:pt x="81" y="102"/>
                  </a:lnTo>
                  <a:lnTo>
                    <a:pt x="84" y="124"/>
                  </a:lnTo>
                  <a:lnTo>
                    <a:pt x="87" y="145"/>
                  </a:lnTo>
                  <a:lnTo>
                    <a:pt x="87" y="173"/>
                  </a:lnTo>
                  <a:lnTo>
                    <a:pt x="81" y="155"/>
                  </a:lnTo>
                  <a:lnTo>
                    <a:pt x="68" y="105"/>
                  </a:lnTo>
                  <a:lnTo>
                    <a:pt x="56" y="77"/>
                  </a:lnTo>
                  <a:lnTo>
                    <a:pt x="41" y="46"/>
                  </a:lnTo>
                  <a:lnTo>
                    <a:pt x="2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5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99" name="Freeform 32"/>
            <p:cNvSpPr>
              <a:spLocks/>
            </p:cNvSpPr>
            <p:nvPr/>
          </p:nvSpPr>
          <p:spPr bwMode="auto">
            <a:xfrm>
              <a:off x="4288" y="2750"/>
              <a:ext cx="102" cy="50"/>
            </a:xfrm>
            <a:custGeom>
              <a:avLst/>
              <a:gdLst>
                <a:gd name="T0" fmla="*/ 0 w 102"/>
                <a:gd name="T1" fmla="*/ 22 h 50"/>
                <a:gd name="T2" fmla="*/ 0 w 102"/>
                <a:gd name="T3" fmla="*/ 22 h 50"/>
                <a:gd name="T4" fmla="*/ 9 w 102"/>
                <a:gd name="T5" fmla="*/ 19 h 50"/>
                <a:gd name="T6" fmla="*/ 18 w 102"/>
                <a:gd name="T7" fmla="*/ 19 h 50"/>
                <a:gd name="T8" fmla="*/ 31 w 102"/>
                <a:gd name="T9" fmla="*/ 22 h 50"/>
                <a:gd name="T10" fmla="*/ 31 w 102"/>
                <a:gd name="T11" fmla="*/ 22 h 50"/>
                <a:gd name="T12" fmla="*/ 37 w 102"/>
                <a:gd name="T13" fmla="*/ 16 h 50"/>
                <a:gd name="T14" fmla="*/ 46 w 102"/>
                <a:gd name="T15" fmla="*/ 13 h 50"/>
                <a:gd name="T16" fmla="*/ 55 w 102"/>
                <a:gd name="T17" fmla="*/ 10 h 50"/>
                <a:gd name="T18" fmla="*/ 55 w 102"/>
                <a:gd name="T19" fmla="*/ 10 h 50"/>
                <a:gd name="T20" fmla="*/ 80 w 102"/>
                <a:gd name="T21" fmla="*/ 10 h 50"/>
                <a:gd name="T22" fmla="*/ 93 w 102"/>
                <a:gd name="T23" fmla="*/ 6 h 50"/>
                <a:gd name="T24" fmla="*/ 102 w 102"/>
                <a:gd name="T25" fmla="*/ 0 h 50"/>
                <a:gd name="T26" fmla="*/ 102 w 102"/>
                <a:gd name="T27" fmla="*/ 0 h 50"/>
                <a:gd name="T28" fmla="*/ 102 w 102"/>
                <a:gd name="T29" fmla="*/ 10 h 50"/>
                <a:gd name="T30" fmla="*/ 96 w 102"/>
                <a:gd name="T31" fmla="*/ 22 h 50"/>
                <a:gd name="T32" fmla="*/ 89 w 102"/>
                <a:gd name="T33" fmla="*/ 31 h 50"/>
                <a:gd name="T34" fmla="*/ 80 w 102"/>
                <a:gd name="T35" fmla="*/ 40 h 50"/>
                <a:gd name="T36" fmla="*/ 71 w 102"/>
                <a:gd name="T37" fmla="*/ 47 h 50"/>
                <a:gd name="T38" fmla="*/ 55 w 102"/>
                <a:gd name="T39" fmla="*/ 50 h 50"/>
                <a:gd name="T40" fmla="*/ 55 w 102"/>
                <a:gd name="T41" fmla="*/ 50 h 50"/>
                <a:gd name="T42" fmla="*/ 43 w 102"/>
                <a:gd name="T43" fmla="*/ 50 h 50"/>
                <a:gd name="T44" fmla="*/ 34 w 102"/>
                <a:gd name="T45" fmla="*/ 50 h 50"/>
                <a:gd name="T46" fmla="*/ 18 w 102"/>
                <a:gd name="T47" fmla="*/ 43 h 50"/>
                <a:gd name="T48" fmla="*/ 12 w 102"/>
                <a:gd name="T49" fmla="*/ 37 h 50"/>
                <a:gd name="T50" fmla="*/ 12 w 102"/>
                <a:gd name="T51" fmla="*/ 34 h 50"/>
                <a:gd name="T52" fmla="*/ 12 w 102"/>
                <a:gd name="T53" fmla="*/ 34 h 50"/>
                <a:gd name="T54" fmla="*/ 6 w 102"/>
                <a:gd name="T55" fmla="*/ 31 h 50"/>
                <a:gd name="T56" fmla="*/ 3 w 102"/>
                <a:gd name="T57" fmla="*/ 28 h 50"/>
                <a:gd name="T58" fmla="*/ 0 w 102"/>
                <a:gd name="T59" fmla="*/ 22 h 50"/>
                <a:gd name="T60" fmla="*/ 0 w 102"/>
                <a:gd name="T61" fmla="*/ 22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50"/>
                <a:gd name="T95" fmla="*/ 102 w 102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50">
                  <a:moveTo>
                    <a:pt x="0" y="22"/>
                  </a:moveTo>
                  <a:lnTo>
                    <a:pt x="0" y="22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6" y="13"/>
                  </a:lnTo>
                  <a:lnTo>
                    <a:pt x="55" y="10"/>
                  </a:lnTo>
                  <a:lnTo>
                    <a:pt x="80" y="10"/>
                  </a:lnTo>
                  <a:lnTo>
                    <a:pt x="93" y="6"/>
                  </a:lnTo>
                  <a:lnTo>
                    <a:pt x="102" y="0"/>
                  </a:lnTo>
                  <a:lnTo>
                    <a:pt x="102" y="10"/>
                  </a:lnTo>
                  <a:lnTo>
                    <a:pt x="96" y="22"/>
                  </a:lnTo>
                  <a:lnTo>
                    <a:pt x="89" y="31"/>
                  </a:lnTo>
                  <a:lnTo>
                    <a:pt x="80" y="40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0" name="Freeform 33"/>
            <p:cNvSpPr>
              <a:spLocks/>
            </p:cNvSpPr>
            <p:nvPr/>
          </p:nvSpPr>
          <p:spPr bwMode="auto">
            <a:xfrm>
              <a:off x="4068" y="2256"/>
              <a:ext cx="334" cy="405"/>
            </a:xfrm>
            <a:custGeom>
              <a:avLst/>
              <a:gdLst>
                <a:gd name="T0" fmla="*/ 297 w 334"/>
                <a:gd name="T1" fmla="*/ 170 h 405"/>
                <a:gd name="T2" fmla="*/ 297 w 334"/>
                <a:gd name="T3" fmla="*/ 170 h 405"/>
                <a:gd name="T4" fmla="*/ 294 w 334"/>
                <a:gd name="T5" fmla="*/ 179 h 405"/>
                <a:gd name="T6" fmla="*/ 285 w 334"/>
                <a:gd name="T7" fmla="*/ 201 h 405"/>
                <a:gd name="T8" fmla="*/ 266 w 334"/>
                <a:gd name="T9" fmla="*/ 235 h 405"/>
                <a:gd name="T10" fmla="*/ 238 w 334"/>
                <a:gd name="T11" fmla="*/ 275 h 405"/>
                <a:gd name="T12" fmla="*/ 223 w 334"/>
                <a:gd name="T13" fmla="*/ 293 h 405"/>
                <a:gd name="T14" fmla="*/ 201 w 334"/>
                <a:gd name="T15" fmla="*/ 315 h 405"/>
                <a:gd name="T16" fmla="*/ 177 w 334"/>
                <a:gd name="T17" fmla="*/ 334 h 405"/>
                <a:gd name="T18" fmla="*/ 149 w 334"/>
                <a:gd name="T19" fmla="*/ 352 h 405"/>
                <a:gd name="T20" fmla="*/ 118 w 334"/>
                <a:gd name="T21" fmla="*/ 371 h 405"/>
                <a:gd name="T22" fmla="*/ 84 w 334"/>
                <a:gd name="T23" fmla="*/ 386 h 405"/>
                <a:gd name="T24" fmla="*/ 44 w 334"/>
                <a:gd name="T25" fmla="*/ 398 h 405"/>
                <a:gd name="T26" fmla="*/ 0 w 334"/>
                <a:gd name="T27" fmla="*/ 405 h 405"/>
                <a:gd name="T28" fmla="*/ 0 w 334"/>
                <a:gd name="T29" fmla="*/ 405 h 405"/>
                <a:gd name="T30" fmla="*/ 4 w 334"/>
                <a:gd name="T31" fmla="*/ 402 h 405"/>
                <a:gd name="T32" fmla="*/ 10 w 334"/>
                <a:gd name="T33" fmla="*/ 386 h 405"/>
                <a:gd name="T34" fmla="*/ 13 w 334"/>
                <a:gd name="T35" fmla="*/ 361 h 405"/>
                <a:gd name="T36" fmla="*/ 13 w 334"/>
                <a:gd name="T37" fmla="*/ 327 h 405"/>
                <a:gd name="T38" fmla="*/ 13 w 334"/>
                <a:gd name="T39" fmla="*/ 327 h 405"/>
                <a:gd name="T40" fmla="*/ 10 w 334"/>
                <a:gd name="T41" fmla="*/ 300 h 405"/>
                <a:gd name="T42" fmla="*/ 7 w 334"/>
                <a:gd name="T43" fmla="*/ 256 h 405"/>
                <a:gd name="T44" fmla="*/ 10 w 334"/>
                <a:gd name="T45" fmla="*/ 204 h 405"/>
                <a:gd name="T46" fmla="*/ 16 w 334"/>
                <a:gd name="T47" fmla="*/ 176 h 405"/>
                <a:gd name="T48" fmla="*/ 22 w 334"/>
                <a:gd name="T49" fmla="*/ 148 h 405"/>
                <a:gd name="T50" fmla="*/ 31 w 334"/>
                <a:gd name="T51" fmla="*/ 124 h 405"/>
                <a:gd name="T52" fmla="*/ 47 w 334"/>
                <a:gd name="T53" fmla="*/ 96 h 405"/>
                <a:gd name="T54" fmla="*/ 62 w 334"/>
                <a:gd name="T55" fmla="*/ 71 h 405"/>
                <a:gd name="T56" fmla="*/ 84 w 334"/>
                <a:gd name="T57" fmla="*/ 49 h 405"/>
                <a:gd name="T58" fmla="*/ 112 w 334"/>
                <a:gd name="T59" fmla="*/ 31 h 405"/>
                <a:gd name="T60" fmla="*/ 143 w 334"/>
                <a:gd name="T61" fmla="*/ 15 h 405"/>
                <a:gd name="T62" fmla="*/ 180 w 334"/>
                <a:gd name="T63" fmla="*/ 6 h 405"/>
                <a:gd name="T64" fmla="*/ 223 w 334"/>
                <a:gd name="T65" fmla="*/ 0 h 405"/>
                <a:gd name="T66" fmla="*/ 223 w 334"/>
                <a:gd name="T67" fmla="*/ 0 h 405"/>
                <a:gd name="T68" fmla="*/ 254 w 334"/>
                <a:gd name="T69" fmla="*/ 0 h 405"/>
                <a:gd name="T70" fmla="*/ 279 w 334"/>
                <a:gd name="T71" fmla="*/ 3 h 405"/>
                <a:gd name="T72" fmla="*/ 300 w 334"/>
                <a:gd name="T73" fmla="*/ 6 h 405"/>
                <a:gd name="T74" fmla="*/ 316 w 334"/>
                <a:gd name="T75" fmla="*/ 12 h 405"/>
                <a:gd name="T76" fmla="*/ 325 w 334"/>
                <a:gd name="T77" fmla="*/ 22 h 405"/>
                <a:gd name="T78" fmla="*/ 331 w 334"/>
                <a:gd name="T79" fmla="*/ 31 h 405"/>
                <a:gd name="T80" fmla="*/ 334 w 334"/>
                <a:gd name="T81" fmla="*/ 43 h 405"/>
                <a:gd name="T82" fmla="*/ 334 w 334"/>
                <a:gd name="T83" fmla="*/ 56 h 405"/>
                <a:gd name="T84" fmla="*/ 328 w 334"/>
                <a:gd name="T85" fmla="*/ 80 h 405"/>
                <a:gd name="T86" fmla="*/ 319 w 334"/>
                <a:gd name="T87" fmla="*/ 111 h 405"/>
                <a:gd name="T88" fmla="*/ 306 w 334"/>
                <a:gd name="T89" fmla="*/ 142 h 405"/>
                <a:gd name="T90" fmla="*/ 297 w 334"/>
                <a:gd name="T91" fmla="*/ 170 h 405"/>
                <a:gd name="T92" fmla="*/ 297 w 334"/>
                <a:gd name="T93" fmla="*/ 170 h 4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4"/>
                <a:gd name="T142" fmla="*/ 0 h 405"/>
                <a:gd name="T143" fmla="*/ 334 w 334"/>
                <a:gd name="T144" fmla="*/ 405 h 4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4" h="405">
                  <a:moveTo>
                    <a:pt x="297" y="170"/>
                  </a:moveTo>
                  <a:lnTo>
                    <a:pt x="297" y="170"/>
                  </a:lnTo>
                  <a:lnTo>
                    <a:pt x="294" y="179"/>
                  </a:lnTo>
                  <a:lnTo>
                    <a:pt x="285" y="201"/>
                  </a:lnTo>
                  <a:lnTo>
                    <a:pt x="266" y="235"/>
                  </a:lnTo>
                  <a:lnTo>
                    <a:pt x="238" y="275"/>
                  </a:lnTo>
                  <a:lnTo>
                    <a:pt x="223" y="293"/>
                  </a:lnTo>
                  <a:lnTo>
                    <a:pt x="201" y="315"/>
                  </a:lnTo>
                  <a:lnTo>
                    <a:pt x="177" y="334"/>
                  </a:lnTo>
                  <a:lnTo>
                    <a:pt x="149" y="352"/>
                  </a:lnTo>
                  <a:lnTo>
                    <a:pt x="118" y="371"/>
                  </a:lnTo>
                  <a:lnTo>
                    <a:pt x="84" y="386"/>
                  </a:lnTo>
                  <a:lnTo>
                    <a:pt x="44" y="398"/>
                  </a:lnTo>
                  <a:lnTo>
                    <a:pt x="0" y="405"/>
                  </a:lnTo>
                  <a:lnTo>
                    <a:pt x="4" y="402"/>
                  </a:lnTo>
                  <a:lnTo>
                    <a:pt x="10" y="386"/>
                  </a:lnTo>
                  <a:lnTo>
                    <a:pt x="13" y="361"/>
                  </a:lnTo>
                  <a:lnTo>
                    <a:pt x="13" y="327"/>
                  </a:lnTo>
                  <a:lnTo>
                    <a:pt x="10" y="300"/>
                  </a:lnTo>
                  <a:lnTo>
                    <a:pt x="7" y="256"/>
                  </a:lnTo>
                  <a:lnTo>
                    <a:pt x="10" y="204"/>
                  </a:lnTo>
                  <a:lnTo>
                    <a:pt x="16" y="176"/>
                  </a:lnTo>
                  <a:lnTo>
                    <a:pt x="22" y="148"/>
                  </a:lnTo>
                  <a:lnTo>
                    <a:pt x="31" y="124"/>
                  </a:lnTo>
                  <a:lnTo>
                    <a:pt x="47" y="96"/>
                  </a:lnTo>
                  <a:lnTo>
                    <a:pt x="62" y="71"/>
                  </a:lnTo>
                  <a:lnTo>
                    <a:pt x="84" y="49"/>
                  </a:lnTo>
                  <a:lnTo>
                    <a:pt x="112" y="31"/>
                  </a:lnTo>
                  <a:lnTo>
                    <a:pt x="143" y="15"/>
                  </a:lnTo>
                  <a:lnTo>
                    <a:pt x="180" y="6"/>
                  </a:lnTo>
                  <a:lnTo>
                    <a:pt x="223" y="0"/>
                  </a:lnTo>
                  <a:lnTo>
                    <a:pt x="254" y="0"/>
                  </a:lnTo>
                  <a:lnTo>
                    <a:pt x="279" y="3"/>
                  </a:lnTo>
                  <a:lnTo>
                    <a:pt x="300" y="6"/>
                  </a:lnTo>
                  <a:lnTo>
                    <a:pt x="316" y="12"/>
                  </a:lnTo>
                  <a:lnTo>
                    <a:pt x="325" y="22"/>
                  </a:lnTo>
                  <a:lnTo>
                    <a:pt x="331" y="31"/>
                  </a:lnTo>
                  <a:lnTo>
                    <a:pt x="334" y="43"/>
                  </a:lnTo>
                  <a:lnTo>
                    <a:pt x="334" y="56"/>
                  </a:lnTo>
                  <a:lnTo>
                    <a:pt x="328" y="80"/>
                  </a:lnTo>
                  <a:lnTo>
                    <a:pt x="319" y="111"/>
                  </a:lnTo>
                  <a:lnTo>
                    <a:pt x="306" y="142"/>
                  </a:lnTo>
                  <a:lnTo>
                    <a:pt x="297" y="170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1" name="Freeform 34"/>
            <p:cNvSpPr>
              <a:spLocks/>
            </p:cNvSpPr>
            <p:nvPr/>
          </p:nvSpPr>
          <p:spPr bwMode="auto">
            <a:xfrm>
              <a:off x="4065" y="2327"/>
              <a:ext cx="269" cy="349"/>
            </a:xfrm>
            <a:custGeom>
              <a:avLst/>
              <a:gdLst>
                <a:gd name="T0" fmla="*/ 0 w 269"/>
                <a:gd name="T1" fmla="*/ 349 h 349"/>
                <a:gd name="T2" fmla="*/ 0 w 269"/>
                <a:gd name="T3" fmla="*/ 349 h 349"/>
                <a:gd name="T4" fmla="*/ 7 w 269"/>
                <a:gd name="T5" fmla="*/ 321 h 349"/>
                <a:gd name="T6" fmla="*/ 19 w 269"/>
                <a:gd name="T7" fmla="*/ 294 h 349"/>
                <a:gd name="T8" fmla="*/ 31 w 269"/>
                <a:gd name="T9" fmla="*/ 269 h 349"/>
                <a:gd name="T10" fmla="*/ 47 w 269"/>
                <a:gd name="T11" fmla="*/ 244 h 349"/>
                <a:gd name="T12" fmla="*/ 47 w 269"/>
                <a:gd name="T13" fmla="*/ 244 h 349"/>
                <a:gd name="T14" fmla="*/ 47 w 269"/>
                <a:gd name="T15" fmla="*/ 244 h 349"/>
                <a:gd name="T16" fmla="*/ 87 w 269"/>
                <a:gd name="T17" fmla="*/ 179 h 349"/>
                <a:gd name="T18" fmla="*/ 133 w 269"/>
                <a:gd name="T19" fmla="*/ 117 h 349"/>
                <a:gd name="T20" fmla="*/ 133 w 269"/>
                <a:gd name="T21" fmla="*/ 117 h 349"/>
                <a:gd name="T22" fmla="*/ 133 w 269"/>
                <a:gd name="T23" fmla="*/ 117 h 349"/>
                <a:gd name="T24" fmla="*/ 155 w 269"/>
                <a:gd name="T25" fmla="*/ 90 h 349"/>
                <a:gd name="T26" fmla="*/ 180 w 269"/>
                <a:gd name="T27" fmla="*/ 65 h 349"/>
                <a:gd name="T28" fmla="*/ 207 w 269"/>
                <a:gd name="T29" fmla="*/ 40 h 349"/>
                <a:gd name="T30" fmla="*/ 235 w 269"/>
                <a:gd name="T31" fmla="*/ 19 h 349"/>
                <a:gd name="T32" fmla="*/ 235 w 269"/>
                <a:gd name="T33" fmla="*/ 19 h 349"/>
                <a:gd name="T34" fmla="*/ 235 w 269"/>
                <a:gd name="T35" fmla="*/ 19 h 349"/>
                <a:gd name="T36" fmla="*/ 266 w 269"/>
                <a:gd name="T37" fmla="*/ 0 h 349"/>
                <a:gd name="T38" fmla="*/ 266 w 269"/>
                <a:gd name="T39" fmla="*/ 0 h 349"/>
                <a:gd name="T40" fmla="*/ 266 w 269"/>
                <a:gd name="T41" fmla="*/ 0 h 349"/>
                <a:gd name="T42" fmla="*/ 269 w 269"/>
                <a:gd name="T43" fmla="*/ 6 h 349"/>
                <a:gd name="T44" fmla="*/ 269 w 269"/>
                <a:gd name="T45" fmla="*/ 6 h 349"/>
                <a:gd name="T46" fmla="*/ 238 w 269"/>
                <a:gd name="T47" fmla="*/ 25 h 349"/>
                <a:gd name="T48" fmla="*/ 238 w 269"/>
                <a:gd name="T49" fmla="*/ 25 h 349"/>
                <a:gd name="T50" fmla="*/ 238 w 269"/>
                <a:gd name="T51" fmla="*/ 25 h 349"/>
                <a:gd name="T52" fmla="*/ 210 w 269"/>
                <a:gd name="T53" fmla="*/ 43 h 349"/>
                <a:gd name="T54" fmla="*/ 183 w 269"/>
                <a:gd name="T55" fmla="*/ 68 h 349"/>
                <a:gd name="T56" fmla="*/ 161 w 269"/>
                <a:gd name="T57" fmla="*/ 93 h 349"/>
                <a:gd name="T58" fmla="*/ 139 w 269"/>
                <a:gd name="T59" fmla="*/ 121 h 349"/>
                <a:gd name="T60" fmla="*/ 139 w 269"/>
                <a:gd name="T61" fmla="*/ 121 h 349"/>
                <a:gd name="T62" fmla="*/ 139 w 269"/>
                <a:gd name="T63" fmla="*/ 121 h 349"/>
                <a:gd name="T64" fmla="*/ 93 w 269"/>
                <a:gd name="T65" fmla="*/ 182 h 349"/>
                <a:gd name="T66" fmla="*/ 50 w 269"/>
                <a:gd name="T67" fmla="*/ 247 h 349"/>
                <a:gd name="T68" fmla="*/ 50 w 269"/>
                <a:gd name="T69" fmla="*/ 247 h 349"/>
                <a:gd name="T70" fmla="*/ 50 w 269"/>
                <a:gd name="T71" fmla="*/ 247 h 349"/>
                <a:gd name="T72" fmla="*/ 34 w 269"/>
                <a:gd name="T73" fmla="*/ 272 h 349"/>
                <a:gd name="T74" fmla="*/ 22 w 269"/>
                <a:gd name="T75" fmla="*/ 297 h 349"/>
                <a:gd name="T76" fmla="*/ 13 w 269"/>
                <a:gd name="T77" fmla="*/ 321 h 349"/>
                <a:gd name="T78" fmla="*/ 7 w 269"/>
                <a:gd name="T79" fmla="*/ 349 h 349"/>
                <a:gd name="T80" fmla="*/ 7 w 269"/>
                <a:gd name="T81" fmla="*/ 349 h 349"/>
                <a:gd name="T82" fmla="*/ 0 w 269"/>
                <a:gd name="T83" fmla="*/ 349 h 349"/>
                <a:gd name="T84" fmla="*/ 0 w 269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349"/>
                <a:gd name="T131" fmla="*/ 269 w 269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349">
                  <a:moveTo>
                    <a:pt x="0" y="349"/>
                  </a:moveTo>
                  <a:lnTo>
                    <a:pt x="0" y="349"/>
                  </a:lnTo>
                  <a:lnTo>
                    <a:pt x="7" y="321"/>
                  </a:lnTo>
                  <a:lnTo>
                    <a:pt x="19" y="294"/>
                  </a:lnTo>
                  <a:lnTo>
                    <a:pt x="31" y="269"/>
                  </a:lnTo>
                  <a:lnTo>
                    <a:pt x="47" y="244"/>
                  </a:lnTo>
                  <a:lnTo>
                    <a:pt x="87" y="179"/>
                  </a:lnTo>
                  <a:lnTo>
                    <a:pt x="133" y="117"/>
                  </a:lnTo>
                  <a:lnTo>
                    <a:pt x="155" y="90"/>
                  </a:lnTo>
                  <a:lnTo>
                    <a:pt x="180" y="65"/>
                  </a:lnTo>
                  <a:lnTo>
                    <a:pt x="207" y="40"/>
                  </a:lnTo>
                  <a:lnTo>
                    <a:pt x="235" y="19"/>
                  </a:lnTo>
                  <a:lnTo>
                    <a:pt x="266" y="0"/>
                  </a:lnTo>
                  <a:lnTo>
                    <a:pt x="269" y="6"/>
                  </a:lnTo>
                  <a:lnTo>
                    <a:pt x="238" y="25"/>
                  </a:lnTo>
                  <a:lnTo>
                    <a:pt x="210" y="43"/>
                  </a:lnTo>
                  <a:lnTo>
                    <a:pt x="183" y="68"/>
                  </a:lnTo>
                  <a:lnTo>
                    <a:pt x="161" y="93"/>
                  </a:lnTo>
                  <a:lnTo>
                    <a:pt x="139" y="121"/>
                  </a:lnTo>
                  <a:lnTo>
                    <a:pt x="93" y="182"/>
                  </a:lnTo>
                  <a:lnTo>
                    <a:pt x="50" y="247"/>
                  </a:lnTo>
                  <a:lnTo>
                    <a:pt x="34" y="272"/>
                  </a:lnTo>
                  <a:lnTo>
                    <a:pt x="22" y="297"/>
                  </a:lnTo>
                  <a:lnTo>
                    <a:pt x="13" y="321"/>
                  </a:lnTo>
                  <a:lnTo>
                    <a:pt x="7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2" name="Freeform 35"/>
            <p:cNvSpPr>
              <a:spLocks/>
            </p:cNvSpPr>
            <p:nvPr/>
          </p:nvSpPr>
          <p:spPr bwMode="auto">
            <a:xfrm>
              <a:off x="4065" y="2287"/>
              <a:ext cx="288" cy="253"/>
            </a:xfrm>
            <a:custGeom>
              <a:avLst/>
              <a:gdLst>
                <a:gd name="T0" fmla="*/ 0 w 288"/>
                <a:gd name="T1" fmla="*/ 225 h 253"/>
                <a:gd name="T2" fmla="*/ 0 w 288"/>
                <a:gd name="T3" fmla="*/ 225 h 253"/>
                <a:gd name="T4" fmla="*/ 3 w 288"/>
                <a:gd name="T5" fmla="*/ 191 h 253"/>
                <a:gd name="T6" fmla="*/ 13 w 288"/>
                <a:gd name="T7" fmla="*/ 161 h 253"/>
                <a:gd name="T8" fmla="*/ 28 w 288"/>
                <a:gd name="T9" fmla="*/ 130 h 253"/>
                <a:gd name="T10" fmla="*/ 44 w 288"/>
                <a:gd name="T11" fmla="*/ 102 h 253"/>
                <a:gd name="T12" fmla="*/ 65 w 288"/>
                <a:gd name="T13" fmla="*/ 77 h 253"/>
                <a:gd name="T14" fmla="*/ 90 w 288"/>
                <a:gd name="T15" fmla="*/ 55 h 253"/>
                <a:gd name="T16" fmla="*/ 115 w 288"/>
                <a:gd name="T17" fmla="*/ 34 h 253"/>
                <a:gd name="T18" fmla="*/ 142 w 288"/>
                <a:gd name="T19" fmla="*/ 18 h 253"/>
                <a:gd name="T20" fmla="*/ 142 w 288"/>
                <a:gd name="T21" fmla="*/ 18 h 253"/>
                <a:gd name="T22" fmla="*/ 142 w 288"/>
                <a:gd name="T23" fmla="*/ 18 h 253"/>
                <a:gd name="T24" fmla="*/ 161 w 288"/>
                <a:gd name="T25" fmla="*/ 9 h 253"/>
                <a:gd name="T26" fmla="*/ 180 w 288"/>
                <a:gd name="T27" fmla="*/ 3 h 253"/>
                <a:gd name="T28" fmla="*/ 201 w 288"/>
                <a:gd name="T29" fmla="*/ 0 h 253"/>
                <a:gd name="T30" fmla="*/ 220 w 288"/>
                <a:gd name="T31" fmla="*/ 0 h 253"/>
                <a:gd name="T32" fmla="*/ 220 w 288"/>
                <a:gd name="T33" fmla="*/ 0 h 253"/>
                <a:gd name="T34" fmla="*/ 220 w 288"/>
                <a:gd name="T35" fmla="*/ 0 h 253"/>
                <a:gd name="T36" fmla="*/ 238 w 288"/>
                <a:gd name="T37" fmla="*/ 0 h 253"/>
                <a:gd name="T38" fmla="*/ 257 w 288"/>
                <a:gd name="T39" fmla="*/ 3 h 253"/>
                <a:gd name="T40" fmla="*/ 257 w 288"/>
                <a:gd name="T41" fmla="*/ 3 h 253"/>
                <a:gd name="T42" fmla="*/ 257 w 288"/>
                <a:gd name="T43" fmla="*/ 3 h 253"/>
                <a:gd name="T44" fmla="*/ 288 w 288"/>
                <a:gd name="T45" fmla="*/ 12 h 253"/>
                <a:gd name="T46" fmla="*/ 288 w 288"/>
                <a:gd name="T47" fmla="*/ 12 h 253"/>
                <a:gd name="T48" fmla="*/ 288 w 288"/>
                <a:gd name="T49" fmla="*/ 12 h 253"/>
                <a:gd name="T50" fmla="*/ 288 w 288"/>
                <a:gd name="T51" fmla="*/ 18 h 253"/>
                <a:gd name="T52" fmla="*/ 288 w 288"/>
                <a:gd name="T53" fmla="*/ 18 h 253"/>
                <a:gd name="T54" fmla="*/ 254 w 288"/>
                <a:gd name="T55" fmla="*/ 9 h 253"/>
                <a:gd name="T56" fmla="*/ 254 w 288"/>
                <a:gd name="T57" fmla="*/ 9 h 253"/>
                <a:gd name="T58" fmla="*/ 254 w 288"/>
                <a:gd name="T59" fmla="*/ 9 h 253"/>
                <a:gd name="T60" fmla="*/ 220 w 288"/>
                <a:gd name="T61" fmla="*/ 3 h 253"/>
                <a:gd name="T62" fmla="*/ 220 w 288"/>
                <a:gd name="T63" fmla="*/ 3 h 253"/>
                <a:gd name="T64" fmla="*/ 220 w 288"/>
                <a:gd name="T65" fmla="*/ 3 h 253"/>
                <a:gd name="T66" fmla="*/ 201 w 288"/>
                <a:gd name="T67" fmla="*/ 6 h 253"/>
                <a:gd name="T68" fmla="*/ 183 w 288"/>
                <a:gd name="T69" fmla="*/ 9 h 253"/>
                <a:gd name="T70" fmla="*/ 164 w 288"/>
                <a:gd name="T71" fmla="*/ 15 h 253"/>
                <a:gd name="T72" fmla="*/ 146 w 288"/>
                <a:gd name="T73" fmla="*/ 25 h 253"/>
                <a:gd name="T74" fmla="*/ 146 w 288"/>
                <a:gd name="T75" fmla="*/ 25 h 253"/>
                <a:gd name="T76" fmla="*/ 146 w 288"/>
                <a:gd name="T77" fmla="*/ 25 h 253"/>
                <a:gd name="T78" fmla="*/ 118 w 288"/>
                <a:gd name="T79" fmla="*/ 40 h 253"/>
                <a:gd name="T80" fmla="*/ 93 w 288"/>
                <a:gd name="T81" fmla="*/ 59 h 253"/>
                <a:gd name="T82" fmla="*/ 71 w 288"/>
                <a:gd name="T83" fmla="*/ 80 h 253"/>
                <a:gd name="T84" fmla="*/ 50 w 288"/>
                <a:gd name="T85" fmla="*/ 105 h 253"/>
                <a:gd name="T86" fmla="*/ 31 w 288"/>
                <a:gd name="T87" fmla="*/ 133 h 253"/>
                <a:gd name="T88" fmla="*/ 19 w 288"/>
                <a:gd name="T89" fmla="*/ 164 h 253"/>
                <a:gd name="T90" fmla="*/ 10 w 288"/>
                <a:gd name="T91" fmla="*/ 194 h 253"/>
                <a:gd name="T92" fmla="*/ 7 w 288"/>
                <a:gd name="T93" fmla="*/ 225 h 253"/>
                <a:gd name="T94" fmla="*/ 7 w 288"/>
                <a:gd name="T95" fmla="*/ 225 h 253"/>
                <a:gd name="T96" fmla="*/ 7 w 288"/>
                <a:gd name="T97" fmla="*/ 225 h 253"/>
                <a:gd name="T98" fmla="*/ 10 w 288"/>
                <a:gd name="T99" fmla="*/ 253 h 253"/>
                <a:gd name="T100" fmla="*/ 10 w 288"/>
                <a:gd name="T101" fmla="*/ 253 h 253"/>
                <a:gd name="T102" fmla="*/ 3 w 288"/>
                <a:gd name="T103" fmla="*/ 253 h 253"/>
                <a:gd name="T104" fmla="*/ 3 w 288"/>
                <a:gd name="T105" fmla="*/ 253 h 253"/>
                <a:gd name="T106" fmla="*/ 0 w 288"/>
                <a:gd name="T107" fmla="*/ 225 h 253"/>
                <a:gd name="T108" fmla="*/ 0 w 288"/>
                <a:gd name="T109" fmla="*/ 225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8"/>
                <a:gd name="T166" fmla="*/ 0 h 253"/>
                <a:gd name="T167" fmla="*/ 288 w 288"/>
                <a:gd name="T168" fmla="*/ 253 h 2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8" h="253">
                  <a:moveTo>
                    <a:pt x="0" y="225"/>
                  </a:moveTo>
                  <a:lnTo>
                    <a:pt x="0" y="225"/>
                  </a:lnTo>
                  <a:lnTo>
                    <a:pt x="3" y="191"/>
                  </a:lnTo>
                  <a:lnTo>
                    <a:pt x="13" y="161"/>
                  </a:lnTo>
                  <a:lnTo>
                    <a:pt x="28" y="130"/>
                  </a:lnTo>
                  <a:lnTo>
                    <a:pt x="44" y="102"/>
                  </a:lnTo>
                  <a:lnTo>
                    <a:pt x="65" y="77"/>
                  </a:lnTo>
                  <a:lnTo>
                    <a:pt x="90" y="55"/>
                  </a:lnTo>
                  <a:lnTo>
                    <a:pt x="115" y="34"/>
                  </a:lnTo>
                  <a:lnTo>
                    <a:pt x="142" y="18"/>
                  </a:lnTo>
                  <a:lnTo>
                    <a:pt x="161" y="9"/>
                  </a:lnTo>
                  <a:lnTo>
                    <a:pt x="180" y="3"/>
                  </a:lnTo>
                  <a:lnTo>
                    <a:pt x="201" y="0"/>
                  </a:lnTo>
                  <a:lnTo>
                    <a:pt x="220" y="0"/>
                  </a:lnTo>
                  <a:lnTo>
                    <a:pt x="238" y="0"/>
                  </a:lnTo>
                  <a:lnTo>
                    <a:pt x="257" y="3"/>
                  </a:lnTo>
                  <a:lnTo>
                    <a:pt x="288" y="12"/>
                  </a:lnTo>
                  <a:lnTo>
                    <a:pt x="288" y="18"/>
                  </a:lnTo>
                  <a:lnTo>
                    <a:pt x="254" y="9"/>
                  </a:lnTo>
                  <a:lnTo>
                    <a:pt x="220" y="3"/>
                  </a:lnTo>
                  <a:lnTo>
                    <a:pt x="201" y="6"/>
                  </a:lnTo>
                  <a:lnTo>
                    <a:pt x="183" y="9"/>
                  </a:lnTo>
                  <a:lnTo>
                    <a:pt x="164" y="15"/>
                  </a:lnTo>
                  <a:lnTo>
                    <a:pt x="146" y="25"/>
                  </a:lnTo>
                  <a:lnTo>
                    <a:pt x="118" y="40"/>
                  </a:lnTo>
                  <a:lnTo>
                    <a:pt x="93" y="59"/>
                  </a:lnTo>
                  <a:lnTo>
                    <a:pt x="71" y="80"/>
                  </a:lnTo>
                  <a:lnTo>
                    <a:pt x="50" y="105"/>
                  </a:lnTo>
                  <a:lnTo>
                    <a:pt x="31" y="133"/>
                  </a:lnTo>
                  <a:lnTo>
                    <a:pt x="19" y="164"/>
                  </a:lnTo>
                  <a:lnTo>
                    <a:pt x="10" y="194"/>
                  </a:lnTo>
                  <a:lnTo>
                    <a:pt x="7" y="225"/>
                  </a:lnTo>
                  <a:lnTo>
                    <a:pt x="10" y="253"/>
                  </a:lnTo>
                  <a:lnTo>
                    <a:pt x="3" y="253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9561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3" name="Freeform 36"/>
            <p:cNvSpPr>
              <a:spLocks/>
            </p:cNvSpPr>
            <p:nvPr/>
          </p:nvSpPr>
          <p:spPr bwMode="auto">
            <a:xfrm>
              <a:off x="3963" y="2963"/>
              <a:ext cx="770" cy="1063"/>
            </a:xfrm>
            <a:custGeom>
              <a:avLst/>
              <a:gdLst>
                <a:gd name="T0" fmla="*/ 591 w 770"/>
                <a:gd name="T1" fmla="*/ 0 h 1063"/>
                <a:gd name="T2" fmla="*/ 523 w 770"/>
                <a:gd name="T3" fmla="*/ 96 h 1063"/>
                <a:gd name="T4" fmla="*/ 430 w 770"/>
                <a:gd name="T5" fmla="*/ 210 h 1063"/>
                <a:gd name="T6" fmla="*/ 365 w 770"/>
                <a:gd name="T7" fmla="*/ 275 h 1063"/>
                <a:gd name="T8" fmla="*/ 331 w 770"/>
                <a:gd name="T9" fmla="*/ 297 h 1063"/>
                <a:gd name="T10" fmla="*/ 316 w 770"/>
                <a:gd name="T11" fmla="*/ 297 h 1063"/>
                <a:gd name="T12" fmla="*/ 291 w 770"/>
                <a:gd name="T13" fmla="*/ 281 h 1063"/>
                <a:gd name="T14" fmla="*/ 272 w 770"/>
                <a:gd name="T15" fmla="*/ 254 h 1063"/>
                <a:gd name="T16" fmla="*/ 260 w 770"/>
                <a:gd name="T17" fmla="*/ 220 h 1063"/>
                <a:gd name="T18" fmla="*/ 251 w 770"/>
                <a:gd name="T19" fmla="*/ 136 h 1063"/>
                <a:gd name="T20" fmla="*/ 260 w 770"/>
                <a:gd name="T21" fmla="*/ 65 h 1063"/>
                <a:gd name="T22" fmla="*/ 266 w 770"/>
                <a:gd name="T23" fmla="*/ 44 h 1063"/>
                <a:gd name="T24" fmla="*/ 226 w 770"/>
                <a:gd name="T25" fmla="*/ 71 h 1063"/>
                <a:gd name="T26" fmla="*/ 139 w 770"/>
                <a:gd name="T27" fmla="*/ 115 h 1063"/>
                <a:gd name="T28" fmla="*/ 127 w 770"/>
                <a:gd name="T29" fmla="*/ 124 h 1063"/>
                <a:gd name="T30" fmla="*/ 118 w 770"/>
                <a:gd name="T31" fmla="*/ 155 h 1063"/>
                <a:gd name="T32" fmla="*/ 112 w 770"/>
                <a:gd name="T33" fmla="*/ 210 h 1063"/>
                <a:gd name="T34" fmla="*/ 93 w 770"/>
                <a:gd name="T35" fmla="*/ 303 h 1063"/>
                <a:gd name="T36" fmla="*/ 71 w 770"/>
                <a:gd name="T37" fmla="*/ 368 h 1063"/>
                <a:gd name="T38" fmla="*/ 59 w 770"/>
                <a:gd name="T39" fmla="*/ 430 h 1063"/>
                <a:gd name="T40" fmla="*/ 62 w 770"/>
                <a:gd name="T41" fmla="*/ 473 h 1063"/>
                <a:gd name="T42" fmla="*/ 81 w 770"/>
                <a:gd name="T43" fmla="*/ 507 h 1063"/>
                <a:gd name="T44" fmla="*/ 105 w 770"/>
                <a:gd name="T45" fmla="*/ 522 h 1063"/>
                <a:gd name="T46" fmla="*/ 109 w 770"/>
                <a:gd name="T47" fmla="*/ 550 h 1063"/>
                <a:gd name="T48" fmla="*/ 118 w 770"/>
                <a:gd name="T49" fmla="*/ 661 h 1063"/>
                <a:gd name="T50" fmla="*/ 109 w 770"/>
                <a:gd name="T51" fmla="*/ 751 h 1063"/>
                <a:gd name="T52" fmla="*/ 99 w 770"/>
                <a:gd name="T53" fmla="*/ 797 h 1063"/>
                <a:gd name="T54" fmla="*/ 597 w 770"/>
                <a:gd name="T55" fmla="*/ 1063 h 1063"/>
                <a:gd name="T56" fmla="*/ 587 w 770"/>
                <a:gd name="T57" fmla="*/ 1029 h 1063"/>
                <a:gd name="T58" fmla="*/ 560 w 770"/>
                <a:gd name="T59" fmla="*/ 890 h 1063"/>
                <a:gd name="T60" fmla="*/ 544 w 770"/>
                <a:gd name="T61" fmla="*/ 785 h 1063"/>
                <a:gd name="T62" fmla="*/ 544 w 770"/>
                <a:gd name="T63" fmla="*/ 736 h 1063"/>
                <a:gd name="T64" fmla="*/ 560 w 770"/>
                <a:gd name="T65" fmla="*/ 674 h 1063"/>
                <a:gd name="T66" fmla="*/ 683 w 770"/>
                <a:gd name="T67" fmla="*/ 368 h 1063"/>
                <a:gd name="T68" fmla="*/ 742 w 770"/>
                <a:gd name="T69" fmla="*/ 214 h 1063"/>
                <a:gd name="T70" fmla="*/ 767 w 770"/>
                <a:gd name="T71" fmla="*/ 133 h 1063"/>
                <a:gd name="T72" fmla="*/ 770 w 770"/>
                <a:gd name="T73" fmla="*/ 93 h 1063"/>
                <a:gd name="T74" fmla="*/ 764 w 770"/>
                <a:gd name="T75" fmla="*/ 78 h 1063"/>
                <a:gd name="T76" fmla="*/ 754 w 770"/>
                <a:gd name="T77" fmla="*/ 75 h 1063"/>
                <a:gd name="T78" fmla="*/ 696 w 770"/>
                <a:gd name="T79" fmla="*/ 53 h 1063"/>
                <a:gd name="T80" fmla="*/ 606 w 770"/>
                <a:gd name="T81" fmla="*/ 7 h 1063"/>
                <a:gd name="T82" fmla="*/ 591 w 770"/>
                <a:gd name="T83" fmla="*/ 0 h 10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70"/>
                <a:gd name="T127" fmla="*/ 0 h 1063"/>
                <a:gd name="T128" fmla="*/ 770 w 770"/>
                <a:gd name="T129" fmla="*/ 1063 h 10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70" h="1063">
                  <a:moveTo>
                    <a:pt x="591" y="0"/>
                  </a:moveTo>
                  <a:lnTo>
                    <a:pt x="591" y="0"/>
                  </a:lnTo>
                  <a:lnTo>
                    <a:pt x="557" y="47"/>
                  </a:lnTo>
                  <a:lnTo>
                    <a:pt x="523" y="96"/>
                  </a:lnTo>
                  <a:lnTo>
                    <a:pt x="479" y="155"/>
                  </a:lnTo>
                  <a:lnTo>
                    <a:pt x="430" y="210"/>
                  </a:lnTo>
                  <a:lnTo>
                    <a:pt x="387" y="257"/>
                  </a:lnTo>
                  <a:lnTo>
                    <a:pt x="365" y="275"/>
                  </a:lnTo>
                  <a:lnTo>
                    <a:pt x="346" y="288"/>
                  </a:lnTo>
                  <a:lnTo>
                    <a:pt x="331" y="297"/>
                  </a:lnTo>
                  <a:lnTo>
                    <a:pt x="316" y="297"/>
                  </a:lnTo>
                  <a:lnTo>
                    <a:pt x="303" y="291"/>
                  </a:lnTo>
                  <a:lnTo>
                    <a:pt x="291" y="281"/>
                  </a:lnTo>
                  <a:lnTo>
                    <a:pt x="282" y="269"/>
                  </a:lnTo>
                  <a:lnTo>
                    <a:pt x="272" y="254"/>
                  </a:lnTo>
                  <a:lnTo>
                    <a:pt x="266" y="238"/>
                  </a:lnTo>
                  <a:lnTo>
                    <a:pt x="260" y="220"/>
                  </a:lnTo>
                  <a:lnTo>
                    <a:pt x="254" y="176"/>
                  </a:lnTo>
                  <a:lnTo>
                    <a:pt x="251" y="136"/>
                  </a:lnTo>
                  <a:lnTo>
                    <a:pt x="254" y="96"/>
                  </a:lnTo>
                  <a:lnTo>
                    <a:pt x="260" y="65"/>
                  </a:lnTo>
                  <a:lnTo>
                    <a:pt x="263" y="53"/>
                  </a:lnTo>
                  <a:lnTo>
                    <a:pt x="266" y="44"/>
                  </a:lnTo>
                  <a:lnTo>
                    <a:pt x="226" y="71"/>
                  </a:lnTo>
                  <a:lnTo>
                    <a:pt x="186" y="96"/>
                  </a:lnTo>
                  <a:lnTo>
                    <a:pt x="139" y="115"/>
                  </a:lnTo>
                  <a:lnTo>
                    <a:pt x="127" y="124"/>
                  </a:lnTo>
                  <a:lnTo>
                    <a:pt x="121" y="136"/>
                  </a:lnTo>
                  <a:lnTo>
                    <a:pt x="118" y="155"/>
                  </a:lnTo>
                  <a:lnTo>
                    <a:pt x="115" y="180"/>
                  </a:lnTo>
                  <a:lnTo>
                    <a:pt x="112" y="210"/>
                  </a:lnTo>
                  <a:lnTo>
                    <a:pt x="105" y="254"/>
                  </a:lnTo>
                  <a:lnTo>
                    <a:pt x="93" y="303"/>
                  </a:lnTo>
                  <a:lnTo>
                    <a:pt x="71" y="368"/>
                  </a:lnTo>
                  <a:lnTo>
                    <a:pt x="62" y="399"/>
                  </a:lnTo>
                  <a:lnTo>
                    <a:pt x="59" y="430"/>
                  </a:lnTo>
                  <a:lnTo>
                    <a:pt x="59" y="454"/>
                  </a:lnTo>
                  <a:lnTo>
                    <a:pt x="62" y="473"/>
                  </a:lnTo>
                  <a:lnTo>
                    <a:pt x="71" y="492"/>
                  </a:lnTo>
                  <a:lnTo>
                    <a:pt x="81" y="507"/>
                  </a:lnTo>
                  <a:lnTo>
                    <a:pt x="93" y="516"/>
                  </a:lnTo>
                  <a:lnTo>
                    <a:pt x="105" y="522"/>
                  </a:lnTo>
                  <a:lnTo>
                    <a:pt x="109" y="550"/>
                  </a:lnTo>
                  <a:lnTo>
                    <a:pt x="118" y="618"/>
                  </a:lnTo>
                  <a:lnTo>
                    <a:pt x="118" y="661"/>
                  </a:lnTo>
                  <a:lnTo>
                    <a:pt x="118" y="705"/>
                  </a:lnTo>
                  <a:lnTo>
                    <a:pt x="109" y="751"/>
                  </a:lnTo>
                  <a:lnTo>
                    <a:pt x="99" y="797"/>
                  </a:lnTo>
                  <a:lnTo>
                    <a:pt x="0" y="1063"/>
                  </a:lnTo>
                  <a:lnTo>
                    <a:pt x="597" y="1063"/>
                  </a:lnTo>
                  <a:lnTo>
                    <a:pt x="587" y="1029"/>
                  </a:lnTo>
                  <a:lnTo>
                    <a:pt x="569" y="943"/>
                  </a:lnTo>
                  <a:lnTo>
                    <a:pt x="560" y="890"/>
                  </a:lnTo>
                  <a:lnTo>
                    <a:pt x="550" y="838"/>
                  </a:lnTo>
                  <a:lnTo>
                    <a:pt x="544" y="785"/>
                  </a:lnTo>
                  <a:lnTo>
                    <a:pt x="544" y="736"/>
                  </a:lnTo>
                  <a:lnTo>
                    <a:pt x="550" y="711"/>
                  </a:lnTo>
                  <a:lnTo>
                    <a:pt x="560" y="674"/>
                  </a:lnTo>
                  <a:lnTo>
                    <a:pt x="594" y="587"/>
                  </a:lnTo>
                  <a:lnTo>
                    <a:pt x="683" y="368"/>
                  </a:lnTo>
                  <a:lnTo>
                    <a:pt x="726" y="260"/>
                  </a:lnTo>
                  <a:lnTo>
                    <a:pt x="742" y="214"/>
                  </a:lnTo>
                  <a:lnTo>
                    <a:pt x="757" y="170"/>
                  </a:lnTo>
                  <a:lnTo>
                    <a:pt x="767" y="133"/>
                  </a:lnTo>
                  <a:lnTo>
                    <a:pt x="770" y="102"/>
                  </a:lnTo>
                  <a:lnTo>
                    <a:pt x="770" y="93"/>
                  </a:lnTo>
                  <a:lnTo>
                    <a:pt x="767" y="84"/>
                  </a:lnTo>
                  <a:lnTo>
                    <a:pt x="764" y="78"/>
                  </a:lnTo>
                  <a:lnTo>
                    <a:pt x="754" y="75"/>
                  </a:lnTo>
                  <a:lnTo>
                    <a:pt x="726" y="65"/>
                  </a:lnTo>
                  <a:lnTo>
                    <a:pt x="696" y="53"/>
                  </a:lnTo>
                  <a:lnTo>
                    <a:pt x="643" y="28"/>
                  </a:lnTo>
                  <a:lnTo>
                    <a:pt x="606" y="7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0D0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4" name="Freeform 37"/>
            <p:cNvSpPr>
              <a:spLocks/>
            </p:cNvSpPr>
            <p:nvPr/>
          </p:nvSpPr>
          <p:spPr bwMode="auto">
            <a:xfrm>
              <a:off x="3781" y="3702"/>
              <a:ext cx="164" cy="123"/>
            </a:xfrm>
            <a:custGeom>
              <a:avLst/>
              <a:gdLst>
                <a:gd name="T0" fmla="*/ 12 w 164"/>
                <a:gd name="T1" fmla="*/ 3 h 123"/>
                <a:gd name="T2" fmla="*/ 53 w 164"/>
                <a:gd name="T3" fmla="*/ 15 h 123"/>
                <a:gd name="T4" fmla="*/ 77 w 164"/>
                <a:gd name="T5" fmla="*/ 15 h 123"/>
                <a:gd name="T6" fmla="*/ 114 w 164"/>
                <a:gd name="T7" fmla="*/ 12 h 123"/>
                <a:gd name="T8" fmla="*/ 130 w 164"/>
                <a:gd name="T9" fmla="*/ 31 h 123"/>
                <a:gd name="T10" fmla="*/ 114 w 164"/>
                <a:gd name="T11" fmla="*/ 34 h 123"/>
                <a:gd name="T12" fmla="*/ 90 w 164"/>
                <a:gd name="T13" fmla="*/ 43 h 123"/>
                <a:gd name="T14" fmla="*/ 59 w 164"/>
                <a:gd name="T15" fmla="*/ 46 h 123"/>
                <a:gd name="T16" fmla="*/ 37 w 164"/>
                <a:gd name="T17" fmla="*/ 43 h 123"/>
                <a:gd name="T18" fmla="*/ 90 w 164"/>
                <a:gd name="T19" fmla="*/ 55 h 123"/>
                <a:gd name="T20" fmla="*/ 111 w 164"/>
                <a:gd name="T21" fmla="*/ 55 h 123"/>
                <a:gd name="T22" fmla="*/ 151 w 164"/>
                <a:gd name="T23" fmla="*/ 55 h 123"/>
                <a:gd name="T24" fmla="*/ 161 w 164"/>
                <a:gd name="T25" fmla="*/ 61 h 123"/>
                <a:gd name="T26" fmla="*/ 164 w 164"/>
                <a:gd name="T27" fmla="*/ 71 h 123"/>
                <a:gd name="T28" fmla="*/ 111 w 164"/>
                <a:gd name="T29" fmla="*/ 83 h 123"/>
                <a:gd name="T30" fmla="*/ 96 w 164"/>
                <a:gd name="T31" fmla="*/ 86 h 123"/>
                <a:gd name="T32" fmla="*/ 65 w 164"/>
                <a:gd name="T33" fmla="*/ 86 h 123"/>
                <a:gd name="T34" fmla="*/ 90 w 164"/>
                <a:gd name="T35" fmla="*/ 95 h 123"/>
                <a:gd name="T36" fmla="*/ 124 w 164"/>
                <a:gd name="T37" fmla="*/ 102 h 123"/>
                <a:gd name="T38" fmla="*/ 136 w 164"/>
                <a:gd name="T39" fmla="*/ 99 h 123"/>
                <a:gd name="T40" fmla="*/ 158 w 164"/>
                <a:gd name="T41" fmla="*/ 102 h 123"/>
                <a:gd name="T42" fmla="*/ 164 w 164"/>
                <a:gd name="T43" fmla="*/ 111 h 123"/>
                <a:gd name="T44" fmla="*/ 145 w 164"/>
                <a:gd name="T45" fmla="*/ 114 h 123"/>
                <a:gd name="T46" fmla="*/ 111 w 164"/>
                <a:gd name="T47" fmla="*/ 120 h 123"/>
                <a:gd name="T48" fmla="*/ 84 w 164"/>
                <a:gd name="T49" fmla="*/ 120 h 123"/>
                <a:gd name="T50" fmla="*/ 59 w 164"/>
                <a:gd name="T51" fmla="*/ 114 h 123"/>
                <a:gd name="T52" fmla="*/ 53 w 164"/>
                <a:gd name="T53" fmla="*/ 114 h 123"/>
                <a:gd name="T54" fmla="*/ 34 w 164"/>
                <a:gd name="T55" fmla="*/ 99 h 123"/>
                <a:gd name="T56" fmla="*/ 25 w 164"/>
                <a:gd name="T57" fmla="*/ 71 h 123"/>
                <a:gd name="T58" fmla="*/ 19 w 164"/>
                <a:gd name="T59" fmla="*/ 68 h 123"/>
                <a:gd name="T60" fmla="*/ 3 w 164"/>
                <a:gd name="T61" fmla="*/ 49 h 123"/>
                <a:gd name="T62" fmla="*/ 0 w 164"/>
                <a:gd name="T63" fmla="*/ 34 h 123"/>
                <a:gd name="T64" fmla="*/ 0 w 164"/>
                <a:gd name="T65" fmla="*/ 24 h 123"/>
                <a:gd name="T66" fmla="*/ 3 w 164"/>
                <a:gd name="T67" fmla="*/ 0 h 123"/>
                <a:gd name="T68" fmla="*/ 12 w 164"/>
                <a:gd name="T69" fmla="*/ 3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4"/>
                <a:gd name="T106" fmla="*/ 0 h 123"/>
                <a:gd name="T107" fmla="*/ 164 w 164"/>
                <a:gd name="T108" fmla="*/ 123 h 1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4" h="123">
                  <a:moveTo>
                    <a:pt x="12" y="3"/>
                  </a:moveTo>
                  <a:lnTo>
                    <a:pt x="12" y="3"/>
                  </a:lnTo>
                  <a:lnTo>
                    <a:pt x="31" y="9"/>
                  </a:lnTo>
                  <a:lnTo>
                    <a:pt x="53" y="15"/>
                  </a:lnTo>
                  <a:lnTo>
                    <a:pt x="77" y="15"/>
                  </a:lnTo>
                  <a:lnTo>
                    <a:pt x="99" y="12"/>
                  </a:lnTo>
                  <a:lnTo>
                    <a:pt x="114" y="12"/>
                  </a:lnTo>
                  <a:lnTo>
                    <a:pt x="124" y="18"/>
                  </a:lnTo>
                  <a:lnTo>
                    <a:pt x="130" y="31"/>
                  </a:lnTo>
                  <a:lnTo>
                    <a:pt x="114" y="34"/>
                  </a:lnTo>
                  <a:lnTo>
                    <a:pt x="90" y="43"/>
                  </a:lnTo>
                  <a:lnTo>
                    <a:pt x="77" y="46"/>
                  </a:lnTo>
                  <a:lnTo>
                    <a:pt x="59" y="46"/>
                  </a:lnTo>
                  <a:lnTo>
                    <a:pt x="37" y="43"/>
                  </a:lnTo>
                  <a:lnTo>
                    <a:pt x="65" y="49"/>
                  </a:lnTo>
                  <a:lnTo>
                    <a:pt x="90" y="55"/>
                  </a:lnTo>
                  <a:lnTo>
                    <a:pt x="111" y="55"/>
                  </a:lnTo>
                  <a:lnTo>
                    <a:pt x="142" y="52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1" y="61"/>
                  </a:lnTo>
                  <a:lnTo>
                    <a:pt x="164" y="71"/>
                  </a:lnTo>
                  <a:lnTo>
                    <a:pt x="145" y="74"/>
                  </a:lnTo>
                  <a:lnTo>
                    <a:pt x="111" y="83"/>
                  </a:lnTo>
                  <a:lnTo>
                    <a:pt x="96" y="86"/>
                  </a:lnTo>
                  <a:lnTo>
                    <a:pt x="80" y="89"/>
                  </a:lnTo>
                  <a:lnTo>
                    <a:pt x="65" y="86"/>
                  </a:lnTo>
                  <a:lnTo>
                    <a:pt x="90" y="95"/>
                  </a:lnTo>
                  <a:lnTo>
                    <a:pt x="108" y="102"/>
                  </a:lnTo>
                  <a:lnTo>
                    <a:pt x="124" y="102"/>
                  </a:lnTo>
                  <a:lnTo>
                    <a:pt x="136" y="99"/>
                  </a:lnTo>
                  <a:lnTo>
                    <a:pt x="148" y="99"/>
                  </a:lnTo>
                  <a:lnTo>
                    <a:pt x="158" y="102"/>
                  </a:lnTo>
                  <a:lnTo>
                    <a:pt x="164" y="105"/>
                  </a:lnTo>
                  <a:lnTo>
                    <a:pt x="164" y="111"/>
                  </a:lnTo>
                  <a:lnTo>
                    <a:pt x="145" y="114"/>
                  </a:lnTo>
                  <a:lnTo>
                    <a:pt x="111" y="120"/>
                  </a:lnTo>
                  <a:lnTo>
                    <a:pt x="96" y="123"/>
                  </a:lnTo>
                  <a:lnTo>
                    <a:pt x="84" y="120"/>
                  </a:lnTo>
                  <a:lnTo>
                    <a:pt x="71" y="117"/>
                  </a:lnTo>
                  <a:lnTo>
                    <a:pt x="59" y="114"/>
                  </a:lnTo>
                  <a:lnTo>
                    <a:pt x="53" y="114"/>
                  </a:lnTo>
                  <a:lnTo>
                    <a:pt x="46" y="111"/>
                  </a:lnTo>
                  <a:lnTo>
                    <a:pt x="34" y="99"/>
                  </a:lnTo>
                  <a:lnTo>
                    <a:pt x="28" y="8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9" y="58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9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5" name="Freeform 38"/>
            <p:cNvSpPr>
              <a:spLocks/>
            </p:cNvSpPr>
            <p:nvPr/>
          </p:nvSpPr>
          <p:spPr bwMode="auto">
            <a:xfrm>
              <a:off x="3827" y="3807"/>
              <a:ext cx="71" cy="77"/>
            </a:xfrm>
            <a:custGeom>
              <a:avLst/>
              <a:gdLst>
                <a:gd name="T0" fmla="*/ 0 w 71"/>
                <a:gd name="T1" fmla="*/ 0 h 77"/>
                <a:gd name="T2" fmla="*/ 0 w 71"/>
                <a:gd name="T3" fmla="*/ 0 h 77"/>
                <a:gd name="T4" fmla="*/ 4 w 71"/>
                <a:gd name="T5" fmla="*/ 15 h 77"/>
                <a:gd name="T6" fmla="*/ 10 w 71"/>
                <a:gd name="T7" fmla="*/ 31 h 77"/>
                <a:gd name="T8" fmla="*/ 16 w 71"/>
                <a:gd name="T9" fmla="*/ 37 h 77"/>
                <a:gd name="T10" fmla="*/ 22 w 71"/>
                <a:gd name="T11" fmla="*/ 43 h 77"/>
                <a:gd name="T12" fmla="*/ 22 w 71"/>
                <a:gd name="T13" fmla="*/ 43 h 77"/>
                <a:gd name="T14" fmla="*/ 53 w 71"/>
                <a:gd name="T15" fmla="*/ 65 h 77"/>
                <a:gd name="T16" fmla="*/ 68 w 71"/>
                <a:gd name="T17" fmla="*/ 77 h 77"/>
                <a:gd name="T18" fmla="*/ 68 w 71"/>
                <a:gd name="T19" fmla="*/ 77 h 77"/>
                <a:gd name="T20" fmla="*/ 68 w 71"/>
                <a:gd name="T21" fmla="*/ 74 h 77"/>
                <a:gd name="T22" fmla="*/ 71 w 71"/>
                <a:gd name="T23" fmla="*/ 65 h 77"/>
                <a:gd name="T24" fmla="*/ 71 w 71"/>
                <a:gd name="T25" fmla="*/ 58 h 77"/>
                <a:gd name="T26" fmla="*/ 65 w 71"/>
                <a:gd name="T27" fmla="*/ 49 h 77"/>
                <a:gd name="T28" fmla="*/ 59 w 71"/>
                <a:gd name="T29" fmla="*/ 43 h 77"/>
                <a:gd name="T30" fmla="*/ 50 w 71"/>
                <a:gd name="T31" fmla="*/ 34 h 77"/>
                <a:gd name="T32" fmla="*/ 50 w 71"/>
                <a:gd name="T33" fmla="*/ 34 h 77"/>
                <a:gd name="T34" fmla="*/ 0 w 71"/>
                <a:gd name="T35" fmla="*/ 0 h 77"/>
                <a:gd name="T36" fmla="*/ 0 w 71"/>
                <a:gd name="T37" fmla="*/ 0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77"/>
                <a:gd name="T59" fmla="*/ 71 w 71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77">
                  <a:moveTo>
                    <a:pt x="0" y="0"/>
                  </a:moveTo>
                  <a:lnTo>
                    <a:pt x="0" y="0"/>
                  </a:lnTo>
                  <a:lnTo>
                    <a:pt x="4" y="15"/>
                  </a:lnTo>
                  <a:lnTo>
                    <a:pt x="10" y="31"/>
                  </a:lnTo>
                  <a:lnTo>
                    <a:pt x="16" y="37"/>
                  </a:lnTo>
                  <a:lnTo>
                    <a:pt x="22" y="43"/>
                  </a:lnTo>
                  <a:lnTo>
                    <a:pt x="53" y="65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71" y="65"/>
                  </a:lnTo>
                  <a:lnTo>
                    <a:pt x="71" y="58"/>
                  </a:lnTo>
                  <a:lnTo>
                    <a:pt x="65" y="49"/>
                  </a:lnTo>
                  <a:lnTo>
                    <a:pt x="59" y="43"/>
                  </a:lnTo>
                  <a:lnTo>
                    <a:pt x="5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6" name="Freeform 39"/>
            <p:cNvSpPr>
              <a:spLocks/>
            </p:cNvSpPr>
            <p:nvPr/>
          </p:nvSpPr>
          <p:spPr bwMode="auto">
            <a:xfrm>
              <a:off x="4115" y="2324"/>
              <a:ext cx="287" cy="352"/>
            </a:xfrm>
            <a:custGeom>
              <a:avLst/>
              <a:gdLst>
                <a:gd name="T0" fmla="*/ 287 w 287"/>
                <a:gd name="T1" fmla="*/ 25 h 352"/>
                <a:gd name="T2" fmla="*/ 287 w 287"/>
                <a:gd name="T3" fmla="*/ 25 h 352"/>
                <a:gd name="T4" fmla="*/ 284 w 287"/>
                <a:gd name="T5" fmla="*/ 37 h 352"/>
                <a:gd name="T6" fmla="*/ 278 w 287"/>
                <a:gd name="T7" fmla="*/ 68 h 352"/>
                <a:gd name="T8" fmla="*/ 262 w 287"/>
                <a:gd name="T9" fmla="*/ 111 h 352"/>
                <a:gd name="T10" fmla="*/ 250 w 287"/>
                <a:gd name="T11" fmla="*/ 139 h 352"/>
                <a:gd name="T12" fmla="*/ 238 w 287"/>
                <a:gd name="T13" fmla="*/ 164 h 352"/>
                <a:gd name="T14" fmla="*/ 219 w 287"/>
                <a:gd name="T15" fmla="*/ 191 h 352"/>
                <a:gd name="T16" fmla="*/ 201 w 287"/>
                <a:gd name="T17" fmla="*/ 219 h 352"/>
                <a:gd name="T18" fmla="*/ 176 w 287"/>
                <a:gd name="T19" fmla="*/ 247 h 352"/>
                <a:gd name="T20" fmla="*/ 151 w 287"/>
                <a:gd name="T21" fmla="*/ 275 h 352"/>
                <a:gd name="T22" fmla="*/ 120 w 287"/>
                <a:gd name="T23" fmla="*/ 297 h 352"/>
                <a:gd name="T24" fmla="*/ 83 w 287"/>
                <a:gd name="T25" fmla="*/ 318 h 352"/>
                <a:gd name="T26" fmla="*/ 43 w 287"/>
                <a:gd name="T27" fmla="*/ 337 h 352"/>
                <a:gd name="T28" fmla="*/ 0 w 287"/>
                <a:gd name="T29" fmla="*/ 352 h 352"/>
                <a:gd name="T30" fmla="*/ 0 w 287"/>
                <a:gd name="T31" fmla="*/ 352 h 352"/>
                <a:gd name="T32" fmla="*/ 34 w 287"/>
                <a:gd name="T33" fmla="*/ 334 h 352"/>
                <a:gd name="T34" fmla="*/ 68 w 287"/>
                <a:gd name="T35" fmla="*/ 315 h 352"/>
                <a:gd name="T36" fmla="*/ 108 w 287"/>
                <a:gd name="T37" fmla="*/ 284 h 352"/>
                <a:gd name="T38" fmla="*/ 148 w 287"/>
                <a:gd name="T39" fmla="*/ 250 h 352"/>
                <a:gd name="T40" fmla="*/ 170 w 287"/>
                <a:gd name="T41" fmla="*/ 229 h 352"/>
                <a:gd name="T42" fmla="*/ 188 w 287"/>
                <a:gd name="T43" fmla="*/ 207 h 352"/>
                <a:gd name="T44" fmla="*/ 204 w 287"/>
                <a:gd name="T45" fmla="*/ 182 h 352"/>
                <a:gd name="T46" fmla="*/ 216 w 287"/>
                <a:gd name="T47" fmla="*/ 154 h 352"/>
                <a:gd name="T48" fmla="*/ 228 w 287"/>
                <a:gd name="T49" fmla="*/ 127 h 352"/>
                <a:gd name="T50" fmla="*/ 235 w 287"/>
                <a:gd name="T51" fmla="*/ 96 h 352"/>
                <a:gd name="T52" fmla="*/ 235 w 287"/>
                <a:gd name="T53" fmla="*/ 96 h 352"/>
                <a:gd name="T54" fmla="*/ 244 w 287"/>
                <a:gd name="T55" fmla="*/ 46 h 352"/>
                <a:gd name="T56" fmla="*/ 256 w 287"/>
                <a:gd name="T57" fmla="*/ 15 h 352"/>
                <a:gd name="T58" fmla="*/ 262 w 287"/>
                <a:gd name="T59" fmla="*/ 0 h 352"/>
                <a:gd name="T60" fmla="*/ 269 w 287"/>
                <a:gd name="T61" fmla="*/ 0 h 352"/>
                <a:gd name="T62" fmla="*/ 272 w 287"/>
                <a:gd name="T63" fmla="*/ 0 h 352"/>
                <a:gd name="T64" fmla="*/ 278 w 287"/>
                <a:gd name="T65" fmla="*/ 3 h 352"/>
                <a:gd name="T66" fmla="*/ 281 w 287"/>
                <a:gd name="T67" fmla="*/ 12 h 352"/>
                <a:gd name="T68" fmla="*/ 287 w 287"/>
                <a:gd name="T69" fmla="*/ 25 h 352"/>
                <a:gd name="T70" fmla="*/ 287 w 287"/>
                <a:gd name="T71" fmla="*/ 2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7"/>
                <a:gd name="T109" fmla="*/ 0 h 352"/>
                <a:gd name="T110" fmla="*/ 287 w 287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7" h="352">
                  <a:moveTo>
                    <a:pt x="287" y="25"/>
                  </a:moveTo>
                  <a:lnTo>
                    <a:pt x="287" y="25"/>
                  </a:lnTo>
                  <a:lnTo>
                    <a:pt x="284" y="37"/>
                  </a:lnTo>
                  <a:lnTo>
                    <a:pt x="278" y="68"/>
                  </a:lnTo>
                  <a:lnTo>
                    <a:pt x="262" y="111"/>
                  </a:lnTo>
                  <a:lnTo>
                    <a:pt x="250" y="139"/>
                  </a:lnTo>
                  <a:lnTo>
                    <a:pt x="238" y="164"/>
                  </a:lnTo>
                  <a:lnTo>
                    <a:pt x="219" y="191"/>
                  </a:lnTo>
                  <a:lnTo>
                    <a:pt x="201" y="219"/>
                  </a:lnTo>
                  <a:lnTo>
                    <a:pt x="176" y="247"/>
                  </a:lnTo>
                  <a:lnTo>
                    <a:pt x="151" y="275"/>
                  </a:lnTo>
                  <a:lnTo>
                    <a:pt x="120" y="297"/>
                  </a:lnTo>
                  <a:lnTo>
                    <a:pt x="83" y="318"/>
                  </a:lnTo>
                  <a:lnTo>
                    <a:pt x="43" y="337"/>
                  </a:lnTo>
                  <a:lnTo>
                    <a:pt x="0" y="352"/>
                  </a:lnTo>
                  <a:lnTo>
                    <a:pt x="34" y="334"/>
                  </a:lnTo>
                  <a:lnTo>
                    <a:pt x="68" y="315"/>
                  </a:lnTo>
                  <a:lnTo>
                    <a:pt x="108" y="284"/>
                  </a:lnTo>
                  <a:lnTo>
                    <a:pt x="148" y="250"/>
                  </a:lnTo>
                  <a:lnTo>
                    <a:pt x="170" y="229"/>
                  </a:lnTo>
                  <a:lnTo>
                    <a:pt x="188" y="207"/>
                  </a:lnTo>
                  <a:lnTo>
                    <a:pt x="204" y="182"/>
                  </a:lnTo>
                  <a:lnTo>
                    <a:pt x="216" y="154"/>
                  </a:lnTo>
                  <a:lnTo>
                    <a:pt x="228" y="127"/>
                  </a:lnTo>
                  <a:lnTo>
                    <a:pt x="235" y="96"/>
                  </a:lnTo>
                  <a:lnTo>
                    <a:pt x="244" y="46"/>
                  </a:lnTo>
                  <a:lnTo>
                    <a:pt x="256" y="15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8" y="3"/>
                  </a:lnTo>
                  <a:lnTo>
                    <a:pt x="281" y="12"/>
                  </a:lnTo>
                  <a:lnTo>
                    <a:pt x="287" y="25"/>
                  </a:lnTo>
                  <a:close/>
                </a:path>
              </a:pathLst>
            </a:custGeom>
            <a:solidFill>
              <a:srgbClr val="3D27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7" name="Freeform 40"/>
            <p:cNvSpPr>
              <a:spLocks/>
            </p:cNvSpPr>
            <p:nvPr/>
          </p:nvSpPr>
          <p:spPr bwMode="auto">
            <a:xfrm>
              <a:off x="3970" y="3677"/>
              <a:ext cx="414" cy="247"/>
            </a:xfrm>
            <a:custGeom>
              <a:avLst/>
              <a:gdLst>
                <a:gd name="T0" fmla="*/ 293 w 414"/>
                <a:gd name="T1" fmla="*/ 154 h 247"/>
                <a:gd name="T2" fmla="*/ 210 w 414"/>
                <a:gd name="T3" fmla="*/ 102 h 247"/>
                <a:gd name="T4" fmla="*/ 163 w 414"/>
                <a:gd name="T5" fmla="*/ 65 h 247"/>
                <a:gd name="T6" fmla="*/ 92 w 414"/>
                <a:gd name="T7" fmla="*/ 22 h 247"/>
                <a:gd name="T8" fmla="*/ 49 w 414"/>
                <a:gd name="T9" fmla="*/ 0 h 247"/>
                <a:gd name="T10" fmla="*/ 49 w 414"/>
                <a:gd name="T11" fmla="*/ 3 h 247"/>
                <a:gd name="T12" fmla="*/ 52 w 414"/>
                <a:gd name="T13" fmla="*/ 18 h 247"/>
                <a:gd name="T14" fmla="*/ 64 w 414"/>
                <a:gd name="T15" fmla="*/ 31 h 247"/>
                <a:gd name="T16" fmla="*/ 136 w 414"/>
                <a:gd name="T17" fmla="*/ 80 h 247"/>
                <a:gd name="T18" fmla="*/ 163 w 414"/>
                <a:gd name="T19" fmla="*/ 105 h 247"/>
                <a:gd name="T20" fmla="*/ 105 w 414"/>
                <a:gd name="T21" fmla="*/ 77 h 247"/>
                <a:gd name="T22" fmla="*/ 77 w 414"/>
                <a:gd name="T23" fmla="*/ 71 h 247"/>
                <a:gd name="T24" fmla="*/ 24 w 414"/>
                <a:gd name="T25" fmla="*/ 56 h 247"/>
                <a:gd name="T26" fmla="*/ 0 w 414"/>
                <a:gd name="T27" fmla="*/ 46 h 247"/>
                <a:gd name="T28" fmla="*/ 0 w 414"/>
                <a:gd name="T29" fmla="*/ 56 h 247"/>
                <a:gd name="T30" fmla="*/ 18 w 414"/>
                <a:gd name="T31" fmla="*/ 77 h 247"/>
                <a:gd name="T32" fmla="*/ 18 w 414"/>
                <a:gd name="T33" fmla="*/ 80 h 247"/>
                <a:gd name="T34" fmla="*/ 27 w 414"/>
                <a:gd name="T35" fmla="*/ 96 h 247"/>
                <a:gd name="T36" fmla="*/ 40 w 414"/>
                <a:gd name="T37" fmla="*/ 105 h 247"/>
                <a:gd name="T38" fmla="*/ 117 w 414"/>
                <a:gd name="T39" fmla="*/ 148 h 247"/>
                <a:gd name="T40" fmla="*/ 132 w 414"/>
                <a:gd name="T41" fmla="*/ 161 h 247"/>
                <a:gd name="T42" fmla="*/ 58 w 414"/>
                <a:gd name="T43" fmla="*/ 142 h 247"/>
                <a:gd name="T44" fmla="*/ 46 w 414"/>
                <a:gd name="T45" fmla="*/ 139 h 247"/>
                <a:gd name="T46" fmla="*/ 40 w 414"/>
                <a:gd name="T47" fmla="*/ 139 h 247"/>
                <a:gd name="T48" fmla="*/ 40 w 414"/>
                <a:gd name="T49" fmla="*/ 142 h 247"/>
                <a:gd name="T50" fmla="*/ 49 w 414"/>
                <a:gd name="T51" fmla="*/ 151 h 247"/>
                <a:gd name="T52" fmla="*/ 58 w 414"/>
                <a:gd name="T53" fmla="*/ 157 h 247"/>
                <a:gd name="T54" fmla="*/ 111 w 414"/>
                <a:gd name="T55" fmla="*/ 176 h 247"/>
                <a:gd name="T56" fmla="*/ 139 w 414"/>
                <a:gd name="T57" fmla="*/ 191 h 247"/>
                <a:gd name="T58" fmla="*/ 200 w 414"/>
                <a:gd name="T59" fmla="*/ 229 h 247"/>
                <a:gd name="T60" fmla="*/ 241 w 414"/>
                <a:gd name="T61" fmla="*/ 244 h 247"/>
                <a:gd name="T62" fmla="*/ 278 w 414"/>
                <a:gd name="T63" fmla="*/ 244 h 247"/>
                <a:gd name="T64" fmla="*/ 305 w 414"/>
                <a:gd name="T65" fmla="*/ 235 h 247"/>
                <a:gd name="T66" fmla="*/ 395 w 414"/>
                <a:gd name="T67" fmla="*/ 225 h 247"/>
                <a:gd name="T68" fmla="*/ 407 w 414"/>
                <a:gd name="T69" fmla="*/ 222 h 247"/>
                <a:gd name="T70" fmla="*/ 414 w 414"/>
                <a:gd name="T71" fmla="*/ 207 h 247"/>
                <a:gd name="T72" fmla="*/ 411 w 414"/>
                <a:gd name="T73" fmla="*/ 173 h 247"/>
                <a:gd name="T74" fmla="*/ 404 w 414"/>
                <a:gd name="T75" fmla="*/ 157 h 247"/>
                <a:gd name="T76" fmla="*/ 392 w 414"/>
                <a:gd name="T77" fmla="*/ 154 h 247"/>
                <a:gd name="T78" fmla="*/ 330 w 414"/>
                <a:gd name="T79" fmla="*/ 157 h 247"/>
                <a:gd name="T80" fmla="*/ 293 w 414"/>
                <a:gd name="T81" fmla="*/ 154 h 2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4"/>
                <a:gd name="T124" fmla="*/ 0 h 247"/>
                <a:gd name="T125" fmla="*/ 414 w 414"/>
                <a:gd name="T126" fmla="*/ 247 h 2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4" h="247">
                  <a:moveTo>
                    <a:pt x="293" y="154"/>
                  </a:moveTo>
                  <a:lnTo>
                    <a:pt x="293" y="154"/>
                  </a:lnTo>
                  <a:lnTo>
                    <a:pt x="253" y="130"/>
                  </a:lnTo>
                  <a:lnTo>
                    <a:pt x="210" y="102"/>
                  </a:lnTo>
                  <a:lnTo>
                    <a:pt x="163" y="65"/>
                  </a:lnTo>
                  <a:lnTo>
                    <a:pt x="126" y="40"/>
                  </a:lnTo>
                  <a:lnTo>
                    <a:pt x="92" y="22"/>
                  </a:lnTo>
                  <a:lnTo>
                    <a:pt x="64" y="9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6" y="9"/>
                  </a:lnTo>
                  <a:lnTo>
                    <a:pt x="52" y="18"/>
                  </a:lnTo>
                  <a:lnTo>
                    <a:pt x="64" y="31"/>
                  </a:lnTo>
                  <a:lnTo>
                    <a:pt x="102" y="56"/>
                  </a:lnTo>
                  <a:lnTo>
                    <a:pt x="136" y="80"/>
                  </a:lnTo>
                  <a:lnTo>
                    <a:pt x="163" y="105"/>
                  </a:lnTo>
                  <a:lnTo>
                    <a:pt x="132" y="90"/>
                  </a:lnTo>
                  <a:lnTo>
                    <a:pt x="105" y="77"/>
                  </a:lnTo>
                  <a:lnTo>
                    <a:pt x="77" y="71"/>
                  </a:lnTo>
                  <a:lnTo>
                    <a:pt x="49" y="65"/>
                  </a:lnTo>
                  <a:lnTo>
                    <a:pt x="24" y="5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18" y="77"/>
                  </a:lnTo>
                  <a:lnTo>
                    <a:pt x="18" y="80"/>
                  </a:lnTo>
                  <a:lnTo>
                    <a:pt x="21" y="86"/>
                  </a:lnTo>
                  <a:lnTo>
                    <a:pt x="27" y="96"/>
                  </a:lnTo>
                  <a:lnTo>
                    <a:pt x="40" y="105"/>
                  </a:lnTo>
                  <a:lnTo>
                    <a:pt x="89" y="133"/>
                  </a:lnTo>
                  <a:lnTo>
                    <a:pt x="117" y="148"/>
                  </a:lnTo>
                  <a:lnTo>
                    <a:pt x="132" y="161"/>
                  </a:lnTo>
                  <a:lnTo>
                    <a:pt x="105" y="151"/>
                  </a:lnTo>
                  <a:lnTo>
                    <a:pt x="58" y="142"/>
                  </a:lnTo>
                  <a:lnTo>
                    <a:pt x="46" y="139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45"/>
                  </a:lnTo>
                  <a:lnTo>
                    <a:pt x="49" y="151"/>
                  </a:lnTo>
                  <a:lnTo>
                    <a:pt x="58" y="157"/>
                  </a:lnTo>
                  <a:lnTo>
                    <a:pt x="95" y="170"/>
                  </a:lnTo>
                  <a:lnTo>
                    <a:pt x="111" y="176"/>
                  </a:lnTo>
                  <a:lnTo>
                    <a:pt x="139" y="191"/>
                  </a:lnTo>
                  <a:lnTo>
                    <a:pt x="163" y="207"/>
                  </a:lnTo>
                  <a:lnTo>
                    <a:pt x="200" y="229"/>
                  </a:lnTo>
                  <a:lnTo>
                    <a:pt x="219" y="238"/>
                  </a:lnTo>
                  <a:lnTo>
                    <a:pt x="241" y="244"/>
                  </a:lnTo>
                  <a:lnTo>
                    <a:pt x="259" y="247"/>
                  </a:lnTo>
                  <a:lnTo>
                    <a:pt x="278" y="244"/>
                  </a:lnTo>
                  <a:lnTo>
                    <a:pt x="305" y="235"/>
                  </a:lnTo>
                  <a:lnTo>
                    <a:pt x="333" y="232"/>
                  </a:lnTo>
                  <a:lnTo>
                    <a:pt x="395" y="225"/>
                  </a:lnTo>
                  <a:lnTo>
                    <a:pt x="407" y="222"/>
                  </a:lnTo>
                  <a:lnTo>
                    <a:pt x="411" y="216"/>
                  </a:lnTo>
                  <a:lnTo>
                    <a:pt x="414" y="207"/>
                  </a:lnTo>
                  <a:lnTo>
                    <a:pt x="414" y="195"/>
                  </a:lnTo>
                  <a:lnTo>
                    <a:pt x="411" y="173"/>
                  </a:lnTo>
                  <a:lnTo>
                    <a:pt x="404" y="157"/>
                  </a:lnTo>
                  <a:lnTo>
                    <a:pt x="401" y="154"/>
                  </a:lnTo>
                  <a:lnTo>
                    <a:pt x="392" y="154"/>
                  </a:lnTo>
                  <a:lnTo>
                    <a:pt x="367" y="154"/>
                  </a:lnTo>
                  <a:lnTo>
                    <a:pt x="330" y="157"/>
                  </a:lnTo>
                  <a:lnTo>
                    <a:pt x="312" y="157"/>
                  </a:lnTo>
                  <a:lnTo>
                    <a:pt x="293" y="154"/>
                  </a:lnTo>
                  <a:close/>
                </a:path>
              </a:pathLst>
            </a:custGeom>
            <a:solidFill>
              <a:srgbClr val="CC96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8" name="Freeform 41"/>
            <p:cNvSpPr>
              <a:spLocks/>
            </p:cNvSpPr>
            <p:nvPr/>
          </p:nvSpPr>
          <p:spPr bwMode="auto">
            <a:xfrm>
              <a:off x="4288" y="3031"/>
              <a:ext cx="541" cy="890"/>
            </a:xfrm>
            <a:custGeom>
              <a:avLst/>
              <a:gdLst>
                <a:gd name="T0" fmla="*/ 290 w 541"/>
                <a:gd name="T1" fmla="*/ 285 h 890"/>
                <a:gd name="T2" fmla="*/ 290 w 541"/>
                <a:gd name="T3" fmla="*/ 285 h 890"/>
                <a:gd name="T4" fmla="*/ 287 w 541"/>
                <a:gd name="T5" fmla="*/ 263 h 890"/>
                <a:gd name="T6" fmla="*/ 284 w 541"/>
                <a:gd name="T7" fmla="*/ 207 h 890"/>
                <a:gd name="T8" fmla="*/ 284 w 541"/>
                <a:gd name="T9" fmla="*/ 176 h 890"/>
                <a:gd name="T10" fmla="*/ 287 w 541"/>
                <a:gd name="T11" fmla="*/ 142 h 890"/>
                <a:gd name="T12" fmla="*/ 293 w 541"/>
                <a:gd name="T13" fmla="*/ 108 h 890"/>
                <a:gd name="T14" fmla="*/ 300 w 541"/>
                <a:gd name="T15" fmla="*/ 96 h 890"/>
                <a:gd name="T16" fmla="*/ 306 w 541"/>
                <a:gd name="T17" fmla="*/ 84 h 890"/>
                <a:gd name="T18" fmla="*/ 306 w 541"/>
                <a:gd name="T19" fmla="*/ 84 h 890"/>
                <a:gd name="T20" fmla="*/ 324 w 541"/>
                <a:gd name="T21" fmla="*/ 59 h 890"/>
                <a:gd name="T22" fmla="*/ 343 w 541"/>
                <a:gd name="T23" fmla="*/ 37 h 890"/>
                <a:gd name="T24" fmla="*/ 364 w 541"/>
                <a:gd name="T25" fmla="*/ 19 h 890"/>
                <a:gd name="T26" fmla="*/ 389 w 541"/>
                <a:gd name="T27" fmla="*/ 7 h 890"/>
                <a:gd name="T28" fmla="*/ 401 w 541"/>
                <a:gd name="T29" fmla="*/ 3 h 890"/>
                <a:gd name="T30" fmla="*/ 414 w 541"/>
                <a:gd name="T31" fmla="*/ 0 h 890"/>
                <a:gd name="T32" fmla="*/ 429 w 541"/>
                <a:gd name="T33" fmla="*/ 3 h 890"/>
                <a:gd name="T34" fmla="*/ 442 w 541"/>
                <a:gd name="T35" fmla="*/ 7 h 890"/>
                <a:gd name="T36" fmla="*/ 454 w 541"/>
                <a:gd name="T37" fmla="*/ 13 h 890"/>
                <a:gd name="T38" fmla="*/ 469 w 541"/>
                <a:gd name="T39" fmla="*/ 22 h 890"/>
                <a:gd name="T40" fmla="*/ 482 w 541"/>
                <a:gd name="T41" fmla="*/ 34 h 890"/>
                <a:gd name="T42" fmla="*/ 497 w 541"/>
                <a:gd name="T43" fmla="*/ 53 h 890"/>
                <a:gd name="T44" fmla="*/ 497 w 541"/>
                <a:gd name="T45" fmla="*/ 53 h 890"/>
                <a:gd name="T46" fmla="*/ 503 w 541"/>
                <a:gd name="T47" fmla="*/ 62 h 890"/>
                <a:gd name="T48" fmla="*/ 510 w 541"/>
                <a:gd name="T49" fmla="*/ 78 h 890"/>
                <a:gd name="T50" fmla="*/ 519 w 541"/>
                <a:gd name="T51" fmla="*/ 115 h 890"/>
                <a:gd name="T52" fmla="*/ 528 w 541"/>
                <a:gd name="T53" fmla="*/ 164 h 890"/>
                <a:gd name="T54" fmla="*/ 534 w 541"/>
                <a:gd name="T55" fmla="*/ 220 h 890"/>
                <a:gd name="T56" fmla="*/ 537 w 541"/>
                <a:gd name="T57" fmla="*/ 281 h 890"/>
                <a:gd name="T58" fmla="*/ 541 w 541"/>
                <a:gd name="T59" fmla="*/ 349 h 890"/>
                <a:gd name="T60" fmla="*/ 541 w 541"/>
                <a:gd name="T61" fmla="*/ 491 h 890"/>
                <a:gd name="T62" fmla="*/ 541 w 541"/>
                <a:gd name="T63" fmla="*/ 627 h 890"/>
                <a:gd name="T64" fmla="*/ 534 w 541"/>
                <a:gd name="T65" fmla="*/ 745 h 890"/>
                <a:gd name="T66" fmla="*/ 528 w 541"/>
                <a:gd name="T67" fmla="*/ 856 h 890"/>
                <a:gd name="T68" fmla="*/ 528 w 541"/>
                <a:gd name="T69" fmla="*/ 856 h 890"/>
                <a:gd name="T70" fmla="*/ 469 w 541"/>
                <a:gd name="T71" fmla="*/ 862 h 890"/>
                <a:gd name="T72" fmla="*/ 327 w 541"/>
                <a:gd name="T73" fmla="*/ 875 h 890"/>
                <a:gd name="T74" fmla="*/ 154 w 541"/>
                <a:gd name="T75" fmla="*/ 887 h 890"/>
                <a:gd name="T76" fmla="*/ 77 w 541"/>
                <a:gd name="T77" fmla="*/ 890 h 890"/>
                <a:gd name="T78" fmla="*/ 9 w 541"/>
                <a:gd name="T79" fmla="*/ 887 h 890"/>
                <a:gd name="T80" fmla="*/ 9 w 541"/>
                <a:gd name="T81" fmla="*/ 887 h 890"/>
                <a:gd name="T82" fmla="*/ 9 w 541"/>
                <a:gd name="T83" fmla="*/ 878 h 890"/>
                <a:gd name="T84" fmla="*/ 12 w 541"/>
                <a:gd name="T85" fmla="*/ 853 h 890"/>
                <a:gd name="T86" fmla="*/ 9 w 541"/>
                <a:gd name="T87" fmla="*/ 819 h 890"/>
                <a:gd name="T88" fmla="*/ 6 w 541"/>
                <a:gd name="T89" fmla="*/ 803 h 890"/>
                <a:gd name="T90" fmla="*/ 0 w 541"/>
                <a:gd name="T91" fmla="*/ 791 h 890"/>
                <a:gd name="T92" fmla="*/ 0 w 541"/>
                <a:gd name="T93" fmla="*/ 791 h 890"/>
                <a:gd name="T94" fmla="*/ 343 w 541"/>
                <a:gd name="T95" fmla="*/ 717 h 890"/>
                <a:gd name="T96" fmla="*/ 343 w 541"/>
                <a:gd name="T97" fmla="*/ 717 h 890"/>
                <a:gd name="T98" fmla="*/ 343 w 541"/>
                <a:gd name="T99" fmla="*/ 717 h 890"/>
                <a:gd name="T100" fmla="*/ 346 w 541"/>
                <a:gd name="T101" fmla="*/ 711 h 890"/>
                <a:gd name="T102" fmla="*/ 349 w 541"/>
                <a:gd name="T103" fmla="*/ 698 h 890"/>
                <a:gd name="T104" fmla="*/ 346 w 541"/>
                <a:gd name="T105" fmla="*/ 649 h 890"/>
                <a:gd name="T106" fmla="*/ 340 w 541"/>
                <a:gd name="T107" fmla="*/ 578 h 890"/>
                <a:gd name="T108" fmla="*/ 327 w 541"/>
                <a:gd name="T109" fmla="*/ 501 h 890"/>
                <a:gd name="T110" fmla="*/ 303 w 541"/>
                <a:gd name="T111" fmla="*/ 352 h 890"/>
                <a:gd name="T112" fmla="*/ 290 w 541"/>
                <a:gd name="T113" fmla="*/ 285 h 890"/>
                <a:gd name="T114" fmla="*/ 290 w 541"/>
                <a:gd name="T115" fmla="*/ 285 h 8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1"/>
                <a:gd name="T175" fmla="*/ 0 h 890"/>
                <a:gd name="T176" fmla="*/ 541 w 541"/>
                <a:gd name="T177" fmla="*/ 890 h 8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1" h="890">
                  <a:moveTo>
                    <a:pt x="290" y="285"/>
                  </a:moveTo>
                  <a:lnTo>
                    <a:pt x="290" y="285"/>
                  </a:lnTo>
                  <a:lnTo>
                    <a:pt x="287" y="263"/>
                  </a:lnTo>
                  <a:lnTo>
                    <a:pt x="284" y="207"/>
                  </a:lnTo>
                  <a:lnTo>
                    <a:pt x="284" y="176"/>
                  </a:lnTo>
                  <a:lnTo>
                    <a:pt x="287" y="142"/>
                  </a:lnTo>
                  <a:lnTo>
                    <a:pt x="293" y="108"/>
                  </a:lnTo>
                  <a:lnTo>
                    <a:pt x="300" y="96"/>
                  </a:lnTo>
                  <a:lnTo>
                    <a:pt x="306" y="84"/>
                  </a:lnTo>
                  <a:lnTo>
                    <a:pt x="324" y="59"/>
                  </a:lnTo>
                  <a:lnTo>
                    <a:pt x="343" y="37"/>
                  </a:lnTo>
                  <a:lnTo>
                    <a:pt x="364" y="19"/>
                  </a:lnTo>
                  <a:lnTo>
                    <a:pt x="389" y="7"/>
                  </a:lnTo>
                  <a:lnTo>
                    <a:pt x="401" y="3"/>
                  </a:lnTo>
                  <a:lnTo>
                    <a:pt x="414" y="0"/>
                  </a:lnTo>
                  <a:lnTo>
                    <a:pt x="429" y="3"/>
                  </a:lnTo>
                  <a:lnTo>
                    <a:pt x="442" y="7"/>
                  </a:lnTo>
                  <a:lnTo>
                    <a:pt x="454" y="13"/>
                  </a:lnTo>
                  <a:lnTo>
                    <a:pt x="469" y="22"/>
                  </a:lnTo>
                  <a:lnTo>
                    <a:pt x="482" y="34"/>
                  </a:lnTo>
                  <a:lnTo>
                    <a:pt x="497" y="53"/>
                  </a:lnTo>
                  <a:lnTo>
                    <a:pt x="503" y="62"/>
                  </a:lnTo>
                  <a:lnTo>
                    <a:pt x="510" y="78"/>
                  </a:lnTo>
                  <a:lnTo>
                    <a:pt x="519" y="115"/>
                  </a:lnTo>
                  <a:lnTo>
                    <a:pt x="528" y="164"/>
                  </a:lnTo>
                  <a:lnTo>
                    <a:pt x="534" y="220"/>
                  </a:lnTo>
                  <a:lnTo>
                    <a:pt x="537" y="281"/>
                  </a:lnTo>
                  <a:lnTo>
                    <a:pt x="541" y="349"/>
                  </a:lnTo>
                  <a:lnTo>
                    <a:pt x="541" y="491"/>
                  </a:lnTo>
                  <a:lnTo>
                    <a:pt x="541" y="627"/>
                  </a:lnTo>
                  <a:lnTo>
                    <a:pt x="534" y="745"/>
                  </a:lnTo>
                  <a:lnTo>
                    <a:pt x="528" y="856"/>
                  </a:lnTo>
                  <a:lnTo>
                    <a:pt x="469" y="862"/>
                  </a:lnTo>
                  <a:lnTo>
                    <a:pt x="327" y="875"/>
                  </a:lnTo>
                  <a:lnTo>
                    <a:pt x="154" y="887"/>
                  </a:lnTo>
                  <a:lnTo>
                    <a:pt x="77" y="890"/>
                  </a:lnTo>
                  <a:lnTo>
                    <a:pt x="9" y="887"/>
                  </a:lnTo>
                  <a:lnTo>
                    <a:pt x="9" y="878"/>
                  </a:lnTo>
                  <a:lnTo>
                    <a:pt x="12" y="853"/>
                  </a:lnTo>
                  <a:lnTo>
                    <a:pt x="9" y="819"/>
                  </a:lnTo>
                  <a:lnTo>
                    <a:pt x="6" y="803"/>
                  </a:lnTo>
                  <a:lnTo>
                    <a:pt x="0" y="791"/>
                  </a:lnTo>
                  <a:lnTo>
                    <a:pt x="343" y="717"/>
                  </a:lnTo>
                  <a:lnTo>
                    <a:pt x="346" y="711"/>
                  </a:lnTo>
                  <a:lnTo>
                    <a:pt x="349" y="698"/>
                  </a:lnTo>
                  <a:lnTo>
                    <a:pt x="346" y="649"/>
                  </a:lnTo>
                  <a:lnTo>
                    <a:pt x="340" y="578"/>
                  </a:lnTo>
                  <a:lnTo>
                    <a:pt x="327" y="501"/>
                  </a:lnTo>
                  <a:lnTo>
                    <a:pt x="303" y="352"/>
                  </a:lnTo>
                  <a:lnTo>
                    <a:pt x="290" y="285"/>
                  </a:lnTo>
                  <a:close/>
                </a:path>
              </a:pathLst>
            </a:custGeom>
            <a:solidFill>
              <a:srgbClr val="F4D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09" name="Freeform 42"/>
            <p:cNvSpPr>
              <a:spLocks/>
            </p:cNvSpPr>
            <p:nvPr/>
          </p:nvSpPr>
          <p:spPr bwMode="auto">
            <a:xfrm>
              <a:off x="4424" y="3084"/>
              <a:ext cx="358" cy="763"/>
            </a:xfrm>
            <a:custGeom>
              <a:avLst/>
              <a:gdLst>
                <a:gd name="T0" fmla="*/ 265 w 358"/>
                <a:gd name="T1" fmla="*/ 3 h 763"/>
                <a:gd name="T2" fmla="*/ 265 w 358"/>
                <a:gd name="T3" fmla="*/ 3 h 763"/>
                <a:gd name="T4" fmla="*/ 259 w 358"/>
                <a:gd name="T5" fmla="*/ 9 h 763"/>
                <a:gd name="T6" fmla="*/ 241 w 358"/>
                <a:gd name="T7" fmla="*/ 25 h 763"/>
                <a:gd name="T8" fmla="*/ 232 w 358"/>
                <a:gd name="T9" fmla="*/ 37 h 763"/>
                <a:gd name="T10" fmla="*/ 219 w 358"/>
                <a:gd name="T11" fmla="*/ 55 h 763"/>
                <a:gd name="T12" fmla="*/ 207 w 358"/>
                <a:gd name="T13" fmla="*/ 77 h 763"/>
                <a:gd name="T14" fmla="*/ 198 w 358"/>
                <a:gd name="T15" fmla="*/ 102 h 763"/>
                <a:gd name="T16" fmla="*/ 198 w 358"/>
                <a:gd name="T17" fmla="*/ 102 h 763"/>
                <a:gd name="T18" fmla="*/ 160 w 358"/>
                <a:gd name="T19" fmla="*/ 204 h 763"/>
                <a:gd name="T20" fmla="*/ 108 w 358"/>
                <a:gd name="T21" fmla="*/ 364 h 763"/>
                <a:gd name="T22" fmla="*/ 55 w 358"/>
                <a:gd name="T23" fmla="*/ 522 h 763"/>
                <a:gd name="T24" fmla="*/ 31 w 358"/>
                <a:gd name="T25" fmla="*/ 584 h 763"/>
                <a:gd name="T26" fmla="*/ 12 w 358"/>
                <a:gd name="T27" fmla="*/ 624 h 763"/>
                <a:gd name="T28" fmla="*/ 12 w 358"/>
                <a:gd name="T29" fmla="*/ 624 h 763"/>
                <a:gd name="T30" fmla="*/ 6 w 358"/>
                <a:gd name="T31" fmla="*/ 636 h 763"/>
                <a:gd name="T32" fmla="*/ 3 w 358"/>
                <a:gd name="T33" fmla="*/ 649 h 763"/>
                <a:gd name="T34" fmla="*/ 0 w 358"/>
                <a:gd name="T35" fmla="*/ 661 h 763"/>
                <a:gd name="T36" fmla="*/ 3 w 358"/>
                <a:gd name="T37" fmla="*/ 673 h 763"/>
                <a:gd name="T38" fmla="*/ 9 w 358"/>
                <a:gd name="T39" fmla="*/ 695 h 763"/>
                <a:gd name="T40" fmla="*/ 21 w 358"/>
                <a:gd name="T41" fmla="*/ 713 h 763"/>
                <a:gd name="T42" fmla="*/ 37 w 358"/>
                <a:gd name="T43" fmla="*/ 732 h 763"/>
                <a:gd name="T44" fmla="*/ 55 w 358"/>
                <a:gd name="T45" fmla="*/ 744 h 763"/>
                <a:gd name="T46" fmla="*/ 71 w 358"/>
                <a:gd name="T47" fmla="*/ 757 h 763"/>
                <a:gd name="T48" fmla="*/ 86 w 358"/>
                <a:gd name="T49" fmla="*/ 763 h 763"/>
                <a:gd name="T50" fmla="*/ 86 w 358"/>
                <a:gd name="T51" fmla="*/ 763 h 763"/>
                <a:gd name="T52" fmla="*/ 92 w 358"/>
                <a:gd name="T53" fmla="*/ 760 h 763"/>
                <a:gd name="T54" fmla="*/ 105 w 358"/>
                <a:gd name="T55" fmla="*/ 754 h 763"/>
                <a:gd name="T56" fmla="*/ 117 w 358"/>
                <a:gd name="T57" fmla="*/ 738 h 763"/>
                <a:gd name="T58" fmla="*/ 136 w 358"/>
                <a:gd name="T59" fmla="*/ 717 h 763"/>
                <a:gd name="T60" fmla="*/ 173 w 358"/>
                <a:gd name="T61" fmla="*/ 661 h 763"/>
                <a:gd name="T62" fmla="*/ 213 w 358"/>
                <a:gd name="T63" fmla="*/ 593 h 763"/>
                <a:gd name="T64" fmla="*/ 256 w 358"/>
                <a:gd name="T65" fmla="*/ 516 h 763"/>
                <a:gd name="T66" fmla="*/ 293 w 358"/>
                <a:gd name="T67" fmla="*/ 435 h 763"/>
                <a:gd name="T68" fmla="*/ 324 w 358"/>
                <a:gd name="T69" fmla="*/ 361 h 763"/>
                <a:gd name="T70" fmla="*/ 337 w 358"/>
                <a:gd name="T71" fmla="*/ 327 h 763"/>
                <a:gd name="T72" fmla="*/ 346 w 358"/>
                <a:gd name="T73" fmla="*/ 293 h 763"/>
                <a:gd name="T74" fmla="*/ 346 w 358"/>
                <a:gd name="T75" fmla="*/ 293 h 763"/>
                <a:gd name="T76" fmla="*/ 355 w 358"/>
                <a:gd name="T77" fmla="*/ 235 h 763"/>
                <a:gd name="T78" fmla="*/ 358 w 358"/>
                <a:gd name="T79" fmla="*/ 179 h 763"/>
                <a:gd name="T80" fmla="*/ 358 w 358"/>
                <a:gd name="T81" fmla="*/ 127 h 763"/>
                <a:gd name="T82" fmla="*/ 349 w 358"/>
                <a:gd name="T83" fmla="*/ 77 h 763"/>
                <a:gd name="T84" fmla="*/ 343 w 358"/>
                <a:gd name="T85" fmla="*/ 59 h 763"/>
                <a:gd name="T86" fmla="*/ 337 w 358"/>
                <a:gd name="T87" fmla="*/ 40 h 763"/>
                <a:gd name="T88" fmla="*/ 327 w 358"/>
                <a:gd name="T89" fmla="*/ 25 h 763"/>
                <a:gd name="T90" fmla="*/ 318 w 358"/>
                <a:gd name="T91" fmla="*/ 12 h 763"/>
                <a:gd name="T92" fmla="*/ 306 w 358"/>
                <a:gd name="T93" fmla="*/ 6 h 763"/>
                <a:gd name="T94" fmla="*/ 293 w 358"/>
                <a:gd name="T95" fmla="*/ 0 h 763"/>
                <a:gd name="T96" fmla="*/ 281 w 358"/>
                <a:gd name="T97" fmla="*/ 0 h 763"/>
                <a:gd name="T98" fmla="*/ 265 w 358"/>
                <a:gd name="T99" fmla="*/ 3 h 763"/>
                <a:gd name="T100" fmla="*/ 265 w 358"/>
                <a:gd name="T101" fmla="*/ 3 h 7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8"/>
                <a:gd name="T154" fmla="*/ 0 h 763"/>
                <a:gd name="T155" fmla="*/ 358 w 358"/>
                <a:gd name="T156" fmla="*/ 763 h 7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8" h="763">
                  <a:moveTo>
                    <a:pt x="265" y="3"/>
                  </a:moveTo>
                  <a:lnTo>
                    <a:pt x="265" y="3"/>
                  </a:lnTo>
                  <a:lnTo>
                    <a:pt x="259" y="9"/>
                  </a:lnTo>
                  <a:lnTo>
                    <a:pt x="241" y="25"/>
                  </a:lnTo>
                  <a:lnTo>
                    <a:pt x="232" y="37"/>
                  </a:lnTo>
                  <a:lnTo>
                    <a:pt x="219" y="55"/>
                  </a:lnTo>
                  <a:lnTo>
                    <a:pt x="207" y="77"/>
                  </a:lnTo>
                  <a:lnTo>
                    <a:pt x="198" y="102"/>
                  </a:lnTo>
                  <a:lnTo>
                    <a:pt x="160" y="204"/>
                  </a:lnTo>
                  <a:lnTo>
                    <a:pt x="108" y="364"/>
                  </a:lnTo>
                  <a:lnTo>
                    <a:pt x="55" y="522"/>
                  </a:lnTo>
                  <a:lnTo>
                    <a:pt x="31" y="584"/>
                  </a:lnTo>
                  <a:lnTo>
                    <a:pt x="12" y="624"/>
                  </a:lnTo>
                  <a:lnTo>
                    <a:pt x="6" y="636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73"/>
                  </a:lnTo>
                  <a:lnTo>
                    <a:pt x="9" y="695"/>
                  </a:lnTo>
                  <a:lnTo>
                    <a:pt x="21" y="713"/>
                  </a:lnTo>
                  <a:lnTo>
                    <a:pt x="37" y="732"/>
                  </a:lnTo>
                  <a:lnTo>
                    <a:pt x="55" y="744"/>
                  </a:lnTo>
                  <a:lnTo>
                    <a:pt x="71" y="757"/>
                  </a:lnTo>
                  <a:lnTo>
                    <a:pt x="86" y="763"/>
                  </a:lnTo>
                  <a:lnTo>
                    <a:pt x="92" y="760"/>
                  </a:lnTo>
                  <a:lnTo>
                    <a:pt x="105" y="754"/>
                  </a:lnTo>
                  <a:lnTo>
                    <a:pt x="117" y="738"/>
                  </a:lnTo>
                  <a:lnTo>
                    <a:pt x="136" y="717"/>
                  </a:lnTo>
                  <a:lnTo>
                    <a:pt x="173" y="661"/>
                  </a:lnTo>
                  <a:lnTo>
                    <a:pt x="213" y="593"/>
                  </a:lnTo>
                  <a:lnTo>
                    <a:pt x="256" y="516"/>
                  </a:lnTo>
                  <a:lnTo>
                    <a:pt x="293" y="435"/>
                  </a:lnTo>
                  <a:lnTo>
                    <a:pt x="324" y="361"/>
                  </a:lnTo>
                  <a:lnTo>
                    <a:pt x="337" y="327"/>
                  </a:lnTo>
                  <a:lnTo>
                    <a:pt x="346" y="293"/>
                  </a:lnTo>
                  <a:lnTo>
                    <a:pt x="355" y="235"/>
                  </a:lnTo>
                  <a:lnTo>
                    <a:pt x="358" y="179"/>
                  </a:lnTo>
                  <a:lnTo>
                    <a:pt x="358" y="127"/>
                  </a:lnTo>
                  <a:lnTo>
                    <a:pt x="349" y="77"/>
                  </a:lnTo>
                  <a:lnTo>
                    <a:pt x="343" y="59"/>
                  </a:lnTo>
                  <a:lnTo>
                    <a:pt x="337" y="40"/>
                  </a:lnTo>
                  <a:lnTo>
                    <a:pt x="327" y="25"/>
                  </a:lnTo>
                  <a:lnTo>
                    <a:pt x="318" y="12"/>
                  </a:lnTo>
                  <a:lnTo>
                    <a:pt x="306" y="6"/>
                  </a:lnTo>
                  <a:lnTo>
                    <a:pt x="293" y="0"/>
                  </a:lnTo>
                  <a:lnTo>
                    <a:pt x="281" y="0"/>
                  </a:lnTo>
                  <a:lnTo>
                    <a:pt x="265" y="3"/>
                  </a:lnTo>
                  <a:close/>
                </a:path>
              </a:pathLst>
            </a:custGeom>
            <a:solidFill>
              <a:srgbClr val="5EC2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0" name="Freeform 43"/>
            <p:cNvSpPr>
              <a:spLocks/>
            </p:cNvSpPr>
            <p:nvPr/>
          </p:nvSpPr>
          <p:spPr bwMode="auto">
            <a:xfrm>
              <a:off x="4591" y="2346"/>
              <a:ext cx="228" cy="549"/>
            </a:xfrm>
            <a:custGeom>
              <a:avLst/>
              <a:gdLst>
                <a:gd name="T0" fmla="*/ 126 w 228"/>
                <a:gd name="T1" fmla="*/ 0 h 549"/>
                <a:gd name="T2" fmla="*/ 126 w 228"/>
                <a:gd name="T3" fmla="*/ 0 h 549"/>
                <a:gd name="T4" fmla="*/ 111 w 228"/>
                <a:gd name="T5" fmla="*/ 12 h 549"/>
                <a:gd name="T6" fmla="*/ 95 w 228"/>
                <a:gd name="T7" fmla="*/ 30 h 549"/>
                <a:gd name="T8" fmla="*/ 80 w 228"/>
                <a:gd name="T9" fmla="*/ 52 h 549"/>
                <a:gd name="T10" fmla="*/ 65 w 228"/>
                <a:gd name="T11" fmla="*/ 83 h 549"/>
                <a:gd name="T12" fmla="*/ 49 w 228"/>
                <a:gd name="T13" fmla="*/ 123 h 549"/>
                <a:gd name="T14" fmla="*/ 40 w 228"/>
                <a:gd name="T15" fmla="*/ 169 h 549"/>
                <a:gd name="T16" fmla="*/ 37 w 228"/>
                <a:gd name="T17" fmla="*/ 197 h 549"/>
                <a:gd name="T18" fmla="*/ 37 w 228"/>
                <a:gd name="T19" fmla="*/ 225 h 549"/>
                <a:gd name="T20" fmla="*/ 37 w 228"/>
                <a:gd name="T21" fmla="*/ 225 h 549"/>
                <a:gd name="T22" fmla="*/ 37 w 228"/>
                <a:gd name="T23" fmla="*/ 284 h 549"/>
                <a:gd name="T24" fmla="*/ 43 w 228"/>
                <a:gd name="T25" fmla="*/ 333 h 549"/>
                <a:gd name="T26" fmla="*/ 46 w 228"/>
                <a:gd name="T27" fmla="*/ 380 h 549"/>
                <a:gd name="T28" fmla="*/ 49 w 228"/>
                <a:gd name="T29" fmla="*/ 420 h 549"/>
                <a:gd name="T30" fmla="*/ 49 w 228"/>
                <a:gd name="T31" fmla="*/ 457 h 549"/>
                <a:gd name="T32" fmla="*/ 46 w 228"/>
                <a:gd name="T33" fmla="*/ 475 h 549"/>
                <a:gd name="T34" fmla="*/ 40 w 228"/>
                <a:gd name="T35" fmla="*/ 491 h 549"/>
                <a:gd name="T36" fmla="*/ 34 w 228"/>
                <a:gd name="T37" fmla="*/ 506 h 549"/>
                <a:gd name="T38" fmla="*/ 24 w 228"/>
                <a:gd name="T39" fmla="*/ 522 h 549"/>
                <a:gd name="T40" fmla="*/ 15 w 228"/>
                <a:gd name="T41" fmla="*/ 534 h 549"/>
                <a:gd name="T42" fmla="*/ 0 w 228"/>
                <a:gd name="T43" fmla="*/ 549 h 549"/>
                <a:gd name="T44" fmla="*/ 0 w 228"/>
                <a:gd name="T45" fmla="*/ 549 h 549"/>
                <a:gd name="T46" fmla="*/ 24 w 228"/>
                <a:gd name="T47" fmla="*/ 549 h 549"/>
                <a:gd name="T48" fmla="*/ 49 w 228"/>
                <a:gd name="T49" fmla="*/ 546 h 549"/>
                <a:gd name="T50" fmla="*/ 80 w 228"/>
                <a:gd name="T51" fmla="*/ 540 h 549"/>
                <a:gd name="T52" fmla="*/ 114 w 228"/>
                <a:gd name="T53" fmla="*/ 528 h 549"/>
                <a:gd name="T54" fmla="*/ 148 w 228"/>
                <a:gd name="T55" fmla="*/ 512 h 549"/>
                <a:gd name="T56" fmla="*/ 163 w 228"/>
                <a:gd name="T57" fmla="*/ 500 h 549"/>
                <a:gd name="T58" fmla="*/ 179 w 228"/>
                <a:gd name="T59" fmla="*/ 485 h 549"/>
                <a:gd name="T60" fmla="*/ 194 w 228"/>
                <a:gd name="T61" fmla="*/ 469 h 549"/>
                <a:gd name="T62" fmla="*/ 207 w 228"/>
                <a:gd name="T63" fmla="*/ 451 h 549"/>
                <a:gd name="T64" fmla="*/ 207 w 228"/>
                <a:gd name="T65" fmla="*/ 451 h 549"/>
                <a:gd name="T66" fmla="*/ 216 w 228"/>
                <a:gd name="T67" fmla="*/ 426 h 549"/>
                <a:gd name="T68" fmla="*/ 222 w 228"/>
                <a:gd name="T69" fmla="*/ 398 h 549"/>
                <a:gd name="T70" fmla="*/ 228 w 228"/>
                <a:gd name="T71" fmla="*/ 367 h 549"/>
                <a:gd name="T72" fmla="*/ 228 w 228"/>
                <a:gd name="T73" fmla="*/ 330 h 549"/>
                <a:gd name="T74" fmla="*/ 228 w 228"/>
                <a:gd name="T75" fmla="*/ 293 h 549"/>
                <a:gd name="T76" fmla="*/ 225 w 228"/>
                <a:gd name="T77" fmla="*/ 253 h 549"/>
                <a:gd name="T78" fmla="*/ 216 w 228"/>
                <a:gd name="T79" fmla="*/ 173 h 549"/>
                <a:gd name="T80" fmla="*/ 207 w 228"/>
                <a:gd name="T81" fmla="*/ 135 h 549"/>
                <a:gd name="T82" fmla="*/ 197 w 228"/>
                <a:gd name="T83" fmla="*/ 102 h 549"/>
                <a:gd name="T84" fmla="*/ 185 w 228"/>
                <a:gd name="T85" fmla="*/ 71 h 549"/>
                <a:gd name="T86" fmla="*/ 176 w 228"/>
                <a:gd name="T87" fmla="*/ 43 h 549"/>
                <a:gd name="T88" fmla="*/ 163 w 228"/>
                <a:gd name="T89" fmla="*/ 21 h 549"/>
                <a:gd name="T90" fmla="*/ 151 w 228"/>
                <a:gd name="T91" fmla="*/ 6 h 549"/>
                <a:gd name="T92" fmla="*/ 139 w 228"/>
                <a:gd name="T93" fmla="*/ 0 h 549"/>
                <a:gd name="T94" fmla="*/ 132 w 228"/>
                <a:gd name="T95" fmla="*/ 0 h 549"/>
                <a:gd name="T96" fmla="*/ 126 w 228"/>
                <a:gd name="T97" fmla="*/ 0 h 549"/>
                <a:gd name="T98" fmla="*/ 126 w 228"/>
                <a:gd name="T99" fmla="*/ 0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8"/>
                <a:gd name="T151" fmla="*/ 0 h 549"/>
                <a:gd name="T152" fmla="*/ 228 w 228"/>
                <a:gd name="T153" fmla="*/ 549 h 5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8" h="549">
                  <a:moveTo>
                    <a:pt x="126" y="0"/>
                  </a:moveTo>
                  <a:lnTo>
                    <a:pt x="126" y="0"/>
                  </a:lnTo>
                  <a:lnTo>
                    <a:pt x="111" y="12"/>
                  </a:lnTo>
                  <a:lnTo>
                    <a:pt x="95" y="30"/>
                  </a:lnTo>
                  <a:lnTo>
                    <a:pt x="80" y="52"/>
                  </a:lnTo>
                  <a:lnTo>
                    <a:pt x="65" y="83"/>
                  </a:lnTo>
                  <a:lnTo>
                    <a:pt x="49" y="123"/>
                  </a:lnTo>
                  <a:lnTo>
                    <a:pt x="40" y="169"/>
                  </a:lnTo>
                  <a:lnTo>
                    <a:pt x="37" y="197"/>
                  </a:lnTo>
                  <a:lnTo>
                    <a:pt x="37" y="225"/>
                  </a:lnTo>
                  <a:lnTo>
                    <a:pt x="37" y="284"/>
                  </a:lnTo>
                  <a:lnTo>
                    <a:pt x="43" y="333"/>
                  </a:lnTo>
                  <a:lnTo>
                    <a:pt x="46" y="380"/>
                  </a:lnTo>
                  <a:lnTo>
                    <a:pt x="49" y="420"/>
                  </a:lnTo>
                  <a:lnTo>
                    <a:pt x="49" y="457"/>
                  </a:lnTo>
                  <a:lnTo>
                    <a:pt x="46" y="475"/>
                  </a:lnTo>
                  <a:lnTo>
                    <a:pt x="40" y="491"/>
                  </a:lnTo>
                  <a:lnTo>
                    <a:pt x="34" y="506"/>
                  </a:lnTo>
                  <a:lnTo>
                    <a:pt x="24" y="522"/>
                  </a:lnTo>
                  <a:lnTo>
                    <a:pt x="15" y="534"/>
                  </a:lnTo>
                  <a:lnTo>
                    <a:pt x="0" y="549"/>
                  </a:lnTo>
                  <a:lnTo>
                    <a:pt x="24" y="549"/>
                  </a:lnTo>
                  <a:lnTo>
                    <a:pt x="49" y="546"/>
                  </a:lnTo>
                  <a:lnTo>
                    <a:pt x="80" y="540"/>
                  </a:lnTo>
                  <a:lnTo>
                    <a:pt x="114" y="528"/>
                  </a:lnTo>
                  <a:lnTo>
                    <a:pt x="148" y="512"/>
                  </a:lnTo>
                  <a:lnTo>
                    <a:pt x="163" y="500"/>
                  </a:lnTo>
                  <a:lnTo>
                    <a:pt x="179" y="485"/>
                  </a:lnTo>
                  <a:lnTo>
                    <a:pt x="194" y="469"/>
                  </a:lnTo>
                  <a:lnTo>
                    <a:pt x="207" y="451"/>
                  </a:lnTo>
                  <a:lnTo>
                    <a:pt x="216" y="426"/>
                  </a:lnTo>
                  <a:lnTo>
                    <a:pt x="222" y="398"/>
                  </a:lnTo>
                  <a:lnTo>
                    <a:pt x="228" y="367"/>
                  </a:lnTo>
                  <a:lnTo>
                    <a:pt x="228" y="330"/>
                  </a:lnTo>
                  <a:lnTo>
                    <a:pt x="228" y="293"/>
                  </a:lnTo>
                  <a:lnTo>
                    <a:pt x="225" y="253"/>
                  </a:lnTo>
                  <a:lnTo>
                    <a:pt x="216" y="173"/>
                  </a:lnTo>
                  <a:lnTo>
                    <a:pt x="207" y="135"/>
                  </a:lnTo>
                  <a:lnTo>
                    <a:pt x="197" y="102"/>
                  </a:lnTo>
                  <a:lnTo>
                    <a:pt x="185" y="71"/>
                  </a:lnTo>
                  <a:lnTo>
                    <a:pt x="176" y="43"/>
                  </a:lnTo>
                  <a:lnTo>
                    <a:pt x="163" y="21"/>
                  </a:lnTo>
                  <a:lnTo>
                    <a:pt x="151" y="6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1" name="Freeform 44"/>
            <p:cNvSpPr>
              <a:spLocks/>
            </p:cNvSpPr>
            <p:nvPr/>
          </p:nvSpPr>
          <p:spPr bwMode="auto">
            <a:xfrm>
              <a:off x="4727" y="2509"/>
              <a:ext cx="516" cy="692"/>
            </a:xfrm>
            <a:custGeom>
              <a:avLst/>
              <a:gdLst>
                <a:gd name="T0" fmla="*/ 102 w 516"/>
                <a:gd name="T1" fmla="*/ 251 h 692"/>
                <a:gd name="T2" fmla="*/ 102 w 516"/>
                <a:gd name="T3" fmla="*/ 251 h 692"/>
                <a:gd name="T4" fmla="*/ 105 w 516"/>
                <a:gd name="T5" fmla="*/ 263 h 692"/>
                <a:gd name="T6" fmla="*/ 114 w 516"/>
                <a:gd name="T7" fmla="*/ 297 h 692"/>
                <a:gd name="T8" fmla="*/ 123 w 516"/>
                <a:gd name="T9" fmla="*/ 343 h 692"/>
                <a:gd name="T10" fmla="*/ 126 w 516"/>
                <a:gd name="T11" fmla="*/ 371 h 692"/>
                <a:gd name="T12" fmla="*/ 129 w 516"/>
                <a:gd name="T13" fmla="*/ 399 h 692"/>
                <a:gd name="T14" fmla="*/ 126 w 516"/>
                <a:gd name="T15" fmla="*/ 427 h 692"/>
                <a:gd name="T16" fmla="*/ 123 w 516"/>
                <a:gd name="T17" fmla="*/ 454 h 692"/>
                <a:gd name="T18" fmla="*/ 114 w 516"/>
                <a:gd name="T19" fmla="*/ 482 h 692"/>
                <a:gd name="T20" fmla="*/ 102 w 516"/>
                <a:gd name="T21" fmla="*/ 507 h 692"/>
                <a:gd name="T22" fmla="*/ 86 w 516"/>
                <a:gd name="T23" fmla="*/ 529 h 692"/>
                <a:gd name="T24" fmla="*/ 61 w 516"/>
                <a:gd name="T25" fmla="*/ 547 h 692"/>
                <a:gd name="T26" fmla="*/ 34 w 516"/>
                <a:gd name="T27" fmla="*/ 562 h 692"/>
                <a:gd name="T28" fmla="*/ 0 w 516"/>
                <a:gd name="T29" fmla="*/ 569 h 692"/>
                <a:gd name="T30" fmla="*/ 0 w 516"/>
                <a:gd name="T31" fmla="*/ 569 h 692"/>
                <a:gd name="T32" fmla="*/ 6 w 516"/>
                <a:gd name="T33" fmla="*/ 590 h 692"/>
                <a:gd name="T34" fmla="*/ 21 w 516"/>
                <a:gd name="T35" fmla="*/ 609 h 692"/>
                <a:gd name="T36" fmla="*/ 40 w 516"/>
                <a:gd name="T37" fmla="*/ 634 h 692"/>
                <a:gd name="T38" fmla="*/ 55 w 516"/>
                <a:gd name="T39" fmla="*/ 643 h 692"/>
                <a:gd name="T40" fmla="*/ 71 w 516"/>
                <a:gd name="T41" fmla="*/ 655 h 692"/>
                <a:gd name="T42" fmla="*/ 89 w 516"/>
                <a:gd name="T43" fmla="*/ 664 h 692"/>
                <a:gd name="T44" fmla="*/ 111 w 516"/>
                <a:gd name="T45" fmla="*/ 674 h 692"/>
                <a:gd name="T46" fmla="*/ 136 w 516"/>
                <a:gd name="T47" fmla="*/ 683 h 692"/>
                <a:gd name="T48" fmla="*/ 166 w 516"/>
                <a:gd name="T49" fmla="*/ 686 h 692"/>
                <a:gd name="T50" fmla="*/ 197 w 516"/>
                <a:gd name="T51" fmla="*/ 689 h 692"/>
                <a:gd name="T52" fmla="*/ 231 w 516"/>
                <a:gd name="T53" fmla="*/ 692 h 692"/>
                <a:gd name="T54" fmla="*/ 231 w 516"/>
                <a:gd name="T55" fmla="*/ 692 h 692"/>
                <a:gd name="T56" fmla="*/ 268 w 516"/>
                <a:gd name="T57" fmla="*/ 689 h 692"/>
                <a:gd name="T58" fmla="*/ 299 w 516"/>
                <a:gd name="T59" fmla="*/ 683 h 692"/>
                <a:gd name="T60" fmla="*/ 327 w 516"/>
                <a:gd name="T61" fmla="*/ 677 h 692"/>
                <a:gd name="T62" fmla="*/ 355 w 516"/>
                <a:gd name="T63" fmla="*/ 668 h 692"/>
                <a:gd name="T64" fmla="*/ 377 w 516"/>
                <a:gd name="T65" fmla="*/ 658 h 692"/>
                <a:gd name="T66" fmla="*/ 398 w 516"/>
                <a:gd name="T67" fmla="*/ 646 h 692"/>
                <a:gd name="T68" fmla="*/ 417 w 516"/>
                <a:gd name="T69" fmla="*/ 634 h 692"/>
                <a:gd name="T70" fmla="*/ 435 w 516"/>
                <a:gd name="T71" fmla="*/ 618 h 692"/>
                <a:gd name="T72" fmla="*/ 460 w 516"/>
                <a:gd name="T73" fmla="*/ 587 h 692"/>
                <a:gd name="T74" fmla="*/ 482 w 516"/>
                <a:gd name="T75" fmla="*/ 559 h 692"/>
                <a:gd name="T76" fmla="*/ 516 w 516"/>
                <a:gd name="T77" fmla="*/ 510 h 692"/>
                <a:gd name="T78" fmla="*/ 516 w 516"/>
                <a:gd name="T79" fmla="*/ 510 h 692"/>
                <a:gd name="T80" fmla="*/ 509 w 516"/>
                <a:gd name="T81" fmla="*/ 510 h 692"/>
                <a:gd name="T82" fmla="*/ 491 w 516"/>
                <a:gd name="T83" fmla="*/ 510 h 692"/>
                <a:gd name="T84" fmla="*/ 463 w 516"/>
                <a:gd name="T85" fmla="*/ 504 h 692"/>
                <a:gd name="T86" fmla="*/ 432 w 516"/>
                <a:gd name="T87" fmla="*/ 488 h 692"/>
                <a:gd name="T88" fmla="*/ 417 w 516"/>
                <a:gd name="T89" fmla="*/ 479 h 692"/>
                <a:gd name="T90" fmla="*/ 398 w 516"/>
                <a:gd name="T91" fmla="*/ 464 h 692"/>
                <a:gd name="T92" fmla="*/ 383 w 516"/>
                <a:gd name="T93" fmla="*/ 448 h 692"/>
                <a:gd name="T94" fmla="*/ 367 w 516"/>
                <a:gd name="T95" fmla="*/ 427 h 692"/>
                <a:gd name="T96" fmla="*/ 352 w 516"/>
                <a:gd name="T97" fmla="*/ 405 h 692"/>
                <a:gd name="T98" fmla="*/ 339 w 516"/>
                <a:gd name="T99" fmla="*/ 377 h 692"/>
                <a:gd name="T100" fmla="*/ 327 w 516"/>
                <a:gd name="T101" fmla="*/ 343 h 692"/>
                <a:gd name="T102" fmla="*/ 318 w 516"/>
                <a:gd name="T103" fmla="*/ 306 h 692"/>
                <a:gd name="T104" fmla="*/ 318 w 516"/>
                <a:gd name="T105" fmla="*/ 306 h 692"/>
                <a:gd name="T106" fmla="*/ 302 w 516"/>
                <a:gd name="T107" fmla="*/ 251 h 692"/>
                <a:gd name="T108" fmla="*/ 287 w 516"/>
                <a:gd name="T109" fmla="*/ 195 h 692"/>
                <a:gd name="T110" fmla="*/ 253 w 516"/>
                <a:gd name="T111" fmla="*/ 99 h 692"/>
                <a:gd name="T112" fmla="*/ 225 w 516"/>
                <a:gd name="T113" fmla="*/ 28 h 692"/>
                <a:gd name="T114" fmla="*/ 213 w 516"/>
                <a:gd name="T115" fmla="*/ 0 h 692"/>
                <a:gd name="T116" fmla="*/ 102 w 516"/>
                <a:gd name="T117" fmla="*/ 251 h 6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6"/>
                <a:gd name="T178" fmla="*/ 0 h 692"/>
                <a:gd name="T179" fmla="*/ 516 w 516"/>
                <a:gd name="T180" fmla="*/ 692 h 6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6" h="692">
                  <a:moveTo>
                    <a:pt x="102" y="251"/>
                  </a:moveTo>
                  <a:lnTo>
                    <a:pt x="102" y="251"/>
                  </a:lnTo>
                  <a:lnTo>
                    <a:pt x="105" y="263"/>
                  </a:lnTo>
                  <a:lnTo>
                    <a:pt x="114" y="297"/>
                  </a:lnTo>
                  <a:lnTo>
                    <a:pt x="123" y="343"/>
                  </a:lnTo>
                  <a:lnTo>
                    <a:pt x="126" y="371"/>
                  </a:lnTo>
                  <a:lnTo>
                    <a:pt x="129" y="399"/>
                  </a:lnTo>
                  <a:lnTo>
                    <a:pt x="126" y="427"/>
                  </a:lnTo>
                  <a:lnTo>
                    <a:pt x="123" y="454"/>
                  </a:lnTo>
                  <a:lnTo>
                    <a:pt x="114" y="482"/>
                  </a:lnTo>
                  <a:lnTo>
                    <a:pt x="102" y="507"/>
                  </a:lnTo>
                  <a:lnTo>
                    <a:pt x="86" y="529"/>
                  </a:lnTo>
                  <a:lnTo>
                    <a:pt x="61" y="547"/>
                  </a:lnTo>
                  <a:lnTo>
                    <a:pt x="34" y="562"/>
                  </a:lnTo>
                  <a:lnTo>
                    <a:pt x="0" y="569"/>
                  </a:lnTo>
                  <a:lnTo>
                    <a:pt x="6" y="590"/>
                  </a:lnTo>
                  <a:lnTo>
                    <a:pt x="21" y="609"/>
                  </a:lnTo>
                  <a:lnTo>
                    <a:pt x="40" y="634"/>
                  </a:lnTo>
                  <a:lnTo>
                    <a:pt x="55" y="643"/>
                  </a:lnTo>
                  <a:lnTo>
                    <a:pt x="71" y="655"/>
                  </a:lnTo>
                  <a:lnTo>
                    <a:pt x="89" y="664"/>
                  </a:lnTo>
                  <a:lnTo>
                    <a:pt x="111" y="674"/>
                  </a:lnTo>
                  <a:lnTo>
                    <a:pt x="136" y="683"/>
                  </a:lnTo>
                  <a:lnTo>
                    <a:pt x="166" y="686"/>
                  </a:lnTo>
                  <a:lnTo>
                    <a:pt x="197" y="689"/>
                  </a:lnTo>
                  <a:lnTo>
                    <a:pt x="231" y="692"/>
                  </a:lnTo>
                  <a:lnTo>
                    <a:pt x="268" y="689"/>
                  </a:lnTo>
                  <a:lnTo>
                    <a:pt x="299" y="683"/>
                  </a:lnTo>
                  <a:lnTo>
                    <a:pt x="327" y="677"/>
                  </a:lnTo>
                  <a:lnTo>
                    <a:pt x="355" y="668"/>
                  </a:lnTo>
                  <a:lnTo>
                    <a:pt x="377" y="658"/>
                  </a:lnTo>
                  <a:lnTo>
                    <a:pt x="398" y="646"/>
                  </a:lnTo>
                  <a:lnTo>
                    <a:pt x="417" y="634"/>
                  </a:lnTo>
                  <a:lnTo>
                    <a:pt x="435" y="618"/>
                  </a:lnTo>
                  <a:lnTo>
                    <a:pt x="460" y="587"/>
                  </a:lnTo>
                  <a:lnTo>
                    <a:pt x="482" y="559"/>
                  </a:lnTo>
                  <a:lnTo>
                    <a:pt x="516" y="510"/>
                  </a:lnTo>
                  <a:lnTo>
                    <a:pt x="509" y="510"/>
                  </a:lnTo>
                  <a:lnTo>
                    <a:pt x="491" y="510"/>
                  </a:lnTo>
                  <a:lnTo>
                    <a:pt x="463" y="504"/>
                  </a:lnTo>
                  <a:lnTo>
                    <a:pt x="432" y="488"/>
                  </a:lnTo>
                  <a:lnTo>
                    <a:pt x="417" y="479"/>
                  </a:lnTo>
                  <a:lnTo>
                    <a:pt x="398" y="464"/>
                  </a:lnTo>
                  <a:lnTo>
                    <a:pt x="383" y="448"/>
                  </a:lnTo>
                  <a:lnTo>
                    <a:pt x="367" y="427"/>
                  </a:lnTo>
                  <a:lnTo>
                    <a:pt x="352" y="405"/>
                  </a:lnTo>
                  <a:lnTo>
                    <a:pt x="339" y="377"/>
                  </a:lnTo>
                  <a:lnTo>
                    <a:pt x="327" y="343"/>
                  </a:lnTo>
                  <a:lnTo>
                    <a:pt x="318" y="306"/>
                  </a:lnTo>
                  <a:lnTo>
                    <a:pt x="302" y="251"/>
                  </a:lnTo>
                  <a:lnTo>
                    <a:pt x="287" y="195"/>
                  </a:lnTo>
                  <a:lnTo>
                    <a:pt x="253" y="99"/>
                  </a:lnTo>
                  <a:lnTo>
                    <a:pt x="225" y="28"/>
                  </a:lnTo>
                  <a:lnTo>
                    <a:pt x="213" y="0"/>
                  </a:lnTo>
                  <a:lnTo>
                    <a:pt x="102" y="251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2" name="Freeform 45"/>
            <p:cNvSpPr>
              <a:spLocks/>
            </p:cNvSpPr>
            <p:nvPr/>
          </p:nvSpPr>
          <p:spPr bwMode="auto">
            <a:xfrm>
              <a:off x="4838" y="2698"/>
              <a:ext cx="151" cy="216"/>
            </a:xfrm>
            <a:custGeom>
              <a:avLst/>
              <a:gdLst>
                <a:gd name="T0" fmla="*/ 151 w 151"/>
                <a:gd name="T1" fmla="*/ 0 h 216"/>
                <a:gd name="T2" fmla="*/ 151 w 151"/>
                <a:gd name="T3" fmla="*/ 0 h 216"/>
                <a:gd name="T4" fmla="*/ 145 w 151"/>
                <a:gd name="T5" fmla="*/ 28 h 216"/>
                <a:gd name="T6" fmla="*/ 133 w 151"/>
                <a:gd name="T7" fmla="*/ 95 h 216"/>
                <a:gd name="T8" fmla="*/ 120 w 151"/>
                <a:gd name="T9" fmla="*/ 133 h 216"/>
                <a:gd name="T10" fmla="*/ 108 w 151"/>
                <a:gd name="T11" fmla="*/ 167 h 216"/>
                <a:gd name="T12" fmla="*/ 96 w 151"/>
                <a:gd name="T13" fmla="*/ 194 h 216"/>
                <a:gd name="T14" fmla="*/ 86 w 151"/>
                <a:gd name="T15" fmla="*/ 204 h 216"/>
                <a:gd name="T16" fmla="*/ 80 w 151"/>
                <a:gd name="T17" fmla="*/ 210 h 216"/>
                <a:gd name="T18" fmla="*/ 80 w 151"/>
                <a:gd name="T19" fmla="*/ 210 h 216"/>
                <a:gd name="T20" fmla="*/ 74 w 151"/>
                <a:gd name="T21" fmla="*/ 213 h 216"/>
                <a:gd name="T22" fmla="*/ 65 w 151"/>
                <a:gd name="T23" fmla="*/ 216 h 216"/>
                <a:gd name="T24" fmla="*/ 52 w 151"/>
                <a:gd name="T25" fmla="*/ 213 h 216"/>
                <a:gd name="T26" fmla="*/ 40 w 151"/>
                <a:gd name="T27" fmla="*/ 207 h 216"/>
                <a:gd name="T28" fmla="*/ 28 w 151"/>
                <a:gd name="T29" fmla="*/ 194 h 216"/>
                <a:gd name="T30" fmla="*/ 18 w 151"/>
                <a:gd name="T31" fmla="*/ 176 h 216"/>
                <a:gd name="T32" fmla="*/ 9 w 151"/>
                <a:gd name="T33" fmla="*/ 157 h 216"/>
                <a:gd name="T34" fmla="*/ 3 w 151"/>
                <a:gd name="T35" fmla="*/ 136 h 216"/>
                <a:gd name="T36" fmla="*/ 0 w 151"/>
                <a:gd name="T37" fmla="*/ 117 h 216"/>
                <a:gd name="T38" fmla="*/ 0 w 151"/>
                <a:gd name="T39" fmla="*/ 117 h 216"/>
                <a:gd name="T40" fmla="*/ 0 w 151"/>
                <a:gd name="T41" fmla="*/ 105 h 216"/>
                <a:gd name="T42" fmla="*/ 3 w 151"/>
                <a:gd name="T43" fmla="*/ 95 h 216"/>
                <a:gd name="T44" fmla="*/ 9 w 151"/>
                <a:gd name="T45" fmla="*/ 86 h 216"/>
                <a:gd name="T46" fmla="*/ 18 w 151"/>
                <a:gd name="T47" fmla="*/ 74 h 216"/>
                <a:gd name="T48" fmla="*/ 43 w 151"/>
                <a:gd name="T49" fmla="*/ 55 h 216"/>
                <a:gd name="T50" fmla="*/ 71 w 151"/>
                <a:gd name="T51" fmla="*/ 37 h 216"/>
                <a:gd name="T52" fmla="*/ 126 w 151"/>
                <a:gd name="T53" fmla="*/ 9 h 216"/>
                <a:gd name="T54" fmla="*/ 151 w 151"/>
                <a:gd name="T55" fmla="*/ 0 h 216"/>
                <a:gd name="T56" fmla="*/ 151 w 151"/>
                <a:gd name="T57" fmla="*/ 0 h 2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216"/>
                <a:gd name="T89" fmla="*/ 151 w 151"/>
                <a:gd name="T90" fmla="*/ 216 h 2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216">
                  <a:moveTo>
                    <a:pt x="151" y="0"/>
                  </a:moveTo>
                  <a:lnTo>
                    <a:pt x="151" y="0"/>
                  </a:lnTo>
                  <a:lnTo>
                    <a:pt x="145" y="28"/>
                  </a:lnTo>
                  <a:lnTo>
                    <a:pt x="133" y="95"/>
                  </a:lnTo>
                  <a:lnTo>
                    <a:pt x="120" y="133"/>
                  </a:lnTo>
                  <a:lnTo>
                    <a:pt x="108" y="167"/>
                  </a:lnTo>
                  <a:lnTo>
                    <a:pt x="96" y="194"/>
                  </a:lnTo>
                  <a:lnTo>
                    <a:pt x="86" y="204"/>
                  </a:lnTo>
                  <a:lnTo>
                    <a:pt x="80" y="210"/>
                  </a:lnTo>
                  <a:lnTo>
                    <a:pt x="74" y="213"/>
                  </a:lnTo>
                  <a:lnTo>
                    <a:pt x="65" y="216"/>
                  </a:lnTo>
                  <a:lnTo>
                    <a:pt x="52" y="213"/>
                  </a:lnTo>
                  <a:lnTo>
                    <a:pt x="40" y="207"/>
                  </a:lnTo>
                  <a:lnTo>
                    <a:pt x="28" y="194"/>
                  </a:lnTo>
                  <a:lnTo>
                    <a:pt x="18" y="176"/>
                  </a:lnTo>
                  <a:lnTo>
                    <a:pt x="9" y="157"/>
                  </a:lnTo>
                  <a:lnTo>
                    <a:pt x="3" y="136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3" y="95"/>
                  </a:lnTo>
                  <a:lnTo>
                    <a:pt x="9" y="86"/>
                  </a:lnTo>
                  <a:lnTo>
                    <a:pt x="18" y="74"/>
                  </a:lnTo>
                  <a:lnTo>
                    <a:pt x="43" y="55"/>
                  </a:lnTo>
                  <a:lnTo>
                    <a:pt x="71" y="37"/>
                  </a:lnTo>
                  <a:lnTo>
                    <a:pt x="126" y="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3" name="Freeform 46"/>
            <p:cNvSpPr>
              <a:spLocks/>
            </p:cNvSpPr>
            <p:nvPr/>
          </p:nvSpPr>
          <p:spPr bwMode="auto">
            <a:xfrm>
              <a:off x="4643" y="2370"/>
              <a:ext cx="349" cy="516"/>
            </a:xfrm>
            <a:custGeom>
              <a:avLst/>
              <a:gdLst>
                <a:gd name="T0" fmla="*/ 19 w 349"/>
                <a:gd name="T1" fmla="*/ 53 h 516"/>
                <a:gd name="T2" fmla="*/ 19 w 349"/>
                <a:gd name="T3" fmla="*/ 53 h 516"/>
                <a:gd name="T4" fmla="*/ 13 w 349"/>
                <a:gd name="T5" fmla="*/ 71 h 516"/>
                <a:gd name="T6" fmla="*/ 6 w 349"/>
                <a:gd name="T7" fmla="*/ 90 h 516"/>
                <a:gd name="T8" fmla="*/ 3 w 349"/>
                <a:gd name="T9" fmla="*/ 118 h 516"/>
                <a:gd name="T10" fmla="*/ 0 w 349"/>
                <a:gd name="T11" fmla="*/ 145 h 516"/>
                <a:gd name="T12" fmla="*/ 3 w 349"/>
                <a:gd name="T13" fmla="*/ 179 h 516"/>
                <a:gd name="T14" fmla="*/ 9 w 349"/>
                <a:gd name="T15" fmla="*/ 213 h 516"/>
                <a:gd name="T16" fmla="*/ 16 w 349"/>
                <a:gd name="T17" fmla="*/ 229 h 516"/>
                <a:gd name="T18" fmla="*/ 25 w 349"/>
                <a:gd name="T19" fmla="*/ 247 h 516"/>
                <a:gd name="T20" fmla="*/ 25 w 349"/>
                <a:gd name="T21" fmla="*/ 247 h 516"/>
                <a:gd name="T22" fmla="*/ 25 w 349"/>
                <a:gd name="T23" fmla="*/ 263 h 516"/>
                <a:gd name="T24" fmla="*/ 28 w 349"/>
                <a:gd name="T25" fmla="*/ 300 h 516"/>
                <a:gd name="T26" fmla="*/ 34 w 349"/>
                <a:gd name="T27" fmla="*/ 325 h 516"/>
                <a:gd name="T28" fmla="*/ 40 w 349"/>
                <a:gd name="T29" fmla="*/ 349 h 516"/>
                <a:gd name="T30" fmla="*/ 53 w 349"/>
                <a:gd name="T31" fmla="*/ 377 h 516"/>
                <a:gd name="T32" fmla="*/ 68 w 349"/>
                <a:gd name="T33" fmla="*/ 399 h 516"/>
                <a:gd name="T34" fmla="*/ 68 w 349"/>
                <a:gd name="T35" fmla="*/ 399 h 516"/>
                <a:gd name="T36" fmla="*/ 102 w 349"/>
                <a:gd name="T37" fmla="*/ 442 h 516"/>
                <a:gd name="T38" fmla="*/ 130 w 349"/>
                <a:gd name="T39" fmla="*/ 479 h 516"/>
                <a:gd name="T40" fmla="*/ 152 w 349"/>
                <a:gd name="T41" fmla="*/ 504 h 516"/>
                <a:gd name="T42" fmla="*/ 161 w 349"/>
                <a:gd name="T43" fmla="*/ 513 h 516"/>
                <a:gd name="T44" fmla="*/ 173 w 349"/>
                <a:gd name="T45" fmla="*/ 516 h 516"/>
                <a:gd name="T46" fmla="*/ 173 w 349"/>
                <a:gd name="T47" fmla="*/ 516 h 516"/>
                <a:gd name="T48" fmla="*/ 186 w 349"/>
                <a:gd name="T49" fmla="*/ 513 h 516"/>
                <a:gd name="T50" fmla="*/ 210 w 349"/>
                <a:gd name="T51" fmla="*/ 507 h 516"/>
                <a:gd name="T52" fmla="*/ 238 w 349"/>
                <a:gd name="T53" fmla="*/ 491 h 516"/>
                <a:gd name="T54" fmla="*/ 266 w 349"/>
                <a:gd name="T55" fmla="*/ 473 h 516"/>
                <a:gd name="T56" fmla="*/ 294 w 349"/>
                <a:gd name="T57" fmla="*/ 445 h 516"/>
                <a:gd name="T58" fmla="*/ 309 w 349"/>
                <a:gd name="T59" fmla="*/ 430 h 516"/>
                <a:gd name="T60" fmla="*/ 318 w 349"/>
                <a:gd name="T61" fmla="*/ 411 h 516"/>
                <a:gd name="T62" fmla="*/ 331 w 349"/>
                <a:gd name="T63" fmla="*/ 393 h 516"/>
                <a:gd name="T64" fmla="*/ 337 w 349"/>
                <a:gd name="T65" fmla="*/ 374 h 516"/>
                <a:gd name="T66" fmla="*/ 343 w 349"/>
                <a:gd name="T67" fmla="*/ 349 h 516"/>
                <a:gd name="T68" fmla="*/ 346 w 349"/>
                <a:gd name="T69" fmla="*/ 328 h 516"/>
                <a:gd name="T70" fmla="*/ 346 w 349"/>
                <a:gd name="T71" fmla="*/ 328 h 516"/>
                <a:gd name="T72" fmla="*/ 349 w 349"/>
                <a:gd name="T73" fmla="*/ 303 h 516"/>
                <a:gd name="T74" fmla="*/ 346 w 349"/>
                <a:gd name="T75" fmla="*/ 275 h 516"/>
                <a:gd name="T76" fmla="*/ 340 w 349"/>
                <a:gd name="T77" fmla="*/ 223 h 516"/>
                <a:gd name="T78" fmla="*/ 328 w 349"/>
                <a:gd name="T79" fmla="*/ 170 h 516"/>
                <a:gd name="T80" fmla="*/ 309 w 349"/>
                <a:gd name="T81" fmla="*/ 121 h 516"/>
                <a:gd name="T82" fmla="*/ 288 w 349"/>
                <a:gd name="T83" fmla="*/ 78 h 516"/>
                <a:gd name="T84" fmla="*/ 263 w 349"/>
                <a:gd name="T85" fmla="*/ 40 h 516"/>
                <a:gd name="T86" fmla="*/ 250 w 349"/>
                <a:gd name="T87" fmla="*/ 28 h 516"/>
                <a:gd name="T88" fmla="*/ 238 w 349"/>
                <a:gd name="T89" fmla="*/ 16 h 516"/>
                <a:gd name="T90" fmla="*/ 226 w 349"/>
                <a:gd name="T91" fmla="*/ 10 h 516"/>
                <a:gd name="T92" fmla="*/ 213 w 349"/>
                <a:gd name="T93" fmla="*/ 3 h 516"/>
                <a:gd name="T94" fmla="*/ 213 w 349"/>
                <a:gd name="T95" fmla="*/ 3 h 516"/>
                <a:gd name="T96" fmla="*/ 186 w 349"/>
                <a:gd name="T97" fmla="*/ 0 h 516"/>
                <a:gd name="T98" fmla="*/ 158 w 349"/>
                <a:gd name="T99" fmla="*/ 0 h 516"/>
                <a:gd name="T100" fmla="*/ 127 w 349"/>
                <a:gd name="T101" fmla="*/ 0 h 516"/>
                <a:gd name="T102" fmla="*/ 99 w 349"/>
                <a:gd name="T103" fmla="*/ 6 h 516"/>
                <a:gd name="T104" fmla="*/ 71 w 349"/>
                <a:gd name="T105" fmla="*/ 13 h 516"/>
                <a:gd name="T106" fmla="*/ 50 w 349"/>
                <a:gd name="T107" fmla="*/ 22 h 516"/>
                <a:gd name="T108" fmla="*/ 31 w 349"/>
                <a:gd name="T109" fmla="*/ 37 h 516"/>
                <a:gd name="T110" fmla="*/ 25 w 349"/>
                <a:gd name="T111" fmla="*/ 44 h 516"/>
                <a:gd name="T112" fmla="*/ 19 w 349"/>
                <a:gd name="T113" fmla="*/ 53 h 516"/>
                <a:gd name="T114" fmla="*/ 19 w 349"/>
                <a:gd name="T115" fmla="*/ 53 h 5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9"/>
                <a:gd name="T175" fmla="*/ 0 h 516"/>
                <a:gd name="T176" fmla="*/ 349 w 349"/>
                <a:gd name="T177" fmla="*/ 516 h 51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9" h="516">
                  <a:moveTo>
                    <a:pt x="19" y="53"/>
                  </a:moveTo>
                  <a:lnTo>
                    <a:pt x="19" y="53"/>
                  </a:lnTo>
                  <a:lnTo>
                    <a:pt x="13" y="71"/>
                  </a:lnTo>
                  <a:lnTo>
                    <a:pt x="6" y="90"/>
                  </a:lnTo>
                  <a:lnTo>
                    <a:pt x="3" y="118"/>
                  </a:lnTo>
                  <a:lnTo>
                    <a:pt x="0" y="145"/>
                  </a:lnTo>
                  <a:lnTo>
                    <a:pt x="3" y="179"/>
                  </a:lnTo>
                  <a:lnTo>
                    <a:pt x="9" y="213"/>
                  </a:lnTo>
                  <a:lnTo>
                    <a:pt x="16" y="229"/>
                  </a:lnTo>
                  <a:lnTo>
                    <a:pt x="25" y="247"/>
                  </a:lnTo>
                  <a:lnTo>
                    <a:pt x="25" y="263"/>
                  </a:lnTo>
                  <a:lnTo>
                    <a:pt x="28" y="300"/>
                  </a:lnTo>
                  <a:lnTo>
                    <a:pt x="34" y="325"/>
                  </a:lnTo>
                  <a:lnTo>
                    <a:pt x="40" y="349"/>
                  </a:lnTo>
                  <a:lnTo>
                    <a:pt x="53" y="377"/>
                  </a:lnTo>
                  <a:lnTo>
                    <a:pt x="68" y="399"/>
                  </a:lnTo>
                  <a:lnTo>
                    <a:pt x="102" y="442"/>
                  </a:lnTo>
                  <a:lnTo>
                    <a:pt x="130" y="479"/>
                  </a:lnTo>
                  <a:lnTo>
                    <a:pt x="152" y="504"/>
                  </a:lnTo>
                  <a:lnTo>
                    <a:pt x="161" y="513"/>
                  </a:lnTo>
                  <a:lnTo>
                    <a:pt x="173" y="516"/>
                  </a:lnTo>
                  <a:lnTo>
                    <a:pt x="186" y="513"/>
                  </a:lnTo>
                  <a:lnTo>
                    <a:pt x="210" y="507"/>
                  </a:lnTo>
                  <a:lnTo>
                    <a:pt x="238" y="491"/>
                  </a:lnTo>
                  <a:lnTo>
                    <a:pt x="266" y="473"/>
                  </a:lnTo>
                  <a:lnTo>
                    <a:pt x="294" y="445"/>
                  </a:lnTo>
                  <a:lnTo>
                    <a:pt x="309" y="430"/>
                  </a:lnTo>
                  <a:lnTo>
                    <a:pt x="318" y="411"/>
                  </a:lnTo>
                  <a:lnTo>
                    <a:pt x="331" y="393"/>
                  </a:lnTo>
                  <a:lnTo>
                    <a:pt x="337" y="374"/>
                  </a:lnTo>
                  <a:lnTo>
                    <a:pt x="343" y="349"/>
                  </a:lnTo>
                  <a:lnTo>
                    <a:pt x="346" y="328"/>
                  </a:lnTo>
                  <a:lnTo>
                    <a:pt x="349" y="303"/>
                  </a:lnTo>
                  <a:lnTo>
                    <a:pt x="346" y="275"/>
                  </a:lnTo>
                  <a:lnTo>
                    <a:pt x="340" y="223"/>
                  </a:lnTo>
                  <a:lnTo>
                    <a:pt x="328" y="170"/>
                  </a:lnTo>
                  <a:lnTo>
                    <a:pt x="309" y="121"/>
                  </a:lnTo>
                  <a:lnTo>
                    <a:pt x="288" y="78"/>
                  </a:lnTo>
                  <a:lnTo>
                    <a:pt x="263" y="40"/>
                  </a:lnTo>
                  <a:lnTo>
                    <a:pt x="250" y="28"/>
                  </a:lnTo>
                  <a:lnTo>
                    <a:pt x="238" y="16"/>
                  </a:lnTo>
                  <a:lnTo>
                    <a:pt x="226" y="10"/>
                  </a:lnTo>
                  <a:lnTo>
                    <a:pt x="213" y="3"/>
                  </a:lnTo>
                  <a:lnTo>
                    <a:pt x="186" y="0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6"/>
                  </a:lnTo>
                  <a:lnTo>
                    <a:pt x="71" y="13"/>
                  </a:lnTo>
                  <a:lnTo>
                    <a:pt x="50" y="22"/>
                  </a:lnTo>
                  <a:lnTo>
                    <a:pt x="31" y="37"/>
                  </a:lnTo>
                  <a:lnTo>
                    <a:pt x="25" y="44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rgbClr val="FED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4" name="Freeform 47"/>
            <p:cNvSpPr>
              <a:spLocks/>
            </p:cNvSpPr>
            <p:nvPr/>
          </p:nvSpPr>
          <p:spPr bwMode="auto">
            <a:xfrm>
              <a:off x="4634" y="2268"/>
              <a:ext cx="544" cy="637"/>
            </a:xfrm>
            <a:custGeom>
              <a:avLst/>
              <a:gdLst>
                <a:gd name="T0" fmla="*/ 0 w 544"/>
                <a:gd name="T1" fmla="*/ 275 h 637"/>
                <a:gd name="T2" fmla="*/ 3 w 544"/>
                <a:gd name="T3" fmla="*/ 238 h 637"/>
                <a:gd name="T4" fmla="*/ 15 w 544"/>
                <a:gd name="T5" fmla="*/ 176 h 637"/>
                <a:gd name="T6" fmla="*/ 34 w 544"/>
                <a:gd name="T7" fmla="*/ 130 h 637"/>
                <a:gd name="T8" fmla="*/ 71 w 544"/>
                <a:gd name="T9" fmla="*/ 81 h 637"/>
                <a:gd name="T10" fmla="*/ 123 w 544"/>
                <a:gd name="T11" fmla="*/ 41 h 637"/>
                <a:gd name="T12" fmla="*/ 198 w 544"/>
                <a:gd name="T13" fmla="*/ 13 h 637"/>
                <a:gd name="T14" fmla="*/ 244 w 544"/>
                <a:gd name="T15" fmla="*/ 3 h 637"/>
                <a:gd name="T16" fmla="*/ 290 w 544"/>
                <a:gd name="T17" fmla="*/ 0 h 637"/>
                <a:gd name="T18" fmla="*/ 334 w 544"/>
                <a:gd name="T19" fmla="*/ 7 h 637"/>
                <a:gd name="T20" fmla="*/ 371 w 544"/>
                <a:gd name="T21" fmla="*/ 22 h 637"/>
                <a:gd name="T22" fmla="*/ 405 w 544"/>
                <a:gd name="T23" fmla="*/ 44 h 637"/>
                <a:gd name="T24" fmla="*/ 457 w 544"/>
                <a:gd name="T25" fmla="*/ 102 h 637"/>
                <a:gd name="T26" fmla="*/ 497 w 544"/>
                <a:gd name="T27" fmla="*/ 176 h 637"/>
                <a:gd name="T28" fmla="*/ 522 w 544"/>
                <a:gd name="T29" fmla="*/ 254 h 637"/>
                <a:gd name="T30" fmla="*/ 538 w 544"/>
                <a:gd name="T31" fmla="*/ 328 h 637"/>
                <a:gd name="T32" fmla="*/ 544 w 544"/>
                <a:gd name="T33" fmla="*/ 430 h 637"/>
                <a:gd name="T34" fmla="*/ 513 w 544"/>
                <a:gd name="T35" fmla="*/ 473 h 637"/>
                <a:gd name="T36" fmla="*/ 494 w 544"/>
                <a:gd name="T37" fmla="*/ 340 h 637"/>
                <a:gd name="T38" fmla="*/ 494 w 544"/>
                <a:gd name="T39" fmla="*/ 405 h 637"/>
                <a:gd name="T40" fmla="*/ 491 w 544"/>
                <a:gd name="T41" fmla="*/ 492 h 637"/>
                <a:gd name="T42" fmla="*/ 436 w 544"/>
                <a:gd name="T43" fmla="*/ 544 h 637"/>
                <a:gd name="T44" fmla="*/ 355 w 544"/>
                <a:gd name="T45" fmla="*/ 615 h 637"/>
                <a:gd name="T46" fmla="*/ 324 w 544"/>
                <a:gd name="T47" fmla="*/ 637 h 637"/>
                <a:gd name="T48" fmla="*/ 340 w 544"/>
                <a:gd name="T49" fmla="*/ 556 h 637"/>
                <a:gd name="T50" fmla="*/ 343 w 544"/>
                <a:gd name="T51" fmla="*/ 467 h 637"/>
                <a:gd name="T52" fmla="*/ 334 w 544"/>
                <a:gd name="T53" fmla="*/ 359 h 637"/>
                <a:gd name="T54" fmla="*/ 337 w 544"/>
                <a:gd name="T55" fmla="*/ 386 h 637"/>
                <a:gd name="T56" fmla="*/ 334 w 544"/>
                <a:gd name="T57" fmla="*/ 498 h 637"/>
                <a:gd name="T58" fmla="*/ 321 w 544"/>
                <a:gd name="T59" fmla="*/ 575 h 637"/>
                <a:gd name="T60" fmla="*/ 306 w 544"/>
                <a:gd name="T61" fmla="*/ 606 h 637"/>
                <a:gd name="T62" fmla="*/ 306 w 544"/>
                <a:gd name="T63" fmla="*/ 529 h 637"/>
                <a:gd name="T64" fmla="*/ 293 w 544"/>
                <a:gd name="T65" fmla="*/ 408 h 637"/>
                <a:gd name="T66" fmla="*/ 275 w 544"/>
                <a:gd name="T67" fmla="*/ 319 h 637"/>
                <a:gd name="T68" fmla="*/ 247 w 544"/>
                <a:gd name="T69" fmla="*/ 238 h 637"/>
                <a:gd name="T70" fmla="*/ 219 w 544"/>
                <a:gd name="T71" fmla="*/ 189 h 637"/>
                <a:gd name="T72" fmla="*/ 195 w 544"/>
                <a:gd name="T73" fmla="*/ 167 h 637"/>
                <a:gd name="T74" fmla="*/ 167 w 544"/>
                <a:gd name="T75" fmla="*/ 152 h 637"/>
                <a:gd name="T76" fmla="*/ 136 w 544"/>
                <a:gd name="T77" fmla="*/ 149 h 637"/>
                <a:gd name="T78" fmla="*/ 117 w 544"/>
                <a:gd name="T79" fmla="*/ 152 h 637"/>
                <a:gd name="T80" fmla="*/ 89 w 544"/>
                <a:gd name="T81" fmla="*/ 158 h 637"/>
                <a:gd name="T82" fmla="*/ 49 w 544"/>
                <a:gd name="T83" fmla="*/ 183 h 637"/>
                <a:gd name="T84" fmla="*/ 22 w 544"/>
                <a:gd name="T85" fmla="*/ 220 h 637"/>
                <a:gd name="T86" fmla="*/ 6 w 544"/>
                <a:gd name="T87" fmla="*/ 254 h 637"/>
                <a:gd name="T88" fmla="*/ 0 w 544"/>
                <a:gd name="T89" fmla="*/ 275 h 6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4"/>
                <a:gd name="T136" fmla="*/ 0 h 637"/>
                <a:gd name="T137" fmla="*/ 544 w 544"/>
                <a:gd name="T138" fmla="*/ 637 h 6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4" h="637">
                  <a:moveTo>
                    <a:pt x="0" y="275"/>
                  </a:moveTo>
                  <a:lnTo>
                    <a:pt x="0" y="275"/>
                  </a:lnTo>
                  <a:lnTo>
                    <a:pt x="0" y="266"/>
                  </a:lnTo>
                  <a:lnTo>
                    <a:pt x="3" y="238"/>
                  </a:lnTo>
                  <a:lnTo>
                    <a:pt x="9" y="198"/>
                  </a:lnTo>
                  <a:lnTo>
                    <a:pt x="15" y="176"/>
                  </a:lnTo>
                  <a:lnTo>
                    <a:pt x="25" y="152"/>
                  </a:lnTo>
                  <a:lnTo>
                    <a:pt x="34" y="130"/>
                  </a:lnTo>
                  <a:lnTo>
                    <a:pt x="49" y="105"/>
                  </a:lnTo>
                  <a:lnTo>
                    <a:pt x="71" y="81"/>
                  </a:lnTo>
                  <a:lnTo>
                    <a:pt x="96" y="62"/>
                  </a:lnTo>
                  <a:lnTo>
                    <a:pt x="123" y="41"/>
                  </a:lnTo>
                  <a:lnTo>
                    <a:pt x="157" y="25"/>
                  </a:lnTo>
                  <a:lnTo>
                    <a:pt x="198" y="13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0" y="0"/>
                  </a:lnTo>
                  <a:lnTo>
                    <a:pt x="312" y="3"/>
                  </a:lnTo>
                  <a:lnTo>
                    <a:pt x="334" y="7"/>
                  </a:lnTo>
                  <a:lnTo>
                    <a:pt x="352" y="16"/>
                  </a:lnTo>
                  <a:lnTo>
                    <a:pt x="371" y="22"/>
                  </a:lnTo>
                  <a:lnTo>
                    <a:pt x="389" y="31"/>
                  </a:lnTo>
                  <a:lnTo>
                    <a:pt x="405" y="44"/>
                  </a:lnTo>
                  <a:lnTo>
                    <a:pt x="432" y="71"/>
                  </a:lnTo>
                  <a:lnTo>
                    <a:pt x="457" y="102"/>
                  </a:lnTo>
                  <a:lnTo>
                    <a:pt x="479" y="139"/>
                  </a:lnTo>
                  <a:lnTo>
                    <a:pt x="497" y="176"/>
                  </a:lnTo>
                  <a:lnTo>
                    <a:pt x="513" y="213"/>
                  </a:lnTo>
                  <a:lnTo>
                    <a:pt x="522" y="254"/>
                  </a:lnTo>
                  <a:lnTo>
                    <a:pt x="531" y="291"/>
                  </a:lnTo>
                  <a:lnTo>
                    <a:pt x="538" y="328"/>
                  </a:lnTo>
                  <a:lnTo>
                    <a:pt x="544" y="390"/>
                  </a:lnTo>
                  <a:lnTo>
                    <a:pt x="544" y="430"/>
                  </a:lnTo>
                  <a:lnTo>
                    <a:pt x="513" y="473"/>
                  </a:lnTo>
                  <a:lnTo>
                    <a:pt x="507" y="424"/>
                  </a:lnTo>
                  <a:lnTo>
                    <a:pt x="494" y="340"/>
                  </a:lnTo>
                  <a:lnTo>
                    <a:pt x="494" y="405"/>
                  </a:lnTo>
                  <a:lnTo>
                    <a:pt x="494" y="454"/>
                  </a:lnTo>
                  <a:lnTo>
                    <a:pt x="491" y="492"/>
                  </a:lnTo>
                  <a:lnTo>
                    <a:pt x="436" y="544"/>
                  </a:lnTo>
                  <a:lnTo>
                    <a:pt x="383" y="593"/>
                  </a:lnTo>
                  <a:lnTo>
                    <a:pt x="355" y="615"/>
                  </a:lnTo>
                  <a:lnTo>
                    <a:pt x="324" y="637"/>
                  </a:lnTo>
                  <a:lnTo>
                    <a:pt x="330" y="615"/>
                  </a:lnTo>
                  <a:lnTo>
                    <a:pt x="340" y="556"/>
                  </a:lnTo>
                  <a:lnTo>
                    <a:pt x="343" y="513"/>
                  </a:lnTo>
                  <a:lnTo>
                    <a:pt x="343" y="467"/>
                  </a:lnTo>
                  <a:lnTo>
                    <a:pt x="340" y="414"/>
                  </a:lnTo>
                  <a:lnTo>
                    <a:pt x="334" y="359"/>
                  </a:lnTo>
                  <a:lnTo>
                    <a:pt x="337" y="386"/>
                  </a:lnTo>
                  <a:lnTo>
                    <a:pt x="337" y="458"/>
                  </a:lnTo>
                  <a:lnTo>
                    <a:pt x="334" y="498"/>
                  </a:lnTo>
                  <a:lnTo>
                    <a:pt x="330" y="538"/>
                  </a:lnTo>
                  <a:lnTo>
                    <a:pt x="321" y="575"/>
                  </a:lnTo>
                  <a:lnTo>
                    <a:pt x="315" y="590"/>
                  </a:lnTo>
                  <a:lnTo>
                    <a:pt x="306" y="606"/>
                  </a:lnTo>
                  <a:lnTo>
                    <a:pt x="306" y="529"/>
                  </a:lnTo>
                  <a:lnTo>
                    <a:pt x="297" y="451"/>
                  </a:lnTo>
                  <a:lnTo>
                    <a:pt x="293" y="408"/>
                  </a:lnTo>
                  <a:lnTo>
                    <a:pt x="284" y="362"/>
                  </a:lnTo>
                  <a:lnTo>
                    <a:pt x="275" y="319"/>
                  </a:lnTo>
                  <a:lnTo>
                    <a:pt x="263" y="275"/>
                  </a:lnTo>
                  <a:lnTo>
                    <a:pt x="247" y="238"/>
                  </a:lnTo>
                  <a:lnTo>
                    <a:pt x="229" y="204"/>
                  </a:lnTo>
                  <a:lnTo>
                    <a:pt x="219" y="189"/>
                  </a:lnTo>
                  <a:lnTo>
                    <a:pt x="207" y="176"/>
                  </a:lnTo>
                  <a:lnTo>
                    <a:pt x="195" y="167"/>
                  </a:lnTo>
                  <a:lnTo>
                    <a:pt x="182" y="158"/>
                  </a:lnTo>
                  <a:lnTo>
                    <a:pt x="167" y="152"/>
                  </a:lnTo>
                  <a:lnTo>
                    <a:pt x="151" y="149"/>
                  </a:lnTo>
                  <a:lnTo>
                    <a:pt x="136" y="149"/>
                  </a:lnTo>
                  <a:lnTo>
                    <a:pt x="117" y="152"/>
                  </a:lnTo>
                  <a:lnTo>
                    <a:pt x="105" y="155"/>
                  </a:lnTo>
                  <a:lnTo>
                    <a:pt x="89" y="158"/>
                  </a:lnTo>
                  <a:lnTo>
                    <a:pt x="71" y="167"/>
                  </a:lnTo>
                  <a:lnTo>
                    <a:pt x="49" y="183"/>
                  </a:lnTo>
                  <a:lnTo>
                    <a:pt x="31" y="204"/>
                  </a:lnTo>
                  <a:lnTo>
                    <a:pt x="22" y="220"/>
                  </a:lnTo>
                  <a:lnTo>
                    <a:pt x="15" y="235"/>
                  </a:lnTo>
                  <a:lnTo>
                    <a:pt x="6" y="254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5" name="Freeform 48"/>
            <p:cNvSpPr>
              <a:spLocks/>
            </p:cNvSpPr>
            <p:nvPr/>
          </p:nvSpPr>
          <p:spPr bwMode="auto">
            <a:xfrm>
              <a:off x="4643" y="2346"/>
              <a:ext cx="383" cy="247"/>
            </a:xfrm>
            <a:custGeom>
              <a:avLst/>
              <a:gdLst>
                <a:gd name="T0" fmla="*/ 16 w 383"/>
                <a:gd name="T1" fmla="*/ 105 h 247"/>
                <a:gd name="T2" fmla="*/ 16 w 383"/>
                <a:gd name="T3" fmla="*/ 105 h 247"/>
                <a:gd name="T4" fmla="*/ 9 w 383"/>
                <a:gd name="T5" fmla="*/ 120 h 247"/>
                <a:gd name="T6" fmla="*/ 3 w 383"/>
                <a:gd name="T7" fmla="*/ 135 h 247"/>
                <a:gd name="T8" fmla="*/ 0 w 383"/>
                <a:gd name="T9" fmla="*/ 154 h 247"/>
                <a:gd name="T10" fmla="*/ 3 w 383"/>
                <a:gd name="T11" fmla="*/ 176 h 247"/>
                <a:gd name="T12" fmla="*/ 6 w 383"/>
                <a:gd name="T13" fmla="*/ 188 h 247"/>
                <a:gd name="T14" fmla="*/ 13 w 383"/>
                <a:gd name="T15" fmla="*/ 197 h 247"/>
                <a:gd name="T16" fmla="*/ 19 w 383"/>
                <a:gd name="T17" fmla="*/ 207 h 247"/>
                <a:gd name="T18" fmla="*/ 28 w 383"/>
                <a:gd name="T19" fmla="*/ 216 h 247"/>
                <a:gd name="T20" fmla="*/ 43 w 383"/>
                <a:gd name="T21" fmla="*/ 222 h 247"/>
                <a:gd name="T22" fmla="*/ 59 w 383"/>
                <a:gd name="T23" fmla="*/ 231 h 247"/>
                <a:gd name="T24" fmla="*/ 59 w 383"/>
                <a:gd name="T25" fmla="*/ 231 h 247"/>
                <a:gd name="T26" fmla="*/ 53 w 383"/>
                <a:gd name="T27" fmla="*/ 225 h 247"/>
                <a:gd name="T28" fmla="*/ 37 w 383"/>
                <a:gd name="T29" fmla="*/ 210 h 247"/>
                <a:gd name="T30" fmla="*/ 31 w 383"/>
                <a:gd name="T31" fmla="*/ 200 h 247"/>
                <a:gd name="T32" fmla="*/ 25 w 383"/>
                <a:gd name="T33" fmla="*/ 188 h 247"/>
                <a:gd name="T34" fmla="*/ 19 w 383"/>
                <a:gd name="T35" fmla="*/ 176 h 247"/>
                <a:gd name="T36" fmla="*/ 19 w 383"/>
                <a:gd name="T37" fmla="*/ 163 h 247"/>
                <a:gd name="T38" fmla="*/ 19 w 383"/>
                <a:gd name="T39" fmla="*/ 163 h 247"/>
                <a:gd name="T40" fmla="*/ 37 w 383"/>
                <a:gd name="T41" fmla="*/ 179 h 247"/>
                <a:gd name="T42" fmla="*/ 62 w 383"/>
                <a:gd name="T43" fmla="*/ 194 h 247"/>
                <a:gd name="T44" fmla="*/ 93 w 383"/>
                <a:gd name="T45" fmla="*/ 210 h 247"/>
                <a:gd name="T46" fmla="*/ 133 w 383"/>
                <a:gd name="T47" fmla="*/ 225 h 247"/>
                <a:gd name="T48" fmla="*/ 179 w 383"/>
                <a:gd name="T49" fmla="*/ 237 h 247"/>
                <a:gd name="T50" fmla="*/ 204 w 383"/>
                <a:gd name="T51" fmla="*/ 244 h 247"/>
                <a:gd name="T52" fmla="*/ 232 w 383"/>
                <a:gd name="T53" fmla="*/ 244 h 247"/>
                <a:gd name="T54" fmla="*/ 263 w 383"/>
                <a:gd name="T55" fmla="*/ 247 h 247"/>
                <a:gd name="T56" fmla="*/ 294 w 383"/>
                <a:gd name="T57" fmla="*/ 244 h 247"/>
                <a:gd name="T58" fmla="*/ 294 w 383"/>
                <a:gd name="T59" fmla="*/ 244 h 247"/>
                <a:gd name="T60" fmla="*/ 321 w 383"/>
                <a:gd name="T61" fmla="*/ 237 h 247"/>
                <a:gd name="T62" fmla="*/ 343 w 383"/>
                <a:gd name="T63" fmla="*/ 231 h 247"/>
                <a:gd name="T64" fmla="*/ 362 w 383"/>
                <a:gd name="T65" fmla="*/ 219 h 247"/>
                <a:gd name="T66" fmla="*/ 374 w 383"/>
                <a:gd name="T67" fmla="*/ 207 h 247"/>
                <a:gd name="T68" fmla="*/ 380 w 383"/>
                <a:gd name="T69" fmla="*/ 191 h 247"/>
                <a:gd name="T70" fmla="*/ 383 w 383"/>
                <a:gd name="T71" fmla="*/ 176 h 247"/>
                <a:gd name="T72" fmla="*/ 383 w 383"/>
                <a:gd name="T73" fmla="*/ 157 h 247"/>
                <a:gd name="T74" fmla="*/ 380 w 383"/>
                <a:gd name="T75" fmla="*/ 139 h 247"/>
                <a:gd name="T76" fmla="*/ 377 w 383"/>
                <a:gd name="T77" fmla="*/ 120 h 247"/>
                <a:gd name="T78" fmla="*/ 368 w 383"/>
                <a:gd name="T79" fmla="*/ 102 h 247"/>
                <a:gd name="T80" fmla="*/ 349 w 383"/>
                <a:gd name="T81" fmla="*/ 68 h 247"/>
                <a:gd name="T82" fmla="*/ 328 w 383"/>
                <a:gd name="T83" fmla="*/ 40 h 247"/>
                <a:gd name="T84" fmla="*/ 312 w 383"/>
                <a:gd name="T85" fmla="*/ 18 h 247"/>
                <a:gd name="T86" fmla="*/ 312 w 383"/>
                <a:gd name="T87" fmla="*/ 18 h 247"/>
                <a:gd name="T88" fmla="*/ 303 w 383"/>
                <a:gd name="T89" fmla="*/ 12 h 247"/>
                <a:gd name="T90" fmla="*/ 291 w 383"/>
                <a:gd name="T91" fmla="*/ 6 h 247"/>
                <a:gd name="T92" fmla="*/ 272 w 383"/>
                <a:gd name="T93" fmla="*/ 3 h 247"/>
                <a:gd name="T94" fmla="*/ 257 w 383"/>
                <a:gd name="T95" fmla="*/ 0 h 247"/>
                <a:gd name="T96" fmla="*/ 213 w 383"/>
                <a:gd name="T97" fmla="*/ 0 h 247"/>
                <a:gd name="T98" fmla="*/ 167 w 383"/>
                <a:gd name="T99" fmla="*/ 6 h 247"/>
                <a:gd name="T100" fmla="*/ 121 w 383"/>
                <a:gd name="T101" fmla="*/ 18 h 247"/>
                <a:gd name="T102" fmla="*/ 99 w 383"/>
                <a:gd name="T103" fmla="*/ 27 h 247"/>
                <a:gd name="T104" fmla="*/ 77 w 383"/>
                <a:gd name="T105" fmla="*/ 40 h 247"/>
                <a:gd name="T106" fmla="*/ 59 w 383"/>
                <a:gd name="T107" fmla="*/ 52 h 247"/>
                <a:gd name="T108" fmla="*/ 40 w 383"/>
                <a:gd name="T109" fmla="*/ 68 h 247"/>
                <a:gd name="T110" fmla="*/ 28 w 383"/>
                <a:gd name="T111" fmla="*/ 86 h 247"/>
                <a:gd name="T112" fmla="*/ 16 w 383"/>
                <a:gd name="T113" fmla="*/ 105 h 247"/>
                <a:gd name="T114" fmla="*/ 16 w 383"/>
                <a:gd name="T115" fmla="*/ 105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3"/>
                <a:gd name="T175" fmla="*/ 0 h 247"/>
                <a:gd name="T176" fmla="*/ 383 w 383"/>
                <a:gd name="T177" fmla="*/ 247 h 2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3" h="247">
                  <a:moveTo>
                    <a:pt x="16" y="105"/>
                  </a:moveTo>
                  <a:lnTo>
                    <a:pt x="16" y="105"/>
                  </a:lnTo>
                  <a:lnTo>
                    <a:pt x="9" y="120"/>
                  </a:lnTo>
                  <a:lnTo>
                    <a:pt x="3" y="135"/>
                  </a:lnTo>
                  <a:lnTo>
                    <a:pt x="0" y="154"/>
                  </a:lnTo>
                  <a:lnTo>
                    <a:pt x="3" y="176"/>
                  </a:lnTo>
                  <a:lnTo>
                    <a:pt x="6" y="188"/>
                  </a:lnTo>
                  <a:lnTo>
                    <a:pt x="13" y="197"/>
                  </a:lnTo>
                  <a:lnTo>
                    <a:pt x="19" y="207"/>
                  </a:lnTo>
                  <a:lnTo>
                    <a:pt x="28" y="216"/>
                  </a:lnTo>
                  <a:lnTo>
                    <a:pt x="43" y="222"/>
                  </a:lnTo>
                  <a:lnTo>
                    <a:pt x="59" y="231"/>
                  </a:lnTo>
                  <a:lnTo>
                    <a:pt x="53" y="225"/>
                  </a:lnTo>
                  <a:lnTo>
                    <a:pt x="37" y="210"/>
                  </a:lnTo>
                  <a:lnTo>
                    <a:pt x="31" y="200"/>
                  </a:lnTo>
                  <a:lnTo>
                    <a:pt x="25" y="188"/>
                  </a:lnTo>
                  <a:lnTo>
                    <a:pt x="19" y="176"/>
                  </a:lnTo>
                  <a:lnTo>
                    <a:pt x="19" y="163"/>
                  </a:lnTo>
                  <a:lnTo>
                    <a:pt x="37" y="179"/>
                  </a:lnTo>
                  <a:lnTo>
                    <a:pt x="62" y="194"/>
                  </a:lnTo>
                  <a:lnTo>
                    <a:pt x="93" y="210"/>
                  </a:lnTo>
                  <a:lnTo>
                    <a:pt x="133" y="225"/>
                  </a:lnTo>
                  <a:lnTo>
                    <a:pt x="179" y="237"/>
                  </a:lnTo>
                  <a:lnTo>
                    <a:pt x="204" y="244"/>
                  </a:lnTo>
                  <a:lnTo>
                    <a:pt x="232" y="244"/>
                  </a:lnTo>
                  <a:lnTo>
                    <a:pt x="263" y="247"/>
                  </a:lnTo>
                  <a:lnTo>
                    <a:pt x="294" y="244"/>
                  </a:lnTo>
                  <a:lnTo>
                    <a:pt x="321" y="237"/>
                  </a:lnTo>
                  <a:lnTo>
                    <a:pt x="343" y="231"/>
                  </a:lnTo>
                  <a:lnTo>
                    <a:pt x="362" y="219"/>
                  </a:lnTo>
                  <a:lnTo>
                    <a:pt x="374" y="207"/>
                  </a:lnTo>
                  <a:lnTo>
                    <a:pt x="380" y="191"/>
                  </a:lnTo>
                  <a:lnTo>
                    <a:pt x="383" y="176"/>
                  </a:lnTo>
                  <a:lnTo>
                    <a:pt x="383" y="157"/>
                  </a:lnTo>
                  <a:lnTo>
                    <a:pt x="380" y="139"/>
                  </a:lnTo>
                  <a:lnTo>
                    <a:pt x="377" y="120"/>
                  </a:lnTo>
                  <a:lnTo>
                    <a:pt x="368" y="102"/>
                  </a:lnTo>
                  <a:lnTo>
                    <a:pt x="349" y="68"/>
                  </a:lnTo>
                  <a:lnTo>
                    <a:pt x="328" y="40"/>
                  </a:lnTo>
                  <a:lnTo>
                    <a:pt x="312" y="18"/>
                  </a:lnTo>
                  <a:lnTo>
                    <a:pt x="303" y="12"/>
                  </a:lnTo>
                  <a:lnTo>
                    <a:pt x="291" y="6"/>
                  </a:lnTo>
                  <a:lnTo>
                    <a:pt x="272" y="3"/>
                  </a:lnTo>
                  <a:lnTo>
                    <a:pt x="257" y="0"/>
                  </a:lnTo>
                  <a:lnTo>
                    <a:pt x="213" y="0"/>
                  </a:lnTo>
                  <a:lnTo>
                    <a:pt x="167" y="6"/>
                  </a:lnTo>
                  <a:lnTo>
                    <a:pt x="121" y="18"/>
                  </a:lnTo>
                  <a:lnTo>
                    <a:pt x="99" y="27"/>
                  </a:lnTo>
                  <a:lnTo>
                    <a:pt x="77" y="40"/>
                  </a:lnTo>
                  <a:lnTo>
                    <a:pt x="59" y="52"/>
                  </a:lnTo>
                  <a:lnTo>
                    <a:pt x="40" y="68"/>
                  </a:lnTo>
                  <a:lnTo>
                    <a:pt x="28" y="86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E89A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6" name="Freeform 49"/>
            <p:cNvSpPr>
              <a:spLocks/>
            </p:cNvSpPr>
            <p:nvPr/>
          </p:nvSpPr>
          <p:spPr bwMode="auto">
            <a:xfrm>
              <a:off x="4791" y="2605"/>
              <a:ext cx="109" cy="40"/>
            </a:xfrm>
            <a:custGeom>
              <a:avLst/>
              <a:gdLst>
                <a:gd name="T0" fmla="*/ 0 w 109"/>
                <a:gd name="T1" fmla="*/ 16 h 40"/>
                <a:gd name="T2" fmla="*/ 0 w 109"/>
                <a:gd name="T3" fmla="*/ 16 h 40"/>
                <a:gd name="T4" fmla="*/ 10 w 109"/>
                <a:gd name="T5" fmla="*/ 22 h 40"/>
                <a:gd name="T6" fmla="*/ 19 w 109"/>
                <a:gd name="T7" fmla="*/ 25 h 40"/>
                <a:gd name="T8" fmla="*/ 34 w 109"/>
                <a:gd name="T9" fmla="*/ 28 h 40"/>
                <a:gd name="T10" fmla="*/ 50 w 109"/>
                <a:gd name="T11" fmla="*/ 25 h 40"/>
                <a:gd name="T12" fmla="*/ 68 w 109"/>
                <a:gd name="T13" fmla="*/ 22 h 40"/>
                <a:gd name="T14" fmla="*/ 87 w 109"/>
                <a:gd name="T15" fmla="*/ 12 h 40"/>
                <a:gd name="T16" fmla="*/ 109 w 109"/>
                <a:gd name="T17" fmla="*/ 0 h 40"/>
                <a:gd name="T18" fmla="*/ 109 w 109"/>
                <a:gd name="T19" fmla="*/ 0 h 40"/>
                <a:gd name="T20" fmla="*/ 99 w 109"/>
                <a:gd name="T21" fmla="*/ 9 h 40"/>
                <a:gd name="T22" fmla="*/ 90 w 109"/>
                <a:gd name="T23" fmla="*/ 22 h 40"/>
                <a:gd name="T24" fmla="*/ 78 w 109"/>
                <a:gd name="T25" fmla="*/ 31 h 40"/>
                <a:gd name="T26" fmla="*/ 62 w 109"/>
                <a:gd name="T27" fmla="*/ 37 h 40"/>
                <a:gd name="T28" fmla="*/ 44 w 109"/>
                <a:gd name="T29" fmla="*/ 40 h 40"/>
                <a:gd name="T30" fmla="*/ 34 w 109"/>
                <a:gd name="T31" fmla="*/ 37 h 40"/>
                <a:gd name="T32" fmla="*/ 22 w 109"/>
                <a:gd name="T33" fmla="*/ 34 h 40"/>
                <a:gd name="T34" fmla="*/ 13 w 109"/>
                <a:gd name="T35" fmla="*/ 28 h 40"/>
                <a:gd name="T36" fmla="*/ 0 w 109"/>
                <a:gd name="T37" fmla="*/ 16 h 40"/>
                <a:gd name="T38" fmla="*/ 0 w 109"/>
                <a:gd name="T39" fmla="*/ 16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9"/>
                <a:gd name="T61" fmla="*/ 0 h 40"/>
                <a:gd name="T62" fmla="*/ 109 w 10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9" h="40">
                  <a:moveTo>
                    <a:pt x="0" y="16"/>
                  </a:moveTo>
                  <a:lnTo>
                    <a:pt x="0" y="16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34" y="28"/>
                  </a:lnTo>
                  <a:lnTo>
                    <a:pt x="50" y="25"/>
                  </a:lnTo>
                  <a:lnTo>
                    <a:pt x="68" y="22"/>
                  </a:lnTo>
                  <a:lnTo>
                    <a:pt x="87" y="12"/>
                  </a:lnTo>
                  <a:lnTo>
                    <a:pt x="109" y="0"/>
                  </a:lnTo>
                  <a:lnTo>
                    <a:pt x="99" y="9"/>
                  </a:lnTo>
                  <a:lnTo>
                    <a:pt x="90" y="22"/>
                  </a:lnTo>
                  <a:lnTo>
                    <a:pt x="78" y="31"/>
                  </a:lnTo>
                  <a:lnTo>
                    <a:pt x="62" y="37"/>
                  </a:lnTo>
                  <a:lnTo>
                    <a:pt x="44" y="40"/>
                  </a:lnTo>
                  <a:lnTo>
                    <a:pt x="34" y="37"/>
                  </a:lnTo>
                  <a:lnTo>
                    <a:pt x="22" y="34"/>
                  </a:lnTo>
                  <a:lnTo>
                    <a:pt x="13" y="2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7" name="Freeform 50"/>
            <p:cNvSpPr>
              <a:spLocks/>
            </p:cNvSpPr>
            <p:nvPr/>
          </p:nvSpPr>
          <p:spPr bwMode="auto">
            <a:xfrm>
              <a:off x="4662" y="2617"/>
              <a:ext cx="58" cy="28"/>
            </a:xfrm>
            <a:custGeom>
              <a:avLst/>
              <a:gdLst>
                <a:gd name="T0" fmla="*/ 58 w 58"/>
                <a:gd name="T1" fmla="*/ 10 h 28"/>
                <a:gd name="T2" fmla="*/ 58 w 58"/>
                <a:gd name="T3" fmla="*/ 10 h 28"/>
                <a:gd name="T4" fmla="*/ 55 w 58"/>
                <a:gd name="T5" fmla="*/ 13 h 28"/>
                <a:gd name="T6" fmla="*/ 43 w 58"/>
                <a:gd name="T7" fmla="*/ 16 h 28"/>
                <a:gd name="T8" fmla="*/ 34 w 58"/>
                <a:gd name="T9" fmla="*/ 16 h 28"/>
                <a:gd name="T10" fmla="*/ 24 w 58"/>
                <a:gd name="T11" fmla="*/ 13 h 28"/>
                <a:gd name="T12" fmla="*/ 12 w 58"/>
                <a:gd name="T13" fmla="*/ 10 h 28"/>
                <a:gd name="T14" fmla="*/ 0 w 58"/>
                <a:gd name="T15" fmla="*/ 0 h 28"/>
                <a:gd name="T16" fmla="*/ 0 w 58"/>
                <a:gd name="T17" fmla="*/ 0 h 28"/>
                <a:gd name="T18" fmla="*/ 6 w 58"/>
                <a:gd name="T19" fmla="*/ 10 h 28"/>
                <a:gd name="T20" fmla="*/ 21 w 58"/>
                <a:gd name="T21" fmla="*/ 25 h 28"/>
                <a:gd name="T22" fmla="*/ 31 w 58"/>
                <a:gd name="T23" fmla="*/ 28 h 28"/>
                <a:gd name="T24" fmla="*/ 40 w 58"/>
                <a:gd name="T25" fmla="*/ 28 h 28"/>
                <a:gd name="T26" fmla="*/ 49 w 58"/>
                <a:gd name="T27" fmla="*/ 22 h 28"/>
                <a:gd name="T28" fmla="*/ 58 w 58"/>
                <a:gd name="T29" fmla="*/ 10 h 28"/>
                <a:gd name="T30" fmla="*/ 58 w 58"/>
                <a:gd name="T31" fmla="*/ 10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28"/>
                <a:gd name="T50" fmla="*/ 58 w 5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28">
                  <a:moveTo>
                    <a:pt x="58" y="10"/>
                  </a:moveTo>
                  <a:lnTo>
                    <a:pt x="58" y="10"/>
                  </a:lnTo>
                  <a:lnTo>
                    <a:pt x="55" y="13"/>
                  </a:lnTo>
                  <a:lnTo>
                    <a:pt x="43" y="16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2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21" y="25"/>
                  </a:lnTo>
                  <a:lnTo>
                    <a:pt x="31" y="28"/>
                  </a:lnTo>
                  <a:lnTo>
                    <a:pt x="40" y="28"/>
                  </a:lnTo>
                  <a:lnTo>
                    <a:pt x="49" y="22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8" name="Freeform 51"/>
            <p:cNvSpPr>
              <a:spLocks/>
            </p:cNvSpPr>
            <p:nvPr/>
          </p:nvSpPr>
          <p:spPr bwMode="auto">
            <a:xfrm>
              <a:off x="4705" y="2583"/>
              <a:ext cx="43" cy="158"/>
            </a:xfrm>
            <a:custGeom>
              <a:avLst/>
              <a:gdLst>
                <a:gd name="T0" fmla="*/ 0 w 43"/>
                <a:gd name="T1" fmla="*/ 0 h 158"/>
                <a:gd name="T2" fmla="*/ 0 w 43"/>
                <a:gd name="T3" fmla="*/ 0 h 158"/>
                <a:gd name="T4" fmla="*/ 9 w 43"/>
                <a:gd name="T5" fmla="*/ 7 h 158"/>
                <a:gd name="T6" fmla="*/ 18 w 43"/>
                <a:gd name="T7" fmla="*/ 16 h 158"/>
                <a:gd name="T8" fmla="*/ 28 w 43"/>
                <a:gd name="T9" fmla="*/ 31 h 158"/>
                <a:gd name="T10" fmla="*/ 37 w 43"/>
                <a:gd name="T11" fmla="*/ 50 h 158"/>
                <a:gd name="T12" fmla="*/ 43 w 43"/>
                <a:gd name="T13" fmla="*/ 78 h 158"/>
                <a:gd name="T14" fmla="*/ 43 w 43"/>
                <a:gd name="T15" fmla="*/ 115 h 158"/>
                <a:gd name="T16" fmla="*/ 37 w 43"/>
                <a:gd name="T17" fmla="*/ 158 h 158"/>
                <a:gd name="T18" fmla="*/ 37 w 43"/>
                <a:gd name="T19" fmla="*/ 158 h 158"/>
                <a:gd name="T20" fmla="*/ 40 w 43"/>
                <a:gd name="T21" fmla="*/ 143 h 158"/>
                <a:gd name="T22" fmla="*/ 37 w 43"/>
                <a:gd name="T23" fmla="*/ 99 h 158"/>
                <a:gd name="T24" fmla="*/ 34 w 43"/>
                <a:gd name="T25" fmla="*/ 75 h 158"/>
                <a:gd name="T26" fmla="*/ 28 w 43"/>
                <a:gd name="T27" fmla="*/ 50 h 158"/>
                <a:gd name="T28" fmla="*/ 15 w 43"/>
                <a:gd name="T29" fmla="*/ 22 h 158"/>
                <a:gd name="T30" fmla="*/ 0 w 43"/>
                <a:gd name="T31" fmla="*/ 0 h 158"/>
                <a:gd name="T32" fmla="*/ 0 w 43"/>
                <a:gd name="T33" fmla="*/ 0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8"/>
                <a:gd name="T53" fmla="*/ 43 w 43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8">
                  <a:moveTo>
                    <a:pt x="0" y="0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8" y="16"/>
                  </a:lnTo>
                  <a:lnTo>
                    <a:pt x="28" y="31"/>
                  </a:lnTo>
                  <a:lnTo>
                    <a:pt x="37" y="50"/>
                  </a:lnTo>
                  <a:lnTo>
                    <a:pt x="43" y="78"/>
                  </a:lnTo>
                  <a:lnTo>
                    <a:pt x="43" y="115"/>
                  </a:lnTo>
                  <a:lnTo>
                    <a:pt x="37" y="158"/>
                  </a:lnTo>
                  <a:lnTo>
                    <a:pt x="40" y="143"/>
                  </a:lnTo>
                  <a:lnTo>
                    <a:pt x="37" y="99"/>
                  </a:lnTo>
                  <a:lnTo>
                    <a:pt x="34" y="75"/>
                  </a:lnTo>
                  <a:lnTo>
                    <a:pt x="28" y="50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0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19" name="Freeform 52"/>
            <p:cNvSpPr>
              <a:spLocks/>
            </p:cNvSpPr>
            <p:nvPr/>
          </p:nvSpPr>
          <p:spPr bwMode="auto">
            <a:xfrm>
              <a:off x="4745" y="2763"/>
              <a:ext cx="105" cy="52"/>
            </a:xfrm>
            <a:custGeom>
              <a:avLst/>
              <a:gdLst>
                <a:gd name="T0" fmla="*/ 0 w 105"/>
                <a:gd name="T1" fmla="*/ 12 h 52"/>
                <a:gd name="T2" fmla="*/ 0 w 105"/>
                <a:gd name="T3" fmla="*/ 12 h 52"/>
                <a:gd name="T4" fmla="*/ 43 w 105"/>
                <a:gd name="T5" fmla="*/ 12 h 52"/>
                <a:gd name="T6" fmla="*/ 43 w 105"/>
                <a:gd name="T7" fmla="*/ 12 h 52"/>
                <a:gd name="T8" fmla="*/ 65 w 105"/>
                <a:gd name="T9" fmla="*/ 9 h 52"/>
                <a:gd name="T10" fmla="*/ 84 w 105"/>
                <a:gd name="T11" fmla="*/ 6 h 52"/>
                <a:gd name="T12" fmla="*/ 105 w 105"/>
                <a:gd name="T13" fmla="*/ 0 h 52"/>
                <a:gd name="T14" fmla="*/ 105 w 105"/>
                <a:gd name="T15" fmla="*/ 0 h 52"/>
                <a:gd name="T16" fmla="*/ 102 w 105"/>
                <a:gd name="T17" fmla="*/ 9 h 52"/>
                <a:gd name="T18" fmla="*/ 90 w 105"/>
                <a:gd name="T19" fmla="*/ 24 h 52"/>
                <a:gd name="T20" fmla="*/ 74 w 105"/>
                <a:gd name="T21" fmla="*/ 40 h 52"/>
                <a:gd name="T22" fmla="*/ 65 w 105"/>
                <a:gd name="T23" fmla="*/ 46 h 52"/>
                <a:gd name="T24" fmla="*/ 53 w 105"/>
                <a:gd name="T25" fmla="*/ 49 h 52"/>
                <a:gd name="T26" fmla="*/ 53 w 105"/>
                <a:gd name="T27" fmla="*/ 49 h 52"/>
                <a:gd name="T28" fmla="*/ 43 w 105"/>
                <a:gd name="T29" fmla="*/ 52 h 52"/>
                <a:gd name="T30" fmla="*/ 34 w 105"/>
                <a:gd name="T31" fmla="*/ 49 h 52"/>
                <a:gd name="T32" fmla="*/ 28 w 105"/>
                <a:gd name="T33" fmla="*/ 46 h 52"/>
                <a:gd name="T34" fmla="*/ 22 w 105"/>
                <a:gd name="T35" fmla="*/ 40 h 52"/>
                <a:gd name="T36" fmla="*/ 16 w 105"/>
                <a:gd name="T37" fmla="*/ 30 h 52"/>
                <a:gd name="T38" fmla="*/ 12 w 105"/>
                <a:gd name="T39" fmla="*/ 24 h 52"/>
                <a:gd name="T40" fmla="*/ 12 w 105"/>
                <a:gd name="T41" fmla="*/ 24 h 52"/>
                <a:gd name="T42" fmla="*/ 9 w 105"/>
                <a:gd name="T43" fmla="*/ 21 h 52"/>
                <a:gd name="T44" fmla="*/ 0 w 105"/>
                <a:gd name="T45" fmla="*/ 12 h 52"/>
                <a:gd name="T46" fmla="*/ 0 w 105"/>
                <a:gd name="T47" fmla="*/ 1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2"/>
                <a:gd name="T74" fmla="*/ 105 w 105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2">
                  <a:moveTo>
                    <a:pt x="0" y="12"/>
                  </a:moveTo>
                  <a:lnTo>
                    <a:pt x="0" y="12"/>
                  </a:lnTo>
                  <a:lnTo>
                    <a:pt x="43" y="12"/>
                  </a:lnTo>
                  <a:lnTo>
                    <a:pt x="65" y="9"/>
                  </a:lnTo>
                  <a:lnTo>
                    <a:pt x="84" y="6"/>
                  </a:lnTo>
                  <a:lnTo>
                    <a:pt x="105" y="0"/>
                  </a:lnTo>
                  <a:lnTo>
                    <a:pt x="102" y="9"/>
                  </a:lnTo>
                  <a:lnTo>
                    <a:pt x="90" y="24"/>
                  </a:lnTo>
                  <a:lnTo>
                    <a:pt x="74" y="40"/>
                  </a:lnTo>
                  <a:lnTo>
                    <a:pt x="65" y="46"/>
                  </a:lnTo>
                  <a:lnTo>
                    <a:pt x="53" y="49"/>
                  </a:lnTo>
                  <a:lnTo>
                    <a:pt x="43" y="52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2" y="40"/>
                  </a:lnTo>
                  <a:lnTo>
                    <a:pt x="16" y="30"/>
                  </a:lnTo>
                  <a:lnTo>
                    <a:pt x="12" y="24"/>
                  </a:lnTo>
                  <a:lnTo>
                    <a:pt x="9" y="2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AAF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0" name="Freeform 53"/>
            <p:cNvSpPr>
              <a:spLocks noEditPoints="1"/>
            </p:cNvSpPr>
            <p:nvPr/>
          </p:nvSpPr>
          <p:spPr bwMode="auto">
            <a:xfrm>
              <a:off x="4782" y="2318"/>
              <a:ext cx="260" cy="550"/>
            </a:xfrm>
            <a:custGeom>
              <a:avLst/>
              <a:gdLst>
                <a:gd name="T0" fmla="*/ 254 w 260"/>
                <a:gd name="T1" fmla="*/ 550 h 550"/>
                <a:gd name="T2" fmla="*/ 254 w 260"/>
                <a:gd name="T3" fmla="*/ 550 h 550"/>
                <a:gd name="T4" fmla="*/ 254 w 260"/>
                <a:gd name="T5" fmla="*/ 534 h 550"/>
                <a:gd name="T6" fmla="*/ 254 w 260"/>
                <a:gd name="T7" fmla="*/ 534 h 550"/>
                <a:gd name="T8" fmla="*/ 254 w 260"/>
                <a:gd name="T9" fmla="*/ 534 h 550"/>
                <a:gd name="T10" fmla="*/ 254 w 260"/>
                <a:gd name="T11" fmla="*/ 488 h 550"/>
                <a:gd name="T12" fmla="*/ 250 w 260"/>
                <a:gd name="T13" fmla="*/ 445 h 550"/>
                <a:gd name="T14" fmla="*/ 244 w 260"/>
                <a:gd name="T15" fmla="*/ 398 h 550"/>
                <a:gd name="T16" fmla="*/ 235 w 260"/>
                <a:gd name="T17" fmla="*/ 352 h 550"/>
                <a:gd name="T18" fmla="*/ 226 w 260"/>
                <a:gd name="T19" fmla="*/ 309 h 550"/>
                <a:gd name="T20" fmla="*/ 210 w 260"/>
                <a:gd name="T21" fmla="*/ 265 h 550"/>
                <a:gd name="T22" fmla="*/ 195 w 260"/>
                <a:gd name="T23" fmla="*/ 225 h 550"/>
                <a:gd name="T24" fmla="*/ 173 w 260"/>
                <a:gd name="T25" fmla="*/ 182 h 550"/>
                <a:gd name="T26" fmla="*/ 173 w 260"/>
                <a:gd name="T27" fmla="*/ 182 h 550"/>
                <a:gd name="T28" fmla="*/ 173 w 260"/>
                <a:gd name="T29" fmla="*/ 182 h 550"/>
                <a:gd name="T30" fmla="*/ 152 w 260"/>
                <a:gd name="T31" fmla="*/ 148 h 550"/>
                <a:gd name="T32" fmla="*/ 127 w 260"/>
                <a:gd name="T33" fmla="*/ 114 h 550"/>
                <a:gd name="T34" fmla="*/ 99 w 260"/>
                <a:gd name="T35" fmla="*/ 80 h 550"/>
                <a:gd name="T36" fmla="*/ 68 w 260"/>
                <a:gd name="T37" fmla="*/ 52 h 550"/>
                <a:gd name="T38" fmla="*/ 68 w 260"/>
                <a:gd name="T39" fmla="*/ 52 h 550"/>
                <a:gd name="T40" fmla="*/ 68 w 260"/>
                <a:gd name="T41" fmla="*/ 52 h 550"/>
                <a:gd name="T42" fmla="*/ 0 w 260"/>
                <a:gd name="T43" fmla="*/ 3 h 550"/>
                <a:gd name="T44" fmla="*/ 0 w 260"/>
                <a:gd name="T45" fmla="*/ 3 h 550"/>
                <a:gd name="T46" fmla="*/ 3 w 260"/>
                <a:gd name="T47" fmla="*/ 0 h 550"/>
                <a:gd name="T48" fmla="*/ 3 w 260"/>
                <a:gd name="T49" fmla="*/ 0 h 550"/>
                <a:gd name="T50" fmla="*/ 71 w 260"/>
                <a:gd name="T51" fmla="*/ 49 h 550"/>
                <a:gd name="T52" fmla="*/ 71 w 260"/>
                <a:gd name="T53" fmla="*/ 49 h 550"/>
                <a:gd name="T54" fmla="*/ 71 w 260"/>
                <a:gd name="T55" fmla="*/ 49 h 550"/>
                <a:gd name="T56" fmla="*/ 102 w 260"/>
                <a:gd name="T57" fmla="*/ 77 h 550"/>
                <a:gd name="T58" fmla="*/ 130 w 260"/>
                <a:gd name="T59" fmla="*/ 111 h 550"/>
                <a:gd name="T60" fmla="*/ 155 w 260"/>
                <a:gd name="T61" fmla="*/ 145 h 550"/>
                <a:gd name="T62" fmla="*/ 179 w 260"/>
                <a:gd name="T63" fmla="*/ 182 h 550"/>
                <a:gd name="T64" fmla="*/ 179 w 260"/>
                <a:gd name="T65" fmla="*/ 182 h 550"/>
                <a:gd name="T66" fmla="*/ 179 w 260"/>
                <a:gd name="T67" fmla="*/ 182 h 550"/>
                <a:gd name="T68" fmla="*/ 198 w 260"/>
                <a:gd name="T69" fmla="*/ 222 h 550"/>
                <a:gd name="T70" fmla="*/ 216 w 260"/>
                <a:gd name="T71" fmla="*/ 265 h 550"/>
                <a:gd name="T72" fmla="*/ 229 w 260"/>
                <a:gd name="T73" fmla="*/ 309 h 550"/>
                <a:gd name="T74" fmla="*/ 241 w 260"/>
                <a:gd name="T75" fmla="*/ 352 h 550"/>
                <a:gd name="T76" fmla="*/ 250 w 260"/>
                <a:gd name="T77" fmla="*/ 398 h 550"/>
                <a:gd name="T78" fmla="*/ 254 w 260"/>
                <a:gd name="T79" fmla="*/ 442 h 550"/>
                <a:gd name="T80" fmla="*/ 257 w 260"/>
                <a:gd name="T81" fmla="*/ 488 h 550"/>
                <a:gd name="T82" fmla="*/ 260 w 260"/>
                <a:gd name="T83" fmla="*/ 534 h 550"/>
                <a:gd name="T84" fmla="*/ 260 w 260"/>
                <a:gd name="T85" fmla="*/ 534 h 550"/>
                <a:gd name="T86" fmla="*/ 260 w 260"/>
                <a:gd name="T87" fmla="*/ 534 h 550"/>
                <a:gd name="T88" fmla="*/ 260 w 260"/>
                <a:gd name="T89" fmla="*/ 550 h 550"/>
                <a:gd name="T90" fmla="*/ 260 w 260"/>
                <a:gd name="T91" fmla="*/ 550 h 550"/>
                <a:gd name="T92" fmla="*/ 254 w 260"/>
                <a:gd name="T93" fmla="*/ 550 h 550"/>
                <a:gd name="T94" fmla="*/ 254 w 260"/>
                <a:gd name="T95" fmla="*/ 550 h 550"/>
                <a:gd name="T96" fmla="*/ 0 w 260"/>
                <a:gd name="T97" fmla="*/ 3 h 550"/>
                <a:gd name="T98" fmla="*/ 0 w 260"/>
                <a:gd name="T99" fmla="*/ 3 h 550"/>
                <a:gd name="T100" fmla="*/ 0 w 260"/>
                <a:gd name="T101" fmla="*/ 3 h 550"/>
                <a:gd name="T102" fmla="*/ 0 w 260"/>
                <a:gd name="T103" fmla="*/ 3 h 550"/>
                <a:gd name="T104" fmla="*/ 0 w 260"/>
                <a:gd name="T105" fmla="*/ 3 h 550"/>
                <a:gd name="T106" fmla="*/ 0 w 260"/>
                <a:gd name="T107" fmla="*/ 3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0"/>
                <a:gd name="T163" fmla="*/ 0 h 550"/>
                <a:gd name="T164" fmla="*/ 260 w 260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0" h="550">
                  <a:moveTo>
                    <a:pt x="254" y="550"/>
                  </a:moveTo>
                  <a:lnTo>
                    <a:pt x="254" y="550"/>
                  </a:lnTo>
                  <a:lnTo>
                    <a:pt x="254" y="534"/>
                  </a:lnTo>
                  <a:lnTo>
                    <a:pt x="254" y="488"/>
                  </a:lnTo>
                  <a:lnTo>
                    <a:pt x="250" y="445"/>
                  </a:lnTo>
                  <a:lnTo>
                    <a:pt x="244" y="398"/>
                  </a:lnTo>
                  <a:lnTo>
                    <a:pt x="235" y="352"/>
                  </a:lnTo>
                  <a:lnTo>
                    <a:pt x="226" y="309"/>
                  </a:lnTo>
                  <a:lnTo>
                    <a:pt x="210" y="265"/>
                  </a:lnTo>
                  <a:lnTo>
                    <a:pt x="195" y="225"/>
                  </a:lnTo>
                  <a:lnTo>
                    <a:pt x="173" y="182"/>
                  </a:lnTo>
                  <a:lnTo>
                    <a:pt x="152" y="148"/>
                  </a:lnTo>
                  <a:lnTo>
                    <a:pt x="127" y="114"/>
                  </a:lnTo>
                  <a:lnTo>
                    <a:pt x="99" y="80"/>
                  </a:lnTo>
                  <a:lnTo>
                    <a:pt x="68" y="5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1" y="49"/>
                  </a:lnTo>
                  <a:lnTo>
                    <a:pt x="102" y="77"/>
                  </a:lnTo>
                  <a:lnTo>
                    <a:pt x="130" y="111"/>
                  </a:lnTo>
                  <a:lnTo>
                    <a:pt x="155" y="145"/>
                  </a:lnTo>
                  <a:lnTo>
                    <a:pt x="179" y="182"/>
                  </a:lnTo>
                  <a:lnTo>
                    <a:pt x="198" y="222"/>
                  </a:lnTo>
                  <a:lnTo>
                    <a:pt x="216" y="265"/>
                  </a:lnTo>
                  <a:lnTo>
                    <a:pt x="229" y="309"/>
                  </a:lnTo>
                  <a:lnTo>
                    <a:pt x="241" y="352"/>
                  </a:lnTo>
                  <a:lnTo>
                    <a:pt x="250" y="398"/>
                  </a:lnTo>
                  <a:lnTo>
                    <a:pt x="254" y="442"/>
                  </a:lnTo>
                  <a:lnTo>
                    <a:pt x="257" y="488"/>
                  </a:lnTo>
                  <a:lnTo>
                    <a:pt x="260" y="534"/>
                  </a:lnTo>
                  <a:lnTo>
                    <a:pt x="260" y="550"/>
                  </a:lnTo>
                  <a:lnTo>
                    <a:pt x="254" y="550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1" name="Freeform 54"/>
            <p:cNvSpPr>
              <a:spLocks/>
            </p:cNvSpPr>
            <p:nvPr/>
          </p:nvSpPr>
          <p:spPr bwMode="auto">
            <a:xfrm>
              <a:off x="4829" y="2281"/>
              <a:ext cx="275" cy="506"/>
            </a:xfrm>
            <a:custGeom>
              <a:avLst/>
              <a:gdLst>
                <a:gd name="T0" fmla="*/ 237 w 275"/>
                <a:gd name="T1" fmla="*/ 309 h 506"/>
                <a:gd name="T2" fmla="*/ 237 w 275"/>
                <a:gd name="T3" fmla="*/ 309 h 506"/>
                <a:gd name="T4" fmla="*/ 228 w 275"/>
                <a:gd name="T5" fmla="*/ 259 h 506"/>
                <a:gd name="T6" fmla="*/ 213 w 275"/>
                <a:gd name="T7" fmla="*/ 207 h 506"/>
                <a:gd name="T8" fmla="*/ 194 w 275"/>
                <a:gd name="T9" fmla="*/ 157 h 506"/>
                <a:gd name="T10" fmla="*/ 182 w 275"/>
                <a:gd name="T11" fmla="*/ 133 h 506"/>
                <a:gd name="T12" fmla="*/ 169 w 275"/>
                <a:gd name="T13" fmla="*/ 111 h 506"/>
                <a:gd name="T14" fmla="*/ 169 w 275"/>
                <a:gd name="T15" fmla="*/ 111 h 506"/>
                <a:gd name="T16" fmla="*/ 169 w 275"/>
                <a:gd name="T17" fmla="*/ 111 h 506"/>
                <a:gd name="T18" fmla="*/ 157 w 275"/>
                <a:gd name="T19" fmla="*/ 92 h 506"/>
                <a:gd name="T20" fmla="*/ 142 w 275"/>
                <a:gd name="T21" fmla="*/ 74 h 506"/>
                <a:gd name="T22" fmla="*/ 123 w 275"/>
                <a:gd name="T23" fmla="*/ 55 h 506"/>
                <a:gd name="T24" fmla="*/ 102 w 275"/>
                <a:gd name="T25" fmla="*/ 40 h 506"/>
                <a:gd name="T26" fmla="*/ 80 w 275"/>
                <a:gd name="T27" fmla="*/ 24 h 506"/>
                <a:gd name="T28" fmla="*/ 58 w 275"/>
                <a:gd name="T29" fmla="*/ 15 h 506"/>
                <a:gd name="T30" fmla="*/ 37 w 275"/>
                <a:gd name="T31" fmla="*/ 6 h 506"/>
                <a:gd name="T32" fmla="*/ 12 w 275"/>
                <a:gd name="T33" fmla="*/ 3 h 506"/>
                <a:gd name="T34" fmla="*/ 12 w 275"/>
                <a:gd name="T35" fmla="*/ 3 h 506"/>
                <a:gd name="T36" fmla="*/ 12 w 275"/>
                <a:gd name="T37" fmla="*/ 3 h 506"/>
                <a:gd name="T38" fmla="*/ 0 w 275"/>
                <a:gd name="T39" fmla="*/ 6 h 506"/>
                <a:gd name="T40" fmla="*/ 0 w 275"/>
                <a:gd name="T41" fmla="*/ 6 h 506"/>
                <a:gd name="T42" fmla="*/ 0 w 275"/>
                <a:gd name="T43" fmla="*/ 0 h 506"/>
                <a:gd name="T44" fmla="*/ 0 w 275"/>
                <a:gd name="T45" fmla="*/ 0 h 506"/>
                <a:gd name="T46" fmla="*/ 12 w 275"/>
                <a:gd name="T47" fmla="*/ 0 h 506"/>
                <a:gd name="T48" fmla="*/ 12 w 275"/>
                <a:gd name="T49" fmla="*/ 0 h 506"/>
                <a:gd name="T50" fmla="*/ 12 w 275"/>
                <a:gd name="T51" fmla="*/ 0 h 506"/>
                <a:gd name="T52" fmla="*/ 37 w 275"/>
                <a:gd name="T53" fmla="*/ 3 h 506"/>
                <a:gd name="T54" fmla="*/ 61 w 275"/>
                <a:gd name="T55" fmla="*/ 9 h 506"/>
                <a:gd name="T56" fmla="*/ 83 w 275"/>
                <a:gd name="T57" fmla="*/ 21 h 506"/>
                <a:gd name="T58" fmla="*/ 105 w 275"/>
                <a:gd name="T59" fmla="*/ 37 h 506"/>
                <a:gd name="T60" fmla="*/ 126 w 275"/>
                <a:gd name="T61" fmla="*/ 52 h 506"/>
                <a:gd name="T62" fmla="*/ 145 w 275"/>
                <a:gd name="T63" fmla="*/ 71 h 506"/>
                <a:gd name="T64" fmla="*/ 160 w 275"/>
                <a:gd name="T65" fmla="*/ 89 h 506"/>
                <a:gd name="T66" fmla="*/ 173 w 275"/>
                <a:gd name="T67" fmla="*/ 108 h 506"/>
                <a:gd name="T68" fmla="*/ 173 w 275"/>
                <a:gd name="T69" fmla="*/ 108 h 506"/>
                <a:gd name="T70" fmla="*/ 173 w 275"/>
                <a:gd name="T71" fmla="*/ 108 h 506"/>
                <a:gd name="T72" fmla="*/ 188 w 275"/>
                <a:gd name="T73" fmla="*/ 133 h 506"/>
                <a:gd name="T74" fmla="*/ 200 w 275"/>
                <a:gd name="T75" fmla="*/ 154 h 506"/>
                <a:gd name="T76" fmla="*/ 219 w 275"/>
                <a:gd name="T77" fmla="*/ 207 h 506"/>
                <a:gd name="T78" fmla="*/ 231 w 275"/>
                <a:gd name="T79" fmla="*/ 256 h 506"/>
                <a:gd name="T80" fmla="*/ 244 w 275"/>
                <a:gd name="T81" fmla="*/ 309 h 506"/>
                <a:gd name="T82" fmla="*/ 244 w 275"/>
                <a:gd name="T83" fmla="*/ 309 h 506"/>
                <a:gd name="T84" fmla="*/ 244 w 275"/>
                <a:gd name="T85" fmla="*/ 309 h 506"/>
                <a:gd name="T86" fmla="*/ 262 w 275"/>
                <a:gd name="T87" fmla="*/ 407 h 506"/>
                <a:gd name="T88" fmla="*/ 275 w 275"/>
                <a:gd name="T89" fmla="*/ 506 h 506"/>
                <a:gd name="T90" fmla="*/ 275 w 275"/>
                <a:gd name="T91" fmla="*/ 506 h 506"/>
                <a:gd name="T92" fmla="*/ 268 w 275"/>
                <a:gd name="T93" fmla="*/ 506 h 506"/>
                <a:gd name="T94" fmla="*/ 268 w 275"/>
                <a:gd name="T95" fmla="*/ 506 h 506"/>
                <a:gd name="T96" fmla="*/ 256 w 275"/>
                <a:gd name="T97" fmla="*/ 407 h 506"/>
                <a:gd name="T98" fmla="*/ 237 w 275"/>
                <a:gd name="T99" fmla="*/ 309 h 506"/>
                <a:gd name="T100" fmla="*/ 237 w 275"/>
                <a:gd name="T101" fmla="*/ 309 h 5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5"/>
                <a:gd name="T154" fmla="*/ 0 h 506"/>
                <a:gd name="T155" fmla="*/ 275 w 275"/>
                <a:gd name="T156" fmla="*/ 506 h 5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5" h="506">
                  <a:moveTo>
                    <a:pt x="237" y="309"/>
                  </a:moveTo>
                  <a:lnTo>
                    <a:pt x="237" y="309"/>
                  </a:lnTo>
                  <a:lnTo>
                    <a:pt x="228" y="259"/>
                  </a:lnTo>
                  <a:lnTo>
                    <a:pt x="213" y="207"/>
                  </a:lnTo>
                  <a:lnTo>
                    <a:pt x="194" y="157"/>
                  </a:lnTo>
                  <a:lnTo>
                    <a:pt x="182" y="133"/>
                  </a:lnTo>
                  <a:lnTo>
                    <a:pt x="169" y="111"/>
                  </a:lnTo>
                  <a:lnTo>
                    <a:pt x="157" y="92"/>
                  </a:lnTo>
                  <a:lnTo>
                    <a:pt x="142" y="74"/>
                  </a:lnTo>
                  <a:lnTo>
                    <a:pt x="123" y="55"/>
                  </a:lnTo>
                  <a:lnTo>
                    <a:pt x="102" y="40"/>
                  </a:lnTo>
                  <a:lnTo>
                    <a:pt x="80" y="24"/>
                  </a:lnTo>
                  <a:lnTo>
                    <a:pt x="58" y="15"/>
                  </a:lnTo>
                  <a:lnTo>
                    <a:pt x="37" y="6"/>
                  </a:lnTo>
                  <a:lnTo>
                    <a:pt x="12" y="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37" y="3"/>
                  </a:lnTo>
                  <a:lnTo>
                    <a:pt x="61" y="9"/>
                  </a:lnTo>
                  <a:lnTo>
                    <a:pt x="83" y="21"/>
                  </a:lnTo>
                  <a:lnTo>
                    <a:pt x="105" y="37"/>
                  </a:lnTo>
                  <a:lnTo>
                    <a:pt x="126" y="52"/>
                  </a:lnTo>
                  <a:lnTo>
                    <a:pt x="145" y="71"/>
                  </a:lnTo>
                  <a:lnTo>
                    <a:pt x="160" y="89"/>
                  </a:lnTo>
                  <a:lnTo>
                    <a:pt x="173" y="108"/>
                  </a:lnTo>
                  <a:lnTo>
                    <a:pt x="188" y="133"/>
                  </a:lnTo>
                  <a:lnTo>
                    <a:pt x="200" y="154"/>
                  </a:lnTo>
                  <a:lnTo>
                    <a:pt x="219" y="207"/>
                  </a:lnTo>
                  <a:lnTo>
                    <a:pt x="231" y="256"/>
                  </a:lnTo>
                  <a:lnTo>
                    <a:pt x="244" y="309"/>
                  </a:lnTo>
                  <a:lnTo>
                    <a:pt x="262" y="407"/>
                  </a:lnTo>
                  <a:lnTo>
                    <a:pt x="275" y="506"/>
                  </a:lnTo>
                  <a:lnTo>
                    <a:pt x="268" y="506"/>
                  </a:lnTo>
                  <a:lnTo>
                    <a:pt x="256" y="407"/>
                  </a:lnTo>
                  <a:lnTo>
                    <a:pt x="237" y="309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2" name="Freeform 55"/>
            <p:cNvSpPr>
              <a:spLocks/>
            </p:cNvSpPr>
            <p:nvPr/>
          </p:nvSpPr>
          <p:spPr bwMode="auto">
            <a:xfrm>
              <a:off x="4714" y="2352"/>
              <a:ext cx="158" cy="241"/>
            </a:xfrm>
            <a:custGeom>
              <a:avLst/>
              <a:gdLst>
                <a:gd name="T0" fmla="*/ 28 w 158"/>
                <a:gd name="T1" fmla="*/ 102 h 241"/>
                <a:gd name="T2" fmla="*/ 28 w 158"/>
                <a:gd name="T3" fmla="*/ 102 h 241"/>
                <a:gd name="T4" fmla="*/ 9 w 158"/>
                <a:gd name="T5" fmla="*/ 65 h 241"/>
                <a:gd name="T6" fmla="*/ 3 w 158"/>
                <a:gd name="T7" fmla="*/ 46 h 241"/>
                <a:gd name="T8" fmla="*/ 0 w 158"/>
                <a:gd name="T9" fmla="*/ 24 h 241"/>
                <a:gd name="T10" fmla="*/ 0 w 158"/>
                <a:gd name="T11" fmla="*/ 24 h 241"/>
                <a:gd name="T12" fmla="*/ 0 w 158"/>
                <a:gd name="T13" fmla="*/ 24 h 241"/>
                <a:gd name="T14" fmla="*/ 0 w 158"/>
                <a:gd name="T15" fmla="*/ 21 h 241"/>
                <a:gd name="T16" fmla="*/ 0 w 158"/>
                <a:gd name="T17" fmla="*/ 21 h 241"/>
                <a:gd name="T18" fmla="*/ 0 w 158"/>
                <a:gd name="T19" fmla="*/ 21 h 241"/>
                <a:gd name="T20" fmla="*/ 3 w 158"/>
                <a:gd name="T21" fmla="*/ 0 h 241"/>
                <a:gd name="T22" fmla="*/ 3 w 158"/>
                <a:gd name="T23" fmla="*/ 0 h 241"/>
                <a:gd name="T24" fmla="*/ 3 w 158"/>
                <a:gd name="T25" fmla="*/ 0 h 241"/>
                <a:gd name="T26" fmla="*/ 3 w 158"/>
                <a:gd name="T27" fmla="*/ 0 h 241"/>
                <a:gd name="T28" fmla="*/ 3 w 158"/>
                <a:gd name="T29" fmla="*/ 0 h 241"/>
                <a:gd name="T30" fmla="*/ 3 w 158"/>
                <a:gd name="T31" fmla="*/ 0 h 241"/>
                <a:gd name="T32" fmla="*/ 9 w 158"/>
                <a:gd name="T33" fmla="*/ 0 h 241"/>
                <a:gd name="T34" fmla="*/ 9 w 158"/>
                <a:gd name="T35" fmla="*/ 0 h 241"/>
                <a:gd name="T36" fmla="*/ 9 w 158"/>
                <a:gd name="T37" fmla="*/ 0 h 241"/>
                <a:gd name="T38" fmla="*/ 9 w 158"/>
                <a:gd name="T39" fmla="*/ 0 h 241"/>
                <a:gd name="T40" fmla="*/ 9 w 158"/>
                <a:gd name="T41" fmla="*/ 0 h 241"/>
                <a:gd name="T42" fmla="*/ 6 w 158"/>
                <a:gd name="T43" fmla="*/ 21 h 241"/>
                <a:gd name="T44" fmla="*/ 6 w 158"/>
                <a:gd name="T45" fmla="*/ 21 h 241"/>
                <a:gd name="T46" fmla="*/ 6 w 158"/>
                <a:gd name="T47" fmla="*/ 21 h 241"/>
                <a:gd name="T48" fmla="*/ 6 w 158"/>
                <a:gd name="T49" fmla="*/ 24 h 241"/>
                <a:gd name="T50" fmla="*/ 6 w 158"/>
                <a:gd name="T51" fmla="*/ 24 h 241"/>
                <a:gd name="T52" fmla="*/ 6 w 158"/>
                <a:gd name="T53" fmla="*/ 24 h 241"/>
                <a:gd name="T54" fmla="*/ 9 w 158"/>
                <a:gd name="T55" fmla="*/ 43 h 241"/>
                <a:gd name="T56" fmla="*/ 16 w 158"/>
                <a:gd name="T57" fmla="*/ 65 h 241"/>
                <a:gd name="T58" fmla="*/ 34 w 158"/>
                <a:gd name="T59" fmla="*/ 102 h 241"/>
                <a:gd name="T60" fmla="*/ 34 w 158"/>
                <a:gd name="T61" fmla="*/ 102 h 241"/>
                <a:gd name="T62" fmla="*/ 34 w 158"/>
                <a:gd name="T63" fmla="*/ 102 h 241"/>
                <a:gd name="T64" fmla="*/ 56 w 158"/>
                <a:gd name="T65" fmla="*/ 142 h 241"/>
                <a:gd name="T66" fmla="*/ 87 w 158"/>
                <a:gd name="T67" fmla="*/ 179 h 241"/>
                <a:gd name="T68" fmla="*/ 121 w 158"/>
                <a:gd name="T69" fmla="*/ 210 h 241"/>
                <a:gd name="T70" fmla="*/ 139 w 158"/>
                <a:gd name="T71" fmla="*/ 222 h 241"/>
                <a:gd name="T72" fmla="*/ 158 w 158"/>
                <a:gd name="T73" fmla="*/ 235 h 241"/>
                <a:gd name="T74" fmla="*/ 158 w 158"/>
                <a:gd name="T75" fmla="*/ 235 h 241"/>
                <a:gd name="T76" fmla="*/ 158 w 158"/>
                <a:gd name="T77" fmla="*/ 241 h 241"/>
                <a:gd name="T78" fmla="*/ 158 w 158"/>
                <a:gd name="T79" fmla="*/ 241 h 241"/>
                <a:gd name="T80" fmla="*/ 136 w 158"/>
                <a:gd name="T81" fmla="*/ 228 h 241"/>
                <a:gd name="T82" fmla="*/ 118 w 158"/>
                <a:gd name="T83" fmla="*/ 213 h 241"/>
                <a:gd name="T84" fmla="*/ 84 w 158"/>
                <a:gd name="T85" fmla="*/ 182 h 241"/>
                <a:gd name="T86" fmla="*/ 53 w 158"/>
                <a:gd name="T87" fmla="*/ 145 h 241"/>
                <a:gd name="T88" fmla="*/ 28 w 158"/>
                <a:gd name="T89" fmla="*/ 102 h 241"/>
                <a:gd name="T90" fmla="*/ 28 w 158"/>
                <a:gd name="T91" fmla="*/ 102 h 2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8"/>
                <a:gd name="T139" fmla="*/ 0 h 241"/>
                <a:gd name="T140" fmla="*/ 158 w 158"/>
                <a:gd name="T141" fmla="*/ 241 h 2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8" h="241">
                  <a:moveTo>
                    <a:pt x="28" y="102"/>
                  </a:moveTo>
                  <a:lnTo>
                    <a:pt x="28" y="102"/>
                  </a:lnTo>
                  <a:lnTo>
                    <a:pt x="9" y="65"/>
                  </a:lnTo>
                  <a:lnTo>
                    <a:pt x="3" y="4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0"/>
                  </a:lnTo>
                  <a:lnTo>
                    <a:pt x="9" y="0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9" y="43"/>
                  </a:lnTo>
                  <a:lnTo>
                    <a:pt x="16" y="65"/>
                  </a:lnTo>
                  <a:lnTo>
                    <a:pt x="34" y="102"/>
                  </a:lnTo>
                  <a:lnTo>
                    <a:pt x="56" y="142"/>
                  </a:lnTo>
                  <a:lnTo>
                    <a:pt x="87" y="179"/>
                  </a:lnTo>
                  <a:lnTo>
                    <a:pt x="121" y="210"/>
                  </a:lnTo>
                  <a:lnTo>
                    <a:pt x="139" y="222"/>
                  </a:lnTo>
                  <a:lnTo>
                    <a:pt x="158" y="235"/>
                  </a:lnTo>
                  <a:lnTo>
                    <a:pt x="158" y="241"/>
                  </a:lnTo>
                  <a:lnTo>
                    <a:pt x="136" y="228"/>
                  </a:lnTo>
                  <a:lnTo>
                    <a:pt x="118" y="213"/>
                  </a:lnTo>
                  <a:lnTo>
                    <a:pt x="84" y="182"/>
                  </a:lnTo>
                  <a:lnTo>
                    <a:pt x="53" y="145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EEB4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3" name="Freeform 56"/>
            <p:cNvSpPr>
              <a:spLocks/>
            </p:cNvSpPr>
            <p:nvPr/>
          </p:nvSpPr>
          <p:spPr bwMode="auto">
            <a:xfrm>
              <a:off x="4575" y="2988"/>
              <a:ext cx="732" cy="1035"/>
            </a:xfrm>
            <a:custGeom>
              <a:avLst/>
              <a:gdLst>
                <a:gd name="T0" fmla="*/ 575 w 732"/>
                <a:gd name="T1" fmla="*/ 0 h 1035"/>
                <a:gd name="T2" fmla="*/ 467 w 732"/>
                <a:gd name="T3" fmla="*/ 65 h 1035"/>
                <a:gd name="T4" fmla="*/ 374 w 732"/>
                <a:gd name="T5" fmla="*/ 105 h 1035"/>
                <a:gd name="T6" fmla="*/ 312 w 732"/>
                <a:gd name="T7" fmla="*/ 117 h 1035"/>
                <a:gd name="T8" fmla="*/ 275 w 732"/>
                <a:gd name="T9" fmla="*/ 114 h 1035"/>
                <a:gd name="T10" fmla="*/ 257 w 732"/>
                <a:gd name="T11" fmla="*/ 105 h 1035"/>
                <a:gd name="T12" fmla="*/ 241 w 732"/>
                <a:gd name="T13" fmla="*/ 83 h 1035"/>
                <a:gd name="T14" fmla="*/ 235 w 732"/>
                <a:gd name="T15" fmla="*/ 59 h 1035"/>
                <a:gd name="T16" fmla="*/ 232 w 732"/>
                <a:gd name="T17" fmla="*/ 40 h 1035"/>
                <a:gd name="T18" fmla="*/ 216 w 732"/>
                <a:gd name="T19" fmla="*/ 56 h 1035"/>
                <a:gd name="T20" fmla="*/ 182 w 732"/>
                <a:gd name="T21" fmla="*/ 74 h 1035"/>
                <a:gd name="T22" fmla="*/ 114 w 732"/>
                <a:gd name="T23" fmla="*/ 99 h 1035"/>
                <a:gd name="T24" fmla="*/ 105 w 732"/>
                <a:gd name="T25" fmla="*/ 105 h 1035"/>
                <a:gd name="T26" fmla="*/ 93 w 732"/>
                <a:gd name="T27" fmla="*/ 124 h 1035"/>
                <a:gd name="T28" fmla="*/ 81 w 732"/>
                <a:gd name="T29" fmla="*/ 176 h 1035"/>
                <a:gd name="T30" fmla="*/ 68 w 732"/>
                <a:gd name="T31" fmla="*/ 266 h 1035"/>
                <a:gd name="T32" fmla="*/ 50 w 732"/>
                <a:gd name="T33" fmla="*/ 358 h 1035"/>
                <a:gd name="T34" fmla="*/ 34 w 732"/>
                <a:gd name="T35" fmla="*/ 395 h 1035"/>
                <a:gd name="T36" fmla="*/ 19 w 732"/>
                <a:gd name="T37" fmla="*/ 429 h 1035"/>
                <a:gd name="T38" fmla="*/ 0 w 732"/>
                <a:gd name="T39" fmla="*/ 491 h 1035"/>
                <a:gd name="T40" fmla="*/ 6 w 732"/>
                <a:gd name="T41" fmla="*/ 544 h 1035"/>
                <a:gd name="T42" fmla="*/ 19 w 732"/>
                <a:gd name="T43" fmla="*/ 565 h 1035"/>
                <a:gd name="T44" fmla="*/ 37 w 732"/>
                <a:gd name="T45" fmla="*/ 584 h 1035"/>
                <a:gd name="T46" fmla="*/ 65 w 732"/>
                <a:gd name="T47" fmla="*/ 602 h 1035"/>
                <a:gd name="T48" fmla="*/ 74 w 732"/>
                <a:gd name="T49" fmla="*/ 692 h 1035"/>
                <a:gd name="T50" fmla="*/ 74 w 732"/>
                <a:gd name="T51" fmla="*/ 819 h 1035"/>
                <a:gd name="T52" fmla="*/ 59 w 732"/>
                <a:gd name="T53" fmla="*/ 927 h 1035"/>
                <a:gd name="T54" fmla="*/ 40 w 732"/>
                <a:gd name="T55" fmla="*/ 1001 h 1035"/>
                <a:gd name="T56" fmla="*/ 556 w 732"/>
                <a:gd name="T57" fmla="*/ 1035 h 1035"/>
                <a:gd name="T58" fmla="*/ 550 w 732"/>
                <a:gd name="T59" fmla="*/ 1026 h 1035"/>
                <a:gd name="T60" fmla="*/ 529 w 732"/>
                <a:gd name="T61" fmla="*/ 958 h 1035"/>
                <a:gd name="T62" fmla="*/ 519 w 732"/>
                <a:gd name="T63" fmla="*/ 899 h 1035"/>
                <a:gd name="T64" fmla="*/ 516 w 732"/>
                <a:gd name="T65" fmla="*/ 822 h 1035"/>
                <a:gd name="T66" fmla="*/ 529 w 732"/>
                <a:gd name="T67" fmla="*/ 729 h 1035"/>
                <a:gd name="T68" fmla="*/ 556 w 732"/>
                <a:gd name="T69" fmla="*/ 621 h 1035"/>
                <a:gd name="T70" fmla="*/ 606 w 732"/>
                <a:gd name="T71" fmla="*/ 494 h 1035"/>
                <a:gd name="T72" fmla="*/ 668 w 732"/>
                <a:gd name="T73" fmla="*/ 358 h 1035"/>
                <a:gd name="T74" fmla="*/ 714 w 732"/>
                <a:gd name="T75" fmla="*/ 238 h 1035"/>
                <a:gd name="T76" fmla="*/ 732 w 732"/>
                <a:gd name="T77" fmla="*/ 161 h 1035"/>
                <a:gd name="T78" fmla="*/ 732 w 732"/>
                <a:gd name="T79" fmla="*/ 111 h 1035"/>
                <a:gd name="T80" fmla="*/ 723 w 732"/>
                <a:gd name="T81" fmla="*/ 65 h 1035"/>
                <a:gd name="T82" fmla="*/ 575 w 732"/>
                <a:gd name="T83" fmla="*/ 0 h 10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1035"/>
                <a:gd name="T128" fmla="*/ 732 w 732"/>
                <a:gd name="T129" fmla="*/ 1035 h 10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1035">
                  <a:moveTo>
                    <a:pt x="575" y="0"/>
                  </a:moveTo>
                  <a:lnTo>
                    <a:pt x="575" y="0"/>
                  </a:lnTo>
                  <a:lnTo>
                    <a:pt x="522" y="34"/>
                  </a:lnTo>
                  <a:lnTo>
                    <a:pt x="467" y="65"/>
                  </a:lnTo>
                  <a:lnTo>
                    <a:pt x="405" y="93"/>
                  </a:lnTo>
                  <a:lnTo>
                    <a:pt x="374" y="105"/>
                  </a:lnTo>
                  <a:lnTo>
                    <a:pt x="343" y="114"/>
                  </a:lnTo>
                  <a:lnTo>
                    <a:pt x="312" y="117"/>
                  </a:lnTo>
                  <a:lnTo>
                    <a:pt x="288" y="117"/>
                  </a:lnTo>
                  <a:lnTo>
                    <a:pt x="275" y="114"/>
                  </a:lnTo>
                  <a:lnTo>
                    <a:pt x="266" y="111"/>
                  </a:lnTo>
                  <a:lnTo>
                    <a:pt x="257" y="105"/>
                  </a:lnTo>
                  <a:lnTo>
                    <a:pt x="247" y="96"/>
                  </a:lnTo>
                  <a:lnTo>
                    <a:pt x="241" y="83"/>
                  </a:lnTo>
                  <a:lnTo>
                    <a:pt x="238" y="71"/>
                  </a:lnTo>
                  <a:lnTo>
                    <a:pt x="235" y="59"/>
                  </a:lnTo>
                  <a:lnTo>
                    <a:pt x="232" y="40"/>
                  </a:lnTo>
                  <a:lnTo>
                    <a:pt x="232" y="43"/>
                  </a:lnTo>
                  <a:lnTo>
                    <a:pt x="216" y="56"/>
                  </a:lnTo>
                  <a:lnTo>
                    <a:pt x="204" y="65"/>
                  </a:lnTo>
                  <a:lnTo>
                    <a:pt x="182" y="74"/>
                  </a:lnTo>
                  <a:lnTo>
                    <a:pt x="155" y="87"/>
                  </a:lnTo>
                  <a:lnTo>
                    <a:pt x="114" y="99"/>
                  </a:lnTo>
                  <a:lnTo>
                    <a:pt x="105" y="105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87" y="139"/>
                  </a:lnTo>
                  <a:lnTo>
                    <a:pt x="81" y="176"/>
                  </a:lnTo>
                  <a:lnTo>
                    <a:pt x="74" y="219"/>
                  </a:lnTo>
                  <a:lnTo>
                    <a:pt x="68" y="266"/>
                  </a:lnTo>
                  <a:lnTo>
                    <a:pt x="59" y="312"/>
                  </a:lnTo>
                  <a:lnTo>
                    <a:pt x="50" y="358"/>
                  </a:lnTo>
                  <a:lnTo>
                    <a:pt x="43" y="377"/>
                  </a:lnTo>
                  <a:lnTo>
                    <a:pt x="34" y="395"/>
                  </a:lnTo>
                  <a:lnTo>
                    <a:pt x="19" y="429"/>
                  </a:lnTo>
                  <a:lnTo>
                    <a:pt x="6" y="463"/>
                  </a:lnTo>
                  <a:lnTo>
                    <a:pt x="0" y="491"/>
                  </a:lnTo>
                  <a:lnTo>
                    <a:pt x="0" y="519"/>
                  </a:lnTo>
                  <a:lnTo>
                    <a:pt x="6" y="544"/>
                  </a:lnTo>
                  <a:lnTo>
                    <a:pt x="13" y="556"/>
                  </a:lnTo>
                  <a:lnTo>
                    <a:pt x="19" y="565"/>
                  </a:lnTo>
                  <a:lnTo>
                    <a:pt x="28" y="575"/>
                  </a:lnTo>
                  <a:lnTo>
                    <a:pt x="37" y="584"/>
                  </a:lnTo>
                  <a:lnTo>
                    <a:pt x="65" y="602"/>
                  </a:lnTo>
                  <a:lnTo>
                    <a:pt x="71" y="643"/>
                  </a:lnTo>
                  <a:lnTo>
                    <a:pt x="74" y="692"/>
                  </a:lnTo>
                  <a:lnTo>
                    <a:pt x="77" y="751"/>
                  </a:lnTo>
                  <a:lnTo>
                    <a:pt x="74" y="819"/>
                  </a:lnTo>
                  <a:lnTo>
                    <a:pt x="65" y="890"/>
                  </a:lnTo>
                  <a:lnTo>
                    <a:pt x="59" y="927"/>
                  </a:lnTo>
                  <a:lnTo>
                    <a:pt x="53" y="964"/>
                  </a:lnTo>
                  <a:lnTo>
                    <a:pt x="40" y="1001"/>
                  </a:lnTo>
                  <a:lnTo>
                    <a:pt x="28" y="1035"/>
                  </a:lnTo>
                  <a:lnTo>
                    <a:pt x="556" y="1035"/>
                  </a:lnTo>
                  <a:lnTo>
                    <a:pt x="550" y="1026"/>
                  </a:lnTo>
                  <a:lnTo>
                    <a:pt x="541" y="1001"/>
                  </a:lnTo>
                  <a:lnTo>
                    <a:pt x="529" y="958"/>
                  </a:lnTo>
                  <a:lnTo>
                    <a:pt x="522" y="930"/>
                  </a:lnTo>
                  <a:lnTo>
                    <a:pt x="519" y="899"/>
                  </a:lnTo>
                  <a:lnTo>
                    <a:pt x="516" y="862"/>
                  </a:lnTo>
                  <a:lnTo>
                    <a:pt x="516" y="822"/>
                  </a:lnTo>
                  <a:lnTo>
                    <a:pt x="522" y="779"/>
                  </a:lnTo>
                  <a:lnTo>
                    <a:pt x="529" y="729"/>
                  </a:lnTo>
                  <a:lnTo>
                    <a:pt x="541" y="677"/>
                  </a:lnTo>
                  <a:lnTo>
                    <a:pt x="556" y="621"/>
                  </a:lnTo>
                  <a:lnTo>
                    <a:pt x="578" y="559"/>
                  </a:lnTo>
                  <a:lnTo>
                    <a:pt x="606" y="494"/>
                  </a:lnTo>
                  <a:lnTo>
                    <a:pt x="668" y="358"/>
                  </a:lnTo>
                  <a:lnTo>
                    <a:pt x="692" y="297"/>
                  </a:lnTo>
                  <a:lnTo>
                    <a:pt x="714" y="238"/>
                  </a:lnTo>
                  <a:lnTo>
                    <a:pt x="726" y="185"/>
                  </a:lnTo>
                  <a:lnTo>
                    <a:pt x="732" y="161"/>
                  </a:lnTo>
                  <a:lnTo>
                    <a:pt x="732" y="136"/>
                  </a:lnTo>
                  <a:lnTo>
                    <a:pt x="732" y="111"/>
                  </a:lnTo>
                  <a:lnTo>
                    <a:pt x="729" y="87"/>
                  </a:lnTo>
                  <a:lnTo>
                    <a:pt x="723" y="65"/>
                  </a:lnTo>
                  <a:lnTo>
                    <a:pt x="714" y="43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86CD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4" name="Freeform 57"/>
            <p:cNvSpPr>
              <a:spLocks/>
            </p:cNvSpPr>
            <p:nvPr/>
          </p:nvSpPr>
          <p:spPr bwMode="auto">
            <a:xfrm>
              <a:off x="4238" y="3248"/>
              <a:ext cx="183" cy="512"/>
            </a:xfrm>
            <a:custGeom>
              <a:avLst/>
              <a:gdLst>
                <a:gd name="T0" fmla="*/ 22 w 183"/>
                <a:gd name="T1" fmla="*/ 0 h 512"/>
                <a:gd name="T2" fmla="*/ 183 w 183"/>
                <a:gd name="T3" fmla="*/ 413 h 512"/>
                <a:gd name="T4" fmla="*/ 152 w 183"/>
                <a:gd name="T5" fmla="*/ 512 h 512"/>
                <a:gd name="T6" fmla="*/ 47 w 183"/>
                <a:gd name="T7" fmla="*/ 315 h 512"/>
                <a:gd name="T8" fmla="*/ 47 w 183"/>
                <a:gd name="T9" fmla="*/ 315 h 512"/>
                <a:gd name="T10" fmla="*/ 34 w 183"/>
                <a:gd name="T11" fmla="*/ 278 h 512"/>
                <a:gd name="T12" fmla="*/ 22 w 183"/>
                <a:gd name="T13" fmla="*/ 241 h 512"/>
                <a:gd name="T14" fmla="*/ 13 w 183"/>
                <a:gd name="T15" fmla="*/ 194 h 512"/>
                <a:gd name="T16" fmla="*/ 3 w 183"/>
                <a:gd name="T17" fmla="*/ 145 h 512"/>
                <a:gd name="T18" fmla="*/ 0 w 183"/>
                <a:gd name="T19" fmla="*/ 92 h 512"/>
                <a:gd name="T20" fmla="*/ 0 w 183"/>
                <a:gd name="T21" fmla="*/ 68 h 512"/>
                <a:gd name="T22" fmla="*/ 3 w 183"/>
                <a:gd name="T23" fmla="*/ 43 h 512"/>
                <a:gd name="T24" fmla="*/ 10 w 183"/>
                <a:gd name="T25" fmla="*/ 18 h 512"/>
                <a:gd name="T26" fmla="*/ 22 w 183"/>
                <a:gd name="T27" fmla="*/ 0 h 512"/>
                <a:gd name="T28" fmla="*/ 22 w 183"/>
                <a:gd name="T29" fmla="*/ 0 h 5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512"/>
                <a:gd name="T47" fmla="*/ 183 w 183"/>
                <a:gd name="T48" fmla="*/ 512 h 5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512">
                  <a:moveTo>
                    <a:pt x="22" y="0"/>
                  </a:moveTo>
                  <a:lnTo>
                    <a:pt x="183" y="413"/>
                  </a:lnTo>
                  <a:lnTo>
                    <a:pt x="152" y="512"/>
                  </a:lnTo>
                  <a:lnTo>
                    <a:pt x="47" y="315"/>
                  </a:lnTo>
                  <a:lnTo>
                    <a:pt x="34" y="278"/>
                  </a:lnTo>
                  <a:lnTo>
                    <a:pt x="22" y="241"/>
                  </a:lnTo>
                  <a:lnTo>
                    <a:pt x="13" y="194"/>
                  </a:lnTo>
                  <a:lnTo>
                    <a:pt x="3" y="145"/>
                  </a:lnTo>
                  <a:lnTo>
                    <a:pt x="0" y="92"/>
                  </a:lnTo>
                  <a:lnTo>
                    <a:pt x="0" y="68"/>
                  </a:lnTo>
                  <a:lnTo>
                    <a:pt x="3" y="43"/>
                  </a:lnTo>
                  <a:lnTo>
                    <a:pt x="1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5" name="Freeform 58"/>
            <p:cNvSpPr>
              <a:spLocks/>
            </p:cNvSpPr>
            <p:nvPr/>
          </p:nvSpPr>
          <p:spPr bwMode="auto">
            <a:xfrm>
              <a:off x="4266" y="3220"/>
              <a:ext cx="207" cy="577"/>
            </a:xfrm>
            <a:custGeom>
              <a:avLst/>
              <a:gdLst>
                <a:gd name="T0" fmla="*/ 0 w 207"/>
                <a:gd name="T1" fmla="*/ 265 h 577"/>
                <a:gd name="T2" fmla="*/ 0 w 207"/>
                <a:gd name="T3" fmla="*/ 265 h 577"/>
                <a:gd name="T4" fmla="*/ 13 w 207"/>
                <a:gd name="T5" fmla="*/ 238 h 577"/>
                <a:gd name="T6" fmla="*/ 34 w 207"/>
                <a:gd name="T7" fmla="*/ 170 h 577"/>
                <a:gd name="T8" fmla="*/ 43 w 207"/>
                <a:gd name="T9" fmla="*/ 130 h 577"/>
                <a:gd name="T10" fmla="*/ 53 w 207"/>
                <a:gd name="T11" fmla="*/ 83 h 577"/>
                <a:gd name="T12" fmla="*/ 56 w 207"/>
                <a:gd name="T13" fmla="*/ 40 h 577"/>
                <a:gd name="T14" fmla="*/ 56 w 207"/>
                <a:gd name="T15" fmla="*/ 0 h 577"/>
                <a:gd name="T16" fmla="*/ 207 w 207"/>
                <a:gd name="T17" fmla="*/ 441 h 577"/>
                <a:gd name="T18" fmla="*/ 149 w 207"/>
                <a:gd name="T19" fmla="*/ 577 h 577"/>
                <a:gd name="T20" fmla="*/ 0 w 207"/>
                <a:gd name="T21" fmla="*/ 265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7"/>
                <a:gd name="T34" fmla="*/ 0 h 577"/>
                <a:gd name="T35" fmla="*/ 207 w 20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7" h="577">
                  <a:moveTo>
                    <a:pt x="0" y="265"/>
                  </a:moveTo>
                  <a:lnTo>
                    <a:pt x="0" y="265"/>
                  </a:lnTo>
                  <a:lnTo>
                    <a:pt x="13" y="238"/>
                  </a:lnTo>
                  <a:lnTo>
                    <a:pt x="34" y="170"/>
                  </a:lnTo>
                  <a:lnTo>
                    <a:pt x="43" y="130"/>
                  </a:lnTo>
                  <a:lnTo>
                    <a:pt x="53" y="83"/>
                  </a:lnTo>
                  <a:lnTo>
                    <a:pt x="56" y="40"/>
                  </a:lnTo>
                  <a:lnTo>
                    <a:pt x="56" y="0"/>
                  </a:lnTo>
                  <a:lnTo>
                    <a:pt x="207" y="441"/>
                  </a:lnTo>
                  <a:lnTo>
                    <a:pt x="149" y="57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8F6E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6" name="Freeform 59"/>
            <p:cNvSpPr>
              <a:spLocks/>
            </p:cNvSpPr>
            <p:nvPr/>
          </p:nvSpPr>
          <p:spPr bwMode="auto">
            <a:xfrm>
              <a:off x="4155" y="3248"/>
              <a:ext cx="117" cy="237"/>
            </a:xfrm>
            <a:custGeom>
              <a:avLst/>
              <a:gdLst>
                <a:gd name="T0" fmla="*/ 111 w 117"/>
                <a:gd name="T1" fmla="*/ 237 h 237"/>
                <a:gd name="T2" fmla="*/ 111 w 117"/>
                <a:gd name="T3" fmla="*/ 237 h 237"/>
                <a:gd name="T4" fmla="*/ 114 w 117"/>
                <a:gd name="T5" fmla="*/ 213 h 237"/>
                <a:gd name="T6" fmla="*/ 117 w 117"/>
                <a:gd name="T7" fmla="*/ 154 h 237"/>
                <a:gd name="T8" fmla="*/ 117 w 117"/>
                <a:gd name="T9" fmla="*/ 117 h 237"/>
                <a:gd name="T10" fmla="*/ 114 w 117"/>
                <a:gd name="T11" fmla="*/ 77 h 237"/>
                <a:gd name="T12" fmla="*/ 111 w 117"/>
                <a:gd name="T13" fmla="*/ 37 h 237"/>
                <a:gd name="T14" fmla="*/ 105 w 117"/>
                <a:gd name="T15" fmla="*/ 0 h 237"/>
                <a:gd name="T16" fmla="*/ 0 w 117"/>
                <a:gd name="T17" fmla="*/ 43 h 237"/>
                <a:gd name="T18" fmla="*/ 49 w 117"/>
                <a:gd name="T19" fmla="*/ 231 h 237"/>
                <a:gd name="T20" fmla="*/ 49 w 117"/>
                <a:gd name="T21" fmla="*/ 231 h 237"/>
                <a:gd name="T22" fmla="*/ 71 w 117"/>
                <a:gd name="T23" fmla="*/ 228 h 237"/>
                <a:gd name="T24" fmla="*/ 93 w 117"/>
                <a:gd name="T25" fmla="*/ 228 h 237"/>
                <a:gd name="T26" fmla="*/ 102 w 117"/>
                <a:gd name="T27" fmla="*/ 231 h 237"/>
                <a:gd name="T28" fmla="*/ 111 w 117"/>
                <a:gd name="T29" fmla="*/ 237 h 237"/>
                <a:gd name="T30" fmla="*/ 111 w 117"/>
                <a:gd name="T31" fmla="*/ 237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237"/>
                <a:gd name="T50" fmla="*/ 117 w 117"/>
                <a:gd name="T51" fmla="*/ 237 h 2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237">
                  <a:moveTo>
                    <a:pt x="111" y="237"/>
                  </a:moveTo>
                  <a:lnTo>
                    <a:pt x="111" y="237"/>
                  </a:lnTo>
                  <a:lnTo>
                    <a:pt x="114" y="213"/>
                  </a:lnTo>
                  <a:lnTo>
                    <a:pt x="117" y="154"/>
                  </a:lnTo>
                  <a:lnTo>
                    <a:pt x="117" y="117"/>
                  </a:lnTo>
                  <a:lnTo>
                    <a:pt x="114" y="77"/>
                  </a:lnTo>
                  <a:lnTo>
                    <a:pt x="111" y="37"/>
                  </a:lnTo>
                  <a:lnTo>
                    <a:pt x="105" y="0"/>
                  </a:lnTo>
                  <a:lnTo>
                    <a:pt x="0" y="43"/>
                  </a:lnTo>
                  <a:lnTo>
                    <a:pt x="49" y="231"/>
                  </a:lnTo>
                  <a:lnTo>
                    <a:pt x="71" y="228"/>
                  </a:lnTo>
                  <a:lnTo>
                    <a:pt x="93" y="228"/>
                  </a:lnTo>
                  <a:lnTo>
                    <a:pt x="102" y="231"/>
                  </a:lnTo>
                  <a:lnTo>
                    <a:pt x="111" y="237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7" name="Freeform 60"/>
            <p:cNvSpPr>
              <a:spLocks/>
            </p:cNvSpPr>
            <p:nvPr/>
          </p:nvSpPr>
          <p:spPr bwMode="auto">
            <a:xfrm>
              <a:off x="4204" y="3467"/>
              <a:ext cx="112" cy="65"/>
            </a:xfrm>
            <a:custGeom>
              <a:avLst/>
              <a:gdLst>
                <a:gd name="T0" fmla="*/ 0 w 112"/>
                <a:gd name="T1" fmla="*/ 12 h 65"/>
                <a:gd name="T2" fmla="*/ 0 w 112"/>
                <a:gd name="T3" fmla="*/ 12 h 65"/>
                <a:gd name="T4" fmla="*/ 13 w 112"/>
                <a:gd name="T5" fmla="*/ 6 h 65"/>
                <a:gd name="T6" fmla="*/ 28 w 112"/>
                <a:gd name="T7" fmla="*/ 3 h 65"/>
                <a:gd name="T8" fmla="*/ 44 w 112"/>
                <a:gd name="T9" fmla="*/ 0 h 65"/>
                <a:gd name="T10" fmla="*/ 62 w 112"/>
                <a:gd name="T11" fmla="*/ 3 h 65"/>
                <a:gd name="T12" fmla="*/ 71 w 112"/>
                <a:gd name="T13" fmla="*/ 6 h 65"/>
                <a:gd name="T14" fmla="*/ 81 w 112"/>
                <a:gd name="T15" fmla="*/ 12 h 65"/>
                <a:gd name="T16" fmla="*/ 90 w 112"/>
                <a:gd name="T17" fmla="*/ 22 h 65"/>
                <a:gd name="T18" fmla="*/ 96 w 112"/>
                <a:gd name="T19" fmla="*/ 34 h 65"/>
                <a:gd name="T20" fmla="*/ 105 w 112"/>
                <a:gd name="T21" fmla="*/ 46 h 65"/>
                <a:gd name="T22" fmla="*/ 112 w 112"/>
                <a:gd name="T23" fmla="*/ 65 h 65"/>
                <a:gd name="T24" fmla="*/ 112 w 112"/>
                <a:gd name="T25" fmla="*/ 65 h 65"/>
                <a:gd name="T26" fmla="*/ 96 w 112"/>
                <a:gd name="T27" fmla="*/ 62 h 65"/>
                <a:gd name="T28" fmla="*/ 62 w 112"/>
                <a:gd name="T29" fmla="*/ 59 h 65"/>
                <a:gd name="T30" fmla="*/ 44 w 112"/>
                <a:gd name="T31" fmla="*/ 52 h 65"/>
                <a:gd name="T32" fmla="*/ 25 w 112"/>
                <a:gd name="T33" fmla="*/ 43 h 65"/>
                <a:gd name="T34" fmla="*/ 10 w 112"/>
                <a:gd name="T35" fmla="*/ 28 h 65"/>
                <a:gd name="T36" fmla="*/ 7 w 112"/>
                <a:gd name="T37" fmla="*/ 22 h 65"/>
                <a:gd name="T38" fmla="*/ 0 w 112"/>
                <a:gd name="T39" fmla="*/ 12 h 65"/>
                <a:gd name="T40" fmla="*/ 0 w 112"/>
                <a:gd name="T41" fmla="*/ 1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2"/>
                <a:gd name="T64" fmla="*/ 0 h 65"/>
                <a:gd name="T65" fmla="*/ 112 w 112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2" h="65">
                  <a:moveTo>
                    <a:pt x="0" y="12"/>
                  </a:moveTo>
                  <a:lnTo>
                    <a:pt x="0" y="12"/>
                  </a:lnTo>
                  <a:lnTo>
                    <a:pt x="13" y="6"/>
                  </a:lnTo>
                  <a:lnTo>
                    <a:pt x="28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81" y="12"/>
                  </a:lnTo>
                  <a:lnTo>
                    <a:pt x="90" y="22"/>
                  </a:lnTo>
                  <a:lnTo>
                    <a:pt x="96" y="34"/>
                  </a:lnTo>
                  <a:lnTo>
                    <a:pt x="105" y="46"/>
                  </a:lnTo>
                  <a:lnTo>
                    <a:pt x="112" y="65"/>
                  </a:lnTo>
                  <a:lnTo>
                    <a:pt x="96" y="62"/>
                  </a:lnTo>
                  <a:lnTo>
                    <a:pt x="62" y="59"/>
                  </a:lnTo>
                  <a:lnTo>
                    <a:pt x="44" y="52"/>
                  </a:lnTo>
                  <a:lnTo>
                    <a:pt x="25" y="43"/>
                  </a:lnTo>
                  <a:lnTo>
                    <a:pt x="10" y="28"/>
                  </a:lnTo>
                  <a:lnTo>
                    <a:pt x="7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BE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8" name="Freeform 61"/>
            <p:cNvSpPr>
              <a:spLocks/>
            </p:cNvSpPr>
            <p:nvPr/>
          </p:nvSpPr>
          <p:spPr bwMode="auto">
            <a:xfrm>
              <a:off x="4211" y="3254"/>
              <a:ext cx="661" cy="695"/>
            </a:xfrm>
            <a:custGeom>
              <a:avLst/>
              <a:gdLst>
                <a:gd name="T0" fmla="*/ 0 w 661"/>
                <a:gd name="T1" fmla="*/ 238 h 695"/>
                <a:gd name="T2" fmla="*/ 200 w 661"/>
                <a:gd name="T3" fmla="*/ 648 h 695"/>
                <a:gd name="T4" fmla="*/ 200 w 661"/>
                <a:gd name="T5" fmla="*/ 648 h 695"/>
                <a:gd name="T6" fmla="*/ 210 w 661"/>
                <a:gd name="T7" fmla="*/ 661 h 695"/>
                <a:gd name="T8" fmla="*/ 222 w 661"/>
                <a:gd name="T9" fmla="*/ 670 h 695"/>
                <a:gd name="T10" fmla="*/ 237 w 661"/>
                <a:gd name="T11" fmla="*/ 682 h 695"/>
                <a:gd name="T12" fmla="*/ 256 w 661"/>
                <a:gd name="T13" fmla="*/ 689 h 695"/>
                <a:gd name="T14" fmla="*/ 278 w 661"/>
                <a:gd name="T15" fmla="*/ 695 h 695"/>
                <a:gd name="T16" fmla="*/ 290 w 661"/>
                <a:gd name="T17" fmla="*/ 692 h 695"/>
                <a:gd name="T18" fmla="*/ 302 w 661"/>
                <a:gd name="T19" fmla="*/ 692 h 695"/>
                <a:gd name="T20" fmla="*/ 315 w 661"/>
                <a:gd name="T21" fmla="*/ 686 h 695"/>
                <a:gd name="T22" fmla="*/ 327 w 661"/>
                <a:gd name="T23" fmla="*/ 679 h 695"/>
                <a:gd name="T24" fmla="*/ 327 w 661"/>
                <a:gd name="T25" fmla="*/ 679 h 695"/>
                <a:gd name="T26" fmla="*/ 661 w 661"/>
                <a:gd name="T27" fmla="*/ 463 h 695"/>
                <a:gd name="T28" fmla="*/ 519 w 661"/>
                <a:gd name="T29" fmla="*/ 0 h 695"/>
                <a:gd name="T30" fmla="*/ 129 w 661"/>
                <a:gd name="T31" fmla="*/ 231 h 695"/>
                <a:gd name="T32" fmla="*/ 129 w 661"/>
                <a:gd name="T33" fmla="*/ 231 h 695"/>
                <a:gd name="T34" fmla="*/ 117 w 661"/>
                <a:gd name="T35" fmla="*/ 241 h 695"/>
                <a:gd name="T36" fmla="*/ 102 w 661"/>
                <a:gd name="T37" fmla="*/ 247 h 695"/>
                <a:gd name="T38" fmla="*/ 83 w 661"/>
                <a:gd name="T39" fmla="*/ 256 h 695"/>
                <a:gd name="T40" fmla="*/ 61 w 661"/>
                <a:gd name="T41" fmla="*/ 259 h 695"/>
                <a:gd name="T42" fmla="*/ 40 w 661"/>
                <a:gd name="T43" fmla="*/ 259 h 695"/>
                <a:gd name="T44" fmla="*/ 30 w 661"/>
                <a:gd name="T45" fmla="*/ 259 h 695"/>
                <a:gd name="T46" fmla="*/ 18 w 661"/>
                <a:gd name="T47" fmla="*/ 253 h 695"/>
                <a:gd name="T48" fmla="*/ 9 w 661"/>
                <a:gd name="T49" fmla="*/ 247 h 695"/>
                <a:gd name="T50" fmla="*/ 0 w 661"/>
                <a:gd name="T51" fmla="*/ 238 h 695"/>
                <a:gd name="T52" fmla="*/ 0 w 661"/>
                <a:gd name="T53" fmla="*/ 238 h 6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1"/>
                <a:gd name="T82" fmla="*/ 0 h 695"/>
                <a:gd name="T83" fmla="*/ 661 w 661"/>
                <a:gd name="T84" fmla="*/ 695 h 69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1" h="695">
                  <a:moveTo>
                    <a:pt x="0" y="238"/>
                  </a:moveTo>
                  <a:lnTo>
                    <a:pt x="200" y="648"/>
                  </a:lnTo>
                  <a:lnTo>
                    <a:pt x="210" y="661"/>
                  </a:lnTo>
                  <a:lnTo>
                    <a:pt x="222" y="670"/>
                  </a:lnTo>
                  <a:lnTo>
                    <a:pt x="237" y="682"/>
                  </a:lnTo>
                  <a:lnTo>
                    <a:pt x="256" y="689"/>
                  </a:lnTo>
                  <a:lnTo>
                    <a:pt x="278" y="695"/>
                  </a:lnTo>
                  <a:lnTo>
                    <a:pt x="290" y="692"/>
                  </a:lnTo>
                  <a:lnTo>
                    <a:pt x="302" y="692"/>
                  </a:lnTo>
                  <a:lnTo>
                    <a:pt x="315" y="686"/>
                  </a:lnTo>
                  <a:lnTo>
                    <a:pt x="327" y="679"/>
                  </a:lnTo>
                  <a:lnTo>
                    <a:pt x="661" y="463"/>
                  </a:lnTo>
                  <a:lnTo>
                    <a:pt x="519" y="0"/>
                  </a:lnTo>
                  <a:lnTo>
                    <a:pt x="129" y="231"/>
                  </a:lnTo>
                  <a:lnTo>
                    <a:pt x="117" y="241"/>
                  </a:lnTo>
                  <a:lnTo>
                    <a:pt x="102" y="247"/>
                  </a:lnTo>
                  <a:lnTo>
                    <a:pt x="83" y="256"/>
                  </a:lnTo>
                  <a:lnTo>
                    <a:pt x="61" y="259"/>
                  </a:lnTo>
                  <a:lnTo>
                    <a:pt x="40" y="259"/>
                  </a:lnTo>
                  <a:lnTo>
                    <a:pt x="30" y="259"/>
                  </a:lnTo>
                  <a:lnTo>
                    <a:pt x="18" y="253"/>
                  </a:lnTo>
                  <a:lnTo>
                    <a:pt x="9" y="24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BC64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29" name="Freeform 62"/>
            <p:cNvSpPr>
              <a:spLocks/>
            </p:cNvSpPr>
            <p:nvPr/>
          </p:nvSpPr>
          <p:spPr bwMode="auto">
            <a:xfrm>
              <a:off x="4269" y="3201"/>
              <a:ext cx="461" cy="312"/>
            </a:xfrm>
            <a:custGeom>
              <a:avLst/>
              <a:gdLst>
                <a:gd name="T0" fmla="*/ 0 w 461"/>
                <a:gd name="T1" fmla="*/ 272 h 312"/>
                <a:gd name="T2" fmla="*/ 0 w 461"/>
                <a:gd name="T3" fmla="*/ 272 h 312"/>
                <a:gd name="T4" fmla="*/ 25 w 461"/>
                <a:gd name="T5" fmla="*/ 244 h 312"/>
                <a:gd name="T6" fmla="*/ 56 w 461"/>
                <a:gd name="T7" fmla="*/ 213 h 312"/>
                <a:gd name="T8" fmla="*/ 99 w 461"/>
                <a:gd name="T9" fmla="*/ 176 h 312"/>
                <a:gd name="T10" fmla="*/ 152 w 461"/>
                <a:gd name="T11" fmla="*/ 133 h 312"/>
                <a:gd name="T12" fmla="*/ 217 w 461"/>
                <a:gd name="T13" fmla="*/ 87 h 312"/>
                <a:gd name="T14" fmla="*/ 294 w 461"/>
                <a:gd name="T15" fmla="*/ 43 h 312"/>
                <a:gd name="T16" fmla="*/ 334 w 461"/>
                <a:gd name="T17" fmla="*/ 22 h 312"/>
                <a:gd name="T18" fmla="*/ 377 w 461"/>
                <a:gd name="T19" fmla="*/ 0 h 312"/>
                <a:gd name="T20" fmla="*/ 377 w 461"/>
                <a:gd name="T21" fmla="*/ 0 h 312"/>
                <a:gd name="T22" fmla="*/ 396 w 461"/>
                <a:gd name="T23" fmla="*/ 16 h 312"/>
                <a:gd name="T24" fmla="*/ 420 w 461"/>
                <a:gd name="T25" fmla="*/ 31 h 312"/>
                <a:gd name="T26" fmla="*/ 461 w 461"/>
                <a:gd name="T27" fmla="*/ 53 h 312"/>
                <a:gd name="T28" fmla="*/ 31 w 461"/>
                <a:gd name="T29" fmla="*/ 312 h 312"/>
                <a:gd name="T30" fmla="*/ 31 w 461"/>
                <a:gd name="T31" fmla="*/ 312 h 312"/>
                <a:gd name="T32" fmla="*/ 31 w 461"/>
                <a:gd name="T33" fmla="*/ 306 h 312"/>
                <a:gd name="T34" fmla="*/ 31 w 461"/>
                <a:gd name="T35" fmla="*/ 297 h 312"/>
                <a:gd name="T36" fmla="*/ 28 w 461"/>
                <a:gd name="T37" fmla="*/ 291 h 312"/>
                <a:gd name="T38" fmla="*/ 22 w 461"/>
                <a:gd name="T39" fmla="*/ 284 h 312"/>
                <a:gd name="T40" fmla="*/ 13 w 461"/>
                <a:gd name="T41" fmla="*/ 278 h 312"/>
                <a:gd name="T42" fmla="*/ 0 w 461"/>
                <a:gd name="T43" fmla="*/ 272 h 312"/>
                <a:gd name="T44" fmla="*/ 0 w 461"/>
                <a:gd name="T45" fmla="*/ 272 h 3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1"/>
                <a:gd name="T70" fmla="*/ 0 h 312"/>
                <a:gd name="T71" fmla="*/ 461 w 461"/>
                <a:gd name="T72" fmla="*/ 312 h 3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1" h="312">
                  <a:moveTo>
                    <a:pt x="0" y="272"/>
                  </a:moveTo>
                  <a:lnTo>
                    <a:pt x="0" y="272"/>
                  </a:lnTo>
                  <a:lnTo>
                    <a:pt x="25" y="244"/>
                  </a:lnTo>
                  <a:lnTo>
                    <a:pt x="56" y="213"/>
                  </a:lnTo>
                  <a:lnTo>
                    <a:pt x="99" y="176"/>
                  </a:lnTo>
                  <a:lnTo>
                    <a:pt x="152" y="133"/>
                  </a:lnTo>
                  <a:lnTo>
                    <a:pt x="217" y="87"/>
                  </a:lnTo>
                  <a:lnTo>
                    <a:pt x="294" y="43"/>
                  </a:lnTo>
                  <a:lnTo>
                    <a:pt x="334" y="22"/>
                  </a:lnTo>
                  <a:lnTo>
                    <a:pt x="377" y="0"/>
                  </a:lnTo>
                  <a:lnTo>
                    <a:pt x="396" y="16"/>
                  </a:lnTo>
                  <a:lnTo>
                    <a:pt x="420" y="31"/>
                  </a:lnTo>
                  <a:lnTo>
                    <a:pt x="461" y="53"/>
                  </a:lnTo>
                  <a:lnTo>
                    <a:pt x="31" y="312"/>
                  </a:lnTo>
                  <a:lnTo>
                    <a:pt x="31" y="306"/>
                  </a:lnTo>
                  <a:lnTo>
                    <a:pt x="31" y="297"/>
                  </a:lnTo>
                  <a:lnTo>
                    <a:pt x="28" y="291"/>
                  </a:lnTo>
                  <a:lnTo>
                    <a:pt x="22" y="284"/>
                  </a:lnTo>
                  <a:lnTo>
                    <a:pt x="13" y="278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F3E5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0" name="Freeform 63"/>
            <p:cNvSpPr>
              <a:spLocks/>
            </p:cNvSpPr>
            <p:nvPr/>
          </p:nvSpPr>
          <p:spPr bwMode="auto">
            <a:xfrm>
              <a:off x="4149" y="3248"/>
              <a:ext cx="584" cy="278"/>
            </a:xfrm>
            <a:custGeom>
              <a:avLst/>
              <a:gdLst>
                <a:gd name="T0" fmla="*/ 52 w 584"/>
                <a:gd name="T1" fmla="*/ 231 h 278"/>
                <a:gd name="T2" fmla="*/ 52 w 584"/>
                <a:gd name="T3" fmla="*/ 231 h 278"/>
                <a:gd name="T4" fmla="*/ 0 w 584"/>
                <a:gd name="T5" fmla="*/ 30 h 278"/>
                <a:gd name="T6" fmla="*/ 0 w 584"/>
                <a:gd name="T7" fmla="*/ 30 h 278"/>
                <a:gd name="T8" fmla="*/ 0 w 584"/>
                <a:gd name="T9" fmla="*/ 27 h 278"/>
                <a:gd name="T10" fmla="*/ 6 w 584"/>
                <a:gd name="T11" fmla="*/ 24 h 278"/>
                <a:gd name="T12" fmla="*/ 6 w 584"/>
                <a:gd name="T13" fmla="*/ 24 h 278"/>
                <a:gd name="T14" fmla="*/ 6 w 584"/>
                <a:gd name="T15" fmla="*/ 24 h 278"/>
                <a:gd name="T16" fmla="*/ 9 w 584"/>
                <a:gd name="T17" fmla="*/ 24 h 278"/>
                <a:gd name="T18" fmla="*/ 12 w 584"/>
                <a:gd name="T19" fmla="*/ 27 h 278"/>
                <a:gd name="T20" fmla="*/ 12 w 584"/>
                <a:gd name="T21" fmla="*/ 27 h 278"/>
                <a:gd name="T22" fmla="*/ 62 w 584"/>
                <a:gd name="T23" fmla="*/ 228 h 278"/>
                <a:gd name="T24" fmla="*/ 62 w 584"/>
                <a:gd name="T25" fmla="*/ 228 h 278"/>
                <a:gd name="T26" fmla="*/ 68 w 584"/>
                <a:gd name="T27" fmla="*/ 241 h 278"/>
                <a:gd name="T28" fmla="*/ 74 w 584"/>
                <a:gd name="T29" fmla="*/ 250 h 278"/>
                <a:gd name="T30" fmla="*/ 80 w 584"/>
                <a:gd name="T31" fmla="*/ 256 h 278"/>
                <a:gd name="T32" fmla="*/ 86 w 584"/>
                <a:gd name="T33" fmla="*/ 262 h 278"/>
                <a:gd name="T34" fmla="*/ 102 w 584"/>
                <a:gd name="T35" fmla="*/ 268 h 278"/>
                <a:gd name="T36" fmla="*/ 120 w 584"/>
                <a:gd name="T37" fmla="*/ 265 h 278"/>
                <a:gd name="T38" fmla="*/ 120 w 584"/>
                <a:gd name="T39" fmla="*/ 265 h 278"/>
                <a:gd name="T40" fmla="*/ 120 w 584"/>
                <a:gd name="T41" fmla="*/ 265 h 278"/>
                <a:gd name="T42" fmla="*/ 145 w 584"/>
                <a:gd name="T43" fmla="*/ 259 h 278"/>
                <a:gd name="T44" fmla="*/ 164 w 584"/>
                <a:gd name="T45" fmla="*/ 250 h 278"/>
                <a:gd name="T46" fmla="*/ 164 w 584"/>
                <a:gd name="T47" fmla="*/ 250 h 278"/>
                <a:gd name="T48" fmla="*/ 164 w 584"/>
                <a:gd name="T49" fmla="*/ 250 h 278"/>
                <a:gd name="T50" fmla="*/ 182 w 584"/>
                <a:gd name="T51" fmla="*/ 241 h 278"/>
                <a:gd name="T52" fmla="*/ 182 w 584"/>
                <a:gd name="T53" fmla="*/ 241 h 278"/>
                <a:gd name="T54" fmla="*/ 185 w 584"/>
                <a:gd name="T55" fmla="*/ 237 h 278"/>
                <a:gd name="T56" fmla="*/ 578 w 584"/>
                <a:gd name="T57" fmla="*/ 0 h 278"/>
                <a:gd name="T58" fmla="*/ 578 w 584"/>
                <a:gd name="T59" fmla="*/ 0 h 278"/>
                <a:gd name="T60" fmla="*/ 581 w 584"/>
                <a:gd name="T61" fmla="*/ 0 h 278"/>
                <a:gd name="T62" fmla="*/ 584 w 584"/>
                <a:gd name="T63" fmla="*/ 3 h 278"/>
                <a:gd name="T64" fmla="*/ 584 w 584"/>
                <a:gd name="T65" fmla="*/ 3 h 278"/>
                <a:gd name="T66" fmla="*/ 584 w 584"/>
                <a:gd name="T67" fmla="*/ 3 h 278"/>
                <a:gd name="T68" fmla="*/ 584 w 584"/>
                <a:gd name="T69" fmla="*/ 6 h 278"/>
                <a:gd name="T70" fmla="*/ 581 w 584"/>
                <a:gd name="T71" fmla="*/ 9 h 278"/>
                <a:gd name="T72" fmla="*/ 581 w 584"/>
                <a:gd name="T73" fmla="*/ 9 h 278"/>
                <a:gd name="T74" fmla="*/ 188 w 584"/>
                <a:gd name="T75" fmla="*/ 247 h 278"/>
                <a:gd name="T76" fmla="*/ 188 w 584"/>
                <a:gd name="T77" fmla="*/ 247 h 278"/>
                <a:gd name="T78" fmla="*/ 167 w 584"/>
                <a:gd name="T79" fmla="*/ 262 h 278"/>
                <a:gd name="T80" fmla="*/ 145 w 584"/>
                <a:gd name="T81" fmla="*/ 271 h 278"/>
                <a:gd name="T82" fmla="*/ 123 w 584"/>
                <a:gd name="T83" fmla="*/ 278 h 278"/>
                <a:gd name="T84" fmla="*/ 123 w 584"/>
                <a:gd name="T85" fmla="*/ 278 h 278"/>
                <a:gd name="T86" fmla="*/ 123 w 584"/>
                <a:gd name="T87" fmla="*/ 278 h 278"/>
                <a:gd name="T88" fmla="*/ 120 w 584"/>
                <a:gd name="T89" fmla="*/ 278 h 278"/>
                <a:gd name="T90" fmla="*/ 120 w 584"/>
                <a:gd name="T91" fmla="*/ 278 h 278"/>
                <a:gd name="T92" fmla="*/ 120 w 584"/>
                <a:gd name="T93" fmla="*/ 278 h 278"/>
                <a:gd name="T94" fmla="*/ 99 w 584"/>
                <a:gd name="T95" fmla="*/ 278 h 278"/>
                <a:gd name="T96" fmla="*/ 89 w 584"/>
                <a:gd name="T97" fmla="*/ 274 h 278"/>
                <a:gd name="T98" fmla="*/ 80 w 584"/>
                <a:gd name="T99" fmla="*/ 271 h 278"/>
                <a:gd name="T100" fmla="*/ 71 w 584"/>
                <a:gd name="T101" fmla="*/ 265 h 278"/>
                <a:gd name="T102" fmla="*/ 65 w 584"/>
                <a:gd name="T103" fmla="*/ 256 h 278"/>
                <a:gd name="T104" fmla="*/ 58 w 584"/>
                <a:gd name="T105" fmla="*/ 247 h 278"/>
                <a:gd name="T106" fmla="*/ 52 w 584"/>
                <a:gd name="T107" fmla="*/ 231 h 278"/>
                <a:gd name="T108" fmla="*/ 52 w 584"/>
                <a:gd name="T109" fmla="*/ 231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4"/>
                <a:gd name="T166" fmla="*/ 0 h 278"/>
                <a:gd name="T167" fmla="*/ 584 w 584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4" h="278">
                  <a:moveTo>
                    <a:pt x="52" y="231"/>
                  </a:moveTo>
                  <a:lnTo>
                    <a:pt x="52" y="2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62" y="228"/>
                  </a:lnTo>
                  <a:lnTo>
                    <a:pt x="68" y="241"/>
                  </a:lnTo>
                  <a:lnTo>
                    <a:pt x="74" y="250"/>
                  </a:lnTo>
                  <a:lnTo>
                    <a:pt x="80" y="256"/>
                  </a:lnTo>
                  <a:lnTo>
                    <a:pt x="86" y="262"/>
                  </a:lnTo>
                  <a:lnTo>
                    <a:pt x="102" y="268"/>
                  </a:lnTo>
                  <a:lnTo>
                    <a:pt x="120" y="265"/>
                  </a:lnTo>
                  <a:lnTo>
                    <a:pt x="145" y="259"/>
                  </a:lnTo>
                  <a:lnTo>
                    <a:pt x="164" y="250"/>
                  </a:lnTo>
                  <a:lnTo>
                    <a:pt x="182" y="241"/>
                  </a:lnTo>
                  <a:lnTo>
                    <a:pt x="185" y="237"/>
                  </a:lnTo>
                  <a:lnTo>
                    <a:pt x="578" y="0"/>
                  </a:lnTo>
                  <a:lnTo>
                    <a:pt x="581" y="0"/>
                  </a:lnTo>
                  <a:lnTo>
                    <a:pt x="584" y="3"/>
                  </a:lnTo>
                  <a:lnTo>
                    <a:pt x="584" y="6"/>
                  </a:lnTo>
                  <a:lnTo>
                    <a:pt x="581" y="9"/>
                  </a:lnTo>
                  <a:lnTo>
                    <a:pt x="188" y="247"/>
                  </a:lnTo>
                  <a:lnTo>
                    <a:pt x="167" y="262"/>
                  </a:lnTo>
                  <a:lnTo>
                    <a:pt x="145" y="271"/>
                  </a:lnTo>
                  <a:lnTo>
                    <a:pt x="123" y="278"/>
                  </a:lnTo>
                  <a:lnTo>
                    <a:pt x="120" y="278"/>
                  </a:lnTo>
                  <a:lnTo>
                    <a:pt x="99" y="278"/>
                  </a:lnTo>
                  <a:lnTo>
                    <a:pt x="89" y="274"/>
                  </a:lnTo>
                  <a:lnTo>
                    <a:pt x="80" y="271"/>
                  </a:lnTo>
                  <a:lnTo>
                    <a:pt x="71" y="265"/>
                  </a:lnTo>
                  <a:lnTo>
                    <a:pt x="65" y="256"/>
                  </a:lnTo>
                  <a:lnTo>
                    <a:pt x="58" y="247"/>
                  </a:lnTo>
                  <a:lnTo>
                    <a:pt x="52" y="231"/>
                  </a:lnTo>
                  <a:close/>
                </a:path>
              </a:pathLst>
            </a:custGeom>
            <a:solidFill>
              <a:srgbClr val="BF6C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1" name="Freeform 64"/>
            <p:cNvSpPr>
              <a:spLocks/>
            </p:cNvSpPr>
            <p:nvPr/>
          </p:nvSpPr>
          <p:spPr bwMode="auto">
            <a:xfrm>
              <a:off x="4226" y="3513"/>
              <a:ext cx="278" cy="436"/>
            </a:xfrm>
            <a:custGeom>
              <a:avLst/>
              <a:gdLst>
                <a:gd name="T0" fmla="*/ 0 w 278"/>
                <a:gd name="T1" fmla="*/ 0 h 436"/>
                <a:gd name="T2" fmla="*/ 0 w 278"/>
                <a:gd name="T3" fmla="*/ 0 h 436"/>
                <a:gd name="T4" fmla="*/ 6 w 278"/>
                <a:gd name="T5" fmla="*/ 6 h 436"/>
                <a:gd name="T6" fmla="*/ 25 w 278"/>
                <a:gd name="T7" fmla="*/ 16 h 436"/>
                <a:gd name="T8" fmla="*/ 37 w 278"/>
                <a:gd name="T9" fmla="*/ 16 h 436"/>
                <a:gd name="T10" fmla="*/ 49 w 278"/>
                <a:gd name="T11" fmla="*/ 16 h 436"/>
                <a:gd name="T12" fmla="*/ 68 w 278"/>
                <a:gd name="T13" fmla="*/ 13 h 436"/>
                <a:gd name="T14" fmla="*/ 83 w 278"/>
                <a:gd name="T15" fmla="*/ 3 h 436"/>
                <a:gd name="T16" fmla="*/ 278 w 278"/>
                <a:gd name="T17" fmla="*/ 433 h 436"/>
                <a:gd name="T18" fmla="*/ 278 w 278"/>
                <a:gd name="T19" fmla="*/ 433 h 436"/>
                <a:gd name="T20" fmla="*/ 272 w 278"/>
                <a:gd name="T21" fmla="*/ 433 h 436"/>
                <a:gd name="T22" fmla="*/ 263 w 278"/>
                <a:gd name="T23" fmla="*/ 436 h 436"/>
                <a:gd name="T24" fmla="*/ 250 w 278"/>
                <a:gd name="T25" fmla="*/ 433 h 436"/>
                <a:gd name="T26" fmla="*/ 235 w 278"/>
                <a:gd name="T27" fmla="*/ 430 h 436"/>
                <a:gd name="T28" fmla="*/ 219 w 278"/>
                <a:gd name="T29" fmla="*/ 420 h 436"/>
                <a:gd name="T30" fmla="*/ 204 w 278"/>
                <a:gd name="T31" fmla="*/ 408 h 436"/>
                <a:gd name="T32" fmla="*/ 185 w 278"/>
                <a:gd name="T33" fmla="*/ 389 h 436"/>
                <a:gd name="T34" fmla="*/ 0 w 278"/>
                <a:gd name="T35" fmla="*/ 0 h 4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436"/>
                <a:gd name="T56" fmla="*/ 278 w 278"/>
                <a:gd name="T57" fmla="*/ 436 h 4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4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9" y="16"/>
                  </a:lnTo>
                  <a:lnTo>
                    <a:pt x="68" y="13"/>
                  </a:lnTo>
                  <a:lnTo>
                    <a:pt x="83" y="3"/>
                  </a:lnTo>
                  <a:lnTo>
                    <a:pt x="278" y="433"/>
                  </a:lnTo>
                  <a:lnTo>
                    <a:pt x="272" y="433"/>
                  </a:lnTo>
                  <a:lnTo>
                    <a:pt x="263" y="436"/>
                  </a:lnTo>
                  <a:lnTo>
                    <a:pt x="250" y="433"/>
                  </a:lnTo>
                  <a:lnTo>
                    <a:pt x="235" y="430"/>
                  </a:lnTo>
                  <a:lnTo>
                    <a:pt x="219" y="420"/>
                  </a:lnTo>
                  <a:lnTo>
                    <a:pt x="204" y="408"/>
                  </a:lnTo>
                  <a:lnTo>
                    <a:pt x="18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4D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2" name="Freeform 65"/>
            <p:cNvSpPr>
              <a:spLocks/>
            </p:cNvSpPr>
            <p:nvPr/>
          </p:nvSpPr>
          <p:spPr bwMode="auto">
            <a:xfrm>
              <a:off x="4241" y="3553"/>
              <a:ext cx="87" cy="19"/>
            </a:xfrm>
            <a:custGeom>
              <a:avLst/>
              <a:gdLst>
                <a:gd name="T0" fmla="*/ 0 w 87"/>
                <a:gd name="T1" fmla="*/ 0 h 19"/>
                <a:gd name="T2" fmla="*/ 0 w 87"/>
                <a:gd name="T3" fmla="*/ 0 h 19"/>
                <a:gd name="T4" fmla="*/ 4 w 87"/>
                <a:gd name="T5" fmla="*/ 0 h 19"/>
                <a:gd name="T6" fmla="*/ 4 w 87"/>
                <a:gd name="T7" fmla="*/ 0 h 19"/>
                <a:gd name="T8" fmla="*/ 7 w 87"/>
                <a:gd name="T9" fmla="*/ 3 h 19"/>
                <a:gd name="T10" fmla="*/ 16 w 87"/>
                <a:gd name="T11" fmla="*/ 10 h 19"/>
                <a:gd name="T12" fmla="*/ 16 w 87"/>
                <a:gd name="T13" fmla="*/ 10 h 19"/>
                <a:gd name="T14" fmla="*/ 16 w 87"/>
                <a:gd name="T15" fmla="*/ 10 h 19"/>
                <a:gd name="T16" fmla="*/ 31 w 87"/>
                <a:gd name="T17" fmla="*/ 16 h 19"/>
                <a:gd name="T18" fmla="*/ 41 w 87"/>
                <a:gd name="T19" fmla="*/ 16 h 19"/>
                <a:gd name="T20" fmla="*/ 53 w 87"/>
                <a:gd name="T21" fmla="*/ 16 h 19"/>
                <a:gd name="T22" fmla="*/ 53 w 87"/>
                <a:gd name="T23" fmla="*/ 16 h 19"/>
                <a:gd name="T24" fmla="*/ 53 w 87"/>
                <a:gd name="T25" fmla="*/ 16 h 19"/>
                <a:gd name="T26" fmla="*/ 68 w 87"/>
                <a:gd name="T27" fmla="*/ 13 h 19"/>
                <a:gd name="T28" fmla="*/ 87 w 87"/>
                <a:gd name="T29" fmla="*/ 3 h 19"/>
                <a:gd name="T30" fmla="*/ 87 w 87"/>
                <a:gd name="T31" fmla="*/ 3 h 19"/>
                <a:gd name="T32" fmla="*/ 87 w 87"/>
                <a:gd name="T33" fmla="*/ 7 h 19"/>
                <a:gd name="T34" fmla="*/ 87 w 87"/>
                <a:gd name="T35" fmla="*/ 7 h 19"/>
                <a:gd name="T36" fmla="*/ 68 w 87"/>
                <a:gd name="T37" fmla="*/ 16 h 19"/>
                <a:gd name="T38" fmla="*/ 53 w 87"/>
                <a:gd name="T39" fmla="*/ 19 h 19"/>
                <a:gd name="T40" fmla="*/ 53 w 87"/>
                <a:gd name="T41" fmla="*/ 19 h 19"/>
                <a:gd name="T42" fmla="*/ 53 w 87"/>
                <a:gd name="T43" fmla="*/ 19 h 19"/>
                <a:gd name="T44" fmla="*/ 41 w 87"/>
                <a:gd name="T45" fmla="*/ 19 h 19"/>
                <a:gd name="T46" fmla="*/ 31 w 87"/>
                <a:gd name="T47" fmla="*/ 19 h 19"/>
                <a:gd name="T48" fmla="*/ 16 w 87"/>
                <a:gd name="T49" fmla="*/ 13 h 19"/>
                <a:gd name="T50" fmla="*/ 4 w 87"/>
                <a:gd name="T51" fmla="*/ 7 h 19"/>
                <a:gd name="T52" fmla="*/ 0 w 87"/>
                <a:gd name="T53" fmla="*/ 0 h 19"/>
                <a:gd name="T54" fmla="*/ 0 w 87"/>
                <a:gd name="T55" fmla="*/ 0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19"/>
                <a:gd name="T86" fmla="*/ 87 w 87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1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6" y="10"/>
                  </a:lnTo>
                  <a:lnTo>
                    <a:pt x="31" y="16"/>
                  </a:lnTo>
                  <a:lnTo>
                    <a:pt x="41" y="16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7" y="3"/>
                  </a:lnTo>
                  <a:lnTo>
                    <a:pt x="87" y="7"/>
                  </a:lnTo>
                  <a:lnTo>
                    <a:pt x="68" y="16"/>
                  </a:lnTo>
                  <a:lnTo>
                    <a:pt x="53" y="19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16" y="1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3" name="Freeform 66"/>
            <p:cNvSpPr>
              <a:spLocks noEditPoints="1"/>
            </p:cNvSpPr>
            <p:nvPr/>
          </p:nvSpPr>
          <p:spPr bwMode="auto">
            <a:xfrm>
              <a:off x="4245" y="3566"/>
              <a:ext cx="86" cy="18"/>
            </a:xfrm>
            <a:custGeom>
              <a:avLst/>
              <a:gdLst>
                <a:gd name="T0" fmla="*/ 0 w 86"/>
                <a:gd name="T1" fmla="*/ 0 h 18"/>
                <a:gd name="T2" fmla="*/ 0 w 86"/>
                <a:gd name="T3" fmla="*/ 0 h 18"/>
                <a:gd name="T4" fmla="*/ 0 w 86"/>
                <a:gd name="T5" fmla="*/ 0 h 18"/>
                <a:gd name="T6" fmla="*/ 3 w 86"/>
                <a:gd name="T7" fmla="*/ 3 h 18"/>
                <a:gd name="T8" fmla="*/ 12 w 86"/>
                <a:gd name="T9" fmla="*/ 9 h 18"/>
                <a:gd name="T10" fmla="*/ 12 w 86"/>
                <a:gd name="T11" fmla="*/ 9 h 18"/>
                <a:gd name="T12" fmla="*/ 12 w 86"/>
                <a:gd name="T13" fmla="*/ 9 h 18"/>
                <a:gd name="T14" fmla="*/ 30 w 86"/>
                <a:gd name="T15" fmla="*/ 15 h 18"/>
                <a:gd name="T16" fmla="*/ 40 w 86"/>
                <a:gd name="T17" fmla="*/ 15 h 18"/>
                <a:gd name="T18" fmla="*/ 52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68 w 86"/>
                <a:gd name="T25" fmla="*/ 9 h 18"/>
                <a:gd name="T26" fmla="*/ 83 w 86"/>
                <a:gd name="T27" fmla="*/ 3 h 18"/>
                <a:gd name="T28" fmla="*/ 83 w 86"/>
                <a:gd name="T29" fmla="*/ 3 h 18"/>
                <a:gd name="T30" fmla="*/ 86 w 86"/>
                <a:gd name="T31" fmla="*/ 6 h 18"/>
                <a:gd name="T32" fmla="*/ 86 w 86"/>
                <a:gd name="T33" fmla="*/ 6 h 18"/>
                <a:gd name="T34" fmla="*/ 68 w 86"/>
                <a:gd name="T35" fmla="*/ 12 h 18"/>
                <a:gd name="T36" fmla="*/ 52 w 86"/>
                <a:gd name="T37" fmla="*/ 18 h 18"/>
                <a:gd name="T38" fmla="*/ 52 w 86"/>
                <a:gd name="T39" fmla="*/ 18 h 18"/>
                <a:gd name="T40" fmla="*/ 52 w 86"/>
                <a:gd name="T41" fmla="*/ 18 h 18"/>
                <a:gd name="T42" fmla="*/ 40 w 86"/>
                <a:gd name="T43" fmla="*/ 18 h 18"/>
                <a:gd name="T44" fmla="*/ 30 w 86"/>
                <a:gd name="T45" fmla="*/ 15 h 18"/>
                <a:gd name="T46" fmla="*/ 12 w 86"/>
                <a:gd name="T47" fmla="*/ 12 h 18"/>
                <a:gd name="T48" fmla="*/ 3 w 86"/>
                <a:gd name="T49" fmla="*/ 3 h 18"/>
                <a:gd name="T50" fmla="*/ 0 w 86"/>
                <a:gd name="T51" fmla="*/ 0 h 18"/>
                <a:gd name="T52" fmla="*/ 0 w 86"/>
                <a:gd name="T53" fmla="*/ 0 h 18"/>
                <a:gd name="T54" fmla="*/ 0 w 86"/>
                <a:gd name="T55" fmla="*/ 0 h 18"/>
                <a:gd name="T56" fmla="*/ 0 w 86"/>
                <a:gd name="T57" fmla="*/ 0 h 18"/>
                <a:gd name="T58" fmla="*/ 0 w 86"/>
                <a:gd name="T59" fmla="*/ 0 h 18"/>
                <a:gd name="T60" fmla="*/ 0 w 86"/>
                <a:gd name="T61" fmla="*/ 0 h 18"/>
                <a:gd name="T62" fmla="*/ 0 w 86"/>
                <a:gd name="T63" fmla="*/ 0 h 18"/>
                <a:gd name="T64" fmla="*/ 0 w 86"/>
                <a:gd name="T65" fmla="*/ 0 h 18"/>
                <a:gd name="T66" fmla="*/ 0 w 86"/>
                <a:gd name="T67" fmla="*/ 0 h 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8"/>
                <a:gd name="T104" fmla="*/ 86 w 86"/>
                <a:gd name="T105" fmla="*/ 18 h 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8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12" y="9"/>
                  </a:lnTo>
                  <a:lnTo>
                    <a:pt x="30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9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68" y="12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0" y="15"/>
                  </a:lnTo>
                  <a:lnTo>
                    <a:pt x="12" y="12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4" name="Freeform 67"/>
            <p:cNvSpPr>
              <a:spLocks/>
            </p:cNvSpPr>
            <p:nvPr/>
          </p:nvSpPr>
          <p:spPr bwMode="auto">
            <a:xfrm>
              <a:off x="4384" y="3844"/>
              <a:ext cx="86" cy="18"/>
            </a:xfrm>
            <a:custGeom>
              <a:avLst/>
              <a:gdLst>
                <a:gd name="T0" fmla="*/ 0 w 86"/>
                <a:gd name="T1" fmla="*/ 3 h 18"/>
                <a:gd name="T2" fmla="*/ 0 w 86"/>
                <a:gd name="T3" fmla="*/ 3 h 18"/>
                <a:gd name="T4" fmla="*/ 3 w 86"/>
                <a:gd name="T5" fmla="*/ 0 h 18"/>
                <a:gd name="T6" fmla="*/ 3 w 86"/>
                <a:gd name="T7" fmla="*/ 0 h 18"/>
                <a:gd name="T8" fmla="*/ 6 w 86"/>
                <a:gd name="T9" fmla="*/ 3 h 18"/>
                <a:gd name="T10" fmla="*/ 15 w 86"/>
                <a:gd name="T11" fmla="*/ 9 h 18"/>
                <a:gd name="T12" fmla="*/ 15 w 86"/>
                <a:gd name="T13" fmla="*/ 9 h 18"/>
                <a:gd name="T14" fmla="*/ 15 w 86"/>
                <a:gd name="T15" fmla="*/ 9 h 18"/>
                <a:gd name="T16" fmla="*/ 31 w 86"/>
                <a:gd name="T17" fmla="*/ 15 h 18"/>
                <a:gd name="T18" fmla="*/ 40 w 86"/>
                <a:gd name="T19" fmla="*/ 15 h 18"/>
                <a:gd name="T20" fmla="*/ 52 w 86"/>
                <a:gd name="T21" fmla="*/ 15 h 18"/>
                <a:gd name="T22" fmla="*/ 52 w 86"/>
                <a:gd name="T23" fmla="*/ 15 h 18"/>
                <a:gd name="T24" fmla="*/ 52 w 86"/>
                <a:gd name="T25" fmla="*/ 15 h 18"/>
                <a:gd name="T26" fmla="*/ 68 w 86"/>
                <a:gd name="T27" fmla="*/ 12 h 18"/>
                <a:gd name="T28" fmla="*/ 86 w 86"/>
                <a:gd name="T29" fmla="*/ 3 h 18"/>
                <a:gd name="T30" fmla="*/ 86 w 86"/>
                <a:gd name="T31" fmla="*/ 3 h 18"/>
                <a:gd name="T32" fmla="*/ 86 w 86"/>
                <a:gd name="T33" fmla="*/ 6 h 18"/>
                <a:gd name="T34" fmla="*/ 86 w 86"/>
                <a:gd name="T35" fmla="*/ 6 h 18"/>
                <a:gd name="T36" fmla="*/ 68 w 86"/>
                <a:gd name="T37" fmla="*/ 15 h 18"/>
                <a:gd name="T38" fmla="*/ 52 w 86"/>
                <a:gd name="T39" fmla="*/ 18 h 18"/>
                <a:gd name="T40" fmla="*/ 52 w 86"/>
                <a:gd name="T41" fmla="*/ 18 h 18"/>
                <a:gd name="T42" fmla="*/ 52 w 86"/>
                <a:gd name="T43" fmla="*/ 18 h 18"/>
                <a:gd name="T44" fmla="*/ 40 w 86"/>
                <a:gd name="T45" fmla="*/ 18 h 18"/>
                <a:gd name="T46" fmla="*/ 31 w 86"/>
                <a:gd name="T47" fmla="*/ 18 h 18"/>
                <a:gd name="T48" fmla="*/ 12 w 86"/>
                <a:gd name="T49" fmla="*/ 12 h 18"/>
                <a:gd name="T50" fmla="*/ 3 w 86"/>
                <a:gd name="T51" fmla="*/ 6 h 18"/>
                <a:gd name="T52" fmla="*/ 0 w 86"/>
                <a:gd name="T53" fmla="*/ 3 h 18"/>
                <a:gd name="T54" fmla="*/ 0 w 86"/>
                <a:gd name="T55" fmla="*/ 3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8"/>
                <a:gd name="T86" fmla="*/ 86 w 8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5"/>
                  </a:lnTo>
                  <a:lnTo>
                    <a:pt x="40" y="15"/>
                  </a:lnTo>
                  <a:lnTo>
                    <a:pt x="52" y="15"/>
                  </a:lnTo>
                  <a:lnTo>
                    <a:pt x="68" y="12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68" y="15"/>
                  </a:lnTo>
                  <a:lnTo>
                    <a:pt x="52" y="18"/>
                  </a:lnTo>
                  <a:lnTo>
                    <a:pt x="40" y="18"/>
                  </a:lnTo>
                  <a:lnTo>
                    <a:pt x="31" y="18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5" name="Freeform 68"/>
            <p:cNvSpPr>
              <a:spLocks noEditPoints="1"/>
            </p:cNvSpPr>
            <p:nvPr/>
          </p:nvSpPr>
          <p:spPr bwMode="auto">
            <a:xfrm>
              <a:off x="4384" y="3856"/>
              <a:ext cx="89" cy="19"/>
            </a:xfrm>
            <a:custGeom>
              <a:avLst/>
              <a:gdLst>
                <a:gd name="T0" fmla="*/ 0 w 89"/>
                <a:gd name="T1" fmla="*/ 0 h 19"/>
                <a:gd name="T2" fmla="*/ 3 w 89"/>
                <a:gd name="T3" fmla="*/ 0 h 19"/>
                <a:gd name="T4" fmla="*/ 3 w 89"/>
                <a:gd name="T5" fmla="*/ 0 h 19"/>
                <a:gd name="T6" fmla="*/ 6 w 89"/>
                <a:gd name="T7" fmla="*/ 3 h 19"/>
                <a:gd name="T8" fmla="*/ 15 w 89"/>
                <a:gd name="T9" fmla="*/ 9 h 19"/>
                <a:gd name="T10" fmla="*/ 15 w 89"/>
                <a:gd name="T11" fmla="*/ 9 h 19"/>
                <a:gd name="T12" fmla="*/ 15 w 89"/>
                <a:gd name="T13" fmla="*/ 9 h 19"/>
                <a:gd name="T14" fmla="*/ 31 w 89"/>
                <a:gd name="T15" fmla="*/ 16 h 19"/>
                <a:gd name="T16" fmla="*/ 43 w 89"/>
                <a:gd name="T17" fmla="*/ 16 h 19"/>
                <a:gd name="T18" fmla="*/ 55 w 89"/>
                <a:gd name="T19" fmla="*/ 16 h 19"/>
                <a:gd name="T20" fmla="*/ 55 w 89"/>
                <a:gd name="T21" fmla="*/ 16 h 19"/>
                <a:gd name="T22" fmla="*/ 55 w 89"/>
                <a:gd name="T23" fmla="*/ 16 h 19"/>
                <a:gd name="T24" fmla="*/ 71 w 89"/>
                <a:gd name="T25" fmla="*/ 12 h 19"/>
                <a:gd name="T26" fmla="*/ 86 w 89"/>
                <a:gd name="T27" fmla="*/ 3 h 19"/>
                <a:gd name="T28" fmla="*/ 86 w 89"/>
                <a:gd name="T29" fmla="*/ 3 h 19"/>
                <a:gd name="T30" fmla="*/ 89 w 89"/>
                <a:gd name="T31" fmla="*/ 6 h 19"/>
                <a:gd name="T32" fmla="*/ 89 w 89"/>
                <a:gd name="T33" fmla="*/ 6 h 19"/>
                <a:gd name="T34" fmla="*/ 71 w 89"/>
                <a:gd name="T35" fmla="*/ 16 h 19"/>
                <a:gd name="T36" fmla="*/ 55 w 89"/>
                <a:gd name="T37" fmla="*/ 19 h 19"/>
                <a:gd name="T38" fmla="*/ 55 w 89"/>
                <a:gd name="T39" fmla="*/ 19 h 19"/>
                <a:gd name="T40" fmla="*/ 55 w 89"/>
                <a:gd name="T41" fmla="*/ 19 h 19"/>
                <a:gd name="T42" fmla="*/ 43 w 89"/>
                <a:gd name="T43" fmla="*/ 19 h 19"/>
                <a:gd name="T44" fmla="*/ 31 w 89"/>
                <a:gd name="T45" fmla="*/ 19 h 19"/>
                <a:gd name="T46" fmla="*/ 15 w 89"/>
                <a:gd name="T47" fmla="*/ 12 h 19"/>
                <a:gd name="T48" fmla="*/ 6 w 89"/>
                <a:gd name="T49" fmla="*/ 6 h 19"/>
                <a:gd name="T50" fmla="*/ 0 w 89"/>
                <a:gd name="T51" fmla="*/ 0 h 19"/>
                <a:gd name="T52" fmla="*/ 0 w 89"/>
                <a:gd name="T53" fmla="*/ 0 h 19"/>
                <a:gd name="T54" fmla="*/ 0 w 89"/>
                <a:gd name="T55" fmla="*/ 0 h 19"/>
                <a:gd name="T56" fmla="*/ 0 w 89"/>
                <a:gd name="T57" fmla="*/ 0 h 19"/>
                <a:gd name="T58" fmla="*/ 0 w 89"/>
                <a:gd name="T59" fmla="*/ 0 h 19"/>
                <a:gd name="T60" fmla="*/ 0 w 89"/>
                <a:gd name="T61" fmla="*/ 0 h 19"/>
                <a:gd name="T62" fmla="*/ 0 w 89"/>
                <a:gd name="T63" fmla="*/ 0 h 19"/>
                <a:gd name="T64" fmla="*/ 0 w 89"/>
                <a:gd name="T65" fmla="*/ 0 h 19"/>
                <a:gd name="T66" fmla="*/ 0 w 89"/>
                <a:gd name="T67" fmla="*/ 0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9"/>
                <a:gd name="T103" fmla="*/ 0 h 19"/>
                <a:gd name="T104" fmla="*/ 89 w 89"/>
                <a:gd name="T105" fmla="*/ 19 h 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9" h="19">
                  <a:moveTo>
                    <a:pt x="0" y="0"/>
                  </a:moveTo>
                  <a:lnTo>
                    <a:pt x="3" y="0"/>
                  </a:lnTo>
                  <a:lnTo>
                    <a:pt x="6" y="3"/>
                  </a:lnTo>
                  <a:lnTo>
                    <a:pt x="15" y="9"/>
                  </a:lnTo>
                  <a:lnTo>
                    <a:pt x="31" y="16"/>
                  </a:lnTo>
                  <a:lnTo>
                    <a:pt x="43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6" y="3"/>
                  </a:lnTo>
                  <a:lnTo>
                    <a:pt x="89" y="6"/>
                  </a:lnTo>
                  <a:lnTo>
                    <a:pt x="71" y="16"/>
                  </a:lnTo>
                  <a:lnTo>
                    <a:pt x="55" y="19"/>
                  </a:lnTo>
                  <a:lnTo>
                    <a:pt x="43" y="19"/>
                  </a:lnTo>
                  <a:lnTo>
                    <a:pt x="31" y="19"/>
                  </a:lnTo>
                  <a:lnTo>
                    <a:pt x="15" y="12"/>
                  </a:lnTo>
                  <a:lnTo>
                    <a:pt x="6" y="6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BC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6" name="Freeform 69"/>
            <p:cNvSpPr>
              <a:spLocks/>
            </p:cNvSpPr>
            <p:nvPr/>
          </p:nvSpPr>
          <p:spPr bwMode="auto">
            <a:xfrm>
              <a:off x="5128" y="3028"/>
              <a:ext cx="207" cy="868"/>
            </a:xfrm>
            <a:custGeom>
              <a:avLst/>
              <a:gdLst>
                <a:gd name="T0" fmla="*/ 105 w 207"/>
                <a:gd name="T1" fmla="*/ 16 h 868"/>
                <a:gd name="T2" fmla="*/ 105 w 207"/>
                <a:gd name="T3" fmla="*/ 16 h 868"/>
                <a:gd name="T4" fmla="*/ 84 w 207"/>
                <a:gd name="T5" fmla="*/ 34 h 868"/>
                <a:gd name="T6" fmla="*/ 65 w 207"/>
                <a:gd name="T7" fmla="*/ 56 h 868"/>
                <a:gd name="T8" fmla="*/ 44 w 207"/>
                <a:gd name="T9" fmla="*/ 90 h 868"/>
                <a:gd name="T10" fmla="*/ 34 w 207"/>
                <a:gd name="T11" fmla="*/ 108 h 868"/>
                <a:gd name="T12" fmla="*/ 25 w 207"/>
                <a:gd name="T13" fmla="*/ 133 h 868"/>
                <a:gd name="T14" fmla="*/ 16 w 207"/>
                <a:gd name="T15" fmla="*/ 158 h 868"/>
                <a:gd name="T16" fmla="*/ 10 w 207"/>
                <a:gd name="T17" fmla="*/ 186 h 868"/>
                <a:gd name="T18" fmla="*/ 3 w 207"/>
                <a:gd name="T19" fmla="*/ 220 h 868"/>
                <a:gd name="T20" fmla="*/ 0 w 207"/>
                <a:gd name="T21" fmla="*/ 254 h 868"/>
                <a:gd name="T22" fmla="*/ 0 w 207"/>
                <a:gd name="T23" fmla="*/ 291 h 868"/>
                <a:gd name="T24" fmla="*/ 3 w 207"/>
                <a:gd name="T25" fmla="*/ 334 h 868"/>
                <a:gd name="T26" fmla="*/ 3 w 207"/>
                <a:gd name="T27" fmla="*/ 334 h 868"/>
                <a:gd name="T28" fmla="*/ 19 w 207"/>
                <a:gd name="T29" fmla="*/ 479 h 868"/>
                <a:gd name="T30" fmla="*/ 28 w 207"/>
                <a:gd name="T31" fmla="*/ 590 h 868"/>
                <a:gd name="T32" fmla="*/ 31 w 207"/>
                <a:gd name="T33" fmla="*/ 637 h 868"/>
                <a:gd name="T34" fmla="*/ 31 w 207"/>
                <a:gd name="T35" fmla="*/ 677 h 868"/>
                <a:gd name="T36" fmla="*/ 31 w 207"/>
                <a:gd name="T37" fmla="*/ 717 h 868"/>
                <a:gd name="T38" fmla="*/ 25 w 207"/>
                <a:gd name="T39" fmla="*/ 757 h 868"/>
                <a:gd name="T40" fmla="*/ 25 w 207"/>
                <a:gd name="T41" fmla="*/ 757 h 868"/>
                <a:gd name="T42" fmla="*/ 25 w 207"/>
                <a:gd name="T43" fmla="*/ 773 h 868"/>
                <a:gd name="T44" fmla="*/ 31 w 207"/>
                <a:gd name="T45" fmla="*/ 803 h 868"/>
                <a:gd name="T46" fmla="*/ 37 w 207"/>
                <a:gd name="T47" fmla="*/ 822 h 868"/>
                <a:gd name="T48" fmla="*/ 47 w 207"/>
                <a:gd name="T49" fmla="*/ 840 h 868"/>
                <a:gd name="T50" fmla="*/ 59 w 207"/>
                <a:gd name="T51" fmla="*/ 856 h 868"/>
                <a:gd name="T52" fmla="*/ 74 w 207"/>
                <a:gd name="T53" fmla="*/ 868 h 868"/>
                <a:gd name="T54" fmla="*/ 74 w 207"/>
                <a:gd name="T55" fmla="*/ 868 h 868"/>
                <a:gd name="T56" fmla="*/ 78 w 207"/>
                <a:gd name="T57" fmla="*/ 868 h 868"/>
                <a:gd name="T58" fmla="*/ 84 w 207"/>
                <a:gd name="T59" fmla="*/ 868 h 868"/>
                <a:gd name="T60" fmla="*/ 93 w 207"/>
                <a:gd name="T61" fmla="*/ 859 h 868"/>
                <a:gd name="T62" fmla="*/ 102 w 207"/>
                <a:gd name="T63" fmla="*/ 844 h 868"/>
                <a:gd name="T64" fmla="*/ 115 w 207"/>
                <a:gd name="T65" fmla="*/ 822 h 868"/>
                <a:gd name="T66" fmla="*/ 136 w 207"/>
                <a:gd name="T67" fmla="*/ 757 h 868"/>
                <a:gd name="T68" fmla="*/ 158 w 207"/>
                <a:gd name="T69" fmla="*/ 677 h 868"/>
                <a:gd name="T70" fmla="*/ 176 w 207"/>
                <a:gd name="T71" fmla="*/ 581 h 868"/>
                <a:gd name="T72" fmla="*/ 192 w 207"/>
                <a:gd name="T73" fmla="*/ 476 h 868"/>
                <a:gd name="T74" fmla="*/ 204 w 207"/>
                <a:gd name="T75" fmla="*/ 371 h 868"/>
                <a:gd name="T76" fmla="*/ 207 w 207"/>
                <a:gd name="T77" fmla="*/ 269 h 868"/>
                <a:gd name="T78" fmla="*/ 207 w 207"/>
                <a:gd name="T79" fmla="*/ 269 h 868"/>
                <a:gd name="T80" fmla="*/ 204 w 207"/>
                <a:gd name="T81" fmla="*/ 183 h 868"/>
                <a:gd name="T82" fmla="*/ 201 w 207"/>
                <a:gd name="T83" fmla="*/ 115 h 868"/>
                <a:gd name="T84" fmla="*/ 192 w 207"/>
                <a:gd name="T85" fmla="*/ 62 h 868"/>
                <a:gd name="T86" fmla="*/ 186 w 207"/>
                <a:gd name="T87" fmla="*/ 43 h 868"/>
                <a:gd name="T88" fmla="*/ 179 w 207"/>
                <a:gd name="T89" fmla="*/ 28 h 868"/>
                <a:gd name="T90" fmla="*/ 173 w 207"/>
                <a:gd name="T91" fmla="*/ 16 h 868"/>
                <a:gd name="T92" fmla="*/ 164 w 207"/>
                <a:gd name="T93" fmla="*/ 6 h 868"/>
                <a:gd name="T94" fmla="*/ 158 w 207"/>
                <a:gd name="T95" fmla="*/ 0 h 868"/>
                <a:gd name="T96" fmla="*/ 149 w 207"/>
                <a:gd name="T97" fmla="*/ 0 h 868"/>
                <a:gd name="T98" fmla="*/ 139 w 207"/>
                <a:gd name="T99" fmla="*/ 0 h 868"/>
                <a:gd name="T100" fmla="*/ 127 w 207"/>
                <a:gd name="T101" fmla="*/ 3 h 868"/>
                <a:gd name="T102" fmla="*/ 105 w 207"/>
                <a:gd name="T103" fmla="*/ 16 h 868"/>
                <a:gd name="T104" fmla="*/ 105 w 207"/>
                <a:gd name="T105" fmla="*/ 16 h 8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7"/>
                <a:gd name="T160" fmla="*/ 0 h 868"/>
                <a:gd name="T161" fmla="*/ 207 w 207"/>
                <a:gd name="T162" fmla="*/ 868 h 8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7" h="868">
                  <a:moveTo>
                    <a:pt x="105" y="16"/>
                  </a:moveTo>
                  <a:lnTo>
                    <a:pt x="105" y="16"/>
                  </a:lnTo>
                  <a:lnTo>
                    <a:pt x="84" y="34"/>
                  </a:lnTo>
                  <a:lnTo>
                    <a:pt x="65" y="56"/>
                  </a:lnTo>
                  <a:lnTo>
                    <a:pt x="44" y="90"/>
                  </a:lnTo>
                  <a:lnTo>
                    <a:pt x="34" y="108"/>
                  </a:lnTo>
                  <a:lnTo>
                    <a:pt x="25" y="133"/>
                  </a:lnTo>
                  <a:lnTo>
                    <a:pt x="16" y="158"/>
                  </a:lnTo>
                  <a:lnTo>
                    <a:pt x="10" y="186"/>
                  </a:lnTo>
                  <a:lnTo>
                    <a:pt x="3" y="220"/>
                  </a:lnTo>
                  <a:lnTo>
                    <a:pt x="0" y="254"/>
                  </a:lnTo>
                  <a:lnTo>
                    <a:pt x="0" y="291"/>
                  </a:lnTo>
                  <a:lnTo>
                    <a:pt x="3" y="334"/>
                  </a:lnTo>
                  <a:lnTo>
                    <a:pt x="19" y="479"/>
                  </a:lnTo>
                  <a:lnTo>
                    <a:pt x="28" y="590"/>
                  </a:lnTo>
                  <a:lnTo>
                    <a:pt x="31" y="637"/>
                  </a:lnTo>
                  <a:lnTo>
                    <a:pt x="31" y="677"/>
                  </a:lnTo>
                  <a:lnTo>
                    <a:pt x="31" y="717"/>
                  </a:lnTo>
                  <a:lnTo>
                    <a:pt x="25" y="757"/>
                  </a:lnTo>
                  <a:lnTo>
                    <a:pt x="25" y="773"/>
                  </a:lnTo>
                  <a:lnTo>
                    <a:pt x="31" y="803"/>
                  </a:lnTo>
                  <a:lnTo>
                    <a:pt x="37" y="822"/>
                  </a:lnTo>
                  <a:lnTo>
                    <a:pt x="47" y="840"/>
                  </a:lnTo>
                  <a:lnTo>
                    <a:pt x="59" y="856"/>
                  </a:lnTo>
                  <a:lnTo>
                    <a:pt x="74" y="868"/>
                  </a:lnTo>
                  <a:lnTo>
                    <a:pt x="78" y="868"/>
                  </a:lnTo>
                  <a:lnTo>
                    <a:pt x="84" y="868"/>
                  </a:lnTo>
                  <a:lnTo>
                    <a:pt x="93" y="859"/>
                  </a:lnTo>
                  <a:lnTo>
                    <a:pt x="102" y="844"/>
                  </a:lnTo>
                  <a:lnTo>
                    <a:pt x="115" y="822"/>
                  </a:lnTo>
                  <a:lnTo>
                    <a:pt x="136" y="757"/>
                  </a:lnTo>
                  <a:lnTo>
                    <a:pt x="158" y="677"/>
                  </a:lnTo>
                  <a:lnTo>
                    <a:pt x="176" y="581"/>
                  </a:lnTo>
                  <a:lnTo>
                    <a:pt x="192" y="476"/>
                  </a:lnTo>
                  <a:lnTo>
                    <a:pt x="204" y="371"/>
                  </a:lnTo>
                  <a:lnTo>
                    <a:pt x="207" y="269"/>
                  </a:lnTo>
                  <a:lnTo>
                    <a:pt x="204" y="183"/>
                  </a:lnTo>
                  <a:lnTo>
                    <a:pt x="201" y="115"/>
                  </a:lnTo>
                  <a:lnTo>
                    <a:pt x="192" y="62"/>
                  </a:lnTo>
                  <a:lnTo>
                    <a:pt x="186" y="43"/>
                  </a:lnTo>
                  <a:lnTo>
                    <a:pt x="179" y="28"/>
                  </a:lnTo>
                  <a:lnTo>
                    <a:pt x="173" y="16"/>
                  </a:lnTo>
                  <a:lnTo>
                    <a:pt x="164" y="6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27" y="3"/>
                  </a:lnTo>
                  <a:lnTo>
                    <a:pt x="10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7" name="Freeform 70"/>
            <p:cNvSpPr>
              <a:spLocks/>
            </p:cNvSpPr>
            <p:nvPr/>
          </p:nvSpPr>
          <p:spPr bwMode="auto">
            <a:xfrm>
              <a:off x="4850" y="3637"/>
              <a:ext cx="362" cy="222"/>
            </a:xfrm>
            <a:custGeom>
              <a:avLst/>
              <a:gdLst>
                <a:gd name="T0" fmla="*/ 322 w 362"/>
                <a:gd name="T1" fmla="*/ 65 h 222"/>
                <a:gd name="T2" fmla="*/ 322 w 362"/>
                <a:gd name="T3" fmla="*/ 65 h 222"/>
                <a:gd name="T4" fmla="*/ 284 w 362"/>
                <a:gd name="T5" fmla="*/ 58 h 222"/>
                <a:gd name="T6" fmla="*/ 204 w 362"/>
                <a:gd name="T7" fmla="*/ 43 h 222"/>
                <a:gd name="T8" fmla="*/ 108 w 362"/>
                <a:gd name="T9" fmla="*/ 21 h 222"/>
                <a:gd name="T10" fmla="*/ 71 w 362"/>
                <a:gd name="T11" fmla="*/ 12 h 222"/>
                <a:gd name="T12" fmla="*/ 40 w 362"/>
                <a:gd name="T13" fmla="*/ 0 h 222"/>
                <a:gd name="T14" fmla="*/ 40 w 362"/>
                <a:gd name="T15" fmla="*/ 0 h 222"/>
                <a:gd name="T16" fmla="*/ 31 w 362"/>
                <a:gd name="T17" fmla="*/ 6 h 222"/>
                <a:gd name="T18" fmla="*/ 19 w 362"/>
                <a:gd name="T19" fmla="*/ 12 h 222"/>
                <a:gd name="T20" fmla="*/ 9 w 362"/>
                <a:gd name="T21" fmla="*/ 21 h 222"/>
                <a:gd name="T22" fmla="*/ 3 w 362"/>
                <a:gd name="T23" fmla="*/ 34 h 222"/>
                <a:gd name="T24" fmla="*/ 0 w 362"/>
                <a:gd name="T25" fmla="*/ 40 h 222"/>
                <a:gd name="T26" fmla="*/ 0 w 362"/>
                <a:gd name="T27" fmla="*/ 49 h 222"/>
                <a:gd name="T28" fmla="*/ 3 w 362"/>
                <a:gd name="T29" fmla="*/ 55 h 222"/>
                <a:gd name="T30" fmla="*/ 9 w 362"/>
                <a:gd name="T31" fmla="*/ 62 h 222"/>
                <a:gd name="T32" fmla="*/ 16 w 362"/>
                <a:gd name="T33" fmla="*/ 71 h 222"/>
                <a:gd name="T34" fmla="*/ 25 w 362"/>
                <a:gd name="T35" fmla="*/ 77 h 222"/>
                <a:gd name="T36" fmla="*/ 25 w 362"/>
                <a:gd name="T37" fmla="*/ 77 h 222"/>
                <a:gd name="T38" fmla="*/ 105 w 362"/>
                <a:gd name="T39" fmla="*/ 123 h 222"/>
                <a:gd name="T40" fmla="*/ 173 w 362"/>
                <a:gd name="T41" fmla="*/ 164 h 222"/>
                <a:gd name="T42" fmla="*/ 232 w 362"/>
                <a:gd name="T43" fmla="*/ 194 h 222"/>
                <a:gd name="T44" fmla="*/ 288 w 362"/>
                <a:gd name="T45" fmla="*/ 219 h 222"/>
                <a:gd name="T46" fmla="*/ 288 w 362"/>
                <a:gd name="T47" fmla="*/ 219 h 222"/>
                <a:gd name="T48" fmla="*/ 303 w 362"/>
                <a:gd name="T49" fmla="*/ 222 h 222"/>
                <a:gd name="T50" fmla="*/ 315 w 362"/>
                <a:gd name="T51" fmla="*/ 222 h 222"/>
                <a:gd name="T52" fmla="*/ 325 w 362"/>
                <a:gd name="T53" fmla="*/ 219 h 222"/>
                <a:gd name="T54" fmla="*/ 334 w 362"/>
                <a:gd name="T55" fmla="*/ 213 h 222"/>
                <a:gd name="T56" fmla="*/ 343 w 362"/>
                <a:gd name="T57" fmla="*/ 207 h 222"/>
                <a:gd name="T58" fmla="*/ 349 w 362"/>
                <a:gd name="T59" fmla="*/ 197 h 222"/>
                <a:gd name="T60" fmla="*/ 356 w 362"/>
                <a:gd name="T61" fmla="*/ 185 h 222"/>
                <a:gd name="T62" fmla="*/ 359 w 362"/>
                <a:gd name="T63" fmla="*/ 173 h 222"/>
                <a:gd name="T64" fmla="*/ 362 w 362"/>
                <a:gd name="T65" fmla="*/ 145 h 222"/>
                <a:gd name="T66" fmla="*/ 359 w 362"/>
                <a:gd name="T67" fmla="*/ 133 h 222"/>
                <a:gd name="T68" fmla="*/ 356 w 362"/>
                <a:gd name="T69" fmla="*/ 117 h 222"/>
                <a:gd name="T70" fmla="*/ 349 w 362"/>
                <a:gd name="T71" fmla="*/ 102 h 222"/>
                <a:gd name="T72" fmla="*/ 343 w 362"/>
                <a:gd name="T73" fmla="*/ 89 h 222"/>
                <a:gd name="T74" fmla="*/ 334 w 362"/>
                <a:gd name="T75" fmla="*/ 77 h 222"/>
                <a:gd name="T76" fmla="*/ 322 w 362"/>
                <a:gd name="T77" fmla="*/ 65 h 222"/>
                <a:gd name="T78" fmla="*/ 322 w 362"/>
                <a:gd name="T79" fmla="*/ 65 h 2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2"/>
                <a:gd name="T121" fmla="*/ 0 h 222"/>
                <a:gd name="T122" fmla="*/ 362 w 362"/>
                <a:gd name="T123" fmla="*/ 222 h 2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2" h="222">
                  <a:moveTo>
                    <a:pt x="322" y="65"/>
                  </a:moveTo>
                  <a:lnTo>
                    <a:pt x="322" y="65"/>
                  </a:lnTo>
                  <a:lnTo>
                    <a:pt x="284" y="58"/>
                  </a:lnTo>
                  <a:lnTo>
                    <a:pt x="204" y="43"/>
                  </a:lnTo>
                  <a:lnTo>
                    <a:pt x="108" y="21"/>
                  </a:lnTo>
                  <a:lnTo>
                    <a:pt x="71" y="12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9" y="21"/>
                  </a:lnTo>
                  <a:lnTo>
                    <a:pt x="3" y="34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9" y="62"/>
                  </a:lnTo>
                  <a:lnTo>
                    <a:pt x="16" y="71"/>
                  </a:lnTo>
                  <a:lnTo>
                    <a:pt x="25" y="77"/>
                  </a:lnTo>
                  <a:lnTo>
                    <a:pt x="105" y="123"/>
                  </a:lnTo>
                  <a:lnTo>
                    <a:pt x="173" y="164"/>
                  </a:lnTo>
                  <a:lnTo>
                    <a:pt x="232" y="194"/>
                  </a:lnTo>
                  <a:lnTo>
                    <a:pt x="288" y="219"/>
                  </a:lnTo>
                  <a:lnTo>
                    <a:pt x="303" y="222"/>
                  </a:lnTo>
                  <a:lnTo>
                    <a:pt x="315" y="222"/>
                  </a:lnTo>
                  <a:lnTo>
                    <a:pt x="325" y="219"/>
                  </a:lnTo>
                  <a:lnTo>
                    <a:pt x="334" y="213"/>
                  </a:lnTo>
                  <a:lnTo>
                    <a:pt x="343" y="207"/>
                  </a:lnTo>
                  <a:lnTo>
                    <a:pt x="349" y="197"/>
                  </a:lnTo>
                  <a:lnTo>
                    <a:pt x="356" y="185"/>
                  </a:lnTo>
                  <a:lnTo>
                    <a:pt x="359" y="173"/>
                  </a:lnTo>
                  <a:lnTo>
                    <a:pt x="362" y="145"/>
                  </a:lnTo>
                  <a:lnTo>
                    <a:pt x="359" y="133"/>
                  </a:lnTo>
                  <a:lnTo>
                    <a:pt x="356" y="117"/>
                  </a:lnTo>
                  <a:lnTo>
                    <a:pt x="349" y="102"/>
                  </a:lnTo>
                  <a:lnTo>
                    <a:pt x="343" y="89"/>
                  </a:lnTo>
                  <a:lnTo>
                    <a:pt x="334" y="77"/>
                  </a:lnTo>
                  <a:lnTo>
                    <a:pt x="322" y="65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8" name="Freeform 71"/>
            <p:cNvSpPr>
              <a:spLocks/>
            </p:cNvSpPr>
            <p:nvPr/>
          </p:nvSpPr>
          <p:spPr bwMode="auto">
            <a:xfrm>
              <a:off x="4625" y="3451"/>
              <a:ext cx="287" cy="263"/>
            </a:xfrm>
            <a:custGeom>
              <a:avLst/>
              <a:gdLst>
                <a:gd name="T0" fmla="*/ 287 w 287"/>
                <a:gd name="T1" fmla="*/ 198 h 263"/>
                <a:gd name="T2" fmla="*/ 231 w 287"/>
                <a:gd name="T3" fmla="*/ 105 h 263"/>
                <a:gd name="T4" fmla="*/ 210 w 287"/>
                <a:gd name="T5" fmla="*/ 59 h 263"/>
                <a:gd name="T6" fmla="*/ 191 w 287"/>
                <a:gd name="T7" fmla="*/ 44 h 263"/>
                <a:gd name="T8" fmla="*/ 120 w 287"/>
                <a:gd name="T9" fmla="*/ 19 h 263"/>
                <a:gd name="T10" fmla="*/ 83 w 287"/>
                <a:gd name="T11" fmla="*/ 10 h 263"/>
                <a:gd name="T12" fmla="*/ 37 w 287"/>
                <a:gd name="T13" fmla="*/ 0 h 263"/>
                <a:gd name="T14" fmla="*/ 43 w 287"/>
                <a:gd name="T15" fmla="*/ 10 h 263"/>
                <a:gd name="T16" fmla="*/ 74 w 287"/>
                <a:gd name="T17" fmla="*/ 28 h 263"/>
                <a:gd name="T18" fmla="*/ 136 w 287"/>
                <a:gd name="T19" fmla="*/ 47 h 263"/>
                <a:gd name="T20" fmla="*/ 182 w 287"/>
                <a:gd name="T21" fmla="*/ 71 h 263"/>
                <a:gd name="T22" fmla="*/ 182 w 287"/>
                <a:gd name="T23" fmla="*/ 71 h 263"/>
                <a:gd name="T24" fmla="*/ 176 w 287"/>
                <a:gd name="T25" fmla="*/ 81 h 263"/>
                <a:gd name="T26" fmla="*/ 163 w 287"/>
                <a:gd name="T27" fmla="*/ 78 h 263"/>
                <a:gd name="T28" fmla="*/ 111 w 287"/>
                <a:gd name="T29" fmla="*/ 71 h 263"/>
                <a:gd name="T30" fmla="*/ 27 w 287"/>
                <a:gd name="T31" fmla="*/ 75 h 263"/>
                <a:gd name="T32" fmla="*/ 0 w 287"/>
                <a:gd name="T33" fmla="*/ 71 h 263"/>
                <a:gd name="T34" fmla="*/ 3 w 287"/>
                <a:gd name="T35" fmla="*/ 71 h 263"/>
                <a:gd name="T36" fmla="*/ 15 w 287"/>
                <a:gd name="T37" fmla="*/ 87 h 263"/>
                <a:gd name="T38" fmla="*/ 31 w 287"/>
                <a:gd name="T39" fmla="*/ 96 h 263"/>
                <a:gd name="T40" fmla="*/ 64 w 287"/>
                <a:gd name="T41" fmla="*/ 118 h 263"/>
                <a:gd name="T42" fmla="*/ 86 w 287"/>
                <a:gd name="T43" fmla="*/ 124 h 263"/>
                <a:gd name="T44" fmla="*/ 142 w 287"/>
                <a:gd name="T45" fmla="*/ 143 h 263"/>
                <a:gd name="T46" fmla="*/ 157 w 287"/>
                <a:gd name="T47" fmla="*/ 149 h 263"/>
                <a:gd name="T48" fmla="*/ 68 w 287"/>
                <a:gd name="T49" fmla="*/ 139 h 263"/>
                <a:gd name="T50" fmla="*/ 68 w 287"/>
                <a:gd name="T51" fmla="*/ 139 h 263"/>
                <a:gd name="T52" fmla="*/ 74 w 287"/>
                <a:gd name="T53" fmla="*/ 152 h 263"/>
                <a:gd name="T54" fmla="*/ 89 w 287"/>
                <a:gd name="T55" fmla="*/ 161 h 263"/>
                <a:gd name="T56" fmla="*/ 132 w 287"/>
                <a:gd name="T57" fmla="*/ 170 h 263"/>
                <a:gd name="T58" fmla="*/ 173 w 287"/>
                <a:gd name="T59" fmla="*/ 189 h 263"/>
                <a:gd name="T60" fmla="*/ 182 w 287"/>
                <a:gd name="T61" fmla="*/ 195 h 263"/>
                <a:gd name="T62" fmla="*/ 204 w 287"/>
                <a:gd name="T63" fmla="*/ 226 h 263"/>
                <a:gd name="T64" fmla="*/ 222 w 287"/>
                <a:gd name="T65" fmla="*/ 248 h 263"/>
                <a:gd name="T66" fmla="*/ 250 w 287"/>
                <a:gd name="T67" fmla="*/ 263 h 263"/>
                <a:gd name="T68" fmla="*/ 265 w 287"/>
                <a:gd name="T69" fmla="*/ 263 h 263"/>
                <a:gd name="T70" fmla="*/ 284 w 287"/>
                <a:gd name="T71" fmla="*/ 248 h 263"/>
                <a:gd name="T72" fmla="*/ 287 w 287"/>
                <a:gd name="T73" fmla="*/ 210 h 263"/>
                <a:gd name="T74" fmla="*/ 287 w 287"/>
                <a:gd name="T75" fmla="*/ 198 h 2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263"/>
                <a:gd name="T116" fmla="*/ 287 w 287"/>
                <a:gd name="T117" fmla="*/ 263 h 2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263">
                  <a:moveTo>
                    <a:pt x="287" y="198"/>
                  </a:moveTo>
                  <a:lnTo>
                    <a:pt x="287" y="198"/>
                  </a:lnTo>
                  <a:lnTo>
                    <a:pt x="256" y="149"/>
                  </a:lnTo>
                  <a:lnTo>
                    <a:pt x="231" y="105"/>
                  </a:lnTo>
                  <a:lnTo>
                    <a:pt x="210" y="59"/>
                  </a:lnTo>
                  <a:lnTo>
                    <a:pt x="204" y="53"/>
                  </a:lnTo>
                  <a:lnTo>
                    <a:pt x="191" y="44"/>
                  </a:lnTo>
                  <a:lnTo>
                    <a:pt x="160" y="31"/>
                  </a:lnTo>
                  <a:lnTo>
                    <a:pt x="120" y="19"/>
                  </a:lnTo>
                  <a:lnTo>
                    <a:pt x="83" y="10"/>
                  </a:lnTo>
                  <a:lnTo>
                    <a:pt x="37" y="0"/>
                  </a:lnTo>
                  <a:lnTo>
                    <a:pt x="40" y="4"/>
                  </a:lnTo>
                  <a:lnTo>
                    <a:pt x="43" y="10"/>
                  </a:lnTo>
                  <a:lnTo>
                    <a:pt x="55" y="19"/>
                  </a:lnTo>
                  <a:lnTo>
                    <a:pt x="74" y="28"/>
                  </a:lnTo>
                  <a:lnTo>
                    <a:pt x="136" y="47"/>
                  </a:lnTo>
                  <a:lnTo>
                    <a:pt x="163" y="59"/>
                  </a:lnTo>
                  <a:lnTo>
                    <a:pt x="182" y="71"/>
                  </a:lnTo>
                  <a:lnTo>
                    <a:pt x="182" y="78"/>
                  </a:lnTo>
                  <a:lnTo>
                    <a:pt x="176" y="81"/>
                  </a:lnTo>
                  <a:lnTo>
                    <a:pt x="163" y="78"/>
                  </a:lnTo>
                  <a:lnTo>
                    <a:pt x="136" y="75"/>
                  </a:lnTo>
                  <a:lnTo>
                    <a:pt x="111" y="71"/>
                  </a:lnTo>
                  <a:lnTo>
                    <a:pt x="64" y="71"/>
                  </a:lnTo>
                  <a:lnTo>
                    <a:pt x="27" y="75"/>
                  </a:lnTo>
                  <a:lnTo>
                    <a:pt x="15" y="71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5" y="87"/>
                  </a:lnTo>
                  <a:lnTo>
                    <a:pt x="31" y="96"/>
                  </a:lnTo>
                  <a:lnTo>
                    <a:pt x="40" y="105"/>
                  </a:lnTo>
                  <a:lnTo>
                    <a:pt x="64" y="118"/>
                  </a:lnTo>
                  <a:lnTo>
                    <a:pt x="86" y="124"/>
                  </a:lnTo>
                  <a:lnTo>
                    <a:pt x="114" y="133"/>
                  </a:lnTo>
                  <a:lnTo>
                    <a:pt x="142" y="143"/>
                  </a:lnTo>
                  <a:lnTo>
                    <a:pt x="157" y="149"/>
                  </a:lnTo>
                  <a:lnTo>
                    <a:pt x="123" y="146"/>
                  </a:lnTo>
                  <a:lnTo>
                    <a:pt x="68" y="139"/>
                  </a:lnTo>
                  <a:lnTo>
                    <a:pt x="68" y="146"/>
                  </a:lnTo>
                  <a:lnTo>
                    <a:pt x="74" y="152"/>
                  </a:lnTo>
                  <a:lnTo>
                    <a:pt x="89" y="161"/>
                  </a:lnTo>
                  <a:lnTo>
                    <a:pt x="111" y="167"/>
                  </a:lnTo>
                  <a:lnTo>
                    <a:pt x="132" y="170"/>
                  </a:lnTo>
                  <a:lnTo>
                    <a:pt x="154" y="177"/>
                  </a:lnTo>
                  <a:lnTo>
                    <a:pt x="173" y="189"/>
                  </a:lnTo>
                  <a:lnTo>
                    <a:pt x="182" y="195"/>
                  </a:lnTo>
                  <a:lnTo>
                    <a:pt x="188" y="204"/>
                  </a:lnTo>
                  <a:lnTo>
                    <a:pt x="204" y="226"/>
                  </a:lnTo>
                  <a:lnTo>
                    <a:pt x="213" y="238"/>
                  </a:lnTo>
                  <a:lnTo>
                    <a:pt x="222" y="248"/>
                  </a:lnTo>
                  <a:lnTo>
                    <a:pt x="234" y="257"/>
                  </a:lnTo>
                  <a:lnTo>
                    <a:pt x="250" y="263"/>
                  </a:lnTo>
                  <a:lnTo>
                    <a:pt x="265" y="263"/>
                  </a:lnTo>
                  <a:lnTo>
                    <a:pt x="275" y="257"/>
                  </a:lnTo>
                  <a:lnTo>
                    <a:pt x="284" y="248"/>
                  </a:lnTo>
                  <a:lnTo>
                    <a:pt x="287" y="235"/>
                  </a:lnTo>
                  <a:lnTo>
                    <a:pt x="287" y="210"/>
                  </a:lnTo>
                  <a:lnTo>
                    <a:pt x="287" y="198"/>
                  </a:lnTo>
                  <a:close/>
                </a:path>
              </a:pathLst>
            </a:custGeom>
            <a:solidFill>
              <a:srgbClr val="FED4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239" name="Freeform 72"/>
            <p:cNvSpPr>
              <a:spLocks/>
            </p:cNvSpPr>
            <p:nvPr/>
          </p:nvSpPr>
          <p:spPr bwMode="auto">
            <a:xfrm>
              <a:off x="4989" y="3652"/>
              <a:ext cx="247" cy="244"/>
            </a:xfrm>
            <a:custGeom>
              <a:avLst/>
              <a:gdLst>
                <a:gd name="T0" fmla="*/ 235 w 247"/>
                <a:gd name="T1" fmla="*/ 16 h 244"/>
                <a:gd name="T2" fmla="*/ 235 w 247"/>
                <a:gd name="T3" fmla="*/ 16 h 244"/>
                <a:gd name="T4" fmla="*/ 213 w 247"/>
                <a:gd name="T5" fmla="*/ 19 h 244"/>
                <a:gd name="T6" fmla="*/ 161 w 247"/>
                <a:gd name="T7" fmla="*/ 19 h 244"/>
                <a:gd name="T8" fmla="*/ 130 w 247"/>
                <a:gd name="T9" fmla="*/ 19 h 244"/>
                <a:gd name="T10" fmla="*/ 96 w 247"/>
                <a:gd name="T11" fmla="*/ 16 h 244"/>
                <a:gd name="T12" fmla="*/ 65 w 247"/>
                <a:gd name="T13" fmla="*/ 9 h 244"/>
                <a:gd name="T14" fmla="*/ 37 w 247"/>
                <a:gd name="T15" fmla="*/ 0 h 244"/>
                <a:gd name="T16" fmla="*/ 37 w 247"/>
                <a:gd name="T17" fmla="*/ 0 h 244"/>
                <a:gd name="T18" fmla="*/ 40 w 247"/>
                <a:gd name="T19" fmla="*/ 13 h 244"/>
                <a:gd name="T20" fmla="*/ 43 w 247"/>
                <a:gd name="T21" fmla="*/ 28 h 244"/>
                <a:gd name="T22" fmla="*/ 43 w 247"/>
                <a:gd name="T23" fmla="*/ 47 h 244"/>
                <a:gd name="T24" fmla="*/ 40 w 247"/>
                <a:gd name="T25" fmla="*/ 68 h 244"/>
                <a:gd name="T26" fmla="*/ 31 w 247"/>
                <a:gd name="T27" fmla="*/ 93 h 244"/>
                <a:gd name="T28" fmla="*/ 19 w 247"/>
                <a:gd name="T29" fmla="*/ 118 h 244"/>
                <a:gd name="T30" fmla="*/ 0 w 247"/>
                <a:gd name="T31" fmla="*/ 142 h 244"/>
                <a:gd name="T32" fmla="*/ 0 w 247"/>
                <a:gd name="T33" fmla="*/ 142 h 244"/>
                <a:gd name="T34" fmla="*/ 25 w 247"/>
                <a:gd name="T35" fmla="*/ 158 h 244"/>
                <a:gd name="T36" fmla="*/ 81 w 247"/>
                <a:gd name="T37" fmla="*/ 192 h 244"/>
                <a:gd name="T38" fmla="*/ 118 w 247"/>
                <a:gd name="T39" fmla="*/ 207 h 244"/>
                <a:gd name="T40" fmla="*/ 152 w 247"/>
                <a:gd name="T41" fmla="*/ 226 h 244"/>
                <a:gd name="T42" fmla="*/ 186 w 247"/>
                <a:gd name="T43" fmla="*/ 238 h 244"/>
                <a:gd name="T44" fmla="*/ 213 w 247"/>
                <a:gd name="T45" fmla="*/ 244 h 244"/>
                <a:gd name="T46" fmla="*/ 213 w 247"/>
                <a:gd name="T47" fmla="*/ 244 h 244"/>
                <a:gd name="T48" fmla="*/ 223 w 247"/>
                <a:gd name="T49" fmla="*/ 244 h 244"/>
                <a:gd name="T50" fmla="*/ 232 w 247"/>
                <a:gd name="T51" fmla="*/ 238 h 244"/>
                <a:gd name="T52" fmla="*/ 238 w 247"/>
                <a:gd name="T53" fmla="*/ 226 h 244"/>
                <a:gd name="T54" fmla="*/ 241 w 247"/>
                <a:gd name="T55" fmla="*/ 213 h 244"/>
                <a:gd name="T56" fmla="*/ 247 w 247"/>
                <a:gd name="T57" fmla="*/ 176 h 244"/>
                <a:gd name="T58" fmla="*/ 247 w 247"/>
                <a:gd name="T59" fmla="*/ 133 h 244"/>
                <a:gd name="T60" fmla="*/ 244 w 247"/>
                <a:gd name="T61" fmla="*/ 90 h 244"/>
                <a:gd name="T62" fmla="*/ 241 w 247"/>
                <a:gd name="T63" fmla="*/ 53 h 244"/>
                <a:gd name="T64" fmla="*/ 235 w 247"/>
                <a:gd name="T65" fmla="*/ 16 h 244"/>
                <a:gd name="T66" fmla="*/ 235 w 247"/>
                <a:gd name="T67" fmla="*/ 16 h 2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44"/>
                <a:gd name="T104" fmla="*/ 247 w 247"/>
                <a:gd name="T105" fmla="*/ 244 h 2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44">
                  <a:moveTo>
                    <a:pt x="235" y="16"/>
                  </a:moveTo>
                  <a:lnTo>
                    <a:pt x="235" y="16"/>
                  </a:lnTo>
                  <a:lnTo>
                    <a:pt x="213" y="19"/>
                  </a:lnTo>
                  <a:lnTo>
                    <a:pt x="161" y="19"/>
                  </a:lnTo>
                  <a:lnTo>
                    <a:pt x="130" y="19"/>
                  </a:lnTo>
                  <a:lnTo>
                    <a:pt x="96" y="16"/>
                  </a:lnTo>
                  <a:lnTo>
                    <a:pt x="65" y="9"/>
                  </a:lnTo>
                  <a:lnTo>
                    <a:pt x="37" y="0"/>
                  </a:lnTo>
                  <a:lnTo>
                    <a:pt x="40" y="13"/>
                  </a:lnTo>
                  <a:lnTo>
                    <a:pt x="43" y="28"/>
                  </a:lnTo>
                  <a:lnTo>
                    <a:pt x="43" y="47"/>
                  </a:lnTo>
                  <a:lnTo>
                    <a:pt x="40" y="68"/>
                  </a:lnTo>
                  <a:lnTo>
                    <a:pt x="31" y="93"/>
                  </a:lnTo>
                  <a:lnTo>
                    <a:pt x="19" y="118"/>
                  </a:lnTo>
                  <a:lnTo>
                    <a:pt x="0" y="142"/>
                  </a:lnTo>
                  <a:lnTo>
                    <a:pt x="25" y="158"/>
                  </a:lnTo>
                  <a:lnTo>
                    <a:pt x="81" y="192"/>
                  </a:lnTo>
                  <a:lnTo>
                    <a:pt x="118" y="207"/>
                  </a:lnTo>
                  <a:lnTo>
                    <a:pt x="152" y="226"/>
                  </a:lnTo>
                  <a:lnTo>
                    <a:pt x="186" y="238"/>
                  </a:lnTo>
                  <a:lnTo>
                    <a:pt x="213" y="244"/>
                  </a:lnTo>
                  <a:lnTo>
                    <a:pt x="223" y="244"/>
                  </a:lnTo>
                  <a:lnTo>
                    <a:pt x="232" y="238"/>
                  </a:lnTo>
                  <a:lnTo>
                    <a:pt x="238" y="226"/>
                  </a:lnTo>
                  <a:lnTo>
                    <a:pt x="241" y="213"/>
                  </a:lnTo>
                  <a:lnTo>
                    <a:pt x="247" y="176"/>
                  </a:lnTo>
                  <a:lnTo>
                    <a:pt x="247" y="133"/>
                  </a:lnTo>
                  <a:lnTo>
                    <a:pt x="244" y="90"/>
                  </a:lnTo>
                  <a:lnTo>
                    <a:pt x="241" y="53"/>
                  </a:lnTo>
                  <a:lnTo>
                    <a:pt x="235" y="16"/>
                  </a:lnTo>
                  <a:close/>
                </a:path>
              </a:pathLst>
            </a:custGeom>
            <a:solidFill>
              <a:srgbClr val="B5DF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th-TH"/>
            </a:p>
          </p:txBody>
        </p:sp>
      </p:grpSp>
      <p:pic>
        <p:nvPicPr>
          <p:cNvPr id="7174" name="รูปภาพ 74" descr="234.bmp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46038"/>
            <a:ext cx="9144000" cy="676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" name="AutoShape 3"/>
          <p:cNvSpPr>
            <a:spLocks noChangeArrowheads="1"/>
          </p:cNvSpPr>
          <p:nvPr/>
        </p:nvSpPr>
        <p:spPr bwMode="auto">
          <a:xfrm>
            <a:off x="285780" y="285728"/>
            <a:ext cx="8501062" cy="785797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73" name="Rectangle 4"/>
          <p:cNvSpPr>
            <a:spLocks noGrp="1" noChangeArrowheads="1"/>
          </p:cNvSpPr>
          <p:nvPr>
            <p:ph type="title"/>
          </p:nvPr>
        </p:nvSpPr>
        <p:spPr>
          <a:xfrm>
            <a:off x="142844" y="214290"/>
            <a:ext cx="8572560" cy="93819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แนวคิดระบบฐานข้อมูลทางการศึกษา</a:t>
            </a:r>
          </a:p>
        </p:txBody>
      </p:sp>
      <p:sp>
        <p:nvSpPr>
          <p:cNvPr id="74" name="สี่เหลี่ยมผืนผ้า 73"/>
          <p:cNvSpPr/>
          <p:nvPr/>
        </p:nvSpPr>
        <p:spPr>
          <a:xfrm>
            <a:off x="456492" y="5143512"/>
            <a:ext cx="2286016" cy="13573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5" name="TextBox 74"/>
          <p:cNvSpPr txBox="1"/>
          <p:nvPr/>
        </p:nvSpPr>
        <p:spPr>
          <a:xfrm>
            <a:off x="285720" y="5643578"/>
            <a:ext cx="1391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 smtClean="0"/>
              <a:t>กศน.จังหวัด</a:t>
            </a:r>
            <a:endParaRPr lang="th-TH" b="1" dirty="0"/>
          </a:p>
        </p:txBody>
      </p:sp>
      <p:sp>
        <p:nvSpPr>
          <p:cNvPr id="78" name="ลูกศรลง 77"/>
          <p:cNvSpPr/>
          <p:nvPr/>
        </p:nvSpPr>
        <p:spPr>
          <a:xfrm>
            <a:off x="6143636" y="2428868"/>
            <a:ext cx="3000396" cy="1214446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9" name="TextBox 78"/>
          <p:cNvSpPr txBox="1"/>
          <p:nvPr/>
        </p:nvSpPr>
        <p:spPr>
          <a:xfrm>
            <a:off x="7003732" y="2428868"/>
            <a:ext cx="128304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h-TH" sz="2000" b="1" dirty="0" smtClean="0">
                <a:cs typeface="FreesiaUPC" pitchFamily="34" charset="-34"/>
              </a:rPr>
              <a:t>รายงาน</a:t>
            </a:r>
          </a:p>
          <a:p>
            <a:pPr algn="ctr"/>
            <a:r>
              <a:rPr lang="th-TH" sz="2000" b="1" dirty="0" smtClean="0">
                <a:cs typeface="FreesiaUPC" pitchFamily="34" charset="-34"/>
              </a:rPr>
              <a:t>โปรแกรม</a:t>
            </a:r>
          </a:p>
          <a:p>
            <a:pPr algn="ctr"/>
            <a:r>
              <a:rPr lang="en-US" sz="2000" b="1" dirty="0" smtClean="0">
                <a:cs typeface="FreesiaUPC" pitchFamily="34" charset="-34"/>
              </a:rPr>
              <a:t>Web App</a:t>
            </a:r>
            <a:endParaRPr lang="th-TH" sz="2000" b="1" dirty="0">
              <a:cs typeface="FreesiaUPC" pitchFamily="34" charset="-34"/>
            </a:endParaRPr>
          </a:p>
        </p:txBody>
      </p:sp>
      <p:sp>
        <p:nvSpPr>
          <p:cNvPr id="80" name="สี่เหลี่ยมผืนผ้า 79"/>
          <p:cNvSpPr/>
          <p:nvPr/>
        </p:nvSpPr>
        <p:spPr>
          <a:xfrm>
            <a:off x="314748" y="2643182"/>
            <a:ext cx="1357322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1" name="สี่เหลี่ยมผืนผ้า 80"/>
          <p:cNvSpPr/>
          <p:nvPr/>
        </p:nvSpPr>
        <p:spPr>
          <a:xfrm>
            <a:off x="1698834" y="2714620"/>
            <a:ext cx="1357322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Rectangle 81"/>
          <p:cNvSpPr>
            <a:spLocks noChangeArrowheads="1"/>
          </p:cNvSpPr>
          <p:nvPr/>
        </p:nvSpPr>
        <p:spPr bwMode="auto">
          <a:xfrm>
            <a:off x="5867400" y="0"/>
            <a:ext cx="32766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99" name="Rectangle 5"/>
          <p:cNvSpPr txBox="1">
            <a:spLocks noChangeArrowheads="1"/>
          </p:cNvSpPr>
          <p:nvPr/>
        </p:nvSpPr>
        <p:spPr bwMode="auto">
          <a:xfrm>
            <a:off x="323850" y="5661025"/>
            <a:ext cx="6192838" cy="8969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n-ea"/>
                <a:cs typeface="Tahoma" pitchFamily="34" charset="0"/>
              </a:rPr>
              <a:t>http://esan.nfe.go.th/etraining/</a:t>
            </a:r>
            <a:endParaRPr kumimoji="0" lang="th-TH" sz="2800" b="1" i="0" u="none" strike="noStrike" kern="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00" name="Rectangle 6"/>
          <p:cNvSpPr>
            <a:spLocks noChangeArrowheads="1"/>
          </p:cNvSpPr>
          <p:nvPr/>
        </p:nvSpPr>
        <p:spPr bwMode="auto">
          <a:xfrm>
            <a:off x="179388" y="5516563"/>
            <a:ext cx="6913562" cy="896937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endParaRPr lang="th-TH" b="1">
              <a:latin typeface="-Layiji TaMaiTine1" pitchFamily="2" charset="0"/>
            </a:endParaRPr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357188" y="428625"/>
            <a:ext cx="8501062" cy="1368425"/>
          </a:xfrm>
          <a:prstGeom prst="roundRect">
            <a:avLst>
              <a:gd name="adj" fmla="val 16667"/>
            </a:avLst>
          </a:prstGeom>
          <a:solidFill>
            <a:srgbClr val="3399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title"/>
          </p:nvPr>
        </p:nvSpPr>
        <p:spPr>
          <a:xfrm>
            <a:off x="357217" y="490538"/>
            <a:ext cx="8572501" cy="1366837"/>
          </a:xfrm>
        </p:spPr>
        <p:txBody>
          <a:bodyPr/>
          <a:lstStyle/>
          <a:p>
            <a:pPr eaLnBrk="1" hangingPunct="1"/>
            <a:r>
              <a:rPr lang="th-TH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eesiaUPC" pitchFamily="34" charset="-34"/>
                <a:cs typeface="FreesiaUPC" pitchFamily="34" charset="-34"/>
              </a:rPr>
              <a:t>1. การจัดเก็บ ตรวจสอบและการออกหลักฐานการศึกษา</a:t>
            </a: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000500" y="3643313"/>
            <a:ext cx="4968875" cy="29511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  <p:sp>
        <p:nvSpPr>
          <p:cNvPr id="401" name="Text Box 8"/>
          <p:cNvSpPr txBox="1">
            <a:spLocks noChangeArrowheads="1"/>
          </p:cNvSpPr>
          <p:nvPr/>
        </p:nvSpPr>
        <p:spPr bwMode="auto">
          <a:xfrm>
            <a:off x="285750" y="2104148"/>
            <a:ext cx="8072438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1.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ระเบียนแสดงผลการเรียน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2.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ใบประกาศนียบัตร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3. </a:t>
            </a:r>
            <a:r>
              <a:rPr lang="th-TH" sz="3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รายงานผู้จบหลักสูตร</a:t>
            </a:r>
            <a:endParaRPr lang="th-TH" sz="3200" b="1" dirty="0">
              <a:effectLst>
                <a:outerShdw blurRad="38100" dist="38100" dir="2700000" algn="tl">
                  <a:srgbClr val="C0C0C0"/>
                </a:outerShdw>
              </a:effectLst>
              <a:latin typeface="FreesiaUPC" pitchFamily="34" charset="-34"/>
              <a:cs typeface="FreesiaUPC" pitchFamily="34" charset="-34"/>
            </a:endParaRPr>
          </a:p>
          <a:p>
            <a:pPr marL="742950" indent="-742950">
              <a:defRPr/>
            </a:pPr>
            <a:r>
              <a:rPr lang="th-TH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FreesiaUPC" pitchFamily="34" charset="-34"/>
                <a:cs typeface="FreesiaUPC" pitchFamily="34" charset="-34"/>
              </a:rPr>
              <a:t>    </a:t>
            </a:r>
            <a:endParaRPr lang="th-TH" sz="3200" dirty="0">
              <a:latin typeface="FreesiaUPC" pitchFamily="34" charset="-34"/>
              <a:cs typeface="FreesiaUPC" pitchFamily="34" charset="-34"/>
            </a:endParaRPr>
          </a:p>
        </p:txBody>
      </p:sp>
      <p:grpSp>
        <p:nvGrpSpPr>
          <p:cNvPr id="2" name="Group 106"/>
          <p:cNvGrpSpPr>
            <a:grpSpLocks/>
          </p:cNvGrpSpPr>
          <p:nvPr/>
        </p:nvGrpSpPr>
        <p:grpSpPr bwMode="auto">
          <a:xfrm>
            <a:off x="1000100" y="4071942"/>
            <a:ext cx="2571768" cy="2246315"/>
            <a:chOff x="4584" y="3084"/>
            <a:chExt cx="1154" cy="1235"/>
          </a:xfrm>
        </p:grpSpPr>
        <p:grpSp>
          <p:nvGrpSpPr>
            <p:cNvPr id="3" name="Group 107"/>
            <p:cNvGrpSpPr>
              <a:grpSpLocks/>
            </p:cNvGrpSpPr>
            <p:nvPr/>
          </p:nvGrpSpPr>
          <p:grpSpPr bwMode="auto">
            <a:xfrm>
              <a:off x="4767" y="3076"/>
              <a:ext cx="712" cy="1114"/>
              <a:chOff x="3400" y="2940"/>
              <a:chExt cx="578" cy="1084"/>
            </a:xfrm>
          </p:grpSpPr>
          <p:sp>
            <p:nvSpPr>
              <p:cNvPr id="644" name="Freeform 108"/>
              <p:cNvSpPr>
                <a:spLocks/>
              </p:cNvSpPr>
              <p:nvPr/>
            </p:nvSpPr>
            <p:spPr bwMode="auto">
              <a:xfrm>
                <a:off x="3758" y="3002"/>
                <a:ext cx="60" cy="112"/>
              </a:xfrm>
              <a:custGeom>
                <a:avLst/>
                <a:gdLst>
                  <a:gd name="T0" fmla="*/ 14 w 60"/>
                  <a:gd name="T1" fmla="*/ 0 h 112"/>
                  <a:gd name="T2" fmla="*/ 14 w 60"/>
                  <a:gd name="T3" fmla="*/ 0 h 112"/>
                  <a:gd name="T4" fmla="*/ 14 w 60"/>
                  <a:gd name="T5" fmla="*/ 18 h 112"/>
                  <a:gd name="T6" fmla="*/ 16 w 60"/>
                  <a:gd name="T7" fmla="*/ 34 h 112"/>
                  <a:gd name="T8" fmla="*/ 18 w 60"/>
                  <a:gd name="T9" fmla="*/ 56 h 112"/>
                  <a:gd name="T10" fmla="*/ 22 w 60"/>
                  <a:gd name="T11" fmla="*/ 76 h 112"/>
                  <a:gd name="T12" fmla="*/ 26 w 60"/>
                  <a:gd name="T13" fmla="*/ 86 h 112"/>
                  <a:gd name="T14" fmla="*/ 30 w 60"/>
                  <a:gd name="T15" fmla="*/ 94 h 112"/>
                  <a:gd name="T16" fmla="*/ 36 w 60"/>
                  <a:gd name="T17" fmla="*/ 100 h 112"/>
                  <a:gd name="T18" fmla="*/ 44 w 60"/>
                  <a:gd name="T19" fmla="*/ 106 h 112"/>
                  <a:gd name="T20" fmla="*/ 50 w 60"/>
                  <a:gd name="T21" fmla="*/ 110 h 112"/>
                  <a:gd name="T22" fmla="*/ 60 w 60"/>
                  <a:gd name="T23" fmla="*/ 112 h 112"/>
                  <a:gd name="T24" fmla="*/ 60 w 60"/>
                  <a:gd name="T25" fmla="*/ 112 h 112"/>
                  <a:gd name="T26" fmla="*/ 52 w 60"/>
                  <a:gd name="T27" fmla="*/ 112 h 112"/>
                  <a:gd name="T28" fmla="*/ 44 w 60"/>
                  <a:gd name="T29" fmla="*/ 110 h 112"/>
                  <a:gd name="T30" fmla="*/ 34 w 60"/>
                  <a:gd name="T31" fmla="*/ 106 h 112"/>
                  <a:gd name="T32" fmla="*/ 24 w 60"/>
                  <a:gd name="T33" fmla="*/ 96 h 112"/>
                  <a:gd name="T34" fmla="*/ 14 w 60"/>
                  <a:gd name="T35" fmla="*/ 82 h 112"/>
                  <a:gd name="T36" fmla="*/ 10 w 60"/>
                  <a:gd name="T37" fmla="*/ 72 h 112"/>
                  <a:gd name="T38" fmla="*/ 6 w 60"/>
                  <a:gd name="T39" fmla="*/ 60 h 112"/>
                  <a:gd name="T40" fmla="*/ 2 w 60"/>
                  <a:gd name="T41" fmla="*/ 46 h 112"/>
                  <a:gd name="T42" fmla="*/ 0 w 60"/>
                  <a:gd name="T43" fmla="*/ 30 h 112"/>
                  <a:gd name="T44" fmla="*/ 14 w 60"/>
                  <a:gd name="T45" fmla="*/ 0 h 1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112"/>
                  <a:gd name="T71" fmla="*/ 60 w 60"/>
                  <a:gd name="T72" fmla="*/ 112 h 1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112">
                    <a:moveTo>
                      <a:pt x="14" y="0"/>
                    </a:moveTo>
                    <a:lnTo>
                      <a:pt x="14" y="0"/>
                    </a:lnTo>
                    <a:lnTo>
                      <a:pt x="14" y="18"/>
                    </a:lnTo>
                    <a:lnTo>
                      <a:pt x="16" y="34"/>
                    </a:lnTo>
                    <a:lnTo>
                      <a:pt x="18" y="56"/>
                    </a:lnTo>
                    <a:lnTo>
                      <a:pt x="22" y="76"/>
                    </a:lnTo>
                    <a:lnTo>
                      <a:pt x="26" y="86"/>
                    </a:lnTo>
                    <a:lnTo>
                      <a:pt x="30" y="94"/>
                    </a:lnTo>
                    <a:lnTo>
                      <a:pt x="36" y="100"/>
                    </a:lnTo>
                    <a:lnTo>
                      <a:pt x="44" y="106"/>
                    </a:lnTo>
                    <a:lnTo>
                      <a:pt x="50" y="110"/>
                    </a:lnTo>
                    <a:lnTo>
                      <a:pt x="60" y="112"/>
                    </a:lnTo>
                    <a:lnTo>
                      <a:pt x="52" y="112"/>
                    </a:lnTo>
                    <a:lnTo>
                      <a:pt x="44" y="110"/>
                    </a:lnTo>
                    <a:lnTo>
                      <a:pt x="34" y="106"/>
                    </a:lnTo>
                    <a:lnTo>
                      <a:pt x="24" y="96"/>
                    </a:lnTo>
                    <a:lnTo>
                      <a:pt x="14" y="82"/>
                    </a:lnTo>
                    <a:lnTo>
                      <a:pt x="10" y="72"/>
                    </a:lnTo>
                    <a:lnTo>
                      <a:pt x="6" y="60"/>
                    </a:lnTo>
                    <a:lnTo>
                      <a:pt x="2" y="46"/>
                    </a:lnTo>
                    <a:lnTo>
                      <a:pt x="0" y="3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5" name="Freeform 109"/>
              <p:cNvSpPr>
                <a:spLocks/>
              </p:cNvSpPr>
              <p:nvPr/>
            </p:nvSpPr>
            <p:spPr bwMode="auto">
              <a:xfrm>
                <a:off x="3616" y="2952"/>
                <a:ext cx="170" cy="214"/>
              </a:xfrm>
              <a:custGeom>
                <a:avLst/>
                <a:gdLst>
                  <a:gd name="T0" fmla="*/ 154 w 170"/>
                  <a:gd name="T1" fmla="*/ 32 h 214"/>
                  <a:gd name="T2" fmla="*/ 154 w 170"/>
                  <a:gd name="T3" fmla="*/ 32 h 214"/>
                  <a:gd name="T4" fmla="*/ 156 w 170"/>
                  <a:gd name="T5" fmla="*/ 36 h 214"/>
                  <a:gd name="T6" fmla="*/ 162 w 170"/>
                  <a:gd name="T7" fmla="*/ 46 h 214"/>
                  <a:gd name="T8" fmla="*/ 164 w 170"/>
                  <a:gd name="T9" fmla="*/ 54 h 214"/>
                  <a:gd name="T10" fmla="*/ 166 w 170"/>
                  <a:gd name="T11" fmla="*/ 62 h 214"/>
                  <a:gd name="T12" fmla="*/ 166 w 170"/>
                  <a:gd name="T13" fmla="*/ 72 h 214"/>
                  <a:gd name="T14" fmla="*/ 164 w 170"/>
                  <a:gd name="T15" fmla="*/ 82 h 214"/>
                  <a:gd name="T16" fmla="*/ 164 w 170"/>
                  <a:gd name="T17" fmla="*/ 82 h 214"/>
                  <a:gd name="T18" fmla="*/ 164 w 170"/>
                  <a:gd name="T19" fmla="*/ 88 h 214"/>
                  <a:gd name="T20" fmla="*/ 164 w 170"/>
                  <a:gd name="T21" fmla="*/ 96 h 214"/>
                  <a:gd name="T22" fmla="*/ 166 w 170"/>
                  <a:gd name="T23" fmla="*/ 102 h 214"/>
                  <a:gd name="T24" fmla="*/ 166 w 170"/>
                  <a:gd name="T25" fmla="*/ 102 h 214"/>
                  <a:gd name="T26" fmla="*/ 170 w 170"/>
                  <a:gd name="T27" fmla="*/ 110 h 214"/>
                  <a:gd name="T28" fmla="*/ 168 w 170"/>
                  <a:gd name="T29" fmla="*/ 124 h 214"/>
                  <a:gd name="T30" fmla="*/ 164 w 170"/>
                  <a:gd name="T31" fmla="*/ 142 h 214"/>
                  <a:gd name="T32" fmla="*/ 154 w 170"/>
                  <a:gd name="T33" fmla="*/ 162 h 214"/>
                  <a:gd name="T34" fmla="*/ 154 w 170"/>
                  <a:gd name="T35" fmla="*/ 162 h 214"/>
                  <a:gd name="T36" fmla="*/ 132 w 170"/>
                  <a:gd name="T37" fmla="*/ 214 h 214"/>
                  <a:gd name="T38" fmla="*/ 132 w 170"/>
                  <a:gd name="T39" fmla="*/ 214 h 214"/>
                  <a:gd name="T40" fmla="*/ 122 w 170"/>
                  <a:gd name="T41" fmla="*/ 212 h 214"/>
                  <a:gd name="T42" fmla="*/ 110 w 170"/>
                  <a:gd name="T43" fmla="*/ 210 h 214"/>
                  <a:gd name="T44" fmla="*/ 96 w 170"/>
                  <a:gd name="T45" fmla="*/ 206 h 214"/>
                  <a:gd name="T46" fmla="*/ 78 w 170"/>
                  <a:gd name="T47" fmla="*/ 200 h 214"/>
                  <a:gd name="T48" fmla="*/ 62 w 170"/>
                  <a:gd name="T49" fmla="*/ 192 h 214"/>
                  <a:gd name="T50" fmla="*/ 44 w 170"/>
                  <a:gd name="T51" fmla="*/ 180 h 214"/>
                  <a:gd name="T52" fmla="*/ 28 w 170"/>
                  <a:gd name="T53" fmla="*/ 164 h 214"/>
                  <a:gd name="T54" fmla="*/ 28 w 170"/>
                  <a:gd name="T55" fmla="*/ 164 h 214"/>
                  <a:gd name="T56" fmla="*/ 16 w 170"/>
                  <a:gd name="T57" fmla="*/ 146 h 214"/>
                  <a:gd name="T58" fmla="*/ 8 w 170"/>
                  <a:gd name="T59" fmla="*/ 128 h 214"/>
                  <a:gd name="T60" fmla="*/ 2 w 170"/>
                  <a:gd name="T61" fmla="*/ 110 h 214"/>
                  <a:gd name="T62" fmla="*/ 0 w 170"/>
                  <a:gd name="T63" fmla="*/ 92 h 214"/>
                  <a:gd name="T64" fmla="*/ 0 w 170"/>
                  <a:gd name="T65" fmla="*/ 76 h 214"/>
                  <a:gd name="T66" fmla="*/ 2 w 170"/>
                  <a:gd name="T67" fmla="*/ 62 h 214"/>
                  <a:gd name="T68" fmla="*/ 4 w 170"/>
                  <a:gd name="T69" fmla="*/ 50 h 214"/>
                  <a:gd name="T70" fmla="*/ 8 w 170"/>
                  <a:gd name="T71" fmla="*/ 42 h 214"/>
                  <a:gd name="T72" fmla="*/ 8 w 170"/>
                  <a:gd name="T73" fmla="*/ 42 h 214"/>
                  <a:gd name="T74" fmla="*/ 14 w 170"/>
                  <a:gd name="T75" fmla="*/ 34 h 214"/>
                  <a:gd name="T76" fmla="*/ 24 w 170"/>
                  <a:gd name="T77" fmla="*/ 22 h 214"/>
                  <a:gd name="T78" fmla="*/ 40 w 170"/>
                  <a:gd name="T79" fmla="*/ 12 h 214"/>
                  <a:gd name="T80" fmla="*/ 60 w 170"/>
                  <a:gd name="T81" fmla="*/ 4 h 214"/>
                  <a:gd name="T82" fmla="*/ 72 w 170"/>
                  <a:gd name="T83" fmla="*/ 2 h 214"/>
                  <a:gd name="T84" fmla="*/ 82 w 170"/>
                  <a:gd name="T85" fmla="*/ 0 h 214"/>
                  <a:gd name="T86" fmla="*/ 94 w 170"/>
                  <a:gd name="T87" fmla="*/ 0 h 214"/>
                  <a:gd name="T88" fmla="*/ 106 w 170"/>
                  <a:gd name="T89" fmla="*/ 2 h 214"/>
                  <a:gd name="T90" fmla="*/ 118 w 170"/>
                  <a:gd name="T91" fmla="*/ 6 h 214"/>
                  <a:gd name="T92" fmla="*/ 130 w 170"/>
                  <a:gd name="T93" fmla="*/ 12 h 214"/>
                  <a:gd name="T94" fmla="*/ 142 w 170"/>
                  <a:gd name="T95" fmla="*/ 20 h 214"/>
                  <a:gd name="T96" fmla="*/ 154 w 170"/>
                  <a:gd name="T97" fmla="*/ 32 h 214"/>
                  <a:gd name="T98" fmla="*/ 154 w 170"/>
                  <a:gd name="T99" fmla="*/ 32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214"/>
                  <a:gd name="T152" fmla="*/ 170 w 170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214">
                    <a:moveTo>
                      <a:pt x="154" y="32"/>
                    </a:moveTo>
                    <a:lnTo>
                      <a:pt x="154" y="32"/>
                    </a:lnTo>
                    <a:lnTo>
                      <a:pt x="156" y="36"/>
                    </a:lnTo>
                    <a:lnTo>
                      <a:pt x="162" y="46"/>
                    </a:lnTo>
                    <a:lnTo>
                      <a:pt x="164" y="54"/>
                    </a:lnTo>
                    <a:lnTo>
                      <a:pt x="166" y="62"/>
                    </a:lnTo>
                    <a:lnTo>
                      <a:pt x="166" y="72"/>
                    </a:lnTo>
                    <a:lnTo>
                      <a:pt x="164" y="82"/>
                    </a:lnTo>
                    <a:lnTo>
                      <a:pt x="164" y="88"/>
                    </a:lnTo>
                    <a:lnTo>
                      <a:pt x="164" y="96"/>
                    </a:lnTo>
                    <a:lnTo>
                      <a:pt x="166" y="102"/>
                    </a:lnTo>
                    <a:lnTo>
                      <a:pt x="170" y="110"/>
                    </a:lnTo>
                    <a:lnTo>
                      <a:pt x="168" y="124"/>
                    </a:lnTo>
                    <a:lnTo>
                      <a:pt x="164" y="142"/>
                    </a:lnTo>
                    <a:lnTo>
                      <a:pt x="154" y="162"/>
                    </a:lnTo>
                    <a:lnTo>
                      <a:pt x="132" y="214"/>
                    </a:lnTo>
                    <a:lnTo>
                      <a:pt x="122" y="212"/>
                    </a:lnTo>
                    <a:lnTo>
                      <a:pt x="110" y="210"/>
                    </a:lnTo>
                    <a:lnTo>
                      <a:pt x="96" y="206"/>
                    </a:lnTo>
                    <a:lnTo>
                      <a:pt x="78" y="200"/>
                    </a:lnTo>
                    <a:lnTo>
                      <a:pt x="62" y="192"/>
                    </a:lnTo>
                    <a:lnTo>
                      <a:pt x="44" y="180"/>
                    </a:lnTo>
                    <a:lnTo>
                      <a:pt x="28" y="164"/>
                    </a:lnTo>
                    <a:lnTo>
                      <a:pt x="16" y="146"/>
                    </a:lnTo>
                    <a:lnTo>
                      <a:pt x="8" y="128"/>
                    </a:lnTo>
                    <a:lnTo>
                      <a:pt x="2" y="110"/>
                    </a:lnTo>
                    <a:lnTo>
                      <a:pt x="0" y="92"/>
                    </a:lnTo>
                    <a:lnTo>
                      <a:pt x="0" y="76"/>
                    </a:lnTo>
                    <a:lnTo>
                      <a:pt x="2" y="62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40" y="12"/>
                    </a:lnTo>
                    <a:lnTo>
                      <a:pt x="60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18" y="6"/>
                    </a:lnTo>
                    <a:lnTo>
                      <a:pt x="130" y="12"/>
                    </a:lnTo>
                    <a:lnTo>
                      <a:pt x="142" y="20"/>
                    </a:lnTo>
                    <a:lnTo>
                      <a:pt x="154" y="32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6" name="Freeform 110"/>
              <p:cNvSpPr>
                <a:spLocks/>
              </p:cNvSpPr>
              <p:nvPr/>
            </p:nvSpPr>
            <p:spPr bwMode="auto">
              <a:xfrm>
                <a:off x="3598" y="3076"/>
                <a:ext cx="154" cy="386"/>
              </a:xfrm>
              <a:custGeom>
                <a:avLst/>
                <a:gdLst>
                  <a:gd name="T0" fmla="*/ 108 w 154"/>
                  <a:gd name="T1" fmla="*/ 68 h 386"/>
                  <a:gd name="T2" fmla="*/ 108 w 154"/>
                  <a:gd name="T3" fmla="*/ 68 h 386"/>
                  <a:gd name="T4" fmla="*/ 108 w 154"/>
                  <a:gd name="T5" fmla="*/ 84 h 386"/>
                  <a:gd name="T6" fmla="*/ 108 w 154"/>
                  <a:gd name="T7" fmla="*/ 100 h 386"/>
                  <a:gd name="T8" fmla="*/ 106 w 154"/>
                  <a:gd name="T9" fmla="*/ 124 h 386"/>
                  <a:gd name="T10" fmla="*/ 106 w 154"/>
                  <a:gd name="T11" fmla="*/ 124 h 386"/>
                  <a:gd name="T12" fmla="*/ 106 w 154"/>
                  <a:gd name="T13" fmla="*/ 130 h 386"/>
                  <a:gd name="T14" fmla="*/ 106 w 154"/>
                  <a:gd name="T15" fmla="*/ 136 h 386"/>
                  <a:gd name="T16" fmla="*/ 110 w 154"/>
                  <a:gd name="T17" fmla="*/ 146 h 386"/>
                  <a:gd name="T18" fmla="*/ 118 w 154"/>
                  <a:gd name="T19" fmla="*/ 156 h 386"/>
                  <a:gd name="T20" fmla="*/ 128 w 154"/>
                  <a:gd name="T21" fmla="*/ 166 h 386"/>
                  <a:gd name="T22" fmla="*/ 146 w 154"/>
                  <a:gd name="T23" fmla="*/ 178 h 386"/>
                  <a:gd name="T24" fmla="*/ 154 w 154"/>
                  <a:gd name="T25" fmla="*/ 182 h 386"/>
                  <a:gd name="T26" fmla="*/ 154 w 154"/>
                  <a:gd name="T27" fmla="*/ 182 h 386"/>
                  <a:gd name="T28" fmla="*/ 148 w 154"/>
                  <a:gd name="T29" fmla="*/ 214 h 386"/>
                  <a:gd name="T30" fmla="*/ 132 w 154"/>
                  <a:gd name="T31" fmla="*/ 282 h 386"/>
                  <a:gd name="T32" fmla="*/ 124 w 154"/>
                  <a:gd name="T33" fmla="*/ 320 h 386"/>
                  <a:gd name="T34" fmla="*/ 112 w 154"/>
                  <a:gd name="T35" fmla="*/ 352 h 386"/>
                  <a:gd name="T36" fmla="*/ 108 w 154"/>
                  <a:gd name="T37" fmla="*/ 366 h 386"/>
                  <a:gd name="T38" fmla="*/ 102 w 154"/>
                  <a:gd name="T39" fmla="*/ 376 h 386"/>
                  <a:gd name="T40" fmla="*/ 96 w 154"/>
                  <a:gd name="T41" fmla="*/ 382 h 386"/>
                  <a:gd name="T42" fmla="*/ 92 w 154"/>
                  <a:gd name="T43" fmla="*/ 386 h 386"/>
                  <a:gd name="T44" fmla="*/ 92 w 154"/>
                  <a:gd name="T45" fmla="*/ 386 h 386"/>
                  <a:gd name="T46" fmla="*/ 86 w 154"/>
                  <a:gd name="T47" fmla="*/ 384 h 386"/>
                  <a:gd name="T48" fmla="*/ 80 w 154"/>
                  <a:gd name="T49" fmla="*/ 380 h 386"/>
                  <a:gd name="T50" fmla="*/ 74 w 154"/>
                  <a:gd name="T51" fmla="*/ 370 h 386"/>
                  <a:gd name="T52" fmla="*/ 68 w 154"/>
                  <a:gd name="T53" fmla="*/ 358 h 386"/>
                  <a:gd name="T54" fmla="*/ 54 w 154"/>
                  <a:gd name="T55" fmla="*/ 328 h 386"/>
                  <a:gd name="T56" fmla="*/ 42 w 154"/>
                  <a:gd name="T57" fmla="*/ 292 h 386"/>
                  <a:gd name="T58" fmla="*/ 18 w 154"/>
                  <a:gd name="T59" fmla="*/ 218 h 386"/>
                  <a:gd name="T60" fmla="*/ 8 w 154"/>
                  <a:gd name="T61" fmla="*/ 190 h 386"/>
                  <a:gd name="T62" fmla="*/ 0 w 154"/>
                  <a:gd name="T63" fmla="*/ 172 h 386"/>
                  <a:gd name="T64" fmla="*/ 0 w 154"/>
                  <a:gd name="T65" fmla="*/ 172 h 386"/>
                  <a:gd name="T66" fmla="*/ 6 w 154"/>
                  <a:gd name="T67" fmla="*/ 170 h 386"/>
                  <a:gd name="T68" fmla="*/ 20 w 154"/>
                  <a:gd name="T69" fmla="*/ 164 h 386"/>
                  <a:gd name="T70" fmla="*/ 26 w 154"/>
                  <a:gd name="T71" fmla="*/ 158 h 386"/>
                  <a:gd name="T72" fmla="*/ 34 w 154"/>
                  <a:gd name="T73" fmla="*/ 152 h 386"/>
                  <a:gd name="T74" fmla="*/ 40 w 154"/>
                  <a:gd name="T75" fmla="*/ 144 h 386"/>
                  <a:gd name="T76" fmla="*/ 44 w 154"/>
                  <a:gd name="T77" fmla="*/ 134 h 386"/>
                  <a:gd name="T78" fmla="*/ 44 w 154"/>
                  <a:gd name="T79" fmla="*/ 134 h 386"/>
                  <a:gd name="T80" fmla="*/ 46 w 154"/>
                  <a:gd name="T81" fmla="*/ 122 h 386"/>
                  <a:gd name="T82" fmla="*/ 48 w 154"/>
                  <a:gd name="T83" fmla="*/ 106 h 386"/>
                  <a:gd name="T84" fmla="*/ 48 w 154"/>
                  <a:gd name="T85" fmla="*/ 72 h 386"/>
                  <a:gd name="T86" fmla="*/ 46 w 154"/>
                  <a:gd name="T87" fmla="*/ 36 h 386"/>
                  <a:gd name="T88" fmla="*/ 44 w 154"/>
                  <a:gd name="T89" fmla="*/ 8 h 386"/>
                  <a:gd name="T90" fmla="*/ 44 w 154"/>
                  <a:gd name="T91" fmla="*/ 8 h 386"/>
                  <a:gd name="T92" fmla="*/ 44 w 154"/>
                  <a:gd name="T93" fmla="*/ 4 h 386"/>
                  <a:gd name="T94" fmla="*/ 46 w 154"/>
                  <a:gd name="T95" fmla="*/ 2 h 386"/>
                  <a:gd name="T96" fmla="*/ 48 w 154"/>
                  <a:gd name="T97" fmla="*/ 0 h 386"/>
                  <a:gd name="T98" fmla="*/ 52 w 154"/>
                  <a:gd name="T99" fmla="*/ 0 h 386"/>
                  <a:gd name="T100" fmla="*/ 62 w 154"/>
                  <a:gd name="T101" fmla="*/ 2 h 386"/>
                  <a:gd name="T102" fmla="*/ 74 w 154"/>
                  <a:gd name="T103" fmla="*/ 10 h 386"/>
                  <a:gd name="T104" fmla="*/ 86 w 154"/>
                  <a:gd name="T105" fmla="*/ 20 h 386"/>
                  <a:gd name="T106" fmla="*/ 96 w 154"/>
                  <a:gd name="T107" fmla="*/ 34 h 386"/>
                  <a:gd name="T108" fmla="*/ 104 w 154"/>
                  <a:gd name="T109" fmla="*/ 50 h 386"/>
                  <a:gd name="T110" fmla="*/ 106 w 154"/>
                  <a:gd name="T111" fmla="*/ 58 h 386"/>
                  <a:gd name="T112" fmla="*/ 108 w 154"/>
                  <a:gd name="T113" fmla="*/ 68 h 386"/>
                  <a:gd name="T114" fmla="*/ 108 w 154"/>
                  <a:gd name="T115" fmla="*/ 68 h 3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4"/>
                  <a:gd name="T175" fmla="*/ 0 h 386"/>
                  <a:gd name="T176" fmla="*/ 154 w 154"/>
                  <a:gd name="T177" fmla="*/ 386 h 3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4" h="386">
                    <a:moveTo>
                      <a:pt x="108" y="68"/>
                    </a:moveTo>
                    <a:lnTo>
                      <a:pt x="108" y="68"/>
                    </a:lnTo>
                    <a:lnTo>
                      <a:pt x="108" y="84"/>
                    </a:lnTo>
                    <a:lnTo>
                      <a:pt x="108" y="100"/>
                    </a:lnTo>
                    <a:lnTo>
                      <a:pt x="106" y="124"/>
                    </a:lnTo>
                    <a:lnTo>
                      <a:pt x="106" y="130"/>
                    </a:lnTo>
                    <a:lnTo>
                      <a:pt x="106" y="136"/>
                    </a:lnTo>
                    <a:lnTo>
                      <a:pt x="110" y="146"/>
                    </a:lnTo>
                    <a:lnTo>
                      <a:pt x="118" y="156"/>
                    </a:lnTo>
                    <a:lnTo>
                      <a:pt x="128" y="166"/>
                    </a:lnTo>
                    <a:lnTo>
                      <a:pt x="146" y="178"/>
                    </a:lnTo>
                    <a:lnTo>
                      <a:pt x="154" y="182"/>
                    </a:lnTo>
                    <a:lnTo>
                      <a:pt x="148" y="214"/>
                    </a:lnTo>
                    <a:lnTo>
                      <a:pt x="132" y="282"/>
                    </a:lnTo>
                    <a:lnTo>
                      <a:pt x="124" y="320"/>
                    </a:lnTo>
                    <a:lnTo>
                      <a:pt x="112" y="352"/>
                    </a:lnTo>
                    <a:lnTo>
                      <a:pt x="108" y="366"/>
                    </a:lnTo>
                    <a:lnTo>
                      <a:pt x="102" y="376"/>
                    </a:lnTo>
                    <a:lnTo>
                      <a:pt x="96" y="382"/>
                    </a:lnTo>
                    <a:lnTo>
                      <a:pt x="92" y="386"/>
                    </a:lnTo>
                    <a:lnTo>
                      <a:pt x="86" y="384"/>
                    </a:lnTo>
                    <a:lnTo>
                      <a:pt x="80" y="380"/>
                    </a:lnTo>
                    <a:lnTo>
                      <a:pt x="74" y="370"/>
                    </a:lnTo>
                    <a:lnTo>
                      <a:pt x="68" y="358"/>
                    </a:lnTo>
                    <a:lnTo>
                      <a:pt x="54" y="328"/>
                    </a:lnTo>
                    <a:lnTo>
                      <a:pt x="42" y="292"/>
                    </a:lnTo>
                    <a:lnTo>
                      <a:pt x="18" y="218"/>
                    </a:lnTo>
                    <a:lnTo>
                      <a:pt x="8" y="190"/>
                    </a:lnTo>
                    <a:lnTo>
                      <a:pt x="0" y="172"/>
                    </a:lnTo>
                    <a:lnTo>
                      <a:pt x="6" y="170"/>
                    </a:lnTo>
                    <a:lnTo>
                      <a:pt x="20" y="164"/>
                    </a:lnTo>
                    <a:lnTo>
                      <a:pt x="26" y="158"/>
                    </a:lnTo>
                    <a:lnTo>
                      <a:pt x="34" y="152"/>
                    </a:lnTo>
                    <a:lnTo>
                      <a:pt x="40" y="144"/>
                    </a:lnTo>
                    <a:lnTo>
                      <a:pt x="44" y="134"/>
                    </a:lnTo>
                    <a:lnTo>
                      <a:pt x="46" y="122"/>
                    </a:lnTo>
                    <a:lnTo>
                      <a:pt x="48" y="106"/>
                    </a:lnTo>
                    <a:lnTo>
                      <a:pt x="48" y="72"/>
                    </a:lnTo>
                    <a:lnTo>
                      <a:pt x="46" y="36"/>
                    </a:lnTo>
                    <a:lnTo>
                      <a:pt x="44" y="8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4" y="10"/>
                    </a:lnTo>
                    <a:lnTo>
                      <a:pt x="86" y="20"/>
                    </a:lnTo>
                    <a:lnTo>
                      <a:pt x="96" y="34"/>
                    </a:lnTo>
                    <a:lnTo>
                      <a:pt x="104" y="50"/>
                    </a:lnTo>
                    <a:lnTo>
                      <a:pt x="106" y="58"/>
                    </a:lnTo>
                    <a:lnTo>
                      <a:pt x="108" y="6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7" name="Freeform 111"/>
              <p:cNvSpPr>
                <a:spLocks/>
              </p:cNvSpPr>
              <p:nvPr/>
            </p:nvSpPr>
            <p:spPr bwMode="auto">
              <a:xfrm>
                <a:off x="3580" y="3226"/>
                <a:ext cx="164" cy="176"/>
              </a:xfrm>
              <a:custGeom>
                <a:avLst/>
                <a:gdLst>
                  <a:gd name="T0" fmla="*/ 50 w 164"/>
                  <a:gd name="T1" fmla="*/ 4 h 176"/>
                  <a:gd name="T2" fmla="*/ 50 w 164"/>
                  <a:gd name="T3" fmla="*/ 4 h 176"/>
                  <a:gd name="T4" fmla="*/ 56 w 164"/>
                  <a:gd name="T5" fmla="*/ 8 h 176"/>
                  <a:gd name="T6" fmla="*/ 66 w 164"/>
                  <a:gd name="T7" fmla="*/ 12 h 176"/>
                  <a:gd name="T8" fmla="*/ 76 w 164"/>
                  <a:gd name="T9" fmla="*/ 14 h 176"/>
                  <a:gd name="T10" fmla="*/ 88 w 164"/>
                  <a:gd name="T11" fmla="*/ 16 h 176"/>
                  <a:gd name="T12" fmla="*/ 102 w 164"/>
                  <a:gd name="T13" fmla="*/ 14 h 176"/>
                  <a:gd name="T14" fmla="*/ 116 w 164"/>
                  <a:gd name="T15" fmla="*/ 10 h 176"/>
                  <a:gd name="T16" fmla="*/ 130 w 164"/>
                  <a:gd name="T17" fmla="*/ 0 h 176"/>
                  <a:gd name="T18" fmla="*/ 130 w 164"/>
                  <a:gd name="T19" fmla="*/ 0 h 176"/>
                  <a:gd name="T20" fmla="*/ 136 w 164"/>
                  <a:gd name="T21" fmla="*/ 0 h 176"/>
                  <a:gd name="T22" fmla="*/ 140 w 164"/>
                  <a:gd name="T23" fmla="*/ 4 h 176"/>
                  <a:gd name="T24" fmla="*/ 142 w 164"/>
                  <a:gd name="T25" fmla="*/ 8 h 176"/>
                  <a:gd name="T26" fmla="*/ 142 w 164"/>
                  <a:gd name="T27" fmla="*/ 8 h 176"/>
                  <a:gd name="T28" fmla="*/ 154 w 164"/>
                  <a:gd name="T29" fmla="*/ 42 h 176"/>
                  <a:gd name="T30" fmla="*/ 162 w 164"/>
                  <a:gd name="T31" fmla="*/ 64 h 176"/>
                  <a:gd name="T32" fmla="*/ 164 w 164"/>
                  <a:gd name="T33" fmla="*/ 72 h 176"/>
                  <a:gd name="T34" fmla="*/ 164 w 164"/>
                  <a:gd name="T35" fmla="*/ 78 h 176"/>
                  <a:gd name="T36" fmla="*/ 164 w 164"/>
                  <a:gd name="T37" fmla="*/ 78 h 176"/>
                  <a:gd name="T38" fmla="*/ 156 w 164"/>
                  <a:gd name="T39" fmla="*/ 94 h 176"/>
                  <a:gd name="T40" fmla="*/ 140 w 164"/>
                  <a:gd name="T41" fmla="*/ 122 h 176"/>
                  <a:gd name="T42" fmla="*/ 116 w 164"/>
                  <a:gd name="T43" fmla="*/ 158 h 176"/>
                  <a:gd name="T44" fmla="*/ 116 w 164"/>
                  <a:gd name="T45" fmla="*/ 158 h 176"/>
                  <a:gd name="T46" fmla="*/ 104 w 164"/>
                  <a:gd name="T47" fmla="*/ 168 h 176"/>
                  <a:gd name="T48" fmla="*/ 96 w 164"/>
                  <a:gd name="T49" fmla="*/ 174 h 176"/>
                  <a:gd name="T50" fmla="*/ 92 w 164"/>
                  <a:gd name="T51" fmla="*/ 176 h 176"/>
                  <a:gd name="T52" fmla="*/ 88 w 164"/>
                  <a:gd name="T53" fmla="*/ 176 h 176"/>
                  <a:gd name="T54" fmla="*/ 88 w 164"/>
                  <a:gd name="T55" fmla="*/ 176 h 176"/>
                  <a:gd name="T56" fmla="*/ 72 w 164"/>
                  <a:gd name="T57" fmla="*/ 166 h 176"/>
                  <a:gd name="T58" fmla="*/ 42 w 164"/>
                  <a:gd name="T59" fmla="*/ 144 h 176"/>
                  <a:gd name="T60" fmla="*/ 0 w 164"/>
                  <a:gd name="T61" fmla="*/ 112 h 176"/>
                  <a:gd name="T62" fmla="*/ 50 w 164"/>
                  <a:gd name="T63" fmla="*/ 4 h 1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4"/>
                  <a:gd name="T97" fmla="*/ 0 h 176"/>
                  <a:gd name="T98" fmla="*/ 164 w 164"/>
                  <a:gd name="T99" fmla="*/ 176 h 17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4" h="176">
                    <a:moveTo>
                      <a:pt x="50" y="4"/>
                    </a:moveTo>
                    <a:lnTo>
                      <a:pt x="50" y="4"/>
                    </a:lnTo>
                    <a:lnTo>
                      <a:pt x="56" y="8"/>
                    </a:lnTo>
                    <a:lnTo>
                      <a:pt x="66" y="12"/>
                    </a:lnTo>
                    <a:lnTo>
                      <a:pt x="76" y="14"/>
                    </a:lnTo>
                    <a:lnTo>
                      <a:pt x="88" y="16"/>
                    </a:lnTo>
                    <a:lnTo>
                      <a:pt x="102" y="14"/>
                    </a:lnTo>
                    <a:lnTo>
                      <a:pt x="116" y="1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4"/>
                    </a:lnTo>
                    <a:lnTo>
                      <a:pt x="142" y="8"/>
                    </a:lnTo>
                    <a:lnTo>
                      <a:pt x="154" y="42"/>
                    </a:lnTo>
                    <a:lnTo>
                      <a:pt x="162" y="64"/>
                    </a:lnTo>
                    <a:lnTo>
                      <a:pt x="164" y="72"/>
                    </a:lnTo>
                    <a:lnTo>
                      <a:pt x="164" y="78"/>
                    </a:lnTo>
                    <a:lnTo>
                      <a:pt x="156" y="94"/>
                    </a:lnTo>
                    <a:lnTo>
                      <a:pt x="140" y="122"/>
                    </a:lnTo>
                    <a:lnTo>
                      <a:pt x="116" y="158"/>
                    </a:lnTo>
                    <a:lnTo>
                      <a:pt x="104" y="168"/>
                    </a:lnTo>
                    <a:lnTo>
                      <a:pt x="96" y="174"/>
                    </a:lnTo>
                    <a:lnTo>
                      <a:pt x="92" y="176"/>
                    </a:lnTo>
                    <a:lnTo>
                      <a:pt x="88" y="176"/>
                    </a:lnTo>
                    <a:lnTo>
                      <a:pt x="72" y="166"/>
                    </a:lnTo>
                    <a:lnTo>
                      <a:pt x="42" y="144"/>
                    </a:lnTo>
                    <a:lnTo>
                      <a:pt x="0" y="11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8" name="Freeform 112"/>
              <p:cNvSpPr>
                <a:spLocks/>
              </p:cNvSpPr>
              <p:nvPr/>
            </p:nvSpPr>
            <p:spPr bwMode="auto">
              <a:xfrm>
                <a:off x="3586" y="2940"/>
                <a:ext cx="184" cy="192"/>
              </a:xfrm>
              <a:custGeom>
                <a:avLst/>
                <a:gdLst>
                  <a:gd name="T0" fmla="*/ 184 w 184"/>
                  <a:gd name="T1" fmla="*/ 44 h 192"/>
                  <a:gd name="T2" fmla="*/ 184 w 184"/>
                  <a:gd name="T3" fmla="*/ 44 h 192"/>
                  <a:gd name="T4" fmla="*/ 184 w 184"/>
                  <a:gd name="T5" fmla="*/ 40 h 192"/>
                  <a:gd name="T6" fmla="*/ 182 w 184"/>
                  <a:gd name="T7" fmla="*/ 36 h 192"/>
                  <a:gd name="T8" fmla="*/ 178 w 184"/>
                  <a:gd name="T9" fmla="*/ 32 h 192"/>
                  <a:gd name="T10" fmla="*/ 172 w 184"/>
                  <a:gd name="T11" fmla="*/ 26 h 192"/>
                  <a:gd name="T12" fmla="*/ 160 w 184"/>
                  <a:gd name="T13" fmla="*/ 20 h 192"/>
                  <a:gd name="T14" fmla="*/ 144 w 184"/>
                  <a:gd name="T15" fmla="*/ 12 h 192"/>
                  <a:gd name="T16" fmla="*/ 122 w 184"/>
                  <a:gd name="T17" fmla="*/ 6 h 192"/>
                  <a:gd name="T18" fmla="*/ 122 w 184"/>
                  <a:gd name="T19" fmla="*/ 6 h 192"/>
                  <a:gd name="T20" fmla="*/ 100 w 184"/>
                  <a:gd name="T21" fmla="*/ 2 h 192"/>
                  <a:gd name="T22" fmla="*/ 78 w 184"/>
                  <a:gd name="T23" fmla="*/ 0 h 192"/>
                  <a:gd name="T24" fmla="*/ 60 w 184"/>
                  <a:gd name="T25" fmla="*/ 2 h 192"/>
                  <a:gd name="T26" fmla="*/ 44 w 184"/>
                  <a:gd name="T27" fmla="*/ 6 h 192"/>
                  <a:gd name="T28" fmla="*/ 30 w 184"/>
                  <a:gd name="T29" fmla="*/ 14 h 192"/>
                  <a:gd name="T30" fmla="*/ 20 w 184"/>
                  <a:gd name="T31" fmla="*/ 26 h 192"/>
                  <a:gd name="T32" fmla="*/ 10 w 184"/>
                  <a:gd name="T33" fmla="*/ 40 h 192"/>
                  <a:gd name="T34" fmla="*/ 4 w 184"/>
                  <a:gd name="T35" fmla="*/ 58 h 192"/>
                  <a:gd name="T36" fmla="*/ 4 w 184"/>
                  <a:gd name="T37" fmla="*/ 58 h 192"/>
                  <a:gd name="T38" fmla="*/ 0 w 184"/>
                  <a:gd name="T39" fmla="*/ 76 h 192"/>
                  <a:gd name="T40" fmla="*/ 0 w 184"/>
                  <a:gd name="T41" fmla="*/ 92 h 192"/>
                  <a:gd name="T42" fmla="*/ 4 w 184"/>
                  <a:gd name="T43" fmla="*/ 108 h 192"/>
                  <a:gd name="T44" fmla="*/ 8 w 184"/>
                  <a:gd name="T45" fmla="*/ 122 h 192"/>
                  <a:gd name="T46" fmla="*/ 16 w 184"/>
                  <a:gd name="T47" fmla="*/ 138 h 192"/>
                  <a:gd name="T48" fmla="*/ 24 w 184"/>
                  <a:gd name="T49" fmla="*/ 150 h 192"/>
                  <a:gd name="T50" fmla="*/ 36 w 184"/>
                  <a:gd name="T51" fmla="*/ 164 h 192"/>
                  <a:gd name="T52" fmla="*/ 48 w 184"/>
                  <a:gd name="T53" fmla="*/ 176 h 192"/>
                  <a:gd name="T54" fmla="*/ 48 w 184"/>
                  <a:gd name="T55" fmla="*/ 176 h 192"/>
                  <a:gd name="T56" fmla="*/ 52 w 184"/>
                  <a:gd name="T57" fmla="*/ 180 h 192"/>
                  <a:gd name="T58" fmla="*/ 56 w 184"/>
                  <a:gd name="T59" fmla="*/ 186 h 192"/>
                  <a:gd name="T60" fmla="*/ 60 w 184"/>
                  <a:gd name="T61" fmla="*/ 192 h 192"/>
                  <a:gd name="T62" fmla="*/ 60 w 184"/>
                  <a:gd name="T63" fmla="*/ 192 h 192"/>
                  <a:gd name="T64" fmla="*/ 60 w 184"/>
                  <a:gd name="T65" fmla="*/ 180 h 192"/>
                  <a:gd name="T66" fmla="*/ 60 w 184"/>
                  <a:gd name="T67" fmla="*/ 166 h 192"/>
                  <a:gd name="T68" fmla="*/ 56 w 184"/>
                  <a:gd name="T69" fmla="*/ 150 h 192"/>
                  <a:gd name="T70" fmla="*/ 56 w 184"/>
                  <a:gd name="T71" fmla="*/ 150 h 192"/>
                  <a:gd name="T72" fmla="*/ 56 w 184"/>
                  <a:gd name="T73" fmla="*/ 144 h 192"/>
                  <a:gd name="T74" fmla="*/ 58 w 184"/>
                  <a:gd name="T75" fmla="*/ 140 h 192"/>
                  <a:gd name="T76" fmla="*/ 66 w 184"/>
                  <a:gd name="T77" fmla="*/ 132 h 192"/>
                  <a:gd name="T78" fmla="*/ 72 w 184"/>
                  <a:gd name="T79" fmla="*/ 126 h 192"/>
                  <a:gd name="T80" fmla="*/ 80 w 184"/>
                  <a:gd name="T81" fmla="*/ 116 h 192"/>
                  <a:gd name="T82" fmla="*/ 88 w 184"/>
                  <a:gd name="T83" fmla="*/ 98 h 192"/>
                  <a:gd name="T84" fmla="*/ 96 w 184"/>
                  <a:gd name="T85" fmla="*/ 74 h 192"/>
                  <a:gd name="T86" fmla="*/ 96 w 184"/>
                  <a:gd name="T87" fmla="*/ 74 h 192"/>
                  <a:gd name="T88" fmla="*/ 100 w 184"/>
                  <a:gd name="T89" fmla="*/ 66 h 192"/>
                  <a:gd name="T90" fmla="*/ 104 w 184"/>
                  <a:gd name="T91" fmla="*/ 56 h 192"/>
                  <a:gd name="T92" fmla="*/ 110 w 184"/>
                  <a:gd name="T93" fmla="*/ 48 h 192"/>
                  <a:gd name="T94" fmla="*/ 118 w 184"/>
                  <a:gd name="T95" fmla="*/ 42 h 192"/>
                  <a:gd name="T96" fmla="*/ 126 w 184"/>
                  <a:gd name="T97" fmla="*/ 36 h 192"/>
                  <a:gd name="T98" fmla="*/ 136 w 184"/>
                  <a:gd name="T99" fmla="*/ 34 h 192"/>
                  <a:gd name="T100" fmla="*/ 146 w 184"/>
                  <a:gd name="T101" fmla="*/ 32 h 192"/>
                  <a:gd name="T102" fmla="*/ 160 w 184"/>
                  <a:gd name="T103" fmla="*/ 36 h 192"/>
                  <a:gd name="T104" fmla="*/ 160 w 184"/>
                  <a:gd name="T105" fmla="*/ 36 h 192"/>
                  <a:gd name="T106" fmla="*/ 166 w 184"/>
                  <a:gd name="T107" fmla="*/ 34 h 192"/>
                  <a:gd name="T108" fmla="*/ 174 w 184"/>
                  <a:gd name="T109" fmla="*/ 36 h 192"/>
                  <a:gd name="T110" fmla="*/ 184 w 184"/>
                  <a:gd name="T111" fmla="*/ 44 h 192"/>
                  <a:gd name="T112" fmla="*/ 184 w 184"/>
                  <a:gd name="T113" fmla="*/ 44 h 19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4"/>
                  <a:gd name="T172" fmla="*/ 0 h 192"/>
                  <a:gd name="T173" fmla="*/ 184 w 184"/>
                  <a:gd name="T174" fmla="*/ 192 h 19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4" h="192">
                    <a:moveTo>
                      <a:pt x="184" y="44"/>
                    </a:moveTo>
                    <a:lnTo>
                      <a:pt x="184" y="44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8" y="32"/>
                    </a:lnTo>
                    <a:lnTo>
                      <a:pt x="172" y="26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22" y="6"/>
                    </a:lnTo>
                    <a:lnTo>
                      <a:pt x="100" y="2"/>
                    </a:lnTo>
                    <a:lnTo>
                      <a:pt x="78" y="0"/>
                    </a:lnTo>
                    <a:lnTo>
                      <a:pt x="60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6"/>
                    </a:lnTo>
                    <a:lnTo>
                      <a:pt x="10" y="40"/>
                    </a:lnTo>
                    <a:lnTo>
                      <a:pt x="4" y="58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4" y="108"/>
                    </a:lnTo>
                    <a:lnTo>
                      <a:pt x="8" y="122"/>
                    </a:lnTo>
                    <a:lnTo>
                      <a:pt x="16" y="138"/>
                    </a:lnTo>
                    <a:lnTo>
                      <a:pt x="24" y="150"/>
                    </a:lnTo>
                    <a:lnTo>
                      <a:pt x="36" y="164"/>
                    </a:lnTo>
                    <a:lnTo>
                      <a:pt x="48" y="176"/>
                    </a:lnTo>
                    <a:lnTo>
                      <a:pt x="52" y="180"/>
                    </a:lnTo>
                    <a:lnTo>
                      <a:pt x="56" y="186"/>
                    </a:lnTo>
                    <a:lnTo>
                      <a:pt x="60" y="192"/>
                    </a:lnTo>
                    <a:lnTo>
                      <a:pt x="60" y="180"/>
                    </a:lnTo>
                    <a:lnTo>
                      <a:pt x="60" y="166"/>
                    </a:lnTo>
                    <a:lnTo>
                      <a:pt x="56" y="150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6" y="132"/>
                    </a:lnTo>
                    <a:lnTo>
                      <a:pt x="72" y="126"/>
                    </a:lnTo>
                    <a:lnTo>
                      <a:pt x="80" y="116"/>
                    </a:lnTo>
                    <a:lnTo>
                      <a:pt x="88" y="98"/>
                    </a:lnTo>
                    <a:lnTo>
                      <a:pt x="96" y="74"/>
                    </a:lnTo>
                    <a:lnTo>
                      <a:pt x="100" y="66"/>
                    </a:lnTo>
                    <a:lnTo>
                      <a:pt x="104" y="56"/>
                    </a:lnTo>
                    <a:lnTo>
                      <a:pt x="110" y="48"/>
                    </a:lnTo>
                    <a:lnTo>
                      <a:pt x="118" y="42"/>
                    </a:lnTo>
                    <a:lnTo>
                      <a:pt x="126" y="36"/>
                    </a:lnTo>
                    <a:lnTo>
                      <a:pt x="136" y="34"/>
                    </a:lnTo>
                    <a:lnTo>
                      <a:pt x="146" y="32"/>
                    </a:lnTo>
                    <a:lnTo>
                      <a:pt x="160" y="36"/>
                    </a:lnTo>
                    <a:lnTo>
                      <a:pt x="166" y="34"/>
                    </a:lnTo>
                    <a:lnTo>
                      <a:pt x="174" y="36"/>
                    </a:lnTo>
                    <a:lnTo>
                      <a:pt x="18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9" name="Freeform 113"/>
              <p:cNvSpPr>
                <a:spLocks/>
              </p:cNvSpPr>
              <p:nvPr/>
            </p:nvSpPr>
            <p:spPr bwMode="auto">
              <a:xfrm>
                <a:off x="3624" y="3038"/>
                <a:ext cx="44" cy="62"/>
              </a:xfrm>
              <a:custGeom>
                <a:avLst/>
                <a:gdLst>
                  <a:gd name="T0" fmla="*/ 40 w 44"/>
                  <a:gd name="T1" fmla="*/ 28 h 62"/>
                  <a:gd name="T2" fmla="*/ 40 w 44"/>
                  <a:gd name="T3" fmla="*/ 28 h 62"/>
                  <a:gd name="T4" fmla="*/ 40 w 44"/>
                  <a:gd name="T5" fmla="*/ 24 h 62"/>
                  <a:gd name="T6" fmla="*/ 36 w 44"/>
                  <a:gd name="T7" fmla="*/ 14 h 62"/>
                  <a:gd name="T8" fmla="*/ 32 w 44"/>
                  <a:gd name="T9" fmla="*/ 10 h 62"/>
                  <a:gd name="T10" fmla="*/ 28 w 44"/>
                  <a:gd name="T11" fmla="*/ 6 h 62"/>
                  <a:gd name="T12" fmla="*/ 22 w 44"/>
                  <a:gd name="T13" fmla="*/ 2 h 62"/>
                  <a:gd name="T14" fmla="*/ 14 w 44"/>
                  <a:gd name="T15" fmla="*/ 0 h 62"/>
                  <a:gd name="T16" fmla="*/ 14 w 44"/>
                  <a:gd name="T17" fmla="*/ 0 h 62"/>
                  <a:gd name="T18" fmla="*/ 8 w 44"/>
                  <a:gd name="T19" fmla="*/ 0 h 62"/>
                  <a:gd name="T20" fmla="*/ 6 w 44"/>
                  <a:gd name="T21" fmla="*/ 2 h 62"/>
                  <a:gd name="T22" fmla="*/ 4 w 44"/>
                  <a:gd name="T23" fmla="*/ 4 h 62"/>
                  <a:gd name="T24" fmla="*/ 2 w 44"/>
                  <a:gd name="T25" fmla="*/ 8 h 62"/>
                  <a:gd name="T26" fmla="*/ 0 w 44"/>
                  <a:gd name="T27" fmla="*/ 16 h 62"/>
                  <a:gd name="T28" fmla="*/ 2 w 44"/>
                  <a:gd name="T29" fmla="*/ 26 h 62"/>
                  <a:gd name="T30" fmla="*/ 6 w 44"/>
                  <a:gd name="T31" fmla="*/ 36 h 62"/>
                  <a:gd name="T32" fmla="*/ 12 w 44"/>
                  <a:gd name="T33" fmla="*/ 46 h 62"/>
                  <a:gd name="T34" fmla="*/ 20 w 44"/>
                  <a:gd name="T35" fmla="*/ 56 h 62"/>
                  <a:gd name="T36" fmla="*/ 30 w 44"/>
                  <a:gd name="T37" fmla="*/ 60 h 62"/>
                  <a:gd name="T38" fmla="*/ 30 w 44"/>
                  <a:gd name="T39" fmla="*/ 60 h 62"/>
                  <a:gd name="T40" fmla="*/ 38 w 44"/>
                  <a:gd name="T41" fmla="*/ 62 h 62"/>
                  <a:gd name="T42" fmla="*/ 42 w 44"/>
                  <a:gd name="T43" fmla="*/ 60 h 62"/>
                  <a:gd name="T44" fmla="*/ 44 w 44"/>
                  <a:gd name="T45" fmla="*/ 54 h 62"/>
                  <a:gd name="T46" fmla="*/ 44 w 44"/>
                  <a:gd name="T47" fmla="*/ 48 h 62"/>
                  <a:gd name="T48" fmla="*/ 42 w 44"/>
                  <a:gd name="T49" fmla="*/ 34 h 62"/>
                  <a:gd name="T50" fmla="*/ 40 w 44"/>
                  <a:gd name="T51" fmla="*/ 28 h 62"/>
                  <a:gd name="T52" fmla="*/ 40 w 44"/>
                  <a:gd name="T53" fmla="*/ 28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4"/>
                  <a:gd name="T82" fmla="*/ 0 h 62"/>
                  <a:gd name="T83" fmla="*/ 44 w 44"/>
                  <a:gd name="T84" fmla="*/ 62 h 6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4" h="62">
                    <a:moveTo>
                      <a:pt x="40" y="28"/>
                    </a:moveTo>
                    <a:lnTo>
                      <a:pt x="40" y="28"/>
                    </a:lnTo>
                    <a:lnTo>
                      <a:pt x="40" y="24"/>
                    </a:lnTo>
                    <a:lnTo>
                      <a:pt x="36" y="14"/>
                    </a:lnTo>
                    <a:lnTo>
                      <a:pt x="32" y="10"/>
                    </a:lnTo>
                    <a:lnTo>
                      <a:pt x="28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6"/>
                    </a:lnTo>
                    <a:lnTo>
                      <a:pt x="2" y="26"/>
                    </a:lnTo>
                    <a:lnTo>
                      <a:pt x="6" y="36"/>
                    </a:lnTo>
                    <a:lnTo>
                      <a:pt x="12" y="46"/>
                    </a:lnTo>
                    <a:lnTo>
                      <a:pt x="20" y="56"/>
                    </a:lnTo>
                    <a:lnTo>
                      <a:pt x="30" y="60"/>
                    </a:lnTo>
                    <a:lnTo>
                      <a:pt x="38" y="62"/>
                    </a:lnTo>
                    <a:lnTo>
                      <a:pt x="42" y="60"/>
                    </a:lnTo>
                    <a:lnTo>
                      <a:pt x="44" y="54"/>
                    </a:lnTo>
                    <a:lnTo>
                      <a:pt x="44" y="48"/>
                    </a:lnTo>
                    <a:lnTo>
                      <a:pt x="42" y="34"/>
                    </a:lnTo>
                    <a:lnTo>
                      <a:pt x="40" y="28"/>
                    </a:lnTo>
                    <a:close/>
                  </a:path>
                </a:pathLst>
              </a:custGeom>
              <a:solidFill>
                <a:srgbClr val="D89F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0" name="Freeform 114"/>
              <p:cNvSpPr>
                <a:spLocks/>
              </p:cNvSpPr>
              <p:nvPr/>
            </p:nvSpPr>
            <p:spPr bwMode="auto">
              <a:xfrm>
                <a:off x="3764" y="3042"/>
                <a:ext cx="22" cy="14"/>
              </a:xfrm>
              <a:custGeom>
                <a:avLst/>
                <a:gdLst>
                  <a:gd name="T0" fmla="*/ 0 w 22"/>
                  <a:gd name="T1" fmla="*/ 14 h 14"/>
                  <a:gd name="T2" fmla="*/ 0 w 22"/>
                  <a:gd name="T3" fmla="*/ 14 h 14"/>
                  <a:gd name="T4" fmla="*/ 2 w 22"/>
                  <a:gd name="T5" fmla="*/ 10 h 14"/>
                  <a:gd name="T6" fmla="*/ 6 w 22"/>
                  <a:gd name="T7" fmla="*/ 8 h 14"/>
                  <a:gd name="T8" fmla="*/ 12 w 22"/>
                  <a:gd name="T9" fmla="*/ 6 h 14"/>
                  <a:gd name="T10" fmla="*/ 12 w 22"/>
                  <a:gd name="T11" fmla="*/ 6 h 14"/>
                  <a:gd name="T12" fmla="*/ 18 w 22"/>
                  <a:gd name="T13" fmla="*/ 4 h 14"/>
                  <a:gd name="T14" fmla="*/ 20 w 22"/>
                  <a:gd name="T15" fmla="*/ 2 h 14"/>
                  <a:gd name="T16" fmla="*/ 22 w 22"/>
                  <a:gd name="T17" fmla="*/ 0 h 14"/>
                  <a:gd name="T18" fmla="*/ 22 w 22"/>
                  <a:gd name="T19" fmla="*/ 0 h 14"/>
                  <a:gd name="T20" fmla="*/ 20 w 22"/>
                  <a:gd name="T21" fmla="*/ 4 h 14"/>
                  <a:gd name="T22" fmla="*/ 18 w 22"/>
                  <a:gd name="T23" fmla="*/ 8 h 14"/>
                  <a:gd name="T24" fmla="*/ 12 w 22"/>
                  <a:gd name="T25" fmla="*/ 10 h 14"/>
                  <a:gd name="T26" fmla="*/ 12 w 22"/>
                  <a:gd name="T27" fmla="*/ 10 h 14"/>
                  <a:gd name="T28" fmla="*/ 0 w 22"/>
                  <a:gd name="T29" fmla="*/ 14 h 14"/>
                  <a:gd name="T30" fmla="*/ 0 w 22"/>
                  <a:gd name="T31" fmla="*/ 1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14"/>
                  <a:gd name="T50" fmla="*/ 22 w 22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14">
                    <a:moveTo>
                      <a:pt x="0" y="14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6" y="8"/>
                    </a:lnTo>
                    <a:lnTo>
                      <a:pt x="12" y="6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2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1" name="Freeform 115"/>
              <p:cNvSpPr>
                <a:spLocks/>
              </p:cNvSpPr>
              <p:nvPr/>
            </p:nvSpPr>
            <p:spPr bwMode="auto">
              <a:xfrm>
                <a:off x="3686" y="3012"/>
                <a:ext cx="52" cy="14"/>
              </a:xfrm>
              <a:custGeom>
                <a:avLst/>
                <a:gdLst>
                  <a:gd name="T0" fmla="*/ 0 w 52"/>
                  <a:gd name="T1" fmla="*/ 14 h 14"/>
                  <a:gd name="T2" fmla="*/ 0 w 52"/>
                  <a:gd name="T3" fmla="*/ 14 h 14"/>
                  <a:gd name="T4" fmla="*/ 6 w 52"/>
                  <a:gd name="T5" fmla="*/ 10 h 14"/>
                  <a:gd name="T6" fmla="*/ 12 w 52"/>
                  <a:gd name="T7" fmla="*/ 8 h 14"/>
                  <a:gd name="T8" fmla="*/ 20 w 52"/>
                  <a:gd name="T9" fmla="*/ 4 h 14"/>
                  <a:gd name="T10" fmla="*/ 20 w 52"/>
                  <a:gd name="T11" fmla="*/ 4 h 14"/>
                  <a:gd name="T12" fmla="*/ 32 w 52"/>
                  <a:gd name="T13" fmla="*/ 6 h 14"/>
                  <a:gd name="T14" fmla="*/ 42 w 52"/>
                  <a:gd name="T15" fmla="*/ 8 h 14"/>
                  <a:gd name="T16" fmla="*/ 52 w 52"/>
                  <a:gd name="T17" fmla="*/ 14 h 14"/>
                  <a:gd name="T18" fmla="*/ 52 w 52"/>
                  <a:gd name="T19" fmla="*/ 14 h 14"/>
                  <a:gd name="T20" fmla="*/ 42 w 52"/>
                  <a:gd name="T21" fmla="*/ 6 h 14"/>
                  <a:gd name="T22" fmla="*/ 30 w 52"/>
                  <a:gd name="T23" fmla="*/ 2 h 14"/>
                  <a:gd name="T24" fmla="*/ 24 w 52"/>
                  <a:gd name="T25" fmla="*/ 0 h 14"/>
                  <a:gd name="T26" fmla="*/ 18 w 52"/>
                  <a:gd name="T27" fmla="*/ 0 h 14"/>
                  <a:gd name="T28" fmla="*/ 18 w 52"/>
                  <a:gd name="T29" fmla="*/ 0 h 14"/>
                  <a:gd name="T30" fmla="*/ 10 w 52"/>
                  <a:gd name="T31" fmla="*/ 6 h 14"/>
                  <a:gd name="T32" fmla="*/ 4 w 52"/>
                  <a:gd name="T33" fmla="*/ 10 h 14"/>
                  <a:gd name="T34" fmla="*/ 0 w 52"/>
                  <a:gd name="T35" fmla="*/ 14 h 14"/>
                  <a:gd name="T36" fmla="*/ 0 w 52"/>
                  <a:gd name="T37" fmla="*/ 1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4"/>
                  <a:gd name="T59" fmla="*/ 52 w 5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4">
                    <a:moveTo>
                      <a:pt x="0" y="14"/>
                    </a:moveTo>
                    <a:lnTo>
                      <a:pt x="0" y="14"/>
                    </a:lnTo>
                    <a:lnTo>
                      <a:pt x="6" y="1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32" y="6"/>
                    </a:lnTo>
                    <a:lnTo>
                      <a:pt x="42" y="8"/>
                    </a:lnTo>
                    <a:lnTo>
                      <a:pt x="52" y="14"/>
                    </a:lnTo>
                    <a:lnTo>
                      <a:pt x="42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4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2" name="Freeform 116"/>
              <p:cNvSpPr>
                <a:spLocks/>
              </p:cNvSpPr>
              <p:nvPr/>
            </p:nvSpPr>
            <p:spPr bwMode="auto">
              <a:xfrm>
                <a:off x="3772" y="3014"/>
                <a:ext cx="12" cy="12"/>
              </a:xfrm>
              <a:custGeom>
                <a:avLst/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4 w 12"/>
                  <a:gd name="T5" fmla="*/ 4 h 12"/>
                  <a:gd name="T6" fmla="*/ 8 w 12"/>
                  <a:gd name="T7" fmla="*/ 0 h 12"/>
                  <a:gd name="T8" fmla="*/ 10 w 12"/>
                  <a:gd name="T9" fmla="*/ 0 h 12"/>
                  <a:gd name="T10" fmla="*/ 12 w 12"/>
                  <a:gd name="T11" fmla="*/ 0 h 12"/>
                  <a:gd name="T12" fmla="*/ 12 w 12"/>
                  <a:gd name="T13" fmla="*/ 0 h 12"/>
                  <a:gd name="T14" fmla="*/ 8 w 12"/>
                  <a:gd name="T15" fmla="*/ 6 h 12"/>
                  <a:gd name="T16" fmla="*/ 0 w 12"/>
                  <a:gd name="T17" fmla="*/ 12 h 12"/>
                  <a:gd name="T18" fmla="*/ 0 w 12"/>
                  <a:gd name="T19" fmla="*/ 1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2"/>
                  <a:gd name="T32" fmla="*/ 12 w 12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8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3" name="Freeform 117"/>
              <p:cNvSpPr>
                <a:spLocks/>
              </p:cNvSpPr>
              <p:nvPr/>
            </p:nvSpPr>
            <p:spPr bwMode="auto">
              <a:xfrm>
                <a:off x="3718" y="3112"/>
                <a:ext cx="46" cy="22"/>
              </a:xfrm>
              <a:custGeom>
                <a:avLst/>
                <a:gdLst>
                  <a:gd name="T0" fmla="*/ 44 w 46"/>
                  <a:gd name="T1" fmla="*/ 0 h 22"/>
                  <a:gd name="T2" fmla="*/ 36 w 46"/>
                  <a:gd name="T3" fmla="*/ 4 h 22"/>
                  <a:gd name="T4" fmla="*/ 36 w 46"/>
                  <a:gd name="T5" fmla="*/ 4 h 22"/>
                  <a:gd name="T6" fmla="*/ 34 w 46"/>
                  <a:gd name="T7" fmla="*/ 2 h 22"/>
                  <a:gd name="T8" fmla="*/ 32 w 46"/>
                  <a:gd name="T9" fmla="*/ 0 h 22"/>
                  <a:gd name="T10" fmla="*/ 28 w 46"/>
                  <a:gd name="T11" fmla="*/ 0 h 22"/>
                  <a:gd name="T12" fmla="*/ 28 w 46"/>
                  <a:gd name="T13" fmla="*/ 0 h 22"/>
                  <a:gd name="T14" fmla="*/ 14 w 46"/>
                  <a:gd name="T15" fmla="*/ 6 h 22"/>
                  <a:gd name="T16" fmla="*/ 6 w 46"/>
                  <a:gd name="T17" fmla="*/ 6 h 22"/>
                  <a:gd name="T18" fmla="*/ 0 w 46"/>
                  <a:gd name="T19" fmla="*/ 6 h 22"/>
                  <a:gd name="T20" fmla="*/ 0 w 46"/>
                  <a:gd name="T21" fmla="*/ 6 h 22"/>
                  <a:gd name="T22" fmla="*/ 8 w 46"/>
                  <a:gd name="T23" fmla="*/ 12 h 22"/>
                  <a:gd name="T24" fmla="*/ 14 w 46"/>
                  <a:gd name="T25" fmla="*/ 18 h 22"/>
                  <a:gd name="T26" fmla="*/ 22 w 46"/>
                  <a:gd name="T27" fmla="*/ 22 h 22"/>
                  <a:gd name="T28" fmla="*/ 22 w 46"/>
                  <a:gd name="T29" fmla="*/ 22 h 22"/>
                  <a:gd name="T30" fmla="*/ 28 w 46"/>
                  <a:gd name="T31" fmla="*/ 22 h 22"/>
                  <a:gd name="T32" fmla="*/ 34 w 46"/>
                  <a:gd name="T33" fmla="*/ 22 h 22"/>
                  <a:gd name="T34" fmla="*/ 38 w 46"/>
                  <a:gd name="T35" fmla="*/ 20 h 22"/>
                  <a:gd name="T36" fmla="*/ 38 w 46"/>
                  <a:gd name="T37" fmla="*/ 14 h 22"/>
                  <a:gd name="T38" fmla="*/ 38 w 46"/>
                  <a:gd name="T39" fmla="*/ 14 h 22"/>
                  <a:gd name="T40" fmla="*/ 44 w 46"/>
                  <a:gd name="T41" fmla="*/ 6 h 22"/>
                  <a:gd name="T42" fmla="*/ 46 w 46"/>
                  <a:gd name="T43" fmla="*/ 2 h 22"/>
                  <a:gd name="T44" fmla="*/ 44 w 46"/>
                  <a:gd name="T45" fmla="*/ 0 h 22"/>
                  <a:gd name="T46" fmla="*/ 44 w 46"/>
                  <a:gd name="T47" fmla="*/ 0 h 22"/>
                  <a:gd name="T48" fmla="*/ 44 w 46"/>
                  <a:gd name="T49" fmla="*/ 0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"/>
                  <a:gd name="T76" fmla="*/ 0 h 22"/>
                  <a:gd name="T77" fmla="*/ 46 w 46"/>
                  <a:gd name="T78" fmla="*/ 22 h 2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" h="22">
                    <a:moveTo>
                      <a:pt x="44" y="0"/>
                    </a:moveTo>
                    <a:lnTo>
                      <a:pt x="36" y="4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44" y="6"/>
                    </a:lnTo>
                    <a:lnTo>
                      <a:pt x="46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41A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4" name="Freeform 118"/>
              <p:cNvSpPr>
                <a:spLocks/>
              </p:cNvSpPr>
              <p:nvPr/>
            </p:nvSpPr>
            <p:spPr bwMode="auto">
              <a:xfrm>
                <a:off x="3760" y="3030"/>
                <a:ext cx="10" cy="62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0 h 62"/>
                  <a:gd name="T4" fmla="*/ 8 w 10"/>
                  <a:gd name="T5" fmla="*/ 6 h 62"/>
                  <a:gd name="T6" fmla="*/ 2 w 10"/>
                  <a:gd name="T7" fmla="*/ 20 h 62"/>
                  <a:gd name="T8" fmla="*/ 0 w 10"/>
                  <a:gd name="T9" fmla="*/ 30 h 62"/>
                  <a:gd name="T10" fmla="*/ 0 w 10"/>
                  <a:gd name="T11" fmla="*/ 40 h 62"/>
                  <a:gd name="T12" fmla="*/ 2 w 10"/>
                  <a:gd name="T13" fmla="*/ 52 h 62"/>
                  <a:gd name="T14" fmla="*/ 6 w 10"/>
                  <a:gd name="T15" fmla="*/ 62 h 62"/>
                  <a:gd name="T16" fmla="*/ 10 w 10"/>
                  <a:gd name="T17" fmla="*/ 60 h 62"/>
                  <a:gd name="T18" fmla="*/ 10 w 10"/>
                  <a:gd name="T19" fmla="*/ 60 h 62"/>
                  <a:gd name="T20" fmla="*/ 8 w 10"/>
                  <a:gd name="T21" fmla="*/ 56 h 62"/>
                  <a:gd name="T22" fmla="*/ 4 w 10"/>
                  <a:gd name="T23" fmla="*/ 46 h 62"/>
                  <a:gd name="T24" fmla="*/ 2 w 10"/>
                  <a:gd name="T25" fmla="*/ 38 h 62"/>
                  <a:gd name="T26" fmla="*/ 4 w 10"/>
                  <a:gd name="T27" fmla="*/ 28 h 62"/>
                  <a:gd name="T28" fmla="*/ 6 w 10"/>
                  <a:gd name="T29" fmla="*/ 14 h 62"/>
                  <a:gd name="T30" fmla="*/ 10 w 10"/>
                  <a:gd name="T31" fmla="*/ 0 h 62"/>
                  <a:gd name="T32" fmla="*/ 10 w 10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62"/>
                  <a:gd name="T53" fmla="*/ 10 w 10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62">
                    <a:moveTo>
                      <a:pt x="10" y="0"/>
                    </a:moveTo>
                    <a:lnTo>
                      <a:pt x="10" y="0"/>
                    </a:lnTo>
                    <a:lnTo>
                      <a:pt x="8" y="6"/>
                    </a:lnTo>
                    <a:lnTo>
                      <a:pt x="2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2" y="52"/>
                    </a:lnTo>
                    <a:lnTo>
                      <a:pt x="6" y="62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4" y="46"/>
                    </a:lnTo>
                    <a:lnTo>
                      <a:pt x="2" y="38"/>
                    </a:lnTo>
                    <a:lnTo>
                      <a:pt x="4" y="28"/>
                    </a:lnTo>
                    <a:lnTo>
                      <a:pt x="6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077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5" name="Freeform 119"/>
              <p:cNvSpPr>
                <a:spLocks/>
              </p:cNvSpPr>
              <p:nvPr/>
            </p:nvSpPr>
            <p:spPr bwMode="auto">
              <a:xfrm>
                <a:off x="3684" y="3042"/>
                <a:ext cx="44" cy="14"/>
              </a:xfrm>
              <a:custGeom>
                <a:avLst/>
                <a:gdLst>
                  <a:gd name="T0" fmla="*/ 44 w 44"/>
                  <a:gd name="T1" fmla="*/ 14 h 14"/>
                  <a:gd name="T2" fmla="*/ 44 w 44"/>
                  <a:gd name="T3" fmla="*/ 14 h 14"/>
                  <a:gd name="T4" fmla="*/ 42 w 44"/>
                  <a:gd name="T5" fmla="*/ 12 h 14"/>
                  <a:gd name="T6" fmla="*/ 36 w 44"/>
                  <a:gd name="T7" fmla="*/ 10 h 14"/>
                  <a:gd name="T8" fmla="*/ 28 w 44"/>
                  <a:gd name="T9" fmla="*/ 8 h 14"/>
                  <a:gd name="T10" fmla="*/ 28 w 44"/>
                  <a:gd name="T11" fmla="*/ 8 h 14"/>
                  <a:gd name="T12" fmla="*/ 12 w 44"/>
                  <a:gd name="T13" fmla="*/ 6 h 14"/>
                  <a:gd name="T14" fmla="*/ 6 w 44"/>
                  <a:gd name="T15" fmla="*/ 4 h 14"/>
                  <a:gd name="T16" fmla="*/ 0 w 44"/>
                  <a:gd name="T17" fmla="*/ 0 h 14"/>
                  <a:gd name="T18" fmla="*/ 0 w 44"/>
                  <a:gd name="T19" fmla="*/ 0 h 14"/>
                  <a:gd name="T20" fmla="*/ 2 w 44"/>
                  <a:gd name="T21" fmla="*/ 4 h 14"/>
                  <a:gd name="T22" fmla="*/ 6 w 44"/>
                  <a:gd name="T23" fmla="*/ 8 h 14"/>
                  <a:gd name="T24" fmla="*/ 12 w 44"/>
                  <a:gd name="T25" fmla="*/ 10 h 14"/>
                  <a:gd name="T26" fmla="*/ 12 w 44"/>
                  <a:gd name="T27" fmla="*/ 10 h 14"/>
                  <a:gd name="T28" fmla="*/ 30 w 44"/>
                  <a:gd name="T29" fmla="*/ 12 h 14"/>
                  <a:gd name="T30" fmla="*/ 38 w 44"/>
                  <a:gd name="T31" fmla="*/ 12 h 14"/>
                  <a:gd name="T32" fmla="*/ 44 w 44"/>
                  <a:gd name="T33" fmla="*/ 14 h 14"/>
                  <a:gd name="T34" fmla="*/ 44 w 44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14"/>
                  <a:gd name="T56" fmla="*/ 44 w 44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14">
                    <a:moveTo>
                      <a:pt x="44" y="14"/>
                    </a:moveTo>
                    <a:lnTo>
                      <a:pt x="44" y="14"/>
                    </a:lnTo>
                    <a:lnTo>
                      <a:pt x="42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12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12" y="10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6" name="Freeform 120"/>
              <p:cNvSpPr>
                <a:spLocks/>
              </p:cNvSpPr>
              <p:nvPr/>
            </p:nvSpPr>
            <p:spPr bwMode="auto">
              <a:xfrm>
                <a:off x="3662" y="2954"/>
                <a:ext cx="84" cy="166"/>
              </a:xfrm>
              <a:custGeom>
                <a:avLst/>
                <a:gdLst>
                  <a:gd name="T0" fmla="*/ 84 w 84"/>
                  <a:gd name="T1" fmla="*/ 22 h 166"/>
                  <a:gd name="T2" fmla="*/ 84 w 84"/>
                  <a:gd name="T3" fmla="*/ 22 h 166"/>
                  <a:gd name="T4" fmla="*/ 68 w 84"/>
                  <a:gd name="T5" fmla="*/ 30 h 166"/>
                  <a:gd name="T6" fmla="*/ 56 w 84"/>
                  <a:gd name="T7" fmla="*/ 42 h 166"/>
                  <a:gd name="T8" fmla="*/ 40 w 84"/>
                  <a:gd name="T9" fmla="*/ 58 h 166"/>
                  <a:gd name="T10" fmla="*/ 34 w 84"/>
                  <a:gd name="T11" fmla="*/ 68 h 166"/>
                  <a:gd name="T12" fmla="*/ 30 w 84"/>
                  <a:gd name="T13" fmla="*/ 78 h 166"/>
                  <a:gd name="T14" fmla="*/ 24 w 84"/>
                  <a:gd name="T15" fmla="*/ 90 h 166"/>
                  <a:gd name="T16" fmla="*/ 22 w 84"/>
                  <a:gd name="T17" fmla="*/ 104 h 166"/>
                  <a:gd name="T18" fmla="*/ 22 w 84"/>
                  <a:gd name="T19" fmla="*/ 118 h 166"/>
                  <a:gd name="T20" fmla="*/ 24 w 84"/>
                  <a:gd name="T21" fmla="*/ 132 h 166"/>
                  <a:gd name="T22" fmla="*/ 28 w 84"/>
                  <a:gd name="T23" fmla="*/ 150 h 166"/>
                  <a:gd name="T24" fmla="*/ 36 w 84"/>
                  <a:gd name="T25" fmla="*/ 166 h 166"/>
                  <a:gd name="T26" fmla="*/ 36 w 84"/>
                  <a:gd name="T27" fmla="*/ 166 h 166"/>
                  <a:gd name="T28" fmla="*/ 30 w 84"/>
                  <a:gd name="T29" fmla="*/ 158 h 166"/>
                  <a:gd name="T30" fmla="*/ 22 w 84"/>
                  <a:gd name="T31" fmla="*/ 150 h 166"/>
                  <a:gd name="T32" fmla="*/ 14 w 84"/>
                  <a:gd name="T33" fmla="*/ 136 h 166"/>
                  <a:gd name="T34" fmla="*/ 6 w 84"/>
                  <a:gd name="T35" fmla="*/ 122 h 166"/>
                  <a:gd name="T36" fmla="*/ 2 w 84"/>
                  <a:gd name="T37" fmla="*/ 102 h 166"/>
                  <a:gd name="T38" fmla="*/ 0 w 84"/>
                  <a:gd name="T39" fmla="*/ 80 h 166"/>
                  <a:gd name="T40" fmla="*/ 2 w 84"/>
                  <a:gd name="T41" fmla="*/ 68 h 166"/>
                  <a:gd name="T42" fmla="*/ 4 w 84"/>
                  <a:gd name="T43" fmla="*/ 56 h 166"/>
                  <a:gd name="T44" fmla="*/ 4 w 84"/>
                  <a:gd name="T45" fmla="*/ 56 h 166"/>
                  <a:gd name="T46" fmla="*/ 10 w 84"/>
                  <a:gd name="T47" fmla="*/ 34 h 166"/>
                  <a:gd name="T48" fmla="*/ 20 w 84"/>
                  <a:gd name="T49" fmla="*/ 18 h 166"/>
                  <a:gd name="T50" fmla="*/ 32 w 84"/>
                  <a:gd name="T51" fmla="*/ 6 h 166"/>
                  <a:gd name="T52" fmla="*/ 44 w 84"/>
                  <a:gd name="T53" fmla="*/ 2 h 166"/>
                  <a:gd name="T54" fmla="*/ 56 w 84"/>
                  <a:gd name="T55" fmla="*/ 0 h 166"/>
                  <a:gd name="T56" fmla="*/ 66 w 84"/>
                  <a:gd name="T57" fmla="*/ 4 h 166"/>
                  <a:gd name="T58" fmla="*/ 76 w 84"/>
                  <a:gd name="T59" fmla="*/ 10 h 166"/>
                  <a:gd name="T60" fmla="*/ 84 w 84"/>
                  <a:gd name="T61" fmla="*/ 22 h 166"/>
                  <a:gd name="T62" fmla="*/ 84 w 84"/>
                  <a:gd name="T63" fmla="*/ 22 h 1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166"/>
                  <a:gd name="T98" fmla="*/ 84 w 84"/>
                  <a:gd name="T99" fmla="*/ 166 h 1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166">
                    <a:moveTo>
                      <a:pt x="84" y="22"/>
                    </a:moveTo>
                    <a:lnTo>
                      <a:pt x="84" y="22"/>
                    </a:lnTo>
                    <a:lnTo>
                      <a:pt x="68" y="30"/>
                    </a:lnTo>
                    <a:lnTo>
                      <a:pt x="56" y="42"/>
                    </a:lnTo>
                    <a:lnTo>
                      <a:pt x="40" y="58"/>
                    </a:lnTo>
                    <a:lnTo>
                      <a:pt x="34" y="68"/>
                    </a:lnTo>
                    <a:lnTo>
                      <a:pt x="30" y="78"/>
                    </a:lnTo>
                    <a:lnTo>
                      <a:pt x="24" y="90"/>
                    </a:lnTo>
                    <a:lnTo>
                      <a:pt x="22" y="104"/>
                    </a:lnTo>
                    <a:lnTo>
                      <a:pt x="22" y="118"/>
                    </a:lnTo>
                    <a:lnTo>
                      <a:pt x="24" y="132"/>
                    </a:lnTo>
                    <a:lnTo>
                      <a:pt x="28" y="150"/>
                    </a:lnTo>
                    <a:lnTo>
                      <a:pt x="36" y="166"/>
                    </a:lnTo>
                    <a:lnTo>
                      <a:pt x="30" y="158"/>
                    </a:lnTo>
                    <a:lnTo>
                      <a:pt x="22" y="150"/>
                    </a:lnTo>
                    <a:lnTo>
                      <a:pt x="14" y="136"/>
                    </a:lnTo>
                    <a:lnTo>
                      <a:pt x="6" y="122"/>
                    </a:lnTo>
                    <a:lnTo>
                      <a:pt x="2" y="102"/>
                    </a:lnTo>
                    <a:lnTo>
                      <a:pt x="0" y="80"/>
                    </a:lnTo>
                    <a:lnTo>
                      <a:pt x="2" y="68"/>
                    </a:lnTo>
                    <a:lnTo>
                      <a:pt x="4" y="56"/>
                    </a:lnTo>
                    <a:lnTo>
                      <a:pt x="10" y="34"/>
                    </a:lnTo>
                    <a:lnTo>
                      <a:pt x="20" y="18"/>
                    </a:lnTo>
                    <a:lnTo>
                      <a:pt x="32" y="6"/>
                    </a:lnTo>
                    <a:lnTo>
                      <a:pt x="44" y="2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6" y="10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7" name="Freeform 121"/>
              <p:cNvSpPr>
                <a:spLocks/>
              </p:cNvSpPr>
              <p:nvPr/>
            </p:nvSpPr>
            <p:spPr bwMode="auto">
              <a:xfrm>
                <a:off x="3644" y="2966"/>
                <a:ext cx="78" cy="72"/>
              </a:xfrm>
              <a:custGeom>
                <a:avLst/>
                <a:gdLst>
                  <a:gd name="T0" fmla="*/ 78 w 78"/>
                  <a:gd name="T1" fmla="*/ 2 h 72"/>
                  <a:gd name="T2" fmla="*/ 78 w 78"/>
                  <a:gd name="T3" fmla="*/ 2 h 72"/>
                  <a:gd name="T4" fmla="*/ 68 w 78"/>
                  <a:gd name="T5" fmla="*/ 8 h 72"/>
                  <a:gd name="T6" fmla="*/ 44 w 78"/>
                  <a:gd name="T7" fmla="*/ 24 h 72"/>
                  <a:gd name="T8" fmla="*/ 32 w 78"/>
                  <a:gd name="T9" fmla="*/ 36 h 72"/>
                  <a:gd name="T10" fmla="*/ 20 w 78"/>
                  <a:gd name="T11" fmla="*/ 48 h 72"/>
                  <a:gd name="T12" fmla="*/ 8 w 78"/>
                  <a:gd name="T13" fmla="*/ 60 h 72"/>
                  <a:gd name="T14" fmla="*/ 2 w 78"/>
                  <a:gd name="T15" fmla="*/ 72 h 72"/>
                  <a:gd name="T16" fmla="*/ 0 w 78"/>
                  <a:gd name="T17" fmla="*/ 70 h 72"/>
                  <a:gd name="T18" fmla="*/ 0 w 78"/>
                  <a:gd name="T19" fmla="*/ 70 h 72"/>
                  <a:gd name="T20" fmla="*/ 8 w 78"/>
                  <a:gd name="T21" fmla="*/ 58 h 72"/>
                  <a:gd name="T22" fmla="*/ 18 w 78"/>
                  <a:gd name="T23" fmla="*/ 46 h 72"/>
                  <a:gd name="T24" fmla="*/ 30 w 78"/>
                  <a:gd name="T25" fmla="*/ 34 h 72"/>
                  <a:gd name="T26" fmla="*/ 44 w 78"/>
                  <a:gd name="T27" fmla="*/ 24 h 72"/>
                  <a:gd name="T28" fmla="*/ 66 w 78"/>
                  <a:gd name="T29" fmla="*/ 8 h 72"/>
                  <a:gd name="T30" fmla="*/ 78 w 78"/>
                  <a:gd name="T31" fmla="*/ 0 h 72"/>
                  <a:gd name="T32" fmla="*/ 78 w 78"/>
                  <a:gd name="T33" fmla="*/ 2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72"/>
                  <a:gd name="T53" fmla="*/ 78 w 78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72">
                    <a:moveTo>
                      <a:pt x="78" y="2"/>
                    </a:moveTo>
                    <a:lnTo>
                      <a:pt x="78" y="2"/>
                    </a:lnTo>
                    <a:lnTo>
                      <a:pt x="68" y="8"/>
                    </a:lnTo>
                    <a:lnTo>
                      <a:pt x="44" y="24"/>
                    </a:lnTo>
                    <a:lnTo>
                      <a:pt x="32" y="36"/>
                    </a:lnTo>
                    <a:lnTo>
                      <a:pt x="20" y="48"/>
                    </a:lnTo>
                    <a:lnTo>
                      <a:pt x="8" y="60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8" y="58"/>
                    </a:lnTo>
                    <a:lnTo>
                      <a:pt x="18" y="46"/>
                    </a:lnTo>
                    <a:lnTo>
                      <a:pt x="30" y="34"/>
                    </a:lnTo>
                    <a:lnTo>
                      <a:pt x="44" y="24"/>
                    </a:lnTo>
                    <a:lnTo>
                      <a:pt x="66" y="8"/>
                    </a:lnTo>
                    <a:lnTo>
                      <a:pt x="78" y="0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8" name="Freeform 122"/>
              <p:cNvSpPr>
                <a:spLocks/>
              </p:cNvSpPr>
              <p:nvPr/>
            </p:nvSpPr>
            <p:spPr bwMode="auto">
              <a:xfrm>
                <a:off x="3596" y="2960"/>
                <a:ext cx="114" cy="112"/>
              </a:xfrm>
              <a:custGeom>
                <a:avLst/>
                <a:gdLst>
                  <a:gd name="T0" fmla="*/ 114 w 114"/>
                  <a:gd name="T1" fmla="*/ 2 h 112"/>
                  <a:gd name="T2" fmla="*/ 114 w 114"/>
                  <a:gd name="T3" fmla="*/ 2 h 112"/>
                  <a:gd name="T4" fmla="*/ 98 w 114"/>
                  <a:gd name="T5" fmla="*/ 6 h 112"/>
                  <a:gd name="T6" fmla="*/ 82 w 114"/>
                  <a:gd name="T7" fmla="*/ 12 h 112"/>
                  <a:gd name="T8" fmla="*/ 62 w 114"/>
                  <a:gd name="T9" fmla="*/ 22 h 112"/>
                  <a:gd name="T10" fmla="*/ 44 w 114"/>
                  <a:gd name="T11" fmla="*/ 38 h 112"/>
                  <a:gd name="T12" fmla="*/ 34 w 114"/>
                  <a:gd name="T13" fmla="*/ 46 h 112"/>
                  <a:gd name="T14" fmla="*/ 26 w 114"/>
                  <a:gd name="T15" fmla="*/ 56 h 112"/>
                  <a:gd name="T16" fmla="*/ 18 w 114"/>
                  <a:gd name="T17" fmla="*/ 68 h 112"/>
                  <a:gd name="T18" fmla="*/ 10 w 114"/>
                  <a:gd name="T19" fmla="*/ 80 h 112"/>
                  <a:gd name="T20" fmla="*/ 6 w 114"/>
                  <a:gd name="T21" fmla="*/ 96 h 112"/>
                  <a:gd name="T22" fmla="*/ 2 w 114"/>
                  <a:gd name="T23" fmla="*/ 112 h 112"/>
                  <a:gd name="T24" fmla="*/ 0 w 114"/>
                  <a:gd name="T25" fmla="*/ 110 h 112"/>
                  <a:gd name="T26" fmla="*/ 0 w 114"/>
                  <a:gd name="T27" fmla="*/ 110 h 112"/>
                  <a:gd name="T28" fmla="*/ 4 w 114"/>
                  <a:gd name="T29" fmla="*/ 96 h 112"/>
                  <a:gd name="T30" fmla="*/ 8 w 114"/>
                  <a:gd name="T31" fmla="*/ 80 h 112"/>
                  <a:gd name="T32" fmla="*/ 16 w 114"/>
                  <a:gd name="T33" fmla="*/ 68 h 112"/>
                  <a:gd name="T34" fmla="*/ 24 w 114"/>
                  <a:gd name="T35" fmla="*/ 54 h 112"/>
                  <a:gd name="T36" fmla="*/ 24 w 114"/>
                  <a:gd name="T37" fmla="*/ 54 h 112"/>
                  <a:gd name="T38" fmla="*/ 32 w 114"/>
                  <a:gd name="T39" fmla="*/ 46 h 112"/>
                  <a:gd name="T40" fmla="*/ 42 w 114"/>
                  <a:gd name="T41" fmla="*/ 36 h 112"/>
                  <a:gd name="T42" fmla="*/ 52 w 114"/>
                  <a:gd name="T43" fmla="*/ 28 h 112"/>
                  <a:gd name="T44" fmla="*/ 62 w 114"/>
                  <a:gd name="T45" fmla="*/ 22 h 112"/>
                  <a:gd name="T46" fmla="*/ 62 w 114"/>
                  <a:gd name="T47" fmla="*/ 22 h 112"/>
                  <a:gd name="T48" fmla="*/ 82 w 114"/>
                  <a:gd name="T49" fmla="*/ 12 h 112"/>
                  <a:gd name="T50" fmla="*/ 98 w 114"/>
                  <a:gd name="T51" fmla="*/ 4 h 112"/>
                  <a:gd name="T52" fmla="*/ 112 w 114"/>
                  <a:gd name="T53" fmla="*/ 0 h 112"/>
                  <a:gd name="T54" fmla="*/ 114 w 114"/>
                  <a:gd name="T55" fmla="*/ 2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112"/>
                  <a:gd name="T86" fmla="*/ 114 w 11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112">
                    <a:moveTo>
                      <a:pt x="114" y="2"/>
                    </a:moveTo>
                    <a:lnTo>
                      <a:pt x="114" y="2"/>
                    </a:lnTo>
                    <a:lnTo>
                      <a:pt x="98" y="6"/>
                    </a:lnTo>
                    <a:lnTo>
                      <a:pt x="82" y="12"/>
                    </a:lnTo>
                    <a:lnTo>
                      <a:pt x="62" y="22"/>
                    </a:lnTo>
                    <a:lnTo>
                      <a:pt x="44" y="38"/>
                    </a:lnTo>
                    <a:lnTo>
                      <a:pt x="34" y="46"/>
                    </a:lnTo>
                    <a:lnTo>
                      <a:pt x="26" y="56"/>
                    </a:lnTo>
                    <a:lnTo>
                      <a:pt x="18" y="68"/>
                    </a:lnTo>
                    <a:lnTo>
                      <a:pt x="10" y="80"/>
                    </a:lnTo>
                    <a:lnTo>
                      <a:pt x="6" y="96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4" y="96"/>
                    </a:lnTo>
                    <a:lnTo>
                      <a:pt x="8" y="80"/>
                    </a:lnTo>
                    <a:lnTo>
                      <a:pt x="16" y="68"/>
                    </a:lnTo>
                    <a:lnTo>
                      <a:pt x="24" y="54"/>
                    </a:lnTo>
                    <a:lnTo>
                      <a:pt x="32" y="46"/>
                    </a:lnTo>
                    <a:lnTo>
                      <a:pt x="42" y="36"/>
                    </a:lnTo>
                    <a:lnTo>
                      <a:pt x="52" y="28"/>
                    </a:lnTo>
                    <a:lnTo>
                      <a:pt x="62" y="22"/>
                    </a:lnTo>
                    <a:lnTo>
                      <a:pt x="82" y="12"/>
                    </a:lnTo>
                    <a:lnTo>
                      <a:pt x="98" y="4"/>
                    </a:lnTo>
                    <a:lnTo>
                      <a:pt x="112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6162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9" name="Freeform 123"/>
              <p:cNvSpPr>
                <a:spLocks noEditPoints="1"/>
              </p:cNvSpPr>
              <p:nvPr/>
            </p:nvSpPr>
            <p:spPr bwMode="auto">
              <a:xfrm>
                <a:off x="3690" y="3054"/>
                <a:ext cx="112" cy="30"/>
              </a:xfrm>
              <a:custGeom>
                <a:avLst/>
                <a:gdLst>
                  <a:gd name="T0" fmla="*/ 100 w 112"/>
                  <a:gd name="T1" fmla="*/ 0 h 30"/>
                  <a:gd name="T2" fmla="*/ 88 w 112"/>
                  <a:gd name="T3" fmla="*/ 0 h 30"/>
                  <a:gd name="T4" fmla="*/ 74 w 112"/>
                  <a:gd name="T5" fmla="*/ 6 h 30"/>
                  <a:gd name="T6" fmla="*/ 68 w 112"/>
                  <a:gd name="T7" fmla="*/ 12 h 30"/>
                  <a:gd name="T8" fmla="*/ 66 w 112"/>
                  <a:gd name="T9" fmla="*/ 12 h 30"/>
                  <a:gd name="T10" fmla="*/ 56 w 112"/>
                  <a:gd name="T11" fmla="*/ 14 h 30"/>
                  <a:gd name="T12" fmla="*/ 38 w 112"/>
                  <a:gd name="T13" fmla="*/ 4 h 30"/>
                  <a:gd name="T14" fmla="*/ 20 w 112"/>
                  <a:gd name="T15" fmla="*/ 2 h 30"/>
                  <a:gd name="T16" fmla="*/ 4 w 112"/>
                  <a:gd name="T17" fmla="*/ 10 h 30"/>
                  <a:gd name="T18" fmla="*/ 0 w 112"/>
                  <a:gd name="T19" fmla="*/ 16 h 30"/>
                  <a:gd name="T20" fmla="*/ 8 w 112"/>
                  <a:gd name="T21" fmla="*/ 24 h 30"/>
                  <a:gd name="T22" fmla="*/ 28 w 112"/>
                  <a:gd name="T23" fmla="*/ 30 h 30"/>
                  <a:gd name="T24" fmla="*/ 44 w 112"/>
                  <a:gd name="T25" fmla="*/ 28 h 30"/>
                  <a:gd name="T26" fmla="*/ 54 w 112"/>
                  <a:gd name="T27" fmla="*/ 22 h 30"/>
                  <a:gd name="T28" fmla="*/ 56 w 112"/>
                  <a:gd name="T29" fmla="*/ 18 h 30"/>
                  <a:gd name="T30" fmla="*/ 62 w 112"/>
                  <a:gd name="T31" fmla="*/ 14 h 30"/>
                  <a:gd name="T32" fmla="*/ 68 w 112"/>
                  <a:gd name="T33" fmla="*/ 16 h 30"/>
                  <a:gd name="T34" fmla="*/ 70 w 112"/>
                  <a:gd name="T35" fmla="*/ 18 h 30"/>
                  <a:gd name="T36" fmla="*/ 76 w 112"/>
                  <a:gd name="T37" fmla="*/ 22 h 30"/>
                  <a:gd name="T38" fmla="*/ 90 w 112"/>
                  <a:gd name="T39" fmla="*/ 24 h 30"/>
                  <a:gd name="T40" fmla="*/ 102 w 112"/>
                  <a:gd name="T41" fmla="*/ 22 h 30"/>
                  <a:gd name="T42" fmla="*/ 110 w 112"/>
                  <a:gd name="T43" fmla="*/ 16 h 30"/>
                  <a:gd name="T44" fmla="*/ 108 w 112"/>
                  <a:gd name="T45" fmla="*/ 4 h 30"/>
                  <a:gd name="T46" fmla="*/ 54 w 112"/>
                  <a:gd name="T47" fmla="*/ 22 h 30"/>
                  <a:gd name="T48" fmla="*/ 36 w 112"/>
                  <a:gd name="T49" fmla="*/ 28 h 30"/>
                  <a:gd name="T50" fmla="*/ 28 w 112"/>
                  <a:gd name="T51" fmla="*/ 28 h 30"/>
                  <a:gd name="T52" fmla="*/ 8 w 112"/>
                  <a:gd name="T53" fmla="*/ 24 h 30"/>
                  <a:gd name="T54" fmla="*/ 2 w 112"/>
                  <a:gd name="T55" fmla="*/ 18 h 30"/>
                  <a:gd name="T56" fmla="*/ 4 w 112"/>
                  <a:gd name="T57" fmla="*/ 10 h 30"/>
                  <a:gd name="T58" fmla="*/ 14 w 112"/>
                  <a:gd name="T59" fmla="*/ 6 h 30"/>
                  <a:gd name="T60" fmla="*/ 28 w 112"/>
                  <a:gd name="T61" fmla="*/ 4 h 30"/>
                  <a:gd name="T62" fmla="*/ 52 w 112"/>
                  <a:gd name="T63" fmla="*/ 12 h 30"/>
                  <a:gd name="T64" fmla="*/ 54 w 112"/>
                  <a:gd name="T65" fmla="*/ 18 h 30"/>
                  <a:gd name="T66" fmla="*/ 54 w 112"/>
                  <a:gd name="T67" fmla="*/ 22 h 30"/>
                  <a:gd name="T68" fmla="*/ 108 w 112"/>
                  <a:gd name="T69" fmla="*/ 14 h 30"/>
                  <a:gd name="T70" fmla="*/ 90 w 112"/>
                  <a:gd name="T71" fmla="*/ 22 h 30"/>
                  <a:gd name="T72" fmla="*/ 72 w 112"/>
                  <a:gd name="T73" fmla="*/ 20 h 30"/>
                  <a:gd name="T74" fmla="*/ 70 w 112"/>
                  <a:gd name="T75" fmla="*/ 14 h 30"/>
                  <a:gd name="T76" fmla="*/ 72 w 112"/>
                  <a:gd name="T77" fmla="*/ 10 h 30"/>
                  <a:gd name="T78" fmla="*/ 88 w 112"/>
                  <a:gd name="T79" fmla="*/ 2 h 30"/>
                  <a:gd name="T80" fmla="*/ 100 w 112"/>
                  <a:gd name="T81" fmla="*/ 2 h 30"/>
                  <a:gd name="T82" fmla="*/ 110 w 112"/>
                  <a:gd name="T83" fmla="*/ 8 h 30"/>
                  <a:gd name="T84" fmla="*/ 108 w 112"/>
                  <a:gd name="T85" fmla="*/ 14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30"/>
                  <a:gd name="T131" fmla="*/ 112 w 112"/>
                  <a:gd name="T132" fmla="*/ 30 h 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30">
                    <a:moveTo>
                      <a:pt x="108" y="4"/>
                    </a:moveTo>
                    <a:lnTo>
                      <a:pt x="108" y="4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78" y="4"/>
                    </a:lnTo>
                    <a:lnTo>
                      <a:pt x="74" y="6"/>
                    </a:lnTo>
                    <a:lnTo>
                      <a:pt x="70" y="10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8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4" y="28"/>
                    </a:lnTo>
                    <a:lnTo>
                      <a:pt x="50" y="26"/>
                    </a:lnTo>
                    <a:lnTo>
                      <a:pt x="54" y="22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8"/>
                    </a:lnTo>
                    <a:lnTo>
                      <a:pt x="72" y="20"/>
                    </a:lnTo>
                    <a:lnTo>
                      <a:pt x="76" y="22"/>
                    </a:lnTo>
                    <a:lnTo>
                      <a:pt x="80" y="24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102" y="22"/>
                    </a:lnTo>
                    <a:lnTo>
                      <a:pt x="106" y="20"/>
                    </a:lnTo>
                    <a:lnTo>
                      <a:pt x="110" y="16"/>
                    </a:lnTo>
                    <a:lnTo>
                      <a:pt x="112" y="10"/>
                    </a:lnTo>
                    <a:lnTo>
                      <a:pt x="108" y="4"/>
                    </a:lnTo>
                    <a:close/>
                    <a:moveTo>
                      <a:pt x="54" y="22"/>
                    </a:moveTo>
                    <a:lnTo>
                      <a:pt x="54" y="22"/>
                    </a:lnTo>
                    <a:lnTo>
                      <a:pt x="48" y="24"/>
                    </a:lnTo>
                    <a:lnTo>
                      <a:pt x="44" y="26"/>
                    </a:lnTo>
                    <a:lnTo>
                      <a:pt x="36" y="28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4" y="26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22" y="4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8" y="8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4" y="22"/>
                    </a:lnTo>
                    <a:close/>
                    <a:moveTo>
                      <a:pt x="108" y="14"/>
                    </a:moveTo>
                    <a:lnTo>
                      <a:pt x="108" y="14"/>
                    </a:lnTo>
                    <a:lnTo>
                      <a:pt x="102" y="20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80" y="22"/>
                    </a:lnTo>
                    <a:lnTo>
                      <a:pt x="72" y="20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8" y="6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100" y="2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0" name="Freeform 124"/>
              <p:cNvSpPr>
                <a:spLocks/>
              </p:cNvSpPr>
              <p:nvPr/>
            </p:nvSpPr>
            <p:spPr bwMode="auto">
              <a:xfrm>
                <a:off x="3796" y="3246"/>
                <a:ext cx="182" cy="352"/>
              </a:xfrm>
              <a:custGeom>
                <a:avLst/>
                <a:gdLst>
                  <a:gd name="T0" fmla="*/ 8 w 182"/>
                  <a:gd name="T1" fmla="*/ 352 h 352"/>
                  <a:gd name="T2" fmla="*/ 0 w 182"/>
                  <a:gd name="T3" fmla="*/ 330 h 352"/>
                  <a:gd name="T4" fmla="*/ 0 w 182"/>
                  <a:gd name="T5" fmla="*/ 310 h 352"/>
                  <a:gd name="T6" fmla="*/ 4 w 182"/>
                  <a:gd name="T7" fmla="*/ 290 h 352"/>
                  <a:gd name="T8" fmla="*/ 16 w 182"/>
                  <a:gd name="T9" fmla="*/ 272 h 352"/>
                  <a:gd name="T10" fmla="*/ 40 w 182"/>
                  <a:gd name="T11" fmla="*/ 234 h 352"/>
                  <a:gd name="T12" fmla="*/ 52 w 182"/>
                  <a:gd name="T13" fmla="*/ 216 h 352"/>
                  <a:gd name="T14" fmla="*/ 76 w 182"/>
                  <a:gd name="T15" fmla="*/ 162 h 352"/>
                  <a:gd name="T16" fmla="*/ 92 w 182"/>
                  <a:gd name="T17" fmla="*/ 124 h 352"/>
                  <a:gd name="T18" fmla="*/ 94 w 182"/>
                  <a:gd name="T19" fmla="*/ 98 h 352"/>
                  <a:gd name="T20" fmla="*/ 96 w 182"/>
                  <a:gd name="T21" fmla="*/ 88 h 352"/>
                  <a:gd name="T22" fmla="*/ 104 w 182"/>
                  <a:gd name="T23" fmla="*/ 68 h 352"/>
                  <a:gd name="T24" fmla="*/ 102 w 182"/>
                  <a:gd name="T25" fmla="*/ 56 h 352"/>
                  <a:gd name="T26" fmla="*/ 96 w 182"/>
                  <a:gd name="T27" fmla="*/ 34 h 352"/>
                  <a:gd name="T28" fmla="*/ 96 w 182"/>
                  <a:gd name="T29" fmla="*/ 30 h 352"/>
                  <a:gd name="T30" fmla="*/ 102 w 182"/>
                  <a:gd name="T31" fmla="*/ 30 h 352"/>
                  <a:gd name="T32" fmla="*/ 106 w 182"/>
                  <a:gd name="T33" fmla="*/ 34 h 352"/>
                  <a:gd name="T34" fmla="*/ 112 w 182"/>
                  <a:gd name="T35" fmla="*/ 48 h 352"/>
                  <a:gd name="T36" fmla="*/ 126 w 182"/>
                  <a:gd name="T37" fmla="*/ 70 h 352"/>
                  <a:gd name="T38" fmla="*/ 134 w 182"/>
                  <a:gd name="T39" fmla="*/ 60 h 352"/>
                  <a:gd name="T40" fmla="*/ 148 w 182"/>
                  <a:gd name="T41" fmla="*/ 30 h 352"/>
                  <a:gd name="T42" fmla="*/ 158 w 182"/>
                  <a:gd name="T43" fmla="*/ 6 h 352"/>
                  <a:gd name="T44" fmla="*/ 160 w 182"/>
                  <a:gd name="T45" fmla="*/ 0 h 352"/>
                  <a:gd name="T46" fmla="*/ 160 w 182"/>
                  <a:gd name="T47" fmla="*/ 26 h 352"/>
                  <a:gd name="T48" fmla="*/ 160 w 182"/>
                  <a:gd name="T49" fmla="*/ 48 h 352"/>
                  <a:gd name="T50" fmla="*/ 156 w 182"/>
                  <a:gd name="T51" fmla="*/ 54 h 352"/>
                  <a:gd name="T52" fmla="*/ 148 w 182"/>
                  <a:gd name="T53" fmla="*/ 64 h 352"/>
                  <a:gd name="T54" fmla="*/ 164 w 182"/>
                  <a:gd name="T55" fmla="*/ 44 h 352"/>
                  <a:gd name="T56" fmla="*/ 172 w 182"/>
                  <a:gd name="T57" fmla="*/ 38 h 352"/>
                  <a:gd name="T58" fmla="*/ 182 w 182"/>
                  <a:gd name="T59" fmla="*/ 34 h 352"/>
                  <a:gd name="T60" fmla="*/ 168 w 182"/>
                  <a:gd name="T61" fmla="*/ 50 h 352"/>
                  <a:gd name="T62" fmla="*/ 164 w 182"/>
                  <a:gd name="T63" fmla="*/ 60 h 352"/>
                  <a:gd name="T64" fmla="*/ 156 w 182"/>
                  <a:gd name="T65" fmla="*/ 74 h 352"/>
                  <a:gd name="T66" fmla="*/ 138 w 182"/>
                  <a:gd name="T67" fmla="*/ 90 h 352"/>
                  <a:gd name="T68" fmla="*/ 122 w 182"/>
                  <a:gd name="T69" fmla="*/ 110 h 352"/>
                  <a:gd name="T70" fmla="*/ 112 w 182"/>
                  <a:gd name="T71" fmla="*/ 124 h 352"/>
                  <a:gd name="T72" fmla="*/ 92 w 182"/>
                  <a:gd name="T73" fmla="*/ 186 h 352"/>
                  <a:gd name="T74" fmla="*/ 84 w 182"/>
                  <a:gd name="T75" fmla="*/ 218 h 352"/>
                  <a:gd name="T76" fmla="*/ 74 w 182"/>
                  <a:gd name="T77" fmla="*/ 268 h 352"/>
                  <a:gd name="T78" fmla="*/ 56 w 182"/>
                  <a:gd name="T79" fmla="*/ 308 h 352"/>
                  <a:gd name="T80" fmla="*/ 42 w 182"/>
                  <a:gd name="T81" fmla="*/ 326 h 352"/>
                  <a:gd name="T82" fmla="*/ 18 w 182"/>
                  <a:gd name="T83" fmla="*/ 344 h 352"/>
                  <a:gd name="T84" fmla="*/ 14 w 182"/>
                  <a:gd name="T85" fmla="*/ 350 h 352"/>
                  <a:gd name="T86" fmla="*/ 8 w 182"/>
                  <a:gd name="T87" fmla="*/ 352 h 352"/>
                  <a:gd name="T88" fmla="*/ 8 w 182"/>
                  <a:gd name="T89" fmla="*/ 352 h 3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2"/>
                  <a:gd name="T136" fmla="*/ 0 h 352"/>
                  <a:gd name="T137" fmla="*/ 182 w 182"/>
                  <a:gd name="T138" fmla="*/ 352 h 35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2" h="352">
                    <a:moveTo>
                      <a:pt x="8" y="352"/>
                    </a:moveTo>
                    <a:lnTo>
                      <a:pt x="8" y="352"/>
                    </a:lnTo>
                    <a:lnTo>
                      <a:pt x="4" y="346"/>
                    </a:lnTo>
                    <a:lnTo>
                      <a:pt x="0" y="330"/>
                    </a:lnTo>
                    <a:lnTo>
                      <a:pt x="0" y="320"/>
                    </a:lnTo>
                    <a:lnTo>
                      <a:pt x="0" y="310"/>
                    </a:lnTo>
                    <a:lnTo>
                      <a:pt x="2" y="300"/>
                    </a:lnTo>
                    <a:lnTo>
                      <a:pt x="4" y="290"/>
                    </a:lnTo>
                    <a:lnTo>
                      <a:pt x="16" y="272"/>
                    </a:lnTo>
                    <a:lnTo>
                      <a:pt x="28" y="254"/>
                    </a:lnTo>
                    <a:lnTo>
                      <a:pt x="40" y="234"/>
                    </a:lnTo>
                    <a:lnTo>
                      <a:pt x="52" y="216"/>
                    </a:lnTo>
                    <a:lnTo>
                      <a:pt x="64" y="192"/>
                    </a:lnTo>
                    <a:lnTo>
                      <a:pt x="76" y="162"/>
                    </a:lnTo>
                    <a:lnTo>
                      <a:pt x="92" y="124"/>
                    </a:lnTo>
                    <a:lnTo>
                      <a:pt x="92" y="108"/>
                    </a:lnTo>
                    <a:lnTo>
                      <a:pt x="94" y="98"/>
                    </a:lnTo>
                    <a:lnTo>
                      <a:pt x="96" y="88"/>
                    </a:lnTo>
                    <a:lnTo>
                      <a:pt x="102" y="74"/>
                    </a:lnTo>
                    <a:lnTo>
                      <a:pt x="104" y="68"/>
                    </a:lnTo>
                    <a:lnTo>
                      <a:pt x="102" y="56"/>
                    </a:lnTo>
                    <a:lnTo>
                      <a:pt x="100" y="44"/>
                    </a:lnTo>
                    <a:lnTo>
                      <a:pt x="96" y="34"/>
                    </a:lnTo>
                    <a:lnTo>
                      <a:pt x="96" y="30"/>
                    </a:lnTo>
                    <a:lnTo>
                      <a:pt x="98" y="28"/>
                    </a:lnTo>
                    <a:lnTo>
                      <a:pt x="102" y="30"/>
                    </a:lnTo>
                    <a:lnTo>
                      <a:pt x="106" y="34"/>
                    </a:lnTo>
                    <a:lnTo>
                      <a:pt x="110" y="40"/>
                    </a:lnTo>
                    <a:lnTo>
                      <a:pt x="112" y="48"/>
                    </a:lnTo>
                    <a:lnTo>
                      <a:pt x="112" y="58"/>
                    </a:lnTo>
                    <a:lnTo>
                      <a:pt x="126" y="70"/>
                    </a:lnTo>
                    <a:lnTo>
                      <a:pt x="134" y="60"/>
                    </a:lnTo>
                    <a:lnTo>
                      <a:pt x="142" y="48"/>
                    </a:lnTo>
                    <a:lnTo>
                      <a:pt x="148" y="30"/>
                    </a:lnTo>
                    <a:lnTo>
                      <a:pt x="158" y="6"/>
                    </a:lnTo>
                    <a:lnTo>
                      <a:pt x="160" y="0"/>
                    </a:lnTo>
                    <a:lnTo>
                      <a:pt x="160" y="26"/>
                    </a:lnTo>
                    <a:lnTo>
                      <a:pt x="160" y="42"/>
                    </a:lnTo>
                    <a:lnTo>
                      <a:pt x="160" y="48"/>
                    </a:lnTo>
                    <a:lnTo>
                      <a:pt x="156" y="54"/>
                    </a:lnTo>
                    <a:lnTo>
                      <a:pt x="148" y="64"/>
                    </a:lnTo>
                    <a:lnTo>
                      <a:pt x="156" y="54"/>
                    </a:lnTo>
                    <a:lnTo>
                      <a:pt x="164" y="44"/>
                    </a:lnTo>
                    <a:lnTo>
                      <a:pt x="172" y="38"/>
                    </a:lnTo>
                    <a:lnTo>
                      <a:pt x="182" y="34"/>
                    </a:lnTo>
                    <a:lnTo>
                      <a:pt x="174" y="42"/>
                    </a:lnTo>
                    <a:lnTo>
                      <a:pt x="168" y="50"/>
                    </a:lnTo>
                    <a:lnTo>
                      <a:pt x="164" y="60"/>
                    </a:lnTo>
                    <a:lnTo>
                      <a:pt x="160" y="68"/>
                    </a:lnTo>
                    <a:lnTo>
                      <a:pt x="156" y="74"/>
                    </a:lnTo>
                    <a:lnTo>
                      <a:pt x="148" y="80"/>
                    </a:lnTo>
                    <a:lnTo>
                      <a:pt x="138" y="90"/>
                    </a:lnTo>
                    <a:lnTo>
                      <a:pt x="122" y="110"/>
                    </a:lnTo>
                    <a:lnTo>
                      <a:pt x="112" y="124"/>
                    </a:lnTo>
                    <a:lnTo>
                      <a:pt x="100" y="158"/>
                    </a:lnTo>
                    <a:lnTo>
                      <a:pt x="92" y="186"/>
                    </a:lnTo>
                    <a:lnTo>
                      <a:pt x="84" y="218"/>
                    </a:lnTo>
                    <a:lnTo>
                      <a:pt x="80" y="246"/>
                    </a:lnTo>
                    <a:lnTo>
                      <a:pt x="74" y="268"/>
                    </a:lnTo>
                    <a:lnTo>
                      <a:pt x="68" y="288"/>
                    </a:lnTo>
                    <a:lnTo>
                      <a:pt x="56" y="308"/>
                    </a:lnTo>
                    <a:lnTo>
                      <a:pt x="42" y="326"/>
                    </a:lnTo>
                    <a:lnTo>
                      <a:pt x="28" y="336"/>
                    </a:lnTo>
                    <a:lnTo>
                      <a:pt x="18" y="344"/>
                    </a:lnTo>
                    <a:lnTo>
                      <a:pt x="14" y="350"/>
                    </a:lnTo>
                    <a:lnTo>
                      <a:pt x="10" y="352"/>
                    </a:lnTo>
                    <a:lnTo>
                      <a:pt x="8" y="352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1" name="Freeform 125"/>
              <p:cNvSpPr>
                <a:spLocks/>
              </p:cNvSpPr>
              <p:nvPr/>
            </p:nvSpPr>
            <p:spPr bwMode="auto">
              <a:xfrm>
                <a:off x="3896" y="3318"/>
                <a:ext cx="44" cy="46"/>
              </a:xfrm>
              <a:custGeom>
                <a:avLst/>
                <a:gdLst>
                  <a:gd name="T0" fmla="*/ 0 w 44"/>
                  <a:gd name="T1" fmla="*/ 46 h 46"/>
                  <a:gd name="T2" fmla="*/ 0 w 44"/>
                  <a:gd name="T3" fmla="*/ 46 h 46"/>
                  <a:gd name="T4" fmla="*/ 4 w 44"/>
                  <a:gd name="T5" fmla="*/ 36 h 46"/>
                  <a:gd name="T6" fmla="*/ 10 w 44"/>
                  <a:gd name="T7" fmla="*/ 26 h 46"/>
                  <a:gd name="T8" fmla="*/ 20 w 44"/>
                  <a:gd name="T9" fmla="*/ 18 h 46"/>
                  <a:gd name="T10" fmla="*/ 20 w 44"/>
                  <a:gd name="T11" fmla="*/ 18 h 46"/>
                  <a:gd name="T12" fmla="*/ 36 w 44"/>
                  <a:gd name="T13" fmla="*/ 6 h 46"/>
                  <a:gd name="T14" fmla="*/ 44 w 44"/>
                  <a:gd name="T15" fmla="*/ 0 h 46"/>
                  <a:gd name="T16" fmla="*/ 44 w 44"/>
                  <a:gd name="T17" fmla="*/ 0 h 46"/>
                  <a:gd name="T18" fmla="*/ 34 w 44"/>
                  <a:gd name="T19" fmla="*/ 4 h 46"/>
                  <a:gd name="T20" fmla="*/ 24 w 44"/>
                  <a:gd name="T21" fmla="*/ 12 h 46"/>
                  <a:gd name="T22" fmla="*/ 12 w 44"/>
                  <a:gd name="T23" fmla="*/ 20 h 46"/>
                  <a:gd name="T24" fmla="*/ 4 w 44"/>
                  <a:gd name="T25" fmla="*/ 32 h 46"/>
                  <a:gd name="T26" fmla="*/ 4 w 44"/>
                  <a:gd name="T27" fmla="*/ 32 h 46"/>
                  <a:gd name="T28" fmla="*/ 0 w 44"/>
                  <a:gd name="T29" fmla="*/ 38 h 46"/>
                  <a:gd name="T30" fmla="*/ 0 w 44"/>
                  <a:gd name="T31" fmla="*/ 46 h 46"/>
                  <a:gd name="T32" fmla="*/ 0 w 44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46"/>
                  <a:gd name="T53" fmla="*/ 44 w 4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46">
                    <a:moveTo>
                      <a:pt x="0" y="46"/>
                    </a:moveTo>
                    <a:lnTo>
                      <a:pt x="0" y="46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20" y="18"/>
                    </a:lnTo>
                    <a:lnTo>
                      <a:pt x="36" y="6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4" y="12"/>
                    </a:lnTo>
                    <a:lnTo>
                      <a:pt x="12" y="20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9C61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2" name="Freeform 126"/>
              <p:cNvSpPr>
                <a:spLocks/>
              </p:cNvSpPr>
              <p:nvPr/>
            </p:nvSpPr>
            <p:spPr bwMode="auto">
              <a:xfrm>
                <a:off x="3560" y="3598"/>
                <a:ext cx="292" cy="426"/>
              </a:xfrm>
              <a:custGeom>
                <a:avLst/>
                <a:gdLst>
                  <a:gd name="T0" fmla="*/ 58 w 292"/>
                  <a:gd name="T1" fmla="*/ 0 h 426"/>
                  <a:gd name="T2" fmla="*/ 58 w 292"/>
                  <a:gd name="T3" fmla="*/ 0 h 426"/>
                  <a:gd name="T4" fmla="*/ 52 w 292"/>
                  <a:gd name="T5" fmla="*/ 12 h 426"/>
                  <a:gd name="T6" fmla="*/ 34 w 292"/>
                  <a:gd name="T7" fmla="*/ 44 h 426"/>
                  <a:gd name="T8" fmla="*/ 24 w 292"/>
                  <a:gd name="T9" fmla="*/ 66 h 426"/>
                  <a:gd name="T10" fmla="*/ 14 w 292"/>
                  <a:gd name="T11" fmla="*/ 90 h 426"/>
                  <a:gd name="T12" fmla="*/ 6 w 292"/>
                  <a:gd name="T13" fmla="*/ 114 h 426"/>
                  <a:gd name="T14" fmla="*/ 2 w 292"/>
                  <a:gd name="T15" fmla="*/ 140 h 426"/>
                  <a:gd name="T16" fmla="*/ 2 w 292"/>
                  <a:gd name="T17" fmla="*/ 140 h 426"/>
                  <a:gd name="T18" fmla="*/ 0 w 292"/>
                  <a:gd name="T19" fmla="*/ 162 h 426"/>
                  <a:gd name="T20" fmla="*/ 2 w 292"/>
                  <a:gd name="T21" fmla="*/ 190 h 426"/>
                  <a:gd name="T22" fmla="*/ 10 w 292"/>
                  <a:gd name="T23" fmla="*/ 264 h 426"/>
                  <a:gd name="T24" fmla="*/ 22 w 292"/>
                  <a:gd name="T25" fmla="*/ 346 h 426"/>
                  <a:gd name="T26" fmla="*/ 36 w 292"/>
                  <a:gd name="T27" fmla="*/ 426 h 426"/>
                  <a:gd name="T28" fmla="*/ 292 w 292"/>
                  <a:gd name="T29" fmla="*/ 426 h 426"/>
                  <a:gd name="T30" fmla="*/ 244 w 292"/>
                  <a:gd name="T31" fmla="*/ 174 h 426"/>
                  <a:gd name="T32" fmla="*/ 244 w 292"/>
                  <a:gd name="T33" fmla="*/ 174 h 426"/>
                  <a:gd name="T34" fmla="*/ 226 w 292"/>
                  <a:gd name="T35" fmla="*/ 102 h 426"/>
                  <a:gd name="T36" fmla="*/ 214 w 292"/>
                  <a:gd name="T37" fmla="*/ 50 h 426"/>
                  <a:gd name="T38" fmla="*/ 206 w 292"/>
                  <a:gd name="T39" fmla="*/ 8 h 426"/>
                  <a:gd name="T40" fmla="*/ 58 w 292"/>
                  <a:gd name="T41" fmla="*/ 0 h 4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2"/>
                  <a:gd name="T64" fmla="*/ 0 h 426"/>
                  <a:gd name="T65" fmla="*/ 292 w 292"/>
                  <a:gd name="T66" fmla="*/ 426 h 4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2" h="426">
                    <a:moveTo>
                      <a:pt x="58" y="0"/>
                    </a:moveTo>
                    <a:lnTo>
                      <a:pt x="58" y="0"/>
                    </a:lnTo>
                    <a:lnTo>
                      <a:pt x="52" y="12"/>
                    </a:lnTo>
                    <a:lnTo>
                      <a:pt x="34" y="44"/>
                    </a:lnTo>
                    <a:lnTo>
                      <a:pt x="24" y="66"/>
                    </a:lnTo>
                    <a:lnTo>
                      <a:pt x="14" y="90"/>
                    </a:lnTo>
                    <a:lnTo>
                      <a:pt x="6" y="114"/>
                    </a:lnTo>
                    <a:lnTo>
                      <a:pt x="2" y="140"/>
                    </a:lnTo>
                    <a:lnTo>
                      <a:pt x="0" y="162"/>
                    </a:lnTo>
                    <a:lnTo>
                      <a:pt x="2" y="190"/>
                    </a:lnTo>
                    <a:lnTo>
                      <a:pt x="10" y="264"/>
                    </a:lnTo>
                    <a:lnTo>
                      <a:pt x="22" y="346"/>
                    </a:lnTo>
                    <a:lnTo>
                      <a:pt x="36" y="426"/>
                    </a:lnTo>
                    <a:lnTo>
                      <a:pt x="292" y="426"/>
                    </a:lnTo>
                    <a:lnTo>
                      <a:pt x="244" y="174"/>
                    </a:lnTo>
                    <a:lnTo>
                      <a:pt x="226" y="102"/>
                    </a:lnTo>
                    <a:lnTo>
                      <a:pt x="214" y="50"/>
                    </a:lnTo>
                    <a:lnTo>
                      <a:pt x="206" y="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3" name="Freeform 127"/>
              <p:cNvSpPr>
                <a:spLocks/>
              </p:cNvSpPr>
              <p:nvPr/>
            </p:nvSpPr>
            <p:spPr bwMode="auto">
              <a:xfrm>
                <a:off x="3722" y="3234"/>
                <a:ext cx="114" cy="306"/>
              </a:xfrm>
              <a:custGeom>
                <a:avLst/>
                <a:gdLst>
                  <a:gd name="T0" fmla="*/ 10 w 114"/>
                  <a:gd name="T1" fmla="*/ 2 h 306"/>
                  <a:gd name="T2" fmla="*/ 10 w 114"/>
                  <a:gd name="T3" fmla="*/ 2 h 306"/>
                  <a:gd name="T4" fmla="*/ 20 w 114"/>
                  <a:gd name="T5" fmla="*/ 8 h 306"/>
                  <a:gd name="T6" fmla="*/ 32 w 114"/>
                  <a:gd name="T7" fmla="*/ 12 h 306"/>
                  <a:gd name="T8" fmla="*/ 58 w 114"/>
                  <a:gd name="T9" fmla="*/ 20 h 306"/>
                  <a:gd name="T10" fmla="*/ 70 w 114"/>
                  <a:gd name="T11" fmla="*/ 26 h 306"/>
                  <a:gd name="T12" fmla="*/ 78 w 114"/>
                  <a:gd name="T13" fmla="*/ 32 h 306"/>
                  <a:gd name="T14" fmla="*/ 80 w 114"/>
                  <a:gd name="T15" fmla="*/ 36 h 306"/>
                  <a:gd name="T16" fmla="*/ 82 w 114"/>
                  <a:gd name="T17" fmla="*/ 40 h 306"/>
                  <a:gd name="T18" fmla="*/ 82 w 114"/>
                  <a:gd name="T19" fmla="*/ 46 h 306"/>
                  <a:gd name="T20" fmla="*/ 82 w 114"/>
                  <a:gd name="T21" fmla="*/ 52 h 306"/>
                  <a:gd name="T22" fmla="*/ 82 w 114"/>
                  <a:gd name="T23" fmla="*/ 52 h 306"/>
                  <a:gd name="T24" fmla="*/ 80 w 114"/>
                  <a:gd name="T25" fmla="*/ 66 h 306"/>
                  <a:gd name="T26" fmla="*/ 80 w 114"/>
                  <a:gd name="T27" fmla="*/ 82 h 306"/>
                  <a:gd name="T28" fmla="*/ 84 w 114"/>
                  <a:gd name="T29" fmla="*/ 116 h 306"/>
                  <a:gd name="T30" fmla="*/ 98 w 114"/>
                  <a:gd name="T31" fmla="*/ 194 h 306"/>
                  <a:gd name="T32" fmla="*/ 98 w 114"/>
                  <a:gd name="T33" fmla="*/ 194 h 306"/>
                  <a:gd name="T34" fmla="*/ 102 w 114"/>
                  <a:gd name="T35" fmla="*/ 214 h 306"/>
                  <a:gd name="T36" fmla="*/ 106 w 114"/>
                  <a:gd name="T37" fmla="*/ 226 h 306"/>
                  <a:gd name="T38" fmla="*/ 110 w 114"/>
                  <a:gd name="T39" fmla="*/ 232 h 306"/>
                  <a:gd name="T40" fmla="*/ 112 w 114"/>
                  <a:gd name="T41" fmla="*/ 236 h 306"/>
                  <a:gd name="T42" fmla="*/ 114 w 114"/>
                  <a:gd name="T43" fmla="*/ 238 h 306"/>
                  <a:gd name="T44" fmla="*/ 114 w 114"/>
                  <a:gd name="T45" fmla="*/ 242 h 306"/>
                  <a:gd name="T46" fmla="*/ 112 w 114"/>
                  <a:gd name="T47" fmla="*/ 258 h 306"/>
                  <a:gd name="T48" fmla="*/ 78 w 114"/>
                  <a:gd name="T49" fmla="*/ 302 h 306"/>
                  <a:gd name="T50" fmla="*/ 78 w 114"/>
                  <a:gd name="T51" fmla="*/ 302 h 306"/>
                  <a:gd name="T52" fmla="*/ 78 w 114"/>
                  <a:gd name="T53" fmla="*/ 304 h 306"/>
                  <a:gd name="T54" fmla="*/ 76 w 114"/>
                  <a:gd name="T55" fmla="*/ 306 h 306"/>
                  <a:gd name="T56" fmla="*/ 76 w 114"/>
                  <a:gd name="T57" fmla="*/ 306 h 306"/>
                  <a:gd name="T58" fmla="*/ 72 w 114"/>
                  <a:gd name="T59" fmla="*/ 300 h 306"/>
                  <a:gd name="T60" fmla="*/ 66 w 114"/>
                  <a:gd name="T61" fmla="*/ 280 h 306"/>
                  <a:gd name="T62" fmla="*/ 66 w 114"/>
                  <a:gd name="T63" fmla="*/ 280 h 306"/>
                  <a:gd name="T64" fmla="*/ 60 w 114"/>
                  <a:gd name="T65" fmla="*/ 250 h 306"/>
                  <a:gd name="T66" fmla="*/ 58 w 114"/>
                  <a:gd name="T67" fmla="*/ 222 h 306"/>
                  <a:gd name="T68" fmla="*/ 54 w 114"/>
                  <a:gd name="T69" fmla="*/ 194 h 306"/>
                  <a:gd name="T70" fmla="*/ 50 w 114"/>
                  <a:gd name="T71" fmla="*/ 170 h 306"/>
                  <a:gd name="T72" fmla="*/ 50 w 114"/>
                  <a:gd name="T73" fmla="*/ 170 h 306"/>
                  <a:gd name="T74" fmla="*/ 26 w 114"/>
                  <a:gd name="T75" fmla="*/ 82 h 306"/>
                  <a:gd name="T76" fmla="*/ 26 w 114"/>
                  <a:gd name="T77" fmla="*/ 82 h 306"/>
                  <a:gd name="T78" fmla="*/ 20 w 114"/>
                  <a:gd name="T79" fmla="*/ 68 h 306"/>
                  <a:gd name="T80" fmla="*/ 8 w 114"/>
                  <a:gd name="T81" fmla="*/ 36 h 306"/>
                  <a:gd name="T82" fmla="*/ 4 w 114"/>
                  <a:gd name="T83" fmla="*/ 20 h 306"/>
                  <a:gd name="T84" fmla="*/ 0 w 114"/>
                  <a:gd name="T85" fmla="*/ 8 h 306"/>
                  <a:gd name="T86" fmla="*/ 2 w 114"/>
                  <a:gd name="T87" fmla="*/ 4 h 306"/>
                  <a:gd name="T88" fmla="*/ 2 w 114"/>
                  <a:gd name="T89" fmla="*/ 2 h 306"/>
                  <a:gd name="T90" fmla="*/ 6 w 114"/>
                  <a:gd name="T91" fmla="*/ 0 h 306"/>
                  <a:gd name="T92" fmla="*/ 10 w 114"/>
                  <a:gd name="T93" fmla="*/ 2 h 306"/>
                  <a:gd name="T94" fmla="*/ 10 w 114"/>
                  <a:gd name="T95" fmla="*/ 2 h 3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4"/>
                  <a:gd name="T145" fmla="*/ 0 h 306"/>
                  <a:gd name="T146" fmla="*/ 114 w 114"/>
                  <a:gd name="T147" fmla="*/ 306 h 30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4" h="306">
                    <a:moveTo>
                      <a:pt x="10" y="2"/>
                    </a:moveTo>
                    <a:lnTo>
                      <a:pt x="10" y="2"/>
                    </a:lnTo>
                    <a:lnTo>
                      <a:pt x="20" y="8"/>
                    </a:lnTo>
                    <a:lnTo>
                      <a:pt x="32" y="12"/>
                    </a:lnTo>
                    <a:lnTo>
                      <a:pt x="58" y="20"/>
                    </a:lnTo>
                    <a:lnTo>
                      <a:pt x="70" y="26"/>
                    </a:lnTo>
                    <a:lnTo>
                      <a:pt x="78" y="32"/>
                    </a:lnTo>
                    <a:lnTo>
                      <a:pt x="80" y="36"/>
                    </a:lnTo>
                    <a:lnTo>
                      <a:pt x="82" y="40"/>
                    </a:lnTo>
                    <a:lnTo>
                      <a:pt x="82" y="46"/>
                    </a:lnTo>
                    <a:lnTo>
                      <a:pt x="82" y="52"/>
                    </a:lnTo>
                    <a:lnTo>
                      <a:pt x="80" y="66"/>
                    </a:lnTo>
                    <a:lnTo>
                      <a:pt x="80" y="82"/>
                    </a:lnTo>
                    <a:lnTo>
                      <a:pt x="84" y="116"/>
                    </a:lnTo>
                    <a:lnTo>
                      <a:pt x="98" y="194"/>
                    </a:lnTo>
                    <a:lnTo>
                      <a:pt x="102" y="214"/>
                    </a:lnTo>
                    <a:lnTo>
                      <a:pt x="106" y="226"/>
                    </a:lnTo>
                    <a:lnTo>
                      <a:pt x="110" y="232"/>
                    </a:lnTo>
                    <a:lnTo>
                      <a:pt x="112" y="236"/>
                    </a:lnTo>
                    <a:lnTo>
                      <a:pt x="114" y="238"/>
                    </a:lnTo>
                    <a:lnTo>
                      <a:pt x="114" y="242"/>
                    </a:lnTo>
                    <a:lnTo>
                      <a:pt x="112" y="258"/>
                    </a:lnTo>
                    <a:lnTo>
                      <a:pt x="78" y="302"/>
                    </a:lnTo>
                    <a:lnTo>
                      <a:pt x="78" y="304"/>
                    </a:lnTo>
                    <a:lnTo>
                      <a:pt x="76" y="306"/>
                    </a:lnTo>
                    <a:lnTo>
                      <a:pt x="72" y="300"/>
                    </a:lnTo>
                    <a:lnTo>
                      <a:pt x="66" y="280"/>
                    </a:lnTo>
                    <a:lnTo>
                      <a:pt x="60" y="250"/>
                    </a:lnTo>
                    <a:lnTo>
                      <a:pt x="58" y="222"/>
                    </a:lnTo>
                    <a:lnTo>
                      <a:pt x="54" y="194"/>
                    </a:lnTo>
                    <a:lnTo>
                      <a:pt x="50" y="170"/>
                    </a:lnTo>
                    <a:lnTo>
                      <a:pt x="26" y="82"/>
                    </a:lnTo>
                    <a:lnTo>
                      <a:pt x="20" y="68"/>
                    </a:lnTo>
                    <a:lnTo>
                      <a:pt x="8" y="36"/>
                    </a:lnTo>
                    <a:lnTo>
                      <a:pt x="4" y="2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4" name="Freeform 128"/>
              <p:cNvSpPr>
                <a:spLocks/>
              </p:cNvSpPr>
              <p:nvPr/>
            </p:nvSpPr>
            <p:spPr bwMode="auto">
              <a:xfrm>
                <a:off x="3538" y="3218"/>
                <a:ext cx="254" cy="442"/>
              </a:xfrm>
              <a:custGeom>
                <a:avLst/>
                <a:gdLst>
                  <a:gd name="T0" fmla="*/ 238 w 254"/>
                  <a:gd name="T1" fmla="*/ 34 h 442"/>
                  <a:gd name="T2" fmla="*/ 246 w 254"/>
                  <a:gd name="T3" fmla="*/ 42 h 442"/>
                  <a:gd name="T4" fmla="*/ 252 w 254"/>
                  <a:gd name="T5" fmla="*/ 54 h 442"/>
                  <a:gd name="T6" fmla="*/ 250 w 254"/>
                  <a:gd name="T7" fmla="*/ 94 h 442"/>
                  <a:gd name="T8" fmla="*/ 242 w 254"/>
                  <a:gd name="T9" fmla="*/ 130 h 442"/>
                  <a:gd name="T10" fmla="*/ 240 w 254"/>
                  <a:gd name="T11" fmla="*/ 154 h 442"/>
                  <a:gd name="T12" fmla="*/ 242 w 254"/>
                  <a:gd name="T13" fmla="*/ 160 h 442"/>
                  <a:gd name="T14" fmla="*/ 246 w 254"/>
                  <a:gd name="T15" fmla="*/ 178 h 442"/>
                  <a:gd name="T16" fmla="*/ 242 w 254"/>
                  <a:gd name="T17" fmla="*/ 190 h 442"/>
                  <a:gd name="T18" fmla="*/ 232 w 254"/>
                  <a:gd name="T19" fmla="*/ 198 h 442"/>
                  <a:gd name="T20" fmla="*/ 224 w 254"/>
                  <a:gd name="T21" fmla="*/ 202 h 442"/>
                  <a:gd name="T22" fmla="*/ 220 w 254"/>
                  <a:gd name="T23" fmla="*/ 282 h 442"/>
                  <a:gd name="T24" fmla="*/ 220 w 254"/>
                  <a:gd name="T25" fmla="*/ 318 h 442"/>
                  <a:gd name="T26" fmla="*/ 232 w 254"/>
                  <a:gd name="T27" fmla="*/ 388 h 442"/>
                  <a:gd name="T28" fmla="*/ 242 w 254"/>
                  <a:gd name="T29" fmla="*/ 428 h 442"/>
                  <a:gd name="T30" fmla="*/ 206 w 254"/>
                  <a:gd name="T31" fmla="*/ 438 h 442"/>
                  <a:gd name="T32" fmla="*/ 154 w 254"/>
                  <a:gd name="T33" fmla="*/ 442 h 442"/>
                  <a:gd name="T34" fmla="*/ 122 w 254"/>
                  <a:gd name="T35" fmla="*/ 438 h 442"/>
                  <a:gd name="T36" fmla="*/ 90 w 254"/>
                  <a:gd name="T37" fmla="*/ 430 h 442"/>
                  <a:gd name="T38" fmla="*/ 58 w 254"/>
                  <a:gd name="T39" fmla="*/ 412 h 442"/>
                  <a:gd name="T40" fmla="*/ 74 w 254"/>
                  <a:gd name="T41" fmla="*/ 378 h 442"/>
                  <a:gd name="T42" fmla="*/ 92 w 254"/>
                  <a:gd name="T43" fmla="*/ 334 h 442"/>
                  <a:gd name="T44" fmla="*/ 94 w 254"/>
                  <a:gd name="T45" fmla="*/ 320 h 442"/>
                  <a:gd name="T46" fmla="*/ 92 w 254"/>
                  <a:gd name="T47" fmla="*/ 276 h 442"/>
                  <a:gd name="T48" fmla="*/ 82 w 254"/>
                  <a:gd name="T49" fmla="*/ 234 h 442"/>
                  <a:gd name="T50" fmla="*/ 64 w 254"/>
                  <a:gd name="T51" fmla="*/ 188 h 442"/>
                  <a:gd name="T52" fmla="*/ 38 w 254"/>
                  <a:gd name="T53" fmla="*/ 150 h 442"/>
                  <a:gd name="T54" fmla="*/ 10 w 254"/>
                  <a:gd name="T55" fmla="*/ 98 h 442"/>
                  <a:gd name="T56" fmla="*/ 4 w 254"/>
                  <a:gd name="T57" fmla="*/ 84 h 442"/>
                  <a:gd name="T58" fmla="*/ 0 w 254"/>
                  <a:gd name="T59" fmla="*/ 64 h 442"/>
                  <a:gd name="T60" fmla="*/ 2 w 254"/>
                  <a:gd name="T61" fmla="*/ 50 h 442"/>
                  <a:gd name="T62" fmla="*/ 10 w 254"/>
                  <a:gd name="T63" fmla="*/ 40 h 442"/>
                  <a:gd name="T64" fmla="*/ 18 w 254"/>
                  <a:gd name="T65" fmla="*/ 36 h 442"/>
                  <a:gd name="T66" fmla="*/ 68 w 254"/>
                  <a:gd name="T67" fmla="*/ 24 h 442"/>
                  <a:gd name="T68" fmla="*/ 86 w 254"/>
                  <a:gd name="T69" fmla="*/ 14 h 442"/>
                  <a:gd name="T70" fmla="*/ 90 w 254"/>
                  <a:gd name="T71" fmla="*/ 24 h 442"/>
                  <a:gd name="T72" fmla="*/ 110 w 254"/>
                  <a:gd name="T73" fmla="*/ 60 h 442"/>
                  <a:gd name="T74" fmla="*/ 136 w 254"/>
                  <a:gd name="T75" fmla="*/ 98 h 442"/>
                  <a:gd name="T76" fmla="*/ 154 w 254"/>
                  <a:gd name="T77" fmla="*/ 116 h 442"/>
                  <a:gd name="T78" fmla="*/ 168 w 254"/>
                  <a:gd name="T79" fmla="*/ 80 h 442"/>
                  <a:gd name="T80" fmla="*/ 174 w 254"/>
                  <a:gd name="T81" fmla="*/ 42 h 442"/>
                  <a:gd name="T82" fmla="*/ 170 w 254"/>
                  <a:gd name="T83" fmla="*/ 0 h 442"/>
                  <a:gd name="T84" fmla="*/ 176 w 254"/>
                  <a:gd name="T85" fmla="*/ 4 h 442"/>
                  <a:gd name="T86" fmla="*/ 194 w 254"/>
                  <a:gd name="T87" fmla="*/ 18 h 442"/>
                  <a:gd name="T88" fmla="*/ 238 w 254"/>
                  <a:gd name="T89" fmla="*/ 34 h 4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4"/>
                  <a:gd name="T136" fmla="*/ 0 h 442"/>
                  <a:gd name="T137" fmla="*/ 254 w 254"/>
                  <a:gd name="T138" fmla="*/ 442 h 4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4" h="442">
                    <a:moveTo>
                      <a:pt x="238" y="34"/>
                    </a:moveTo>
                    <a:lnTo>
                      <a:pt x="238" y="34"/>
                    </a:lnTo>
                    <a:lnTo>
                      <a:pt x="242" y="38"/>
                    </a:lnTo>
                    <a:lnTo>
                      <a:pt x="246" y="42"/>
                    </a:lnTo>
                    <a:lnTo>
                      <a:pt x="250" y="48"/>
                    </a:lnTo>
                    <a:lnTo>
                      <a:pt x="252" y="54"/>
                    </a:lnTo>
                    <a:lnTo>
                      <a:pt x="254" y="72"/>
                    </a:lnTo>
                    <a:lnTo>
                      <a:pt x="250" y="94"/>
                    </a:lnTo>
                    <a:lnTo>
                      <a:pt x="242" y="130"/>
                    </a:lnTo>
                    <a:lnTo>
                      <a:pt x="240" y="146"/>
                    </a:lnTo>
                    <a:lnTo>
                      <a:pt x="240" y="154"/>
                    </a:lnTo>
                    <a:lnTo>
                      <a:pt x="242" y="160"/>
                    </a:lnTo>
                    <a:lnTo>
                      <a:pt x="246" y="172"/>
                    </a:lnTo>
                    <a:lnTo>
                      <a:pt x="246" y="178"/>
                    </a:lnTo>
                    <a:lnTo>
                      <a:pt x="244" y="184"/>
                    </a:lnTo>
                    <a:lnTo>
                      <a:pt x="242" y="190"/>
                    </a:lnTo>
                    <a:lnTo>
                      <a:pt x="238" y="194"/>
                    </a:lnTo>
                    <a:lnTo>
                      <a:pt x="232" y="198"/>
                    </a:lnTo>
                    <a:lnTo>
                      <a:pt x="224" y="202"/>
                    </a:lnTo>
                    <a:lnTo>
                      <a:pt x="220" y="244"/>
                    </a:lnTo>
                    <a:lnTo>
                      <a:pt x="220" y="282"/>
                    </a:lnTo>
                    <a:lnTo>
                      <a:pt x="220" y="318"/>
                    </a:lnTo>
                    <a:lnTo>
                      <a:pt x="226" y="352"/>
                    </a:lnTo>
                    <a:lnTo>
                      <a:pt x="232" y="388"/>
                    </a:lnTo>
                    <a:lnTo>
                      <a:pt x="242" y="428"/>
                    </a:lnTo>
                    <a:lnTo>
                      <a:pt x="226" y="434"/>
                    </a:lnTo>
                    <a:lnTo>
                      <a:pt x="206" y="438"/>
                    </a:lnTo>
                    <a:lnTo>
                      <a:pt x="182" y="442"/>
                    </a:lnTo>
                    <a:lnTo>
                      <a:pt x="154" y="442"/>
                    </a:lnTo>
                    <a:lnTo>
                      <a:pt x="138" y="442"/>
                    </a:lnTo>
                    <a:lnTo>
                      <a:pt x="122" y="438"/>
                    </a:lnTo>
                    <a:lnTo>
                      <a:pt x="106" y="434"/>
                    </a:lnTo>
                    <a:lnTo>
                      <a:pt x="90" y="430"/>
                    </a:lnTo>
                    <a:lnTo>
                      <a:pt x="74" y="422"/>
                    </a:lnTo>
                    <a:lnTo>
                      <a:pt x="58" y="412"/>
                    </a:lnTo>
                    <a:lnTo>
                      <a:pt x="74" y="378"/>
                    </a:lnTo>
                    <a:lnTo>
                      <a:pt x="86" y="348"/>
                    </a:lnTo>
                    <a:lnTo>
                      <a:pt x="92" y="334"/>
                    </a:lnTo>
                    <a:lnTo>
                      <a:pt x="94" y="320"/>
                    </a:lnTo>
                    <a:lnTo>
                      <a:pt x="94" y="298"/>
                    </a:lnTo>
                    <a:lnTo>
                      <a:pt x="92" y="276"/>
                    </a:lnTo>
                    <a:lnTo>
                      <a:pt x="88" y="254"/>
                    </a:lnTo>
                    <a:lnTo>
                      <a:pt x="82" y="234"/>
                    </a:lnTo>
                    <a:lnTo>
                      <a:pt x="70" y="202"/>
                    </a:lnTo>
                    <a:lnTo>
                      <a:pt x="64" y="188"/>
                    </a:lnTo>
                    <a:lnTo>
                      <a:pt x="38" y="150"/>
                    </a:lnTo>
                    <a:lnTo>
                      <a:pt x="18" y="114"/>
                    </a:lnTo>
                    <a:lnTo>
                      <a:pt x="10" y="98"/>
                    </a:lnTo>
                    <a:lnTo>
                      <a:pt x="4" y="84"/>
                    </a:lnTo>
                    <a:lnTo>
                      <a:pt x="2" y="74"/>
                    </a:lnTo>
                    <a:lnTo>
                      <a:pt x="0" y="64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18" y="36"/>
                    </a:lnTo>
                    <a:lnTo>
                      <a:pt x="48" y="30"/>
                    </a:lnTo>
                    <a:lnTo>
                      <a:pt x="68" y="24"/>
                    </a:lnTo>
                    <a:lnTo>
                      <a:pt x="78" y="20"/>
                    </a:lnTo>
                    <a:lnTo>
                      <a:pt x="86" y="14"/>
                    </a:lnTo>
                    <a:lnTo>
                      <a:pt x="90" y="24"/>
                    </a:lnTo>
                    <a:lnTo>
                      <a:pt x="100" y="46"/>
                    </a:lnTo>
                    <a:lnTo>
                      <a:pt x="110" y="60"/>
                    </a:lnTo>
                    <a:lnTo>
                      <a:pt x="122" y="78"/>
                    </a:lnTo>
                    <a:lnTo>
                      <a:pt x="136" y="98"/>
                    </a:lnTo>
                    <a:lnTo>
                      <a:pt x="154" y="116"/>
                    </a:lnTo>
                    <a:lnTo>
                      <a:pt x="158" y="106"/>
                    </a:lnTo>
                    <a:lnTo>
                      <a:pt x="168" y="80"/>
                    </a:lnTo>
                    <a:lnTo>
                      <a:pt x="172" y="62"/>
                    </a:lnTo>
                    <a:lnTo>
                      <a:pt x="174" y="42"/>
                    </a:lnTo>
                    <a:lnTo>
                      <a:pt x="174" y="22"/>
                    </a:lnTo>
                    <a:lnTo>
                      <a:pt x="170" y="0"/>
                    </a:lnTo>
                    <a:lnTo>
                      <a:pt x="176" y="4"/>
                    </a:lnTo>
                    <a:lnTo>
                      <a:pt x="194" y="18"/>
                    </a:lnTo>
                    <a:lnTo>
                      <a:pt x="224" y="30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5" name="Freeform 129"/>
              <p:cNvSpPr>
                <a:spLocks/>
              </p:cNvSpPr>
              <p:nvPr/>
            </p:nvSpPr>
            <p:spPr bwMode="auto">
              <a:xfrm>
                <a:off x="3682" y="3272"/>
                <a:ext cx="262" cy="308"/>
              </a:xfrm>
              <a:custGeom>
                <a:avLst/>
                <a:gdLst>
                  <a:gd name="T0" fmla="*/ 0 w 262"/>
                  <a:gd name="T1" fmla="*/ 302 h 308"/>
                  <a:gd name="T2" fmla="*/ 256 w 262"/>
                  <a:gd name="T3" fmla="*/ 4 h 308"/>
                  <a:gd name="T4" fmla="*/ 262 w 262"/>
                  <a:gd name="T5" fmla="*/ 0 h 308"/>
                  <a:gd name="T6" fmla="*/ 12 w 262"/>
                  <a:gd name="T7" fmla="*/ 308 h 308"/>
                  <a:gd name="T8" fmla="*/ 0 w 262"/>
                  <a:gd name="T9" fmla="*/ 302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308"/>
                  <a:gd name="T17" fmla="*/ 262 w 262"/>
                  <a:gd name="T18" fmla="*/ 308 h 3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308">
                    <a:moveTo>
                      <a:pt x="0" y="302"/>
                    </a:moveTo>
                    <a:lnTo>
                      <a:pt x="256" y="4"/>
                    </a:lnTo>
                    <a:lnTo>
                      <a:pt x="262" y="0"/>
                    </a:lnTo>
                    <a:lnTo>
                      <a:pt x="12" y="308"/>
                    </a:lnTo>
                    <a:lnTo>
                      <a:pt x="0" y="30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6" name="Freeform 130"/>
              <p:cNvSpPr>
                <a:spLocks/>
              </p:cNvSpPr>
              <p:nvPr/>
            </p:nvSpPr>
            <p:spPr bwMode="auto">
              <a:xfrm>
                <a:off x="3424" y="3528"/>
                <a:ext cx="312" cy="78"/>
              </a:xfrm>
              <a:custGeom>
                <a:avLst/>
                <a:gdLst>
                  <a:gd name="T0" fmla="*/ 284 w 312"/>
                  <a:gd name="T1" fmla="*/ 54 h 78"/>
                  <a:gd name="T2" fmla="*/ 258 w 312"/>
                  <a:gd name="T3" fmla="*/ 50 h 78"/>
                  <a:gd name="T4" fmla="*/ 268 w 312"/>
                  <a:gd name="T5" fmla="*/ 48 h 78"/>
                  <a:gd name="T6" fmla="*/ 284 w 312"/>
                  <a:gd name="T7" fmla="*/ 48 h 78"/>
                  <a:gd name="T8" fmla="*/ 300 w 312"/>
                  <a:gd name="T9" fmla="*/ 54 h 78"/>
                  <a:gd name="T10" fmla="*/ 306 w 312"/>
                  <a:gd name="T11" fmla="*/ 56 h 78"/>
                  <a:gd name="T12" fmla="*/ 310 w 312"/>
                  <a:gd name="T13" fmla="*/ 54 h 78"/>
                  <a:gd name="T14" fmla="*/ 312 w 312"/>
                  <a:gd name="T15" fmla="*/ 52 h 78"/>
                  <a:gd name="T16" fmla="*/ 290 w 312"/>
                  <a:gd name="T17" fmla="*/ 44 h 78"/>
                  <a:gd name="T18" fmla="*/ 282 w 312"/>
                  <a:gd name="T19" fmla="*/ 42 h 78"/>
                  <a:gd name="T20" fmla="*/ 254 w 312"/>
                  <a:gd name="T21" fmla="*/ 40 h 78"/>
                  <a:gd name="T22" fmla="*/ 248 w 312"/>
                  <a:gd name="T23" fmla="*/ 40 h 78"/>
                  <a:gd name="T24" fmla="*/ 242 w 312"/>
                  <a:gd name="T25" fmla="*/ 42 h 78"/>
                  <a:gd name="T26" fmla="*/ 194 w 312"/>
                  <a:gd name="T27" fmla="*/ 56 h 78"/>
                  <a:gd name="T28" fmla="*/ 166 w 312"/>
                  <a:gd name="T29" fmla="*/ 52 h 78"/>
                  <a:gd name="T30" fmla="*/ 100 w 312"/>
                  <a:gd name="T31" fmla="*/ 32 h 78"/>
                  <a:gd name="T32" fmla="*/ 74 w 312"/>
                  <a:gd name="T33" fmla="*/ 20 h 78"/>
                  <a:gd name="T34" fmla="*/ 54 w 312"/>
                  <a:gd name="T35" fmla="*/ 8 h 78"/>
                  <a:gd name="T36" fmla="*/ 0 w 312"/>
                  <a:gd name="T37" fmla="*/ 38 h 78"/>
                  <a:gd name="T38" fmla="*/ 6 w 312"/>
                  <a:gd name="T39" fmla="*/ 40 h 78"/>
                  <a:gd name="T40" fmla="*/ 16 w 312"/>
                  <a:gd name="T41" fmla="*/ 42 h 78"/>
                  <a:gd name="T42" fmla="*/ 36 w 312"/>
                  <a:gd name="T43" fmla="*/ 48 h 78"/>
                  <a:gd name="T44" fmla="*/ 54 w 312"/>
                  <a:gd name="T45" fmla="*/ 52 h 78"/>
                  <a:gd name="T46" fmla="*/ 162 w 312"/>
                  <a:gd name="T47" fmla="*/ 72 h 78"/>
                  <a:gd name="T48" fmla="*/ 190 w 312"/>
                  <a:gd name="T49" fmla="*/ 74 h 78"/>
                  <a:gd name="T50" fmla="*/ 210 w 312"/>
                  <a:gd name="T51" fmla="*/ 78 h 78"/>
                  <a:gd name="T52" fmla="*/ 248 w 312"/>
                  <a:gd name="T53" fmla="*/ 78 h 78"/>
                  <a:gd name="T54" fmla="*/ 260 w 312"/>
                  <a:gd name="T55" fmla="*/ 78 h 78"/>
                  <a:gd name="T56" fmla="*/ 270 w 312"/>
                  <a:gd name="T57" fmla="*/ 78 h 78"/>
                  <a:gd name="T58" fmla="*/ 286 w 312"/>
                  <a:gd name="T59" fmla="*/ 78 h 78"/>
                  <a:gd name="T60" fmla="*/ 288 w 312"/>
                  <a:gd name="T61" fmla="*/ 78 h 78"/>
                  <a:gd name="T62" fmla="*/ 288 w 312"/>
                  <a:gd name="T63" fmla="*/ 76 h 78"/>
                  <a:gd name="T64" fmla="*/ 282 w 312"/>
                  <a:gd name="T65" fmla="*/ 74 h 78"/>
                  <a:gd name="T66" fmla="*/ 274 w 312"/>
                  <a:gd name="T67" fmla="*/ 74 h 78"/>
                  <a:gd name="T68" fmla="*/ 256 w 312"/>
                  <a:gd name="T69" fmla="*/ 70 h 78"/>
                  <a:gd name="T70" fmla="*/ 254 w 312"/>
                  <a:gd name="T71" fmla="*/ 70 h 78"/>
                  <a:gd name="T72" fmla="*/ 256 w 312"/>
                  <a:gd name="T73" fmla="*/ 68 h 78"/>
                  <a:gd name="T74" fmla="*/ 270 w 312"/>
                  <a:gd name="T75" fmla="*/ 70 h 78"/>
                  <a:gd name="T76" fmla="*/ 296 w 312"/>
                  <a:gd name="T77" fmla="*/ 72 h 78"/>
                  <a:gd name="T78" fmla="*/ 300 w 312"/>
                  <a:gd name="T79" fmla="*/ 70 h 78"/>
                  <a:gd name="T80" fmla="*/ 304 w 312"/>
                  <a:gd name="T81" fmla="*/ 68 h 78"/>
                  <a:gd name="T82" fmla="*/ 308 w 312"/>
                  <a:gd name="T83" fmla="*/ 68 h 78"/>
                  <a:gd name="T84" fmla="*/ 310 w 312"/>
                  <a:gd name="T85" fmla="*/ 62 h 78"/>
                  <a:gd name="T86" fmla="*/ 300 w 312"/>
                  <a:gd name="T87" fmla="*/ 60 h 78"/>
                  <a:gd name="T88" fmla="*/ 284 w 312"/>
                  <a:gd name="T89" fmla="*/ 54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2"/>
                  <a:gd name="T136" fmla="*/ 0 h 78"/>
                  <a:gd name="T137" fmla="*/ 312 w 312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2" h="78">
                    <a:moveTo>
                      <a:pt x="284" y="54"/>
                    </a:moveTo>
                    <a:lnTo>
                      <a:pt x="284" y="54"/>
                    </a:lnTo>
                    <a:lnTo>
                      <a:pt x="268" y="50"/>
                    </a:lnTo>
                    <a:lnTo>
                      <a:pt x="258" y="50"/>
                    </a:lnTo>
                    <a:lnTo>
                      <a:pt x="268" y="48"/>
                    </a:lnTo>
                    <a:lnTo>
                      <a:pt x="284" y="48"/>
                    </a:lnTo>
                    <a:lnTo>
                      <a:pt x="294" y="52"/>
                    </a:lnTo>
                    <a:lnTo>
                      <a:pt x="300" y="54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298" y="46"/>
                    </a:lnTo>
                    <a:lnTo>
                      <a:pt x="290" y="44"/>
                    </a:lnTo>
                    <a:lnTo>
                      <a:pt x="282" y="42"/>
                    </a:lnTo>
                    <a:lnTo>
                      <a:pt x="268" y="42"/>
                    </a:lnTo>
                    <a:lnTo>
                      <a:pt x="254" y="40"/>
                    </a:lnTo>
                    <a:lnTo>
                      <a:pt x="248" y="40"/>
                    </a:lnTo>
                    <a:lnTo>
                      <a:pt x="244" y="40"/>
                    </a:lnTo>
                    <a:lnTo>
                      <a:pt x="242" y="42"/>
                    </a:lnTo>
                    <a:lnTo>
                      <a:pt x="194" y="56"/>
                    </a:lnTo>
                    <a:lnTo>
                      <a:pt x="166" y="52"/>
                    </a:lnTo>
                    <a:lnTo>
                      <a:pt x="134" y="44"/>
                    </a:lnTo>
                    <a:lnTo>
                      <a:pt x="100" y="32"/>
                    </a:lnTo>
                    <a:lnTo>
                      <a:pt x="86" y="26"/>
                    </a:lnTo>
                    <a:lnTo>
                      <a:pt x="74" y="20"/>
                    </a:lnTo>
                    <a:lnTo>
                      <a:pt x="54" y="8"/>
                    </a:lnTo>
                    <a:lnTo>
                      <a:pt x="36" y="0"/>
                    </a:lnTo>
                    <a:lnTo>
                      <a:pt x="0" y="38"/>
                    </a:lnTo>
                    <a:lnTo>
                      <a:pt x="6" y="40"/>
                    </a:lnTo>
                    <a:lnTo>
                      <a:pt x="16" y="42"/>
                    </a:lnTo>
                    <a:lnTo>
                      <a:pt x="36" y="48"/>
                    </a:lnTo>
                    <a:lnTo>
                      <a:pt x="54" y="52"/>
                    </a:lnTo>
                    <a:lnTo>
                      <a:pt x="126" y="66"/>
                    </a:lnTo>
                    <a:lnTo>
                      <a:pt x="162" y="72"/>
                    </a:lnTo>
                    <a:lnTo>
                      <a:pt x="190" y="74"/>
                    </a:lnTo>
                    <a:lnTo>
                      <a:pt x="198" y="78"/>
                    </a:lnTo>
                    <a:lnTo>
                      <a:pt x="210" y="78"/>
                    </a:lnTo>
                    <a:lnTo>
                      <a:pt x="248" y="78"/>
                    </a:lnTo>
                    <a:lnTo>
                      <a:pt x="260" y="78"/>
                    </a:lnTo>
                    <a:lnTo>
                      <a:pt x="270" y="78"/>
                    </a:lnTo>
                    <a:lnTo>
                      <a:pt x="286" y="78"/>
                    </a:lnTo>
                    <a:lnTo>
                      <a:pt x="288" y="78"/>
                    </a:lnTo>
                    <a:lnTo>
                      <a:pt x="288" y="76"/>
                    </a:lnTo>
                    <a:lnTo>
                      <a:pt x="286" y="74"/>
                    </a:lnTo>
                    <a:lnTo>
                      <a:pt x="282" y="74"/>
                    </a:lnTo>
                    <a:lnTo>
                      <a:pt x="274" y="74"/>
                    </a:lnTo>
                    <a:lnTo>
                      <a:pt x="256" y="70"/>
                    </a:lnTo>
                    <a:lnTo>
                      <a:pt x="254" y="70"/>
                    </a:lnTo>
                    <a:lnTo>
                      <a:pt x="256" y="68"/>
                    </a:lnTo>
                    <a:lnTo>
                      <a:pt x="264" y="68"/>
                    </a:lnTo>
                    <a:lnTo>
                      <a:pt x="270" y="70"/>
                    </a:lnTo>
                    <a:lnTo>
                      <a:pt x="296" y="72"/>
                    </a:lnTo>
                    <a:lnTo>
                      <a:pt x="300" y="70"/>
                    </a:lnTo>
                    <a:lnTo>
                      <a:pt x="302" y="70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0" y="66"/>
                    </a:lnTo>
                    <a:lnTo>
                      <a:pt x="310" y="62"/>
                    </a:lnTo>
                    <a:lnTo>
                      <a:pt x="300" y="60"/>
                    </a:lnTo>
                    <a:lnTo>
                      <a:pt x="284" y="54"/>
                    </a:lnTo>
                    <a:close/>
                  </a:path>
                </a:pathLst>
              </a:custGeom>
              <a:solidFill>
                <a:srgbClr val="DA8A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7" name="Freeform 131"/>
              <p:cNvSpPr>
                <a:spLocks/>
              </p:cNvSpPr>
              <p:nvPr/>
            </p:nvSpPr>
            <p:spPr bwMode="auto">
              <a:xfrm>
                <a:off x="3780" y="3460"/>
                <a:ext cx="62" cy="136"/>
              </a:xfrm>
              <a:custGeom>
                <a:avLst/>
                <a:gdLst>
                  <a:gd name="T0" fmla="*/ 62 w 62"/>
                  <a:gd name="T1" fmla="*/ 22 h 136"/>
                  <a:gd name="T2" fmla="*/ 62 w 62"/>
                  <a:gd name="T3" fmla="*/ 22 h 136"/>
                  <a:gd name="T4" fmla="*/ 62 w 62"/>
                  <a:gd name="T5" fmla="*/ 14 h 136"/>
                  <a:gd name="T6" fmla="*/ 62 w 62"/>
                  <a:gd name="T7" fmla="*/ 6 h 136"/>
                  <a:gd name="T8" fmla="*/ 58 w 62"/>
                  <a:gd name="T9" fmla="*/ 0 h 136"/>
                  <a:gd name="T10" fmla="*/ 58 w 62"/>
                  <a:gd name="T11" fmla="*/ 0 h 136"/>
                  <a:gd name="T12" fmla="*/ 48 w 62"/>
                  <a:gd name="T13" fmla="*/ 6 h 136"/>
                  <a:gd name="T14" fmla="*/ 38 w 62"/>
                  <a:gd name="T15" fmla="*/ 16 h 136"/>
                  <a:gd name="T16" fmla="*/ 28 w 62"/>
                  <a:gd name="T17" fmla="*/ 28 h 136"/>
                  <a:gd name="T18" fmla="*/ 16 w 62"/>
                  <a:gd name="T19" fmla="*/ 44 h 136"/>
                  <a:gd name="T20" fmla="*/ 8 w 62"/>
                  <a:gd name="T21" fmla="*/ 64 h 136"/>
                  <a:gd name="T22" fmla="*/ 4 w 62"/>
                  <a:gd name="T23" fmla="*/ 74 h 136"/>
                  <a:gd name="T24" fmla="*/ 2 w 62"/>
                  <a:gd name="T25" fmla="*/ 86 h 136"/>
                  <a:gd name="T26" fmla="*/ 0 w 62"/>
                  <a:gd name="T27" fmla="*/ 100 h 136"/>
                  <a:gd name="T28" fmla="*/ 2 w 62"/>
                  <a:gd name="T29" fmla="*/ 114 h 136"/>
                  <a:gd name="T30" fmla="*/ 2 w 62"/>
                  <a:gd name="T31" fmla="*/ 114 h 136"/>
                  <a:gd name="T32" fmla="*/ 2 w 62"/>
                  <a:gd name="T33" fmla="*/ 116 h 136"/>
                  <a:gd name="T34" fmla="*/ 4 w 62"/>
                  <a:gd name="T35" fmla="*/ 124 h 136"/>
                  <a:gd name="T36" fmla="*/ 12 w 62"/>
                  <a:gd name="T37" fmla="*/ 130 h 136"/>
                  <a:gd name="T38" fmla="*/ 16 w 62"/>
                  <a:gd name="T39" fmla="*/ 134 h 136"/>
                  <a:gd name="T40" fmla="*/ 22 w 62"/>
                  <a:gd name="T41" fmla="*/ 136 h 136"/>
                  <a:gd name="T42" fmla="*/ 22 w 62"/>
                  <a:gd name="T43" fmla="*/ 136 h 136"/>
                  <a:gd name="T44" fmla="*/ 22 w 62"/>
                  <a:gd name="T45" fmla="*/ 132 h 136"/>
                  <a:gd name="T46" fmla="*/ 20 w 62"/>
                  <a:gd name="T47" fmla="*/ 120 h 136"/>
                  <a:gd name="T48" fmla="*/ 22 w 62"/>
                  <a:gd name="T49" fmla="*/ 104 h 136"/>
                  <a:gd name="T50" fmla="*/ 26 w 62"/>
                  <a:gd name="T51" fmla="*/ 82 h 136"/>
                  <a:gd name="T52" fmla="*/ 26 w 62"/>
                  <a:gd name="T53" fmla="*/ 82 h 136"/>
                  <a:gd name="T54" fmla="*/ 34 w 62"/>
                  <a:gd name="T55" fmla="*/ 62 h 136"/>
                  <a:gd name="T56" fmla="*/ 46 w 62"/>
                  <a:gd name="T57" fmla="*/ 42 h 136"/>
                  <a:gd name="T58" fmla="*/ 62 w 62"/>
                  <a:gd name="T59" fmla="*/ 22 h 136"/>
                  <a:gd name="T60" fmla="*/ 62 w 62"/>
                  <a:gd name="T61" fmla="*/ 22 h 1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2"/>
                  <a:gd name="T94" fmla="*/ 0 h 136"/>
                  <a:gd name="T95" fmla="*/ 62 w 62"/>
                  <a:gd name="T96" fmla="*/ 136 h 1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2" h="136">
                    <a:moveTo>
                      <a:pt x="62" y="22"/>
                    </a:moveTo>
                    <a:lnTo>
                      <a:pt x="62" y="22"/>
                    </a:lnTo>
                    <a:lnTo>
                      <a:pt x="62" y="14"/>
                    </a:lnTo>
                    <a:lnTo>
                      <a:pt x="62" y="6"/>
                    </a:lnTo>
                    <a:lnTo>
                      <a:pt x="58" y="0"/>
                    </a:lnTo>
                    <a:lnTo>
                      <a:pt x="48" y="6"/>
                    </a:lnTo>
                    <a:lnTo>
                      <a:pt x="38" y="16"/>
                    </a:lnTo>
                    <a:lnTo>
                      <a:pt x="28" y="28"/>
                    </a:lnTo>
                    <a:lnTo>
                      <a:pt x="16" y="44"/>
                    </a:lnTo>
                    <a:lnTo>
                      <a:pt x="8" y="64"/>
                    </a:lnTo>
                    <a:lnTo>
                      <a:pt x="4" y="74"/>
                    </a:lnTo>
                    <a:lnTo>
                      <a:pt x="2" y="86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4" y="124"/>
                    </a:lnTo>
                    <a:lnTo>
                      <a:pt x="12" y="130"/>
                    </a:lnTo>
                    <a:lnTo>
                      <a:pt x="16" y="134"/>
                    </a:lnTo>
                    <a:lnTo>
                      <a:pt x="22" y="136"/>
                    </a:lnTo>
                    <a:lnTo>
                      <a:pt x="22" y="132"/>
                    </a:lnTo>
                    <a:lnTo>
                      <a:pt x="20" y="120"/>
                    </a:lnTo>
                    <a:lnTo>
                      <a:pt x="22" y="104"/>
                    </a:lnTo>
                    <a:lnTo>
                      <a:pt x="26" y="82"/>
                    </a:lnTo>
                    <a:lnTo>
                      <a:pt x="34" y="62"/>
                    </a:lnTo>
                    <a:lnTo>
                      <a:pt x="46" y="42"/>
                    </a:lnTo>
                    <a:lnTo>
                      <a:pt x="62" y="2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8" name="Freeform 132"/>
              <p:cNvSpPr>
                <a:spLocks/>
              </p:cNvSpPr>
              <p:nvPr/>
            </p:nvSpPr>
            <p:spPr bwMode="auto">
              <a:xfrm>
                <a:off x="3550" y="3576"/>
                <a:ext cx="16" cy="24"/>
              </a:xfrm>
              <a:custGeom>
                <a:avLst/>
                <a:gdLst>
                  <a:gd name="T0" fmla="*/ 4 w 16"/>
                  <a:gd name="T1" fmla="*/ 0 h 24"/>
                  <a:gd name="T2" fmla="*/ 4 w 16"/>
                  <a:gd name="T3" fmla="*/ 0 h 24"/>
                  <a:gd name="T4" fmla="*/ 2 w 16"/>
                  <a:gd name="T5" fmla="*/ 6 h 24"/>
                  <a:gd name="T6" fmla="*/ 0 w 16"/>
                  <a:gd name="T7" fmla="*/ 12 h 24"/>
                  <a:gd name="T8" fmla="*/ 0 w 16"/>
                  <a:gd name="T9" fmla="*/ 20 h 24"/>
                  <a:gd name="T10" fmla="*/ 16 w 16"/>
                  <a:gd name="T11" fmla="*/ 24 h 24"/>
                  <a:gd name="T12" fmla="*/ 16 w 16"/>
                  <a:gd name="T13" fmla="*/ 24 h 24"/>
                  <a:gd name="T14" fmla="*/ 14 w 16"/>
                  <a:gd name="T15" fmla="*/ 18 h 24"/>
                  <a:gd name="T16" fmla="*/ 14 w 16"/>
                  <a:gd name="T17" fmla="*/ 14 h 24"/>
                  <a:gd name="T18" fmla="*/ 16 w 16"/>
                  <a:gd name="T19" fmla="*/ 6 h 24"/>
                  <a:gd name="T20" fmla="*/ 4 w 16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4"/>
                  <a:gd name="T35" fmla="*/ 16 w 16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4">
                    <a:moveTo>
                      <a:pt x="4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16" y="24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6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9" name="Freeform 133"/>
              <p:cNvSpPr>
                <a:spLocks/>
              </p:cNvSpPr>
              <p:nvPr/>
            </p:nvSpPr>
            <p:spPr bwMode="auto">
              <a:xfrm>
                <a:off x="3548" y="3560"/>
                <a:ext cx="32" cy="22"/>
              </a:xfrm>
              <a:custGeom>
                <a:avLst/>
                <a:gdLst>
                  <a:gd name="T0" fmla="*/ 18 w 32"/>
                  <a:gd name="T1" fmla="*/ 2 h 22"/>
                  <a:gd name="T2" fmla="*/ 18 w 32"/>
                  <a:gd name="T3" fmla="*/ 2 h 22"/>
                  <a:gd name="T4" fmla="*/ 10 w 32"/>
                  <a:gd name="T5" fmla="*/ 0 h 22"/>
                  <a:gd name="T6" fmla="*/ 2 w 32"/>
                  <a:gd name="T7" fmla="*/ 2 h 22"/>
                  <a:gd name="T8" fmla="*/ 2 w 32"/>
                  <a:gd name="T9" fmla="*/ 2 h 22"/>
                  <a:gd name="T10" fmla="*/ 0 w 32"/>
                  <a:gd name="T11" fmla="*/ 4 h 22"/>
                  <a:gd name="T12" fmla="*/ 0 w 32"/>
                  <a:gd name="T13" fmla="*/ 6 h 22"/>
                  <a:gd name="T14" fmla="*/ 0 w 32"/>
                  <a:gd name="T15" fmla="*/ 6 h 22"/>
                  <a:gd name="T16" fmla="*/ 0 w 32"/>
                  <a:gd name="T17" fmla="*/ 10 h 22"/>
                  <a:gd name="T18" fmla="*/ 2 w 32"/>
                  <a:gd name="T19" fmla="*/ 14 h 22"/>
                  <a:gd name="T20" fmla="*/ 6 w 32"/>
                  <a:gd name="T21" fmla="*/ 18 h 22"/>
                  <a:gd name="T22" fmla="*/ 14 w 32"/>
                  <a:gd name="T23" fmla="*/ 20 h 22"/>
                  <a:gd name="T24" fmla="*/ 14 w 32"/>
                  <a:gd name="T25" fmla="*/ 20 h 22"/>
                  <a:gd name="T26" fmla="*/ 22 w 32"/>
                  <a:gd name="T27" fmla="*/ 22 h 22"/>
                  <a:gd name="T28" fmla="*/ 28 w 32"/>
                  <a:gd name="T29" fmla="*/ 20 h 22"/>
                  <a:gd name="T30" fmla="*/ 28 w 32"/>
                  <a:gd name="T31" fmla="*/ 20 h 22"/>
                  <a:gd name="T32" fmla="*/ 32 w 32"/>
                  <a:gd name="T33" fmla="*/ 18 h 22"/>
                  <a:gd name="T34" fmla="*/ 32 w 32"/>
                  <a:gd name="T35" fmla="*/ 16 h 22"/>
                  <a:gd name="T36" fmla="*/ 32 w 32"/>
                  <a:gd name="T37" fmla="*/ 16 h 22"/>
                  <a:gd name="T38" fmla="*/ 32 w 32"/>
                  <a:gd name="T39" fmla="*/ 12 h 22"/>
                  <a:gd name="T40" fmla="*/ 30 w 32"/>
                  <a:gd name="T41" fmla="*/ 8 h 22"/>
                  <a:gd name="T42" fmla="*/ 24 w 32"/>
                  <a:gd name="T43" fmla="*/ 4 h 22"/>
                  <a:gd name="T44" fmla="*/ 18 w 32"/>
                  <a:gd name="T45" fmla="*/ 2 h 22"/>
                  <a:gd name="T46" fmla="*/ 18 w 32"/>
                  <a:gd name="T47" fmla="*/ 2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2"/>
                  <a:gd name="T73" fmla="*/ 0 h 22"/>
                  <a:gd name="T74" fmla="*/ 32 w 32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2" h="22">
                    <a:moveTo>
                      <a:pt x="18" y="2"/>
                    </a:moveTo>
                    <a:lnTo>
                      <a:pt x="18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2" y="22"/>
                    </a:lnTo>
                    <a:lnTo>
                      <a:pt x="28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0" name="Freeform 134"/>
              <p:cNvSpPr>
                <a:spLocks/>
              </p:cNvSpPr>
              <p:nvPr/>
            </p:nvSpPr>
            <p:spPr bwMode="auto">
              <a:xfrm>
                <a:off x="3554" y="3564"/>
                <a:ext cx="22" cy="14"/>
              </a:xfrm>
              <a:custGeom>
                <a:avLst/>
                <a:gdLst>
                  <a:gd name="T0" fmla="*/ 22 w 22"/>
                  <a:gd name="T1" fmla="*/ 10 h 14"/>
                  <a:gd name="T2" fmla="*/ 22 w 22"/>
                  <a:gd name="T3" fmla="*/ 10 h 14"/>
                  <a:gd name="T4" fmla="*/ 20 w 22"/>
                  <a:gd name="T5" fmla="*/ 12 h 14"/>
                  <a:gd name="T6" fmla="*/ 20 w 22"/>
                  <a:gd name="T7" fmla="*/ 12 h 14"/>
                  <a:gd name="T8" fmla="*/ 16 w 22"/>
                  <a:gd name="T9" fmla="*/ 14 h 14"/>
                  <a:gd name="T10" fmla="*/ 8 w 22"/>
                  <a:gd name="T11" fmla="*/ 12 h 14"/>
                  <a:gd name="T12" fmla="*/ 8 w 22"/>
                  <a:gd name="T13" fmla="*/ 12 h 14"/>
                  <a:gd name="T14" fmla="*/ 2 w 22"/>
                  <a:gd name="T15" fmla="*/ 8 h 14"/>
                  <a:gd name="T16" fmla="*/ 0 w 22"/>
                  <a:gd name="T17" fmla="*/ 6 h 14"/>
                  <a:gd name="T18" fmla="*/ 0 w 22"/>
                  <a:gd name="T19" fmla="*/ 4 h 14"/>
                  <a:gd name="T20" fmla="*/ 0 w 22"/>
                  <a:gd name="T21" fmla="*/ 4 h 14"/>
                  <a:gd name="T22" fmla="*/ 0 w 22"/>
                  <a:gd name="T23" fmla="*/ 0 h 14"/>
                  <a:gd name="T24" fmla="*/ 0 w 22"/>
                  <a:gd name="T25" fmla="*/ 0 h 14"/>
                  <a:gd name="T26" fmla="*/ 6 w 22"/>
                  <a:gd name="T27" fmla="*/ 0 h 14"/>
                  <a:gd name="T28" fmla="*/ 12 w 22"/>
                  <a:gd name="T29" fmla="*/ 0 h 14"/>
                  <a:gd name="T30" fmla="*/ 12 w 22"/>
                  <a:gd name="T31" fmla="*/ 0 h 14"/>
                  <a:gd name="T32" fmla="*/ 20 w 22"/>
                  <a:gd name="T33" fmla="*/ 4 h 14"/>
                  <a:gd name="T34" fmla="*/ 22 w 22"/>
                  <a:gd name="T35" fmla="*/ 6 h 14"/>
                  <a:gd name="T36" fmla="*/ 22 w 22"/>
                  <a:gd name="T37" fmla="*/ 10 h 14"/>
                  <a:gd name="T38" fmla="*/ 22 w 22"/>
                  <a:gd name="T39" fmla="*/ 1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14"/>
                  <a:gd name="T62" fmla="*/ 22 w 22"/>
                  <a:gd name="T63" fmla="*/ 14 h 1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14">
                    <a:moveTo>
                      <a:pt x="22" y="10"/>
                    </a:moveTo>
                    <a:lnTo>
                      <a:pt x="22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1" name="Freeform 135"/>
              <p:cNvSpPr>
                <a:spLocks/>
              </p:cNvSpPr>
              <p:nvPr/>
            </p:nvSpPr>
            <p:spPr bwMode="auto">
              <a:xfrm>
                <a:off x="3732" y="3660"/>
                <a:ext cx="12" cy="30"/>
              </a:xfrm>
              <a:custGeom>
                <a:avLst/>
                <a:gdLst>
                  <a:gd name="T0" fmla="*/ 12 w 12"/>
                  <a:gd name="T1" fmla="*/ 28 h 30"/>
                  <a:gd name="T2" fmla="*/ 6 w 12"/>
                  <a:gd name="T3" fmla="*/ 30 h 30"/>
                  <a:gd name="T4" fmla="*/ 0 w 12"/>
                  <a:gd name="T5" fmla="*/ 0 h 30"/>
                  <a:gd name="T6" fmla="*/ 6 w 12"/>
                  <a:gd name="T7" fmla="*/ 0 h 30"/>
                  <a:gd name="T8" fmla="*/ 12 w 12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30"/>
                  <a:gd name="T17" fmla="*/ 12 w 1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30">
                    <a:moveTo>
                      <a:pt x="12" y="28"/>
                    </a:moveTo>
                    <a:lnTo>
                      <a:pt x="6" y="3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2" name="Freeform 136"/>
              <p:cNvSpPr>
                <a:spLocks/>
              </p:cNvSpPr>
              <p:nvPr/>
            </p:nvSpPr>
            <p:spPr bwMode="auto">
              <a:xfrm>
                <a:off x="3600" y="3642"/>
                <a:ext cx="18" cy="28"/>
              </a:xfrm>
              <a:custGeom>
                <a:avLst/>
                <a:gdLst>
                  <a:gd name="T0" fmla="*/ 6 w 18"/>
                  <a:gd name="T1" fmla="*/ 28 h 28"/>
                  <a:gd name="T2" fmla="*/ 0 w 18"/>
                  <a:gd name="T3" fmla="*/ 26 h 28"/>
                  <a:gd name="T4" fmla="*/ 12 w 18"/>
                  <a:gd name="T5" fmla="*/ 0 h 28"/>
                  <a:gd name="T6" fmla="*/ 18 w 18"/>
                  <a:gd name="T7" fmla="*/ 2 h 28"/>
                  <a:gd name="T8" fmla="*/ 6 w 18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6" y="28"/>
                    </a:moveTo>
                    <a:lnTo>
                      <a:pt x="0" y="26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6209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3" name="Freeform 137"/>
              <p:cNvSpPr>
                <a:spLocks/>
              </p:cNvSpPr>
              <p:nvPr/>
            </p:nvSpPr>
            <p:spPr bwMode="auto">
              <a:xfrm>
                <a:off x="3400" y="3252"/>
                <a:ext cx="186" cy="312"/>
              </a:xfrm>
              <a:custGeom>
                <a:avLst/>
                <a:gdLst>
                  <a:gd name="T0" fmla="*/ 50 w 186"/>
                  <a:gd name="T1" fmla="*/ 272 h 312"/>
                  <a:gd name="T2" fmla="*/ 50 w 186"/>
                  <a:gd name="T3" fmla="*/ 272 h 312"/>
                  <a:gd name="T4" fmla="*/ 78 w 186"/>
                  <a:gd name="T5" fmla="*/ 218 h 312"/>
                  <a:gd name="T6" fmla="*/ 98 w 186"/>
                  <a:gd name="T7" fmla="*/ 180 h 312"/>
                  <a:gd name="T8" fmla="*/ 120 w 186"/>
                  <a:gd name="T9" fmla="*/ 148 h 312"/>
                  <a:gd name="T10" fmla="*/ 120 w 186"/>
                  <a:gd name="T11" fmla="*/ 148 h 312"/>
                  <a:gd name="T12" fmla="*/ 132 w 186"/>
                  <a:gd name="T13" fmla="*/ 134 h 312"/>
                  <a:gd name="T14" fmla="*/ 144 w 186"/>
                  <a:gd name="T15" fmla="*/ 124 h 312"/>
                  <a:gd name="T16" fmla="*/ 156 w 186"/>
                  <a:gd name="T17" fmla="*/ 118 h 312"/>
                  <a:gd name="T18" fmla="*/ 166 w 186"/>
                  <a:gd name="T19" fmla="*/ 118 h 312"/>
                  <a:gd name="T20" fmla="*/ 174 w 186"/>
                  <a:gd name="T21" fmla="*/ 118 h 312"/>
                  <a:gd name="T22" fmla="*/ 180 w 186"/>
                  <a:gd name="T23" fmla="*/ 120 h 312"/>
                  <a:gd name="T24" fmla="*/ 186 w 186"/>
                  <a:gd name="T25" fmla="*/ 124 h 312"/>
                  <a:gd name="T26" fmla="*/ 186 w 186"/>
                  <a:gd name="T27" fmla="*/ 124 h 312"/>
                  <a:gd name="T28" fmla="*/ 180 w 186"/>
                  <a:gd name="T29" fmla="*/ 64 h 312"/>
                  <a:gd name="T30" fmla="*/ 174 w 186"/>
                  <a:gd name="T31" fmla="*/ 22 h 312"/>
                  <a:gd name="T32" fmla="*/ 172 w 186"/>
                  <a:gd name="T33" fmla="*/ 8 h 312"/>
                  <a:gd name="T34" fmla="*/ 170 w 186"/>
                  <a:gd name="T35" fmla="*/ 4 h 312"/>
                  <a:gd name="T36" fmla="*/ 168 w 186"/>
                  <a:gd name="T37" fmla="*/ 2 h 312"/>
                  <a:gd name="T38" fmla="*/ 168 w 186"/>
                  <a:gd name="T39" fmla="*/ 2 h 312"/>
                  <a:gd name="T40" fmla="*/ 160 w 186"/>
                  <a:gd name="T41" fmla="*/ 0 h 312"/>
                  <a:gd name="T42" fmla="*/ 152 w 186"/>
                  <a:gd name="T43" fmla="*/ 2 h 312"/>
                  <a:gd name="T44" fmla="*/ 142 w 186"/>
                  <a:gd name="T45" fmla="*/ 8 h 312"/>
                  <a:gd name="T46" fmla="*/ 132 w 186"/>
                  <a:gd name="T47" fmla="*/ 20 h 312"/>
                  <a:gd name="T48" fmla="*/ 132 w 186"/>
                  <a:gd name="T49" fmla="*/ 20 h 312"/>
                  <a:gd name="T50" fmla="*/ 122 w 186"/>
                  <a:gd name="T51" fmla="*/ 34 h 312"/>
                  <a:gd name="T52" fmla="*/ 112 w 186"/>
                  <a:gd name="T53" fmla="*/ 50 h 312"/>
                  <a:gd name="T54" fmla="*/ 98 w 186"/>
                  <a:gd name="T55" fmla="*/ 78 h 312"/>
                  <a:gd name="T56" fmla="*/ 98 w 186"/>
                  <a:gd name="T57" fmla="*/ 78 h 312"/>
                  <a:gd name="T58" fmla="*/ 44 w 186"/>
                  <a:gd name="T59" fmla="*/ 188 h 312"/>
                  <a:gd name="T60" fmla="*/ 44 w 186"/>
                  <a:gd name="T61" fmla="*/ 188 h 312"/>
                  <a:gd name="T62" fmla="*/ 20 w 186"/>
                  <a:gd name="T63" fmla="*/ 240 h 312"/>
                  <a:gd name="T64" fmla="*/ 2 w 186"/>
                  <a:gd name="T65" fmla="*/ 282 h 312"/>
                  <a:gd name="T66" fmla="*/ 2 w 186"/>
                  <a:gd name="T67" fmla="*/ 282 h 312"/>
                  <a:gd name="T68" fmla="*/ 0 w 186"/>
                  <a:gd name="T69" fmla="*/ 290 h 312"/>
                  <a:gd name="T70" fmla="*/ 0 w 186"/>
                  <a:gd name="T71" fmla="*/ 296 h 312"/>
                  <a:gd name="T72" fmla="*/ 0 w 186"/>
                  <a:gd name="T73" fmla="*/ 302 h 312"/>
                  <a:gd name="T74" fmla="*/ 2 w 186"/>
                  <a:gd name="T75" fmla="*/ 304 h 312"/>
                  <a:gd name="T76" fmla="*/ 10 w 186"/>
                  <a:gd name="T77" fmla="*/ 310 h 312"/>
                  <a:gd name="T78" fmla="*/ 20 w 186"/>
                  <a:gd name="T79" fmla="*/ 312 h 312"/>
                  <a:gd name="T80" fmla="*/ 20 w 186"/>
                  <a:gd name="T81" fmla="*/ 312 h 312"/>
                  <a:gd name="T82" fmla="*/ 20 w 186"/>
                  <a:gd name="T83" fmla="*/ 312 h 312"/>
                  <a:gd name="T84" fmla="*/ 26 w 186"/>
                  <a:gd name="T85" fmla="*/ 302 h 312"/>
                  <a:gd name="T86" fmla="*/ 38 w 186"/>
                  <a:gd name="T87" fmla="*/ 292 h 312"/>
                  <a:gd name="T88" fmla="*/ 60 w 186"/>
                  <a:gd name="T89" fmla="*/ 274 h 312"/>
                  <a:gd name="T90" fmla="*/ 60 w 186"/>
                  <a:gd name="T91" fmla="*/ 274 h 312"/>
                  <a:gd name="T92" fmla="*/ 50 w 186"/>
                  <a:gd name="T93" fmla="*/ 272 h 312"/>
                  <a:gd name="T94" fmla="*/ 50 w 186"/>
                  <a:gd name="T95" fmla="*/ 272 h 3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86"/>
                  <a:gd name="T145" fmla="*/ 0 h 312"/>
                  <a:gd name="T146" fmla="*/ 186 w 186"/>
                  <a:gd name="T147" fmla="*/ 312 h 3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86" h="312">
                    <a:moveTo>
                      <a:pt x="50" y="272"/>
                    </a:moveTo>
                    <a:lnTo>
                      <a:pt x="50" y="272"/>
                    </a:lnTo>
                    <a:lnTo>
                      <a:pt x="78" y="218"/>
                    </a:lnTo>
                    <a:lnTo>
                      <a:pt x="98" y="180"/>
                    </a:lnTo>
                    <a:lnTo>
                      <a:pt x="120" y="148"/>
                    </a:lnTo>
                    <a:lnTo>
                      <a:pt x="132" y="134"/>
                    </a:lnTo>
                    <a:lnTo>
                      <a:pt x="144" y="124"/>
                    </a:lnTo>
                    <a:lnTo>
                      <a:pt x="156" y="118"/>
                    </a:lnTo>
                    <a:lnTo>
                      <a:pt x="166" y="118"/>
                    </a:lnTo>
                    <a:lnTo>
                      <a:pt x="174" y="118"/>
                    </a:lnTo>
                    <a:lnTo>
                      <a:pt x="180" y="120"/>
                    </a:lnTo>
                    <a:lnTo>
                      <a:pt x="186" y="124"/>
                    </a:lnTo>
                    <a:lnTo>
                      <a:pt x="180" y="64"/>
                    </a:lnTo>
                    <a:lnTo>
                      <a:pt x="174" y="22"/>
                    </a:lnTo>
                    <a:lnTo>
                      <a:pt x="172" y="8"/>
                    </a:lnTo>
                    <a:lnTo>
                      <a:pt x="170" y="4"/>
                    </a:lnTo>
                    <a:lnTo>
                      <a:pt x="168" y="2"/>
                    </a:lnTo>
                    <a:lnTo>
                      <a:pt x="160" y="0"/>
                    </a:lnTo>
                    <a:lnTo>
                      <a:pt x="152" y="2"/>
                    </a:lnTo>
                    <a:lnTo>
                      <a:pt x="142" y="8"/>
                    </a:lnTo>
                    <a:lnTo>
                      <a:pt x="132" y="20"/>
                    </a:lnTo>
                    <a:lnTo>
                      <a:pt x="122" y="34"/>
                    </a:lnTo>
                    <a:lnTo>
                      <a:pt x="112" y="50"/>
                    </a:lnTo>
                    <a:lnTo>
                      <a:pt x="98" y="78"/>
                    </a:lnTo>
                    <a:lnTo>
                      <a:pt x="44" y="188"/>
                    </a:lnTo>
                    <a:lnTo>
                      <a:pt x="20" y="240"/>
                    </a:lnTo>
                    <a:lnTo>
                      <a:pt x="2" y="282"/>
                    </a:lnTo>
                    <a:lnTo>
                      <a:pt x="0" y="290"/>
                    </a:lnTo>
                    <a:lnTo>
                      <a:pt x="0" y="296"/>
                    </a:lnTo>
                    <a:lnTo>
                      <a:pt x="0" y="302"/>
                    </a:lnTo>
                    <a:lnTo>
                      <a:pt x="2" y="304"/>
                    </a:lnTo>
                    <a:lnTo>
                      <a:pt x="10" y="310"/>
                    </a:lnTo>
                    <a:lnTo>
                      <a:pt x="20" y="312"/>
                    </a:lnTo>
                    <a:lnTo>
                      <a:pt x="26" y="302"/>
                    </a:lnTo>
                    <a:lnTo>
                      <a:pt x="38" y="292"/>
                    </a:lnTo>
                    <a:lnTo>
                      <a:pt x="60" y="274"/>
                    </a:lnTo>
                    <a:lnTo>
                      <a:pt x="50" y="2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4" name="Freeform 138"/>
              <p:cNvSpPr>
                <a:spLocks/>
              </p:cNvSpPr>
              <p:nvPr/>
            </p:nvSpPr>
            <p:spPr bwMode="auto">
              <a:xfrm>
                <a:off x="3624" y="3084"/>
                <a:ext cx="36" cy="60"/>
              </a:xfrm>
              <a:custGeom>
                <a:avLst/>
                <a:gdLst>
                  <a:gd name="T0" fmla="*/ 12 w 36"/>
                  <a:gd name="T1" fmla="*/ 0 h 60"/>
                  <a:gd name="T2" fmla="*/ 12 w 36"/>
                  <a:gd name="T3" fmla="*/ 0 h 60"/>
                  <a:gd name="T4" fmla="*/ 18 w 36"/>
                  <a:gd name="T5" fmla="*/ 6 h 60"/>
                  <a:gd name="T6" fmla="*/ 22 w 36"/>
                  <a:gd name="T7" fmla="*/ 8 h 60"/>
                  <a:gd name="T8" fmla="*/ 26 w 36"/>
                  <a:gd name="T9" fmla="*/ 8 h 60"/>
                  <a:gd name="T10" fmla="*/ 30 w 36"/>
                  <a:gd name="T11" fmla="*/ 8 h 60"/>
                  <a:gd name="T12" fmla="*/ 30 w 36"/>
                  <a:gd name="T13" fmla="*/ 8 h 60"/>
                  <a:gd name="T14" fmla="*/ 36 w 36"/>
                  <a:gd name="T15" fmla="*/ 2 h 60"/>
                  <a:gd name="T16" fmla="*/ 36 w 36"/>
                  <a:gd name="T17" fmla="*/ 2 h 60"/>
                  <a:gd name="T18" fmla="*/ 36 w 36"/>
                  <a:gd name="T19" fmla="*/ 10 h 60"/>
                  <a:gd name="T20" fmla="*/ 34 w 36"/>
                  <a:gd name="T21" fmla="*/ 16 h 60"/>
                  <a:gd name="T22" fmla="*/ 30 w 36"/>
                  <a:gd name="T23" fmla="*/ 20 h 60"/>
                  <a:gd name="T24" fmla="*/ 30 w 36"/>
                  <a:gd name="T25" fmla="*/ 20 h 60"/>
                  <a:gd name="T26" fmla="*/ 22 w 36"/>
                  <a:gd name="T27" fmla="*/ 24 h 60"/>
                  <a:gd name="T28" fmla="*/ 32 w 36"/>
                  <a:gd name="T29" fmla="*/ 32 h 60"/>
                  <a:gd name="T30" fmla="*/ 24 w 36"/>
                  <a:gd name="T31" fmla="*/ 32 h 60"/>
                  <a:gd name="T32" fmla="*/ 24 w 36"/>
                  <a:gd name="T33" fmla="*/ 32 h 60"/>
                  <a:gd name="T34" fmla="*/ 26 w 36"/>
                  <a:gd name="T35" fmla="*/ 40 h 60"/>
                  <a:gd name="T36" fmla="*/ 28 w 36"/>
                  <a:gd name="T37" fmla="*/ 48 h 60"/>
                  <a:gd name="T38" fmla="*/ 26 w 36"/>
                  <a:gd name="T39" fmla="*/ 52 h 60"/>
                  <a:gd name="T40" fmla="*/ 24 w 36"/>
                  <a:gd name="T41" fmla="*/ 56 h 60"/>
                  <a:gd name="T42" fmla="*/ 20 w 36"/>
                  <a:gd name="T43" fmla="*/ 58 h 60"/>
                  <a:gd name="T44" fmla="*/ 16 w 36"/>
                  <a:gd name="T45" fmla="*/ 60 h 60"/>
                  <a:gd name="T46" fmla="*/ 16 w 36"/>
                  <a:gd name="T47" fmla="*/ 60 h 60"/>
                  <a:gd name="T48" fmla="*/ 8 w 36"/>
                  <a:gd name="T49" fmla="*/ 60 h 60"/>
                  <a:gd name="T50" fmla="*/ 4 w 36"/>
                  <a:gd name="T51" fmla="*/ 58 h 60"/>
                  <a:gd name="T52" fmla="*/ 0 w 36"/>
                  <a:gd name="T53" fmla="*/ 56 h 60"/>
                  <a:gd name="T54" fmla="*/ 0 w 36"/>
                  <a:gd name="T55" fmla="*/ 56 h 60"/>
                  <a:gd name="T56" fmla="*/ 6 w 36"/>
                  <a:gd name="T57" fmla="*/ 58 h 60"/>
                  <a:gd name="T58" fmla="*/ 12 w 36"/>
                  <a:gd name="T59" fmla="*/ 58 h 60"/>
                  <a:gd name="T60" fmla="*/ 16 w 36"/>
                  <a:gd name="T61" fmla="*/ 54 h 60"/>
                  <a:gd name="T62" fmla="*/ 16 w 36"/>
                  <a:gd name="T63" fmla="*/ 54 h 60"/>
                  <a:gd name="T64" fmla="*/ 18 w 36"/>
                  <a:gd name="T65" fmla="*/ 46 h 60"/>
                  <a:gd name="T66" fmla="*/ 18 w 36"/>
                  <a:gd name="T67" fmla="*/ 44 h 60"/>
                  <a:gd name="T68" fmla="*/ 18 w 36"/>
                  <a:gd name="T69" fmla="*/ 44 h 60"/>
                  <a:gd name="T70" fmla="*/ 10 w 36"/>
                  <a:gd name="T71" fmla="*/ 48 h 60"/>
                  <a:gd name="T72" fmla="*/ 10 w 36"/>
                  <a:gd name="T73" fmla="*/ 48 h 60"/>
                  <a:gd name="T74" fmla="*/ 4 w 36"/>
                  <a:gd name="T75" fmla="*/ 46 h 60"/>
                  <a:gd name="T76" fmla="*/ 4 w 36"/>
                  <a:gd name="T77" fmla="*/ 46 h 60"/>
                  <a:gd name="T78" fmla="*/ 4 w 36"/>
                  <a:gd name="T79" fmla="*/ 46 h 60"/>
                  <a:gd name="T80" fmla="*/ 10 w 36"/>
                  <a:gd name="T81" fmla="*/ 44 h 60"/>
                  <a:gd name="T82" fmla="*/ 14 w 36"/>
                  <a:gd name="T83" fmla="*/ 40 h 60"/>
                  <a:gd name="T84" fmla="*/ 14 w 36"/>
                  <a:gd name="T85" fmla="*/ 38 h 60"/>
                  <a:gd name="T86" fmla="*/ 14 w 36"/>
                  <a:gd name="T87" fmla="*/ 38 h 60"/>
                  <a:gd name="T88" fmla="*/ 10 w 36"/>
                  <a:gd name="T89" fmla="*/ 28 h 60"/>
                  <a:gd name="T90" fmla="*/ 6 w 36"/>
                  <a:gd name="T91" fmla="*/ 22 h 60"/>
                  <a:gd name="T92" fmla="*/ 12 w 36"/>
                  <a:gd name="T93" fmla="*/ 0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60"/>
                  <a:gd name="T143" fmla="*/ 36 w 36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60">
                    <a:moveTo>
                      <a:pt x="12" y="0"/>
                    </a:moveTo>
                    <a:lnTo>
                      <a:pt x="12" y="0"/>
                    </a:lnTo>
                    <a:lnTo>
                      <a:pt x="18" y="6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2"/>
                    </a:lnTo>
                    <a:lnTo>
                      <a:pt x="36" y="10"/>
                    </a:lnTo>
                    <a:lnTo>
                      <a:pt x="34" y="16"/>
                    </a:lnTo>
                    <a:lnTo>
                      <a:pt x="30" y="20"/>
                    </a:lnTo>
                    <a:lnTo>
                      <a:pt x="22" y="24"/>
                    </a:lnTo>
                    <a:lnTo>
                      <a:pt x="32" y="32"/>
                    </a:lnTo>
                    <a:lnTo>
                      <a:pt x="24" y="32"/>
                    </a:lnTo>
                    <a:lnTo>
                      <a:pt x="26" y="40"/>
                    </a:lnTo>
                    <a:lnTo>
                      <a:pt x="28" y="48"/>
                    </a:lnTo>
                    <a:lnTo>
                      <a:pt x="26" y="52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6" y="60"/>
                    </a:lnTo>
                    <a:lnTo>
                      <a:pt x="8" y="60"/>
                    </a:lnTo>
                    <a:lnTo>
                      <a:pt x="4" y="58"/>
                    </a:lnTo>
                    <a:lnTo>
                      <a:pt x="0" y="56"/>
                    </a:lnTo>
                    <a:lnTo>
                      <a:pt x="6" y="58"/>
                    </a:lnTo>
                    <a:lnTo>
                      <a:pt x="12" y="58"/>
                    </a:lnTo>
                    <a:lnTo>
                      <a:pt x="16" y="54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0" y="48"/>
                    </a:lnTo>
                    <a:lnTo>
                      <a:pt x="4" y="46"/>
                    </a:lnTo>
                    <a:lnTo>
                      <a:pt x="10" y="44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0" y="28"/>
                    </a:lnTo>
                    <a:lnTo>
                      <a:pt x="6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5" name="Freeform 139"/>
              <p:cNvSpPr>
                <a:spLocks/>
              </p:cNvSpPr>
              <p:nvPr/>
            </p:nvSpPr>
            <p:spPr bwMode="auto">
              <a:xfrm>
                <a:off x="3664" y="3120"/>
                <a:ext cx="44" cy="66"/>
              </a:xfrm>
              <a:custGeom>
                <a:avLst/>
                <a:gdLst>
                  <a:gd name="T0" fmla="*/ 0 w 44"/>
                  <a:gd name="T1" fmla="*/ 0 h 66"/>
                  <a:gd name="T2" fmla="*/ 0 w 44"/>
                  <a:gd name="T3" fmla="*/ 0 h 66"/>
                  <a:gd name="T4" fmla="*/ 16 w 44"/>
                  <a:gd name="T5" fmla="*/ 18 h 66"/>
                  <a:gd name="T6" fmla="*/ 30 w 44"/>
                  <a:gd name="T7" fmla="*/ 32 h 66"/>
                  <a:gd name="T8" fmla="*/ 38 w 44"/>
                  <a:gd name="T9" fmla="*/ 36 h 66"/>
                  <a:gd name="T10" fmla="*/ 44 w 44"/>
                  <a:gd name="T11" fmla="*/ 38 h 66"/>
                  <a:gd name="T12" fmla="*/ 44 w 44"/>
                  <a:gd name="T13" fmla="*/ 38 h 66"/>
                  <a:gd name="T14" fmla="*/ 44 w 44"/>
                  <a:gd name="T15" fmla="*/ 50 h 66"/>
                  <a:gd name="T16" fmla="*/ 44 w 44"/>
                  <a:gd name="T17" fmla="*/ 60 h 66"/>
                  <a:gd name="T18" fmla="*/ 42 w 44"/>
                  <a:gd name="T19" fmla="*/ 66 h 66"/>
                  <a:gd name="T20" fmla="*/ 42 w 44"/>
                  <a:gd name="T21" fmla="*/ 66 h 66"/>
                  <a:gd name="T22" fmla="*/ 36 w 44"/>
                  <a:gd name="T23" fmla="*/ 60 h 66"/>
                  <a:gd name="T24" fmla="*/ 22 w 44"/>
                  <a:gd name="T25" fmla="*/ 46 h 66"/>
                  <a:gd name="T26" fmla="*/ 16 w 44"/>
                  <a:gd name="T27" fmla="*/ 38 h 66"/>
                  <a:gd name="T28" fmla="*/ 8 w 44"/>
                  <a:gd name="T29" fmla="*/ 26 h 66"/>
                  <a:gd name="T30" fmla="*/ 4 w 44"/>
                  <a:gd name="T31" fmla="*/ 14 h 66"/>
                  <a:gd name="T32" fmla="*/ 0 w 44"/>
                  <a:gd name="T33" fmla="*/ 0 h 66"/>
                  <a:gd name="T34" fmla="*/ 0 w 44"/>
                  <a:gd name="T35" fmla="*/ 0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66"/>
                  <a:gd name="T56" fmla="*/ 44 w 44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66">
                    <a:moveTo>
                      <a:pt x="0" y="0"/>
                    </a:moveTo>
                    <a:lnTo>
                      <a:pt x="0" y="0"/>
                    </a:lnTo>
                    <a:lnTo>
                      <a:pt x="16" y="18"/>
                    </a:lnTo>
                    <a:lnTo>
                      <a:pt x="30" y="32"/>
                    </a:lnTo>
                    <a:lnTo>
                      <a:pt x="38" y="36"/>
                    </a:lnTo>
                    <a:lnTo>
                      <a:pt x="44" y="38"/>
                    </a:lnTo>
                    <a:lnTo>
                      <a:pt x="44" y="50"/>
                    </a:lnTo>
                    <a:lnTo>
                      <a:pt x="44" y="60"/>
                    </a:lnTo>
                    <a:lnTo>
                      <a:pt x="42" y="66"/>
                    </a:lnTo>
                    <a:lnTo>
                      <a:pt x="36" y="60"/>
                    </a:lnTo>
                    <a:lnTo>
                      <a:pt x="22" y="46"/>
                    </a:lnTo>
                    <a:lnTo>
                      <a:pt x="16" y="38"/>
                    </a:lnTo>
                    <a:lnTo>
                      <a:pt x="8" y="26"/>
                    </a:lnTo>
                    <a:lnTo>
                      <a:pt x="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8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6" name="Freeform 140"/>
              <p:cNvSpPr>
                <a:spLocks/>
              </p:cNvSpPr>
              <p:nvPr/>
            </p:nvSpPr>
            <p:spPr bwMode="auto">
              <a:xfrm>
                <a:off x="3400" y="3502"/>
                <a:ext cx="74" cy="72"/>
              </a:xfrm>
              <a:custGeom>
                <a:avLst/>
                <a:gdLst>
                  <a:gd name="T0" fmla="*/ 36 w 74"/>
                  <a:gd name="T1" fmla="*/ 72 h 72"/>
                  <a:gd name="T2" fmla="*/ 36 w 74"/>
                  <a:gd name="T3" fmla="*/ 72 h 72"/>
                  <a:gd name="T4" fmla="*/ 38 w 74"/>
                  <a:gd name="T5" fmla="*/ 68 h 72"/>
                  <a:gd name="T6" fmla="*/ 42 w 74"/>
                  <a:gd name="T7" fmla="*/ 58 h 72"/>
                  <a:gd name="T8" fmla="*/ 50 w 74"/>
                  <a:gd name="T9" fmla="*/ 48 h 72"/>
                  <a:gd name="T10" fmla="*/ 60 w 74"/>
                  <a:gd name="T11" fmla="*/ 38 h 72"/>
                  <a:gd name="T12" fmla="*/ 60 w 74"/>
                  <a:gd name="T13" fmla="*/ 38 h 72"/>
                  <a:gd name="T14" fmla="*/ 72 w 74"/>
                  <a:gd name="T15" fmla="*/ 28 h 72"/>
                  <a:gd name="T16" fmla="*/ 74 w 74"/>
                  <a:gd name="T17" fmla="*/ 28 h 72"/>
                  <a:gd name="T18" fmla="*/ 68 w 74"/>
                  <a:gd name="T19" fmla="*/ 0 h 72"/>
                  <a:gd name="T20" fmla="*/ 68 w 74"/>
                  <a:gd name="T21" fmla="*/ 0 h 72"/>
                  <a:gd name="T22" fmla="*/ 54 w 74"/>
                  <a:gd name="T23" fmla="*/ 6 h 72"/>
                  <a:gd name="T24" fmla="*/ 42 w 74"/>
                  <a:gd name="T25" fmla="*/ 14 h 72"/>
                  <a:gd name="T26" fmla="*/ 30 w 74"/>
                  <a:gd name="T27" fmla="*/ 26 h 72"/>
                  <a:gd name="T28" fmla="*/ 30 w 74"/>
                  <a:gd name="T29" fmla="*/ 26 h 72"/>
                  <a:gd name="T30" fmla="*/ 10 w 74"/>
                  <a:gd name="T31" fmla="*/ 54 h 72"/>
                  <a:gd name="T32" fmla="*/ 0 w 74"/>
                  <a:gd name="T33" fmla="*/ 66 h 72"/>
                  <a:gd name="T34" fmla="*/ 0 w 74"/>
                  <a:gd name="T35" fmla="*/ 66 h 72"/>
                  <a:gd name="T36" fmla="*/ 6 w 74"/>
                  <a:gd name="T37" fmla="*/ 68 h 72"/>
                  <a:gd name="T38" fmla="*/ 18 w 74"/>
                  <a:gd name="T39" fmla="*/ 70 h 72"/>
                  <a:gd name="T40" fmla="*/ 32 w 74"/>
                  <a:gd name="T41" fmla="*/ 72 h 72"/>
                  <a:gd name="T42" fmla="*/ 36 w 74"/>
                  <a:gd name="T43" fmla="*/ 72 h 72"/>
                  <a:gd name="T44" fmla="*/ 36 w 74"/>
                  <a:gd name="T45" fmla="*/ 72 h 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4"/>
                  <a:gd name="T70" fmla="*/ 0 h 72"/>
                  <a:gd name="T71" fmla="*/ 74 w 74"/>
                  <a:gd name="T72" fmla="*/ 72 h 7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4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38" y="68"/>
                    </a:lnTo>
                    <a:lnTo>
                      <a:pt x="42" y="58"/>
                    </a:lnTo>
                    <a:lnTo>
                      <a:pt x="50" y="48"/>
                    </a:lnTo>
                    <a:lnTo>
                      <a:pt x="60" y="38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68" y="0"/>
                    </a:lnTo>
                    <a:lnTo>
                      <a:pt x="54" y="6"/>
                    </a:lnTo>
                    <a:lnTo>
                      <a:pt x="42" y="14"/>
                    </a:lnTo>
                    <a:lnTo>
                      <a:pt x="30" y="26"/>
                    </a:lnTo>
                    <a:lnTo>
                      <a:pt x="10" y="54"/>
                    </a:lnTo>
                    <a:lnTo>
                      <a:pt x="0" y="66"/>
                    </a:lnTo>
                    <a:lnTo>
                      <a:pt x="6" y="68"/>
                    </a:lnTo>
                    <a:lnTo>
                      <a:pt x="18" y="70"/>
                    </a:lnTo>
                    <a:lnTo>
                      <a:pt x="32" y="72"/>
                    </a:lnTo>
                    <a:lnTo>
                      <a:pt x="36" y="72"/>
                    </a:lnTo>
                    <a:close/>
                  </a:path>
                </a:pathLst>
              </a:custGeom>
              <a:solidFill>
                <a:srgbClr val="DC9E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7" name="Freeform 141"/>
              <p:cNvSpPr>
                <a:spLocks/>
              </p:cNvSpPr>
              <p:nvPr/>
            </p:nvSpPr>
            <p:spPr bwMode="auto">
              <a:xfrm>
                <a:off x="3578" y="3260"/>
                <a:ext cx="32" cy="130"/>
              </a:xfrm>
              <a:custGeom>
                <a:avLst/>
                <a:gdLst>
                  <a:gd name="T0" fmla="*/ 0 w 32"/>
                  <a:gd name="T1" fmla="*/ 0 h 130"/>
                  <a:gd name="T2" fmla="*/ 0 w 32"/>
                  <a:gd name="T3" fmla="*/ 0 h 130"/>
                  <a:gd name="T4" fmla="*/ 6 w 32"/>
                  <a:gd name="T5" fmla="*/ 12 h 130"/>
                  <a:gd name="T6" fmla="*/ 12 w 32"/>
                  <a:gd name="T7" fmla="*/ 24 h 130"/>
                  <a:gd name="T8" fmla="*/ 18 w 32"/>
                  <a:gd name="T9" fmla="*/ 40 h 130"/>
                  <a:gd name="T10" fmla="*/ 22 w 32"/>
                  <a:gd name="T11" fmla="*/ 58 h 130"/>
                  <a:gd name="T12" fmla="*/ 22 w 32"/>
                  <a:gd name="T13" fmla="*/ 76 h 130"/>
                  <a:gd name="T14" fmla="*/ 20 w 32"/>
                  <a:gd name="T15" fmla="*/ 84 h 130"/>
                  <a:gd name="T16" fmla="*/ 18 w 32"/>
                  <a:gd name="T17" fmla="*/ 94 h 130"/>
                  <a:gd name="T18" fmla="*/ 14 w 32"/>
                  <a:gd name="T19" fmla="*/ 102 h 130"/>
                  <a:gd name="T20" fmla="*/ 8 w 32"/>
                  <a:gd name="T21" fmla="*/ 110 h 130"/>
                  <a:gd name="T22" fmla="*/ 24 w 32"/>
                  <a:gd name="T23" fmla="*/ 130 h 130"/>
                  <a:gd name="T24" fmla="*/ 24 w 32"/>
                  <a:gd name="T25" fmla="*/ 130 h 130"/>
                  <a:gd name="T26" fmla="*/ 26 w 32"/>
                  <a:gd name="T27" fmla="*/ 118 h 130"/>
                  <a:gd name="T28" fmla="*/ 30 w 32"/>
                  <a:gd name="T29" fmla="*/ 104 h 130"/>
                  <a:gd name="T30" fmla="*/ 32 w 32"/>
                  <a:gd name="T31" fmla="*/ 88 h 130"/>
                  <a:gd name="T32" fmla="*/ 30 w 32"/>
                  <a:gd name="T33" fmla="*/ 68 h 130"/>
                  <a:gd name="T34" fmla="*/ 26 w 32"/>
                  <a:gd name="T35" fmla="*/ 46 h 130"/>
                  <a:gd name="T36" fmla="*/ 22 w 32"/>
                  <a:gd name="T37" fmla="*/ 34 h 130"/>
                  <a:gd name="T38" fmla="*/ 16 w 32"/>
                  <a:gd name="T39" fmla="*/ 22 h 130"/>
                  <a:gd name="T40" fmla="*/ 10 w 32"/>
                  <a:gd name="T41" fmla="*/ 12 h 130"/>
                  <a:gd name="T42" fmla="*/ 0 w 32"/>
                  <a:gd name="T43" fmla="*/ 0 h 130"/>
                  <a:gd name="T44" fmla="*/ 0 w 32"/>
                  <a:gd name="T45" fmla="*/ 0 h 1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130"/>
                  <a:gd name="T71" fmla="*/ 32 w 32"/>
                  <a:gd name="T72" fmla="*/ 130 h 13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130">
                    <a:moveTo>
                      <a:pt x="0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2" y="24"/>
                    </a:lnTo>
                    <a:lnTo>
                      <a:pt x="18" y="40"/>
                    </a:lnTo>
                    <a:lnTo>
                      <a:pt x="22" y="58"/>
                    </a:lnTo>
                    <a:lnTo>
                      <a:pt x="22" y="76"/>
                    </a:lnTo>
                    <a:lnTo>
                      <a:pt x="20" y="84"/>
                    </a:lnTo>
                    <a:lnTo>
                      <a:pt x="18" y="94"/>
                    </a:lnTo>
                    <a:lnTo>
                      <a:pt x="14" y="102"/>
                    </a:lnTo>
                    <a:lnTo>
                      <a:pt x="8" y="110"/>
                    </a:lnTo>
                    <a:lnTo>
                      <a:pt x="24" y="130"/>
                    </a:lnTo>
                    <a:lnTo>
                      <a:pt x="26" y="118"/>
                    </a:lnTo>
                    <a:lnTo>
                      <a:pt x="30" y="104"/>
                    </a:lnTo>
                    <a:lnTo>
                      <a:pt x="32" y="88"/>
                    </a:lnTo>
                    <a:lnTo>
                      <a:pt x="30" y="68"/>
                    </a:lnTo>
                    <a:lnTo>
                      <a:pt x="26" y="46"/>
                    </a:lnTo>
                    <a:lnTo>
                      <a:pt x="22" y="34"/>
                    </a:lnTo>
                    <a:lnTo>
                      <a:pt x="16" y="22"/>
                    </a:lnTo>
                    <a:lnTo>
                      <a:pt x="1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8" name="Freeform 142"/>
              <p:cNvSpPr>
                <a:spLocks/>
              </p:cNvSpPr>
              <p:nvPr/>
            </p:nvSpPr>
            <p:spPr bwMode="auto">
              <a:xfrm>
                <a:off x="3632" y="3416"/>
                <a:ext cx="78" cy="16"/>
              </a:xfrm>
              <a:custGeom>
                <a:avLst/>
                <a:gdLst>
                  <a:gd name="T0" fmla="*/ 0 w 78"/>
                  <a:gd name="T1" fmla="*/ 0 h 16"/>
                  <a:gd name="T2" fmla="*/ 0 w 78"/>
                  <a:gd name="T3" fmla="*/ 0 h 16"/>
                  <a:gd name="T4" fmla="*/ 6 w 78"/>
                  <a:gd name="T5" fmla="*/ 4 h 16"/>
                  <a:gd name="T6" fmla="*/ 14 w 78"/>
                  <a:gd name="T7" fmla="*/ 10 h 16"/>
                  <a:gd name="T8" fmla="*/ 24 w 78"/>
                  <a:gd name="T9" fmla="*/ 14 h 16"/>
                  <a:gd name="T10" fmla="*/ 36 w 78"/>
                  <a:gd name="T11" fmla="*/ 16 h 16"/>
                  <a:gd name="T12" fmla="*/ 50 w 78"/>
                  <a:gd name="T13" fmla="*/ 16 h 16"/>
                  <a:gd name="T14" fmla="*/ 64 w 78"/>
                  <a:gd name="T15" fmla="*/ 12 h 16"/>
                  <a:gd name="T16" fmla="*/ 70 w 78"/>
                  <a:gd name="T17" fmla="*/ 8 h 16"/>
                  <a:gd name="T18" fmla="*/ 78 w 78"/>
                  <a:gd name="T19" fmla="*/ 2 h 16"/>
                  <a:gd name="T20" fmla="*/ 78 w 78"/>
                  <a:gd name="T21" fmla="*/ 2 h 16"/>
                  <a:gd name="T22" fmla="*/ 72 w 78"/>
                  <a:gd name="T23" fmla="*/ 4 h 16"/>
                  <a:gd name="T24" fmla="*/ 58 w 78"/>
                  <a:gd name="T25" fmla="*/ 6 h 16"/>
                  <a:gd name="T26" fmla="*/ 32 w 78"/>
                  <a:gd name="T27" fmla="*/ 4 h 16"/>
                  <a:gd name="T28" fmla="*/ 18 w 78"/>
                  <a:gd name="T29" fmla="*/ 2 h 16"/>
                  <a:gd name="T30" fmla="*/ 0 w 78"/>
                  <a:gd name="T31" fmla="*/ 0 h 16"/>
                  <a:gd name="T32" fmla="*/ 0 w 78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16"/>
                  <a:gd name="T53" fmla="*/ 78 w 7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16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10"/>
                    </a:lnTo>
                    <a:lnTo>
                      <a:pt x="24" y="14"/>
                    </a:lnTo>
                    <a:lnTo>
                      <a:pt x="36" y="16"/>
                    </a:lnTo>
                    <a:lnTo>
                      <a:pt x="50" y="16"/>
                    </a:lnTo>
                    <a:lnTo>
                      <a:pt x="64" y="12"/>
                    </a:lnTo>
                    <a:lnTo>
                      <a:pt x="70" y="8"/>
                    </a:lnTo>
                    <a:lnTo>
                      <a:pt x="78" y="2"/>
                    </a:lnTo>
                    <a:lnTo>
                      <a:pt x="72" y="4"/>
                    </a:lnTo>
                    <a:lnTo>
                      <a:pt x="58" y="6"/>
                    </a:lnTo>
                    <a:lnTo>
                      <a:pt x="32" y="4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7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  <p:grpSp>
          <p:nvGrpSpPr>
            <p:cNvPr id="4" name="Group 143"/>
            <p:cNvGrpSpPr>
              <a:grpSpLocks/>
            </p:cNvGrpSpPr>
            <p:nvPr/>
          </p:nvGrpSpPr>
          <p:grpSpPr bwMode="auto">
            <a:xfrm>
              <a:off x="4584" y="3521"/>
              <a:ext cx="1154" cy="798"/>
              <a:chOff x="4195" y="3249"/>
              <a:chExt cx="1154" cy="798"/>
            </a:xfrm>
          </p:grpSpPr>
          <p:sp>
            <p:nvSpPr>
              <p:cNvPr id="570" name="AutoShape 144"/>
              <p:cNvSpPr>
                <a:spLocks noChangeAspect="1" noChangeArrowheads="1" noTextEdit="1"/>
              </p:cNvSpPr>
              <p:nvPr/>
            </p:nvSpPr>
            <p:spPr bwMode="auto">
              <a:xfrm>
                <a:off x="4195" y="3249"/>
                <a:ext cx="1154" cy="7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1" name="Freeform 145"/>
              <p:cNvSpPr>
                <a:spLocks/>
              </p:cNvSpPr>
              <p:nvPr/>
            </p:nvSpPr>
            <p:spPr bwMode="auto">
              <a:xfrm>
                <a:off x="4225" y="3249"/>
                <a:ext cx="370" cy="410"/>
              </a:xfrm>
              <a:custGeom>
                <a:avLst/>
                <a:gdLst>
                  <a:gd name="T0" fmla="*/ 342 w 370"/>
                  <a:gd name="T1" fmla="*/ 292 h 410"/>
                  <a:gd name="T2" fmla="*/ 320 w 370"/>
                  <a:gd name="T3" fmla="*/ 280 h 410"/>
                  <a:gd name="T4" fmla="*/ 316 w 370"/>
                  <a:gd name="T5" fmla="*/ 264 h 410"/>
                  <a:gd name="T6" fmla="*/ 330 w 370"/>
                  <a:gd name="T7" fmla="*/ 238 h 410"/>
                  <a:gd name="T8" fmla="*/ 348 w 370"/>
                  <a:gd name="T9" fmla="*/ 218 h 410"/>
                  <a:gd name="T10" fmla="*/ 364 w 370"/>
                  <a:gd name="T11" fmla="*/ 194 h 410"/>
                  <a:gd name="T12" fmla="*/ 370 w 370"/>
                  <a:gd name="T13" fmla="*/ 168 h 410"/>
                  <a:gd name="T14" fmla="*/ 366 w 370"/>
                  <a:gd name="T15" fmla="*/ 140 h 410"/>
                  <a:gd name="T16" fmla="*/ 356 w 370"/>
                  <a:gd name="T17" fmla="*/ 110 h 410"/>
                  <a:gd name="T18" fmla="*/ 340 w 370"/>
                  <a:gd name="T19" fmla="*/ 82 h 410"/>
                  <a:gd name="T20" fmla="*/ 318 w 370"/>
                  <a:gd name="T21" fmla="*/ 56 h 410"/>
                  <a:gd name="T22" fmla="*/ 290 w 370"/>
                  <a:gd name="T23" fmla="*/ 32 h 410"/>
                  <a:gd name="T24" fmla="*/ 262 w 370"/>
                  <a:gd name="T25" fmla="*/ 14 h 410"/>
                  <a:gd name="T26" fmla="*/ 250 w 370"/>
                  <a:gd name="T27" fmla="*/ 8 h 410"/>
                  <a:gd name="T28" fmla="*/ 228 w 370"/>
                  <a:gd name="T29" fmla="*/ 2 h 410"/>
                  <a:gd name="T30" fmla="*/ 196 w 370"/>
                  <a:gd name="T31" fmla="*/ 2 h 410"/>
                  <a:gd name="T32" fmla="*/ 166 w 370"/>
                  <a:gd name="T33" fmla="*/ 12 h 410"/>
                  <a:gd name="T34" fmla="*/ 146 w 370"/>
                  <a:gd name="T35" fmla="*/ 24 h 410"/>
                  <a:gd name="T36" fmla="*/ 134 w 370"/>
                  <a:gd name="T37" fmla="*/ 36 h 410"/>
                  <a:gd name="T38" fmla="*/ 118 w 370"/>
                  <a:gd name="T39" fmla="*/ 56 h 410"/>
                  <a:gd name="T40" fmla="*/ 112 w 370"/>
                  <a:gd name="T41" fmla="*/ 68 h 410"/>
                  <a:gd name="T42" fmla="*/ 102 w 370"/>
                  <a:gd name="T43" fmla="*/ 86 h 410"/>
                  <a:gd name="T44" fmla="*/ 80 w 370"/>
                  <a:gd name="T45" fmla="*/ 134 h 410"/>
                  <a:gd name="T46" fmla="*/ 72 w 370"/>
                  <a:gd name="T47" fmla="*/ 146 h 410"/>
                  <a:gd name="T48" fmla="*/ 60 w 370"/>
                  <a:gd name="T49" fmla="*/ 154 h 410"/>
                  <a:gd name="T50" fmla="*/ 46 w 370"/>
                  <a:gd name="T51" fmla="*/ 168 h 410"/>
                  <a:gd name="T52" fmla="*/ 38 w 370"/>
                  <a:gd name="T53" fmla="*/ 186 h 410"/>
                  <a:gd name="T54" fmla="*/ 44 w 370"/>
                  <a:gd name="T55" fmla="*/ 202 h 410"/>
                  <a:gd name="T56" fmla="*/ 48 w 370"/>
                  <a:gd name="T57" fmla="*/ 206 h 410"/>
                  <a:gd name="T58" fmla="*/ 28 w 370"/>
                  <a:gd name="T59" fmla="*/ 218 h 410"/>
                  <a:gd name="T60" fmla="*/ 12 w 370"/>
                  <a:gd name="T61" fmla="*/ 238 h 410"/>
                  <a:gd name="T62" fmla="*/ 8 w 370"/>
                  <a:gd name="T63" fmla="*/ 248 h 410"/>
                  <a:gd name="T64" fmla="*/ 12 w 370"/>
                  <a:gd name="T65" fmla="*/ 262 h 410"/>
                  <a:gd name="T66" fmla="*/ 22 w 370"/>
                  <a:gd name="T67" fmla="*/ 276 h 410"/>
                  <a:gd name="T68" fmla="*/ 16 w 370"/>
                  <a:gd name="T69" fmla="*/ 282 h 410"/>
                  <a:gd name="T70" fmla="*/ 4 w 370"/>
                  <a:gd name="T71" fmla="*/ 298 h 410"/>
                  <a:gd name="T72" fmla="*/ 0 w 370"/>
                  <a:gd name="T73" fmla="*/ 322 h 410"/>
                  <a:gd name="T74" fmla="*/ 2 w 370"/>
                  <a:gd name="T75" fmla="*/ 336 h 410"/>
                  <a:gd name="T76" fmla="*/ 12 w 370"/>
                  <a:gd name="T77" fmla="*/ 350 h 410"/>
                  <a:gd name="T78" fmla="*/ 16 w 370"/>
                  <a:gd name="T79" fmla="*/ 362 h 410"/>
                  <a:gd name="T80" fmla="*/ 30 w 370"/>
                  <a:gd name="T81" fmla="*/ 382 h 410"/>
                  <a:gd name="T82" fmla="*/ 38 w 370"/>
                  <a:gd name="T83" fmla="*/ 388 h 410"/>
                  <a:gd name="T84" fmla="*/ 62 w 370"/>
                  <a:gd name="T85" fmla="*/ 392 h 410"/>
                  <a:gd name="T86" fmla="*/ 86 w 370"/>
                  <a:gd name="T87" fmla="*/ 390 h 410"/>
                  <a:gd name="T88" fmla="*/ 98 w 370"/>
                  <a:gd name="T89" fmla="*/ 392 h 410"/>
                  <a:gd name="T90" fmla="*/ 110 w 370"/>
                  <a:gd name="T91" fmla="*/ 392 h 410"/>
                  <a:gd name="T92" fmla="*/ 110 w 370"/>
                  <a:gd name="T93" fmla="*/ 392 h 410"/>
                  <a:gd name="T94" fmla="*/ 206 w 370"/>
                  <a:gd name="T95" fmla="*/ 406 h 410"/>
                  <a:gd name="T96" fmla="*/ 282 w 370"/>
                  <a:gd name="T97" fmla="*/ 410 h 410"/>
                  <a:gd name="T98" fmla="*/ 298 w 370"/>
                  <a:gd name="T99" fmla="*/ 408 h 410"/>
                  <a:gd name="T100" fmla="*/ 314 w 370"/>
                  <a:gd name="T101" fmla="*/ 396 h 410"/>
                  <a:gd name="T102" fmla="*/ 320 w 370"/>
                  <a:gd name="T103" fmla="*/ 378 h 410"/>
                  <a:gd name="T104" fmla="*/ 328 w 370"/>
                  <a:gd name="T105" fmla="*/ 358 h 410"/>
                  <a:gd name="T106" fmla="*/ 346 w 370"/>
                  <a:gd name="T107" fmla="*/ 340 h 410"/>
                  <a:gd name="T108" fmla="*/ 354 w 370"/>
                  <a:gd name="T109" fmla="*/ 334 h 410"/>
                  <a:gd name="T110" fmla="*/ 360 w 370"/>
                  <a:gd name="T111" fmla="*/ 320 h 410"/>
                  <a:gd name="T112" fmla="*/ 354 w 370"/>
                  <a:gd name="T113" fmla="*/ 306 h 410"/>
                  <a:gd name="T114" fmla="*/ 342 w 370"/>
                  <a:gd name="T115" fmla="*/ 292 h 4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0"/>
                  <a:gd name="T175" fmla="*/ 0 h 410"/>
                  <a:gd name="T176" fmla="*/ 370 w 370"/>
                  <a:gd name="T177" fmla="*/ 410 h 4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0" h="410">
                    <a:moveTo>
                      <a:pt x="342" y="292"/>
                    </a:moveTo>
                    <a:lnTo>
                      <a:pt x="342" y="292"/>
                    </a:lnTo>
                    <a:lnTo>
                      <a:pt x="326" y="286"/>
                    </a:lnTo>
                    <a:lnTo>
                      <a:pt x="320" y="280"/>
                    </a:lnTo>
                    <a:lnTo>
                      <a:pt x="316" y="274"/>
                    </a:lnTo>
                    <a:lnTo>
                      <a:pt x="316" y="264"/>
                    </a:lnTo>
                    <a:lnTo>
                      <a:pt x="320" y="252"/>
                    </a:lnTo>
                    <a:lnTo>
                      <a:pt x="330" y="238"/>
                    </a:lnTo>
                    <a:lnTo>
                      <a:pt x="348" y="218"/>
                    </a:lnTo>
                    <a:lnTo>
                      <a:pt x="356" y="206"/>
                    </a:lnTo>
                    <a:lnTo>
                      <a:pt x="364" y="194"/>
                    </a:lnTo>
                    <a:lnTo>
                      <a:pt x="368" y="182"/>
                    </a:lnTo>
                    <a:lnTo>
                      <a:pt x="370" y="168"/>
                    </a:lnTo>
                    <a:lnTo>
                      <a:pt x="370" y="154"/>
                    </a:lnTo>
                    <a:lnTo>
                      <a:pt x="366" y="140"/>
                    </a:lnTo>
                    <a:lnTo>
                      <a:pt x="362" y="124"/>
                    </a:lnTo>
                    <a:lnTo>
                      <a:pt x="356" y="110"/>
                    </a:lnTo>
                    <a:lnTo>
                      <a:pt x="348" y="96"/>
                    </a:lnTo>
                    <a:lnTo>
                      <a:pt x="340" y="82"/>
                    </a:lnTo>
                    <a:lnTo>
                      <a:pt x="328" y="68"/>
                    </a:lnTo>
                    <a:lnTo>
                      <a:pt x="318" y="56"/>
                    </a:lnTo>
                    <a:lnTo>
                      <a:pt x="304" y="44"/>
                    </a:lnTo>
                    <a:lnTo>
                      <a:pt x="290" y="32"/>
                    </a:lnTo>
                    <a:lnTo>
                      <a:pt x="276" y="22"/>
                    </a:lnTo>
                    <a:lnTo>
                      <a:pt x="262" y="14"/>
                    </a:lnTo>
                    <a:lnTo>
                      <a:pt x="250" y="8"/>
                    </a:lnTo>
                    <a:lnTo>
                      <a:pt x="238" y="4"/>
                    </a:lnTo>
                    <a:lnTo>
                      <a:pt x="228" y="2"/>
                    </a:lnTo>
                    <a:lnTo>
                      <a:pt x="216" y="0"/>
                    </a:lnTo>
                    <a:lnTo>
                      <a:pt x="196" y="2"/>
                    </a:lnTo>
                    <a:lnTo>
                      <a:pt x="180" y="6"/>
                    </a:lnTo>
                    <a:lnTo>
                      <a:pt x="166" y="12"/>
                    </a:lnTo>
                    <a:lnTo>
                      <a:pt x="154" y="18"/>
                    </a:lnTo>
                    <a:lnTo>
                      <a:pt x="146" y="24"/>
                    </a:lnTo>
                    <a:lnTo>
                      <a:pt x="134" y="36"/>
                    </a:lnTo>
                    <a:lnTo>
                      <a:pt x="126" y="46"/>
                    </a:lnTo>
                    <a:lnTo>
                      <a:pt x="118" y="56"/>
                    </a:lnTo>
                    <a:lnTo>
                      <a:pt x="112" y="68"/>
                    </a:lnTo>
                    <a:lnTo>
                      <a:pt x="106" y="74"/>
                    </a:lnTo>
                    <a:lnTo>
                      <a:pt x="102" y="86"/>
                    </a:lnTo>
                    <a:lnTo>
                      <a:pt x="90" y="110"/>
                    </a:lnTo>
                    <a:lnTo>
                      <a:pt x="80" y="134"/>
                    </a:lnTo>
                    <a:lnTo>
                      <a:pt x="76" y="142"/>
                    </a:lnTo>
                    <a:lnTo>
                      <a:pt x="72" y="146"/>
                    </a:lnTo>
                    <a:lnTo>
                      <a:pt x="60" y="154"/>
                    </a:lnTo>
                    <a:lnTo>
                      <a:pt x="54" y="160"/>
                    </a:lnTo>
                    <a:lnTo>
                      <a:pt x="46" y="168"/>
                    </a:lnTo>
                    <a:lnTo>
                      <a:pt x="40" y="176"/>
                    </a:lnTo>
                    <a:lnTo>
                      <a:pt x="38" y="186"/>
                    </a:lnTo>
                    <a:lnTo>
                      <a:pt x="40" y="196"/>
                    </a:lnTo>
                    <a:lnTo>
                      <a:pt x="44" y="202"/>
                    </a:lnTo>
                    <a:lnTo>
                      <a:pt x="48" y="206"/>
                    </a:lnTo>
                    <a:lnTo>
                      <a:pt x="38" y="212"/>
                    </a:lnTo>
                    <a:lnTo>
                      <a:pt x="28" y="218"/>
                    </a:lnTo>
                    <a:lnTo>
                      <a:pt x="20" y="228"/>
                    </a:lnTo>
                    <a:lnTo>
                      <a:pt x="12" y="238"/>
                    </a:lnTo>
                    <a:lnTo>
                      <a:pt x="10" y="242"/>
                    </a:lnTo>
                    <a:lnTo>
                      <a:pt x="8" y="248"/>
                    </a:lnTo>
                    <a:lnTo>
                      <a:pt x="10" y="256"/>
                    </a:lnTo>
                    <a:lnTo>
                      <a:pt x="12" y="262"/>
                    </a:lnTo>
                    <a:lnTo>
                      <a:pt x="16" y="268"/>
                    </a:lnTo>
                    <a:lnTo>
                      <a:pt x="22" y="276"/>
                    </a:lnTo>
                    <a:lnTo>
                      <a:pt x="16" y="282"/>
                    </a:lnTo>
                    <a:lnTo>
                      <a:pt x="10" y="290"/>
                    </a:lnTo>
                    <a:lnTo>
                      <a:pt x="4" y="298"/>
                    </a:lnTo>
                    <a:lnTo>
                      <a:pt x="0" y="310"/>
                    </a:lnTo>
                    <a:lnTo>
                      <a:pt x="0" y="322"/>
                    </a:lnTo>
                    <a:lnTo>
                      <a:pt x="0" y="330"/>
                    </a:lnTo>
                    <a:lnTo>
                      <a:pt x="2" y="336"/>
                    </a:lnTo>
                    <a:lnTo>
                      <a:pt x="6" y="342"/>
                    </a:lnTo>
                    <a:lnTo>
                      <a:pt x="12" y="350"/>
                    </a:lnTo>
                    <a:lnTo>
                      <a:pt x="16" y="362"/>
                    </a:lnTo>
                    <a:lnTo>
                      <a:pt x="22" y="372"/>
                    </a:lnTo>
                    <a:lnTo>
                      <a:pt x="30" y="382"/>
                    </a:lnTo>
                    <a:lnTo>
                      <a:pt x="38" y="388"/>
                    </a:lnTo>
                    <a:lnTo>
                      <a:pt x="52" y="392"/>
                    </a:lnTo>
                    <a:lnTo>
                      <a:pt x="62" y="392"/>
                    </a:lnTo>
                    <a:lnTo>
                      <a:pt x="74" y="390"/>
                    </a:lnTo>
                    <a:lnTo>
                      <a:pt x="86" y="390"/>
                    </a:lnTo>
                    <a:lnTo>
                      <a:pt x="98" y="392"/>
                    </a:lnTo>
                    <a:lnTo>
                      <a:pt x="110" y="392"/>
                    </a:lnTo>
                    <a:lnTo>
                      <a:pt x="152" y="400"/>
                    </a:lnTo>
                    <a:lnTo>
                      <a:pt x="206" y="406"/>
                    </a:lnTo>
                    <a:lnTo>
                      <a:pt x="260" y="410"/>
                    </a:lnTo>
                    <a:lnTo>
                      <a:pt x="282" y="410"/>
                    </a:lnTo>
                    <a:lnTo>
                      <a:pt x="298" y="408"/>
                    </a:lnTo>
                    <a:lnTo>
                      <a:pt x="308" y="404"/>
                    </a:lnTo>
                    <a:lnTo>
                      <a:pt x="314" y="396"/>
                    </a:lnTo>
                    <a:lnTo>
                      <a:pt x="318" y="388"/>
                    </a:lnTo>
                    <a:lnTo>
                      <a:pt x="320" y="378"/>
                    </a:lnTo>
                    <a:lnTo>
                      <a:pt x="324" y="368"/>
                    </a:lnTo>
                    <a:lnTo>
                      <a:pt x="328" y="358"/>
                    </a:lnTo>
                    <a:lnTo>
                      <a:pt x="336" y="348"/>
                    </a:lnTo>
                    <a:lnTo>
                      <a:pt x="346" y="340"/>
                    </a:lnTo>
                    <a:lnTo>
                      <a:pt x="354" y="334"/>
                    </a:lnTo>
                    <a:lnTo>
                      <a:pt x="358" y="328"/>
                    </a:lnTo>
                    <a:lnTo>
                      <a:pt x="360" y="320"/>
                    </a:lnTo>
                    <a:lnTo>
                      <a:pt x="358" y="314"/>
                    </a:lnTo>
                    <a:lnTo>
                      <a:pt x="354" y="306"/>
                    </a:lnTo>
                    <a:lnTo>
                      <a:pt x="350" y="300"/>
                    </a:lnTo>
                    <a:lnTo>
                      <a:pt x="342" y="292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2" name="Freeform 146"/>
              <p:cNvSpPr>
                <a:spLocks/>
              </p:cNvSpPr>
              <p:nvPr/>
            </p:nvSpPr>
            <p:spPr bwMode="auto">
              <a:xfrm>
                <a:off x="4447" y="3281"/>
                <a:ext cx="124" cy="316"/>
              </a:xfrm>
              <a:custGeom>
                <a:avLst/>
                <a:gdLst>
                  <a:gd name="T0" fmla="*/ 88 w 124"/>
                  <a:gd name="T1" fmla="*/ 314 h 316"/>
                  <a:gd name="T2" fmla="*/ 78 w 124"/>
                  <a:gd name="T3" fmla="*/ 308 h 316"/>
                  <a:gd name="T4" fmla="*/ 102 w 124"/>
                  <a:gd name="T5" fmla="*/ 314 h 316"/>
                  <a:gd name="T6" fmla="*/ 108 w 124"/>
                  <a:gd name="T7" fmla="*/ 314 h 316"/>
                  <a:gd name="T8" fmla="*/ 120 w 124"/>
                  <a:gd name="T9" fmla="*/ 306 h 316"/>
                  <a:gd name="T10" fmla="*/ 122 w 124"/>
                  <a:gd name="T11" fmla="*/ 302 h 316"/>
                  <a:gd name="T12" fmla="*/ 122 w 124"/>
                  <a:gd name="T13" fmla="*/ 296 h 316"/>
                  <a:gd name="T14" fmla="*/ 104 w 124"/>
                  <a:gd name="T15" fmla="*/ 280 h 316"/>
                  <a:gd name="T16" fmla="*/ 78 w 124"/>
                  <a:gd name="T17" fmla="*/ 270 h 316"/>
                  <a:gd name="T18" fmla="*/ 54 w 124"/>
                  <a:gd name="T19" fmla="*/ 258 h 316"/>
                  <a:gd name="T20" fmla="*/ 44 w 124"/>
                  <a:gd name="T21" fmla="*/ 244 h 316"/>
                  <a:gd name="T22" fmla="*/ 44 w 124"/>
                  <a:gd name="T23" fmla="*/ 236 h 316"/>
                  <a:gd name="T24" fmla="*/ 44 w 124"/>
                  <a:gd name="T25" fmla="*/ 234 h 316"/>
                  <a:gd name="T26" fmla="*/ 58 w 124"/>
                  <a:gd name="T27" fmla="*/ 208 h 316"/>
                  <a:gd name="T28" fmla="*/ 78 w 124"/>
                  <a:gd name="T29" fmla="*/ 184 h 316"/>
                  <a:gd name="T30" fmla="*/ 100 w 124"/>
                  <a:gd name="T31" fmla="*/ 154 h 316"/>
                  <a:gd name="T32" fmla="*/ 116 w 124"/>
                  <a:gd name="T33" fmla="*/ 120 h 316"/>
                  <a:gd name="T34" fmla="*/ 116 w 124"/>
                  <a:gd name="T35" fmla="*/ 116 h 316"/>
                  <a:gd name="T36" fmla="*/ 116 w 124"/>
                  <a:gd name="T37" fmla="*/ 108 h 316"/>
                  <a:gd name="T38" fmla="*/ 106 w 124"/>
                  <a:gd name="T39" fmla="*/ 86 h 316"/>
                  <a:gd name="T40" fmla="*/ 80 w 124"/>
                  <a:gd name="T41" fmla="*/ 66 h 316"/>
                  <a:gd name="T42" fmla="*/ 30 w 124"/>
                  <a:gd name="T43" fmla="*/ 42 h 316"/>
                  <a:gd name="T44" fmla="*/ 4 w 124"/>
                  <a:gd name="T45" fmla="*/ 14 h 316"/>
                  <a:gd name="T46" fmla="*/ 0 w 124"/>
                  <a:gd name="T47" fmla="*/ 0 h 316"/>
                  <a:gd name="T48" fmla="*/ 6 w 124"/>
                  <a:gd name="T49" fmla="*/ 14 h 316"/>
                  <a:gd name="T50" fmla="*/ 32 w 124"/>
                  <a:gd name="T51" fmla="*/ 40 h 316"/>
                  <a:gd name="T52" fmla="*/ 82 w 124"/>
                  <a:gd name="T53" fmla="*/ 62 h 316"/>
                  <a:gd name="T54" fmla="*/ 108 w 124"/>
                  <a:gd name="T55" fmla="*/ 84 h 316"/>
                  <a:gd name="T56" fmla="*/ 118 w 124"/>
                  <a:gd name="T57" fmla="*/ 108 h 316"/>
                  <a:gd name="T58" fmla="*/ 118 w 124"/>
                  <a:gd name="T59" fmla="*/ 116 h 316"/>
                  <a:gd name="T60" fmla="*/ 118 w 124"/>
                  <a:gd name="T61" fmla="*/ 120 h 316"/>
                  <a:gd name="T62" fmla="*/ 102 w 124"/>
                  <a:gd name="T63" fmla="*/ 154 h 316"/>
                  <a:gd name="T64" fmla="*/ 80 w 124"/>
                  <a:gd name="T65" fmla="*/ 184 h 316"/>
                  <a:gd name="T66" fmla="*/ 60 w 124"/>
                  <a:gd name="T67" fmla="*/ 210 h 316"/>
                  <a:gd name="T68" fmla="*/ 46 w 124"/>
                  <a:gd name="T69" fmla="*/ 234 h 316"/>
                  <a:gd name="T70" fmla="*/ 46 w 124"/>
                  <a:gd name="T71" fmla="*/ 236 h 316"/>
                  <a:gd name="T72" fmla="*/ 46 w 124"/>
                  <a:gd name="T73" fmla="*/ 244 h 316"/>
                  <a:gd name="T74" fmla="*/ 56 w 124"/>
                  <a:gd name="T75" fmla="*/ 256 h 316"/>
                  <a:gd name="T76" fmla="*/ 78 w 124"/>
                  <a:gd name="T77" fmla="*/ 266 h 316"/>
                  <a:gd name="T78" fmla="*/ 106 w 124"/>
                  <a:gd name="T79" fmla="*/ 278 h 316"/>
                  <a:gd name="T80" fmla="*/ 124 w 124"/>
                  <a:gd name="T81" fmla="*/ 296 h 316"/>
                  <a:gd name="T82" fmla="*/ 124 w 124"/>
                  <a:gd name="T83" fmla="*/ 302 h 316"/>
                  <a:gd name="T84" fmla="*/ 124 w 124"/>
                  <a:gd name="T85" fmla="*/ 308 h 316"/>
                  <a:gd name="T86" fmla="*/ 108 w 124"/>
                  <a:gd name="T87" fmla="*/ 316 h 316"/>
                  <a:gd name="T88" fmla="*/ 102 w 124"/>
                  <a:gd name="T89" fmla="*/ 316 h 3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4"/>
                  <a:gd name="T136" fmla="*/ 0 h 316"/>
                  <a:gd name="T137" fmla="*/ 124 w 124"/>
                  <a:gd name="T138" fmla="*/ 316 h 3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4" h="316">
                    <a:moveTo>
                      <a:pt x="102" y="316"/>
                    </a:moveTo>
                    <a:lnTo>
                      <a:pt x="102" y="316"/>
                    </a:lnTo>
                    <a:lnTo>
                      <a:pt x="88" y="314"/>
                    </a:lnTo>
                    <a:lnTo>
                      <a:pt x="78" y="312"/>
                    </a:lnTo>
                    <a:lnTo>
                      <a:pt x="78" y="308"/>
                    </a:lnTo>
                    <a:lnTo>
                      <a:pt x="90" y="312"/>
                    </a:lnTo>
                    <a:lnTo>
                      <a:pt x="102" y="314"/>
                    </a:lnTo>
                    <a:lnTo>
                      <a:pt x="108" y="314"/>
                    </a:lnTo>
                    <a:lnTo>
                      <a:pt x="112" y="314"/>
                    </a:lnTo>
                    <a:lnTo>
                      <a:pt x="118" y="310"/>
                    </a:lnTo>
                    <a:lnTo>
                      <a:pt x="120" y="306"/>
                    </a:lnTo>
                    <a:lnTo>
                      <a:pt x="122" y="302"/>
                    </a:lnTo>
                    <a:lnTo>
                      <a:pt x="122" y="296"/>
                    </a:lnTo>
                    <a:lnTo>
                      <a:pt x="118" y="290"/>
                    </a:lnTo>
                    <a:lnTo>
                      <a:pt x="112" y="286"/>
                    </a:lnTo>
                    <a:lnTo>
                      <a:pt x="104" y="280"/>
                    </a:lnTo>
                    <a:lnTo>
                      <a:pt x="90" y="274"/>
                    </a:lnTo>
                    <a:lnTo>
                      <a:pt x="78" y="270"/>
                    </a:lnTo>
                    <a:lnTo>
                      <a:pt x="64" y="264"/>
                    </a:lnTo>
                    <a:lnTo>
                      <a:pt x="54" y="258"/>
                    </a:lnTo>
                    <a:lnTo>
                      <a:pt x="48" y="254"/>
                    </a:lnTo>
                    <a:lnTo>
                      <a:pt x="46" y="250"/>
                    </a:lnTo>
                    <a:lnTo>
                      <a:pt x="44" y="244"/>
                    </a:lnTo>
                    <a:lnTo>
                      <a:pt x="44" y="236"/>
                    </a:lnTo>
                    <a:lnTo>
                      <a:pt x="44" y="234"/>
                    </a:lnTo>
                    <a:lnTo>
                      <a:pt x="46" y="228"/>
                    </a:lnTo>
                    <a:lnTo>
                      <a:pt x="50" y="220"/>
                    </a:lnTo>
                    <a:lnTo>
                      <a:pt x="58" y="208"/>
                    </a:lnTo>
                    <a:lnTo>
                      <a:pt x="70" y="194"/>
                    </a:lnTo>
                    <a:lnTo>
                      <a:pt x="78" y="184"/>
                    </a:lnTo>
                    <a:lnTo>
                      <a:pt x="88" y="168"/>
                    </a:lnTo>
                    <a:lnTo>
                      <a:pt x="100" y="154"/>
                    </a:lnTo>
                    <a:lnTo>
                      <a:pt x="110" y="138"/>
                    </a:lnTo>
                    <a:lnTo>
                      <a:pt x="114" y="128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16" y="108"/>
                    </a:lnTo>
                    <a:lnTo>
                      <a:pt x="114" y="100"/>
                    </a:lnTo>
                    <a:lnTo>
                      <a:pt x="110" y="92"/>
                    </a:lnTo>
                    <a:lnTo>
                      <a:pt x="106" y="86"/>
                    </a:lnTo>
                    <a:lnTo>
                      <a:pt x="94" y="74"/>
                    </a:lnTo>
                    <a:lnTo>
                      <a:pt x="80" y="66"/>
                    </a:lnTo>
                    <a:lnTo>
                      <a:pt x="56" y="54"/>
                    </a:lnTo>
                    <a:lnTo>
                      <a:pt x="30" y="42"/>
                    </a:lnTo>
                    <a:lnTo>
                      <a:pt x="20" y="36"/>
                    </a:lnTo>
                    <a:lnTo>
                      <a:pt x="10" y="26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4"/>
                    </a:lnTo>
                    <a:lnTo>
                      <a:pt x="12" y="24"/>
                    </a:lnTo>
                    <a:lnTo>
                      <a:pt x="22" y="34"/>
                    </a:lnTo>
                    <a:lnTo>
                      <a:pt x="32" y="40"/>
                    </a:lnTo>
                    <a:lnTo>
                      <a:pt x="58" y="52"/>
                    </a:lnTo>
                    <a:lnTo>
                      <a:pt x="82" y="62"/>
                    </a:lnTo>
                    <a:lnTo>
                      <a:pt x="96" y="72"/>
                    </a:lnTo>
                    <a:lnTo>
                      <a:pt x="108" y="84"/>
                    </a:lnTo>
                    <a:lnTo>
                      <a:pt x="112" y="92"/>
                    </a:lnTo>
                    <a:lnTo>
                      <a:pt x="116" y="98"/>
                    </a:lnTo>
                    <a:lnTo>
                      <a:pt x="118" y="108"/>
                    </a:lnTo>
                    <a:lnTo>
                      <a:pt x="118" y="116"/>
                    </a:lnTo>
                    <a:lnTo>
                      <a:pt x="118" y="120"/>
                    </a:lnTo>
                    <a:lnTo>
                      <a:pt x="116" y="130"/>
                    </a:lnTo>
                    <a:lnTo>
                      <a:pt x="114" y="138"/>
                    </a:lnTo>
                    <a:lnTo>
                      <a:pt x="102" y="154"/>
                    </a:lnTo>
                    <a:lnTo>
                      <a:pt x="90" y="170"/>
                    </a:lnTo>
                    <a:lnTo>
                      <a:pt x="80" y="184"/>
                    </a:lnTo>
                    <a:lnTo>
                      <a:pt x="72" y="196"/>
                    </a:lnTo>
                    <a:lnTo>
                      <a:pt x="60" y="210"/>
                    </a:lnTo>
                    <a:lnTo>
                      <a:pt x="52" y="222"/>
                    </a:lnTo>
                    <a:lnTo>
                      <a:pt x="48" y="228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44"/>
                    </a:lnTo>
                    <a:lnTo>
                      <a:pt x="48" y="248"/>
                    </a:lnTo>
                    <a:lnTo>
                      <a:pt x="50" y="252"/>
                    </a:lnTo>
                    <a:lnTo>
                      <a:pt x="56" y="256"/>
                    </a:lnTo>
                    <a:lnTo>
                      <a:pt x="66" y="262"/>
                    </a:lnTo>
                    <a:lnTo>
                      <a:pt x="78" y="266"/>
                    </a:lnTo>
                    <a:lnTo>
                      <a:pt x="90" y="272"/>
                    </a:lnTo>
                    <a:lnTo>
                      <a:pt x="106" y="278"/>
                    </a:lnTo>
                    <a:lnTo>
                      <a:pt x="114" y="284"/>
                    </a:lnTo>
                    <a:lnTo>
                      <a:pt x="120" y="288"/>
                    </a:lnTo>
                    <a:lnTo>
                      <a:pt x="124" y="296"/>
                    </a:lnTo>
                    <a:lnTo>
                      <a:pt x="124" y="302"/>
                    </a:lnTo>
                    <a:lnTo>
                      <a:pt x="124" y="308"/>
                    </a:lnTo>
                    <a:lnTo>
                      <a:pt x="120" y="312"/>
                    </a:lnTo>
                    <a:lnTo>
                      <a:pt x="114" y="316"/>
                    </a:lnTo>
                    <a:lnTo>
                      <a:pt x="108" y="316"/>
                    </a:lnTo>
                    <a:lnTo>
                      <a:pt x="102" y="316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3" name="Freeform 147"/>
              <p:cNvSpPr>
                <a:spLocks/>
              </p:cNvSpPr>
              <p:nvPr/>
            </p:nvSpPr>
            <p:spPr bwMode="auto">
              <a:xfrm>
                <a:off x="4509" y="3581"/>
                <a:ext cx="68" cy="358"/>
              </a:xfrm>
              <a:custGeom>
                <a:avLst/>
                <a:gdLst>
                  <a:gd name="T0" fmla="*/ 2 w 68"/>
                  <a:gd name="T1" fmla="*/ 0 h 358"/>
                  <a:gd name="T2" fmla="*/ 2 w 68"/>
                  <a:gd name="T3" fmla="*/ 0 h 358"/>
                  <a:gd name="T4" fmla="*/ 12 w 68"/>
                  <a:gd name="T5" fmla="*/ 4 h 358"/>
                  <a:gd name="T6" fmla="*/ 28 w 68"/>
                  <a:gd name="T7" fmla="*/ 8 h 358"/>
                  <a:gd name="T8" fmla="*/ 28 w 68"/>
                  <a:gd name="T9" fmla="*/ 8 h 358"/>
                  <a:gd name="T10" fmla="*/ 34 w 68"/>
                  <a:gd name="T11" fmla="*/ 10 h 358"/>
                  <a:gd name="T12" fmla="*/ 40 w 68"/>
                  <a:gd name="T13" fmla="*/ 14 h 358"/>
                  <a:gd name="T14" fmla="*/ 44 w 68"/>
                  <a:gd name="T15" fmla="*/ 20 h 358"/>
                  <a:gd name="T16" fmla="*/ 48 w 68"/>
                  <a:gd name="T17" fmla="*/ 30 h 358"/>
                  <a:gd name="T18" fmla="*/ 50 w 68"/>
                  <a:gd name="T19" fmla="*/ 50 h 358"/>
                  <a:gd name="T20" fmla="*/ 52 w 68"/>
                  <a:gd name="T21" fmla="*/ 76 h 358"/>
                  <a:gd name="T22" fmla="*/ 52 w 68"/>
                  <a:gd name="T23" fmla="*/ 76 h 358"/>
                  <a:gd name="T24" fmla="*/ 58 w 68"/>
                  <a:gd name="T25" fmla="*/ 196 h 358"/>
                  <a:gd name="T26" fmla="*/ 62 w 68"/>
                  <a:gd name="T27" fmla="*/ 268 h 358"/>
                  <a:gd name="T28" fmla="*/ 68 w 68"/>
                  <a:gd name="T29" fmla="*/ 316 h 358"/>
                  <a:gd name="T30" fmla="*/ 68 w 68"/>
                  <a:gd name="T31" fmla="*/ 316 h 358"/>
                  <a:gd name="T32" fmla="*/ 68 w 68"/>
                  <a:gd name="T33" fmla="*/ 328 h 358"/>
                  <a:gd name="T34" fmla="*/ 66 w 68"/>
                  <a:gd name="T35" fmla="*/ 340 h 358"/>
                  <a:gd name="T36" fmla="*/ 62 w 68"/>
                  <a:gd name="T37" fmla="*/ 348 h 358"/>
                  <a:gd name="T38" fmla="*/ 56 w 68"/>
                  <a:gd name="T39" fmla="*/ 354 h 358"/>
                  <a:gd name="T40" fmla="*/ 48 w 68"/>
                  <a:gd name="T41" fmla="*/ 358 h 358"/>
                  <a:gd name="T42" fmla="*/ 42 w 68"/>
                  <a:gd name="T43" fmla="*/ 358 h 358"/>
                  <a:gd name="T44" fmla="*/ 34 w 68"/>
                  <a:gd name="T45" fmla="*/ 356 h 358"/>
                  <a:gd name="T46" fmla="*/ 26 w 68"/>
                  <a:gd name="T47" fmla="*/ 352 h 358"/>
                  <a:gd name="T48" fmla="*/ 26 w 68"/>
                  <a:gd name="T49" fmla="*/ 352 h 358"/>
                  <a:gd name="T50" fmla="*/ 24 w 68"/>
                  <a:gd name="T51" fmla="*/ 348 h 358"/>
                  <a:gd name="T52" fmla="*/ 22 w 68"/>
                  <a:gd name="T53" fmla="*/ 340 h 358"/>
                  <a:gd name="T54" fmla="*/ 16 w 68"/>
                  <a:gd name="T55" fmla="*/ 320 h 358"/>
                  <a:gd name="T56" fmla="*/ 12 w 68"/>
                  <a:gd name="T57" fmla="*/ 294 h 358"/>
                  <a:gd name="T58" fmla="*/ 8 w 68"/>
                  <a:gd name="T59" fmla="*/ 264 h 358"/>
                  <a:gd name="T60" fmla="*/ 4 w 68"/>
                  <a:gd name="T61" fmla="*/ 206 h 358"/>
                  <a:gd name="T62" fmla="*/ 2 w 68"/>
                  <a:gd name="T63" fmla="*/ 170 h 358"/>
                  <a:gd name="T64" fmla="*/ 2 w 68"/>
                  <a:gd name="T65" fmla="*/ 170 h 358"/>
                  <a:gd name="T66" fmla="*/ 0 w 68"/>
                  <a:gd name="T67" fmla="*/ 134 h 358"/>
                  <a:gd name="T68" fmla="*/ 2 w 68"/>
                  <a:gd name="T69" fmla="*/ 78 h 358"/>
                  <a:gd name="T70" fmla="*/ 2 w 68"/>
                  <a:gd name="T71" fmla="*/ 0 h 358"/>
                  <a:gd name="T72" fmla="*/ 2 w 68"/>
                  <a:gd name="T73" fmla="*/ 0 h 3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8"/>
                  <a:gd name="T112" fmla="*/ 0 h 358"/>
                  <a:gd name="T113" fmla="*/ 68 w 68"/>
                  <a:gd name="T114" fmla="*/ 358 h 3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8" h="358">
                    <a:moveTo>
                      <a:pt x="2" y="0"/>
                    </a:moveTo>
                    <a:lnTo>
                      <a:pt x="2" y="0"/>
                    </a:lnTo>
                    <a:lnTo>
                      <a:pt x="12" y="4"/>
                    </a:lnTo>
                    <a:lnTo>
                      <a:pt x="28" y="8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4" y="20"/>
                    </a:lnTo>
                    <a:lnTo>
                      <a:pt x="48" y="30"/>
                    </a:lnTo>
                    <a:lnTo>
                      <a:pt x="50" y="50"/>
                    </a:lnTo>
                    <a:lnTo>
                      <a:pt x="52" y="76"/>
                    </a:lnTo>
                    <a:lnTo>
                      <a:pt x="58" y="196"/>
                    </a:lnTo>
                    <a:lnTo>
                      <a:pt x="62" y="268"/>
                    </a:lnTo>
                    <a:lnTo>
                      <a:pt x="68" y="316"/>
                    </a:lnTo>
                    <a:lnTo>
                      <a:pt x="68" y="328"/>
                    </a:lnTo>
                    <a:lnTo>
                      <a:pt x="66" y="340"/>
                    </a:lnTo>
                    <a:lnTo>
                      <a:pt x="62" y="348"/>
                    </a:lnTo>
                    <a:lnTo>
                      <a:pt x="56" y="354"/>
                    </a:lnTo>
                    <a:lnTo>
                      <a:pt x="48" y="358"/>
                    </a:lnTo>
                    <a:lnTo>
                      <a:pt x="42" y="358"/>
                    </a:lnTo>
                    <a:lnTo>
                      <a:pt x="34" y="356"/>
                    </a:lnTo>
                    <a:lnTo>
                      <a:pt x="26" y="352"/>
                    </a:lnTo>
                    <a:lnTo>
                      <a:pt x="24" y="348"/>
                    </a:lnTo>
                    <a:lnTo>
                      <a:pt x="22" y="340"/>
                    </a:lnTo>
                    <a:lnTo>
                      <a:pt x="16" y="320"/>
                    </a:lnTo>
                    <a:lnTo>
                      <a:pt x="12" y="294"/>
                    </a:lnTo>
                    <a:lnTo>
                      <a:pt x="8" y="264"/>
                    </a:lnTo>
                    <a:lnTo>
                      <a:pt x="4" y="206"/>
                    </a:lnTo>
                    <a:lnTo>
                      <a:pt x="2" y="170"/>
                    </a:lnTo>
                    <a:lnTo>
                      <a:pt x="0" y="134"/>
                    </a:lnTo>
                    <a:lnTo>
                      <a:pt x="2" y="7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4" name="Freeform 148"/>
              <p:cNvSpPr>
                <a:spLocks/>
              </p:cNvSpPr>
              <p:nvPr/>
            </p:nvSpPr>
            <p:spPr bwMode="auto">
              <a:xfrm>
                <a:off x="4315" y="3397"/>
                <a:ext cx="216" cy="240"/>
              </a:xfrm>
              <a:custGeom>
                <a:avLst/>
                <a:gdLst>
                  <a:gd name="T0" fmla="*/ 90 w 216"/>
                  <a:gd name="T1" fmla="*/ 0 h 240"/>
                  <a:gd name="T2" fmla="*/ 90 w 216"/>
                  <a:gd name="T3" fmla="*/ 0 h 240"/>
                  <a:gd name="T4" fmla="*/ 90 w 216"/>
                  <a:gd name="T5" fmla="*/ 22 h 240"/>
                  <a:gd name="T6" fmla="*/ 88 w 216"/>
                  <a:gd name="T7" fmla="*/ 46 h 240"/>
                  <a:gd name="T8" fmla="*/ 82 w 216"/>
                  <a:gd name="T9" fmla="*/ 74 h 240"/>
                  <a:gd name="T10" fmla="*/ 78 w 216"/>
                  <a:gd name="T11" fmla="*/ 90 h 240"/>
                  <a:gd name="T12" fmla="*/ 72 w 216"/>
                  <a:gd name="T13" fmla="*/ 104 h 240"/>
                  <a:gd name="T14" fmla="*/ 66 w 216"/>
                  <a:gd name="T15" fmla="*/ 118 h 240"/>
                  <a:gd name="T16" fmla="*/ 56 w 216"/>
                  <a:gd name="T17" fmla="*/ 132 h 240"/>
                  <a:gd name="T18" fmla="*/ 46 w 216"/>
                  <a:gd name="T19" fmla="*/ 144 h 240"/>
                  <a:gd name="T20" fmla="*/ 32 w 216"/>
                  <a:gd name="T21" fmla="*/ 154 h 240"/>
                  <a:gd name="T22" fmla="*/ 18 w 216"/>
                  <a:gd name="T23" fmla="*/ 162 h 240"/>
                  <a:gd name="T24" fmla="*/ 0 w 216"/>
                  <a:gd name="T25" fmla="*/ 166 h 240"/>
                  <a:gd name="T26" fmla="*/ 0 w 216"/>
                  <a:gd name="T27" fmla="*/ 166 h 240"/>
                  <a:gd name="T28" fmla="*/ 4 w 216"/>
                  <a:gd name="T29" fmla="*/ 174 h 240"/>
                  <a:gd name="T30" fmla="*/ 10 w 216"/>
                  <a:gd name="T31" fmla="*/ 184 h 240"/>
                  <a:gd name="T32" fmla="*/ 18 w 216"/>
                  <a:gd name="T33" fmla="*/ 194 h 240"/>
                  <a:gd name="T34" fmla="*/ 30 w 216"/>
                  <a:gd name="T35" fmla="*/ 206 h 240"/>
                  <a:gd name="T36" fmla="*/ 46 w 216"/>
                  <a:gd name="T37" fmla="*/ 218 h 240"/>
                  <a:gd name="T38" fmla="*/ 64 w 216"/>
                  <a:gd name="T39" fmla="*/ 228 h 240"/>
                  <a:gd name="T40" fmla="*/ 86 w 216"/>
                  <a:gd name="T41" fmla="*/ 236 h 240"/>
                  <a:gd name="T42" fmla="*/ 86 w 216"/>
                  <a:gd name="T43" fmla="*/ 236 h 240"/>
                  <a:gd name="T44" fmla="*/ 110 w 216"/>
                  <a:gd name="T45" fmla="*/ 240 h 240"/>
                  <a:gd name="T46" fmla="*/ 134 w 216"/>
                  <a:gd name="T47" fmla="*/ 240 h 240"/>
                  <a:gd name="T48" fmla="*/ 158 w 216"/>
                  <a:gd name="T49" fmla="*/ 238 h 240"/>
                  <a:gd name="T50" fmla="*/ 178 w 216"/>
                  <a:gd name="T51" fmla="*/ 232 h 240"/>
                  <a:gd name="T52" fmla="*/ 196 w 216"/>
                  <a:gd name="T53" fmla="*/ 224 h 240"/>
                  <a:gd name="T54" fmla="*/ 210 w 216"/>
                  <a:gd name="T55" fmla="*/ 214 h 240"/>
                  <a:gd name="T56" fmla="*/ 214 w 216"/>
                  <a:gd name="T57" fmla="*/ 210 h 240"/>
                  <a:gd name="T58" fmla="*/ 216 w 216"/>
                  <a:gd name="T59" fmla="*/ 204 h 240"/>
                  <a:gd name="T60" fmla="*/ 216 w 216"/>
                  <a:gd name="T61" fmla="*/ 198 h 240"/>
                  <a:gd name="T62" fmla="*/ 214 w 216"/>
                  <a:gd name="T63" fmla="*/ 192 h 240"/>
                  <a:gd name="T64" fmla="*/ 214 w 216"/>
                  <a:gd name="T65" fmla="*/ 192 h 240"/>
                  <a:gd name="T66" fmla="*/ 200 w 216"/>
                  <a:gd name="T67" fmla="*/ 188 h 240"/>
                  <a:gd name="T68" fmla="*/ 188 w 216"/>
                  <a:gd name="T69" fmla="*/ 180 h 240"/>
                  <a:gd name="T70" fmla="*/ 172 w 216"/>
                  <a:gd name="T71" fmla="*/ 170 h 240"/>
                  <a:gd name="T72" fmla="*/ 166 w 216"/>
                  <a:gd name="T73" fmla="*/ 162 h 240"/>
                  <a:gd name="T74" fmla="*/ 160 w 216"/>
                  <a:gd name="T75" fmla="*/ 154 h 240"/>
                  <a:gd name="T76" fmla="*/ 156 w 216"/>
                  <a:gd name="T77" fmla="*/ 146 h 240"/>
                  <a:gd name="T78" fmla="*/ 152 w 216"/>
                  <a:gd name="T79" fmla="*/ 134 h 240"/>
                  <a:gd name="T80" fmla="*/ 150 w 216"/>
                  <a:gd name="T81" fmla="*/ 122 h 240"/>
                  <a:gd name="T82" fmla="*/ 150 w 216"/>
                  <a:gd name="T83" fmla="*/ 110 h 240"/>
                  <a:gd name="T84" fmla="*/ 152 w 216"/>
                  <a:gd name="T85" fmla="*/ 94 h 240"/>
                  <a:gd name="T86" fmla="*/ 158 w 216"/>
                  <a:gd name="T87" fmla="*/ 78 h 240"/>
                  <a:gd name="T88" fmla="*/ 90 w 216"/>
                  <a:gd name="T89" fmla="*/ 0 h 2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6"/>
                  <a:gd name="T136" fmla="*/ 0 h 240"/>
                  <a:gd name="T137" fmla="*/ 216 w 216"/>
                  <a:gd name="T138" fmla="*/ 240 h 2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6" h="240">
                    <a:moveTo>
                      <a:pt x="90" y="0"/>
                    </a:moveTo>
                    <a:lnTo>
                      <a:pt x="90" y="0"/>
                    </a:lnTo>
                    <a:lnTo>
                      <a:pt x="90" y="22"/>
                    </a:lnTo>
                    <a:lnTo>
                      <a:pt x="88" y="46"/>
                    </a:lnTo>
                    <a:lnTo>
                      <a:pt x="82" y="74"/>
                    </a:lnTo>
                    <a:lnTo>
                      <a:pt x="78" y="90"/>
                    </a:lnTo>
                    <a:lnTo>
                      <a:pt x="72" y="104"/>
                    </a:lnTo>
                    <a:lnTo>
                      <a:pt x="66" y="118"/>
                    </a:lnTo>
                    <a:lnTo>
                      <a:pt x="56" y="132"/>
                    </a:lnTo>
                    <a:lnTo>
                      <a:pt x="46" y="144"/>
                    </a:lnTo>
                    <a:lnTo>
                      <a:pt x="32" y="154"/>
                    </a:lnTo>
                    <a:lnTo>
                      <a:pt x="18" y="162"/>
                    </a:lnTo>
                    <a:lnTo>
                      <a:pt x="0" y="166"/>
                    </a:lnTo>
                    <a:lnTo>
                      <a:pt x="4" y="174"/>
                    </a:lnTo>
                    <a:lnTo>
                      <a:pt x="10" y="184"/>
                    </a:lnTo>
                    <a:lnTo>
                      <a:pt x="18" y="194"/>
                    </a:lnTo>
                    <a:lnTo>
                      <a:pt x="30" y="206"/>
                    </a:lnTo>
                    <a:lnTo>
                      <a:pt x="46" y="218"/>
                    </a:lnTo>
                    <a:lnTo>
                      <a:pt x="64" y="228"/>
                    </a:lnTo>
                    <a:lnTo>
                      <a:pt x="86" y="236"/>
                    </a:lnTo>
                    <a:lnTo>
                      <a:pt x="110" y="240"/>
                    </a:lnTo>
                    <a:lnTo>
                      <a:pt x="134" y="240"/>
                    </a:lnTo>
                    <a:lnTo>
                      <a:pt x="158" y="238"/>
                    </a:lnTo>
                    <a:lnTo>
                      <a:pt x="178" y="232"/>
                    </a:lnTo>
                    <a:lnTo>
                      <a:pt x="196" y="224"/>
                    </a:lnTo>
                    <a:lnTo>
                      <a:pt x="210" y="214"/>
                    </a:lnTo>
                    <a:lnTo>
                      <a:pt x="214" y="210"/>
                    </a:lnTo>
                    <a:lnTo>
                      <a:pt x="216" y="204"/>
                    </a:lnTo>
                    <a:lnTo>
                      <a:pt x="216" y="198"/>
                    </a:lnTo>
                    <a:lnTo>
                      <a:pt x="214" y="192"/>
                    </a:lnTo>
                    <a:lnTo>
                      <a:pt x="200" y="188"/>
                    </a:lnTo>
                    <a:lnTo>
                      <a:pt x="188" y="180"/>
                    </a:lnTo>
                    <a:lnTo>
                      <a:pt x="172" y="170"/>
                    </a:lnTo>
                    <a:lnTo>
                      <a:pt x="166" y="162"/>
                    </a:lnTo>
                    <a:lnTo>
                      <a:pt x="160" y="154"/>
                    </a:lnTo>
                    <a:lnTo>
                      <a:pt x="156" y="146"/>
                    </a:lnTo>
                    <a:lnTo>
                      <a:pt x="152" y="134"/>
                    </a:lnTo>
                    <a:lnTo>
                      <a:pt x="150" y="122"/>
                    </a:lnTo>
                    <a:lnTo>
                      <a:pt x="150" y="110"/>
                    </a:lnTo>
                    <a:lnTo>
                      <a:pt x="152" y="94"/>
                    </a:lnTo>
                    <a:lnTo>
                      <a:pt x="158" y="78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5" name="Freeform 149"/>
              <p:cNvSpPr>
                <a:spLocks/>
              </p:cNvSpPr>
              <p:nvPr/>
            </p:nvSpPr>
            <p:spPr bwMode="auto">
              <a:xfrm>
                <a:off x="4413" y="3411"/>
                <a:ext cx="54" cy="112"/>
              </a:xfrm>
              <a:custGeom>
                <a:avLst/>
                <a:gdLst>
                  <a:gd name="T0" fmla="*/ 54 w 54"/>
                  <a:gd name="T1" fmla="*/ 74 h 112"/>
                  <a:gd name="T2" fmla="*/ 54 w 54"/>
                  <a:gd name="T3" fmla="*/ 74 h 112"/>
                  <a:gd name="T4" fmla="*/ 50 w 54"/>
                  <a:gd name="T5" fmla="*/ 82 h 112"/>
                  <a:gd name="T6" fmla="*/ 40 w 54"/>
                  <a:gd name="T7" fmla="*/ 98 h 112"/>
                  <a:gd name="T8" fmla="*/ 34 w 54"/>
                  <a:gd name="T9" fmla="*/ 106 h 112"/>
                  <a:gd name="T10" fmla="*/ 26 w 54"/>
                  <a:gd name="T11" fmla="*/ 110 h 112"/>
                  <a:gd name="T12" fmla="*/ 22 w 54"/>
                  <a:gd name="T13" fmla="*/ 112 h 112"/>
                  <a:gd name="T14" fmla="*/ 20 w 54"/>
                  <a:gd name="T15" fmla="*/ 110 h 112"/>
                  <a:gd name="T16" fmla="*/ 16 w 54"/>
                  <a:gd name="T17" fmla="*/ 108 h 112"/>
                  <a:gd name="T18" fmla="*/ 12 w 54"/>
                  <a:gd name="T19" fmla="*/ 104 h 112"/>
                  <a:gd name="T20" fmla="*/ 12 w 54"/>
                  <a:gd name="T21" fmla="*/ 104 h 112"/>
                  <a:gd name="T22" fmla="*/ 8 w 54"/>
                  <a:gd name="T23" fmla="*/ 94 h 112"/>
                  <a:gd name="T24" fmla="*/ 4 w 54"/>
                  <a:gd name="T25" fmla="*/ 80 h 112"/>
                  <a:gd name="T26" fmla="*/ 2 w 54"/>
                  <a:gd name="T27" fmla="*/ 64 h 112"/>
                  <a:gd name="T28" fmla="*/ 0 w 54"/>
                  <a:gd name="T29" fmla="*/ 50 h 112"/>
                  <a:gd name="T30" fmla="*/ 0 w 54"/>
                  <a:gd name="T31" fmla="*/ 34 h 112"/>
                  <a:gd name="T32" fmla="*/ 2 w 54"/>
                  <a:gd name="T33" fmla="*/ 20 h 112"/>
                  <a:gd name="T34" fmla="*/ 4 w 54"/>
                  <a:gd name="T35" fmla="*/ 10 h 112"/>
                  <a:gd name="T36" fmla="*/ 6 w 54"/>
                  <a:gd name="T37" fmla="*/ 2 h 112"/>
                  <a:gd name="T38" fmla="*/ 6 w 54"/>
                  <a:gd name="T39" fmla="*/ 2 h 112"/>
                  <a:gd name="T40" fmla="*/ 10 w 54"/>
                  <a:gd name="T41" fmla="*/ 0 h 112"/>
                  <a:gd name="T42" fmla="*/ 12 w 54"/>
                  <a:gd name="T43" fmla="*/ 0 h 112"/>
                  <a:gd name="T44" fmla="*/ 18 w 54"/>
                  <a:gd name="T45" fmla="*/ 6 h 112"/>
                  <a:gd name="T46" fmla="*/ 26 w 54"/>
                  <a:gd name="T47" fmla="*/ 18 h 112"/>
                  <a:gd name="T48" fmla="*/ 34 w 54"/>
                  <a:gd name="T49" fmla="*/ 32 h 112"/>
                  <a:gd name="T50" fmla="*/ 48 w 54"/>
                  <a:gd name="T51" fmla="*/ 60 h 112"/>
                  <a:gd name="T52" fmla="*/ 54 w 54"/>
                  <a:gd name="T53" fmla="*/ 74 h 112"/>
                  <a:gd name="T54" fmla="*/ 54 w 54"/>
                  <a:gd name="T55" fmla="*/ 74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4"/>
                  <a:gd name="T85" fmla="*/ 0 h 112"/>
                  <a:gd name="T86" fmla="*/ 54 w 54"/>
                  <a:gd name="T87" fmla="*/ 112 h 1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4" h="112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82"/>
                    </a:lnTo>
                    <a:lnTo>
                      <a:pt x="40" y="98"/>
                    </a:lnTo>
                    <a:lnTo>
                      <a:pt x="34" y="106"/>
                    </a:lnTo>
                    <a:lnTo>
                      <a:pt x="26" y="110"/>
                    </a:lnTo>
                    <a:lnTo>
                      <a:pt x="22" y="112"/>
                    </a:lnTo>
                    <a:lnTo>
                      <a:pt x="20" y="110"/>
                    </a:lnTo>
                    <a:lnTo>
                      <a:pt x="16" y="108"/>
                    </a:lnTo>
                    <a:lnTo>
                      <a:pt x="12" y="104"/>
                    </a:lnTo>
                    <a:lnTo>
                      <a:pt x="8" y="94"/>
                    </a:lnTo>
                    <a:lnTo>
                      <a:pt x="4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4" y="10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8" y="6"/>
                    </a:lnTo>
                    <a:lnTo>
                      <a:pt x="26" y="18"/>
                    </a:lnTo>
                    <a:lnTo>
                      <a:pt x="34" y="32"/>
                    </a:lnTo>
                    <a:lnTo>
                      <a:pt x="48" y="60"/>
                    </a:lnTo>
                    <a:lnTo>
                      <a:pt x="54" y="74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6" name="Freeform 150"/>
              <p:cNvSpPr>
                <a:spLocks/>
              </p:cNvSpPr>
              <p:nvPr/>
            </p:nvSpPr>
            <p:spPr bwMode="auto">
              <a:xfrm>
                <a:off x="4395" y="3291"/>
                <a:ext cx="140" cy="208"/>
              </a:xfrm>
              <a:custGeom>
                <a:avLst/>
                <a:gdLst>
                  <a:gd name="T0" fmla="*/ 2 w 140"/>
                  <a:gd name="T1" fmla="*/ 116 h 208"/>
                  <a:gd name="T2" fmla="*/ 2 w 140"/>
                  <a:gd name="T3" fmla="*/ 116 h 208"/>
                  <a:gd name="T4" fmla="*/ 2 w 140"/>
                  <a:gd name="T5" fmla="*/ 124 h 208"/>
                  <a:gd name="T6" fmla="*/ 2 w 140"/>
                  <a:gd name="T7" fmla="*/ 134 h 208"/>
                  <a:gd name="T8" fmla="*/ 6 w 140"/>
                  <a:gd name="T9" fmla="*/ 146 h 208"/>
                  <a:gd name="T10" fmla="*/ 12 w 140"/>
                  <a:gd name="T11" fmla="*/ 158 h 208"/>
                  <a:gd name="T12" fmla="*/ 22 w 140"/>
                  <a:gd name="T13" fmla="*/ 172 h 208"/>
                  <a:gd name="T14" fmla="*/ 36 w 140"/>
                  <a:gd name="T15" fmla="*/ 186 h 208"/>
                  <a:gd name="T16" fmla="*/ 58 w 140"/>
                  <a:gd name="T17" fmla="*/ 198 h 208"/>
                  <a:gd name="T18" fmla="*/ 58 w 140"/>
                  <a:gd name="T19" fmla="*/ 198 h 208"/>
                  <a:gd name="T20" fmla="*/ 64 w 140"/>
                  <a:gd name="T21" fmla="*/ 202 h 208"/>
                  <a:gd name="T22" fmla="*/ 74 w 140"/>
                  <a:gd name="T23" fmla="*/ 206 h 208"/>
                  <a:gd name="T24" fmla="*/ 84 w 140"/>
                  <a:gd name="T25" fmla="*/ 208 h 208"/>
                  <a:gd name="T26" fmla="*/ 90 w 140"/>
                  <a:gd name="T27" fmla="*/ 206 h 208"/>
                  <a:gd name="T28" fmla="*/ 94 w 140"/>
                  <a:gd name="T29" fmla="*/ 204 h 208"/>
                  <a:gd name="T30" fmla="*/ 94 w 140"/>
                  <a:gd name="T31" fmla="*/ 204 h 208"/>
                  <a:gd name="T32" fmla="*/ 102 w 140"/>
                  <a:gd name="T33" fmla="*/ 196 h 208"/>
                  <a:gd name="T34" fmla="*/ 110 w 140"/>
                  <a:gd name="T35" fmla="*/ 184 h 208"/>
                  <a:gd name="T36" fmla="*/ 118 w 140"/>
                  <a:gd name="T37" fmla="*/ 172 h 208"/>
                  <a:gd name="T38" fmla="*/ 128 w 140"/>
                  <a:gd name="T39" fmla="*/ 154 h 208"/>
                  <a:gd name="T40" fmla="*/ 134 w 140"/>
                  <a:gd name="T41" fmla="*/ 136 h 208"/>
                  <a:gd name="T42" fmla="*/ 138 w 140"/>
                  <a:gd name="T43" fmla="*/ 118 h 208"/>
                  <a:gd name="T44" fmla="*/ 138 w 140"/>
                  <a:gd name="T45" fmla="*/ 108 h 208"/>
                  <a:gd name="T46" fmla="*/ 138 w 140"/>
                  <a:gd name="T47" fmla="*/ 98 h 208"/>
                  <a:gd name="T48" fmla="*/ 138 w 140"/>
                  <a:gd name="T49" fmla="*/ 98 h 208"/>
                  <a:gd name="T50" fmla="*/ 140 w 140"/>
                  <a:gd name="T51" fmla="*/ 86 h 208"/>
                  <a:gd name="T52" fmla="*/ 140 w 140"/>
                  <a:gd name="T53" fmla="*/ 72 h 208"/>
                  <a:gd name="T54" fmla="*/ 140 w 140"/>
                  <a:gd name="T55" fmla="*/ 56 h 208"/>
                  <a:gd name="T56" fmla="*/ 138 w 140"/>
                  <a:gd name="T57" fmla="*/ 40 h 208"/>
                  <a:gd name="T58" fmla="*/ 134 w 140"/>
                  <a:gd name="T59" fmla="*/ 24 h 208"/>
                  <a:gd name="T60" fmla="*/ 130 w 140"/>
                  <a:gd name="T61" fmla="*/ 18 h 208"/>
                  <a:gd name="T62" fmla="*/ 126 w 140"/>
                  <a:gd name="T63" fmla="*/ 12 h 208"/>
                  <a:gd name="T64" fmla="*/ 118 w 140"/>
                  <a:gd name="T65" fmla="*/ 6 h 208"/>
                  <a:gd name="T66" fmla="*/ 112 w 140"/>
                  <a:gd name="T67" fmla="*/ 4 h 208"/>
                  <a:gd name="T68" fmla="*/ 112 w 140"/>
                  <a:gd name="T69" fmla="*/ 4 h 208"/>
                  <a:gd name="T70" fmla="*/ 94 w 140"/>
                  <a:gd name="T71" fmla="*/ 0 h 208"/>
                  <a:gd name="T72" fmla="*/ 74 w 140"/>
                  <a:gd name="T73" fmla="*/ 2 h 208"/>
                  <a:gd name="T74" fmla="*/ 54 w 140"/>
                  <a:gd name="T75" fmla="*/ 8 h 208"/>
                  <a:gd name="T76" fmla="*/ 46 w 140"/>
                  <a:gd name="T77" fmla="*/ 12 h 208"/>
                  <a:gd name="T78" fmla="*/ 36 w 140"/>
                  <a:gd name="T79" fmla="*/ 18 h 208"/>
                  <a:gd name="T80" fmla="*/ 28 w 140"/>
                  <a:gd name="T81" fmla="*/ 26 h 208"/>
                  <a:gd name="T82" fmla="*/ 20 w 140"/>
                  <a:gd name="T83" fmla="*/ 34 h 208"/>
                  <a:gd name="T84" fmla="*/ 14 w 140"/>
                  <a:gd name="T85" fmla="*/ 44 h 208"/>
                  <a:gd name="T86" fmla="*/ 8 w 140"/>
                  <a:gd name="T87" fmla="*/ 56 h 208"/>
                  <a:gd name="T88" fmla="*/ 4 w 140"/>
                  <a:gd name="T89" fmla="*/ 68 h 208"/>
                  <a:gd name="T90" fmla="*/ 2 w 140"/>
                  <a:gd name="T91" fmla="*/ 82 h 208"/>
                  <a:gd name="T92" fmla="*/ 0 w 140"/>
                  <a:gd name="T93" fmla="*/ 98 h 208"/>
                  <a:gd name="T94" fmla="*/ 2 w 140"/>
                  <a:gd name="T95" fmla="*/ 116 h 208"/>
                  <a:gd name="T96" fmla="*/ 2 w 140"/>
                  <a:gd name="T97" fmla="*/ 116 h 2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0"/>
                  <a:gd name="T148" fmla="*/ 0 h 208"/>
                  <a:gd name="T149" fmla="*/ 140 w 140"/>
                  <a:gd name="T150" fmla="*/ 208 h 2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0" h="208">
                    <a:moveTo>
                      <a:pt x="2" y="116"/>
                    </a:moveTo>
                    <a:lnTo>
                      <a:pt x="2" y="116"/>
                    </a:lnTo>
                    <a:lnTo>
                      <a:pt x="2" y="124"/>
                    </a:lnTo>
                    <a:lnTo>
                      <a:pt x="2" y="134"/>
                    </a:lnTo>
                    <a:lnTo>
                      <a:pt x="6" y="146"/>
                    </a:lnTo>
                    <a:lnTo>
                      <a:pt x="12" y="158"/>
                    </a:lnTo>
                    <a:lnTo>
                      <a:pt x="22" y="172"/>
                    </a:lnTo>
                    <a:lnTo>
                      <a:pt x="36" y="186"/>
                    </a:lnTo>
                    <a:lnTo>
                      <a:pt x="58" y="198"/>
                    </a:lnTo>
                    <a:lnTo>
                      <a:pt x="64" y="202"/>
                    </a:lnTo>
                    <a:lnTo>
                      <a:pt x="74" y="206"/>
                    </a:lnTo>
                    <a:lnTo>
                      <a:pt x="84" y="208"/>
                    </a:lnTo>
                    <a:lnTo>
                      <a:pt x="90" y="206"/>
                    </a:lnTo>
                    <a:lnTo>
                      <a:pt x="94" y="204"/>
                    </a:lnTo>
                    <a:lnTo>
                      <a:pt x="102" y="196"/>
                    </a:lnTo>
                    <a:lnTo>
                      <a:pt x="110" y="184"/>
                    </a:lnTo>
                    <a:lnTo>
                      <a:pt x="118" y="172"/>
                    </a:lnTo>
                    <a:lnTo>
                      <a:pt x="128" y="154"/>
                    </a:lnTo>
                    <a:lnTo>
                      <a:pt x="134" y="136"/>
                    </a:lnTo>
                    <a:lnTo>
                      <a:pt x="138" y="118"/>
                    </a:lnTo>
                    <a:lnTo>
                      <a:pt x="138" y="108"/>
                    </a:lnTo>
                    <a:lnTo>
                      <a:pt x="138" y="98"/>
                    </a:lnTo>
                    <a:lnTo>
                      <a:pt x="140" y="86"/>
                    </a:lnTo>
                    <a:lnTo>
                      <a:pt x="140" y="72"/>
                    </a:lnTo>
                    <a:lnTo>
                      <a:pt x="140" y="56"/>
                    </a:lnTo>
                    <a:lnTo>
                      <a:pt x="138" y="40"/>
                    </a:lnTo>
                    <a:lnTo>
                      <a:pt x="134" y="24"/>
                    </a:lnTo>
                    <a:lnTo>
                      <a:pt x="130" y="18"/>
                    </a:lnTo>
                    <a:lnTo>
                      <a:pt x="126" y="12"/>
                    </a:lnTo>
                    <a:lnTo>
                      <a:pt x="118" y="6"/>
                    </a:lnTo>
                    <a:lnTo>
                      <a:pt x="112" y="4"/>
                    </a:lnTo>
                    <a:lnTo>
                      <a:pt x="94" y="0"/>
                    </a:lnTo>
                    <a:lnTo>
                      <a:pt x="74" y="2"/>
                    </a:lnTo>
                    <a:lnTo>
                      <a:pt x="54" y="8"/>
                    </a:lnTo>
                    <a:lnTo>
                      <a:pt x="46" y="12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4"/>
                    </a:lnTo>
                    <a:lnTo>
                      <a:pt x="14" y="44"/>
                    </a:lnTo>
                    <a:lnTo>
                      <a:pt x="8" y="56"/>
                    </a:lnTo>
                    <a:lnTo>
                      <a:pt x="4" y="68"/>
                    </a:lnTo>
                    <a:lnTo>
                      <a:pt x="2" y="82"/>
                    </a:lnTo>
                    <a:lnTo>
                      <a:pt x="0" y="98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E5A9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7" name="Freeform 151"/>
              <p:cNvSpPr>
                <a:spLocks/>
              </p:cNvSpPr>
              <p:nvPr/>
            </p:nvSpPr>
            <p:spPr bwMode="auto">
              <a:xfrm>
                <a:off x="4441" y="32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8" name="Freeform 152"/>
              <p:cNvSpPr>
                <a:spLocks/>
              </p:cNvSpPr>
              <p:nvPr/>
            </p:nvSpPr>
            <p:spPr bwMode="auto">
              <a:xfrm>
                <a:off x="4419" y="3355"/>
                <a:ext cx="58" cy="18"/>
              </a:xfrm>
              <a:custGeom>
                <a:avLst/>
                <a:gdLst>
                  <a:gd name="T0" fmla="*/ 58 w 58"/>
                  <a:gd name="T1" fmla="*/ 14 h 18"/>
                  <a:gd name="T2" fmla="*/ 58 w 58"/>
                  <a:gd name="T3" fmla="*/ 14 h 18"/>
                  <a:gd name="T4" fmla="*/ 54 w 58"/>
                  <a:gd name="T5" fmla="*/ 12 h 18"/>
                  <a:gd name="T6" fmla="*/ 40 w 58"/>
                  <a:gd name="T7" fmla="*/ 8 h 18"/>
                  <a:gd name="T8" fmla="*/ 32 w 58"/>
                  <a:gd name="T9" fmla="*/ 8 h 18"/>
                  <a:gd name="T10" fmla="*/ 22 w 58"/>
                  <a:gd name="T11" fmla="*/ 8 h 18"/>
                  <a:gd name="T12" fmla="*/ 10 w 58"/>
                  <a:gd name="T13" fmla="*/ 12 h 18"/>
                  <a:gd name="T14" fmla="*/ 0 w 58"/>
                  <a:gd name="T15" fmla="*/ 18 h 18"/>
                  <a:gd name="T16" fmla="*/ 0 w 58"/>
                  <a:gd name="T17" fmla="*/ 18 h 18"/>
                  <a:gd name="T18" fmla="*/ 4 w 58"/>
                  <a:gd name="T19" fmla="*/ 14 h 18"/>
                  <a:gd name="T20" fmla="*/ 10 w 58"/>
                  <a:gd name="T21" fmla="*/ 8 h 18"/>
                  <a:gd name="T22" fmla="*/ 16 w 58"/>
                  <a:gd name="T23" fmla="*/ 4 h 18"/>
                  <a:gd name="T24" fmla="*/ 26 w 58"/>
                  <a:gd name="T25" fmla="*/ 0 h 18"/>
                  <a:gd name="T26" fmla="*/ 36 w 58"/>
                  <a:gd name="T27" fmla="*/ 0 h 18"/>
                  <a:gd name="T28" fmla="*/ 46 w 58"/>
                  <a:gd name="T29" fmla="*/ 4 h 18"/>
                  <a:gd name="T30" fmla="*/ 58 w 58"/>
                  <a:gd name="T31" fmla="*/ 14 h 18"/>
                  <a:gd name="T32" fmla="*/ 58 w 58"/>
                  <a:gd name="T33" fmla="*/ 14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8"/>
                  <a:gd name="T53" fmla="*/ 58 w 58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8">
                    <a:moveTo>
                      <a:pt x="58" y="14"/>
                    </a:moveTo>
                    <a:lnTo>
                      <a:pt x="58" y="14"/>
                    </a:lnTo>
                    <a:lnTo>
                      <a:pt x="54" y="12"/>
                    </a:lnTo>
                    <a:lnTo>
                      <a:pt x="40" y="8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10" y="12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6" y="4"/>
                    </a:ln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9" name="Freeform 153"/>
              <p:cNvSpPr>
                <a:spLocks/>
              </p:cNvSpPr>
              <p:nvPr/>
            </p:nvSpPr>
            <p:spPr bwMode="auto">
              <a:xfrm>
                <a:off x="4513" y="3363"/>
                <a:ext cx="24" cy="12"/>
              </a:xfrm>
              <a:custGeom>
                <a:avLst/>
                <a:gdLst>
                  <a:gd name="T0" fmla="*/ 0 w 24"/>
                  <a:gd name="T1" fmla="*/ 12 h 12"/>
                  <a:gd name="T2" fmla="*/ 0 w 24"/>
                  <a:gd name="T3" fmla="*/ 12 h 12"/>
                  <a:gd name="T4" fmla="*/ 8 w 24"/>
                  <a:gd name="T5" fmla="*/ 6 h 12"/>
                  <a:gd name="T6" fmla="*/ 16 w 24"/>
                  <a:gd name="T7" fmla="*/ 4 h 12"/>
                  <a:gd name="T8" fmla="*/ 20 w 24"/>
                  <a:gd name="T9" fmla="*/ 4 h 12"/>
                  <a:gd name="T10" fmla="*/ 24 w 24"/>
                  <a:gd name="T11" fmla="*/ 6 h 12"/>
                  <a:gd name="T12" fmla="*/ 24 w 24"/>
                  <a:gd name="T13" fmla="*/ 6 h 12"/>
                  <a:gd name="T14" fmla="*/ 24 w 24"/>
                  <a:gd name="T15" fmla="*/ 4 h 12"/>
                  <a:gd name="T16" fmla="*/ 20 w 24"/>
                  <a:gd name="T17" fmla="*/ 0 h 12"/>
                  <a:gd name="T18" fmla="*/ 16 w 24"/>
                  <a:gd name="T19" fmla="*/ 0 h 12"/>
                  <a:gd name="T20" fmla="*/ 12 w 24"/>
                  <a:gd name="T21" fmla="*/ 0 h 12"/>
                  <a:gd name="T22" fmla="*/ 6 w 24"/>
                  <a:gd name="T23" fmla="*/ 4 h 12"/>
                  <a:gd name="T24" fmla="*/ 0 w 24"/>
                  <a:gd name="T25" fmla="*/ 12 h 12"/>
                  <a:gd name="T26" fmla="*/ 0 w 24"/>
                  <a:gd name="T27" fmla="*/ 12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12"/>
                  <a:gd name="T44" fmla="*/ 24 w 24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12">
                    <a:moveTo>
                      <a:pt x="0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155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0" name="Freeform 154"/>
              <p:cNvSpPr>
                <a:spLocks/>
              </p:cNvSpPr>
              <p:nvPr/>
            </p:nvSpPr>
            <p:spPr bwMode="auto">
              <a:xfrm>
                <a:off x="4497" y="3375"/>
                <a:ext cx="16" cy="70"/>
              </a:xfrm>
              <a:custGeom>
                <a:avLst/>
                <a:gdLst>
                  <a:gd name="T0" fmla="*/ 16 w 16"/>
                  <a:gd name="T1" fmla="*/ 0 h 70"/>
                  <a:gd name="T2" fmla="*/ 16 w 16"/>
                  <a:gd name="T3" fmla="*/ 0 h 70"/>
                  <a:gd name="T4" fmla="*/ 12 w 16"/>
                  <a:gd name="T5" fmla="*/ 4 h 70"/>
                  <a:gd name="T6" fmla="*/ 8 w 16"/>
                  <a:gd name="T7" fmla="*/ 14 h 70"/>
                  <a:gd name="T8" fmla="*/ 4 w 16"/>
                  <a:gd name="T9" fmla="*/ 22 h 70"/>
                  <a:gd name="T10" fmla="*/ 4 w 16"/>
                  <a:gd name="T11" fmla="*/ 32 h 70"/>
                  <a:gd name="T12" fmla="*/ 6 w 16"/>
                  <a:gd name="T13" fmla="*/ 44 h 70"/>
                  <a:gd name="T14" fmla="*/ 10 w 16"/>
                  <a:gd name="T15" fmla="*/ 58 h 70"/>
                  <a:gd name="T16" fmla="*/ 10 w 16"/>
                  <a:gd name="T17" fmla="*/ 58 h 70"/>
                  <a:gd name="T18" fmla="*/ 6 w 16"/>
                  <a:gd name="T19" fmla="*/ 62 h 70"/>
                  <a:gd name="T20" fmla="*/ 0 w 16"/>
                  <a:gd name="T21" fmla="*/ 66 h 70"/>
                  <a:gd name="T22" fmla="*/ 0 w 16"/>
                  <a:gd name="T23" fmla="*/ 66 h 70"/>
                  <a:gd name="T24" fmla="*/ 2 w 16"/>
                  <a:gd name="T25" fmla="*/ 68 h 70"/>
                  <a:gd name="T26" fmla="*/ 6 w 16"/>
                  <a:gd name="T27" fmla="*/ 70 h 70"/>
                  <a:gd name="T28" fmla="*/ 8 w 16"/>
                  <a:gd name="T29" fmla="*/ 70 h 70"/>
                  <a:gd name="T30" fmla="*/ 10 w 16"/>
                  <a:gd name="T31" fmla="*/ 68 h 70"/>
                  <a:gd name="T32" fmla="*/ 14 w 16"/>
                  <a:gd name="T33" fmla="*/ 60 h 70"/>
                  <a:gd name="T34" fmla="*/ 14 w 16"/>
                  <a:gd name="T35" fmla="*/ 60 h 70"/>
                  <a:gd name="T36" fmla="*/ 12 w 16"/>
                  <a:gd name="T37" fmla="*/ 54 h 70"/>
                  <a:gd name="T38" fmla="*/ 8 w 16"/>
                  <a:gd name="T39" fmla="*/ 38 h 70"/>
                  <a:gd name="T40" fmla="*/ 6 w 16"/>
                  <a:gd name="T41" fmla="*/ 30 h 70"/>
                  <a:gd name="T42" fmla="*/ 8 w 16"/>
                  <a:gd name="T43" fmla="*/ 20 h 70"/>
                  <a:gd name="T44" fmla="*/ 10 w 16"/>
                  <a:gd name="T45" fmla="*/ 10 h 70"/>
                  <a:gd name="T46" fmla="*/ 16 w 16"/>
                  <a:gd name="T47" fmla="*/ 0 h 70"/>
                  <a:gd name="T48" fmla="*/ 16 w 16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70"/>
                  <a:gd name="T77" fmla="*/ 16 w 16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70">
                    <a:moveTo>
                      <a:pt x="16" y="0"/>
                    </a:moveTo>
                    <a:lnTo>
                      <a:pt x="16" y="0"/>
                    </a:lnTo>
                    <a:lnTo>
                      <a:pt x="12" y="4"/>
                    </a:lnTo>
                    <a:lnTo>
                      <a:pt x="8" y="14"/>
                    </a:lnTo>
                    <a:lnTo>
                      <a:pt x="4" y="22"/>
                    </a:lnTo>
                    <a:lnTo>
                      <a:pt x="4" y="32"/>
                    </a:lnTo>
                    <a:lnTo>
                      <a:pt x="6" y="44"/>
                    </a:lnTo>
                    <a:lnTo>
                      <a:pt x="10" y="58"/>
                    </a:lnTo>
                    <a:lnTo>
                      <a:pt x="6" y="62"/>
                    </a:lnTo>
                    <a:lnTo>
                      <a:pt x="0" y="66"/>
                    </a:lnTo>
                    <a:lnTo>
                      <a:pt x="2" y="68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4" y="60"/>
                    </a:lnTo>
                    <a:lnTo>
                      <a:pt x="12" y="54"/>
                    </a:lnTo>
                    <a:lnTo>
                      <a:pt x="8" y="38"/>
                    </a:lnTo>
                    <a:lnTo>
                      <a:pt x="6" y="30"/>
                    </a:lnTo>
                    <a:lnTo>
                      <a:pt x="8" y="20"/>
                    </a:lnTo>
                    <a:lnTo>
                      <a:pt x="10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08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1" name="Freeform 155"/>
              <p:cNvSpPr>
                <a:spLocks/>
              </p:cNvSpPr>
              <p:nvPr/>
            </p:nvSpPr>
            <p:spPr bwMode="auto">
              <a:xfrm>
                <a:off x="4427" y="3381"/>
                <a:ext cx="46" cy="16"/>
              </a:xfrm>
              <a:custGeom>
                <a:avLst/>
                <a:gdLst>
                  <a:gd name="T0" fmla="*/ 46 w 46"/>
                  <a:gd name="T1" fmla="*/ 8 h 16"/>
                  <a:gd name="T2" fmla="*/ 46 w 46"/>
                  <a:gd name="T3" fmla="*/ 8 h 16"/>
                  <a:gd name="T4" fmla="*/ 42 w 46"/>
                  <a:gd name="T5" fmla="*/ 8 h 16"/>
                  <a:gd name="T6" fmla="*/ 30 w 46"/>
                  <a:gd name="T7" fmla="*/ 10 h 16"/>
                  <a:gd name="T8" fmla="*/ 16 w 46"/>
                  <a:gd name="T9" fmla="*/ 8 h 16"/>
                  <a:gd name="T10" fmla="*/ 8 w 46"/>
                  <a:gd name="T11" fmla="*/ 6 h 16"/>
                  <a:gd name="T12" fmla="*/ 0 w 46"/>
                  <a:gd name="T13" fmla="*/ 0 h 16"/>
                  <a:gd name="T14" fmla="*/ 0 w 46"/>
                  <a:gd name="T15" fmla="*/ 0 h 16"/>
                  <a:gd name="T16" fmla="*/ 4 w 46"/>
                  <a:gd name="T17" fmla="*/ 6 h 16"/>
                  <a:gd name="T18" fmla="*/ 8 w 46"/>
                  <a:gd name="T19" fmla="*/ 10 h 16"/>
                  <a:gd name="T20" fmla="*/ 14 w 46"/>
                  <a:gd name="T21" fmla="*/ 14 h 16"/>
                  <a:gd name="T22" fmla="*/ 20 w 46"/>
                  <a:gd name="T23" fmla="*/ 16 h 16"/>
                  <a:gd name="T24" fmla="*/ 28 w 46"/>
                  <a:gd name="T25" fmla="*/ 16 h 16"/>
                  <a:gd name="T26" fmla="*/ 36 w 46"/>
                  <a:gd name="T27" fmla="*/ 14 h 16"/>
                  <a:gd name="T28" fmla="*/ 46 w 46"/>
                  <a:gd name="T29" fmla="*/ 8 h 16"/>
                  <a:gd name="T30" fmla="*/ 46 w 46"/>
                  <a:gd name="T31" fmla="*/ 8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16"/>
                  <a:gd name="T50" fmla="*/ 46 w 46"/>
                  <a:gd name="T51" fmla="*/ 16 h 1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16">
                    <a:moveTo>
                      <a:pt x="46" y="8"/>
                    </a:moveTo>
                    <a:lnTo>
                      <a:pt x="46" y="8"/>
                    </a:lnTo>
                    <a:lnTo>
                      <a:pt x="42" y="8"/>
                    </a:lnTo>
                    <a:lnTo>
                      <a:pt x="30" y="10"/>
                    </a:lnTo>
                    <a:lnTo>
                      <a:pt x="16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20" y="16"/>
                    </a:lnTo>
                    <a:lnTo>
                      <a:pt x="28" y="16"/>
                    </a:lnTo>
                    <a:lnTo>
                      <a:pt x="36" y="14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2" name="Freeform 156"/>
              <p:cNvSpPr>
                <a:spLocks/>
              </p:cNvSpPr>
              <p:nvPr/>
            </p:nvSpPr>
            <p:spPr bwMode="auto">
              <a:xfrm>
                <a:off x="4507" y="3385"/>
                <a:ext cx="30" cy="14"/>
              </a:xfrm>
              <a:custGeom>
                <a:avLst/>
                <a:gdLst>
                  <a:gd name="T0" fmla="*/ 0 w 30"/>
                  <a:gd name="T1" fmla="*/ 6 h 14"/>
                  <a:gd name="T2" fmla="*/ 0 w 30"/>
                  <a:gd name="T3" fmla="*/ 6 h 14"/>
                  <a:gd name="T4" fmla="*/ 2 w 30"/>
                  <a:gd name="T5" fmla="*/ 6 h 14"/>
                  <a:gd name="T6" fmla="*/ 10 w 30"/>
                  <a:gd name="T7" fmla="*/ 8 h 14"/>
                  <a:gd name="T8" fmla="*/ 20 w 30"/>
                  <a:gd name="T9" fmla="*/ 6 h 14"/>
                  <a:gd name="T10" fmla="*/ 24 w 30"/>
                  <a:gd name="T11" fmla="*/ 4 h 14"/>
                  <a:gd name="T12" fmla="*/ 30 w 30"/>
                  <a:gd name="T13" fmla="*/ 0 h 14"/>
                  <a:gd name="T14" fmla="*/ 30 w 30"/>
                  <a:gd name="T15" fmla="*/ 0 h 14"/>
                  <a:gd name="T16" fmla="*/ 26 w 30"/>
                  <a:gd name="T17" fmla="*/ 4 h 14"/>
                  <a:gd name="T18" fmla="*/ 20 w 30"/>
                  <a:gd name="T19" fmla="*/ 10 h 14"/>
                  <a:gd name="T20" fmla="*/ 16 w 30"/>
                  <a:gd name="T21" fmla="*/ 12 h 14"/>
                  <a:gd name="T22" fmla="*/ 10 w 30"/>
                  <a:gd name="T23" fmla="*/ 14 h 14"/>
                  <a:gd name="T24" fmla="*/ 6 w 30"/>
                  <a:gd name="T25" fmla="*/ 10 h 14"/>
                  <a:gd name="T26" fmla="*/ 0 w 30"/>
                  <a:gd name="T27" fmla="*/ 6 h 14"/>
                  <a:gd name="T28" fmla="*/ 0 w 30"/>
                  <a:gd name="T29" fmla="*/ 6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14"/>
                  <a:gd name="T47" fmla="*/ 30 w 30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14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10" y="8"/>
                    </a:lnTo>
                    <a:lnTo>
                      <a:pt x="20" y="6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E0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3" name="Freeform 157"/>
              <p:cNvSpPr>
                <a:spLocks/>
              </p:cNvSpPr>
              <p:nvPr/>
            </p:nvSpPr>
            <p:spPr bwMode="auto">
              <a:xfrm>
                <a:off x="4411" y="3405"/>
                <a:ext cx="42" cy="44"/>
              </a:xfrm>
              <a:custGeom>
                <a:avLst/>
                <a:gdLst>
                  <a:gd name="T0" fmla="*/ 42 w 42"/>
                  <a:gd name="T1" fmla="*/ 12 h 44"/>
                  <a:gd name="T2" fmla="*/ 42 w 42"/>
                  <a:gd name="T3" fmla="*/ 12 h 44"/>
                  <a:gd name="T4" fmla="*/ 42 w 42"/>
                  <a:gd name="T5" fmla="*/ 20 h 44"/>
                  <a:gd name="T6" fmla="*/ 42 w 42"/>
                  <a:gd name="T7" fmla="*/ 30 h 44"/>
                  <a:gd name="T8" fmla="*/ 36 w 42"/>
                  <a:gd name="T9" fmla="*/ 36 h 44"/>
                  <a:gd name="T10" fmla="*/ 30 w 42"/>
                  <a:gd name="T11" fmla="*/ 42 h 44"/>
                  <a:gd name="T12" fmla="*/ 30 w 42"/>
                  <a:gd name="T13" fmla="*/ 42 h 44"/>
                  <a:gd name="T14" fmla="*/ 22 w 42"/>
                  <a:gd name="T15" fmla="*/ 44 h 44"/>
                  <a:gd name="T16" fmla="*/ 14 w 42"/>
                  <a:gd name="T17" fmla="*/ 42 h 44"/>
                  <a:gd name="T18" fmla="*/ 6 w 42"/>
                  <a:gd name="T19" fmla="*/ 38 h 44"/>
                  <a:gd name="T20" fmla="*/ 2 w 42"/>
                  <a:gd name="T21" fmla="*/ 32 h 44"/>
                  <a:gd name="T22" fmla="*/ 2 w 42"/>
                  <a:gd name="T23" fmla="*/ 32 h 44"/>
                  <a:gd name="T24" fmla="*/ 0 w 42"/>
                  <a:gd name="T25" fmla="*/ 22 h 44"/>
                  <a:gd name="T26" fmla="*/ 0 w 42"/>
                  <a:gd name="T27" fmla="*/ 14 h 44"/>
                  <a:gd name="T28" fmla="*/ 6 w 42"/>
                  <a:gd name="T29" fmla="*/ 8 h 44"/>
                  <a:gd name="T30" fmla="*/ 12 w 42"/>
                  <a:gd name="T31" fmla="*/ 2 h 44"/>
                  <a:gd name="T32" fmla="*/ 12 w 42"/>
                  <a:gd name="T33" fmla="*/ 2 h 44"/>
                  <a:gd name="T34" fmla="*/ 20 w 42"/>
                  <a:gd name="T35" fmla="*/ 0 h 44"/>
                  <a:gd name="T36" fmla="*/ 28 w 42"/>
                  <a:gd name="T37" fmla="*/ 2 h 44"/>
                  <a:gd name="T38" fmla="*/ 36 w 42"/>
                  <a:gd name="T39" fmla="*/ 6 h 44"/>
                  <a:gd name="T40" fmla="*/ 42 w 42"/>
                  <a:gd name="T41" fmla="*/ 12 h 44"/>
                  <a:gd name="T42" fmla="*/ 42 w 42"/>
                  <a:gd name="T43" fmla="*/ 12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44"/>
                  <a:gd name="T68" fmla="*/ 42 w 4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44">
                    <a:moveTo>
                      <a:pt x="42" y="12"/>
                    </a:moveTo>
                    <a:lnTo>
                      <a:pt x="42" y="12"/>
                    </a:lnTo>
                    <a:lnTo>
                      <a:pt x="42" y="20"/>
                    </a:lnTo>
                    <a:lnTo>
                      <a:pt x="42" y="30"/>
                    </a:lnTo>
                    <a:lnTo>
                      <a:pt x="36" y="36"/>
                    </a:lnTo>
                    <a:lnTo>
                      <a:pt x="30" y="42"/>
                    </a:lnTo>
                    <a:lnTo>
                      <a:pt x="22" y="44"/>
                    </a:lnTo>
                    <a:lnTo>
                      <a:pt x="14" y="42"/>
                    </a:lnTo>
                    <a:lnTo>
                      <a:pt x="6" y="38"/>
                    </a:lnTo>
                    <a:lnTo>
                      <a:pt x="2" y="32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6" y="6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E3A0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4" name="Freeform 158"/>
              <p:cNvSpPr>
                <a:spLocks/>
              </p:cNvSpPr>
              <p:nvPr/>
            </p:nvSpPr>
            <p:spPr bwMode="auto">
              <a:xfrm>
                <a:off x="4459" y="3449"/>
                <a:ext cx="50" cy="24"/>
              </a:xfrm>
              <a:custGeom>
                <a:avLst/>
                <a:gdLst>
                  <a:gd name="T0" fmla="*/ 0 w 50"/>
                  <a:gd name="T1" fmla="*/ 0 h 24"/>
                  <a:gd name="T2" fmla="*/ 0 w 50"/>
                  <a:gd name="T3" fmla="*/ 0 h 24"/>
                  <a:gd name="T4" fmla="*/ 16 w 50"/>
                  <a:gd name="T5" fmla="*/ 2 h 24"/>
                  <a:gd name="T6" fmla="*/ 34 w 50"/>
                  <a:gd name="T7" fmla="*/ 2 h 24"/>
                  <a:gd name="T8" fmla="*/ 34 w 50"/>
                  <a:gd name="T9" fmla="*/ 2 h 24"/>
                  <a:gd name="T10" fmla="*/ 44 w 50"/>
                  <a:gd name="T11" fmla="*/ 2 h 24"/>
                  <a:gd name="T12" fmla="*/ 50 w 50"/>
                  <a:gd name="T13" fmla="*/ 2 h 24"/>
                  <a:gd name="T14" fmla="*/ 50 w 50"/>
                  <a:gd name="T15" fmla="*/ 2 h 24"/>
                  <a:gd name="T16" fmla="*/ 50 w 50"/>
                  <a:gd name="T17" fmla="*/ 4 h 24"/>
                  <a:gd name="T18" fmla="*/ 48 w 50"/>
                  <a:gd name="T19" fmla="*/ 6 h 24"/>
                  <a:gd name="T20" fmla="*/ 44 w 50"/>
                  <a:gd name="T21" fmla="*/ 8 h 24"/>
                  <a:gd name="T22" fmla="*/ 44 w 50"/>
                  <a:gd name="T23" fmla="*/ 8 h 24"/>
                  <a:gd name="T24" fmla="*/ 44 w 50"/>
                  <a:gd name="T25" fmla="*/ 10 h 24"/>
                  <a:gd name="T26" fmla="*/ 42 w 50"/>
                  <a:gd name="T27" fmla="*/ 14 h 24"/>
                  <a:gd name="T28" fmla="*/ 36 w 50"/>
                  <a:gd name="T29" fmla="*/ 20 h 24"/>
                  <a:gd name="T30" fmla="*/ 28 w 50"/>
                  <a:gd name="T31" fmla="*/ 24 h 24"/>
                  <a:gd name="T32" fmla="*/ 28 w 50"/>
                  <a:gd name="T33" fmla="*/ 24 h 24"/>
                  <a:gd name="T34" fmla="*/ 24 w 50"/>
                  <a:gd name="T35" fmla="*/ 24 h 24"/>
                  <a:gd name="T36" fmla="*/ 20 w 50"/>
                  <a:gd name="T37" fmla="*/ 22 h 24"/>
                  <a:gd name="T38" fmla="*/ 12 w 50"/>
                  <a:gd name="T39" fmla="*/ 18 h 24"/>
                  <a:gd name="T40" fmla="*/ 6 w 50"/>
                  <a:gd name="T41" fmla="*/ 10 h 24"/>
                  <a:gd name="T42" fmla="*/ 0 w 50"/>
                  <a:gd name="T43" fmla="*/ 0 h 24"/>
                  <a:gd name="T44" fmla="*/ 0 w 50"/>
                  <a:gd name="T45" fmla="*/ 0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0"/>
                  <a:gd name="T70" fmla="*/ 0 h 24"/>
                  <a:gd name="T71" fmla="*/ 50 w 50"/>
                  <a:gd name="T72" fmla="*/ 24 h 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0" h="24">
                    <a:moveTo>
                      <a:pt x="0" y="0"/>
                    </a:moveTo>
                    <a:lnTo>
                      <a:pt x="0" y="0"/>
                    </a:lnTo>
                    <a:lnTo>
                      <a:pt x="16" y="2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4"/>
                    </a:lnTo>
                    <a:lnTo>
                      <a:pt x="36" y="20"/>
                    </a:lnTo>
                    <a:lnTo>
                      <a:pt x="28" y="24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12" y="18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81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5" name="Freeform 159"/>
              <p:cNvSpPr>
                <a:spLocks/>
              </p:cNvSpPr>
              <p:nvPr/>
            </p:nvSpPr>
            <p:spPr bwMode="auto">
              <a:xfrm>
                <a:off x="4281" y="3543"/>
                <a:ext cx="268" cy="486"/>
              </a:xfrm>
              <a:custGeom>
                <a:avLst/>
                <a:gdLst>
                  <a:gd name="T0" fmla="*/ 60 w 268"/>
                  <a:gd name="T1" fmla="*/ 6 h 486"/>
                  <a:gd name="T2" fmla="*/ 72 w 268"/>
                  <a:gd name="T3" fmla="*/ 2 h 486"/>
                  <a:gd name="T4" fmla="*/ 98 w 268"/>
                  <a:gd name="T5" fmla="*/ 2 h 486"/>
                  <a:gd name="T6" fmla="*/ 142 w 268"/>
                  <a:gd name="T7" fmla="*/ 8 h 486"/>
                  <a:gd name="T8" fmla="*/ 172 w 268"/>
                  <a:gd name="T9" fmla="*/ 14 h 486"/>
                  <a:gd name="T10" fmla="*/ 178 w 268"/>
                  <a:gd name="T11" fmla="*/ 14 h 486"/>
                  <a:gd name="T12" fmla="*/ 216 w 268"/>
                  <a:gd name="T13" fmla="*/ 30 h 486"/>
                  <a:gd name="T14" fmla="*/ 230 w 268"/>
                  <a:gd name="T15" fmla="*/ 38 h 486"/>
                  <a:gd name="T16" fmla="*/ 256 w 268"/>
                  <a:gd name="T17" fmla="*/ 46 h 486"/>
                  <a:gd name="T18" fmla="*/ 258 w 268"/>
                  <a:gd name="T19" fmla="*/ 90 h 486"/>
                  <a:gd name="T20" fmla="*/ 266 w 268"/>
                  <a:gd name="T21" fmla="*/ 152 h 486"/>
                  <a:gd name="T22" fmla="*/ 268 w 268"/>
                  <a:gd name="T23" fmla="*/ 174 h 486"/>
                  <a:gd name="T24" fmla="*/ 266 w 268"/>
                  <a:gd name="T25" fmla="*/ 196 h 486"/>
                  <a:gd name="T26" fmla="*/ 258 w 268"/>
                  <a:gd name="T27" fmla="*/ 214 h 486"/>
                  <a:gd name="T28" fmla="*/ 244 w 268"/>
                  <a:gd name="T29" fmla="*/ 224 h 486"/>
                  <a:gd name="T30" fmla="*/ 242 w 268"/>
                  <a:gd name="T31" fmla="*/ 226 h 486"/>
                  <a:gd name="T32" fmla="*/ 234 w 268"/>
                  <a:gd name="T33" fmla="*/ 246 h 486"/>
                  <a:gd name="T34" fmla="*/ 224 w 268"/>
                  <a:gd name="T35" fmla="*/ 302 h 486"/>
                  <a:gd name="T36" fmla="*/ 222 w 268"/>
                  <a:gd name="T37" fmla="*/ 382 h 486"/>
                  <a:gd name="T38" fmla="*/ 234 w 268"/>
                  <a:gd name="T39" fmla="*/ 472 h 486"/>
                  <a:gd name="T40" fmla="*/ 216 w 268"/>
                  <a:gd name="T41" fmla="*/ 478 h 486"/>
                  <a:gd name="T42" fmla="*/ 168 w 268"/>
                  <a:gd name="T43" fmla="*/ 484 h 486"/>
                  <a:gd name="T44" fmla="*/ 92 w 268"/>
                  <a:gd name="T45" fmla="*/ 482 h 486"/>
                  <a:gd name="T46" fmla="*/ 48 w 268"/>
                  <a:gd name="T47" fmla="*/ 476 h 486"/>
                  <a:gd name="T48" fmla="*/ 0 w 268"/>
                  <a:gd name="T49" fmla="*/ 462 h 486"/>
                  <a:gd name="T50" fmla="*/ 2 w 268"/>
                  <a:gd name="T51" fmla="*/ 456 h 486"/>
                  <a:gd name="T52" fmla="*/ 22 w 268"/>
                  <a:gd name="T53" fmla="*/ 418 h 486"/>
                  <a:gd name="T54" fmla="*/ 36 w 268"/>
                  <a:gd name="T55" fmla="*/ 366 h 486"/>
                  <a:gd name="T56" fmla="*/ 42 w 268"/>
                  <a:gd name="T57" fmla="*/ 324 h 486"/>
                  <a:gd name="T58" fmla="*/ 40 w 268"/>
                  <a:gd name="T59" fmla="*/ 274 h 486"/>
                  <a:gd name="T60" fmla="*/ 30 w 268"/>
                  <a:gd name="T61" fmla="*/ 220 h 486"/>
                  <a:gd name="T62" fmla="*/ 20 w 268"/>
                  <a:gd name="T63" fmla="*/ 190 h 486"/>
                  <a:gd name="T64" fmla="*/ 4 w 268"/>
                  <a:gd name="T65" fmla="*/ 130 h 486"/>
                  <a:gd name="T66" fmla="*/ 0 w 268"/>
                  <a:gd name="T67" fmla="*/ 82 h 486"/>
                  <a:gd name="T68" fmla="*/ 0 w 268"/>
                  <a:gd name="T69" fmla="*/ 22 h 486"/>
                  <a:gd name="T70" fmla="*/ 26 w 268"/>
                  <a:gd name="T71" fmla="*/ 14 h 486"/>
                  <a:gd name="T72" fmla="*/ 60 w 268"/>
                  <a:gd name="T73" fmla="*/ 6 h 48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8"/>
                  <a:gd name="T112" fmla="*/ 0 h 486"/>
                  <a:gd name="T113" fmla="*/ 268 w 268"/>
                  <a:gd name="T114" fmla="*/ 486 h 48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8" h="486">
                    <a:moveTo>
                      <a:pt x="60" y="6"/>
                    </a:moveTo>
                    <a:lnTo>
                      <a:pt x="60" y="6"/>
                    </a:lnTo>
                    <a:lnTo>
                      <a:pt x="64" y="4"/>
                    </a:lnTo>
                    <a:lnTo>
                      <a:pt x="72" y="2"/>
                    </a:lnTo>
                    <a:lnTo>
                      <a:pt x="82" y="0"/>
                    </a:lnTo>
                    <a:lnTo>
                      <a:pt x="98" y="2"/>
                    </a:lnTo>
                    <a:lnTo>
                      <a:pt x="118" y="2"/>
                    </a:lnTo>
                    <a:lnTo>
                      <a:pt x="142" y="8"/>
                    </a:lnTo>
                    <a:lnTo>
                      <a:pt x="172" y="14"/>
                    </a:lnTo>
                    <a:lnTo>
                      <a:pt x="178" y="14"/>
                    </a:lnTo>
                    <a:lnTo>
                      <a:pt x="192" y="18"/>
                    </a:lnTo>
                    <a:lnTo>
                      <a:pt x="216" y="30"/>
                    </a:lnTo>
                    <a:lnTo>
                      <a:pt x="230" y="38"/>
                    </a:lnTo>
                    <a:lnTo>
                      <a:pt x="244" y="44"/>
                    </a:lnTo>
                    <a:lnTo>
                      <a:pt x="256" y="46"/>
                    </a:lnTo>
                    <a:lnTo>
                      <a:pt x="258" y="90"/>
                    </a:lnTo>
                    <a:lnTo>
                      <a:pt x="262" y="124"/>
                    </a:lnTo>
                    <a:lnTo>
                      <a:pt x="266" y="152"/>
                    </a:lnTo>
                    <a:lnTo>
                      <a:pt x="268" y="174"/>
                    </a:lnTo>
                    <a:lnTo>
                      <a:pt x="268" y="184"/>
                    </a:lnTo>
                    <a:lnTo>
                      <a:pt x="266" y="196"/>
                    </a:lnTo>
                    <a:lnTo>
                      <a:pt x="262" y="206"/>
                    </a:lnTo>
                    <a:lnTo>
                      <a:pt x="258" y="214"/>
                    </a:lnTo>
                    <a:lnTo>
                      <a:pt x="252" y="220"/>
                    </a:lnTo>
                    <a:lnTo>
                      <a:pt x="244" y="224"/>
                    </a:lnTo>
                    <a:lnTo>
                      <a:pt x="242" y="226"/>
                    </a:lnTo>
                    <a:lnTo>
                      <a:pt x="240" y="230"/>
                    </a:lnTo>
                    <a:lnTo>
                      <a:pt x="234" y="246"/>
                    </a:lnTo>
                    <a:lnTo>
                      <a:pt x="228" y="272"/>
                    </a:lnTo>
                    <a:lnTo>
                      <a:pt x="224" y="302"/>
                    </a:lnTo>
                    <a:lnTo>
                      <a:pt x="222" y="340"/>
                    </a:lnTo>
                    <a:lnTo>
                      <a:pt x="222" y="382"/>
                    </a:lnTo>
                    <a:lnTo>
                      <a:pt x="226" y="426"/>
                    </a:lnTo>
                    <a:lnTo>
                      <a:pt x="234" y="472"/>
                    </a:lnTo>
                    <a:lnTo>
                      <a:pt x="216" y="478"/>
                    </a:lnTo>
                    <a:lnTo>
                      <a:pt x="196" y="482"/>
                    </a:lnTo>
                    <a:lnTo>
                      <a:pt x="168" y="484"/>
                    </a:lnTo>
                    <a:lnTo>
                      <a:pt x="132" y="486"/>
                    </a:lnTo>
                    <a:lnTo>
                      <a:pt x="92" y="482"/>
                    </a:lnTo>
                    <a:lnTo>
                      <a:pt x="70" y="480"/>
                    </a:lnTo>
                    <a:lnTo>
                      <a:pt x="48" y="476"/>
                    </a:lnTo>
                    <a:lnTo>
                      <a:pt x="24" y="470"/>
                    </a:lnTo>
                    <a:lnTo>
                      <a:pt x="0" y="462"/>
                    </a:lnTo>
                    <a:lnTo>
                      <a:pt x="2" y="456"/>
                    </a:lnTo>
                    <a:lnTo>
                      <a:pt x="10" y="442"/>
                    </a:lnTo>
                    <a:lnTo>
                      <a:pt x="22" y="418"/>
                    </a:lnTo>
                    <a:lnTo>
                      <a:pt x="32" y="386"/>
                    </a:lnTo>
                    <a:lnTo>
                      <a:pt x="36" y="366"/>
                    </a:lnTo>
                    <a:lnTo>
                      <a:pt x="40" y="346"/>
                    </a:lnTo>
                    <a:lnTo>
                      <a:pt x="42" y="324"/>
                    </a:lnTo>
                    <a:lnTo>
                      <a:pt x="42" y="300"/>
                    </a:lnTo>
                    <a:lnTo>
                      <a:pt x="40" y="274"/>
                    </a:lnTo>
                    <a:lnTo>
                      <a:pt x="36" y="248"/>
                    </a:lnTo>
                    <a:lnTo>
                      <a:pt x="30" y="220"/>
                    </a:lnTo>
                    <a:lnTo>
                      <a:pt x="20" y="190"/>
                    </a:lnTo>
                    <a:lnTo>
                      <a:pt x="10" y="158"/>
                    </a:lnTo>
                    <a:lnTo>
                      <a:pt x="4" y="130"/>
                    </a:lnTo>
                    <a:lnTo>
                      <a:pt x="0" y="104"/>
                    </a:lnTo>
                    <a:lnTo>
                      <a:pt x="0" y="82"/>
                    </a:lnTo>
                    <a:lnTo>
                      <a:pt x="0" y="46"/>
                    </a:lnTo>
                    <a:lnTo>
                      <a:pt x="0" y="22"/>
                    </a:lnTo>
                    <a:lnTo>
                      <a:pt x="26" y="1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6" name="Freeform 160"/>
              <p:cNvSpPr>
                <a:spLocks/>
              </p:cNvSpPr>
              <p:nvPr/>
            </p:nvSpPr>
            <p:spPr bwMode="auto">
              <a:xfrm>
                <a:off x="4245" y="3563"/>
                <a:ext cx="96" cy="348"/>
              </a:xfrm>
              <a:custGeom>
                <a:avLst/>
                <a:gdLst>
                  <a:gd name="T0" fmla="*/ 36 w 96"/>
                  <a:gd name="T1" fmla="*/ 0 h 348"/>
                  <a:gd name="T2" fmla="*/ 36 w 96"/>
                  <a:gd name="T3" fmla="*/ 0 h 348"/>
                  <a:gd name="T4" fmla="*/ 32 w 96"/>
                  <a:gd name="T5" fmla="*/ 2 h 348"/>
                  <a:gd name="T6" fmla="*/ 28 w 96"/>
                  <a:gd name="T7" fmla="*/ 6 h 348"/>
                  <a:gd name="T8" fmla="*/ 24 w 96"/>
                  <a:gd name="T9" fmla="*/ 12 h 348"/>
                  <a:gd name="T10" fmla="*/ 18 w 96"/>
                  <a:gd name="T11" fmla="*/ 22 h 348"/>
                  <a:gd name="T12" fmla="*/ 14 w 96"/>
                  <a:gd name="T13" fmla="*/ 34 h 348"/>
                  <a:gd name="T14" fmla="*/ 10 w 96"/>
                  <a:gd name="T15" fmla="*/ 50 h 348"/>
                  <a:gd name="T16" fmla="*/ 8 w 96"/>
                  <a:gd name="T17" fmla="*/ 72 h 348"/>
                  <a:gd name="T18" fmla="*/ 8 w 96"/>
                  <a:gd name="T19" fmla="*/ 72 h 348"/>
                  <a:gd name="T20" fmla="*/ 2 w 96"/>
                  <a:gd name="T21" fmla="*/ 138 h 348"/>
                  <a:gd name="T22" fmla="*/ 0 w 96"/>
                  <a:gd name="T23" fmla="*/ 204 h 348"/>
                  <a:gd name="T24" fmla="*/ 0 w 96"/>
                  <a:gd name="T25" fmla="*/ 266 h 348"/>
                  <a:gd name="T26" fmla="*/ 0 w 96"/>
                  <a:gd name="T27" fmla="*/ 294 h 348"/>
                  <a:gd name="T28" fmla="*/ 2 w 96"/>
                  <a:gd name="T29" fmla="*/ 320 h 348"/>
                  <a:gd name="T30" fmla="*/ 2 w 96"/>
                  <a:gd name="T31" fmla="*/ 320 h 348"/>
                  <a:gd name="T32" fmla="*/ 8 w 96"/>
                  <a:gd name="T33" fmla="*/ 324 h 348"/>
                  <a:gd name="T34" fmla="*/ 20 w 96"/>
                  <a:gd name="T35" fmla="*/ 334 h 348"/>
                  <a:gd name="T36" fmla="*/ 34 w 96"/>
                  <a:gd name="T37" fmla="*/ 344 h 348"/>
                  <a:gd name="T38" fmla="*/ 44 w 96"/>
                  <a:gd name="T39" fmla="*/ 348 h 348"/>
                  <a:gd name="T40" fmla="*/ 52 w 96"/>
                  <a:gd name="T41" fmla="*/ 348 h 348"/>
                  <a:gd name="T42" fmla="*/ 52 w 96"/>
                  <a:gd name="T43" fmla="*/ 348 h 348"/>
                  <a:gd name="T44" fmla="*/ 56 w 96"/>
                  <a:gd name="T45" fmla="*/ 346 h 348"/>
                  <a:gd name="T46" fmla="*/ 58 w 96"/>
                  <a:gd name="T47" fmla="*/ 342 h 348"/>
                  <a:gd name="T48" fmla="*/ 62 w 96"/>
                  <a:gd name="T49" fmla="*/ 324 h 348"/>
                  <a:gd name="T50" fmla="*/ 66 w 96"/>
                  <a:gd name="T51" fmla="*/ 296 h 348"/>
                  <a:gd name="T52" fmla="*/ 68 w 96"/>
                  <a:gd name="T53" fmla="*/ 264 h 348"/>
                  <a:gd name="T54" fmla="*/ 76 w 96"/>
                  <a:gd name="T55" fmla="*/ 188 h 348"/>
                  <a:gd name="T56" fmla="*/ 80 w 96"/>
                  <a:gd name="T57" fmla="*/ 152 h 348"/>
                  <a:gd name="T58" fmla="*/ 88 w 96"/>
                  <a:gd name="T59" fmla="*/ 120 h 348"/>
                  <a:gd name="T60" fmla="*/ 88 w 96"/>
                  <a:gd name="T61" fmla="*/ 120 h 348"/>
                  <a:gd name="T62" fmla="*/ 94 w 96"/>
                  <a:gd name="T63" fmla="*/ 102 h 348"/>
                  <a:gd name="T64" fmla="*/ 96 w 96"/>
                  <a:gd name="T65" fmla="*/ 86 h 348"/>
                  <a:gd name="T66" fmla="*/ 96 w 96"/>
                  <a:gd name="T67" fmla="*/ 72 h 348"/>
                  <a:gd name="T68" fmla="*/ 96 w 96"/>
                  <a:gd name="T69" fmla="*/ 60 h 348"/>
                  <a:gd name="T70" fmla="*/ 94 w 96"/>
                  <a:gd name="T71" fmla="*/ 48 h 348"/>
                  <a:gd name="T72" fmla="*/ 92 w 96"/>
                  <a:gd name="T73" fmla="*/ 38 h 348"/>
                  <a:gd name="T74" fmla="*/ 88 w 96"/>
                  <a:gd name="T75" fmla="*/ 30 h 348"/>
                  <a:gd name="T76" fmla="*/ 82 w 96"/>
                  <a:gd name="T77" fmla="*/ 22 h 348"/>
                  <a:gd name="T78" fmla="*/ 70 w 96"/>
                  <a:gd name="T79" fmla="*/ 12 h 348"/>
                  <a:gd name="T80" fmla="*/ 58 w 96"/>
                  <a:gd name="T81" fmla="*/ 4 h 348"/>
                  <a:gd name="T82" fmla="*/ 46 w 96"/>
                  <a:gd name="T83" fmla="*/ 0 h 348"/>
                  <a:gd name="T84" fmla="*/ 36 w 96"/>
                  <a:gd name="T85" fmla="*/ 0 h 348"/>
                  <a:gd name="T86" fmla="*/ 36 w 96"/>
                  <a:gd name="T87" fmla="*/ 0 h 3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6"/>
                  <a:gd name="T133" fmla="*/ 0 h 348"/>
                  <a:gd name="T134" fmla="*/ 96 w 96"/>
                  <a:gd name="T135" fmla="*/ 348 h 34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6" h="348">
                    <a:moveTo>
                      <a:pt x="36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18" y="22"/>
                    </a:lnTo>
                    <a:lnTo>
                      <a:pt x="14" y="34"/>
                    </a:lnTo>
                    <a:lnTo>
                      <a:pt x="10" y="50"/>
                    </a:lnTo>
                    <a:lnTo>
                      <a:pt x="8" y="72"/>
                    </a:lnTo>
                    <a:lnTo>
                      <a:pt x="2" y="138"/>
                    </a:lnTo>
                    <a:lnTo>
                      <a:pt x="0" y="204"/>
                    </a:lnTo>
                    <a:lnTo>
                      <a:pt x="0" y="266"/>
                    </a:lnTo>
                    <a:lnTo>
                      <a:pt x="0" y="294"/>
                    </a:lnTo>
                    <a:lnTo>
                      <a:pt x="2" y="320"/>
                    </a:lnTo>
                    <a:lnTo>
                      <a:pt x="8" y="324"/>
                    </a:lnTo>
                    <a:lnTo>
                      <a:pt x="20" y="334"/>
                    </a:lnTo>
                    <a:lnTo>
                      <a:pt x="34" y="344"/>
                    </a:lnTo>
                    <a:lnTo>
                      <a:pt x="44" y="348"/>
                    </a:lnTo>
                    <a:lnTo>
                      <a:pt x="52" y="348"/>
                    </a:lnTo>
                    <a:lnTo>
                      <a:pt x="56" y="346"/>
                    </a:lnTo>
                    <a:lnTo>
                      <a:pt x="58" y="342"/>
                    </a:lnTo>
                    <a:lnTo>
                      <a:pt x="62" y="324"/>
                    </a:lnTo>
                    <a:lnTo>
                      <a:pt x="66" y="296"/>
                    </a:lnTo>
                    <a:lnTo>
                      <a:pt x="68" y="264"/>
                    </a:lnTo>
                    <a:lnTo>
                      <a:pt x="76" y="188"/>
                    </a:lnTo>
                    <a:lnTo>
                      <a:pt x="80" y="152"/>
                    </a:lnTo>
                    <a:lnTo>
                      <a:pt x="88" y="120"/>
                    </a:lnTo>
                    <a:lnTo>
                      <a:pt x="94" y="102"/>
                    </a:lnTo>
                    <a:lnTo>
                      <a:pt x="96" y="86"/>
                    </a:lnTo>
                    <a:lnTo>
                      <a:pt x="96" y="72"/>
                    </a:lnTo>
                    <a:lnTo>
                      <a:pt x="96" y="60"/>
                    </a:lnTo>
                    <a:lnTo>
                      <a:pt x="94" y="48"/>
                    </a:lnTo>
                    <a:lnTo>
                      <a:pt x="92" y="38"/>
                    </a:lnTo>
                    <a:lnTo>
                      <a:pt x="88" y="30"/>
                    </a:lnTo>
                    <a:lnTo>
                      <a:pt x="82" y="22"/>
                    </a:lnTo>
                    <a:lnTo>
                      <a:pt x="70" y="12"/>
                    </a:lnTo>
                    <a:lnTo>
                      <a:pt x="58" y="4"/>
                    </a:lnTo>
                    <a:lnTo>
                      <a:pt x="4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7" name="Freeform 161"/>
              <p:cNvSpPr>
                <a:spLocks/>
              </p:cNvSpPr>
              <p:nvPr/>
            </p:nvSpPr>
            <p:spPr bwMode="auto">
              <a:xfrm>
                <a:off x="4437" y="3271"/>
                <a:ext cx="142" cy="176"/>
              </a:xfrm>
              <a:custGeom>
                <a:avLst/>
                <a:gdLst>
                  <a:gd name="T0" fmla="*/ 4 w 142"/>
                  <a:gd name="T1" fmla="*/ 26 h 176"/>
                  <a:gd name="T2" fmla="*/ 4 w 142"/>
                  <a:gd name="T3" fmla="*/ 26 h 176"/>
                  <a:gd name="T4" fmla="*/ 4 w 142"/>
                  <a:gd name="T5" fmla="*/ 32 h 176"/>
                  <a:gd name="T6" fmla="*/ 6 w 142"/>
                  <a:gd name="T7" fmla="*/ 36 h 176"/>
                  <a:gd name="T8" fmla="*/ 8 w 142"/>
                  <a:gd name="T9" fmla="*/ 44 h 176"/>
                  <a:gd name="T10" fmla="*/ 12 w 142"/>
                  <a:gd name="T11" fmla="*/ 52 h 176"/>
                  <a:gd name="T12" fmla="*/ 20 w 142"/>
                  <a:gd name="T13" fmla="*/ 60 h 176"/>
                  <a:gd name="T14" fmla="*/ 30 w 142"/>
                  <a:gd name="T15" fmla="*/ 68 h 176"/>
                  <a:gd name="T16" fmla="*/ 44 w 142"/>
                  <a:gd name="T17" fmla="*/ 76 h 176"/>
                  <a:gd name="T18" fmla="*/ 44 w 142"/>
                  <a:gd name="T19" fmla="*/ 76 h 176"/>
                  <a:gd name="T20" fmla="*/ 76 w 142"/>
                  <a:gd name="T21" fmla="*/ 88 h 176"/>
                  <a:gd name="T22" fmla="*/ 106 w 142"/>
                  <a:gd name="T23" fmla="*/ 102 h 176"/>
                  <a:gd name="T24" fmla="*/ 118 w 142"/>
                  <a:gd name="T25" fmla="*/ 108 h 176"/>
                  <a:gd name="T26" fmla="*/ 126 w 142"/>
                  <a:gd name="T27" fmla="*/ 116 h 176"/>
                  <a:gd name="T28" fmla="*/ 128 w 142"/>
                  <a:gd name="T29" fmla="*/ 122 h 176"/>
                  <a:gd name="T30" fmla="*/ 130 w 142"/>
                  <a:gd name="T31" fmla="*/ 126 h 176"/>
                  <a:gd name="T32" fmla="*/ 128 w 142"/>
                  <a:gd name="T33" fmla="*/ 132 h 176"/>
                  <a:gd name="T34" fmla="*/ 126 w 142"/>
                  <a:gd name="T35" fmla="*/ 138 h 176"/>
                  <a:gd name="T36" fmla="*/ 126 w 142"/>
                  <a:gd name="T37" fmla="*/ 138 h 176"/>
                  <a:gd name="T38" fmla="*/ 122 w 142"/>
                  <a:gd name="T39" fmla="*/ 148 h 176"/>
                  <a:gd name="T40" fmla="*/ 118 w 142"/>
                  <a:gd name="T41" fmla="*/ 158 h 176"/>
                  <a:gd name="T42" fmla="*/ 116 w 142"/>
                  <a:gd name="T43" fmla="*/ 166 h 176"/>
                  <a:gd name="T44" fmla="*/ 118 w 142"/>
                  <a:gd name="T45" fmla="*/ 172 h 176"/>
                  <a:gd name="T46" fmla="*/ 120 w 142"/>
                  <a:gd name="T47" fmla="*/ 174 h 176"/>
                  <a:gd name="T48" fmla="*/ 122 w 142"/>
                  <a:gd name="T49" fmla="*/ 176 h 176"/>
                  <a:gd name="T50" fmla="*/ 128 w 142"/>
                  <a:gd name="T51" fmla="*/ 174 h 176"/>
                  <a:gd name="T52" fmla="*/ 132 w 142"/>
                  <a:gd name="T53" fmla="*/ 170 h 176"/>
                  <a:gd name="T54" fmla="*/ 132 w 142"/>
                  <a:gd name="T55" fmla="*/ 170 h 176"/>
                  <a:gd name="T56" fmla="*/ 138 w 142"/>
                  <a:gd name="T57" fmla="*/ 164 h 176"/>
                  <a:gd name="T58" fmla="*/ 140 w 142"/>
                  <a:gd name="T59" fmla="*/ 154 h 176"/>
                  <a:gd name="T60" fmla="*/ 142 w 142"/>
                  <a:gd name="T61" fmla="*/ 144 h 176"/>
                  <a:gd name="T62" fmla="*/ 142 w 142"/>
                  <a:gd name="T63" fmla="*/ 132 h 176"/>
                  <a:gd name="T64" fmla="*/ 140 w 142"/>
                  <a:gd name="T65" fmla="*/ 108 h 176"/>
                  <a:gd name="T66" fmla="*/ 136 w 142"/>
                  <a:gd name="T67" fmla="*/ 88 h 176"/>
                  <a:gd name="T68" fmla="*/ 136 w 142"/>
                  <a:gd name="T69" fmla="*/ 88 h 176"/>
                  <a:gd name="T70" fmla="*/ 132 w 142"/>
                  <a:gd name="T71" fmla="*/ 80 h 176"/>
                  <a:gd name="T72" fmla="*/ 126 w 142"/>
                  <a:gd name="T73" fmla="*/ 68 h 176"/>
                  <a:gd name="T74" fmla="*/ 116 w 142"/>
                  <a:gd name="T75" fmla="*/ 56 h 176"/>
                  <a:gd name="T76" fmla="*/ 104 w 142"/>
                  <a:gd name="T77" fmla="*/ 42 h 176"/>
                  <a:gd name="T78" fmla="*/ 90 w 142"/>
                  <a:gd name="T79" fmla="*/ 28 h 176"/>
                  <a:gd name="T80" fmla="*/ 74 w 142"/>
                  <a:gd name="T81" fmla="*/ 16 h 176"/>
                  <a:gd name="T82" fmla="*/ 56 w 142"/>
                  <a:gd name="T83" fmla="*/ 8 h 176"/>
                  <a:gd name="T84" fmla="*/ 38 w 142"/>
                  <a:gd name="T85" fmla="*/ 2 h 176"/>
                  <a:gd name="T86" fmla="*/ 38 w 142"/>
                  <a:gd name="T87" fmla="*/ 2 h 176"/>
                  <a:gd name="T88" fmla="*/ 20 w 142"/>
                  <a:gd name="T89" fmla="*/ 0 h 176"/>
                  <a:gd name="T90" fmla="*/ 10 w 142"/>
                  <a:gd name="T91" fmla="*/ 2 h 176"/>
                  <a:gd name="T92" fmla="*/ 4 w 142"/>
                  <a:gd name="T93" fmla="*/ 6 h 176"/>
                  <a:gd name="T94" fmla="*/ 0 w 142"/>
                  <a:gd name="T95" fmla="*/ 10 h 176"/>
                  <a:gd name="T96" fmla="*/ 0 w 142"/>
                  <a:gd name="T97" fmla="*/ 16 h 176"/>
                  <a:gd name="T98" fmla="*/ 2 w 142"/>
                  <a:gd name="T99" fmla="*/ 20 h 176"/>
                  <a:gd name="T100" fmla="*/ 4 w 142"/>
                  <a:gd name="T101" fmla="*/ 26 h 176"/>
                  <a:gd name="T102" fmla="*/ 4 w 142"/>
                  <a:gd name="T103" fmla="*/ 26 h 17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2"/>
                  <a:gd name="T157" fmla="*/ 0 h 176"/>
                  <a:gd name="T158" fmla="*/ 142 w 142"/>
                  <a:gd name="T159" fmla="*/ 176 h 17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2" h="176">
                    <a:moveTo>
                      <a:pt x="4" y="26"/>
                    </a:move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8" y="44"/>
                    </a:lnTo>
                    <a:lnTo>
                      <a:pt x="12" y="52"/>
                    </a:lnTo>
                    <a:lnTo>
                      <a:pt x="20" y="60"/>
                    </a:lnTo>
                    <a:lnTo>
                      <a:pt x="30" y="68"/>
                    </a:lnTo>
                    <a:lnTo>
                      <a:pt x="44" y="76"/>
                    </a:lnTo>
                    <a:lnTo>
                      <a:pt x="76" y="88"/>
                    </a:lnTo>
                    <a:lnTo>
                      <a:pt x="106" y="102"/>
                    </a:lnTo>
                    <a:lnTo>
                      <a:pt x="118" y="108"/>
                    </a:lnTo>
                    <a:lnTo>
                      <a:pt x="126" y="116"/>
                    </a:lnTo>
                    <a:lnTo>
                      <a:pt x="128" y="122"/>
                    </a:lnTo>
                    <a:lnTo>
                      <a:pt x="130" y="126"/>
                    </a:lnTo>
                    <a:lnTo>
                      <a:pt x="128" y="132"/>
                    </a:lnTo>
                    <a:lnTo>
                      <a:pt x="126" y="138"/>
                    </a:lnTo>
                    <a:lnTo>
                      <a:pt x="122" y="148"/>
                    </a:lnTo>
                    <a:lnTo>
                      <a:pt x="118" y="158"/>
                    </a:lnTo>
                    <a:lnTo>
                      <a:pt x="116" y="166"/>
                    </a:lnTo>
                    <a:lnTo>
                      <a:pt x="118" y="172"/>
                    </a:lnTo>
                    <a:lnTo>
                      <a:pt x="120" y="174"/>
                    </a:lnTo>
                    <a:lnTo>
                      <a:pt x="122" y="176"/>
                    </a:lnTo>
                    <a:lnTo>
                      <a:pt x="128" y="174"/>
                    </a:lnTo>
                    <a:lnTo>
                      <a:pt x="132" y="170"/>
                    </a:lnTo>
                    <a:lnTo>
                      <a:pt x="138" y="164"/>
                    </a:lnTo>
                    <a:lnTo>
                      <a:pt x="140" y="154"/>
                    </a:lnTo>
                    <a:lnTo>
                      <a:pt x="142" y="144"/>
                    </a:lnTo>
                    <a:lnTo>
                      <a:pt x="142" y="132"/>
                    </a:lnTo>
                    <a:lnTo>
                      <a:pt x="140" y="108"/>
                    </a:lnTo>
                    <a:lnTo>
                      <a:pt x="136" y="88"/>
                    </a:lnTo>
                    <a:lnTo>
                      <a:pt x="132" y="80"/>
                    </a:lnTo>
                    <a:lnTo>
                      <a:pt x="126" y="68"/>
                    </a:lnTo>
                    <a:lnTo>
                      <a:pt x="116" y="56"/>
                    </a:lnTo>
                    <a:lnTo>
                      <a:pt x="104" y="42"/>
                    </a:lnTo>
                    <a:lnTo>
                      <a:pt x="90" y="28"/>
                    </a:lnTo>
                    <a:lnTo>
                      <a:pt x="74" y="16"/>
                    </a:lnTo>
                    <a:lnTo>
                      <a:pt x="56" y="8"/>
                    </a:lnTo>
                    <a:lnTo>
                      <a:pt x="38" y="2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8" name="Freeform 162"/>
              <p:cNvSpPr>
                <a:spLocks/>
              </p:cNvSpPr>
              <p:nvPr/>
            </p:nvSpPr>
            <p:spPr bwMode="auto">
              <a:xfrm>
                <a:off x="4351" y="3497"/>
                <a:ext cx="144" cy="100"/>
              </a:xfrm>
              <a:custGeom>
                <a:avLst/>
                <a:gdLst>
                  <a:gd name="T0" fmla="*/ 122 w 144"/>
                  <a:gd name="T1" fmla="*/ 14 h 100"/>
                  <a:gd name="T2" fmla="*/ 122 w 144"/>
                  <a:gd name="T3" fmla="*/ 14 h 100"/>
                  <a:gd name="T4" fmla="*/ 116 w 144"/>
                  <a:gd name="T5" fmla="*/ 16 h 100"/>
                  <a:gd name="T6" fmla="*/ 110 w 144"/>
                  <a:gd name="T7" fmla="*/ 18 h 100"/>
                  <a:gd name="T8" fmla="*/ 102 w 144"/>
                  <a:gd name="T9" fmla="*/ 20 h 100"/>
                  <a:gd name="T10" fmla="*/ 90 w 144"/>
                  <a:gd name="T11" fmla="*/ 18 h 100"/>
                  <a:gd name="T12" fmla="*/ 76 w 144"/>
                  <a:gd name="T13" fmla="*/ 16 h 100"/>
                  <a:gd name="T14" fmla="*/ 58 w 144"/>
                  <a:gd name="T15" fmla="*/ 10 h 100"/>
                  <a:gd name="T16" fmla="*/ 36 w 144"/>
                  <a:gd name="T17" fmla="*/ 0 h 100"/>
                  <a:gd name="T18" fmla="*/ 36 w 144"/>
                  <a:gd name="T19" fmla="*/ 0 h 100"/>
                  <a:gd name="T20" fmla="*/ 32 w 144"/>
                  <a:gd name="T21" fmla="*/ 0 h 100"/>
                  <a:gd name="T22" fmla="*/ 28 w 144"/>
                  <a:gd name="T23" fmla="*/ 4 h 100"/>
                  <a:gd name="T24" fmla="*/ 22 w 144"/>
                  <a:gd name="T25" fmla="*/ 12 h 100"/>
                  <a:gd name="T26" fmla="*/ 20 w 144"/>
                  <a:gd name="T27" fmla="*/ 16 h 100"/>
                  <a:gd name="T28" fmla="*/ 20 w 144"/>
                  <a:gd name="T29" fmla="*/ 22 h 100"/>
                  <a:gd name="T30" fmla="*/ 20 w 144"/>
                  <a:gd name="T31" fmla="*/ 22 h 100"/>
                  <a:gd name="T32" fmla="*/ 18 w 144"/>
                  <a:gd name="T33" fmla="*/ 34 h 100"/>
                  <a:gd name="T34" fmla="*/ 14 w 144"/>
                  <a:gd name="T35" fmla="*/ 42 h 100"/>
                  <a:gd name="T36" fmla="*/ 8 w 144"/>
                  <a:gd name="T37" fmla="*/ 52 h 100"/>
                  <a:gd name="T38" fmla="*/ 0 w 144"/>
                  <a:gd name="T39" fmla="*/ 58 h 100"/>
                  <a:gd name="T40" fmla="*/ 0 w 144"/>
                  <a:gd name="T41" fmla="*/ 58 h 100"/>
                  <a:gd name="T42" fmla="*/ 4 w 144"/>
                  <a:gd name="T43" fmla="*/ 64 h 100"/>
                  <a:gd name="T44" fmla="*/ 8 w 144"/>
                  <a:gd name="T45" fmla="*/ 70 h 100"/>
                  <a:gd name="T46" fmla="*/ 16 w 144"/>
                  <a:gd name="T47" fmla="*/ 76 h 100"/>
                  <a:gd name="T48" fmla="*/ 26 w 144"/>
                  <a:gd name="T49" fmla="*/ 84 h 100"/>
                  <a:gd name="T50" fmla="*/ 38 w 144"/>
                  <a:gd name="T51" fmla="*/ 90 h 100"/>
                  <a:gd name="T52" fmla="*/ 54 w 144"/>
                  <a:gd name="T53" fmla="*/ 96 h 100"/>
                  <a:gd name="T54" fmla="*/ 72 w 144"/>
                  <a:gd name="T55" fmla="*/ 98 h 100"/>
                  <a:gd name="T56" fmla="*/ 72 w 144"/>
                  <a:gd name="T57" fmla="*/ 98 h 100"/>
                  <a:gd name="T58" fmla="*/ 92 w 144"/>
                  <a:gd name="T59" fmla="*/ 100 h 100"/>
                  <a:gd name="T60" fmla="*/ 106 w 144"/>
                  <a:gd name="T61" fmla="*/ 100 h 100"/>
                  <a:gd name="T62" fmla="*/ 116 w 144"/>
                  <a:gd name="T63" fmla="*/ 98 h 100"/>
                  <a:gd name="T64" fmla="*/ 126 w 144"/>
                  <a:gd name="T65" fmla="*/ 94 h 100"/>
                  <a:gd name="T66" fmla="*/ 132 w 144"/>
                  <a:gd name="T67" fmla="*/ 88 h 100"/>
                  <a:gd name="T68" fmla="*/ 136 w 144"/>
                  <a:gd name="T69" fmla="*/ 84 h 100"/>
                  <a:gd name="T70" fmla="*/ 144 w 144"/>
                  <a:gd name="T71" fmla="*/ 72 h 100"/>
                  <a:gd name="T72" fmla="*/ 144 w 144"/>
                  <a:gd name="T73" fmla="*/ 72 h 100"/>
                  <a:gd name="T74" fmla="*/ 142 w 144"/>
                  <a:gd name="T75" fmla="*/ 70 h 100"/>
                  <a:gd name="T76" fmla="*/ 138 w 144"/>
                  <a:gd name="T77" fmla="*/ 64 h 100"/>
                  <a:gd name="T78" fmla="*/ 134 w 144"/>
                  <a:gd name="T79" fmla="*/ 52 h 100"/>
                  <a:gd name="T80" fmla="*/ 134 w 144"/>
                  <a:gd name="T81" fmla="*/ 46 h 100"/>
                  <a:gd name="T82" fmla="*/ 136 w 144"/>
                  <a:gd name="T83" fmla="*/ 36 h 100"/>
                  <a:gd name="T84" fmla="*/ 136 w 144"/>
                  <a:gd name="T85" fmla="*/ 36 h 100"/>
                  <a:gd name="T86" fmla="*/ 136 w 144"/>
                  <a:gd name="T87" fmla="*/ 24 h 100"/>
                  <a:gd name="T88" fmla="*/ 134 w 144"/>
                  <a:gd name="T89" fmla="*/ 16 h 100"/>
                  <a:gd name="T90" fmla="*/ 132 w 144"/>
                  <a:gd name="T91" fmla="*/ 14 h 100"/>
                  <a:gd name="T92" fmla="*/ 128 w 144"/>
                  <a:gd name="T93" fmla="*/ 12 h 100"/>
                  <a:gd name="T94" fmla="*/ 124 w 144"/>
                  <a:gd name="T95" fmla="*/ 12 h 100"/>
                  <a:gd name="T96" fmla="*/ 122 w 144"/>
                  <a:gd name="T97" fmla="*/ 14 h 100"/>
                  <a:gd name="T98" fmla="*/ 122 w 144"/>
                  <a:gd name="T99" fmla="*/ 14 h 1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4"/>
                  <a:gd name="T151" fmla="*/ 0 h 100"/>
                  <a:gd name="T152" fmla="*/ 144 w 144"/>
                  <a:gd name="T153" fmla="*/ 100 h 1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4" h="100">
                    <a:moveTo>
                      <a:pt x="122" y="14"/>
                    </a:moveTo>
                    <a:lnTo>
                      <a:pt x="122" y="14"/>
                    </a:lnTo>
                    <a:lnTo>
                      <a:pt x="116" y="16"/>
                    </a:lnTo>
                    <a:lnTo>
                      <a:pt x="110" y="18"/>
                    </a:lnTo>
                    <a:lnTo>
                      <a:pt x="102" y="20"/>
                    </a:lnTo>
                    <a:lnTo>
                      <a:pt x="90" y="18"/>
                    </a:lnTo>
                    <a:lnTo>
                      <a:pt x="76" y="16"/>
                    </a:lnTo>
                    <a:lnTo>
                      <a:pt x="58" y="1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2" y="12"/>
                    </a:lnTo>
                    <a:lnTo>
                      <a:pt x="20" y="16"/>
                    </a:lnTo>
                    <a:lnTo>
                      <a:pt x="20" y="22"/>
                    </a:lnTo>
                    <a:lnTo>
                      <a:pt x="18" y="34"/>
                    </a:lnTo>
                    <a:lnTo>
                      <a:pt x="14" y="42"/>
                    </a:lnTo>
                    <a:lnTo>
                      <a:pt x="8" y="52"/>
                    </a:lnTo>
                    <a:lnTo>
                      <a:pt x="0" y="58"/>
                    </a:lnTo>
                    <a:lnTo>
                      <a:pt x="4" y="64"/>
                    </a:lnTo>
                    <a:lnTo>
                      <a:pt x="8" y="70"/>
                    </a:lnTo>
                    <a:lnTo>
                      <a:pt x="16" y="76"/>
                    </a:lnTo>
                    <a:lnTo>
                      <a:pt x="26" y="84"/>
                    </a:lnTo>
                    <a:lnTo>
                      <a:pt x="38" y="90"/>
                    </a:lnTo>
                    <a:lnTo>
                      <a:pt x="54" y="96"/>
                    </a:lnTo>
                    <a:lnTo>
                      <a:pt x="72" y="98"/>
                    </a:lnTo>
                    <a:lnTo>
                      <a:pt x="92" y="100"/>
                    </a:lnTo>
                    <a:lnTo>
                      <a:pt x="106" y="100"/>
                    </a:lnTo>
                    <a:lnTo>
                      <a:pt x="116" y="98"/>
                    </a:lnTo>
                    <a:lnTo>
                      <a:pt x="126" y="94"/>
                    </a:lnTo>
                    <a:lnTo>
                      <a:pt x="132" y="88"/>
                    </a:lnTo>
                    <a:lnTo>
                      <a:pt x="136" y="84"/>
                    </a:lnTo>
                    <a:lnTo>
                      <a:pt x="144" y="72"/>
                    </a:lnTo>
                    <a:lnTo>
                      <a:pt x="142" y="70"/>
                    </a:lnTo>
                    <a:lnTo>
                      <a:pt x="138" y="64"/>
                    </a:lnTo>
                    <a:lnTo>
                      <a:pt x="134" y="52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6" y="24"/>
                    </a:lnTo>
                    <a:lnTo>
                      <a:pt x="134" y="16"/>
                    </a:lnTo>
                    <a:lnTo>
                      <a:pt x="132" y="14"/>
                    </a:lnTo>
                    <a:lnTo>
                      <a:pt x="128" y="12"/>
                    </a:lnTo>
                    <a:lnTo>
                      <a:pt x="124" y="12"/>
                    </a:lnTo>
                    <a:lnTo>
                      <a:pt x="122" y="14"/>
                    </a:lnTo>
                    <a:close/>
                  </a:path>
                </a:pathLst>
              </a:custGeom>
              <a:solidFill>
                <a:srgbClr val="7072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9" name="Freeform 163"/>
              <p:cNvSpPr>
                <a:spLocks/>
              </p:cNvSpPr>
              <p:nvPr/>
            </p:nvSpPr>
            <p:spPr bwMode="auto">
              <a:xfrm>
                <a:off x="4261" y="3283"/>
                <a:ext cx="184" cy="276"/>
              </a:xfrm>
              <a:custGeom>
                <a:avLst/>
                <a:gdLst>
                  <a:gd name="T0" fmla="*/ 184 w 184"/>
                  <a:gd name="T1" fmla="*/ 6 h 276"/>
                  <a:gd name="T2" fmla="*/ 170 w 184"/>
                  <a:gd name="T3" fmla="*/ 62 h 276"/>
                  <a:gd name="T4" fmla="*/ 160 w 184"/>
                  <a:gd name="T5" fmla="*/ 80 h 276"/>
                  <a:gd name="T6" fmla="*/ 154 w 184"/>
                  <a:gd name="T7" fmla="*/ 86 h 276"/>
                  <a:gd name="T8" fmla="*/ 146 w 184"/>
                  <a:gd name="T9" fmla="*/ 100 h 276"/>
                  <a:gd name="T10" fmla="*/ 144 w 184"/>
                  <a:gd name="T11" fmla="*/ 118 h 276"/>
                  <a:gd name="T12" fmla="*/ 148 w 184"/>
                  <a:gd name="T13" fmla="*/ 136 h 276"/>
                  <a:gd name="T14" fmla="*/ 154 w 184"/>
                  <a:gd name="T15" fmla="*/ 144 h 276"/>
                  <a:gd name="T16" fmla="*/ 164 w 184"/>
                  <a:gd name="T17" fmla="*/ 168 h 276"/>
                  <a:gd name="T18" fmla="*/ 164 w 184"/>
                  <a:gd name="T19" fmla="*/ 180 h 276"/>
                  <a:gd name="T20" fmla="*/ 158 w 184"/>
                  <a:gd name="T21" fmla="*/ 192 h 276"/>
                  <a:gd name="T22" fmla="*/ 152 w 184"/>
                  <a:gd name="T23" fmla="*/ 198 h 276"/>
                  <a:gd name="T24" fmla="*/ 138 w 184"/>
                  <a:gd name="T25" fmla="*/ 218 h 276"/>
                  <a:gd name="T26" fmla="*/ 140 w 184"/>
                  <a:gd name="T27" fmla="*/ 244 h 276"/>
                  <a:gd name="T28" fmla="*/ 140 w 184"/>
                  <a:gd name="T29" fmla="*/ 248 h 276"/>
                  <a:gd name="T30" fmla="*/ 136 w 184"/>
                  <a:gd name="T31" fmla="*/ 260 h 276"/>
                  <a:gd name="T32" fmla="*/ 118 w 184"/>
                  <a:gd name="T33" fmla="*/ 272 h 276"/>
                  <a:gd name="T34" fmla="*/ 92 w 184"/>
                  <a:gd name="T35" fmla="*/ 274 h 276"/>
                  <a:gd name="T36" fmla="*/ 66 w 184"/>
                  <a:gd name="T37" fmla="*/ 262 h 276"/>
                  <a:gd name="T38" fmla="*/ 54 w 184"/>
                  <a:gd name="T39" fmla="*/ 256 h 276"/>
                  <a:gd name="T40" fmla="*/ 32 w 184"/>
                  <a:gd name="T41" fmla="*/ 254 h 276"/>
                  <a:gd name="T42" fmla="*/ 16 w 184"/>
                  <a:gd name="T43" fmla="*/ 264 h 276"/>
                  <a:gd name="T44" fmla="*/ 0 w 184"/>
                  <a:gd name="T45" fmla="*/ 276 h 276"/>
                  <a:gd name="T46" fmla="*/ 14 w 184"/>
                  <a:gd name="T47" fmla="*/ 268 h 276"/>
                  <a:gd name="T48" fmla="*/ 46 w 184"/>
                  <a:gd name="T49" fmla="*/ 248 h 276"/>
                  <a:gd name="T50" fmla="*/ 74 w 184"/>
                  <a:gd name="T51" fmla="*/ 222 h 276"/>
                  <a:gd name="T52" fmla="*/ 80 w 184"/>
                  <a:gd name="T53" fmla="*/ 208 h 276"/>
                  <a:gd name="T54" fmla="*/ 76 w 184"/>
                  <a:gd name="T55" fmla="*/ 198 h 276"/>
                  <a:gd name="T56" fmla="*/ 58 w 184"/>
                  <a:gd name="T57" fmla="*/ 180 h 276"/>
                  <a:gd name="T58" fmla="*/ 50 w 184"/>
                  <a:gd name="T59" fmla="*/ 166 h 276"/>
                  <a:gd name="T60" fmla="*/ 50 w 184"/>
                  <a:gd name="T61" fmla="*/ 156 h 276"/>
                  <a:gd name="T62" fmla="*/ 58 w 184"/>
                  <a:gd name="T63" fmla="*/ 146 h 276"/>
                  <a:gd name="T64" fmla="*/ 72 w 184"/>
                  <a:gd name="T65" fmla="*/ 136 h 276"/>
                  <a:gd name="T66" fmla="*/ 94 w 184"/>
                  <a:gd name="T67" fmla="*/ 118 h 276"/>
                  <a:gd name="T68" fmla="*/ 98 w 184"/>
                  <a:gd name="T69" fmla="*/ 108 h 276"/>
                  <a:gd name="T70" fmla="*/ 100 w 184"/>
                  <a:gd name="T71" fmla="*/ 96 h 276"/>
                  <a:gd name="T72" fmla="*/ 110 w 184"/>
                  <a:gd name="T73" fmla="*/ 64 h 276"/>
                  <a:gd name="T74" fmla="*/ 116 w 184"/>
                  <a:gd name="T75" fmla="*/ 50 h 276"/>
                  <a:gd name="T76" fmla="*/ 136 w 184"/>
                  <a:gd name="T77" fmla="*/ 24 h 276"/>
                  <a:gd name="T78" fmla="*/ 156 w 184"/>
                  <a:gd name="T79" fmla="*/ 6 h 276"/>
                  <a:gd name="T80" fmla="*/ 172 w 184"/>
                  <a:gd name="T81" fmla="*/ 0 h 276"/>
                  <a:gd name="T82" fmla="*/ 180 w 184"/>
                  <a:gd name="T83" fmla="*/ 4 h 276"/>
                  <a:gd name="T84" fmla="*/ 184 w 184"/>
                  <a:gd name="T85" fmla="*/ 6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4"/>
                  <a:gd name="T130" fmla="*/ 0 h 276"/>
                  <a:gd name="T131" fmla="*/ 184 w 184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4" h="276">
                    <a:moveTo>
                      <a:pt x="184" y="6"/>
                    </a:moveTo>
                    <a:lnTo>
                      <a:pt x="184" y="6"/>
                    </a:lnTo>
                    <a:lnTo>
                      <a:pt x="178" y="38"/>
                    </a:lnTo>
                    <a:lnTo>
                      <a:pt x="170" y="62"/>
                    </a:lnTo>
                    <a:lnTo>
                      <a:pt x="166" y="72"/>
                    </a:lnTo>
                    <a:lnTo>
                      <a:pt x="160" y="80"/>
                    </a:lnTo>
                    <a:lnTo>
                      <a:pt x="154" y="86"/>
                    </a:lnTo>
                    <a:lnTo>
                      <a:pt x="150" y="94"/>
                    </a:lnTo>
                    <a:lnTo>
                      <a:pt x="146" y="100"/>
                    </a:lnTo>
                    <a:lnTo>
                      <a:pt x="144" y="110"/>
                    </a:lnTo>
                    <a:lnTo>
                      <a:pt x="144" y="118"/>
                    </a:lnTo>
                    <a:lnTo>
                      <a:pt x="146" y="126"/>
                    </a:lnTo>
                    <a:lnTo>
                      <a:pt x="148" y="136"/>
                    </a:lnTo>
                    <a:lnTo>
                      <a:pt x="154" y="144"/>
                    </a:lnTo>
                    <a:lnTo>
                      <a:pt x="162" y="160"/>
                    </a:lnTo>
                    <a:lnTo>
                      <a:pt x="164" y="168"/>
                    </a:lnTo>
                    <a:lnTo>
                      <a:pt x="166" y="174"/>
                    </a:lnTo>
                    <a:lnTo>
                      <a:pt x="164" y="180"/>
                    </a:lnTo>
                    <a:lnTo>
                      <a:pt x="162" y="186"/>
                    </a:lnTo>
                    <a:lnTo>
                      <a:pt x="158" y="192"/>
                    </a:lnTo>
                    <a:lnTo>
                      <a:pt x="152" y="198"/>
                    </a:lnTo>
                    <a:lnTo>
                      <a:pt x="142" y="208"/>
                    </a:lnTo>
                    <a:lnTo>
                      <a:pt x="138" y="218"/>
                    </a:lnTo>
                    <a:lnTo>
                      <a:pt x="138" y="230"/>
                    </a:lnTo>
                    <a:lnTo>
                      <a:pt x="140" y="244"/>
                    </a:lnTo>
                    <a:lnTo>
                      <a:pt x="140" y="248"/>
                    </a:lnTo>
                    <a:lnTo>
                      <a:pt x="140" y="254"/>
                    </a:lnTo>
                    <a:lnTo>
                      <a:pt x="136" y="260"/>
                    </a:lnTo>
                    <a:lnTo>
                      <a:pt x="128" y="268"/>
                    </a:lnTo>
                    <a:lnTo>
                      <a:pt x="118" y="272"/>
                    </a:lnTo>
                    <a:lnTo>
                      <a:pt x="104" y="274"/>
                    </a:lnTo>
                    <a:lnTo>
                      <a:pt x="92" y="274"/>
                    </a:lnTo>
                    <a:lnTo>
                      <a:pt x="78" y="270"/>
                    </a:lnTo>
                    <a:lnTo>
                      <a:pt x="66" y="262"/>
                    </a:lnTo>
                    <a:lnTo>
                      <a:pt x="54" y="256"/>
                    </a:lnTo>
                    <a:lnTo>
                      <a:pt x="44" y="254"/>
                    </a:lnTo>
                    <a:lnTo>
                      <a:pt x="32" y="254"/>
                    </a:lnTo>
                    <a:lnTo>
                      <a:pt x="24" y="258"/>
                    </a:lnTo>
                    <a:lnTo>
                      <a:pt x="16" y="264"/>
                    </a:lnTo>
                    <a:lnTo>
                      <a:pt x="8" y="268"/>
                    </a:lnTo>
                    <a:lnTo>
                      <a:pt x="0" y="276"/>
                    </a:lnTo>
                    <a:lnTo>
                      <a:pt x="14" y="268"/>
                    </a:lnTo>
                    <a:lnTo>
                      <a:pt x="28" y="260"/>
                    </a:lnTo>
                    <a:lnTo>
                      <a:pt x="46" y="248"/>
                    </a:lnTo>
                    <a:lnTo>
                      <a:pt x="62" y="236"/>
                    </a:lnTo>
                    <a:lnTo>
                      <a:pt x="74" y="222"/>
                    </a:lnTo>
                    <a:lnTo>
                      <a:pt x="78" y="216"/>
                    </a:lnTo>
                    <a:lnTo>
                      <a:pt x="80" y="208"/>
                    </a:lnTo>
                    <a:lnTo>
                      <a:pt x="80" y="202"/>
                    </a:lnTo>
                    <a:lnTo>
                      <a:pt x="76" y="198"/>
                    </a:lnTo>
                    <a:lnTo>
                      <a:pt x="58" y="180"/>
                    </a:lnTo>
                    <a:lnTo>
                      <a:pt x="54" y="172"/>
                    </a:lnTo>
                    <a:lnTo>
                      <a:pt x="50" y="166"/>
                    </a:lnTo>
                    <a:lnTo>
                      <a:pt x="50" y="162"/>
                    </a:lnTo>
                    <a:lnTo>
                      <a:pt x="50" y="156"/>
                    </a:lnTo>
                    <a:lnTo>
                      <a:pt x="54" y="150"/>
                    </a:lnTo>
                    <a:lnTo>
                      <a:pt x="58" y="146"/>
                    </a:lnTo>
                    <a:lnTo>
                      <a:pt x="72" y="136"/>
                    </a:lnTo>
                    <a:lnTo>
                      <a:pt x="86" y="126"/>
                    </a:lnTo>
                    <a:lnTo>
                      <a:pt x="94" y="118"/>
                    </a:lnTo>
                    <a:lnTo>
                      <a:pt x="98" y="114"/>
                    </a:lnTo>
                    <a:lnTo>
                      <a:pt x="98" y="108"/>
                    </a:lnTo>
                    <a:lnTo>
                      <a:pt x="100" y="96"/>
                    </a:lnTo>
                    <a:lnTo>
                      <a:pt x="104" y="80"/>
                    </a:lnTo>
                    <a:lnTo>
                      <a:pt x="110" y="64"/>
                    </a:lnTo>
                    <a:lnTo>
                      <a:pt x="116" y="50"/>
                    </a:lnTo>
                    <a:lnTo>
                      <a:pt x="128" y="34"/>
                    </a:lnTo>
                    <a:lnTo>
                      <a:pt x="136" y="24"/>
                    </a:lnTo>
                    <a:lnTo>
                      <a:pt x="146" y="14"/>
                    </a:lnTo>
                    <a:lnTo>
                      <a:pt x="156" y="6"/>
                    </a:lnTo>
                    <a:lnTo>
                      <a:pt x="168" y="2"/>
                    </a:lnTo>
                    <a:lnTo>
                      <a:pt x="172" y="0"/>
                    </a:lnTo>
                    <a:lnTo>
                      <a:pt x="176" y="2"/>
                    </a:lnTo>
                    <a:lnTo>
                      <a:pt x="180" y="4"/>
                    </a:lnTo>
                    <a:lnTo>
                      <a:pt x="184" y="6"/>
                    </a:lnTo>
                    <a:close/>
                  </a:path>
                </a:pathLst>
              </a:custGeom>
              <a:solidFill>
                <a:srgbClr val="311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0" name="Freeform 164"/>
              <p:cNvSpPr>
                <a:spLocks/>
              </p:cNvSpPr>
              <p:nvPr/>
            </p:nvSpPr>
            <p:spPr bwMode="auto">
              <a:xfrm>
                <a:off x="4369" y="3559"/>
                <a:ext cx="116" cy="34"/>
              </a:xfrm>
              <a:custGeom>
                <a:avLst/>
                <a:gdLst>
                  <a:gd name="T0" fmla="*/ 116 w 116"/>
                  <a:gd name="T1" fmla="*/ 20 h 34"/>
                  <a:gd name="T2" fmla="*/ 116 w 116"/>
                  <a:gd name="T3" fmla="*/ 20 h 34"/>
                  <a:gd name="T4" fmla="*/ 114 w 116"/>
                  <a:gd name="T5" fmla="*/ 26 h 34"/>
                  <a:gd name="T6" fmla="*/ 108 w 116"/>
                  <a:gd name="T7" fmla="*/ 30 h 34"/>
                  <a:gd name="T8" fmla="*/ 100 w 116"/>
                  <a:gd name="T9" fmla="*/ 34 h 34"/>
                  <a:gd name="T10" fmla="*/ 86 w 116"/>
                  <a:gd name="T11" fmla="*/ 34 h 34"/>
                  <a:gd name="T12" fmla="*/ 66 w 116"/>
                  <a:gd name="T13" fmla="*/ 30 h 34"/>
                  <a:gd name="T14" fmla="*/ 38 w 116"/>
                  <a:gd name="T15" fmla="*/ 20 h 34"/>
                  <a:gd name="T16" fmla="*/ 0 w 116"/>
                  <a:gd name="T17" fmla="*/ 0 h 34"/>
                  <a:gd name="T18" fmla="*/ 0 w 116"/>
                  <a:gd name="T19" fmla="*/ 0 h 34"/>
                  <a:gd name="T20" fmla="*/ 16 w 116"/>
                  <a:gd name="T21" fmla="*/ 6 h 34"/>
                  <a:gd name="T22" fmla="*/ 50 w 116"/>
                  <a:gd name="T23" fmla="*/ 18 h 34"/>
                  <a:gd name="T24" fmla="*/ 68 w 116"/>
                  <a:gd name="T25" fmla="*/ 22 h 34"/>
                  <a:gd name="T26" fmla="*/ 88 w 116"/>
                  <a:gd name="T27" fmla="*/ 24 h 34"/>
                  <a:gd name="T28" fmla="*/ 104 w 116"/>
                  <a:gd name="T29" fmla="*/ 24 h 34"/>
                  <a:gd name="T30" fmla="*/ 110 w 116"/>
                  <a:gd name="T31" fmla="*/ 22 h 34"/>
                  <a:gd name="T32" fmla="*/ 116 w 116"/>
                  <a:gd name="T33" fmla="*/ 20 h 34"/>
                  <a:gd name="T34" fmla="*/ 116 w 116"/>
                  <a:gd name="T35" fmla="*/ 2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6"/>
                  <a:gd name="T55" fmla="*/ 0 h 34"/>
                  <a:gd name="T56" fmla="*/ 116 w 116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6" h="34">
                    <a:moveTo>
                      <a:pt x="116" y="20"/>
                    </a:moveTo>
                    <a:lnTo>
                      <a:pt x="116" y="20"/>
                    </a:lnTo>
                    <a:lnTo>
                      <a:pt x="114" y="26"/>
                    </a:lnTo>
                    <a:lnTo>
                      <a:pt x="108" y="30"/>
                    </a:lnTo>
                    <a:lnTo>
                      <a:pt x="100" y="34"/>
                    </a:lnTo>
                    <a:lnTo>
                      <a:pt x="86" y="34"/>
                    </a:lnTo>
                    <a:lnTo>
                      <a:pt x="66" y="30"/>
                    </a:lnTo>
                    <a:lnTo>
                      <a:pt x="38" y="20"/>
                    </a:lnTo>
                    <a:lnTo>
                      <a:pt x="0" y="0"/>
                    </a:lnTo>
                    <a:lnTo>
                      <a:pt x="16" y="6"/>
                    </a:lnTo>
                    <a:lnTo>
                      <a:pt x="50" y="18"/>
                    </a:lnTo>
                    <a:lnTo>
                      <a:pt x="68" y="22"/>
                    </a:lnTo>
                    <a:lnTo>
                      <a:pt x="88" y="24"/>
                    </a:lnTo>
                    <a:lnTo>
                      <a:pt x="104" y="24"/>
                    </a:lnTo>
                    <a:lnTo>
                      <a:pt x="110" y="22"/>
                    </a:lnTo>
                    <a:lnTo>
                      <a:pt x="116" y="2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1" name="Freeform 165"/>
              <p:cNvSpPr>
                <a:spLocks/>
              </p:cNvSpPr>
              <p:nvPr/>
            </p:nvSpPr>
            <p:spPr bwMode="auto">
              <a:xfrm>
                <a:off x="4327" y="3615"/>
                <a:ext cx="42" cy="102"/>
              </a:xfrm>
              <a:custGeom>
                <a:avLst/>
                <a:gdLst>
                  <a:gd name="T0" fmla="*/ 40 w 42"/>
                  <a:gd name="T1" fmla="*/ 0 h 102"/>
                  <a:gd name="T2" fmla="*/ 40 w 42"/>
                  <a:gd name="T3" fmla="*/ 0 h 102"/>
                  <a:gd name="T4" fmla="*/ 40 w 42"/>
                  <a:gd name="T5" fmla="*/ 8 h 102"/>
                  <a:gd name="T6" fmla="*/ 38 w 42"/>
                  <a:gd name="T7" fmla="*/ 16 h 102"/>
                  <a:gd name="T8" fmla="*/ 36 w 42"/>
                  <a:gd name="T9" fmla="*/ 28 h 102"/>
                  <a:gd name="T10" fmla="*/ 32 w 42"/>
                  <a:gd name="T11" fmla="*/ 44 h 102"/>
                  <a:gd name="T12" fmla="*/ 26 w 42"/>
                  <a:gd name="T13" fmla="*/ 62 h 102"/>
                  <a:gd name="T14" fmla="*/ 14 w 42"/>
                  <a:gd name="T15" fmla="*/ 80 h 102"/>
                  <a:gd name="T16" fmla="*/ 0 w 42"/>
                  <a:gd name="T17" fmla="*/ 102 h 102"/>
                  <a:gd name="T18" fmla="*/ 0 w 42"/>
                  <a:gd name="T19" fmla="*/ 102 h 102"/>
                  <a:gd name="T20" fmla="*/ 8 w 42"/>
                  <a:gd name="T21" fmla="*/ 98 h 102"/>
                  <a:gd name="T22" fmla="*/ 18 w 42"/>
                  <a:gd name="T23" fmla="*/ 94 h 102"/>
                  <a:gd name="T24" fmla="*/ 26 w 42"/>
                  <a:gd name="T25" fmla="*/ 84 h 102"/>
                  <a:gd name="T26" fmla="*/ 34 w 42"/>
                  <a:gd name="T27" fmla="*/ 72 h 102"/>
                  <a:gd name="T28" fmla="*/ 38 w 42"/>
                  <a:gd name="T29" fmla="*/ 64 h 102"/>
                  <a:gd name="T30" fmla="*/ 40 w 42"/>
                  <a:gd name="T31" fmla="*/ 54 h 102"/>
                  <a:gd name="T32" fmla="*/ 42 w 42"/>
                  <a:gd name="T33" fmla="*/ 42 h 102"/>
                  <a:gd name="T34" fmla="*/ 42 w 42"/>
                  <a:gd name="T35" fmla="*/ 30 h 102"/>
                  <a:gd name="T36" fmla="*/ 42 w 42"/>
                  <a:gd name="T37" fmla="*/ 16 h 102"/>
                  <a:gd name="T38" fmla="*/ 40 w 42"/>
                  <a:gd name="T39" fmla="*/ 0 h 102"/>
                  <a:gd name="T40" fmla="*/ 40 w 42"/>
                  <a:gd name="T41" fmla="*/ 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2"/>
                  <a:gd name="T64" fmla="*/ 0 h 102"/>
                  <a:gd name="T65" fmla="*/ 42 w 42"/>
                  <a:gd name="T66" fmla="*/ 102 h 10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2" h="102">
                    <a:moveTo>
                      <a:pt x="40" y="0"/>
                    </a:moveTo>
                    <a:lnTo>
                      <a:pt x="40" y="0"/>
                    </a:lnTo>
                    <a:lnTo>
                      <a:pt x="40" y="8"/>
                    </a:lnTo>
                    <a:lnTo>
                      <a:pt x="38" y="16"/>
                    </a:lnTo>
                    <a:lnTo>
                      <a:pt x="36" y="28"/>
                    </a:lnTo>
                    <a:lnTo>
                      <a:pt x="32" y="44"/>
                    </a:lnTo>
                    <a:lnTo>
                      <a:pt x="26" y="62"/>
                    </a:lnTo>
                    <a:lnTo>
                      <a:pt x="14" y="80"/>
                    </a:lnTo>
                    <a:lnTo>
                      <a:pt x="0" y="102"/>
                    </a:lnTo>
                    <a:lnTo>
                      <a:pt x="8" y="98"/>
                    </a:lnTo>
                    <a:lnTo>
                      <a:pt x="18" y="94"/>
                    </a:lnTo>
                    <a:lnTo>
                      <a:pt x="26" y="84"/>
                    </a:lnTo>
                    <a:lnTo>
                      <a:pt x="34" y="72"/>
                    </a:lnTo>
                    <a:lnTo>
                      <a:pt x="38" y="64"/>
                    </a:lnTo>
                    <a:lnTo>
                      <a:pt x="40" y="54"/>
                    </a:lnTo>
                    <a:lnTo>
                      <a:pt x="42" y="42"/>
                    </a:lnTo>
                    <a:lnTo>
                      <a:pt x="42" y="30"/>
                    </a:lnTo>
                    <a:lnTo>
                      <a:pt x="42" y="1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2" name="Freeform 166"/>
              <p:cNvSpPr>
                <a:spLocks/>
              </p:cNvSpPr>
              <p:nvPr/>
            </p:nvSpPr>
            <p:spPr bwMode="auto">
              <a:xfrm>
                <a:off x="4297" y="3305"/>
                <a:ext cx="114" cy="250"/>
              </a:xfrm>
              <a:custGeom>
                <a:avLst/>
                <a:gdLst>
                  <a:gd name="T0" fmla="*/ 0 w 114"/>
                  <a:gd name="T1" fmla="*/ 248 h 250"/>
                  <a:gd name="T2" fmla="*/ 10 w 114"/>
                  <a:gd name="T3" fmla="*/ 234 h 250"/>
                  <a:gd name="T4" fmla="*/ 18 w 114"/>
                  <a:gd name="T5" fmla="*/ 210 h 250"/>
                  <a:gd name="T6" fmla="*/ 28 w 114"/>
                  <a:gd name="T7" fmla="*/ 198 h 250"/>
                  <a:gd name="T8" fmla="*/ 38 w 114"/>
                  <a:gd name="T9" fmla="*/ 194 h 250"/>
                  <a:gd name="T10" fmla="*/ 52 w 114"/>
                  <a:gd name="T11" fmla="*/ 192 h 250"/>
                  <a:gd name="T12" fmla="*/ 70 w 114"/>
                  <a:gd name="T13" fmla="*/ 188 h 250"/>
                  <a:gd name="T14" fmla="*/ 80 w 114"/>
                  <a:gd name="T15" fmla="*/ 180 h 250"/>
                  <a:gd name="T16" fmla="*/ 84 w 114"/>
                  <a:gd name="T17" fmla="*/ 174 h 250"/>
                  <a:gd name="T18" fmla="*/ 86 w 114"/>
                  <a:gd name="T19" fmla="*/ 166 h 250"/>
                  <a:gd name="T20" fmla="*/ 86 w 114"/>
                  <a:gd name="T21" fmla="*/ 166 h 250"/>
                  <a:gd name="T22" fmla="*/ 84 w 114"/>
                  <a:gd name="T23" fmla="*/ 150 h 250"/>
                  <a:gd name="T24" fmla="*/ 76 w 114"/>
                  <a:gd name="T25" fmla="*/ 136 h 250"/>
                  <a:gd name="T26" fmla="*/ 76 w 114"/>
                  <a:gd name="T27" fmla="*/ 136 h 250"/>
                  <a:gd name="T28" fmla="*/ 48 w 114"/>
                  <a:gd name="T29" fmla="*/ 100 h 250"/>
                  <a:gd name="T30" fmla="*/ 46 w 114"/>
                  <a:gd name="T31" fmla="*/ 88 h 250"/>
                  <a:gd name="T32" fmla="*/ 46 w 114"/>
                  <a:gd name="T33" fmla="*/ 88 h 250"/>
                  <a:gd name="T34" fmla="*/ 52 w 114"/>
                  <a:gd name="T35" fmla="*/ 76 h 250"/>
                  <a:gd name="T36" fmla="*/ 66 w 114"/>
                  <a:gd name="T37" fmla="*/ 62 h 250"/>
                  <a:gd name="T38" fmla="*/ 66 w 114"/>
                  <a:gd name="T39" fmla="*/ 62 h 250"/>
                  <a:gd name="T40" fmla="*/ 92 w 114"/>
                  <a:gd name="T41" fmla="*/ 44 h 250"/>
                  <a:gd name="T42" fmla="*/ 110 w 114"/>
                  <a:gd name="T43" fmla="*/ 22 h 250"/>
                  <a:gd name="T44" fmla="*/ 112 w 114"/>
                  <a:gd name="T45" fmla="*/ 16 h 250"/>
                  <a:gd name="T46" fmla="*/ 110 w 114"/>
                  <a:gd name="T47" fmla="*/ 8 h 250"/>
                  <a:gd name="T48" fmla="*/ 106 w 114"/>
                  <a:gd name="T49" fmla="*/ 2 h 250"/>
                  <a:gd name="T50" fmla="*/ 108 w 114"/>
                  <a:gd name="T51" fmla="*/ 0 h 250"/>
                  <a:gd name="T52" fmla="*/ 114 w 114"/>
                  <a:gd name="T53" fmla="*/ 16 h 250"/>
                  <a:gd name="T54" fmla="*/ 114 w 114"/>
                  <a:gd name="T55" fmla="*/ 16 h 250"/>
                  <a:gd name="T56" fmla="*/ 108 w 114"/>
                  <a:gd name="T57" fmla="*/ 30 h 250"/>
                  <a:gd name="T58" fmla="*/ 78 w 114"/>
                  <a:gd name="T59" fmla="*/ 58 h 250"/>
                  <a:gd name="T60" fmla="*/ 68 w 114"/>
                  <a:gd name="T61" fmla="*/ 64 h 250"/>
                  <a:gd name="T62" fmla="*/ 60 w 114"/>
                  <a:gd name="T63" fmla="*/ 72 h 250"/>
                  <a:gd name="T64" fmla="*/ 50 w 114"/>
                  <a:gd name="T65" fmla="*/ 84 h 250"/>
                  <a:gd name="T66" fmla="*/ 50 w 114"/>
                  <a:gd name="T67" fmla="*/ 88 h 250"/>
                  <a:gd name="T68" fmla="*/ 50 w 114"/>
                  <a:gd name="T69" fmla="*/ 94 h 250"/>
                  <a:gd name="T70" fmla="*/ 58 w 114"/>
                  <a:gd name="T71" fmla="*/ 110 h 250"/>
                  <a:gd name="T72" fmla="*/ 78 w 114"/>
                  <a:gd name="T73" fmla="*/ 134 h 250"/>
                  <a:gd name="T74" fmla="*/ 84 w 114"/>
                  <a:gd name="T75" fmla="*/ 142 h 250"/>
                  <a:gd name="T76" fmla="*/ 90 w 114"/>
                  <a:gd name="T77" fmla="*/ 158 h 250"/>
                  <a:gd name="T78" fmla="*/ 90 w 114"/>
                  <a:gd name="T79" fmla="*/ 166 h 250"/>
                  <a:gd name="T80" fmla="*/ 86 w 114"/>
                  <a:gd name="T81" fmla="*/ 176 h 250"/>
                  <a:gd name="T82" fmla="*/ 86 w 114"/>
                  <a:gd name="T83" fmla="*/ 176 h 250"/>
                  <a:gd name="T84" fmla="*/ 78 w 114"/>
                  <a:gd name="T85" fmla="*/ 188 h 250"/>
                  <a:gd name="T86" fmla="*/ 64 w 114"/>
                  <a:gd name="T87" fmla="*/ 192 h 250"/>
                  <a:gd name="T88" fmla="*/ 38 w 114"/>
                  <a:gd name="T89" fmla="*/ 196 h 250"/>
                  <a:gd name="T90" fmla="*/ 38 w 114"/>
                  <a:gd name="T91" fmla="*/ 196 h 250"/>
                  <a:gd name="T92" fmla="*/ 24 w 114"/>
                  <a:gd name="T93" fmla="*/ 206 h 250"/>
                  <a:gd name="T94" fmla="*/ 16 w 114"/>
                  <a:gd name="T95" fmla="*/ 220 h 250"/>
                  <a:gd name="T96" fmla="*/ 8 w 114"/>
                  <a:gd name="T97" fmla="*/ 244 h 250"/>
                  <a:gd name="T98" fmla="*/ 2 w 114"/>
                  <a:gd name="T99" fmla="*/ 250 h 250"/>
                  <a:gd name="T100" fmla="*/ 0 w 114"/>
                  <a:gd name="T101" fmla="*/ 248 h 2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"/>
                  <a:gd name="T154" fmla="*/ 0 h 250"/>
                  <a:gd name="T155" fmla="*/ 114 w 114"/>
                  <a:gd name="T156" fmla="*/ 250 h 2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" h="250">
                    <a:moveTo>
                      <a:pt x="0" y="248"/>
                    </a:moveTo>
                    <a:lnTo>
                      <a:pt x="0" y="248"/>
                    </a:lnTo>
                    <a:lnTo>
                      <a:pt x="6" y="242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10"/>
                    </a:lnTo>
                    <a:lnTo>
                      <a:pt x="22" y="204"/>
                    </a:lnTo>
                    <a:lnTo>
                      <a:pt x="28" y="198"/>
                    </a:lnTo>
                    <a:lnTo>
                      <a:pt x="38" y="194"/>
                    </a:lnTo>
                    <a:lnTo>
                      <a:pt x="52" y="192"/>
                    </a:lnTo>
                    <a:lnTo>
                      <a:pt x="64" y="190"/>
                    </a:lnTo>
                    <a:lnTo>
                      <a:pt x="70" y="188"/>
                    </a:lnTo>
                    <a:lnTo>
                      <a:pt x="76" y="186"/>
                    </a:lnTo>
                    <a:lnTo>
                      <a:pt x="80" y="180"/>
                    </a:lnTo>
                    <a:lnTo>
                      <a:pt x="84" y="174"/>
                    </a:lnTo>
                    <a:lnTo>
                      <a:pt x="86" y="166"/>
                    </a:lnTo>
                    <a:lnTo>
                      <a:pt x="86" y="158"/>
                    </a:lnTo>
                    <a:lnTo>
                      <a:pt x="84" y="150"/>
                    </a:lnTo>
                    <a:lnTo>
                      <a:pt x="82" y="142"/>
                    </a:lnTo>
                    <a:lnTo>
                      <a:pt x="76" y="136"/>
                    </a:lnTo>
                    <a:lnTo>
                      <a:pt x="56" y="112"/>
                    </a:lnTo>
                    <a:lnTo>
                      <a:pt x="48" y="100"/>
                    </a:lnTo>
                    <a:lnTo>
                      <a:pt x="46" y="94"/>
                    </a:lnTo>
                    <a:lnTo>
                      <a:pt x="46" y="88"/>
                    </a:lnTo>
                    <a:lnTo>
                      <a:pt x="48" y="82"/>
                    </a:lnTo>
                    <a:lnTo>
                      <a:pt x="52" y="76"/>
                    </a:lnTo>
                    <a:lnTo>
                      <a:pt x="58" y="70"/>
                    </a:lnTo>
                    <a:lnTo>
                      <a:pt x="66" y="62"/>
                    </a:lnTo>
                    <a:lnTo>
                      <a:pt x="76" y="54"/>
                    </a:lnTo>
                    <a:lnTo>
                      <a:pt x="92" y="44"/>
                    </a:lnTo>
                    <a:lnTo>
                      <a:pt x="106" y="30"/>
                    </a:lnTo>
                    <a:lnTo>
                      <a:pt x="110" y="22"/>
                    </a:lnTo>
                    <a:lnTo>
                      <a:pt x="112" y="16"/>
                    </a:lnTo>
                    <a:lnTo>
                      <a:pt x="110" y="8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4" y="8"/>
                    </a:lnTo>
                    <a:lnTo>
                      <a:pt x="114" y="16"/>
                    </a:lnTo>
                    <a:lnTo>
                      <a:pt x="112" y="24"/>
                    </a:lnTo>
                    <a:lnTo>
                      <a:pt x="108" y="30"/>
                    </a:lnTo>
                    <a:lnTo>
                      <a:pt x="94" y="46"/>
                    </a:lnTo>
                    <a:lnTo>
                      <a:pt x="78" y="58"/>
                    </a:lnTo>
                    <a:lnTo>
                      <a:pt x="68" y="64"/>
                    </a:lnTo>
                    <a:lnTo>
                      <a:pt x="60" y="72"/>
                    </a:lnTo>
                    <a:lnTo>
                      <a:pt x="54" y="78"/>
                    </a:lnTo>
                    <a:lnTo>
                      <a:pt x="50" y="84"/>
                    </a:lnTo>
                    <a:lnTo>
                      <a:pt x="50" y="88"/>
                    </a:lnTo>
                    <a:lnTo>
                      <a:pt x="50" y="94"/>
                    </a:lnTo>
                    <a:lnTo>
                      <a:pt x="52" y="100"/>
                    </a:lnTo>
                    <a:lnTo>
                      <a:pt x="58" y="110"/>
                    </a:lnTo>
                    <a:lnTo>
                      <a:pt x="78" y="134"/>
                    </a:lnTo>
                    <a:lnTo>
                      <a:pt x="84" y="142"/>
                    </a:lnTo>
                    <a:lnTo>
                      <a:pt x="88" y="150"/>
                    </a:lnTo>
                    <a:lnTo>
                      <a:pt x="90" y="158"/>
                    </a:lnTo>
                    <a:lnTo>
                      <a:pt x="90" y="166"/>
                    </a:lnTo>
                    <a:lnTo>
                      <a:pt x="86" y="176"/>
                    </a:lnTo>
                    <a:lnTo>
                      <a:pt x="82" y="182"/>
                    </a:lnTo>
                    <a:lnTo>
                      <a:pt x="78" y="188"/>
                    </a:lnTo>
                    <a:lnTo>
                      <a:pt x="72" y="190"/>
                    </a:lnTo>
                    <a:lnTo>
                      <a:pt x="64" y="192"/>
                    </a:lnTo>
                    <a:lnTo>
                      <a:pt x="52" y="194"/>
                    </a:lnTo>
                    <a:lnTo>
                      <a:pt x="38" y="196"/>
                    </a:lnTo>
                    <a:lnTo>
                      <a:pt x="30" y="200"/>
                    </a:lnTo>
                    <a:lnTo>
                      <a:pt x="24" y="206"/>
                    </a:lnTo>
                    <a:lnTo>
                      <a:pt x="20" y="212"/>
                    </a:lnTo>
                    <a:lnTo>
                      <a:pt x="16" y="220"/>
                    </a:lnTo>
                    <a:lnTo>
                      <a:pt x="12" y="236"/>
                    </a:lnTo>
                    <a:lnTo>
                      <a:pt x="8" y="244"/>
                    </a:lnTo>
                    <a:lnTo>
                      <a:pt x="2" y="25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552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3" name="Freeform 167"/>
              <p:cNvSpPr>
                <a:spLocks/>
              </p:cNvSpPr>
              <p:nvPr/>
            </p:nvSpPr>
            <p:spPr bwMode="auto">
              <a:xfrm>
                <a:off x="4529" y="3877"/>
                <a:ext cx="110" cy="112"/>
              </a:xfrm>
              <a:custGeom>
                <a:avLst/>
                <a:gdLst>
                  <a:gd name="T0" fmla="*/ 18 w 110"/>
                  <a:gd name="T1" fmla="*/ 0 h 112"/>
                  <a:gd name="T2" fmla="*/ 18 w 110"/>
                  <a:gd name="T3" fmla="*/ 0 h 112"/>
                  <a:gd name="T4" fmla="*/ 22 w 110"/>
                  <a:gd name="T5" fmla="*/ 0 h 112"/>
                  <a:gd name="T6" fmla="*/ 30 w 110"/>
                  <a:gd name="T7" fmla="*/ 4 h 112"/>
                  <a:gd name="T8" fmla="*/ 46 w 110"/>
                  <a:gd name="T9" fmla="*/ 12 h 112"/>
                  <a:gd name="T10" fmla="*/ 64 w 110"/>
                  <a:gd name="T11" fmla="*/ 30 h 112"/>
                  <a:gd name="T12" fmla="*/ 64 w 110"/>
                  <a:gd name="T13" fmla="*/ 30 h 112"/>
                  <a:gd name="T14" fmla="*/ 82 w 110"/>
                  <a:gd name="T15" fmla="*/ 48 h 112"/>
                  <a:gd name="T16" fmla="*/ 92 w 110"/>
                  <a:gd name="T17" fmla="*/ 60 h 112"/>
                  <a:gd name="T18" fmla="*/ 100 w 110"/>
                  <a:gd name="T19" fmla="*/ 68 h 112"/>
                  <a:gd name="T20" fmla="*/ 110 w 110"/>
                  <a:gd name="T21" fmla="*/ 76 h 112"/>
                  <a:gd name="T22" fmla="*/ 110 w 110"/>
                  <a:gd name="T23" fmla="*/ 76 h 112"/>
                  <a:gd name="T24" fmla="*/ 104 w 110"/>
                  <a:gd name="T25" fmla="*/ 78 h 112"/>
                  <a:gd name="T26" fmla="*/ 90 w 110"/>
                  <a:gd name="T27" fmla="*/ 82 h 112"/>
                  <a:gd name="T28" fmla="*/ 84 w 110"/>
                  <a:gd name="T29" fmla="*/ 86 h 112"/>
                  <a:gd name="T30" fmla="*/ 78 w 110"/>
                  <a:gd name="T31" fmla="*/ 94 h 112"/>
                  <a:gd name="T32" fmla="*/ 76 w 110"/>
                  <a:gd name="T33" fmla="*/ 102 h 112"/>
                  <a:gd name="T34" fmla="*/ 74 w 110"/>
                  <a:gd name="T35" fmla="*/ 112 h 112"/>
                  <a:gd name="T36" fmla="*/ 74 w 110"/>
                  <a:gd name="T37" fmla="*/ 112 h 112"/>
                  <a:gd name="T38" fmla="*/ 44 w 110"/>
                  <a:gd name="T39" fmla="*/ 92 h 112"/>
                  <a:gd name="T40" fmla="*/ 8 w 110"/>
                  <a:gd name="T41" fmla="*/ 68 h 112"/>
                  <a:gd name="T42" fmla="*/ 8 w 110"/>
                  <a:gd name="T43" fmla="*/ 68 h 112"/>
                  <a:gd name="T44" fmla="*/ 4 w 110"/>
                  <a:gd name="T45" fmla="*/ 64 h 112"/>
                  <a:gd name="T46" fmla="*/ 2 w 110"/>
                  <a:gd name="T47" fmla="*/ 56 h 112"/>
                  <a:gd name="T48" fmla="*/ 0 w 110"/>
                  <a:gd name="T49" fmla="*/ 46 h 112"/>
                  <a:gd name="T50" fmla="*/ 0 w 110"/>
                  <a:gd name="T51" fmla="*/ 34 h 112"/>
                  <a:gd name="T52" fmla="*/ 2 w 110"/>
                  <a:gd name="T53" fmla="*/ 22 h 112"/>
                  <a:gd name="T54" fmla="*/ 6 w 110"/>
                  <a:gd name="T55" fmla="*/ 12 h 112"/>
                  <a:gd name="T56" fmla="*/ 10 w 110"/>
                  <a:gd name="T57" fmla="*/ 4 h 112"/>
                  <a:gd name="T58" fmla="*/ 18 w 110"/>
                  <a:gd name="T59" fmla="*/ 0 h 112"/>
                  <a:gd name="T60" fmla="*/ 18 w 110"/>
                  <a:gd name="T61" fmla="*/ 0 h 1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12"/>
                  <a:gd name="T95" fmla="*/ 110 w 110"/>
                  <a:gd name="T96" fmla="*/ 112 h 1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12">
                    <a:moveTo>
                      <a:pt x="18" y="0"/>
                    </a:moveTo>
                    <a:lnTo>
                      <a:pt x="18" y="0"/>
                    </a:lnTo>
                    <a:lnTo>
                      <a:pt x="22" y="0"/>
                    </a:lnTo>
                    <a:lnTo>
                      <a:pt x="30" y="4"/>
                    </a:lnTo>
                    <a:lnTo>
                      <a:pt x="46" y="12"/>
                    </a:lnTo>
                    <a:lnTo>
                      <a:pt x="64" y="30"/>
                    </a:lnTo>
                    <a:lnTo>
                      <a:pt x="82" y="48"/>
                    </a:lnTo>
                    <a:lnTo>
                      <a:pt x="92" y="60"/>
                    </a:lnTo>
                    <a:lnTo>
                      <a:pt x="100" y="68"/>
                    </a:lnTo>
                    <a:lnTo>
                      <a:pt x="110" y="76"/>
                    </a:lnTo>
                    <a:lnTo>
                      <a:pt x="104" y="78"/>
                    </a:lnTo>
                    <a:lnTo>
                      <a:pt x="90" y="82"/>
                    </a:lnTo>
                    <a:lnTo>
                      <a:pt x="84" y="86"/>
                    </a:lnTo>
                    <a:lnTo>
                      <a:pt x="78" y="94"/>
                    </a:lnTo>
                    <a:lnTo>
                      <a:pt x="76" y="102"/>
                    </a:lnTo>
                    <a:lnTo>
                      <a:pt x="74" y="112"/>
                    </a:lnTo>
                    <a:lnTo>
                      <a:pt x="44" y="92"/>
                    </a:lnTo>
                    <a:lnTo>
                      <a:pt x="8" y="68"/>
                    </a:lnTo>
                    <a:lnTo>
                      <a:pt x="4" y="64"/>
                    </a:lnTo>
                    <a:lnTo>
                      <a:pt x="2" y="56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2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758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4" name="Freeform 168"/>
              <p:cNvSpPr>
                <a:spLocks/>
              </p:cNvSpPr>
              <p:nvPr/>
            </p:nvSpPr>
            <p:spPr bwMode="auto">
              <a:xfrm>
                <a:off x="5079" y="3593"/>
                <a:ext cx="136" cy="300"/>
              </a:xfrm>
              <a:custGeom>
                <a:avLst/>
                <a:gdLst>
                  <a:gd name="T0" fmla="*/ 108 w 136"/>
                  <a:gd name="T1" fmla="*/ 2 h 300"/>
                  <a:gd name="T2" fmla="*/ 108 w 136"/>
                  <a:gd name="T3" fmla="*/ 2 h 300"/>
                  <a:gd name="T4" fmla="*/ 94 w 136"/>
                  <a:gd name="T5" fmla="*/ 26 h 300"/>
                  <a:gd name="T6" fmla="*/ 80 w 136"/>
                  <a:gd name="T7" fmla="*/ 52 h 300"/>
                  <a:gd name="T8" fmla="*/ 66 w 136"/>
                  <a:gd name="T9" fmla="*/ 88 h 300"/>
                  <a:gd name="T10" fmla="*/ 66 w 136"/>
                  <a:gd name="T11" fmla="*/ 88 h 300"/>
                  <a:gd name="T12" fmla="*/ 52 w 136"/>
                  <a:gd name="T13" fmla="*/ 126 h 300"/>
                  <a:gd name="T14" fmla="*/ 36 w 136"/>
                  <a:gd name="T15" fmla="*/ 166 h 300"/>
                  <a:gd name="T16" fmla="*/ 18 w 136"/>
                  <a:gd name="T17" fmla="*/ 204 h 300"/>
                  <a:gd name="T18" fmla="*/ 8 w 136"/>
                  <a:gd name="T19" fmla="*/ 220 h 300"/>
                  <a:gd name="T20" fmla="*/ 0 w 136"/>
                  <a:gd name="T21" fmla="*/ 232 h 300"/>
                  <a:gd name="T22" fmla="*/ 0 w 136"/>
                  <a:gd name="T23" fmla="*/ 232 h 300"/>
                  <a:gd name="T24" fmla="*/ 0 w 136"/>
                  <a:gd name="T25" fmla="*/ 260 h 300"/>
                  <a:gd name="T26" fmla="*/ 2 w 136"/>
                  <a:gd name="T27" fmla="*/ 282 h 300"/>
                  <a:gd name="T28" fmla="*/ 4 w 136"/>
                  <a:gd name="T29" fmla="*/ 292 h 300"/>
                  <a:gd name="T30" fmla="*/ 8 w 136"/>
                  <a:gd name="T31" fmla="*/ 298 h 300"/>
                  <a:gd name="T32" fmla="*/ 8 w 136"/>
                  <a:gd name="T33" fmla="*/ 298 h 300"/>
                  <a:gd name="T34" fmla="*/ 10 w 136"/>
                  <a:gd name="T35" fmla="*/ 300 h 300"/>
                  <a:gd name="T36" fmla="*/ 14 w 136"/>
                  <a:gd name="T37" fmla="*/ 300 h 300"/>
                  <a:gd name="T38" fmla="*/ 26 w 136"/>
                  <a:gd name="T39" fmla="*/ 292 h 300"/>
                  <a:gd name="T40" fmla="*/ 40 w 136"/>
                  <a:gd name="T41" fmla="*/ 278 h 300"/>
                  <a:gd name="T42" fmla="*/ 56 w 136"/>
                  <a:gd name="T43" fmla="*/ 258 h 300"/>
                  <a:gd name="T44" fmla="*/ 74 w 136"/>
                  <a:gd name="T45" fmla="*/ 236 h 300"/>
                  <a:gd name="T46" fmla="*/ 90 w 136"/>
                  <a:gd name="T47" fmla="*/ 212 h 300"/>
                  <a:gd name="T48" fmla="*/ 104 w 136"/>
                  <a:gd name="T49" fmla="*/ 186 h 300"/>
                  <a:gd name="T50" fmla="*/ 116 w 136"/>
                  <a:gd name="T51" fmla="*/ 162 h 300"/>
                  <a:gd name="T52" fmla="*/ 116 w 136"/>
                  <a:gd name="T53" fmla="*/ 162 h 300"/>
                  <a:gd name="T54" fmla="*/ 126 w 136"/>
                  <a:gd name="T55" fmla="*/ 138 h 300"/>
                  <a:gd name="T56" fmla="*/ 132 w 136"/>
                  <a:gd name="T57" fmla="*/ 110 h 300"/>
                  <a:gd name="T58" fmla="*/ 136 w 136"/>
                  <a:gd name="T59" fmla="*/ 82 h 300"/>
                  <a:gd name="T60" fmla="*/ 136 w 136"/>
                  <a:gd name="T61" fmla="*/ 54 h 300"/>
                  <a:gd name="T62" fmla="*/ 134 w 136"/>
                  <a:gd name="T63" fmla="*/ 30 h 300"/>
                  <a:gd name="T64" fmla="*/ 132 w 136"/>
                  <a:gd name="T65" fmla="*/ 20 h 300"/>
                  <a:gd name="T66" fmla="*/ 130 w 136"/>
                  <a:gd name="T67" fmla="*/ 12 h 300"/>
                  <a:gd name="T68" fmla="*/ 126 w 136"/>
                  <a:gd name="T69" fmla="*/ 6 h 300"/>
                  <a:gd name="T70" fmla="*/ 120 w 136"/>
                  <a:gd name="T71" fmla="*/ 2 h 300"/>
                  <a:gd name="T72" fmla="*/ 114 w 136"/>
                  <a:gd name="T73" fmla="*/ 0 h 300"/>
                  <a:gd name="T74" fmla="*/ 108 w 136"/>
                  <a:gd name="T75" fmla="*/ 2 h 300"/>
                  <a:gd name="T76" fmla="*/ 108 w 136"/>
                  <a:gd name="T77" fmla="*/ 2 h 3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6"/>
                  <a:gd name="T118" fmla="*/ 0 h 300"/>
                  <a:gd name="T119" fmla="*/ 136 w 136"/>
                  <a:gd name="T120" fmla="*/ 300 h 3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6" h="300">
                    <a:moveTo>
                      <a:pt x="108" y="2"/>
                    </a:moveTo>
                    <a:lnTo>
                      <a:pt x="108" y="2"/>
                    </a:lnTo>
                    <a:lnTo>
                      <a:pt x="94" y="26"/>
                    </a:lnTo>
                    <a:lnTo>
                      <a:pt x="80" y="52"/>
                    </a:lnTo>
                    <a:lnTo>
                      <a:pt x="66" y="88"/>
                    </a:lnTo>
                    <a:lnTo>
                      <a:pt x="52" y="126"/>
                    </a:lnTo>
                    <a:lnTo>
                      <a:pt x="36" y="166"/>
                    </a:lnTo>
                    <a:lnTo>
                      <a:pt x="18" y="204"/>
                    </a:lnTo>
                    <a:lnTo>
                      <a:pt x="8" y="220"/>
                    </a:lnTo>
                    <a:lnTo>
                      <a:pt x="0" y="232"/>
                    </a:lnTo>
                    <a:lnTo>
                      <a:pt x="0" y="260"/>
                    </a:lnTo>
                    <a:lnTo>
                      <a:pt x="2" y="282"/>
                    </a:lnTo>
                    <a:lnTo>
                      <a:pt x="4" y="292"/>
                    </a:lnTo>
                    <a:lnTo>
                      <a:pt x="8" y="298"/>
                    </a:lnTo>
                    <a:lnTo>
                      <a:pt x="10" y="300"/>
                    </a:lnTo>
                    <a:lnTo>
                      <a:pt x="14" y="300"/>
                    </a:lnTo>
                    <a:lnTo>
                      <a:pt x="26" y="292"/>
                    </a:lnTo>
                    <a:lnTo>
                      <a:pt x="40" y="278"/>
                    </a:lnTo>
                    <a:lnTo>
                      <a:pt x="56" y="258"/>
                    </a:lnTo>
                    <a:lnTo>
                      <a:pt x="74" y="236"/>
                    </a:lnTo>
                    <a:lnTo>
                      <a:pt x="90" y="212"/>
                    </a:lnTo>
                    <a:lnTo>
                      <a:pt x="104" y="186"/>
                    </a:lnTo>
                    <a:lnTo>
                      <a:pt x="116" y="162"/>
                    </a:lnTo>
                    <a:lnTo>
                      <a:pt x="126" y="138"/>
                    </a:lnTo>
                    <a:lnTo>
                      <a:pt x="132" y="110"/>
                    </a:lnTo>
                    <a:lnTo>
                      <a:pt x="136" y="82"/>
                    </a:lnTo>
                    <a:lnTo>
                      <a:pt x="136" y="54"/>
                    </a:lnTo>
                    <a:lnTo>
                      <a:pt x="134" y="30"/>
                    </a:lnTo>
                    <a:lnTo>
                      <a:pt x="132" y="20"/>
                    </a:lnTo>
                    <a:lnTo>
                      <a:pt x="130" y="12"/>
                    </a:lnTo>
                    <a:lnTo>
                      <a:pt x="126" y="6"/>
                    </a:lnTo>
                    <a:lnTo>
                      <a:pt x="120" y="2"/>
                    </a:lnTo>
                    <a:lnTo>
                      <a:pt x="114" y="0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5" name="Freeform 169"/>
              <p:cNvSpPr>
                <a:spLocks/>
              </p:cNvSpPr>
              <p:nvPr/>
            </p:nvSpPr>
            <p:spPr bwMode="auto">
              <a:xfrm>
                <a:off x="5127" y="3431"/>
                <a:ext cx="118" cy="264"/>
              </a:xfrm>
              <a:custGeom>
                <a:avLst/>
                <a:gdLst>
                  <a:gd name="T0" fmla="*/ 60 w 118"/>
                  <a:gd name="T1" fmla="*/ 0 h 264"/>
                  <a:gd name="T2" fmla="*/ 60 w 118"/>
                  <a:gd name="T3" fmla="*/ 0 h 264"/>
                  <a:gd name="T4" fmla="*/ 62 w 118"/>
                  <a:gd name="T5" fmla="*/ 14 h 264"/>
                  <a:gd name="T6" fmla="*/ 64 w 118"/>
                  <a:gd name="T7" fmla="*/ 46 h 264"/>
                  <a:gd name="T8" fmla="*/ 66 w 118"/>
                  <a:gd name="T9" fmla="*/ 64 h 264"/>
                  <a:gd name="T10" fmla="*/ 70 w 118"/>
                  <a:gd name="T11" fmla="*/ 86 h 264"/>
                  <a:gd name="T12" fmla="*/ 78 w 118"/>
                  <a:gd name="T13" fmla="*/ 106 h 264"/>
                  <a:gd name="T14" fmla="*/ 86 w 118"/>
                  <a:gd name="T15" fmla="*/ 126 h 264"/>
                  <a:gd name="T16" fmla="*/ 86 w 118"/>
                  <a:gd name="T17" fmla="*/ 126 h 264"/>
                  <a:gd name="T18" fmla="*/ 100 w 118"/>
                  <a:gd name="T19" fmla="*/ 150 h 264"/>
                  <a:gd name="T20" fmla="*/ 110 w 118"/>
                  <a:gd name="T21" fmla="*/ 176 h 264"/>
                  <a:gd name="T22" fmla="*/ 116 w 118"/>
                  <a:gd name="T23" fmla="*/ 198 h 264"/>
                  <a:gd name="T24" fmla="*/ 118 w 118"/>
                  <a:gd name="T25" fmla="*/ 220 h 264"/>
                  <a:gd name="T26" fmla="*/ 118 w 118"/>
                  <a:gd name="T27" fmla="*/ 238 h 264"/>
                  <a:gd name="T28" fmla="*/ 114 w 118"/>
                  <a:gd name="T29" fmla="*/ 252 h 264"/>
                  <a:gd name="T30" fmla="*/ 110 w 118"/>
                  <a:gd name="T31" fmla="*/ 256 h 264"/>
                  <a:gd name="T32" fmla="*/ 106 w 118"/>
                  <a:gd name="T33" fmla="*/ 260 h 264"/>
                  <a:gd name="T34" fmla="*/ 100 w 118"/>
                  <a:gd name="T35" fmla="*/ 262 h 264"/>
                  <a:gd name="T36" fmla="*/ 94 w 118"/>
                  <a:gd name="T37" fmla="*/ 264 h 264"/>
                  <a:gd name="T38" fmla="*/ 94 w 118"/>
                  <a:gd name="T39" fmla="*/ 264 h 264"/>
                  <a:gd name="T40" fmla="*/ 82 w 118"/>
                  <a:gd name="T41" fmla="*/ 262 h 264"/>
                  <a:gd name="T42" fmla="*/ 68 w 118"/>
                  <a:gd name="T43" fmla="*/ 260 h 264"/>
                  <a:gd name="T44" fmla="*/ 54 w 118"/>
                  <a:gd name="T45" fmla="*/ 256 h 264"/>
                  <a:gd name="T46" fmla="*/ 44 w 118"/>
                  <a:gd name="T47" fmla="*/ 250 h 264"/>
                  <a:gd name="T48" fmla="*/ 34 w 118"/>
                  <a:gd name="T49" fmla="*/ 242 h 264"/>
                  <a:gd name="T50" fmla="*/ 26 w 118"/>
                  <a:gd name="T51" fmla="*/ 236 h 264"/>
                  <a:gd name="T52" fmla="*/ 22 w 118"/>
                  <a:gd name="T53" fmla="*/ 228 h 264"/>
                  <a:gd name="T54" fmla="*/ 22 w 118"/>
                  <a:gd name="T55" fmla="*/ 222 h 264"/>
                  <a:gd name="T56" fmla="*/ 22 w 118"/>
                  <a:gd name="T57" fmla="*/ 222 h 264"/>
                  <a:gd name="T58" fmla="*/ 26 w 118"/>
                  <a:gd name="T59" fmla="*/ 198 h 264"/>
                  <a:gd name="T60" fmla="*/ 26 w 118"/>
                  <a:gd name="T61" fmla="*/ 174 h 264"/>
                  <a:gd name="T62" fmla="*/ 24 w 118"/>
                  <a:gd name="T63" fmla="*/ 152 h 264"/>
                  <a:gd name="T64" fmla="*/ 20 w 118"/>
                  <a:gd name="T65" fmla="*/ 128 h 264"/>
                  <a:gd name="T66" fmla="*/ 16 w 118"/>
                  <a:gd name="T67" fmla="*/ 108 h 264"/>
                  <a:gd name="T68" fmla="*/ 10 w 118"/>
                  <a:gd name="T69" fmla="*/ 90 h 264"/>
                  <a:gd name="T70" fmla="*/ 2 w 118"/>
                  <a:gd name="T71" fmla="*/ 64 h 264"/>
                  <a:gd name="T72" fmla="*/ 2 w 118"/>
                  <a:gd name="T73" fmla="*/ 64 h 264"/>
                  <a:gd name="T74" fmla="*/ 0 w 118"/>
                  <a:gd name="T75" fmla="*/ 58 h 264"/>
                  <a:gd name="T76" fmla="*/ 2 w 118"/>
                  <a:gd name="T77" fmla="*/ 54 h 264"/>
                  <a:gd name="T78" fmla="*/ 6 w 118"/>
                  <a:gd name="T79" fmla="*/ 44 h 264"/>
                  <a:gd name="T80" fmla="*/ 16 w 118"/>
                  <a:gd name="T81" fmla="*/ 32 h 264"/>
                  <a:gd name="T82" fmla="*/ 28 w 118"/>
                  <a:gd name="T83" fmla="*/ 22 h 264"/>
                  <a:gd name="T84" fmla="*/ 50 w 118"/>
                  <a:gd name="T85" fmla="*/ 8 h 264"/>
                  <a:gd name="T86" fmla="*/ 60 w 118"/>
                  <a:gd name="T87" fmla="*/ 0 h 264"/>
                  <a:gd name="T88" fmla="*/ 60 w 118"/>
                  <a:gd name="T89" fmla="*/ 0 h 2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8"/>
                  <a:gd name="T136" fmla="*/ 0 h 264"/>
                  <a:gd name="T137" fmla="*/ 118 w 118"/>
                  <a:gd name="T138" fmla="*/ 264 h 26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8" h="264">
                    <a:moveTo>
                      <a:pt x="60" y="0"/>
                    </a:moveTo>
                    <a:lnTo>
                      <a:pt x="60" y="0"/>
                    </a:lnTo>
                    <a:lnTo>
                      <a:pt x="62" y="14"/>
                    </a:lnTo>
                    <a:lnTo>
                      <a:pt x="64" y="46"/>
                    </a:lnTo>
                    <a:lnTo>
                      <a:pt x="66" y="64"/>
                    </a:lnTo>
                    <a:lnTo>
                      <a:pt x="70" y="86"/>
                    </a:lnTo>
                    <a:lnTo>
                      <a:pt x="78" y="106"/>
                    </a:lnTo>
                    <a:lnTo>
                      <a:pt x="86" y="126"/>
                    </a:lnTo>
                    <a:lnTo>
                      <a:pt x="100" y="150"/>
                    </a:lnTo>
                    <a:lnTo>
                      <a:pt x="110" y="176"/>
                    </a:lnTo>
                    <a:lnTo>
                      <a:pt x="116" y="198"/>
                    </a:lnTo>
                    <a:lnTo>
                      <a:pt x="118" y="220"/>
                    </a:lnTo>
                    <a:lnTo>
                      <a:pt x="118" y="238"/>
                    </a:lnTo>
                    <a:lnTo>
                      <a:pt x="114" y="252"/>
                    </a:lnTo>
                    <a:lnTo>
                      <a:pt x="110" y="256"/>
                    </a:lnTo>
                    <a:lnTo>
                      <a:pt x="106" y="260"/>
                    </a:lnTo>
                    <a:lnTo>
                      <a:pt x="100" y="262"/>
                    </a:lnTo>
                    <a:lnTo>
                      <a:pt x="94" y="264"/>
                    </a:lnTo>
                    <a:lnTo>
                      <a:pt x="82" y="262"/>
                    </a:lnTo>
                    <a:lnTo>
                      <a:pt x="68" y="260"/>
                    </a:lnTo>
                    <a:lnTo>
                      <a:pt x="54" y="256"/>
                    </a:lnTo>
                    <a:lnTo>
                      <a:pt x="44" y="250"/>
                    </a:lnTo>
                    <a:lnTo>
                      <a:pt x="34" y="242"/>
                    </a:lnTo>
                    <a:lnTo>
                      <a:pt x="26" y="236"/>
                    </a:lnTo>
                    <a:lnTo>
                      <a:pt x="22" y="228"/>
                    </a:lnTo>
                    <a:lnTo>
                      <a:pt x="22" y="222"/>
                    </a:lnTo>
                    <a:lnTo>
                      <a:pt x="26" y="198"/>
                    </a:lnTo>
                    <a:lnTo>
                      <a:pt x="26" y="174"/>
                    </a:lnTo>
                    <a:lnTo>
                      <a:pt x="24" y="152"/>
                    </a:lnTo>
                    <a:lnTo>
                      <a:pt x="20" y="128"/>
                    </a:lnTo>
                    <a:lnTo>
                      <a:pt x="16" y="108"/>
                    </a:lnTo>
                    <a:lnTo>
                      <a:pt x="10" y="90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2" y="54"/>
                    </a:lnTo>
                    <a:lnTo>
                      <a:pt x="6" y="44"/>
                    </a:lnTo>
                    <a:lnTo>
                      <a:pt x="16" y="32"/>
                    </a:lnTo>
                    <a:lnTo>
                      <a:pt x="28" y="22"/>
                    </a:lnTo>
                    <a:lnTo>
                      <a:pt x="50" y="8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6" name="Freeform 170"/>
              <p:cNvSpPr>
                <a:spLocks/>
              </p:cNvSpPr>
              <p:nvPr/>
            </p:nvSpPr>
            <p:spPr bwMode="auto">
              <a:xfrm>
                <a:off x="5033" y="3303"/>
                <a:ext cx="176" cy="218"/>
              </a:xfrm>
              <a:custGeom>
                <a:avLst/>
                <a:gdLst>
                  <a:gd name="T0" fmla="*/ 30 w 176"/>
                  <a:gd name="T1" fmla="*/ 216 h 218"/>
                  <a:gd name="T2" fmla="*/ 16 w 176"/>
                  <a:gd name="T3" fmla="*/ 210 h 218"/>
                  <a:gd name="T4" fmla="*/ 14 w 176"/>
                  <a:gd name="T5" fmla="*/ 198 h 218"/>
                  <a:gd name="T6" fmla="*/ 14 w 176"/>
                  <a:gd name="T7" fmla="*/ 192 h 218"/>
                  <a:gd name="T8" fmla="*/ 12 w 176"/>
                  <a:gd name="T9" fmla="*/ 186 h 218"/>
                  <a:gd name="T10" fmla="*/ 10 w 176"/>
                  <a:gd name="T11" fmla="*/ 184 h 218"/>
                  <a:gd name="T12" fmla="*/ 10 w 176"/>
                  <a:gd name="T13" fmla="*/ 178 h 218"/>
                  <a:gd name="T14" fmla="*/ 12 w 176"/>
                  <a:gd name="T15" fmla="*/ 178 h 218"/>
                  <a:gd name="T16" fmla="*/ 18 w 176"/>
                  <a:gd name="T17" fmla="*/ 174 h 218"/>
                  <a:gd name="T18" fmla="*/ 16 w 176"/>
                  <a:gd name="T19" fmla="*/ 172 h 218"/>
                  <a:gd name="T20" fmla="*/ 2 w 176"/>
                  <a:gd name="T21" fmla="*/ 164 h 218"/>
                  <a:gd name="T22" fmla="*/ 4 w 176"/>
                  <a:gd name="T23" fmla="*/ 160 h 218"/>
                  <a:gd name="T24" fmla="*/ 6 w 176"/>
                  <a:gd name="T25" fmla="*/ 150 h 218"/>
                  <a:gd name="T26" fmla="*/ 4 w 176"/>
                  <a:gd name="T27" fmla="*/ 146 h 218"/>
                  <a:gd name="T28" fmla="*/ 0 w 176"/>
                  <a:gd name="T29" fmla="*/ 140 h 218"/>
                  <a:gd name="T30" fmla="*/ 2 w 176"/>
                  <a:gd name="T31" fmla="*/ 132 h 218"/>
                  <a:gd name="T32" fmla="*/ 16 w 176"/>
                  <a:gd name="T33" fmla="*/ 118 h 218"/>
                  <a:gd name="T34" fmla="*/ 26 w 176"/>
                  <a:gd name="T35" fmla="*/ 104 h 218"/>
                  <a:gd name="T36" fmla="*/ 26 w 176"/>
                  <a:gd name="T37" fmla="*/ 94 h 218"/>
                  <a:gd name="T38" fmla="*/ 30 w 176"/>
                  <a:gd name="T39" fmla="*/ 52 h 218"/>
                  <a:gd name="T40" fmla="*/ 36 w 176"/>
                  <a:gd name="T41" fmla="*/ 30 h 218"/>
                  <a:gd name="T42" fmla="*/ 48 w 176"/>
                  <a:gd name="T43" fmla="*/ 8 h 218"/>
                  <a:gd name="T44" fmla="*/ 56 w 176"/>
                  <a:gd name="T45" fmla="*/ 4 h 218"/>
                  <a:gd name="T46" fmla="*/ 78 w 176"/>
                  <a:gd name="T47" fmla="*/ 0 h 218"/>
                  <a:gd name="T48" fmla="*/ 80 w 176"/>
                  <a:gd name="T49" fmla="*/ 8 h 218"/>
                  <a:gd name="T50" fmla="*/ 102 w 176"/>
                  <a:gd name="T51" fmla="*/ 48 h 218"/>
                  <a:gd name="T52" fmla="*/ 118 w 176"/>
                  <a:gd name="T53" fmla="*/ 68 h 218"/>
                  <a:gd name="T54" fmla="*/ 134 w 176"/>
                  <a:gd name="T55" fmla="*/ 82 h 218"/>
                  <a:gd name="T56" fmla="*/ 144 w 176"/>
                  <a:gd name="T57" fmla="*/ 98 h 218"/>
                  <a:gd name="T58" fmla="*/ 156 w 176"/>
                  <a:gd name="T59" fmla="*/ 102 h 218"/>
                  <a:gd name="T60" fmla="*/ 172 w 176"/>
                  <a:gd name="T61" fmla="*/ 112 h 218"/>
                  <a:gd name="T62" fmla="*/ 176 w 176"/>
                  <a:gd name="T63" fmla="*/ 126 h 218"/>
                  <a:gd name="T64" fmla="*/ 170 w 176"/>
                  <a:gd name="T65" fmla="*/ 146 h 218"/>
                  <a:gd name="T66" fmla="*/ 168 w 176"/>
                  <a:gd name="T67" fmla="*/ 150 h 218"/>
                  <a:gd name="T68" fmla="*/ 148 w 176"/>
                  <a:gd name="T69" fmla="*/ 158 h 218"/>
                  <a:gd name="T70" fmla="*/ 132 w 176"/>
                  <a:gd name="T71" fmla="*/ 158 h 218"/>
                  <a:gd name="T72" fmla="*/ 128 w 176"/>
                  <a:gd name="T73" fmla="*/ 168 h 218"/>
                  <a:gd name="T74" fmla="*/ 114 w 176"/>
                  <a:gd name="T75" fmla="*/ 192 h 218"/>
                  <a:gd name="T76" fmla="*/ 92 w 176"/>
                  <a:gd name="T77" fmla="*/ 208 h 218"/>
                  <a:gd name="T78" fmla="*/ 70 w 176"/>
                  <a:gd name="T79" fmla="*/ 216 h 218"/>
                  <a:gd name="T80" fmla="*/ 44 w 176"/>
                  <a:gd name="T81" fmla="*/ 218 h 218"/>
                  <a:gd name="T82" fmla="*/ 30 w 176"/>
                  <a:gd name="T83" fmla="*/ 216 h 21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6"/>
                  <a:gd name="T127" fmla="*/ 0 h 218"/>
                  <a:gd name="T128" fmla="*/ 176 w 176"/>
                  <a:gd name="T129" fmla="*/ 218 h 21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6" h="218">
                    <a:moveTo>
                      <a:pt x="30" y="216"/>
                    </a:moveTo>
                    <a:lnTo>
                      <a:pt x="30" y="216"/>
                    </a:lnTo>
                    <a:lnTo>
                      <a:pt x="20" y="214"/>
                    </a:lnTo>
                    <a:lnTo>
                      <a:pt x="16" y="210"/>
                    </a:lnTo>
                    <a:lnTo>
                      <a:pt x="14" y="204"/>
                    </a:lnTo>
                    <a:lnTo>
                      <a:pt x="14" y="198"/>
                    </a:lnTo>
                    <a:lnTo>
                      <a:pt x="14" y="192"/>
                    </a:lnTo>
                    <a:lnTo>
                      <a:pt x="14" y="188"/>
                    </a:lnTo>
                    <a:lnTo>
                      <a:pt x="12" y="186"/>
                    </a:lnTo>
                    <a:lnTo>
                      <a:pt x="10" y="184"/>
                    </a:lnTo>
                    <a:lnTo>
                      <a:pt x="10" y="182"/>
                    </a:lnTo>
                    <a:lnTo>
                      <a:pt x="10" y="178"/>
                    </a:lnTo>
                    <a:lnTo>
                      <a:pt x="12" y="178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0" y="170"/>
                    </a:lnTo>
                    <a:lnTo>
                      <a:pt x="2" y="164"/>
                    </a:lnTo>
                    <a:lnTo>
                      <a:pt x="4" y="160"/>
                    </a:lnTo>
                    <a:lnTo>
                      <a:pt x="6" y="154"/>
                    </a:lnTo>
                    <a:lnTo>
                      <a:pt x="6" y="150"/>
                    </a:lnTo>
                    <a:lnTo>
                      <a:pt x="4" y="146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2" y="132"/>
                    </a:lnTo>
                    <a:lnTo>
                      <a:pt x="10" y="124"/>
                    </a:lnTo>
                    <a:lnTo>
                      <a:pt x="16" y="118"/>
                    </a:lnTo>
                    <a:lnTo>
                      <a:pt x="22" y="112"/>
                    </a:lnTo>
                    <a:lnTo>
                      <a:pt x="26" y="104"/>
                    </a:lnTo>
                    <a:lnTo>
                      <a:pt x="26" y="94"/>
                    </a:lnTo>
                    <a:lnTo>
                      <a:pt x="28" y="74"/>
                    </a:lnTo>
                    <a:lnTo>
                      <a:pt x="30" y="52"/>
                    </a:lnTo>
                    <a:lnTo>
                      <a:pt x="32" y="40"/>
                    </a:lnTo>
                    <a:lnTo>
                      <a:pt x="36" y="30"/>
                    </a:lnTo>
                    <a:lnTo>
                      <a:pt x="40" y="18"/>
                    </a:lnTo>
                    <a:lnTo>
                      <a:pt x="48" y="8"/>
                    </a:lnTo>
                    <a:lnTo>
                      <a:pt x="56" y="4"/>
                    </a:lnTo>
                    <a:lnTo>
                      <a:pt x="64" y="2"/>
                    </a:lnTo>
                    <a:lnTo>
                      <a:pt x="78" y="0"/>
                    </a:lnTo>
                    <a:lnTo>
                      <a:pt x="80" y="8"/>
                    </a:lnTo>
                    <a:lnTo>
                      <a:pt x="88" y="26"/>
                    </a:lnTo>
                    <a:lnTo>
                      <a:pt x="102" y="48"/>
                    </a:lnTo>
                    <a:lnTo>
                      <a:pt x="110" y="60"/>
                    </a:lnTo>
                    <a:lnTo>
                      <a:pt x="118" y="68"/>
                    </a:lnTo>
                    <a:lnTo>
                      <a:pt x="134" y="82"/>
                    </a:lnTo>
                    <a:lnTo>
                      <a:pt x="142" y="92"/>
                    </a:lnTo>
                    <a:lnTo>
                      <a:pt x="144" y="98"/>
                    </a:lnTo>
                    <a:lnTo>
                      <a:pt x="156" y="102"/>
                    </a:lnTo>
                    <a:lnTo>
                      <a:pt x="172" y="112"/>
                    </a:lnTo>
                    <a:lnTo>
                      <a:pt x="176" y="118"/>
                    </a:lnTo>
                    <a:lnTo>
                      <a:pt x="176" y="126"/>
                    </a:lnTo>
                    <a:lnTo>
                      <a:pt x="176" y="136"/>
                    </a:lnTo>
                    <a:lnTo>
                      <a:pt x="170" y="146"/>
                    </a:lnTo>
                    <a:lnTo>
                      <a:pt x="168" y="150"/>
                    </a:lnTo>
                    <a:lnTo>
                      <a:pt x="162" y="154"/>
                    </a:lnTo>
                    <a:lnTo>
                      <a:pt x="148" y="158"/>
                    </a:lnTo>
                    <a:lnTo>
                      <a:pt x="138" y="158"/>
                    </a:lnTo>
                    <a:lnTo>
                      <a:pt x="132" y="158"/>
                    </a:lnTo>
                    <a:lnTo>
                      <a:pt x="128" y="168"/>
                    </a:lnTo>
                    <a:lnTo>
                      <a:pt x="122" y="180"/>
                    </a:lnTo>
                    <a:lnTo>
                      <a:pt x="114" y="192"/>
                    </a:lnTo>
                    <a:lnTo>
                      <a:pt x="100" y="202"/>
                    </a:lnTo>
                    <a:lnTo>
                      <a:pt x="92" y="208"/>
                    </a:lnTo>
                    <a:lnTo>
                      <a:pt x="82" y="212"/>
                    </a:lnTo>
                    <a:lnTo>
                      <a:pt x="70" y="216"/>
                    </a:lnTo>
                    <a:lnTo>
                      <a:pt x="58" y="218"/>
                    </a:lnTo>
                    <a:lnTo>
                      <a:pt x="44" y="218"/>
                    </a:lnTo>
                    <a:lnTo>
                      <a:pt x="30" y="216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7" name="Freeform 171"/>
              <p:cNvSpPr>
                <a:spLocks/>
              </p:cNvSpPr>
              <p:nvPr/>
            </p:nvSpPr>
            <p:spPr bwMode="auto">
              <a:xfrm>
                <a:off x="5063" y="3365"/>
                <a:ext cx="44" cy="20"/>
              </a:xfrm>
              <a:custGeom>
                <a:avLst/>
                <a:gdLst>
                  <a:gd name="T0" fmla="*/ 44 w 44"/>
                  <a:gd name="T1" fmla="*/ 20 h 20"/>
                  <a:gd name="T2" fmla="*/ 44 w 44"/>
                  <a:gd name="T3" fmla="*/ 20 h 20"/>
                  <a:gd name="T4" fmla="*/ 34 w 44"/>
                  <a:gd name="T5" fmla="*/ 12 h 20"/>
                  <a:gd name="T6" fmla="*/ 24 w 44"/>
                  <a:gd name="T7" fmla="*/ 6 h 20"/>
                  <a:gd name="T8" fmla="*/ 12 w 44"/>
                  <a:gd name="T9" fmla="*/ 6 h 20"/>
                  <a:gd name="T10" fmla="*/ 0 w 44"/>
                  <a:gd name="T11" fmla="*/ 10 h 20"/>
                  <a:gd name="T12" fmla="*/ 0 w 44"/>
                  <a:gd name="T13" fmla="*/ 10 h 20"/>
                  <a:gd name="T14" fmla="*/ 0 w 44"/>
                  <a:gd name="T15" fmla="*/ 10 h 20"/>
                  <a:gd name="T16" fmla="*/ 0 w 44"/>
                  <a:gd name="T17" fmla="*/ 8 h 20"/>
                  <a:gd name="T18" fmla="*/ 0 w 44"/>
                  <a:gd name="T19" fmla="*/ 8 h 20"/>
                  <a:gd name="T20" fmla="*/ 6 w 44"/>
                  <a:gd name="T21" fmla="*/ 2 h 20"/>
                  <a:gd name="T22" fmla="*/ 12 w 44"/>
                  <a:gd name="T23" fmla="*/ 0 h 20"/>
                  <a:gd name="T24" fmla="*/ 18 w 44"/>
                  <a:gd name="T25" fmla="*/ 0 h 20"/>
                  <a:gd name="T26" fmla="*/ 24 w 44"/>
                  <a:gd name="T27" fmla="*/ 2 h 20"/>
                  <a:gd name="T28" fmla="*/ 36 w 44"/>
                  <a:gd name="T29" fmla="*/ 10 h 20"/>
                  <a:gd name="T30" fmla="*/ 44 w 44"/>
                  <a:gd name="T31" fmla="*/ 20 h 20"/>
                  <a:gd name="T32" fmla="*/ 44 w 44"/>
                  <a:gd name="T33" fmla="*/ 20 h 20"/>
                  <a:gd name="T34" fmla="*/ 44 w 44"/>
                  <a:gd name="T35" fmla="*/ 20 h 20"/>
                  <a:gd name="T36" fmla="*/ 44 w 44"/>
                  <a:gd name="T37" fmla="*/ 2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20"/>
                  <a:gd name="T59" fmla="*/ 44 w 44"/>
                  <a:gd name="T60" fmla="*/ 20 h 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20">
                    <a:moveTo>
                      <a:pt x="44" y="20"/>
                    </a:moveTo>
                    <a:lnTo>
                      <a:pt x="44" y="20"/>
                    </a:lnTo>
                    <a:lnTo>
                      <a:pt x="34" y="12"/>
                    </a:lnTo>
                    <a:lnTo>
                      <a:pt x="24" y="6"/>
                    </a:lnTo>
                    <a:lnTo>
                      <a:pt x="12" y="6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6" y="10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423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8" name="Freeform 172"/>
              <p:cNvSpPr>
                <a:spLocks/>
              </p:cNvSpPr>
              <p:nvPr/>
            </p:nvSpPr>
            <p:spPr bwMode="auto">
              <a:xfrm>
                <a:off x="5157" y="3413"/>
                <a:ext cx="38" cy="56"/>
              </a:xfrm>
              <a:custGeom>
                <a:avLst/>
                <a:gdLst>
                  <a:gd name="T0" fmla="*/ 0 w 38"/>
                  <a:gd name="T1" fmla="*/ 30 h 56"/>
                  <a:gd name="T2" fmla="*/ 0 w 38"/>
                  <a:gd name="T3" fmla="*/ 30 h 56"/>
                  <a:gd name="T4" fmla="*/ 0 w 38"/>
                  <a:gd name="T5" fmla="*/ 26 h 56"/>
                  <a:gd name="T6" fmla="*/ 2 w 38"/>
                  <a:gd name="T7" fmla="*/ 18 h 56"/>
                  <a:gd name="T8" fmla="*/ 4 w 38"/>
                  <a:gd name="T9" fmla="*/ 12 h 56"/>
                  <a:gd name="T10" fmla="*/ 8 w 38"/>
                  <a:gd name="T11" fmla="*/ 8 h 56"/>
                  <a:gd name="T12" fmla="*/ 14 w 38"/>
                  <a:gd name="T13" fmla="*/ 4 h 56"/>
                  <a:gd name="T14" fmla="*/ 22 w 38"/>
                  <a:gd name="T15" fmla="*/ 2 h 56"/>
                  <a:gd name="T16" fmla="*/ 22 w 38"/>
                  <a:gd name="T17" fmla="*/ 2 h 56"/>
                  <a:gd name="T18" fmla="*/ 28 w 38"/>
                  <a:gd name="T19" fmla="*/ 0 h 56"/>
                  <a:gd name="T20" fmla="*/ 34 w 38"/>
                  <a:gd name="T21" fmla="*/ 2 h 56"/>
                  <a:gd name="T22" fmla="*/ 36 w 38"/>
                  <a:gd name="T23" fmla="*/ 6 h 56"/>
                  <a:gd name="T24" fmla="*/ 38 w 38"/>
                  <a:gd name="T25" fmla="*/ 12 h 56"/>
                  <a:gd name="T26" fmla="*/ 38 w 38"/>
                  <a:gd name="T27" fmla="*/ 20 h 56"/>
                  <a:gd name="T28" fmla="*/ 36 w 38"/>
                  <a:gd name="T29" fmla="*/ 26 h 56"/>
                  <a:gd name="T30" fmla="*/ 34 w 38"/>
                  <a:gd name="T31" fmla="*/ 34 h 56"/>
                  <a:gd name="T32" fmla="*/ 30 w 38"/>
                  <a:gd name="T33" fmla="*/ 42 h 56"/>
                  <a:gd name="T34" fmla="*/ 30 w 38"/>
                  <a:gd name="T35" fmla="*/ 42 h 56"/>
                  <a:gd name="T36" fmla="*/ 20 w 38"/>
                  <a:gd name="T37" fmla="*/ 52 h 56"/>
                  <a:gd name="T38" fmla="*/ 16 w 38"/>
                  <a:gd name="T39" fmla="*/ 56 h 56"/>
                  <a:gd name="T40" fmla="*/ 12 w 38"/>
                  <a:gd name="T41" fmla="*/ 56 h 56"/>
                  <a:gd name="T42" fmla="*/ 8 w 38"/>
                  <a:gd name="T43" fmla="*/ 54 h 56"/>
                  <a:gd name="T44" fmla="*/ 4 w 38"/>
                  <a:gd name="T45" fmla="*/ 50 h 56"/>
                  <a:gd name="T46" fmla="*/ 2 w 38"/>
                  <a:gd name="T47" fmla="*/ 42 h 56"/>
                  <a:gd name="T48" fmla="*/ 0 w 38"/>
                  <a:gd name="T49" fmla="*/ 30 h 56"/>
                  <a:gd name="T50" fmla="*/ 0 w 38"/>
                  <a:gd name="T51" fmla="*/ 30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6"/>
                  <a:gd name="T80" fmla="*/ 38 w 38"/>
                  <a:gd name="T81" fmla="*/ 56 h 5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6">
                    <a:moveTo>
                      <a:pt x="0" y="30"/>
                    </a:moveTo>
                    <a:lnTo>
                      <a:pt x="0" y="30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36" y="6"/>
                    </a:lnTo>
                    <a:lnTo>
                      <a:pt x="38" y="12"/>
                    </a:lnTo>
                    <a:lnTo>
                      <a:pt x="38" y="20"/>
                    </a:lnTo>
                    <a:lnTo>
                      <a:pt x="36" y="26"/>
                    </a:lnTo>
                    <a:lnTo>
                      <a:pt x="34" y="34"/>
                    </a:lnTo>
                    <a:lnTo>
                      <a:pt x="30" y="42"/>
                    </a:lnTo>
                    <a:lnTo>
                      <a:pt x="20" y="52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8" y="54"/>
                    </a:lnTo>
                    <a:lnTo>
                      <a:pt x="4" y="50"/>
                    </a:lnTo>
                    <a:lnTo>
                      <a:pt x="2" y="4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5AA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9" name="Freeform 173"/>
              <p:cNvSpPr>
                <a:spLocks/>
              </p:cNvSpPr>
              <p:nvPr/>
            </p:nvSpPr>
            <p:spPr bwMode="auto">
              <a:xfrm>
                <a:off x="4813" y="3591"/>
                <a:ext cx="190" cy="172"/>
              </a:xfrm>
              <a:custGeom>
                <a:avLst/>
                <a:gdLst>
                  <a:gd name="T0" fmla="*/ 190 w 190"/>
                  <a:gd name="T1" fmla="*/ 150 h 172"/>
                  <a:gd name="T2" fmla="*/ 136 w 190"/>
                  <a:gd name="T3" fmla="*/ 94 h 172"/>
                  <a:gd name="T4" fmla="*/ 128 w 190"/>
                  <a:gd name="T5" fmla="*/ 80 h 172"/>
                  <a:gd name="T6" fmla="*/ 128 w 190"/>
                  <a:gd name="T7" fmla="*/ 76 h 172"/>
                  <a:gd name="T8" fmla="*/ 128 w 190"/>
                  <a:gd name="T9" fmla="*/ 54 h 172"/>
                  <a:gd name="T10" fmla="*/ 122 w 190"/>
                  <a:gd name="T11" fmla="*/ 42 h 172"/>
                  <a:gd name="T12" fmla="*/ 110 w 190"/>
                  <a:gd name="T13" fmla="*/ 34 h 172"/>
                  <a:gd name="T14" fmla="*/ 96 w 190"/>
                  <a:gd name="T15" fmla="*/ 30 h 172"/>
                  <a:gd name="T16" fmla="*/ 82 w 190"/>
                  <a:gd name="T17" fmla="*/ 18 h 172"/>
                  <a:gd name="T18" fmla="*/ 80 w 190"/>
                  <a:gd name="T19" fmla="*/ 18 h 172"/>
                  <a:gd name="T20" fmla="*/ 78 w 190"/>
                  <a:gd name="T21" fmla="*/ 24 h 172"/>
                  <a:gd name="T22" fmla="*/ 84 w 190"/>
                  <a:gd name="T23" fmla="*/ 30 h 172"/>
                  <a:gd name="T24" fmla="*/ 98 w 190"/>
                  <a:gd name="T25" fmla="*/ 42 h 172"/>
                  <a:gd name="T26" fmla="*/ 102 w 190"/>
                  <a:gd name="T27" fmla="*/ 46 h 172"/>
                  <a:gd name="T28" fmla="*/ 100 w 190"/>
                  <a:gd name="T29" fmla="*/ 46 h 172"/>
                  <a:gd name="T30" fmla="*/ 84 w 190"/>
                  <a:gd name="T31" fmla="*/ 42 h 172"/>
                  <a:gd name="T32" fmla="*/ 62 w 190"/>
                  <a:gd name="T33" fmla="*/ 38 h 172"/>
                  <a:gd name="T34" fmla="*/ 44 w 190"/>
                  <a:gd name="T35" fmla="*/ 30 h 172"/>
                  <a:gd name="T36" fmla="*/ 32 w 190"/>
                  <a:gd name="T37" fmla="*/ 20 h 172"/>
                  <a:gd name="T38" fmla="*/ 16 w 190"/>
                  <a:gd name="T39" fmla="*/ 4 h 172"/>
                  <a:gd name="T40" fmla="*/ 8 w 190"/>
                  <a:gd name="T41" fmla="*/ 4 h 172"/>
                  <a:gd name="T42" fmla="*/ 6 w 190"/>
                  <a:gd name="T43" fmla="*/ 0 h 172"/>
                  <a:gd name="T44" fmla="*/ 0 w 190"/>
                  <a:gd name="T45" fmla="*/ 0 h 172"/>
                  <a:gd name="T46" fmla="*/ 0 w 190"/>
                  <a:gd name="T47" fmla="*/ 4 h 172"/>
                  <a:gd name="T48" fmla="*/ 4 w 190"/>
                  <a:gd name="T49" fmla="*/ 8 h 172"/>
                  <a:gd name="T50" fmla="*/ 4 w 190"/>
                  <a:gd name="T51" fmla="*/ 16 h 172"/>
                  <a:gd name="T52" fmla="*/ 14 w 190"/>
                  <a:gd name="T53" fmla="*/ 30 h 172"/>
                  <a:gd name="T54" fmla="*/ 26 w 190"/>
                  <a:gd name="T55" fmla="*/ 46 h 172"/>
                  <a:gd name="T56" fmla="*/ 38 w 190"/>
                  <a:gd name="T57" fmla="*/ 54 h 172"/>
                  <a:gd name="T58" fmla="*/ 50 w 190"/>
                  <a:gd name="T59" fmla="*/ 60 h 172"/>
                  <a:gd name="T60" fmla="*/ 50 w 190"/>
                  <a:gd name="T61" fmla="*/ 60 h 172"/>
                  <a:gd name="T62" fmla="*/ 30 w 190"/>
                  <a:gd name="T63" fmla="*/ 56 h 172"/>
                  <a:gd name="T64" fmla="*/ 24 w 190"/>
                  <a:gd name="T65" fmla="*/ 50 h 172"/>
                  <a:gd name="T66" fmla="*/ 12 w 190"/>
                  <a:gd name="T67" fmla="*/ 32 h 172"/>
                  <a:gd name="T68" fmla="*/ 4 w 190"/>
                  <a:gd name="T69" fmla="*/ 28 h 172"/>
                  <a:gd name="T70" fmla="*/ 4 w 190"/>
                  <a:gd name="T71" fmla="*/ 30 h 172"/>
                  <a:gd name="T72" fmla="*/ 6 w 190"/>
                  <a:gd name="T73" fmla="*/ 34 h 172"/>
                  <a:gd name="T74" fmla="*/ 26 w 190"/>
                  <a:gd name="T75" fmla="*/ 62 h 172"/>
                  <a:gd name="T76" fmla="*/ 36 w 190"/>
                  <a:gd name="T77" fmla="*/ 68 h 172"/>
                  <a:gd name="T78" fmla="*/ 54 w 190"/>
                  <a:gd name="T79" fmla="*/ 72 h 172"/>
                  <a:gd name="T80" fmla="*/ 88 w 190"/>
                  <a:gd name="T81" fmla="*/ 86 h 172"/>
                  <a:gd name="T82" fmla="*/ 98 w 190"/>
                  <a:gd name="T83" fmla="*/ 90 h 172"/>
                  <a:gd name="T84" fmla="*/ 162 w 190"/>
                  <a:gd name="T85" fmla="*/ 172 h 172"/>
                  <a:gd name="T86" fmla="*/ 164 w 190"/>
                  <a:gd name="T87" fmla="*/ 172 h 172"/>
                  <a:gd name="T88" fmla="*/ 176 w 190"/>
                  <a:gd name="T89" fmla="*/ 162 h 172"/>
                  <a:gd name="T90" fmla="*/ 190 w 190"/>
                  <a:gd name="T91" fmla="*/ 150 h 1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0"/>
                  <a:gd name="T139" fmla="*/ 0 h 172"/>
                  <a:gd name="T140" fmla="*/ 190 w 190"/>
                  <a:gd name="T141" fmla="*/ 172 h 1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0" h="172">
                    <a:moveTo>
                      <a:pt x="190" y="150"/>
                    </a:moveTo>
                    <a:lnTo>
                      <a:pt x="190" y="150"/>
                    </a:lnTo>
                    <a:lnTo>
                      <a:pt x="158" y="118"/>
                    </a:lnTo>
                    <a:lnTo>
                      <a:pt x="136" y="94"/>
                    </a:lnTo>
                    <a:lnTo>
                      <a:pt x="130" y="84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30" y="66"/>
                    </a:lnTo>
                    <a:lnTo>
                      <a:pt x="128" y="54"/>
                    </a:lnTo>
                    <a:lnTo>
                      <a:pt x="126" y="46"/>
                    </a:lnTo>
                    <a:lnTo>
                      <a:pt x="122" y="42"/>
                    </a:lnTo>
                    <a:lnTo>
                      <a:pt x="118" y="36"/>
                    </a:lnTo>
                    <a:lnTo>
                      <a:pt x="110" y="34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20"/>
                    </a:lnTo>
                    <a:lnTo>
                      <a:pt x="78" y="24"/>
                    </a:lnTo>
                    <a:lnTo>
                      <a:pt x="84" y="30"/>
                    </a:lnTo>
                    <a:lnTo>
                      <a:pt x="92" y="36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94" y="44"/>
                    </a:lnTo>
                    <a:lnTo>
                      <a:pt x="84" y="42"/>
                    </a:lnTo>
                    <a:lnTo>
                      <a:pt x="62" y="38"/>
                    </a:lnTo>
                    <a:lnTo>
                      <a:pt x="52" y="36"/>
                    </a:lnTo>
                    <a:lnTo>
                      <a:pt x="44" y="30"/>
                    </a:lnTo>
                    <a:lnTo>
                      <a:pt x="32" y="20"/>
                    </a:lnTo>
                    <a:lnTo>
                      <a:pt x="22" y="8"/>
                    </a:lnTo>
                    <a:lnTo>
                      <a:pt x="16" y="4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14" y="30"/>
                    </a:lnTo>
                    <a:lnTo>
                      <a:pt x="26" y="46"/>
                    </a:lnTo>
                    <a:lnTo>
                      <a:pt x="30" y="50"/>
                    </a:lnTo>
                    <a:lnTo>
                      <a:pt x="38" y="54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4" y="60"/>
                    </a:lnTo>
                    <a:lnTo>
                      <a:pt x="30" y="56"/>
                    </a:lnTo>
                    <a:lnTo>
                      <a:pt x="24" y="50"/>
                    </a:lnTo>
                    <a:lnTo>
                      <a:pt x="18" y="4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26" y="62"/>
                    </a:lnTo>
                    <a:lnTo>
                      <a:pt x="30" y="66"/>
                    </a:lnTo>
                    <a:lnTo>
                      <a:pt x="36" y="68"/>
                    </a:lnTo>
                    <a:lnTo>
                      <a:pt x="54" y="72"/>
                    </a:lnTo>
                    <a:lnTo>
                      <a:pt x="78" y="80"/>
                    </a:lnTo>
                    <a:lnTo>
                      <a:pt x="88" y="86"/>
                    </a:lnTo>
                    <a:lnTo>
                      <a:pt x="98" y="90"/>
                    </a:lnTo>
                    <a:lnTo>
                      <a:pt x="132" y="132"/>
                    </a:lnTo>
                    <a:lnTo>
                      <a:pt x="162" y="172"/>
                    </a:lnTo>
                    <a:lnTo>
                      <a:pt x="164" y="172"/>
                    </a:lnTo>
                    <a:lnTo>
                      <a:pt x="168" y="170"/>
                    </a:lnTo>
                    <a:lnTo>
                      <a:pt x="176" y="162"/>
                    </a:lnTo>
                    <a:lnTo>
                      <a:pt x="190" y="150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0" name="Freeform 174"/>
              <p:cNvSpPr>
                <a:spLocks/>
              </p:cNvSpPr>
              <p:nvPr/>
            </p:nvSpPr>
            <p:spPr bwMode="auto">
              <a:xfrm>
                <a:off x="5107" y="3583"/>
                <a:ext cx="192" cy="452"/>
              </a:xfrm>
              <a:custGeom>
                <a:avLst/>
                <a:gdLst>
                  <a:gd name="T0" fmla="*/ 124 w 192"/>
                  <a:gd name="T1" fmla="*/ 0 h 452"/>
                  <a:gd name="T2" fmla="*/ 124 w 192"/>
                  <a:gd name="T3" fmla="*/ 0 h 452"/>
                  <a:gd name="T4" fmla="*/ 104 w 192"/>
                  <a:gd name="T5" fmla="*/ 14 h 452"/>
                  <a:gd name="T6" fmla="*/ 80 w 192"/>
                  <a:gd name="T7" fmla="*/ 28 h 452"/>
                  <a:gd name="T8" fmla="*/ 56 w 192"/>
                  <a:gd name="T9" fmla="*/ 38 h 452"/>
                  <a:gd name="T10" fmla="*/ 46 w 192"/>
                  <a:gd name="T11" fmla="*/ 40 h 452"/>
                  <a:gd name="T12" fmla="*/ 38 w 192"/>
                  <a:gd name="T13" fmla="*/ 40 h 452"/>
                  <a:gd name="T14" fmla="*/ 38 w 192"/>
                  <a:gd name="T15" fmla="*/ 40 h 452"/>
                  <a:gd name="T16" fmla="*/ 34 w 192"/>
                  <a:gd name="T17" fmla="*/ 68 h 452"/>
                  <a:gd name="T18" fmla="*/ 26 w 192"/>
                  <a:gd name="T19" fmla="*/ 100 h 452"/>
                  <a:gd name="T20" fmla="*/ 14 w 192"/>
                  <a:gd name="T21" fmla="*/ 130 h 452"/>
                  <a:gd name="T22" fmla="*/ 2 w 192"/>
                  <a:gd name="T23" fmla="*/ 162 h 452"/>
                  <a:gd name="T24" fmla="*/ 2 w 192"/>
                  <a:gd name="T25" fmla="*/ 162 h 452"/>
                  <a:gd name="T26" fmla="*/ 0 w 192"/>
                  <a:gd name="T27" fmla="*/ 176 h 452"/>
                  <a:gd name="T28" fmla="*/ 0 w 192"/>
                  <a:gd name="T29" fmla="*/ 188 h 452"/>
                  <a:gd name="T30" fmla="*/ 4 w 192"/>
                  <a:gd name="T31" fmla="*/ 198 h 452"/>
                  <a:gd name="T32" fmla="*/ 8 w 192"/>
                  <a:gd name="T33" fmla="*/ 206 h 452"/>
                  <a:gd name="T34" fmla="*/ 14 w 192"/>
                  <a:gd name="T35" fmla="*/ 212 h 452"/>
                  <a:gd name="T36" fmla="*/ 20 w 192"/>
                  <a:gd name="T37" fmla="*/ 218 h 452"/>
                  <a:gd name="T38" fmla="*/ 26 w 192"/>
                  <a:gd name="T39" fmla="*/ 222 h 452"/>
                  <a:gd name="T40" fmla="*/ 26 w 192"/>
                  <a:gd name="T41" fmla="*/ 222 h 452"/>
                  <a:gd name="T42" fmla="*/ 36 w 192"/>
                  <a:gd name="T43" fmla="*/ 258 h 452"/>
                  <a:gd name="T44" fmla="*/ 44 w 192"/>
                  <a:gd name="T45" fmla="*/ 288 h 452"/>
                  <a:gd name="T46" fmla="*/ 44 w 192"/>
                  <a:gd name="T47" fmla="*/ 300 h 452"/>
                  <a:gd name="T48" fmla="*/ 44 w 192"/>
                  <a:gd name="T49" fmla="*/ 308 h 452"/>
                  <a:gd name="T50" fmla="*/ 44 w 192"/>
                  <a:gd name="T51" fmla="*/ 308 h 452"/>
                  <a:gd name="T52" fmla="*/ 42 w 192"/>
                  <a:gd name="T53" fmla="*/ 328 h 452"/>
                  <a:gd name="T54" fmla="*/ 36 w 192"/>
                  <a:gd name="T55" fmla="*/ 342 h 452"/>
                  <a:gd name="T56" fmla="*/ 30 w 192"/>
                  <a:gd name="T57" fmla="*/ 354 h 452"/>
                  <a:gd name="T58" fmla="*/ 24 w 192"/>
                  <a:gd name="T59" fmla="*/ 364 h 452"/>
                  <a:gd name="T60" fmla="*/ 12 w 192"/>
                  <a:gd name="T61" fmla="*/ 378 h 452"/>
                  <a:gd name="T62" fmla="*/ 8 w 192"/>
                  <a:gd name="T63" fmla="*/ 380 h 452"/>
                  <a:gd name="T64" fmla="*/ 8 w 192"/>
                  <a:gd name="T65" fmla="*/ 380 h 452"/>
                  <a:gd name="T66" fmla="*/ 22 w 192"/>
                  <a:gd name="T67" fmla="*/ 398 h 452"/>
                  <a:gd name="T68" fmla="*/ 36 w 192"/>
                  <a:gd name="T69" fmla="*/ 410 h 452"/>
                  <a:gd name="T70" fmla="*/ 50 w 192"/>
                  <a:gd name="T71" fmla="*/ 422 h 452"/>
                  <a:gd name="T72" fmla="*/ 64 w 192"/>
                  <a:gd name="T73" fmla="*/ 432 h 452"/>
                  <a:gd name="T74" fmla="*/ 78 w 192"/>
                  <a:gd name="T75" fmla="*/ 438 h 452"/>
                  <a:gd name="T76" fmla="*/ 90 w 192"/>
                  <a:gd name="T77" fmla="*/ 444 h 452"/>
                  <a:gd name="T78" fmla="*/ 116 w 192"/>
                  <a:gd name="T79" fmla="*/ 450 h 452"/>
                  <a:gd name="T80" fmla="*/ 138 w 192"/>
                  <a:gd name="T81" fmla="*/ 452 h 452"/>
                  <a:gd name="T82" fmla="*/ 154 w 192"/>
                  <a:gd name="T83" fmla="*/ 452 h 452"/>
                  <a:gd name="T84" fmla="*/ 170 w 192"/>
                  <a:gd name="T85" fmla="*/ 448 h 452"/>
                  <a:gd name="T86" fmla="*/ 170 w 192"/>
                  <a:gd name="T87" fmla="*/ 448 h 452"/>
                  <a:gd name="T88" fmla="*/ 172 w 192"/>
                  <a:gd name="T89" fmla="*/ 438 h 452"/>
                  <a:gd name="T90" fmla="*/ 178 w 192"/>
                  <a:gd name="T91" fmla="*/ 402 h 452"/>
                  <a:gd name="T92" fmla="*/ 186 w 192"/>
                  <a:gd name="T93" fmla="*/ 338 h 452"/>
                  <a:gd name="T94" fmla="*/ 192 w 192"/>
                  <a:gd name="T95" fmla="*/ 244 h 452"/>
                  <a:gd name="T96" fmla="*/ 192 w 192"/>
                  <a:gd name="T97" fmla="*/ 244 h 452"/>
                  <a:gd name="T98" fmla="*/ 192 w 192"/>
                  <a:gd name="T99" fmla="*/ 216 h 452"/>
                  <a:gd name="T100" fmla="*/ 192 w 192"/>
                  <a:gd name="T101" fmla="*/ 190 h 452"/>
                  <a:gd name="T102" fmla="*/ 190 w 192"/>
                  <a:gd name="T103" fmla="*/ 166 h 452"/>
                  <a:gd name="T104" fmla="*/ 186 w 192"/>
                  <a:gd name="T105" fmla="*/ 144 h 452"/>
                  <a:gd name="T106" fmla="*/ 178 w 192"/>
                  <a:gd name="T107" fmla="*/ 104 h 452"/>
                  <a:gd name="T108" fmla="*/ 166 w 192"/>
                  <a:gd name="T109" fmla="*/ 72 h 452"/>
                  <a:gd name="T110" fmla="*/ 154 w 192"/>
                  <a:gd name="T111" fmla="*/ 44 h 452"/>
                  <a:gd name="T112" fmla="*/ 142 w 192"/>
                  <a:gd name="T113" fmla="*/ 24 h 452"/>
                  <a:gd name="T114" fmla="*/ 124 w 192"/>
                  <a:gd name="T115" fmla="*/ 0 h 452"/>
                  <a:gd name="T116" fmla="*/ 124 w 192"/>
                  <a:gd name="T117" fmla="*/ 0 h 4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2"/>
                  <a:gd name="T178" fmla="*/ 0 h 452"/>
                  <a:gd name="T179" fmla="*/ 192 w 192"/>
                  <a:gd name="T180" fmla="*/ 452 h 4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2" h="452">
                    <a:moveTo>
                      <a:pt x="124" y="0"/>
                    </a:moveTo>
                    <a:lnTo>
                      <a:pt x="124" y="0"/>
                    </a:lnTo>
                    <a:lnTo>
                      <a:pt x="104" y="14"/>
                    </a:lnTo>
                    <a:lnTo>
                      <a:pt x="80" y="28"/>
                    </a:lnTo>
                    <a:lnTo>
                      <a:pt x="56" y="38"/>
                    </a:lnTo>
                    <a:lnTo>
                      <a:pt x="46" y="40"/>
                    </a:lnTo>
                    <a:lnTo>
                      <a:pt x="38" y="40"/>
                    </a:lnTo>
                    <a:lnTo>
                      <a:pt x="34" y="68"/>
                    </a:lnTo>
                    <a:lnTo>
                      <a:pt x="26" y="100"/>
                    </a:lnTo>
                    <a:lnTo>
                      <a:pt x="14" y="130"/>
                    </a:lnTo>
                    <a:lnTo>
                      <a:pt x="2" y="162"/>
                    </a:lnTo>
                    <a:lnTo>
                      <a:pt x="0" y="176"/>
                    </a:lnTo>
                    <a:lnTo>
                      <a:pt x="0" y="188"/>
                    </a:lnTo>
                    <a:lnTo>
                      <a:pt x="4" y="198"/>
                    </a:lnTo>
                    <a:lnTo>
                      <a:pt x="8" y="206"/>
                    </a:lnTo>
                    <a:lnTo>
                      <a:pt x="14" y="212"/>
                    </a:lnTo>
                    <a:lnTo>
                      <a:pt x="20" y="218"/>
                    </a:lnTo>
                    <a:lnTo>
                      <a:pt x="26" y="222"/>
                    </a:lnTo>
                    <a:lnTo>
                      <a:pt x="36" y="258"/>
                    </a:lnTo>
                    <a:lnTo>
                      <a:pt x="44" y="288"/>
                    </a:lnTo>
                    <a:lnTo>
                      <a:pt x="44" y="300"/>
                    </a:lnTo>
                    <a:lnTo>
                      <a:pt x="44" y="308"/>
                    </a:lnTo>
                    <a:lnTo>
                      <a:pt x="42" y="328"/>
                    </a:lnTo>
                    <a:lnTo>
                      <a:pt x="36" y="342"/>
                    </a:lnTo>
                    <a:lnTo>
                      <a:pt x="30" y="354"/>
                    </a:lnTo>
                    <a:lnTo>
                      <a:pt x="24" y="364"/>
                    </a:lnTo>
                    <a:lnTo>
                      <a:pt x="12" y="378"/>
                    </a:lnTo>
                    <a:lnTo>
                      <a:pt x="8" y="380"/>
                    </a:lnTo>
                    <a:lnTo>
                      <a:pt x="22" y="398"/>
                    </a:lnTo>
                    <a:lnTo>
                      <a:pt x="36" y="410"/>
                    </a:lnTo>
                    <a:lnTo>
                      <a:pt x="50" y="422"/>
                    </a:lnTo>
                    <a:lnTo>
                      <a:pt x="64" y="432"/>
                    </a:lnTo>
                    <a:lnTo>
                      <a:pt x="78" y="438"/>
                    </a:lnTo>
                    <a:lnTo>
                      <a:pt x="90" y="444"/>
                    </a:lnTo>
                    <a:lnTo>
                      <a:pt x="116" y="450"/>
                    </a:lnTo>
                    <a:lnTo>
                      <a:pt x="138" y="452"/>
                    </a:lnTo>
                    <a:lnTo>
                      <a:pt x="154" y="452"/>
                    </a:lnTo>
                    <a:lnTo>
                      <a:pt x="170" y="448"/>
                    </a:lnTo>
                    <a:lnTo>
                      <a:pt x="172" y="438"/>
                    </a:lnTo>
                    <a:lnTo>
                      <a:pt x="178" y="402"/>
                    </a:lnTo>
                    <a:lnTo>
                      <a:pt x="186" y="338"/>
                    </a:lnTo>
                    <a:lnTo>
                      <a:pt x="192" y="244"/>
                    </a:lnTo>
                    <a:lnTo>
                      <a:pt x="192" y="216"/>
                    </a:lnTo>
                    <a:lnTo>
                      <a:pt x="192" y="190"/>
                    </a:lnTo>
                    <a:lnTo>
                      <a:pt x="190" y="166"/>
                    </a:lnTo>
                    <a:lnTo>
                      <a:pt x="186" y="144"/>
                    </a:lnTo>
                    <a:lnTo>
                      <a:pt x="178" y="104"/>
                    </a:lnTo>
                    <a:lnTo>
                      <a:pt x="166" y="72"/>
                    </a:lnTo>
                    <a:lnTo>
                      <a:pt x="154" y="44"/>
                    </a:lnTo>
                    <a:lnTo>
                      <a:pt x="142" y="24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E470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1" name="Freeform 175"/>
              <p:cNvSpPr>
                <a:spLocks/>
              </p:cNvSpPr>
              <p:nvPr/>
            </p:nvSpPr>
            <p:spPr bwMode="auto">
              <a:xfrm>
                <a:off x="4947" y="3725"/>
                <a:ext cx="174" cy="166"/>
              </a:xfrm>
              <a:custGeom>
                <a:avLst/>
                <a:gdLst>
                  <a:gd name="T0" fmla="*/ 172 w 174"/>
                  <a:gd name="T1" fmla="*/ 104 h 166"/>
                  <a:gd name="T2" fmla="*/ 172 w 174"/>
                  <a:gd name="T3" fmla="*/ 104 h 166"/>
                  <a:gd name="T4" fmla="*/ 152 w 174"/>
                  <a:gd name="T5" fmla="*/ 94 h 166"/>
                  <a:gd name="T6" fmla="*/ 136 w 174"/>
                  <a:gd name="T7" fmla="*/ 82 h 166"/>
                  <a:gd name="T8" fmla="*/ 118 w 174"/>
                  <a:gd name="T9" fmla="*/ 70 h 166"/>
                  <a:gd name="T10" fmla="*/ 118 w 174"/>
                  <a:gd name="T11" fmla="*/ 70 h 166"/>
                  <a:gd name="T12" fmla="*/ 86 w 174"/>
                  <a:gd name="T13" fmla="*/ 42 h 166"/>
                  <a:gd name="T14" fmla="*/ 66 w 174"/>
                  <a:gd name="T15" fmla="*/ 22 h 166"/>
                  <a:gd name="T16" fmla="*/ 46 w 174"/>
                  <a:gd name="T17" fmla="*/ 0 h 166"/>
                  <a:gd name="T18" fmla="*/ 46 w 174"/>
                  <a:gd name="T19" fmla="*/ 0 h 166"/>
                  <a:gd name="T20" fmla="*/ 32 w 174"/>
                  <a:gd name="T21" fmla="*/ 8 h 166"/>
                  <a:gd name="T22" fmla="*/ 20 w 174"/>
                  <a:gd name="T23" fmla="*/ 18 h 166"/>
                  <a:gd name="T24" fmla="*/ 10 w 174"/>
                  <a:gd name="T25" fmla="*/ 30 h 166"/>
                  <a:gd name="T26" fmla="*/ 0 w 174"/>
                  <a:gd name="T27" fmla="*/ 42 h 166"/>
                  <a:gd name="T28" fmla="*/ 0 w 174"/>
                  <a:gd name="T29" fmla="*/ 42 h 166"/>
                  <a:gd name="T30" fmla="*/ 34 w 174"/>
                  <a:gd name="T31" fmla="*/ 78 h 166"/>
                  <a:gd name="T32" fmla="*/ 72 w 174"/>
                  <a:gd name="T33" fmla="*/ 114 h 166"/>
                  <a:gd name="T34" fmla="*/ 108 w 174"/>
                  <a:gd name="T35" fmla="*/ 146 h 166"/>
                  <a:gd name="T36" fmla="*/ 126 w 174"/>
                  <a:gd name="T37" fmla="*/ 158 h 166"/>
                  <a:gd name="T38" fmla="*/ 140 w 174"/>
                  <a:gd name="T39" fmla="*/ 166 h 166"/>
                  <a:gd name="T40" fmla="*/ 140 w 174"/>
                  <a:gd name="T41" fmla="*/ 166 h 166"/>
                  <a:gd name="T42" fmla="*/ 146 w 174"/>
                  <a:gd name="T43" fmla="*/ 160 h 166"/>
                  <a:gd name="T44" fmla="*/ 160 w 174"/>
                  <a:gd name="T45" fmla="*/ 146 h 166"/>
                  <a:gd name="T46" fmla="*/ 168 w 174"/>
                  <a:gd name="T47" fmla="*/ 136 h 166"/>
                  <a:gd name="T48" fmla="*/ 172 w 174"/>
                  <a:gd name="T49" fmla="*/ 124 h 166"/>
                  <a:gd name="T50" fmla="*/ 174 w 174"/>
                  <a:gd name="T51" fmla="*/ 114 h 166"/>
                  <a:gd name="T52" fmla="*/ 174 w 174"/>
                  <a:gd name="T53" fmla="*/ 108 h 166"/>
                  <a:gd name="T54" fmla="*/ 172 w 174"/>
                  <a:gd name="T55" fmla="*/ 104 h 166"/>
                  <a:gd name="T56" fmla="*/ 172 w 174"/>
                  <a:gd name="T57" fmla="*/ 104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4"/>
                  <a:gd name="T88" fmla="*/ 0 h 166"/>
                  <a:gd name="T89" fmla="*/ 174 w 174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4" h="166">
                    <a:moveTo>
                      <a:pt x="172" y="104"/>
                    </a:moveTo>
                    <a:lnTo>
                      <a:pt x="172" y="104"/>
                    </a:lnTo>
                    <a:lnTo>
                      <a:pt x="152" y="94"/>
                    </a:lnTo>
                    <a:lnTo>
                      <a:pt x="136" y="82"/>
                    </a:lnTo>
                    <a:lnTo>
                      <a:pt x="118" y="70"/>
                    </a:lnTo>
                    <a:lnTo>
                      <a:pt x="86" y="42"/>
                    </a:lnTo>
                    <a:lnTo>
                      <a:pt x="66" y="2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20" y="18"/>
                    </a:lnTo>
                    <a:lnTo>
                      <a:pt x="10" y="30"/>
                    </a:lnTo>
                    <a:lnTo>
                      <a:pt x="0" y="42"/>
                    </a:lnTo>
                    <a:lnTo>
                      <a:pt x="34" y="78"/>
                    </a:lnTo>
                    <a:lnTo>
                      <a:pt x="72" y="114"/>
                    </a:lnTo>
                    <a:lnTo>
                      <a:pt x="108" y="146"/>
                    </a:lnTo>
                    <a:lnTo>
                      <a:pt x="126" y="158"/>
                    </a:lnTo>
                    <a:lnTo>
                      <a:pt x="140" y="166"/>
                    </a:lnTo>
                    <a:lnTo>
                      <a:pt x="146" y="160"/>
                    </a:lnTo>
                    <a:lnTo>
                      <a:pt x="160" y="146"/>
                    </a:lnTo>
                    <a:lnTo>
                      <a:pt x="168" y="136"/>
                    </a:lnTo>
                    <a:lnTo>
                      <a:pt x="172" y="124"/>
                    </a:lnTo>
                    <a:lnTo>
                      <a:pt x="174" y="114"/>
                    </a:lnTo>
                    <a:lnTo>
                      <a:pt x="174" y="108"/>
                    </a:lnTo>
                    <a:lnTo>
                      <a:pt x="172" y="104"/>
                    </a:lnTo>
                    <a:close/>
                  </a:path>
                </a:pathLst>
              </a:custGeom>
              <a:solidFill>
                <a:srgbClr val="E266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2" name="Freeform 176"/>
              <p:cNvSpPr>
                <a:spLocks/>
              </p:cNvSpPr>
              <p:nvPr/>
            </p:nvSpPr>
            <p:spPr bwMode="auto">
              <a:xfrm>
                <a:off x="5069" y="3429"/>
                <a:ext cx="56" cy="48"/>
              </a:xfrm>
              <a:custGeom>
                <a:avLst/>
                <a:gdLst>
                  <a:gd name="T0" fmla="*/ 0 w 56"/>
                  <a:gd name="T1" fmla="*/ 26 h 48"/>
                  <a:gd name="T2" fmla="*/ 0 w 56"/>
                  <a:gd name="T3" fmla="*/ 26 h 48"/>
                  <a:gd name="T4" fmla="*/ 2 w 56"/>
                  <a:gd name="T5" fmla="*/ 36 h 48"/>
                  <a:gd name="T6" fmla="*/ 10 w 56"/>
                  <a:gd name="T7" fmla="*/ 42 h 48"/>
                  <a:gd name="T8" fmla="*/ 18 w 56"/>
                  <a:gd name="T9" fmla="*/ 48 h 48"/>
                  <a:gd name="T10" fmla="*/ 30 w 56"/>
                  <a:gd name="T11" fmla="*/ 48 h 48"/>
                  <a:gd name="T12" fmla="*/ 30 w 56"/>
                  <a:gd name="T13" fmla="*/ 48 h 48"/>
                  <a:gd name="T14" fmla="*/ 40 w 56"/>
                  <a:gd name="T15" fmla="*/ 46 h 48"/>
                  <a:gd name="T16" fmla="*/ 48 w 56"/>
                  <a:gd name="T17" fmla="*/ 40 h 48"/>
                  <a:gd name="T18" fmla="*/ 54 w 56"/>
                  <a:gd name="T19" fmla="*/ 32 h 48"/>
                  <a:gd name="T20" fmla="*/ 56 w 56"/>
                  <a:gd name="T21" fmla="*/ 22 h 48"/>
                  <a:gd name="T22" fmla="*/ 56 w 56"/>
                  <a:gd name="T23" fmla="*/ 22 h 48"/>
                  <a:gd name="T24" fmla="*/ 52 w 56"/>
                  <a:gd name="T25" fmla="*/ 12 h 48"/>
                  <a:gd name="T26" fmla="*/ 46 w 56"/>
                  <a:gd name="T27" fmla="*/ 4 h 48"/>
                  <a:gd name="T28" fmla="*/ 36 w 56"/>
                  <a:gd name="T29" fmla="*/ 0 h 48"/>
                  <a:gd name="T30" fmla="*/ 26 w 56"/>
                  <a:gd name="T31" fmla="*/ 0 h 48"/>
                  <a:gd name="T32" fmla="*/ 26 w 56"/>
                  <a:gd name="T33" fmla="*/ 0 h 48"/>
                  <a:gd name="T34" fmla="*/ 16 w 56"/>
                  <a:gd name="T35" fmla="*/ 2 h 48"/>
                  <a:gd name="T36" fmla="*/ 6 w 56"/>
                  <a:gd name="T37" fmla="*/ 8 h 48"/>
                  <a:gd name="T38" fmla="*/ 2 w 56"/>
                  <a:gd name="T39" fmla="*/ 16 h 48"/>
                  <a:gd name="T40" fmla="*/ 0 w 56"/>
                  <a:gd name="T41" fmla="*/ 26 h 48"/>
                  <a:gd name="T42" fmla="*/ 0 w 56"/>
                  <a:gd name="T43" fmla="*/ 26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6"/>
                  <a:gd name="T67" fmla="*/ 0 h 48"/>
                  <a:gd name="T68" fmla="*/ 56 w 56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6" h="48">
                    <a:moveTo>
                      <a:pt x="0" y="26"/>
                    </a:moveTo>
                    <a:lnTo>
                      <a:pt x="0" y="26"/>
                    </a:lnTo>
                    <a:lnTo>
                      <a:pt x="2" y="36"/>
                    </a:lnTo>
                    <a:lnTo>
                      <a:pt x="10" y="42"/>
                    </a:lnTo>
                    <a:lnTo>
                      <a:pt x="18" y="48"/>
                    </a:lnTo>
                    <a:lnTo>
                      <a:pt x="30" y="48"/>
                    </a:lnTo>
                    <a:lnTo>
                      <a:pt x="40" y="46"/>
                    </a:lnTo>
                    <a:lnTo>
                      <a:pt x="48" y="40"/>
                    </a:lnTo>
                    <a:lnTo>
                      <a:pt x="54" y="32"/>
                    </a:lnTo>
                    <a:lnTo>
                      <a:pt x="56" y="22"/>
                    </a:lnTo>
                    <a:lnTo>
                      <a:pt x="52" y="12"/>
                    </a:lnTo>
                    <a:lnTo>
                      <a:pt x="46" y="4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E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3" name="Freeform 177"/>
              <p:cNvSpPr>
                <a:spLocks/>
              </p:cNvSpPr>
              <p:nvPr/>
            </p:nvSpPr>
            <p:spPr bwMode="auto">
              <a:xfrm>
                <a:off x="5065" y="3279"/>
                <a:ext cx="228" cy="280"/>
              </a:xfrm>
              <a:custGeom>
                <a:avLst/>
                <a:gdLst>
                  <a:gd name="T0" fmla="*/ 12 w 228"/>
                  <a:gd name="T1" fmla="*/ 34 h 280"/>
                  <a:gd name="T2" fmla="*/ 12 w 228"/>
                  <a:gd name="T3" fmla="*/ 34 h 280"/>
                  <a:gd name="T4" fmla="*/ 20 w 228"/>
                  <a:gd name="T5" fmla="*/ 28 h 280"/>
                  <a:gd name="T6" fmla="*/ 32 w 228"/>
                  <a:gd name="T7" fmla="*/ 20 h 280"/>
                  <a:gd name="T8" fmla="*/ 46 w 228"/>
                  <a:gd name="T9" fmla="*/ 12 h 280"/>
                  <a:gd name="T10" fmla="*/ 64 w 228"/>
                  <a:gd name="T11" fmla="*/ 6 h 280"/>
                  <a:gd name="T12" fmla="*/ 88 w 228"/>
                  <a:gd name="T13" fmla="*/ 2 h 280"/>
                  <a:gd name="T14" fmla="*/ 116 w 228"/>
                  <a:gd name="T15" fmla="*/ 0 h 280"/>
                  <a:gd name="T16" fmla="*/ 130 w 228"/>
                  <a:gd name="T17" fmla="*/ 2 h 280"/>
                  <a:gd name="T18" fmla="*/ 148 w 228"/>
                  <a:gd name="T19" fmla="*/ 4 h 280"/>
                  <a:gd name="T20" fmla="*/ 148 w 228"/>
                  <a:gd name="T21" fmla="*/ 4 h 280"/>
                  <a:gd name="T22" fmla="*/ 164 w 228"/>
                  <a:gd name="T23" fmla="*/ 8 h 280"/>
                  <a:gd name="T24" fmla="*/ 176 w 228"/>
                  <a:gd name="T25" fmla="*/ 16 h 280"/>
                  <a:gd name="T26" fmla="*/ 188 w 228"/>
                  <a:gd name="T27" fmla="*/ 28 h 280"/>
                  <a:gd name="T28" fmla="*/ 198 w 228"/>
                  <a:gd name="T29" fmla="*/ 40 h 280"/>
                  <a:gd name="T30" fmla="*/ 206 w 228"/>
                  <a:gd name="T31" fmla="*/ 56 h 280"/>
                  <a:gd name="T32" fmla="*/ 212 w 228"/>
                  <a:gd name="T33" fmla="*/ 72 h 280"/>
                  <a:gd name="T34" fmla="*/ 218 w 228"/>
                  <a:gd name="T35" fmla="*/ 88 h 280"/>
                  <a:gd name="T36" fmla="*/ 222 w 228"/>
                  <a:gd name="T37" fmla="*/ 106 h 280"/>
                  <a:gd name="T38" fmla="*/ 226 w 228"/>
                  <a:gd name="T39" fmla="*/ 144 h 280"/>
                  <a:gd name="T40" fmla="*/ 228 w 228"/>
                  <a:gd name="T41" fmla="*/ 178 h 280"/>
                  <a:gd name="T42" fmla="*/ 228 w 228"/>
                  <a:gd name="T43" fmla="*/ 206 h 280"/>
                  <a:gd name="T44" fmla="*/ 226 w 228"/>
                  <a:gd name="T45" fmla="*/ 226 h 280"/>
                  <a:gd name="T46" fmla="*/ 226 w 228"/>
                  <a:gd name="T47" fmla="*/ 226 h 280"/>
                  <a:gd name="T48" fmla="*/ 152 w 228"/>
                  <a:gd name="T49" fmla="*/ 246 h 280"/>
                  <a:gd name="T50" fmla="*/ 86 w 228"/>
                  <a:gd name="T51" fmla="*/ 262 h 280"/>
                  <a:gd name="T52" fmla="*/ 28 w 228"/>
                  <a:gd name="T53" fmla="*/ 276 h 280"/>
                  <a:gd name="T54" fmla="*/ 28 w 228"/>
                  <a:gd name="T55" fmla="*/ 276 h 280"/>
                  <a:gd name="T56" fmla="*/ 32 w 228"/>
                  <a:gd name="T57" fmla="*/ 264 h 280"/>
                  <a:gd name="T58" fmla="*/ 44 w 228"/>
                  <a:gd name="T59" fmla="*/ 234 h 280"/>
                  <a:gd name="T60" fmla="*/ 50 w 228"/>
                  <a:gd name="T61" fmla="*/ 216 h 280"/>
                  <a:gd name="T62" fmla="*/ 56 w 228"/>
                  <a:gd name="T63" fmla="*/ 198 h 280"/>
                  <a:gd name="T64" fmla="*/ 60 w 228"/>
                  <a:gd name="T65" fmla="*/ 180 h 280"/>
                  <a:gd name="T66" fmla="*/ 62 w 228"/>
                  <a:gd name="T67" fmla="*/ 164 h 280"/>
                  <a:gd name="T68" fmla="*/ 62 w 228"/>
                  <a:gd name="T69" fmla="*/ 164 h 280"/>
                  <a:gd name="T70" fmla="*/ 56 w 228"/>
                  <a:gd name="T71" fmla="*/ 180 h 280"/>
                  <a:gd name="T72" fmla="*/ 42 w 228"/>
                  <a:gd name="T73" fmla="*/ 218 h 280"/>
                  <a:gd name="T74" fmla="*/ 34 w 228"/>
                  <a:gd name="T75" fmla="*/ 238 h 280"/>
                  <a:gd name="T76" fmla="*/ 22 w 228"/>
                  <a:gd name="T77" fmla="*/ 258 h 280"/>
                  <a:gd name="T78" fmla="*/ 12 w 228"/>
                  <a:gd name="T79" fmla="*/ 272 h 280"/>
                  <a:gd name="T80" fmla="*/ 6 w 228"/>
                  <a:gd name="T81" fmla="*/ 278 h 280"/>
                  <a:gd name="T82" fmla="*/ 0 w 228"/>
                  <a:gd name="T83" fmla="*/ 280 h 280"/>
                  <a:gd name="T84" fmla="*/ 0 w 228"/>
                  <a:gd name="T85" fmla="*/ 280 h 280"/>
                  <a:gd name="T86" fmla="*/ 12 w 228"/>
                  <a:gd name="T87" fmla="*/ 254 h 280"/>
                  <a:gd name="T88" fmla="*/ 24 w 228"/>
                  <a:gd name="T89" fmla="*/ 226 h 280"/>
                  <a:gd name="T90" fmla="*/ 36 w 228"/>
                  <a:gd name="T91" fmla="*/ 190 h 280"/>
                  <a:gd name="T92" fmla="*/ 40 w 228"/>
                  <a:gd name="T93" fmla="*/ 170 h 280"/>
                  <a:gd name="T94" fmla="*/ 44 w 228"/>
                  <a:gd name="T95" fmla="*/ 150 h 280"/>
                  <a:gd name="T96" fmla="*/ 44 w 228"/>
                  <a:gd name="T97" fmla="*/ 130 h 280"/>
                  <a:gd name="T98" fmla="*/ 44 w 228"/>
                  <a:gd name="T99" fmla="*/ 110 h 280"/>
                  <a:gd name="T100" fmla="*/ 40 w 228"/>
                  <a:gd name="T101" fmla="*/ 90 h 280"/>
                  <a:gd name="T102" fmla="*/ 34 w 228"/>
                  <a:gd name="T103" fmla="*/ 70 h 280"/>
                  <a:gd name="T104" fmla="*/ 26 w 228"/>
                  <a:gd name="T105" fmla="*/ 52 h 280"/>
                  <a:gd name="T106" fmla="*/ 12 w 228"/>
                  <a:gd name="T107" fmla="*/ 34 h 280"/>
                  <a:gd name="T108" fmla="*/ 12 w 228"/>
                  <a:gd name="T109" fmla="*/ 34 h 2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280"/>
                  <a:gd name="T167" fmla="*/ 228 w 228"/>
                  <a:gd name="T168" fmla="*/ 280 h 28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280">
                    <a:moveTo>
                      <a:pt x="12" y="34"/>
                    </a:moveTo>
                    <a:lnTo>
                      <a:pt x="12" y="34"/>
                    </a:lnTo>
                    <a:lnTo>
                      <a:pt x="20" y="28"/>
                    </a:lnTo>
                    <a:lnTo>
                      <a:pt x="32" y="20"/>
                    </a:lnTo>
                    <a:lnTo>
                      <a:pt x="46" y="12"/>
                    </a:lnTo>
                    <a:lnTo>
                      <a:pt x="64" y="6"/>
                    </a:lnTo>
                    <a:lnTo>
                      <a:pt x="88" y="2"/>
                    </a:lnTo>
                    <a:lnTo>
                      <a:pt x="116" y="0"/>
                    </a:lnTo>
                    <a:lnTo>
                      <a:pt x="130" y="2"/>
                    </a:lnTo>
                    <a:lnTo>
                      <a:pt x="148" y="4"/>
                    </a:lnTo>
                    <a:lnTo>
                      <a:pt x="164" y="8"/>
                    </a:lnTo>
                    <a:lnTo>
                      <a:pt x="176" y="16"/>
                    </a:lnTo>
                    <a:lnTo>
                      <a:pt x="188" y="28"/>
                    </a:lnTo>
                    <a:lnTo>
                      <a:pt x="198" y="40"/>
                    </a:lnTo>
                    <a:lnTo>
                      <a:pt x="206" y="56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2" y="106"/>
                    </a:lnTo>
                    <a:lnTo>
                      <a:pt x="226" y="144"/>
                    </a:lnTo>
                    <a:lnTo>
                      <a:pt x="228" y="178"/>
                    </a:lnTo>
                    <a:lnTo>
                      <a:pt x="228" y="206"/>
                    </a:lnTo>
                    <a:lnTo>
                      <a:pt x="226" y="226"/>
                    </a:lnTo>
                    <a:lnTo>
                      <a:pt x="152" y="246"/>
                    </a:lnTo>
                    <a:lnTo>
                      <a:pt x="86" y="262"/>
                    </a:lnTo>
                    <a:lnTo>
                      <a:pt x="28" y="276"/>
                    </a:lnTo>
                    <a:lnTo>
                      <a:pt x="32" y="264"/>
                    </a:lnTo>
                    <a:lnTo>
                      <a:pt x="44" y="234"/>
                    </a:lnTo>
                    <a:lnTo>
                      <a:pt x="50" y="216"/>
                    </a:lnTo>
                    <a:lnTo>
                      <a:pt x="56" y="198"/>
                    </a:lnTo>
                    <a:lnTo>
                      <a:pt x="60" y="180"/>
                    </a:lnTo>
                    <a:lnTo>
                      <a:pt x="62" y="164"/>
                    </a:lnTo>
                    <a:lnTo>
                      <a:pt x="56" y="180"/>
                    </a:lnTo>
                    <a:lnTo>
                      <a:pt x="42" y="218"/>
                    </a:lnTo>
                    <a:lnTo>
                      <a:pt x="34" y="238"/>
                    </a:lnTo>
                    <a:lnTo>
                      <a:pt x="22" y="258"/>
                    </a:lnTo>
                    <a:lnTo>
                      <a:pt x="12" y="272"/>
                    </a:lnTo>
                    <a:lnTo>
                      <a:pt x="6" y="278"/>
                    </a:lnTo>
                    <a:lnTo>
                      <a:pt x="0" y="280"/>
                    </a:lnTo>
                    <a:lnTo>
                      <a:pt x="12" y="254"/>
                    </a:lnTo>
                    <a:lnTo>
                      <a:pt x="24" y="226"/>
                    </a:lnTo>
                    <a:lnTo>
                      <a:pt x="36" y="190"/>
                    </a:lnTo>
                    <a:lnTo>
                      <a:pt x="40" y="170"/>
                    </a:lnTo>
                    <a:lnTo>
                      <a:pt x="44" y="150"/>
                    </a:lnTo>
                    <a:lnTo>
                      <a:pt x="44" y="130"/>
                    </a:lnTo>
                    <a:lnTo>
                      <a:pt x="44" y="110"/>
                    </a:lnTo>
                    <a:lnTo>
                      <a:pt x="40" y="90"/>
                    </a:lnTo>
                    <a:lnTo>
                      <a:pt x="34" y="70"/>
                    </a:lnTo>
                    <a:lnTo>
                      <a:pt x="26" y="52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4" name="Freeform 178"/>
              <p:cNvSpPr>
                <a:spLocks/>
              </p:cNvSpPr>
              <p:nvPr/>
            </p:nvSpPr>
            <p:spPr bwMode="auto">
              <a:xfrm>
                <a:off x="5103" y="3297"/>
                <a:ext cx="52" cy="254"/>
              </a:xfrm>
              <a:custGeom>
                <a:avLst/>
                <a:gdLst>
                  <a:gd name="T0" fmla="*/ 0 w 52"/>
                  <a:gd name="T1" fmla="*/ 0 h 254"/>
                  <a:gd name="T2" fmla="*/ 0 w 52"/>
                  <a:gd name="T3" fmla="*/ 0 h 254"/>
                  <a:gd name="T4" fmla="*/ 6 w 52"/>
                  <a:gd name="T5" fmla="*/ 6 h 254"/>
                  <a:gd name="T6" fmla="*/ 10 w 52"/>
                  <a:gd name="T7" fmla="*/ 10 h 254"/>
                  <a:gd name="T8" fmla="*/ 18 w 52"/>
                  <a:gd name="T9" fmla="*/ 22 h 254"/>
                  <a:gd name="T10" fmla="*/ 18 w 52"/>
                  <a:gd name="T11" fmla="*/ 22 h 254"/>
                  <a:gd name="T12" fmla="*/ 26 w 52"/>
                  <a:gd name="T13" fmla="*/ 36 h 254"/>
                  <a:gd name="T14" fmla="*/ 34 w 52"/>
                  <a:gd name="T15" fmla="*/ 50 h 254"/>
                  <a:gd name="T16" fmla="*/ 34 w 52"/>
                  <a:gd name="T17" fmla="*/ 50 h 254"/>
                  <a:gd name="T18" fmla="*/ 40 w 52"/>
                  <a:gd name="T19" fmla="*/ 66 h 254"/>
                  <a:gd name="T20" fmla="*/ 46 w 52"/>
                  <a:gd name="T21" fmla="*/ 82 h 254"/>
                  <a:gd name="T22" fmla="*/ 50 w 52"/>
                  <a:gd name="T23" fmla="*/ 98 h 254"/>
                  <a:gd name="T24" fmla="*/ 52 w 52"/>
                  <a:gd name="T25" fmla="*/ 116 h 254"/>
                  <a:gd name="T26" fmla="*/ 52 w 52"/>
                  <a:gd name="T27" fmla="*/ 116 h 254"/>
                  <a:gd name="T28" fmla="*/ 52 w 52"/>
                  <a:gd name="T29" fmla="*/ 134 h 254"/>
                  <a:gd name="T30" fmla="*/ 52 w 52"/>
                  <a:gd name="T31" fmla="*/ 150 h 254"/>
                  <a:gd name="T32" fmla="*/ 46 w 52"/>
                  <a:gd name="T33" fmla="*/ 186 h 254"/>
                  <a:gd name="T34" fmla="*/ 46 w 52"/>
                  <a:gd name="T35" fmla="*/ 186 h 254"/>
                  <a:gd name="T36" fmla="*/ 42 w 52"/>
                  <a:gd name="T37" fmla="*/ 204 h 254"/>
                  <a:gd name="T38" fmla="*/ 38 w 52"/>
                  <a:gd name="T39" fmla="*/ 220 h 254"/>
                  <a:gd name="T40" fmla="*/ 32 w 52"/>
                  <a:gd name="T41" fmla="*/ 238 h 254"/>
                  <a:gd name="T42" fmla="*/ 24 w 52"/>
                  <a:gd name="T43" fmla="*/ 254 h 254"/>
                  <a:gd name="T44" fmla="*/ 24 w 52"/>
                  <a:gd name="T45" fmla="*/ 254 h 254"/>
                  <a:gd name="T46" fmla="*/ 22 w 52"/>
                  <a:gd name="T47" fmla="*/ 254 h 254"/>
                  <a:gd name="T48" fmla="*/ 22 w 52"/>
                  <a:gd name="T49" fmla="*/ 252 h 254"/>
                  <a:gd name="T50" fmla="*/ 22 w 52"/>
                  <a:gd name="T51" fmla="*/ 252 h 254"/>
                  <a:gd name="T52" fmla="*/ 32 w 52"/>
                  <a:gd name="T53" fmla="*/ 224 h 254"/>
                  <a:gd name="T54" fmla="*/ 32 w 52"/>
                  <a:gd name="T55" fmla="*/ 224 h 254"/>
                  <a:gd name="T56" fmla="*/ 42 w 52"/>
                  <a:gd name="T57" fmla="*/ 192 h 254"/>
                  <a:gd name="T58" fmla="*/ 42 w 52"/>
                  <a:gd name="T59" fmla="*/ 192 h 254"/>
                  <a:gd name="T60" fmla="*/ 48 w 52"/>
                  <a:gd name="T61" fmla="*/ 158 h 254"/>
                  <a:gd name="T62" fmla="*/ 48 w 52"/>
                  <a:gd name="T63" fmla="*/ 122 h 254"/>
                  <a:gd name="T64" fmla="*/ 48 w 52"/>
                  <a:gd name="T65" fmla="*/ 122 h 254"/>
                  <a:gd name="T66" fmla="*/ 48 w 52"/>
                  <a:gd name="T67" fmla="*/ 106 h 254"/>
                  <a:gd name="T68" fmla="*/ 46 w 52"/>
                  <a:gd name="T69" fmla="*/ 90 h 254"/>
                  <a:gd name="T70" fmla="*/ 42 w 52"/>
                  <a:gd name="T71" fmla="*/ 74 h 254"/>
                  <a:gd name="T72" fmla="*/ 36 w 52"/>
                  <a:gd name="T73" fmla="*/ 58 h 254"/>
                  <a:gd name="T74" fmla="*/ 36 w 52"/>
                  <a:gd name="T75" fmla="*/ 58 h 254"/>
                  <a:gd name="T76" fmla="*/ 30 w 52"/>
                  <a:gd name="T77" fmla="*/ 44 h 254"/>
                  <a:gd name="T78" fmla="*/ 20 w 52"/>
                  <a:gd name="T79" fmla="*/ 28 h 254"/>
                  <a:gd name="T80" fmla="*/ 20 w 52"/>
                  <a:gd name="T81" fmla="*/ 28 h 254"/>
                  <a:gd name="T82" fmla="*/ 12 w 52"/>
                  <a:gd name="T83" fmla="*/ 14 h 254"/>
                  <a:gd name="T84" fmla="*/ 6 w 52"/>
                  <a:gd name="T85" fmla="*/ 8 h 254"/>
                  <a:gd name="T86" fmla="*/ 0 w 52"/>
                  <a:gd name="T87" fmla="*/ 2 h 254"/>
                  <a:gd name="T88" fmla="*/ 0 w 52"/>
                  <a:gd name="T89" fmla="*/ 2 h 254"/>
                  <a:gd name="T90" fmla="*/ 0 w 52"/>
                  <a:gd name="T91" fmla="*/ 0 h 254"/>
                  <a:gd name="T92" fmla="*/ 0 w 52"/>
                  <a:gd name="T93" fmla="*/ 0 h 25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"/>
                  <a:gd name="T142" fmla="*/ 0 h 254"/>
                  <a:gd name="T143" fmla="*/ 52 w 52"/>
                  <a:gd name="T144" fmla="*/ 254 h 25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" h="254">
                    <a:moveTo>
                      <a:pt x="0" y="0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10" y="10"/>
                    </a:lnTo>
                    <a:lnTo>
                      <a:pt x="18" y="22"/>
                    </a:lnTo>
                    <a:lnTo>
                      <a:pt x="26" y="36"/>
                    </a:lnTo>
                    <a:lnTo>
                      <a:pt x="34" y="50"/>
                    </a:lnTo>
                    <a:lnTo>
                      <a:pt x="40" y="66"/>
                    </a:lnTo>
                    <a:lnTo>
                      <a:pt x="46" y="82"/>
                    </a:lnTo>
                    <a:lnTo>
                      <a:pt x="50" y="98"/>
                    </a:lnTo>
                    <a:lnTo>
                      <a:pt x="52" y="116"/>
                    </a:lnTo>
                    <a:lnTo>
                      <a:pt x="52" y="134"/>
                    </a:lnTo>
                    <a:lnTo>
                      <a:pt x="52" y="150"/>
                    </a:lnTo>
                    <a:lnTo>
                      <a:pt x="46" y="186"/>
                    </a:lnTo>
                    <a:lnTo>
                      <a:pt x="42" y="204"/>
                    </a:lnTo>
                    <a:lnTo>
                      <a:pt x="38" y="220"/>
                    </a:lnTo>
                    <a:lnTo>
                      <a:pt x="32" y="238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32" y="224"/>
                    </a:lnTo>
                    <a:lnTo>
                      <a:pt x="42" y="192"/>
                    </a:lnTo>
                    <a:lnTo>
                      <a:pt x="48" y="158"/>
                    </a:lnTo>
                    <a:lnTo>
                      <a:pt x="48" y="122"/>
                    </a:lnTo>
                    <a:lnTo>
                      <a:pt x="48" y="106"/>
                    </a:lnTo>
                    <a:lnTo>
                      <a:pt x="46" y="90"/>
                    </a:lnTo>
                    <a:lnTo>
                      <a:pt x="42" y="74"/>
                    </a:lnTo>
                    <a:lnTo>
                      <a:pt x="36" y="58"/>
                    </a:lnTo>
                    <a:lnTo>
                      <a:pt x="30" y="44"/>
                    </a:lnTo>
                    <a:lnTo>
                      <a:pt x="20" y="28"/>
                    </a:lnTo>
                    <a:lnTo>
                      <a:pt x="12" y="14"/>
                    </a:lnTo>
                    <a:lnTo>
                      <a:pt x="6" y="8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5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5" name="Freeform 179"/>
              <p:cNvSpPr>
                <a:spLocks/>
              </p:cNvSpPr>
              <p:nvPr/>
            </p:nvSpPr>
            <p:spPr bwMode="auto">
              <a:xfrm>
                <a:off x="5067" y="3399"/>
                <a:ext cx="30" cy="18"/>
              </a:xfrm>
              <a:custGeom>
                <a:avLst/>
                <a:gdLst>
                  <a:gd name="T0" fmla="*/ 0 w 30"/>
                  <a:gd name="T1" fmla="*/ 4 h 18"/>
                  <a:gd name="T2" fmla="*/ 0 w 30"/>
                  <a:gd name="T3" fmla="*/ 4 h 18"/>
                  <a:gd name="T4" fmla="*/ 0 w 30"/>
                  <a:gd name="T5" fmla="*/ 6 h 18"/>
                  <a:gd name="T6" fmla="*/ 6 w 30"/>
                  <a:gd name="T7" fmla="*/ 8 h 18"/>
                  <a:gd name="T8" fmla="*/ 14 w 30"/>
                  <a:gd name="T9" fmla="*/ 6 h 18"/>
                  <a:gd name="T10" fmla="*/ 30 w 30"/>
                  <a:gd name="T11" fmla="*/ 0 h 18"/>
                  <a:gd name="T12" fmla="*/ 30 w 30"/>
                  <a:gd name="T13" fmla="*/ 0 h 18"/>
                  <a:gd name="T14" fmla="*/ 22 w 30"/>
                  <a:gd name="T15" fmla="*/ 8 h 18"/>
                  <a:gd name="T16" fmla="*/ 14 w 30"/>
                  <a:gd name="T17" fmla="*/ 14 h 18"/>
                  <a:gd name="T18" fmla="*/ 8 w 30"/>
                  <a:gd name="T19" fmla="*/ 18 h 18"/>
                  <a:gd name="T20" fmla="*/ 8 w 30"/>
                  <a:gd name="T21" fmla="*/ 18 h 18"/>
                  <a:gd name="T22" fmla="*/ 2 w 30"/>
                  <a:gd name="T23" fmla="*/ 18 h 18"/>
                  <a:gd name="T24" fmla="*/ 0 w 30"/>
                  <a:gd name="T25" fmla="*/ 14 h 18"/>
                  <a:gd name="T26" fmla="*/ 0 w 30"/>
                  <a:gd name="T27" fmla="*/ 10 h 18"/>
                  <a:gd name="T28" fmla="*/ 0 w 30"/>
                  <a:gd name="T29" fmla="*/ 4 h 18"/>
                  <a:gd name="T30" fmla="*/ 0 w 30"/>
                  <a:gd name="T31" fmla="*/ 4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18"/>
                  <a:gd name="T50" fmla="*/ 30 w 3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18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4" y="6"/>
                    </a:lnTo>
                    <a:lnTo>
                      <a:pt x="30" y="0"/>
                    </a:lnTo>
                    <a:lnTo>
                      <a:pt x="22" y="8"/>
                    </a:lnTo>
                    <a:lnTo>
                      <a:pt x="14" y="14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6" name="Freeform 180"/>
              <p:cNvSpPr>
                <a:spLocks/>
              </p:cNvSpPr>
              <p:nvPr/>
            </p:nvSpPr>
            <p:spPr bwMode="auto">
              <a:xfrm>
                <a:off x="5035" y="3463"/>
                <a:ext cx="24" cy="14"/>
              </a:xfrm>
              <a:custGeom>
                <a:avLst/>
                <a:gdLst>
                  <a:gd name="T0" fmla="*/ 0 w 24"/>
                  <a:gd name="T1" fmla="*/ 4 h 14"/>
                  <a:gd name="T2" fmla="*/ 0 w 24"/>
                  <a:gd name="T3" fmla="*/ 4 h 14"/>
                  <a:gd name="T4" fmla="*/ 2 w 24"/>
                  <a:gd name="T5" fmla="*/ 0 h 14"/>
                  <a:gd name="T6" fmla="*/ 2 w 24"/>
                  <a:gd name="T7" fmla="*/ 0 h 14"/>
                  <a:gd name="T8" fmla="*/ 4 w 24"/>
                  <a:gd name="T9" fmla="*/ 0 h 14"/>
                  <a:gd name="T10" fmla="*/ 4 w 24"/>
                  <a:gd name="T11" fmla="*/ 0 h 14"/>
                  <a:gd name="T12" fmla="*/ 12 w 24"/>
                  <a:gd name="T13" fmla="*/ 8 h 14"/>
                  <a:gd name="T14" fmla="*/ 18 w 24"/>
                  <a:gd name="T15" fmla="*/ 12 h 14"/>
                  <a:gd name="T16" fmla="*/ 24 w 24"/>
                  <a:gd name="T17" fmla="*/ 12 h 14"/>
                  <a:gd name="T18" fmla="*/ 24 w 24"/>
                  <a:gd name="T19" fmla="*/ 12 h 14"/>
                  <a:gd name="T20" fmla="*/ 22 w 24"/>
                  <a:gd name="T21" fmla="*/ 14 h 14"/>
                  <a:gd name="T22" fmla="*/ 16 w 24"/>
                  <a:gd name="T23" fmla="*/ 14 h 14"/>
                  <a:gd name="T24" fmla="*/ 8 w 24"/>
                  <a:gd name="T25" fmla="*/ 12 h 14"/>
                  <a:gd name="T26" fmla="*/ 4 w 24"/>
                  <a:gd name="T27" fmla="*/ 8 h 14"/>
                  <a:gd name="T28" fmla="*/ 0 w 24"/>
                  <a:gd name="T29" fmla="*/ 4 h 14"/>
                  <a:gd name="T30" fmla="*/ 0 w 24"/>
                  <a:gd name="T31" fmla="*/ 4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"/>
                  <a:gd name="T49" fmla="*/ 0 h 14"/>
                  <a:gd name="T50" fmla="*/ 24 w 24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" h="1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2" y="8"/>
                    </a:lnTo>
                    <a:lnTo>
                      <a:pt x="18" y="12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7" name="Freeform 181"/>
              <p:cNvSpPr>
                <a:spLocks/>
              </p:cNvSpPr>
              <p:nvPr/>
            </p:nvSpPr>
            <p:spPr bwMode="auto">
              <a:xfrm>
                <a:off x="5041" y="3475"/>
                <a:ext cx="18" cy="14"/>
              </a:xfrm>
              <a:custGeom>
                <a:avLst/>
                <a:gdLst>
                  <a:gd name="T0" fmla="*/ 12 w 18"/>
                  <a:gd name="T1" fmla="*/ 0 h 14"/>
                  <a:gd name="T2" fmla="*/ 12 w 18"/>
                  <a:gd name="T3" fmla="*/ 0 h 14"/>
                  <a:gd name="T4" fmla="*/ 8 w 18"/>
                  <a:gd name="T5" fmla="*/ 4 h 14"/>
                  <a:gd name="T6" fmla="*/ 2 w 18"/>
                  <a:gd name="T7" fmla="*/ 6 h 14"/>
                  <a:gd name="T8" fmla="*/ 2 w 18"/>
                  <a:gd name="T9" fmla="*/ 6 h 14"/>
                  <a:gd name="T10" fmla="*/ 0 w 18"/>
                  <a:gd name="T11" fmla="*/ 8 h 14"/>
                  <a:gd name="T12" fmla="*/ 0 w 18"/>
                  <a:gd name="T13" fmla="*/ 10 h 14"/>
                  <a:gd name="T14" fmla="*/ 0 w 18"/>
                  <a:gd name="T15" fmla="*/ 12 h 14"/>
                  <a:gd name="T16" fmla="*/ 4 w 18"/>
                  <a:gd name="T17" fmla="*/ 14 h 14"/>
                  <a:gd name="T18" fmla="*/ 4 w 18"/>
                  <a:gd name="T19" fmla="*/ 14 h 14"/>
                  <a:gd name="T20" fmla="*/ 8 w 18"/>
                  <a:gd name="T21" fmla="*/ 12 h 14"/>
                  <a:gd name="T22" fmla="*/ 12 w 18"/>
                  <a:gd name="T23" fmla="*/ 8 h 14"/>
                  <a:gd name="T24" fmla="*/ 18 w 18"/>
                  <a:gd name="T25" fmla="*/ 0 h 14"/>
                  <a:gd name="T26" fmla="*/ 12 w 18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14"/>
                  <a:gd name="T44" fmla="*/ 18 w 18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14">
                    <a:moveTo>
                      <a:pt x="12" y="0"/>
                    </a:moveTo>
                    <a:lnTo>
                      <a:pt x="12" y="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2" y="8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17F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8" name="Freeform 182"/>
              <p:cNvSpPr>
                <a:spLocks/>
              </p:cNvSpPr>
              <p:nvPr/>
            </p:nvSpPr>
            <p:spPr bwMode="auto">
              <a:xfrm>
                <a:off x="4195" y="3909"/>
                <a:ext cx="1154" cy="138"/>
              </a:xfrm>
              <a:custGeom>
                <a:avLst/>
                <a:gdLst>
                  <a:gd name="T0" fmla="*/ 1154 w 1154"/>
                  <a:gd name="T1" fmla="*/ 130 h 138"/>
                  <a:gd name="T2" fmla="*/ 1154 w 1154"/>
                  <a:gd name="T3" fmla="*/ 130 h 138"/>
                  <a:gd name="T4" fmla="*/ 1144 w 1154"/>
                  <a:gd name="T5" fmla="*/ 116 h 138"/>
                  <a:gd name="T6" fmla="*/ 1128 w 1154"/>
                  <a:gd name="T7" fmla="*/ 104 h 138"/>
                  <a:gd name="T8" fmla="*/ 1108 w 1154"/>
                  <a:gd name="T9" fmla="*/ 90 h 138"/>
                  <a:gd name="T10" fmla="*/ 1086 w 1154"/>
                  <a:gd name="T11" fmla="*/ 78 h 138"/>
                  <a:gd name="T12" fmla="*/ 1058 w 1154"/>
                  <a:gd name="T13" fmla="*/ 68 h 138"/>
                  <a:gd name="T14" fmla="*/ 1028 w 1154"/>
                  <a:gd name="T15" fmla="*/ 56 h 138"/>
                  <a:gd name="T16" fmla="*/ 994 w 1154"/>
                  <a:gd name="T17" fmla="*/ 46 h 138"/>
                  <a:gd name="T18" fmla="*/ 958 w 1154"/>
                  <a:gd name="T19" fmla="*/ 38 h 138"/>
                  <a:gd name="T20" fmla="*/ 918 w 1154"/>
                  <a:gd name="T21" fmla="*/ 30 h 138"/>
                  <a:gd name="T22" fmla="*/ 876 w 1154"/>
                  <a:gd name="T23" fmla="*/ 22 h 138"/>
                  <a:gd name="T24" fmla="*/ 832 w 1154"/>
                  <a:gd name="T25" fmla="*/ 16 h 138"/>
                  <a:gd name="T26" fmla="*/ 784 w 1154"/>
                  <a:gd name="T27" fmla="*/ 10 h 138"/>
                  <a:gd name="T28" fmla="*/ 736 w 1154"/>
                  <a:gd name="T29" fmla="*/ 6 h 138"/>
                  <a:gd name="T30" fmla="*/ 684 w 1154"/>
                  <a:gd name="T31" fmla="*/ 4 h 138"/>
                  <a:gd name="T32" fmla="*/ 632 w 1154"/>
                  <a:gd name="T33" fmla="*/ 2 h 138"/>
                  <a:gd name="T34" fmla="*/ 578 w 1154"/>
                  <a:gd name="T35" fmla="*/ 0 h 138"/>
                  <a:gd name="T36" fmla="*/ 578 w 1154"/>
                  <a:gd name="T37" fmla="*/ 0 h 138"/>
                  <a:gd name="T38" fmla="*/ 524 w 1154"/>
                  <a:gd name="T39" fmla="*/ 2 h 138"/>
                  <a:gd name="T40" fmla="*/ 470 w 1154"/>
                  <a:gd name="T41" fmla="*/ 4 h 138"/>
                  <a:gd name="T42" fmla="*/ 416 w 1154"/>
                  <a:gd name="T43" fmla="*/ 6 h 138"/>
                  <a:gd name="T44" fmla="*/ 366 w 1154"/>
                  <a:gd name="T45" fmla="*/ 12 h 138"/>
                  <a:gd name="T46" fmla="*/ 318 w 1154"/>
                  <a:gd name="T47" fmla="*/ 16 h 138"/>
                  <a:gd name="T48" fmla="*/ 272 w 1154"/>
                  <a:gd name="T49" fmla="*/ 24 h 138"/>
                  <a:gd name="T50" fmla="*/ 228 w 1154"/>
                  <a:gd name="T51" fmla="*/ 32 h 138"/>
                  <a:gd name="T52" fmla="*/ 188 w 1154"/>
                  <a:gd name="T53" fmla="*/ 40 h 138"/>
                  <a:gd name="T54" fmla="*/ 152 w 1154"/>
                  <a:gd name="T55" fmla="*/ 50 h 138"/>
                  <a:gd name="T56" fmla="*/ 118 w 1154"/>
                  <a:gd name="T57" fmla="*/ 60 h 138"/>
                  <a:gd name="T58" fmla="*/ 88 w 1154"/>
                  <a:gd name="T59" fmla="*/ 72 h 138"/>
                  <a:gd name="T60" fmla="*/ 62 w 1154"/>
                  <a:gd name="T61" fmla="*/ 84 h 138"/>
                  <a:gd name="T62" fmla="*/ 38 w 1154"/>
                  <a:gd name="T63" fmla="*/ 96 h 138"/>
                  <a:gd name="T64" fmla="*/ 22 w 1154"/>
                  <a:gd name="T65" fmla="*/ 110 h 138"/>
                  <a:gd name="T66" fmla="*/ 8 w 1154"/>
                  <a:gd name="T67" fmla="*/ 124 h 138"/>
                  <a:gd name="T68" fmla="*/ 0 w 1154"/>
                  <a:gd name="T69" fmla="*/ 138 h 138"/>
                  <a:gd name="T70" fmla="*/ 1154 w 1154"/>
                  <a:gd name="T71" fmla="*/ 138 h 138"/>
                  <a:gd name="T72" fmla="*/ 1154 w 1154"/>
                  <a:gd name="T73" fmla="*/ 130 h 1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4"/>
                  <a:gd name="T112" fmla="*/ 0 h 138"/>
                  <a:gd name="T113" fmla="*/ 1154 w 1154"/>
                  <a:gd name="T114" fmla="*/ 138 h 1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4" h="138">
                    <a:moveTo>
                      <a:pt x="1154" y="130"/>
                    </a:moveTo>
                    <a:lnTo>
                      <a:pt x="1154" y="130"/>
                    </a:lnTo>
                    <a:lnTo>
                      <a:pt x="1144" y="116"/>
                    </a:lnTo>
                    <a:lnTo>
                      <a:pt x="1128" y="104"/>
                    </a:lnTo>
                    <a:lnTo>
                      <a:pt x="1108" y="90"/>
                    </a:lnTo>
                    <a:lnTo>
                      <a:pt x="1086" y="78"/>
                    </a:lnTo>
                    <a:lnTo>
                      <a:pt x="1058" y="68"/>
                    </a:lnTo>
                    <a:lnTo>
                      <a:pt x="1028" y="56"/>
                    </a:lnTo>
                    <a:lnTo>
                      <a:pt x="994" y="46"/>
                    </a:lnTo>
                    <a:lnTo>
                      <a:pt x="958" y="38"/>
                    </a:lnTo>
                    <a:lnTo>
                      <a:pt x="918" y="30"/>
                    </a:lnTo>
                    <a:lnTo>
                      <a:pt x="876" y="22"/>
                    </a:lnTo>
                    <a:lnTo>
                      <a:pt x="832" y="16"/>
                    </a:lnTo>
                    <a:lnTo>
                      <a:pt x="784" y="10"/>
                    </a:lnTo>
                    <a:lnTo>
                      <a:pt x="736" y="6"/>
                    </a:lnTo>
                    <a:lnTo>
                      <a:pt x="684" y="4"/>
                    </a:lnTo>
                    <a:lnTo>
                      <a:pt x="632" y="2"/>
                    </a:lnTo>
                    <a:lnTo>
                      <a:pt x="578" y="0"/>
                    </a:lnTo>
                    <a:lnTo>
                      <a:pt x="524" y="2"/>
                    </a:lnTo>
                    <a:lnTo>
                      <a:pt x="470" y="4"/>
                    </a:lnTo>
                    <a:lnTo>
                      <a:pt x="416" y="6"/>
                    </a:lnTo>
                    <a:lnTo>
                      <a:pt x="366" y="12"/>
                    </a:lnTo>
                    <a:lnTo>
                      <a:pt x="318" y="16"/>
                    </a:lnTo>
                    <a:lnTo>
                      <a:pt x="272" y="24"/>
                    </a:lnTo>
                    <a:lnTo>
                      <a:pt x="228" y="32"/>
                    </a:lnTo>
                    <a:lnTo>
                      <a:pt x="188" y="40"/>
                    </a:lnTo>
                    <a:lnTo>
                      <a:pt x="152" y="50"/>
                    </a:lnTo>
                    <a:lnTo>
                      <a:pt x="118" y="60"/>
                    </a:lnTo>
                    <a:lnTo>
                      <a:pt x="88" y="72"/>
                    </a:lnTo>
                    <a:lnTo>
                      <a:pt x="62" y="84"/>
                    </a:lnTo>
                    <a:lnTo>
                      <a:pt x="38" y="96"/>
                    </a:lnTo>
                    <a:lnTo>
                      <a:pt x="22" y="110"/>
                    </a:lnTo>
                    <a:lnTo>
                      <a:pt x="8" y="124"/>
                    </a:lnTo>
                    <a:lnTo>
                      <a:pt x="0" y="138"/>
                    </a:lnTo>
                    <a:lnTo>
                      <a:pt x="1154" y="138"/>
                    </a:lnTo>
                    <a:lnTo>
                      <a:pt x="1154" y="130"/>
                    </a:lnTo>
                    <a:close/>
                  </a:path>
                </a:pathLst>
              </a:custGeom>
              <a:solidFill>
                <a:srgbClr val="AF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9" name="Freeform 183"/>
              <p:cNvSpPr>
                <a:spLocks/>
              </p:cNvSpPr>
              <p:nvPr/>
            </p:nvSpPr>
            <p:spPr bwMode="auto">
              <a:xfrm>
                <a:off x="4909" y="3927"/>
                <a:ext cx="246" cy="52"/>
              </a:xfrm>
              <a:custGeom>
                <a:avLst/>
                <a:gdLst>
                  <a:gd name="T0" fmla="*/ 214 w 246"/>
                  <a:gd name="T1" fmla="*/ 12 h 52"/>
                  <a:gd name="T2" fmla="*/ 214 w 246"/>
                  <a:gd name="T3" fmla="*/ 12 h 52"/>
                  <a:gd name="T4" fmla="*/ 192 w 246"/>
                  <a:gd name="T5" fmla="*/ 14 h 52"/>
                  <a:gd name="T6" fmla="*/ 170 w 246"/>
                  <a:gd name="T7" fmla="*/ 14 h 52"/>
                  <a:gd name="T8" fmla="*/ 146 w 246"/>
                  <a:gd name="T9" fmla="*/ 12 h 52"/>
                  <a:gd name="T10" fmla="*/ 146 w 246"/>
                  <a:gd name="T11" fmla="*/ 12 h 52"/>
                  <a:gd name="T12" fmla="*/ 108 w 246"/>
                  <a:gd name="T13" fmla="*/ 4 h 52"/>
                  <a:gd name="T14" fmla="*/ 94 w 246"/>
                  <a:gd name="T15" fmla="*/ 2 h 52"/>
                  <a:gd name="T16" fmla="*/ 84 w 246"/>
                  <a:gd name="T17" fmla="*/ 0 h 52"/>
                  <a:gd name="T18" fmla="*/ 84 w 246"/>
                  <a:gd name="T19" fmla="*/ 0 h 52"/>
                  <a:gd name="T20" fmla="*/ 76 w 246"/>
                  <a:gd name="T21" fmla="*/ 2 h 52"/>
                  <a:gd name="T22" fmla="*/ 66 w 246"/>
                  <a:gd name="T23" fmla="*/ 4 h 52"/>
                  <a:gd name="T24" fmla="*/ 42 w 246"/>
                  <a:gd name="T25" fmla="*/ 14 h 52"/>
                  <a:gd name="T26" fmla="*/ 0 w 246"/>
                  <a:gd name="T27" fmla="*/ 32 h 52"/>
                  <a:gd name="T28" fmla="*/ 0 w 246"/>
                  <a:gd name="T29" fmla="*/ 32 h 52"/>
                  <a:gd name="T30" fmla="*/ 0 w 246"/>
                  <a:gd name="T31" fmla="*/ 36 h 52"/>
                  <a:gd name="T32" fmla="*/ 4 w 246"/>
                  <a:gd name="T33" fmla="*/ 38 h 52"/>
                  <a:gd name="T34" fmla="*/ 10 w 246"/>
                  <a:gd name="T35" fmla="*/ 40 h 52"/>
                  <a:gd name="T36" fmla="*/ 10 w 246"/>
                  <a:gd name="T37" fmla="*/ 40 h 52"/>
                  <a:gd name="T38" fmla="*/ 14 w 246"/>
                  <a:gd name="T39" fmla="*/ 42 h 52"/>
                  <a:gd name="T40" fmla="*/ 20 w 246"/>
                  <a:gd name="T41" fmla="*/ 42 h 52"/>
                  <a:gd name="T42" fmla="*/ 28 w 246"/>
                  <a:gd name="T43" fmla="*/ 42 h 52"/>
                  <a:gd name="T44" fmla="*/ 28 w 246"/>
                  <a:gd name="T45" fmla="*/ 42 h 52"/>
                  <a:gd name="T46" fmla="*/ 42 w 246"/>
                  <a:gd name="T47" fmla="*/ 36 h 52"/>
                  <a:gd name="T48" fmla="*/ 52 w 246"/>
                  <a:gd name="T49" fmla="*/ 32 h 52"/>
                  <a:gd name="T50" fmla="*/ 58 w 246"/>
                  <a:gd name="T51" fmla="*/ 32 h 52"/>
                  <a:gd name="T52" fmla="*/ 58 w 246"/>
                  <a:gd name="T53" fmla="*/ 32 h 52"/>
                  <a:gd name="T54" fmla="*/ 60 w 246"/>
                  <a:gd name="T55" fmla="*/ 32 h 52"/>
                  <a:gd name="T56" fmla="*/ 58 w 246"/>
                  <a:gd name="T57" fmla="*/ 34 h 52"/>
                  <a:gd name="T58" fmla="*/ 50 w 246"/>
                  <a:gd name="T59" fmla="*/ 38 h 52"/>
                  <a:gd name="T60" fmla="*/ 32 w 246"/>
                  <a:gd name="T61" fmla="*/ 48 h 52"/>
                  <a:gd name="T62" fmla="*/ 32 w 246"/>
                  <a:gd name="T63" fmla="*/ 48 h 52"/>
                  <a:gd name="T64" fmla="*/ 34 w 246"/>
                  <a:gd name="T65" fmla="*/ 48 h 52"/>
                  <a:gd name="T66" fmla="*/ 36 w 246"/>
                  <a:gd name="T67" fmla="*/ 50 h 52"/>
                  <a:gd name="T68" fmla="*/ 42 w 246"/>
                  <a:gd name="T69" fmla="*/ 52 h 52"/>
                  <a:gd name="T70" fmla="*/ 50 w 246"/>
                  <a:gd name="T71" fmla="*/ 50 h 52"/>
                  <a:gd name="T72" fmla="*/ 50 w 246"/>
                  <a:gd name="T73" fmla="*/ 50 h 52"/>
                  <a:gd name="T74" fmla="*/ 72 w 246"/>
                  <a:gd name="T75" fmla="*/ 40 h 52"/>
                  <a:gd name="T76" fmla="*/ 84 w 246"/>
                  <a:gd name="T77" fmla="*/ 36 h 52"/>
                  <a:gd name="T78" fmla="*/ 98 w 246"/>
                  <a:gd name="T79" fmla="*/ 36 h 52"/>
                  <a:gd name="T80" fmla="*/ 98 w 246"/>
                  <a:gd name="T81" fmla="*/ 36 h 52"/>
                  <a:gd name="T82" fmla="*/ 128 w 246"/>
                  <a:gd name="T83" fmla="*/ 38 h 52"/>
                  <a:gd name="T84" fmla="*/ 140 w 246"/>
                  <a:gd name="T85" fmla="*/ 38 h 52"/>
                  <a:gd name="T86" fmla="*/ 150 w 246"/>
                  <a:gd name="T87" fmla="*/ 36 h 52"/>
                  <a:gd name="T88" fmla="*/ 150 w 246"/>
                  <a:gd name="T89" fmla="*/ 36 h 52"/>
                  <a:gd name="T90" fmla="*/ 158 w 246"/>
                  <a:gd name="T91" fmla="*/ 36 h 52"/>
                  <a:gd name="T92" fmla="*/ 168 w 246"/>
                  <a:gd name="T93" fmla="*/ 36 h 52"/>
                  <a:gd name="T94" fmla="*/ 198 w 246"/>
                  <a:gd name="T95" fmla="*/ 38 h 52"/>
                  <a:gd name="T96" fmla="*/ 228 w 246"/>
                  <a:gd name="T97" fmla="*/ 40 h 52"/>
                  <a:gd name="T98" fmla="*/ 246 w 246"/>
                  <a:gd name="T99" fmla="*/ 40 h 52"/>
                  <a:gd name="T100" fmla="*/ 246 w 246"/>
                  <a:gd name="T101" fmla="*/ 40 h 52"/>
                  <a:gd name="T102" fmla="*/ 246 w 246"/>
                  <a:gd name="T103" fmla="*/ 40 h 52"/>
                  <a:gd name="T104" fmla="*/ 244 w 246"/>
                  <a:gd name="T105" fmla="*/ 36 h 52"/>
                  <a:gd name="T106" fmla="*/ 234 w 246"/>
                  <a:gd name="T107" fmla="*/ 26 h 52"/>
                  <a:gd name="T108" fmla="*/ 214 w 246"/>
                  <a:gd name="T109" fmla="*/ 12 h 52"/>
                  <a:gd name="T110" fmla="*/ 214 w 246"/>
                  <a:gd name="T111" fmla="*/ 12 h 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6"/>
                  <a:gd name="T169" fmla="*/ 0 h 52"/>
                  <a:gd name="T170" fmla="*/ 246 w 246"/>
                  <a:gd name="T171" fmla="*/ 52 h 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6" h="52">
                    <a:moveTo>
                      <a:pt x="214" y="12"/>
                    </a:moveTo>
                    <a:lnTo>
                      <a:pt x="214" y="12"/>
                    </a:lnTo>
                    <a:lnTo>
                      <a:pt x="192" y="14"/>
                    </a:lnTo>
                    <a:lnTo>
                      <a:pt x="170" y="14"/>
                    </a:lnTo>
                    <a:lnTo>
                      <a:pt x="146" y="12"/>
                    </a:lnTo>
                    <a:lnTo>
                      <a:pt x="108" y="4"/>
                    </a:lnTo>
                    <a:lnTo>
                      <a:pt x="94" y="2"/>
                    </a:lnTo>
                    <a:lnTo>
                      <a:pt x="84" y="0"/>
                    </a:lnTo>
                    <a:lnTo>
                      <a:pt x="76" y="2"/>
                    </a:lnTo>
                    <a:lnTo>
                      <a:pt x="66" y="4"/>
                    </a:lnTo>
                    <a:lnTo>
                      <a:pt x="42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42" y="36"/>
                    </a:lnTo>
                    <a:lnTo>
                      <a:pt x="52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58" y="34"/>
                    </a:lnTo>
                    <a:lnTo>
                      <a:pt x="50" y="3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42" y="52"/>
                    </a:lnTo>
                    <a:lnTo>
                      <a:pt x="50" y="50"/>
                    </a:lnTo>
                    <a:lnTo>
                      <a:pt x="72" y="40"/>
                    </a:lnTo>
                    <a:lnTo>
                      <a:pt x="84" y="36"/>
                    </a:lnTo>
                    <a:lnTo>
                      <a:pt x="98" y="36"/>
                    </a:lnTo>
                    <a:lnTo>
                      <a:pt x="128" y="38"/>
                    </a:lnTo>
                    <a:lnTo>
                      <a:pt x="140" y="38"/>
                    </a:lnTo>
                    <a:lnTo>
                      <a:pt x="150" y="36"/>
                    </a:lnTo>
                    <a:lnTo>
                      <a:pt x="158" y="36"/>
                    </a:lnTo>
                    <a:lnTo>
                      <a:pt x="168" y="36"/>
                    </a:lnTo>
                    <a:lnTo>
                      <a:pt x="198" y="38"/>
                    </a:lnTo>
                    <a:lnTo>
                      <a:pt x="228" y="40"/>
                    </a:lnTo>
                    <a:lnTo>
                      <a:pt x="246" y="40"/>
                    </a:lnTo>
                    <a:lnTo>
                      <a:pt x="244" y="36"/>
                    </a:lnTo>
                    <a:lnTo>
                      <a:pt x="234" y="26"/>
                    </a:lnTo>
                    <a:lnTo>
                      <a:pt x="214" y="12"/>
                    </a:lnTo>
                    <a:close/>
                  </a:path>
                </a:pathLst>
              </a:custGeom>
              <a:solidFill>
                <a:srgbClr val="F8B3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0" name="Freeform 184"/>
              <p:cNvSpPr>
                <a:spLocks/>
              </p:cNvSpPr>
              <p:nvPr/>
            </p:nvSpPr>
            <p:spPr bwMode="auto">
              <a:xfrm>
                <a:off x="5189" y="3623"/>
                <a:ext cx="116" cy="338"/>
              </a:xfrm>
              <a:custGeom>
                <a:avLst/>
                <a:gdLst>
                  <a:gd name="T0" fmla="*/ 36 w 116"/>
                  <a:gd name="T1" fmla="*/ 0 h 338"/>
                  <a:gd name="T2" fmla="*/ 36 w 116"/>
                  <a:gd name="T3" fmla="*/ 0 h 338"/>
                  <a:gd name="T4" fmla="*/ 26 w 116"/>
                  <a:gd name="T5" fmla="*/ 0 h 338"/>
                  <a:gd name="T6" fmla="*/ 18 w 116"/>
                  <a:gd name="T7" fmla="*/ 4 h 338"/>
                  <a:gd name="T8" fmla="*/ 10 w 116"/>
                  <a:gd name="T9" fmla="*/ 12 h 338"/>
                  <a:gd name="T10" fmla="*/ 4 w 116"/>
                  <a:gd name="T11" fmla="*/ 22 h 338"/>
                  <a:gd name="T12" fmla="*/ 2 w 116"/>
                  <a:gd name="T13" fmla="*/ 28 h 338"/>
                  <a:gd name="T14" fmla="*/ 0 w 116"/>
                  <a:gd name="T15" fmla="*/ 36 h 338"/>
                  <a:gd name="T16" fmla="*/ 0 w 116"/>
                  <a:gd name="T17" fmla="*/ 46 h 338"/>
                  <a:gd name="T18" fmla="*/ 2 w 116"/>
                  <a:gd name="T19" fmla="*/ 56 h 338"/>
                  <a:gd name="T20" fmla="*/ 6 w 116"/>
                  <a:gd name="T21" fmla="*/ 68 h 338"/>
                  <a:gd name="T22" fmla="*/ 10 w 116"/>
                  <a:gd name="T23" fmla="*/ 82 h 338"/>
                  <a:gd name="T24" fmla="*/ 10 w 116"/>
                  <a:gd name="T25" fmla="*/ 82 h 338"/>
                  <a:gd name="T26" fmla="*/ 22 w 116"/>
                  <a:gd name="T27" fmla="*/ 114 h 338"/>
                  <a:gd name="T28" fmla="*/ 32 w 116"/>
                  <a:gd name="T29" fmla="*/ 146 h 338"/>
                  <a:gd name="T30" fmla="*/ 38 w 116"/>
                  <a:gd name="T31" fmla="*/ 178 h 338"/>
                  <a:gd name="T32" fmla="*/ 44 w 116"/>
                  <a:gd name="T33" fmla="*/ 208 h 338"/>
                  <a:gd name="T34" fmla="*/ 50 w 116"/>
                  <a:gd name="T35" fmla="*/ 262 h 338"/>
                  <a:gd name="T36" fmla="*/ 52 w 116"/>
                  <a:gd name="T37" fmla="*/ 300 h 338"/>
                  <a:gd name="T38" fmla="*/ 52 w 116"/>
                  <a:gd name="T39" fmla="*/ 300 h 338"/>
                  <a:gd name="T40" fmla="*/ 72 w 116"/>
                  <a:gd name="T41" fmla="*/ 314 h 338"/>
                  <a:gd name="T42" fmla="*/ 106 w 116"/>
                  <a:gd name="T43" fmla="*/ 336 h 338"/>
                  <a:gd name="T44" fmla="*/ 106 w 116"/>
                  <a:gd name="T45" fmla="*/ 336 h 338"/>
                  <a:gd name="T46" fmla="*/ 108 w 116"/>
                  <a:gd name="T47" fmla="*/ 338 h 338"/>
                  <a:gd name="T48" fmla="*/ 110 w 116"/>
                  <a:gd name="T49" fmla="*/ 336 h 338"/>
                  <a:gd name="T50" fmla="*/ 112 w 116"/>
                  <a:gd name="T51" fmla="*/ 330 h 338"/>
                  <a:gd name="T52" fmla="*/ 114 w 116"/>
                  <a:gd name="T53" fmla="*/ 322 h 338"/>
                  <a:gd name="T54" fmla="*/ 116 w 116"/>
                  <a:gd name="T55" fmla="*/ 308 h 338"/>
                  <a:gd name="T56" fmla="*/ 114 w 116"/>
                  <a:gd name="T57" fmla="*/ 272 h 338"/>
                  <a:gd name="T58" fmla="*/ 112 w 116"/>
                  <a:gd name="T59" fmla="*/ 228 h 338"/>
                  <a:gd name="T60" fmla="*/ 108 w 116"/>
                  <a:gd name="T61" fmla="*/ 182 h 338"/>
                  <a:gd name="T62" fmla="*/ 104 w 116"/>
                  <a:gd name="T63" fmla="*/ 138 h 338"/>
                  <a:gd name="T64" fmla="*/ 98 w 116"/>
                  <a:gd name="T65" fmla="*/ 102 h 338"/>
                  <a:gd name="T66" fmla="*/ 94 w 116"/>
                  <a:gd name="T67" fmla="*/ 78 h 338"/>
                  <a:gd name="T68" fmla="*/ 94 w 116"/>
                  <a:gd name="T69" fmla="*/ 78 h 338"/>
                  <a:gd name="T70" fmla="*/ 84 w 116"/>
                  <a:gd name="T71" fmla="*/ 48 h 338"/>
                  <a:gd name="T72" fmla="*/ 80 w 116"/>
                  <a:gd name="T73" fmla="*/ 34 h 338"/>
                  <a:gd name="T74" fmla="*/ 74 w 116"/>
                  <a:gd name="T75" fmla="*/ 24 h 338"/>
                  <a:gd name="T76" fmla="*/ 68 w 116"/>
                  <a:gd name="T77" fmla="*/ 14 h 338"/>
                  <a:gd name="T78" fmla="*/ 58 w 116"/>
                  <a:gd name="T79" fmla="*/ 6 h 338"/>
                  <a:gd name="T80" fmla="*/ 48 w 116"/>
                  <a:gd name="T81" fmla="*/ 0 h 338"/>
                  <a:gd name="T82" fmla="*/ 36 w 116"/>
                  <a:gd name="T83" fmla="*/ 0 h 338"/>
                  <a:gd name="T84" fmla="*/ 36 w 116"/>
                  <a:gd name="T85" fmla="*/ 0 h 3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38"/>
                  <a:gd name="T131" fmla="*/ 116 w 116"/>
                  <a:gd name="T132" fmla="*/ 338 h 3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38">
                    <a:moveTo>
                      <a:pt x="36" y="0"/>
                    </a:moveTo>
                    <a:lnTo>
                      <a:pt x="36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10" y="12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6" y="68"/>
                    </a:lnTo>
                    <a:lnTo>
                      <a:pt x="10" y="82"/>
                    </a:lnTo>
                    <a:lnTo>
                      <a:pt x="22" y="114"/>
                    </a:lnTo>
                    <a:lnTo>
                      <a:pt x="32" y="146"/>
                    </a:lnTo>
                    <a:lnTo>
                      <a:pt x="38" y="178"/>
                    </a:lnTo>
                    <a:lnTo>
                      <a:pt x="44" y="208"/>
                    </a:lnTo>
                    <a:lnTo>
                      <a:pt x="50" y="262"/>
                    </a:lnTo>
                    <a:lnTo>
                      <a:pt x="52" y="300"/>
                    </a:lnTo>
                    <a:lnTo>
                      <a:pt x="72" y="314"/>
                    </a:lnTo>
                    <a:lnTo>
                      <a:pt x="106" y="336"/>
                    </a:lnTo>
                    <a:lnTo>
                      <a:pt x="108" y="338"/>
                    </a:lnTo>
                    <a:lnTo>
                      <a:pt x="110" y="336"/>
                    </a:lnTo>
                    <a:lnTo>
                      <a:pt x="112" y="330"/>
                    </a:lnTo>
                    <a:lnTo>
                      <a:pt x="114" y="322"/>
                    </a:lnTo>
                    <a:lnTo>
                      <a:pt x="116" y="308"/>
                    </a:lnTo>
                    <a:lnTo>
                      <a:pt x="114" y="272"/>
                    </a:lnTo>
                    <a:lnTo>
                      <a:pt x="112" y="228"/>
                    </a:lnTo>
                    <a:lnTo>
                      <a:pt x="108" y="182"/>
                    </a:lnTo>
                    <a:lnTo>
                      <a:pt x="104" y="138"/>
                    </a:lnTo>
                    <a:lnTo>
                      <a:pt x="98" y="102"/>
                    </a:lnTo>
                    <a:lnTo>
                      <a:pt x="94" y="78"/>
                    </a:lnTo>
                    <a:lnTo>
                      <a:pt x="84" y="48"/>
                    </a:lnTo>
                    <a:lnTo>
                      <a:pt x="80" y="34"/>
                    </a:lnTo>
                    <a:lnTo>
                      <a:pt x="74" y="24"/>
                    </a:lnTo>
                    <a:lnTo>
                      <a:pt x="68" y="14"/>
                    </a:lnTo>
                    <a:lnTo>
                      <a:pt x="58" y="6"/>
                    </a:lnTo>
                    <a:lnTo>
                      <a:pt x="48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1" name="Freeform 185"/>
              <p:cNvSpPr>
                <a:spLocks/>
              </p:cNvSpPr>
              <p:nvPr/>
            </p:nvSpPr>
            <p:spPr bwMode="auto">
              <a:xfrm>
                <a:off x="5093" y="3905"/>
                <a:ext cx="206" cy="104"/>
              </a:xfrm>
              <a:custGeom>
                <a:avLst/>
                <a:gdLst>
                  <a:gd name="T0" fmla="*/ 164 w 206"/>
                  <a:gd name="T1" fmla="*/ 0 h 104"/>
                  <a:gd name="T2" fmla="*/ 164 w 206"/>
                  <a:gd name="T3" fmla="*/ 0 h 104"/>
                  <a:gd name="T4" fmla="*/ 150 w 206"/>
                  <a:gd name="T5" fmla="*/ 6 h 104"/>
                  <a:gd name="T6" fmla="*/ 114 w 206"/>
                  <a:gd name="T7" fmla="*/ 16 h 104"/>
                  <a:gd name="T8" fmla="*/ 88 w 206"/>
                  <a:gd name="T9" fmla="*/ 22 h 104"/>
                  <a:gd name="T10" fmla="*/ 60 w 206"/>
                  <a:gd name="T11" fmla="*/ 28 h 104"/>
                  <a:gd name="T12" fmla="*/ 30 w 206"/>
                  <a:gd name="T13" fmla="*/ 32 h 104"/>
                  <a:gd name="T14" fmla="*/ 0 w 206"/>
                  <a:gd name="T15" fmla="*/ 34 h 104"/>
                  <a:gd name="T16" fmla="*/ 0 w 206"/>
                  <a:gd name="T17" fmla="*/ 34 h 104"/>
                  <a:gd name="T18" fmla="*/ 0 w 206"/>
                  <a:gd name="T19" fmla="*/ 42 h 104"/>
                  <a:gd name="T20" fmla="*/ 0 w 206"/>
                  <a:gd name="T21" fmla="*/ 60 h 104"/>
                  <a:gd name="T22" fmla="*/ 2 w 206"/>
                  <a:gd name="T23" fmla="*/ 72 h 104"/>
                  <a:gd name="T24" fmla="*/ 6 w 206"/>
                  <a:gd name="T25" fmla="*/ 84 h 104"/>
                  <a:gd name="T26" fmla="*/ 10 w 206"/>
                  <a:gd name="T27" fmla="*/ 94 h 104"/>
                  <a:gd name="T28" fmla="*/ 18 w 206"/>
                  <a:gd name="T29" fmla="*/ 104 h 104"/>
                  <a:gd name="T30" fmla="*/ 18 w 206"/>
                  <a:gd name="T31" fmla="*/ 104 h 104"/>
                  <a:gd name="T32" fmla="*/ 44 w 206"/>
                  <a:gd name="T33" fmla="*/ 100 h 104"/>
                  <a:gd name="T34" fmla="*/ 104 w 206"/>
                  <a:gd name="T35" fmla="*/ 88 h 104"/>
                  <a:gd name="T36" fmla="*/ 136 w 206"/>
                  <a:gd name="T37" fmla="*/ 80 h 104"/>
                  <a:gd name="T38" fmla="*/ 166 w 206"/>
                  <a:gd name="T39" fmla="*/ 72 h 104"/>
                  <a:gd name="T40" fmla="*/ 192 w 206"/>
                  <a:gd name="T41" fmla="*/ 64 h 104"/>
                  <a:gd name="T42" fmla="*/ 200 w 206"/>
                  <a:gd name="T43" fmla="*/ 58 h 104"/>
                  <a:gd name="T44" fmla="*/ 206 w 206"/>
                  <a:gd name="T45" fmla="*/ 54 h 104"/>
                  <a:gd name="T46" fmla="*/ 164 w 206"/>
                  <a:gd name="T47" fmla="*/ 0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6"/>
                  <a:gd name="T73" fmla="*/ 0 h 104"/>
                  <a:gd name="T74" fmla="*/ 206 w 206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6" h="104">
                    <a:moveTo>
                      <a:pt x="164" y="0"/>
                    </a:moveTo>
                    <a:lnTo>
                      <a:pt x="164" y="0"/>
                    </a:lnTo>
                    <a:lnTo>
                      <a:pt x="150" y="6"/>
                    </a:lnTo>
                    <a:lnTo>
                      <a:pt x="114" y="16"/>
                    </a:lnTo>
                    <a:lnTo>
                      <a:pt x="88" y="22"/>
                    </a:lnTo>
                    <a:lnTo>
                      <a:pt x="60" y="28"/>
                    </a:lnTo>
                    <a:lnTo>
                      <a:pt x="30" y="32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6" y="84"/>
                    </a:lnTo>
                    <a:lnTo>
                      <a:pt x="10" y="94"/>
                    </a:lnTo>
                    <a:lnTo>
                      <a:pt x="18" y="104"/>
                    </a:lnTo>
                    <a:lnTo>
                      <a:pt x="44" y="100"/>
                    </a:lnTo>
                    <a:lnTo>
                      <a:pt x="104" y="88"/>
                    </a:lnTo>
                    <a:lnTo>
                      <a:pt x="136" y="80"/>
                    </a:lnTo>
                    <a:lnTo>
                      <a:pt x="166" y="72"/>
                    </a:lnTo>
                    <a:lnTo>
                      <a:pt x="192" y="64"/>
                    </a:lnTo>
                    <a:lnTo>
                      <a:pt x="200" y="58"/>
                    </a:lnTo>
                    <a:lnTo>
                      <a:pt x="206" y="54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E88A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2" name="Freeform 186"/>
              <p:cNvSpPr>
                <a:spLocks/>
              </p:cNvSpPr>
              <p:nvPr/>
            </p:nvSpPr>
            <p:spPr bwMode="auto">
              <a:xfrm>
                <a:off x="4655" y="3729"/>
                <a:ext cx="96" cy="182"/>
              </a:xfrm>
              <a:custGeom>
                <a:avLst/>
                <a:gdLst>
                  <a:gd name="T0" fmla="*/ 90 w 96"/>
                  <a:gd name="T1" fmla="*/ 0 h 182"/>
                  <a:gd name="T2" fmla="*/ 0 w 96"/>
                  <a:gd name="T3" fmla="*/ 146 h 182"/>
                  <a:gd name="T4" fmla="*/ 10 w 96"/>
                  <a:gd name="T5" fmla="*/ 182 h 182"/>
                  <a:gd name="T6" fmla="*/ 64 w 96"/>
                  <a:gd name="T7" fmla="*/ 116 h 182"/>
                  <a:gd name="T8" fmla="*/ 64 w 96"/>
                  <a:gd name="T9" fmla="*/ 116 h 182"/>
                  <a:gd name="T10" fmla="*/ 72 w 96"/>
                  <a:gd name="T11" fmla="*/ 104 h 182"/>
                  <a:gd name="T12" fmla="*/ 80 w 96"/>
                  <a:gd name="T13" fmla="*/ 90 h 182"/>
                  <a:gd name="T14" fmla="*/ 86 w 96"/>
                  <a:gd name="T15" fmla="*/ 74 h 182"/>
                  <a:gd name="T16" fmla="*/ 92 w 96"/>
                  <a:gd name="T17" fmla="*/ 56 h 182"/>
                  <a:gd name="T18" fmla="*/ 96 w 96"/>
                  <a:gd name="T19" fmla="*/ 36 h 182"/>
                  <a:gd name="T20" fmla="*/ 96 w 96"/>
                  <a:gd name="T21" fmla="*/ 18 h 182"/>
                  <a:gd name="T22" fmla="*/ 94 w 96"/>
                  <a:gd name="T23" fmla="*/ 10 h 182"/>
                  <a:gd name="T24" fmla="*/ 90 w 96"/>
                  <a:gd name="T25" fmla="*/ 0 h 182"/>
                  <a:gd name="T26" fmla="*/ 90 w 96"/>
                  <a:gd name="T27" fmla="*/ 0 h 1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182"/>
                  <a:gd name="T44" fmla="*/ 96 w 96"/>
                  <a:gd name="T45" fmla="*/ 182 h 18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182">
                    <a:moveTo>
                      <a:pt x="90" y="0"/>
                    </a:moveTo>
                    <a:lnTo>
                      <a:pt x="0" y="146"/>
                    </a:lnTo>
                    <a:lnTo>
                      <a:pt x="10" y="182"/>
                    </a:lnTo>
                    <a:lnTo>
                      <a:pt x="64" y="116"/>
                    </a:lnTo>
                    <a:lnTo>
                      <a:pt x="72" y="104"/>
                    </a:lnTo>
                    <a:lnTo>
                      <a:pt x="80" y="90"/>
                    </a:lnTo>
                    <a:lnTo>
                      <a:pt x="86" y="74"/>
                    </a:lnTo>
                    <a:lnTo>
                      <a:pt x="92" y="56"/>
                    </a:lnTo>
                    <a:lnTo>
                      <a:pt x="96" y="36"/>
                    </a:lnTo>
                    <a:lnTo>
                      <a:pt x="96" y="18"/>
                    </a:lnTo>
                    <a:lnTo>
                      <a:pt x="94" y="1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3" name="Freeform 187"/>
              <p:cNvSpPr>
                <a:spLocks/>
              </p:cNvSpPr>
              <p:nvPr/>
            </p:nvSpPr>
            <p:spPr bwMode="auto">
              <a:xfrm>
                <a:off x="4553" y="3695"/>
                <a:ext cx="178" cy="230"/>
              </a:xfrm>
              <a:custGeom>
                <a:avLst/>
                <a:gdLst>
                  <a:gd name="T0" fmla="*/ 178 w 178"/>
                  <a:gd name="T1" fmla="*/ 122 h 230"/>
                  <a:gd name="T2" fmla="*/ 178 w 178"/>
                  <a:gd name="T3" fmla="*/ 122 h 230"/>
                  <a:gd name="T4" fmla="*/ 170 w 178"/>
                  <a:gd name="T5" fmla="*/ 108 h 230"/>
                  <a:gd name="T6" fmla="*/ 154 w 178"/>
                  <a:gd name="T7" fmla="*/ 76 h 230"/>
                  <a:gd name="T8" fmla="*/ 144 w 178"/>
                  <a:gd name="T9" fmla="*/ 56 h 230"/>
                  <a:gd name="T10" fmla="*/ 138 w 178"/>
                  <a:gd name="T11" fmla="*/ 36 h 230"/>
                  <a:gd name="T12" fmla="*/ 134 w 178"/>
                  <a:gd name="T13" fmla="*/ 16 h 230"/>
                  <a:gd name="T14" fmla="*/ 134 w 178"/>
                  <a:gd name="T15" fmla="*/ 8 h 230"/>
                  <a:gd name="T16" fmla="*/ 136 w 178"/>
                  <a:gd name="T17" fmla="*/ 0 h 230"/>
                  <a:gd name="T18" fmla="*/ 0 w 178"/>
                  <a:gd name="T19" fmla="*/ 192 h 230"/>
                  <a:gd name="T20" fmla="*/ 98 w 178"/>
                  <a:gd name="T21" fmla="*/ 230 h 230"/>
                  <a:gd name="T22" fmla="*/ 178 w 178"/>
                  <a:gd name="T23" fmla="*/ 122 h 2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8"/>
                  <a:gd name="T37" fmla="*/ 0 h 230"/>
                  <a:gd name="T38" fmla="*/ 178 w 178"/>
                  <a:gd name="T39" fmla="*/ 230 h 2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8" h="230">
                    <a:moveTo>
                      <a:pt x="178" y="122"/>
                    </a:moveTo>
                    <a:lnTo>
                      <a:pt x="178" y="122"/>
                    </a:lnTo>
                    <a:lnTo>
                      <a:pt x="170" y="108"/>
                    </a:lnTo>
                    <a:lnTo>
                      <a:pt x="154" y="76"/>
                    </a:lnTo>
                    <a:lnTo>
                      <a:pt x="144" y="56"/>
                    </a:lnTo>
                    <a:lnTo>
                      <a:pt x="138" y="36"/>
                    </a:lnTo>
                    <a:lnTo>
                      <a:pt x="134" y="16"/>
                    </a:lnTo>
                    <a:lnTo>
                      <a:pt x="134" y="8"/>
                    </a:lnTo>
                    <a:lnTo>
                      <a:pt x="136" y="0"/>
                    </a:lnTo>
                    <a:lnTo>
                      <a:pt x="0" y="192"/>
                    </a:lnTo>
                    <a:lnTo>
                      <a:pt x="98" y="230"/>
                    </a:lnTo>
                    <a:lnTo>
                      <a:pt x="178" y="122"/>
                    </a:lnTo>
                    <a:close/>
                  </a:path>
                </a:pathLst>
              </a:custGeom>
              <a:solidFill>
                <a:srgbClr val="F8F6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4" name="Freeform 188"/>
              <p:cNvSpPr>
                <a:spLocks/>
              </p:cNvSpPr>
              <p:nvPr/>
            </p:nvSpPr>
            <p:spPr bwMode="auto">
              <a:xfrm>
                <a:off x="4731" y="3729"/>
                <a:ext cx="60" cy="88"/>
              </a:xfrm>
              <a:custGeom>
                <a:avLst/>
                <a:gdLst>
                  <a:gd name="T0" fmla="*/ 0 w 60"/>
                  <a:gd name="T1" fmla="*/ 88 h 88"/>
                  <a:gd name="T2" fmla="*/ 0 w 60"/>
                  <a:gd name="T3" fmla="*/ 88 h 88"/>
                  <a:gd name="T4" fmla="*/ 0 w 60"/>
                  <a:gd name="T5" fmla="*/ 80 h 88"/>
                  <a:gd name="T6" fmla="*/ 2 w 60"/>
                  <a:gd name="T7" fmla="*/ 58 h 88"/>
                  <a:gd name="T8" fmla="*/ 6 w 60"/>
                  <a:gd name="T9" fmla="*/ 30 h 88"/>
                  <a:gd name="T10" fmla="*/ 10 w 60"/>
                  <a:gd name="T11" fmla="*/ 14 h 88"/>
                  <a:gd name="T12" fmla="*/ 14 w 60"/>
                  <a:gd name="T13" fmla="*/ 0 h 88"/>
                  <a:gd name="T14" fmla="*/ 60 w 60"/>
                  <a:gd name="T15" fmla="*/ 22 h 88"/>
                  <a:gd name="T16" fmla="*/ 30 w 60"/>
                  <a:gd name="T17" fmla="*/ 88 h 88"/>
                  <a:gd name="T18" fmla="*/ 30 w 60"/>
                  <a:gd name="T19" fmla="*/ 88 h 88"/>
                  <a:gd name="T20" fmla="*/ 20 w 60"/>
                  <a:gd name="T21" fmla="*/ 86 h 88"/>
                  <a:gd name="T22" fmla="*/ 10 w 60"/>
                  <a:gd name="T23" fmla="*/ 86 h 88"/>
                  <a:gd name="T24" fmla="*/ 0 w 60"/>
                  <a:gd name="T25" fmla="*/ 88 h 88"/>
                  <a:gd name="T26" fmla="*/ 0 w 60"/>
                  <a:gd name="T27" fmla="*/ 88 h 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88"/>
                  <a:gd name="T44" fmla="*/ 60 w 60"/>
                  <a:gd name="T45" fmla="*/ 88 h 8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88">
                    <a:moveTo>
                      <a:pt x="0" y="88"/>
                    </a:moveTo>
                    <a:lnTo>
                      <a:pt x="0" y="88"/>
                    </a:lnTo>
                    <a:lnTo>
                      <a:pt x="0" y="80"/>
                    </a:lnTo>
                    <a:lnTo>
                      <a:pt x="2" y="58"/>
                    </a:lnTo>
                    <a:lnTo>
                      <a:pt x="6" y="30"/>
                    </a:lnTo>
                    <a:lnTo>
                      <a:pt x="10" y="14"/>
                    </a:lnTo>
                    <a:lnTo>
                      <a:pt x="14" y="0"/>
                    </a:lnTo>
                    <a:lnTo>
                      <a:pt x="60" y="22"/>
                    </a:lnTo>
                    <a:lnTo>
                      <a:pt x="30" y="88"/>
                    </a:lnTo>
                    <a:lnTo>
                      <a:pt x="20" y="86"/>
                    </a:lnTo>
                    <a:lnTo>
                      <a:pt x="1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5" name="Freeform 189"/>
              <p:cNvSpPr>
                <a:spLocks/>
              </p:cNvSpPr>
              <p:nvPr/>
            </p:nvSpPr>
            <p:spPr bwMode="auto">
              <a:xfrm>
                <a:off x="4707" y="3811"/>
                <a:ext cx="54" cy="22"/>
              </a:xfrm>
              <a:custGeom>
                <a:avLst/>
                <a:gdLst>
                  <a:gd name="T0" fmla="*/ 54 w 54"/>
                  <a:gd name="T1" fmla="*/ 6 h 22"/>
                  <a:gd name="T2" fmla="*/ 54 w 54"/>
                  <a:gd name="T3" fmla="*/ 6 h 22"/>
                  <a:gd name="T4" fmla="*/ 48 w 54"/>
                  <a:gd name="T5" fmla="*/ 4 h 22"/>
                  <a:gd name="T6" fmla="*/ 42 w 54"/>
                  <a:gd name="T7" fmla="*/ 2 h 22"/>
                  <a:gd name="T8" fmla="*/ 34 w 54"/>
                  <a:gd name="T9" fmla="*/ 0 h 22"/>
                  <a:gd name="T10" fmla="*/ 26 w 54"/>
                  <a:gd name="T11" fmla="*/ 0 h 22"/>
                  <a:gd name="T12" fmla="*/ 18 w 54"/>
                  <a:gd name="T13" fmla="*/ 4 h 22"/>
                  <a:gd name="T14" fmla="*/ 8 w 54"/>
                  <a:gd name="T15" fmla="*/ 10 h 22"/>
                  <a:gd name="T16" fmla="*/ 0 w 54"/>
                  <a:gd name="T17" fmla="*/ 20 h 22"/>
                  <a:gd name="T18" fmla="*/ 0 w 54"/>
                  <a:gd name="T19" fmla="*/ 20 h 22"/>
                  <a:gd name="T20" fmla="*/ 8 w 54"/>
                  <a:gd name="T21" fmla="*/ 22 h 22"/>
                  <a:gd name="T22" fmla="*/ 24 w 54"/>
                  <a:gd name="T23" fmla="*/ 20 h 22"/>
                  <a:gd name="T24" fmla="*/ 32 w 54"/>
                  <a:gd name="T25" fmla="*/ 20 h 22"/>
                  <a:gd name="T26" fmla="*/ 42 w 54"/>
                  <a:gd name="T27" fmla="*/ 18 h 22"/>
                  <a:gd name="T28" fmla="*/ 48 w 54"/>
                  <a:gd name="T29" fmla="*/ 12 h 22"/>
                  <a:gd name="T30" fmla="*/ 54 w 54"/>
                  <a:gd name="T31" fmla="*/ 6 h 22"/>
                  <a:gd name="T32" fmla="*/ 54 w 54"/>
                  <a:gd name="T33" fmla="*/ 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22"/>
                  <a:gd name="T53" fmla="*/ 54 w 54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22">
                    <a:moveTo>
                      <a:pt x="54" y="6"/>
                    </a:move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24" y="20"/>
                    </a:lnTo>
                    <a:lnTo>
                      <a:pt x="32" y="20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DAB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6" name="Freeform 190"/>
              <p:cNvSpPr>
                <a:spLocks/>
              </p:cNvSpPr>
              <p:nvPr/>
            </p:nvSpPr>
            <p:spPr bwMode="auto">
              <a:xfrm>
                <a:off x="4447" y="3709"/>
                <a:ext cx="310" cy="268"/>
              </a:xfrm>
              <a:custGeom>
                <a:avLst/>
                <a:gdLst>
                  <a:gd name="T0" fmla="*/ 310 w 310"/>
                  <a:gd name="T1" fmla="*/ 114 h 268"/>
                  <a:gd name="T2" fmla="*/ 202 w 310"/>
                  <a:gd name="T3" fmla="*/ 254 h 268"/>
                  <a:gd name="T4" fmla="*/ 202 w 310"/>
                  <a:gd name="T5" fmla="*/ 254 h 268"/>
                  <a:gd name="T6" fmla="*/ 196 w 310"/>
                  <a:gd name="T7" fmla="*/ 258 h 268"/>
                  <a:gd name="T8" fmla="*/ 184 w 310"/>
                  <a:gd name="T9" fmla="*/ 264 h 268"/>
                  <a:gd name="T10" fmla="*/ 174 w 310"/>
                  <a:gd name="T11" fmla="*/ 266 h 268"/>
                  <a:gd name="T12" fmla="*/ 164 w 310"/>
                  <a:gd name="T13" fmla="*/ 268 h 268"/>
                  <a:gd name="T14" fmla="*/ 154 w 310"/>
                  <a:gd name="T15" fmla="*/ 264 h 268"/>
                  <a:gd name="T16" fmla="*/ 142 w 310"/>
                  <a:gd name="T17" fmla="*/ 258 h 268"/>
                  <a:gd name="T18" fmla="*/ 142 w 310"/>
                  <a:gd name="T19" fmla="*/ 258 h 268"/>
                  <a:gd name="T20" fmla="*/ 0 w 310"/>
                  <a:gd name="T21" fmla="*/ 162 h 268"/>
                  <a:gd name="T22" fmla="*/ 84 w 310"/>
                  <a:gd name="T23" fmla="*/ 0 h 268"/>
                  <a:gd name="T24" fmla="*/ 252 w 310"/>
                  <a:gd name="T25" fmla="*/ 104 h 268"/>
                  <a:gd name="T26" fmla="*/ 252 w 310"/>
                  <a:gd name="T27" fmla="*/ 104 h 268"/>
                  <a:gd name="T28" fmla="*/ 258 w 310"/>
                  <a:gd name="T29" fmla="*/ 108 h 268"/>
                  <a:gd name="T30" fmla="*/ 272 w 310"/>
                  <a:gd name="T31" fmla="*/ 116 h 268"/>
                  <a:gd name="T32" fmla="*/ 282 w 310"/>
                  <a:gd name="T33" fmla="*/ 118 h 268"/>
                  <a:gd name="T34" fmla="*/ 290 w 310"/>
                  <a:gd name="T35" fmla="*/ 120 h 268"/>
                  <a:gd name="T36" fmla="*/ 300 w 310"/>
                  <a:gd name="T37" fmla="*/ 118 h 268"/>
                  <a:gd name="T38" fmla="*/ 310 w 310"/>
                  <a:gd name="T39" fmla="*/ 114 h 268"/>
                  <a:gd name="T40" fmla="*/ 310 w 310"/>
                  <a:gd name="T41" fmla="*/ 114 h 26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268"/>
                  <a:gd name="T65" fmla="*/ 310 w 310"/>
                  <a:gd name="T66" fmla="*/ 268 h 26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268">
                    <a:moveTo>
                      <a:pt x="310" y="114"/>
                    </a:moveTo>
                    <a:lnTo>
                      <a:pt x="202" y="254"/>
                    </a:lnTo>
                    <a:lnTo>
                      <a:pt x="196" y="258"/>
                    </a:lnTo>
                    <a:lnTo>
                      <a:pt x="184" y="264"/>
                    </a:lnTo>
                    <a:lnTo>
                      <a:pt x="174" y="266"/>
                    </a:lnTo>
                    <a:lnTo>
                      <a:pt x="164" y="268"/>
                    </a:lnTo>
                    <a:lnTo>
                      <a:pt x="154" y="264"/>
                    </a:lnTo>
                    <a:lnTo>
                      <a:pt x="142" y="258"/>
                    </a:lnTo>
                    <a:lnTo>
                      <a:pt x="0" y="162"/>
                    </a:lnTo>
                    <a:lnTo>
                      <a:pt x="84" y="0"/>
                    </a:lnTo>
                    <a:lnTo>
                      <a:pt x="252" y="104"/>
                    </a:lnTo>
                    <a:lnTo>
                      <a:pt x="258" y="108"/>
                    </a:lnTo>
                    <a:lnTo>
                      <a:pt x="272" y="116"/>
                    </a:lnTo>
                    <a:lnTo>
                      <a:pt x="282" y="118"/>
                    </a:lnTo>
                    <a:lnTo>
                      <a:pt x="290" y="120"/>
                    </a:lnTo>
                    <a:lnTo>
                      <a:pt x="300" y="118"/>
                    </a:lnTo>
                    <a:lnTo>
                      <a:pt x="310" y="114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7" name="Freeform 191"/>
              <p:cNvSpPr>
                <a:spLocks/>
              </p:cNvSpPr>
              <p:nvPr/>
            </p:nvSpPr>
            <p:spPr bwMode="auto">
              <a:xfrm>
                <a:off x="4531" y="3693"/>
                <a:ext cx="200" cy="132"/>
              </a:xfrm>
              <a:custGeom>
                <a:avLst/>
                <a:gdLst>
                  <a:gd name="T0" fmla="*/ 200 w 200"/>
                  <a:gd name="T1" fmla="*/ 120 h 132"/>
                  <a:gd name="T2" fmla="*/ 200 w 200"/>
                  <a:gd name="T3" fmla="*/ 120 h 132"/>
                  <a:gd name="T4" fmla="*/ 190 w 200"/>
                  <a:gd name="T5" fmla="*/ 108 h 132"/>
                  <a:gd name="T6" fmla="*/ 176 w 200"/>
                  <a:gd name="T7" fmla="*/ 96 h 132"/>
                  <a:gd name="T8" fmla="*/ 158 w 200"/>
                  <a:gd name="T9" fmla="*/ 78 h 132"/>
                  <a:gd name="T10" fmla="*/ 136 w 200"/>
                  <a:gd name="T11" fmla="*/ 60 h 132"/>
                  <a:gd name="T12" fmla="*/ 108 w 200"/>
                  <a:gd name="T13" fmla="*/ 40 h 132"/>
                  <a:gd name="T14" fmla="*/ 76 w 200"/>
                  <a:gd name="T15" fmla="*/ 20 h 132"/>
                  <a:gd name="T16" fmla="*/ 40 w 200"/>
                  <a:gd name="T17" fmla="*/ 0 h 132"/>
                  <a:gd name="T18" fmla="*/ 40 w 200"/>
                  <a:gd name="T19" fmla="*/ 0 h 132"/>
                  <a:gd name="T20" fmla="*/ 30 w 200"/>
                  <a:gd name="T21" fmla="*/ 4 h 132"/>
                  <a:gd name="T22" fmla="*/ 18 w 200"/>
                  <a:gd name="T23" fmla="*/ 10 h 132"/>
                  <a:gd name="T24" fmla="*/ 0 w 200"/>
                  <a:gd name="T25" fmla="*/ 16 h 132"/>
                  <a:gd name="T26" fmla="*/ 184 w 200"/>
                  <a:gd name="T27" fmla="*/ 132 h 132"/>
                  <a:gd name="T28" fmla="*/ 184 w 200"/>
                  <a:gd name="T29" fmla="*/ 132 h 132"/>
                  <a:gd name="T30" fmla="*/ 184 w 200"/>
                  <a:gd name="T31" fmla="*/ 132 h 132"/>
                  <a:gd name="T32" fmla="*/ 186 w 200"/>
                  <a:gd name="T33" fmla="*/ 128 h 132"/>
                  <a:gd name="T34" fmla="*/ 190 w 200"/>
                  <a:gd name="T35" fmla="*/ 122 h 132"/>
                  <a:gd name="T36" fmla="*/ 200 w 200"/>
                  <a:gd name="T37" fmla="*/ 120 h 132"/>
                  <a:gd name="T38" fmla="*/ 200 w 200"/>
                  <a:gd name="T39" fmla="*/ 12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0"/>
                  <a:gd name="T61" fmla="*/ 0 h 132"/>
                  <a:gd name="T62" fmla="*/ 200 w 200"/>
                  <a:gd name="T63" fmla="*/ 132 h 1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0" h="132">
                    <a:moveTo>
                      <a:pt x="200" y="120"/>
                    </a:moveTo>
                    <a:lnTo>
                      <a:pt x="200" y="120"/>
                    </a:lnTo>
                    <a:lnTo>
                      <a:pt x="190" y="108"/>
                    </a:lnTo>
                    <a:lnTo>
                      <a:pt x="176" y="96"/>
                    </a:lnTo>
                    <a:lnTo>
                      <a:pt x="158" y="78"/>
                    </a:lnTo>
                    <a:lnTo>
                      <a:pt x="136" y="60"/>
                    </a:lnTo>
                    <a:lnTo>
                      <a:pt x="108" y="40"/>
                    </a:lnTo>
                    <a:lnTo>
                      <a:pt x="76" y="2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18" y="10"/>
                    </a:lnTo>
                    <a:lnTo>
                      <a:pt x="0" y="16"/>
                    </a:lnTo>
                    <a:lnTo>
                      <a:pt x="184" y="132"/>
                    </a:lnTo>
                    <a:lnTo>
                      <a:pt x="186" y="128"/>
                    </a:lnTo>
                    <a:lnTo>
                      <a:pt x="190" y="122"/>
                    </a:lnTo>
                    <a:lnTo>
                      <a:pt x="200" y="120"/>
                    </a:lnTo>
                    <a:close/>
                  </a:path>
                </a:pathLst>
              </a:custGeom>
              <a:solidFill>
                <a:srgbClr val="F3E5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8" name="Freeform 192"/>
              <p:cNvSpPr>
                <a:spLocks/>
              </p:cNvSpPr>
              <p:nvPr/>
            </p:nvSpPr>
            <p:spPr bwMode="auto">
              <a:xfrm>
                <a:off x="4529" y="3707"/>
                <a:ext cx="264" cy="126"/>
              </a:xfrm>
              <a:custGeom>
                <a:avLst/>
                <a:gdLst>
                  <a:gd name="T0" fmla="*/ 234 w 264"/>
                  <a:gd name="T1" fmla="*/ 112 h 126"/>
                  <a:gd name="T2" fmla="*/ 234 w 264"/>
                  <a:gd name="T3" fmla="*/ 112 h 126"/>
                  <a:gd name="T4" fmla="*/ 264 w 264"/>
                  <a:gd name="T5" fmla="*/ 40 h 126"/>
                  <a:gd name="T6" fmla="*/ 264 w 264"/>
                  <a:gd name="T7" fmla="*/ 40 h 126"/>
                  <a:gd name="T8" fmla="*/ 264 w 264"/>
                  <a:gd name="T9" fmla="*/ 38 h 126"/>
                  <a:gd name="T10" fmla="*/ 264 w 264"/>
                  <a:gd name="T11" fmla="*/ 38 h 126"/>
                  <a:gd name="T12" fmla="*/ 264 w 264"/>
                  <a:gd name="T13" fmla="*/ 38 h 126"/>
                  <a:gd name="T14" fmla="*/ 264 w 264"/>
                  <a:gd name="T15" fmla="*/ 38 h 126"/>
                  <a:gd name="T16" fmla="*/ 260 w 264"/>
                  <a:gd name="T17" fmla="*/ 38 h 126"/>
                  <a:gd name="T18" fmla="*/ 260 w 264"/>
                  <a:gd name="T19" fmla="*/ 38 h 126"/>
                  <a:gd name="T20" fmla="*/ 228 w 264"/>
                  <a:gd name="T21" fmla="*/ 110 h 126"/>
                  <a:gd name="T22" fmla="*/ 228 w 264"/>
                  <a:gd name="T23" fmla="*/ 110 h 126"/>
                  <a:gd name="T24" fmla="*/ 222 w 264"/>
                  <a:gd name="T25" fmla="*/ 118 h 126"/>
                  <a:gd name="T26" fmla="*/ 216 w 264"/>
                  <a:gd name="T27" fmla="*/ 122 h 126"/>
                  <a:gd name="T28" fmla="*/ 208 w 264"/>
                  <a:gd name="T29" fmla="*/ 122 h 126"/>
                  <a:gd name="T30" fmla="*/ 200 w 264"/>
                  <a:gd name="T31" fmla="*/ 120 h 126"/>
                  <a:gd name="T32" fmla="*/ 200 w 264"/>
                  <a:gd name="T33" fmla="*/ 120 h 126"/>
                  <a:gd name="T34" fmla="*/ 200 w 264"/>
                  <a:gd name="T35" fmla="*/ 120 h 126"/>
                  <a:gd name="T36" fmla="*/ 190 w 264"/>
                  <a:gd name="T37" fmla="*/ 118 h 126"/>
                  <a:gd name="T38" fmla="*/ 182 w 264"/>
                  <a:gd name="T39" fmla="*/ 114 h 126"/>
                  <a:gd name="T40" fmla="*/ 182 w 264"/>
                  <a:gd name="T41" fmla="*/ 114 h 126"/>
                  <a:gd name="T42" fmla="*/ 182 w 264"/>
                  <a:gd name="T43" fmla="*/ 114 h 126"/>
                  <a:gd name="T44" fmla="*/ 172 w 264"/>
                  <a:gd name="T45" fmla="*/ 108 h 126"/>
                  <a:gd name="T46" fmla="*/ 172 w 264"/>
                  <a:gd name="T47" fmla="*/ 108 h 126"/>
                  <a:gd name="T48" fmla="*/ 172 w 264"/>
                  <a:gd name="T49" fmla="*/ 108 h 126"/>
                  <a:gd name="T50" fmla="*/ 4 w 264"/>
                  <a:gd name="T51" fmla="*/ 0 h 126"/>
                  <a:gd name="T52" fmla="*/ 4 w 264"/>
                  <a:gd name="T53" fmla="*/ 0 h 126"/>
                  <a:gd name="T54" fmla="*/ 0 w 264"/>
                  <a:gd name="T55" fmla="*/ 0 h 126"/>
                  <a:gd name="T56" fmla="*/ 0 w 264"/>
                  <a:gd name="T57" fmla="*/ 0 h 126"/>
                  <a:gd name="T58" fmla="*/ 0 w 264"/>
                  <a:gd name="T59" fmla="*/ 0 h 126"/>
                  <a:gd name="T60" fmla="*/ 0 w 264"/>
                  <a:gd name="T61" fmla="*/ 2 h 126"/>
                  <a:gd name="T62" fmla="*/ 0 w 264"/>
                  <a:gd name="T63" fmla="*/ 2 h 126"/>
                  <a:gd name="T64" fmla="*/ 0 w 264"/>
                  <a:gd name="T65" fmla="*/ 2 h 126"/>
                  <a:gd name="T66" fmla="*/ 170 w 264"/>
                  <a:gd name="T67" fmla="*/ 110 h 126"/>
                  <a:gd name="T68" fmla="*/ 170 w 264"/>
                  <a:gd name="T69" fmla="*/ 110 h 126"/>
                  <a:gd name="T70" fmla="*/ 180 w 264"/>
                  <a:gd name="T71" fmla="*/ 116 h 126"/>
                  <a:gd name="T72" fmla="*/ 188 w 264"/>
                  <a:gd name="T73" fmla="*/ 122 h 126"/>
                  <a:gd name="T74" fmla="*/ 200 w 264"/>
                  <a:gd name="T75" fmla="*/ 124 h 126"/>
                  <a:gd name="T76" fmla="*/ 200 w 264"/>
                  <a:gd name="T77" fmla="*/ 124 h 126"/>
                  <a:gd name="T78" fmla="*/ 200 w 264"/>
                  <a:gd name="T79" fmla="*/ 124 h 126"/>
                  <a:gd name="T80" fmla="*/ 200 w 264"/>
                  <a:gd name="T81" fmla="*/ 124 h 126"/>
                  <a:gd name="T82" fmla="*/ 200 w 264"/>
                  <a:gd name="T83" fmla="*/ 124 h 126"/>
                  <a:gd name="T84" fmla="*/ 200 w 264"/>
                  <a:gd name="T85" fmla="*/ 124 h 126"/>
                  <a:gd name="T86" fmla="*/ 210 w 264"/>
                  <a:gd name="T87" fmla="*/ 126 h 126"/>
                  <a:gd name="T88" fmla="*/ 218 w 264"/>
                  <a:gd name="T89" fmla="*/ 124 h 126"/>
                  <a:gd name="T90" fmla="*/ 226 w 264"/>
                  <a:gd name="T91" fmla="*/ 120 h 126"/>
                  <a:gd name="T92" fmla="*/ 234 w 264"/>
                  <a:gd name="T93" fmla="*/ 112 h 126"/>
                  <a:gd name="T94" fmla="*/ 234 w 264"/>
                  <a:gd name="T95" fmla="*/ 112 h 1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4"/>
                  <a:gd name="T145" fmla="*/ 0 h 126"/>
                  <a:gd name="T146" fmla="*/ 264 w 264"/>
                  <a:gd name="T147" fmla="*/ 126 h 1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4" h="126">
                    <a:moveTo>
                      <a:pt x="234" y="112"/>
                    </a:moveTo>
                    <a:lnTo>
                      <a:pt x="234" y="112"/>
                    </a:lnTo>
                    <a:lnTo>
                      <a:pt x="264" y="40"/>
                    </a:lnTo>
                    <a:lnTo>
                      <a:pt x="264" y="38"/>
                    </a:lnTo>
                    <a:lnTo>
                      <a:pt x="260" y="38"/>
                    </a:lnTo>
                    <a:lnTo>
                      <a:pt x="228" y="110"/>
                    </a:lnTo>
                    <a:lnTo>
                      <a:pt x="222" y="118"/>
                    </a:lnTo>
                    <a:lnTo>
                      <a:pt x="216" y="122"/>
                    </a:lnTo>
                    <a:lnTo>
                      <a:pt x="208" y="122"/>
                    </a:lnTo>
                    <a:lnTo>
                      <a:pt x="200" y="120"/>
                    </a:lnTo>
                    <a:lnTo>
                      <a:pt x="190" y="118"/>
                    </a:lnTo>
                    <a:lnTo>
                      <a:pt x="182" y="114"/>
                    </a:lnTo>
                    <a:lnTo>
                      <a:pt x="172" y="108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70" y="110"/>
                    </a:lnTo>
                    <a:lnTo>
                      <a:pt x="180" y="116"/>
                    </a:lnTo>
                    <a:lnTo>
                      <a:pt x="188" y="122"/>
                    </a:lnTo>
                    <a:lnTo>
                      <a:pt x="200" y="124"/>
                    </a:lnTo>
                    <a:lnTo>
                      <a:pt x="210" y="126"/>
                    </a:lnTo>
                    <a:lnTo>
                      <a:pt x="218" y="124"/>
                    </a:lnTo>
                    <a:lnTo>
                      <a:pt x="226" y="120"/>
                    </a:lnTo>
                    <a:lnTo>
                      <a:pt x="234" y="112"/>
                    </a:lnTo>
                    <a:close/>
                  </a:path>
                </a:pathLst>
              </a:custGeom>
              <a:solidFill>
                <a:srgbClr val="934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9" name="Freeform 193"/>
              <p:cNvSpPr>
                <a:spLocks/>
              </p:cNvSpPr>
              <p:nvPr/>
            </p:nvSpPr>
            <p:spPr bwMode="auto">
              <a:xfrm>
                <a:off x="4605" y="3827"/>
                <a:ext cx="144" cy="150"/>
              </a:xfrm>
              <a:custGeom>
                <a:avLst/>
                <a:gdLst>
                  <a:gd name="T0" fmla="*/ 144 w 144"/>
                  <a:gd name="T1" fmla="*/ 4 h 150"/>
                  <a:gd name="T2" fmla="*/ 144 w 144"/>
                  <a:gd name="T3" fmla="*/ 4 h 150"/>
                  <a:gd name="T4" fmla="*/ 142 w 144"/>
                  <a:gd name="T5" fmla="*/ 4 h 150"/>
                  <a:gd name="T6" fmla="*/ 132 w 144"/>
                  <a:gd name="T7" fmla="*/ 6 h 150"/>
                  <a:gd name="T8" fmla="*/ 126 w 144"/>
                  <a:gd name="T9" fmla="*/ 6 h 150"/>
                  <a:gd name="T10" fmla="*/ 120 w 144"/>
                  <a:gd name="T11" fmla="*/ 6 h 150"/>
                  <a:gd name="T12" fmla="*/ 114 w 144"/>
                  <a:gd name="T13" fmla="*/ 4 h 150"/>
                  <a:gd name="T14" fmla="*/ 106 w 144"/>
                  <a:gd name="T15" fmla="*/ 0 h 150"/>
                  <a:gd name="T16" fmla="*/ 0 w 144"/>
                  <a:gd name="T17" fmla="*/ 148 h 150"/>
                  <a:gd name="T18" fmla="*/ 0 w 144"/>
                  <a:gd name="T19" fmla="*/ 148 h 150"/>
                  <a:gd name="T20" fmla="*/ 2 w 144"/>
                  <a:gd name="T21" fmla="*/ 148 h 150"/>
                  <a:gd name="T22" fmla="*/ 12 w 144"/>
                  <a:gd name="T23" fmla="*/ 150 h 150"/>
                  <a:gd name="T24" fmla="*/ 20 w 144"/>
                  <a:gd name="T25" fmla="*/ 148 h 150"/>
                  <a:gd name="T26" fmla="*/ 26 w 144"/>
                  <a:gd name="T27" fmla="*/ 146 h 150"/>
                  <a:gd name="T28" fmla="*/ 34 w 144"/>
                  <a:gd name="T29" fmla="*/ 142 h 150"/>
                  <a:gd name="T30" fmla="*/ 44 w 144"/>
                  <a:gd name="T31" fmla="*/ 136 h 150"/>
                  <a:gd name="T32" fmla="*/ 144 w 144"/>
                  <a:gd name="T33" fmla="*/ 4 h 1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150"/>
                  <a:gd name="T53" fmla="*/ 144 w 144"/>
                  <a:gd name="T54" fmla="*/ 150 h 1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150">
                    <a:moveTo>
                      <a:pt x="144" y="4"/>
                    </a:moveTo>
                    <a:lnTo>
                      <a:pt x="144" y="4"/>
                    </a:lnTo>
                    <a:lnTo>
                      <a:pt x="142" y="4"/>
                    </a:lnTo>
                    <a:lnTo>
                      <a:pt x="132" y="6"/>
                    </a:lnTo>
                    <a:lnTo>
                      <a:pt x="126" y="6"/>
                    </a:lnTo>
                    <a:lnTo>
                      <a:pt x="120" y="6"/>
                    </a:lnTo>
                    <a:lnTo>
                      <a:pt x="114" y="4"/>
                    </a:lnTo>
                    <a:lnTo>
                      <a:pt x="106" y="0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12" y="150"/>
                    </a:lnTo>
                    <a:lnTo>
                      <a:pt x="20" y="148"/>
                    </a:lnTo>
                    <a:lnTo>
                      <a:pt x="26" y="146"/>
                    </a:lnTo>
                    <a:lnTo>
                      <a:pt x="34" y="142"/>
                    </a:lnTo>
                    <a:lnTo>
                      <a:pt x="44" y="136"/>
                    </a:lnTo>
                    <a:lnTo>
                      <a:pt x="144" y="4"/>
                    </a:lnTo>
                    <a:close/>
                  </a:path>
                </a:pathLst>
              </a:custGeom>
              <a:solidFill>
                <a:srgbClr val="8641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0" name="Freeform 194"/>
              <p:cNvSpPr>
                <a:spLocks/>
              </p:cNvSpPr>
              <p:nvPr/>
            </p:nvSpPr>
            <p:spPr bwMode="auto">
              <a:xfrm>
                <a:off x="4739" y="38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1" name="Freeform 195"/>
              <p:cNvSpPr>
                <a:spLocks/>
              </p:cNvSpPr>
              <p:nvPr/>
            </p:nvSpPr>
            <p:spPr bwMode="auto">
              <a:xfrm>
                <a:off x="4663" y="394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BC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2" name="Freeform 196"/>
              <p:cNvSpPr>
                <a:spLocks/>
              </p:cNvSpPr>
              <p:nvPr/>
            </p:nvSpPr>
            <p:spPr bwMode="auto">
              <a:xfrm>
                <a:off x="4855" y="3957"/>
                <a:ext cx="2" cy="62"/>
              </a:xfrm>
              <a:custGeom>
                <a:avLst/>
                <a:gdLst>
                  <a:gd name="T0" fmla="*/ 0 w 2"/>
                  <a:gd name="T1" fmla="*/ 62 h 62"/>
                  <a:gd name="T2" fmla="*/ 0 w 2"/>
                  <a:gd name="T3" fmla="*/ 0 h 62"/>
                  <a:gd name="T4" fmla="*/ 2 w 2"/>
                  <a:gd name="T5" fmla="*/ 0 h 62"/>
                  <a:gd name="T6" fmla="*/ 2 w 2"/>
                  <a:gd name="T7" fmla="*/ 62 h 62"/>
                  <a:gd name="T8" fmla="*/ 0 w 2"/>
                  <a:gd name="T9" fmla="*/ 62 h 62"/>
                  <a:gd name="T10" fmla="*/ 0 w 2"/>
                  <a:gd name="T11" fmla="*/ 62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62"/>
                  <a:gd name="T20" fmla="*/ 2 w 2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62">
                    <a:moveTo>
                      <a:pt x="0" y="6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3" name="Freeform 197"/>
              <p:cNvSpPr>
                <a:spLocks/>
              </p:cNvSpPr>
              <p:nvPr/>
            </p:nvSpPr>
            <p:spPr bwMode="auto">
              <a:xfrm>
                <a:off x="4299" y="3875"/>
                <a:ext cx="198" cy="62"/>
              </a:xfrm>
              <a:custGeom>
                <a:avLst/>
                <a:gdLst>
                  <a:gd name="T0" fmla="*/ 194 w 198"/>
                  <a:gd name="T1" fmla="*/ 26 h 62"/>
                  <a:gd name="T2" fmla="*/ 194 w 198"/>
                  <a:gd name="T3" fmla="*/ 26 h 62"/>
                  <a:gd name="T4" fmla="*/ 164 w 198"/>
                  <a:gd name="T5" fmla="*/ 24 h 62"/>
                  <a:gd name="T6" fmla="*/ 136 w 198"/>
                  <a:gd name="T7" fmla="*/ 22 h 62"/>
                  <a:gd name="T8" fmla="*/ 86 w 198"/>
                  <a:gd name="T9" fmla="*/ 14 h 62"/>
                  <a:gd name="T10" fmla="*/ 52 w 198"/>
                  <a:gd name="T11" fmla="*/ 6 h 62"/>
                  <a:gd name="T12" fmla="*/ 40 w 198"/>
                  <a:gd name="T13" fmla="*/ 2 h 62"/>
                  <a:gd name="T14" fmla="*/ 40 w 198"/>
                  <a:gd name="T15" fmla="*/ 2 h 62"/>
                  <a:gd name="T16" fmla="*/ 34 w 198"/>
                  <a:gd name="T17" fmla="*/ 0 h 62"/>
                  <a:gd name="T18" fmla="*/ 28 w 198"/>
                  <a:gd name="T19" fmla="*/ 0 h 62"/>
                  <a:gd name="T20" fmla="*/ 22 w 198"/>
                  <a:gd name="T21" fmla="*/ 2 h 62"/>
                  <a:gd name="T22" fmla="*/ 16 w 198"/>
                  <a:gd name="T23" fmla="*/ 6 h 62"/>
                  <a:gd name="T24" fmla="*/ 8 w 198"/>
                  <a:gd name="T25" fmla="*/ 14 h 62"/>
                  <a:gd name="T26" fmla="*/ 2 w 198"/>
                  <a:gd name="T27" fmla="*/ 24 h 62"/>
                  <a:gd name="T28" fmla="*/ 0 w 198"/>
                  <a:gd name="T29" fmla="*/ 34 h 62"/>
                  <a:gd name="T30" fmla="*/ 0 w 198"/>
                  <a:gd name="T31" fmla="*/ 40 h 62"/>
                  <a:gd name="T32" fmla="*/ 4 w 198"/>
                  <a:gd name="T33" fmla="*/ 46 h 62"/>
                  <a:gd name="T34" fmla="*/ 6 w 198"/>
                  <a:gd name="T35" fmla="*/ 50 h 62"/>
                  <a:gd name="T36" fmla="*/ 12 w 198"/>
                  <a:gd name="T37" fmla="*/ 54 h 62"/>
                  <a:gd name="T38" fmla="*/ 18 w 198"/>
                  <a:gd name="T39" fmla="*/ 56 h 62"/>
                  <a:gd name="T40" fmla="*/ 28 w 198"/>
                  <a:gd name="T41" fmla="*/ 60 h 62"/>
                  <a:gd name="T42" fmla="*/ 28 w 198"/>
                  <a:gd name="T43" fmla="*/ 60 h 62"/>
                  <a:gd name="T44" fmla="*/ 46 w 198"/>
                  <a:gd name="T45" fmla="*/ 62 h 62"/>
                  <a:gd name="T46" fmla="*/ 70 w 198"/>
                  <a:gd name="T47" fmla="*/ 62 h 62"/>
                  <a:gd name="T48" fmla="*/ 120 w 198"/>
                  <a:gd name="T49" fmla="*/ 62 h 62"/>
                  <a:gd name="T50" fmla="*/ 166 w 198"/>
                  <a:gd name="T51" fmla="*/ 60 h 62"/>
                  <a:gd name="T52" fmla="*/ 198 w 198"/>
                  <a:gd name="T53" fmla="*/ 58 h 62"/>
                  <a:gd name="T54" fmla="*/ 198 w 198"/>
                  <a:gd name="T55" fmla="*/ 58 h 62"/>
                  <a:gd name="T56" fmla="*/ 196 w 198"/>
                  <a:gd name="T57" fmla="*/ 42 h 62"/>
                  <a:gd name="T58" fmla="*/ 194 w 198"/>
                  <a:gd name="T59" fmla="*/ 26 h 62"/>
                  <a:gd name="T60" fmla="*/ 194 w 198"/>
                  <a:gd name="T61" fmla="*/ 26 h 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8"/>
                  <a:gd name="T94" fmla="*/ 0 h 62"/>
                  <a:gd name="T95" fmla="*/ 198 w 198"/>
                  <a:gd name="T96" fmla="*/ 62 h 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8" h="62">
                    <a:moveTo>
                      <a:pt x="194" y="26"/>
                    </a:moveTo>
                    <a:lnTo>
                      <a:pt x="194" y="26"/>
                    </a:lnTo>
                    <a:lnTo>
                      <a:pt x="164" y="24"/>
                    </a:lnTo>
                    <a:lnTo>
                      <a:pt x="136" y="22"/>
                    </a:lnTo>
                    <a:lnTo>
                      <a:pt x="86" y="14"/>
                    </a:lnTo>
                    <a:lnTo>
                      <a:pt x="52" y="6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8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2" y="54"/>
                    </a:lnTo>
                    <a:lnTo>
                      <a:pt x="18" y="56"/>
                    </a:lnTo>
                    <a:lnTo>
                      <a:pt x="28" y="60"/>
                    </a:lnTo>
                    <a:lnTo>
                      <a:pt x="46" y="62"/>
                    </a:lnTo>
                    <a:lnTo>
                      <a:pt x="70" y="62"/>
                    </a:lnTo>
                    <a:lnTo>
                      <a:pt x="120" y="62"/>
                    </a:lnTo>
                    <a:lnTo>
                      <a:pt x="166" y="60"/>
                    </a:lnTo>
                    <a:lnTo>
                      <a:pt x="198" y="58"/>
                    </a:lnTo>
                    <a:lnTo>
                      <a:pt x="196" y="42"/>
                    </a:lnTo>
                    <a:lnTo>
                      <a:pt x="194" y="26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4" name="Freeform 198"/>
              <p:cNvSpPr>
                <a:spLocks/>
              </p:cNvSpPr>
              <p:nvPr/>
            </p:nvSpPr>
            <p:spPr bwMode="auto">
              <a:xfrm>
                <a:off x="4245" y="3821"/>
                <a:ext cx="138" cy="124"/>
              </a:xfrm>
              <a:custGeom>
                <a:avLst/>
                <a:gdLst>
                  <a:gd name="T0" fmla="*/ 22 w 138"/>
                  <a:gd name="T1" fmla="*/ 12 h 124"/>
                  <a:gd name="T2" fmla="*/ 22 w 138"/>
                  <a:gd name="T3" fmla="*/ 12 h 124"/>
                  <a:gd name="T4" fmla="*/ 36 w 138"/>
                  <a:gd name="T5" fmla="*/ 20 h 124"/>
                  <a:gd name="T6" fmla="*/ 70 w 138"/>
                  <a:gd name="T7" fmla="*/ 38 h 124"/>
                  <a:gd name="T8" fmla="*/ 88 w 138"/>
                  <a:gd name="T9" fmla="*/ 46 h 124"/>
                  <a:gd name="T10" fmla="*/ 108 w 138"/>
                  <a:gd name="T11" fmla="*/ 54 h 124"/>
                  <a:gd name="T12" fmla="*/ 124 w 138"/>
                  <a:gd name="T13" fmla="*/ 58 h 124"/>
                  <a:gd name="T14" fmla="*/ 138 w 138"/>
                  <a:gd name="T15" fmla="*/ 60 h 124"/>
                  <a:gd name="T16" fmla="*/ 124 w 138"/>
                  <a:gd name="T17" fmla="*/ 124 h 124"/>
                  <a:gd name="T18" fmla="*/ 124 w 138"/>
                  <a:gd name="T19" fmla="*/ 124 h 124"/>
                  <a:gd name="T20" fmla="*/ 108 w 138"/>
                  <a:gd name="T21" fmla="*/ 124 h 124"/>
                  <a:gd name="T22" fmla="*/ 68 w 138"/>
                  <a:gd name="T23" fmla="*/ 122 h 124"/>
                  <a:gd name="T24" fmla="*/ 48 w 138"/>
                  <a:gd name="T25" fmla="*/ 118 h 124"/>
                  <a:gd name="T26" fmla="*/ 28 w 138"/>
                  <a:gd name="T27" fmla="*/ 112 h 124"/>
                  <a:gd name="T28" fmla="*/ 12 w 138"/>
                  <a:gd name="T29" fmla="*/ 104 h 124"/>
                  <a:gd name="T30" fmla="*/ 4 w 138"/>
                  <a:gd name="T31" fmla="*/ 100 h 124"/>
                  <a:gd name="T32" fmla="*/ 0 w 138"/>
                  <a:gd name="T33" fmla="*/ 94 h 124"/>
                  <a:gd name="T34" fmla="*/ 0 w 138"/>
                  <a:gd name="T35" fmla="*/ 94 h 124"/>
                  <a:gd name="T36" fmla="*/ 0 w 138"/>
                  <a:gd name="T37" fmla="*/ 56 h 124"/>
                  <a:gd name="T38" fmla="*/ 0 w 138"/>
                  <a:gd name="T39" fmla="*/ 28 h 124"/>
                  <a:gd name="T40" fmla="*/ 2 w 138"/>
                  <a:gd name="T41" fmla="*/ 6 h 124"/>
                  <a:gd name="T42" fmla="*/ 2 w 138"/>
                  <a:gd name="T43" fmla="*/ 6 h 124"/>
                  <a:gd name="T44" fmla="*/ 2 w 138"/>
                  <a:gd name="T45" fmla="*/ 0 h 124"/>
                  <a:gd name="T46" fmla="*/ 6 w 138"/>
                  <a:gd name="T47" fmla="*/ 0 h 124"/>
                  <a:gd name="T48" fmla="*/ 10 w 138"/>
                  <a:gd name="T49" fmla="*/ 0 h 124"/>
                  <a:gd name="T50" fmla="*/ 12 w 138"/>
                  <a:gd name="T51" fmla="*/ 2 h 124"/>
                  <a:gd name="T52" fmla="*/ 20 w 138"/>
                  <a:gd name="T53" fmla="*/ 10 h 124"/>
                  <a:gd name="T54" fmla="*/ 22 w 138"/>
                  <a:gd name="T55" fmla="*/ 12 h 124"/>
                  <a:gd name="T56" fmla="*/ 22 w 138"/>
                  <a:gd name="T57" fmla="*/ 12 h 1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"/>
                  <a:gd name="T88" fmla="*/ 0 h 124"/>
                  <a:gd name="T89" fmla="*/ 138 w 138"/>
                  <a:gd name="T90" fmla="*/ 124 h 12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" h="124">
                    <a:moveTo>
                      <a:pt x="22" y="12"/>
                    </a:moveTo>
                    <a:lnTo>
                      <a:pt x="22" y="12"/>
                    </a:lnTo>
                    <a:lnTo>
                      <a:pt x="36" y="20"/>
                    </a:lnTo>
                    <a:lnTo>
                      <a:pt x="70" y="38"/>
                    </a:lnTo>
                    <a:lnTo>
                      <a:pt x="88" y="46"/>
                    </a:lnTo>
                    <a:lnTo>
                      <a:pt x="108" y="54"/>
                    </a:lnTo>
                    <a:lnTo>
                      <a:pt x="124" y="58"/>
                    </a:lnTo>
                    <a:lnTo>
                      <a:pt x="138" y="60"/>
                    </a:lnTo>
                    <a:lnTo>
                      <a:pt x="124" y="124"/>
                    </a:lnTo>
                    <a:lnTo>
                      <a:pt x="108" y="124"/>
                    </a:lnTo>
                    <a:lnTo>
                      <a:pt x="68" y="122"/>
                    </a:lnTo>
                    <a:lnTo>
                      <a:pt x="48" y="118"/>
                    </a:lnTo>
                    <a:lnTo>
                      <a:pt x="28" y="112"/>
                    </a:lnTo>
                    <a:lnTo>
                      <a:pt x="12" y="104"/>
                    </a:lnTo>
                    <a:lnTo>
                      <a:pt x="4" y="100"/>
                    </a:lnTo>
                    <a:lnTo>
                      <a:pt x="0" y="94"/>
                    </a:lnTo>
                    <a:lnTo>
                      <a:pt x="0" y="56"/>
                    </a:lnTo>
                    <a:lnTo>
                      <a:pt x="0" y="28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20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7E80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5" name="Freeform 199"/>
              <p:cNvSpPr>
                <a:spLocks/>
              </p:cNvSpPr>
              <p:nvPr/>
            </p:nvSpPr>
            <p:spPr bwMode="auto">
              <a:xfrm>
                <a:off x="4471" y="3901"/>
                <a:ext cx="138" cy="86"/>
              </a:xfrm>
              <a:custGeom>
                <a:avLst/>
                <a:gdLst>
                  <a:gd name="T0" fmla="*/ 94 w 138"/>
                  <a:gd name="T1" fmla="*/ 78 h 86"/>
                  <a:gd name="T2" fmla="*/ 94 w 138"/>
                  <a:gd name="T3" fmla="*/ 78 h 86"/>
                  <a:gd name="T4" fmla="*/ 100 w 138"/>
                  <a:gd name="T5" fmla="*/ 84 h 86"/>
                  <a:gd name="T6" fmla="*/ 100 w 138"/>
                  <a:gd name="T7" fmla="*/ 84 h 86"/>
                  <a:gd name="T8" fmla="*/ 100 w 138"/>
                  <a:gd name="T9" fmla="*/ 82 h 86"/>
                  <a:gd name="T10" fmla="*/ 100 w 138"/>
                  <a:gd name="T11" fmla="*/ 76 h 86"/>
                  <a:gd name="T12" fmla="*/ 100 w 138"/>
                  <a:gd name="T13" fmla="*/ 76 h 86"/>
                  <a:gd name="T14" fmla="*/ 106 w 138"/>
                  <a:gd name="T15" fmla="*/ 84 h 86"/>
                  <a:gd name="T16" fmla="*/ 112 w 138"/>
                  <a:gd name="T17" fmla="*/ 86 h 86"/>
                  <a:gd name="T18" fmla="*/ 114 w 138"/>
                  <a:gd name="T19" fmla="*/ 86 h 86"/>
                  <a:gd name="T20" fmla="*/ 116 w 138"/>
                  <a:gd name="T21" fmla="*/ 84 h 86"/>
                  <a:gd name="T22" fmla="*/ 116 w 138"/>
                  <a:gd name="T23" fmla="*/ 84 h 86"/>
                  <a:gd name="T24" fmla="*/ 104 w 138"/>
                  <a:gd name="T25" fmla="*/ 58 h 86"/>
                  <a:gd name="T26" fmla="*/ 104 w 138"/>
                  <a:gd name="T27" fmla="*/ 58 h 86"/>
                  <a:gd name="T28" fmla="*/ 98 w 138"/>
                  <a:gd name="T29" fmla="*/ 48 h 86"/>
                  <a:gd name="T30" fmla="*/ 88 w 138"/>
                  <a:gd name="T31" fmla="*/ 40 h 86"/>
                  <a:gd name="T32" fmla="*/ 78 w 138"/>
                  <a:gd name="T33" fmla="*/ 30 h 86"/>
                  <a:gd name="T34" fmla="*/ 78 w 138"/>
                  <a:gd name="T35" fmla="*/ 30 h 86"/>
                  <a:gd name="T36" fmla="*/ 80 w 138"/>
                  <a:gd name="T37" fmla="*/ 28 h 86"/>
                  <a:gd name="T38" fmla="*/ 84 w 138"/>
                  <a:gd name="T39" fmla="*/ 28 h 86"/>
                  <a:gd name="T40" fmla="*/ 94 w 138"/>
                  <a:gd name="T41" fmla="*/ 32 h 86"/>
                  <a:gd name="T42" fmla="*/ 120 w 138"/>
                  <a:gd name="T43" fmla="*/ 44 h 86"/>
                  <a:gd name="T44" fmla="*/ 120 w 138"/>
                  <a:gd name="T45" fmla="*/ 44 h 86"/>
                  <a:gd name="T46" fmla="*/ 128 w 138"/>
                  <a:gd name="T47" fmla="*/ 48 h 86"/>
                  <a:gd name="T48" fmla="*/ 134 w 138"/>
                  <a:gd name="T49" fmla="*/ 48 h 86"/>
                  <a:gd name="T50" fmla="*/ 138 w 138"/>
                  <a:gd name="T51" fmla="*/ 48 h 86"/>
                  <a:gd name="T52" fmla="*/ 138 w 138"/>
                  <a:gd name="T53" fmla="*/ 48 h 86"/>
                  <a:gd name="T54" fmla="*/ 134 w 138"/>
                  <a:gd name="T55" fmla="*/ 46 h 86"/>
                  <a:gd name="T56" fmla="*/ 116 w 138"/>
                  <a:gd name="T57" fmla="*/ 34 h 86"/>
                  <a:gd name="T58" fmla="*/ 116 w 138"/>
                  <a:gd name="T59" fmla="*/ 34 h 86"/>
                  <a:gd name="T60" fmla="*/ 84 w 138"/>
                  <a:gd name="T61" fmla="*/ 18 h 86"/>
                  <a:gd name="T62" fmla="*/ 84 w 138"/>
                  <a:gd name="T63" fmla="*/ 18 h 86"/>
                  <a:gd name="T64" fmla="*/ 60 w 138"/>
                  <a:gd name="T65" fmla="*/ 10 h 86"/>
                  <a:gd name="T66" fmla="*/ 40 w 138"/>
                  <a:gd name="T67" fmla="*/ 4 h 86"/>
                  <a:gd name="T68" fmla="*/ 22 w 138"/>
                  <a:gd name="T69" fmla="*/ 0 h 86"/>
                  <a:gd name="T70" fmla="*/ 22 w 138"/>
                  <a:gd name="T71" fmla="*/ 0 h 86"/>
                  <a:gd name="T72" fmla="*/ 16 w 138"/>
                  <a:gd name="T73" fmla="*/ 2 h 86"/>
                  <a:gd name="T74" fmla="*/ 12 w 138"/>
                  <a:gd name="T75" fmla="*/ 6 h 86"/>
                  <a:gd name="T76" fmla="*/ 8 w 138"/>
                  <a:gd name="T77" fmla="*/ 10 h 86"/>
                  <a:gd name="T78" fmla="*/ 2 w 138"/>
                  <a:gd name="T79" fmla="*/ 12 h 86"/>
                  <a:gd name="T80" fmla="*/ 2 w 138"/>
                  <a:gd name="T81" fmla="*/ 12 h 86"/>
                  <a:gd name="T82" fmla="*/ 0 w 138"/>
                  <a:gd name="T83" fmla="*/ 24 h 86"/>
                  <a:gd name="T84" fmla="*/ 2 w 138"/>
                  <a:gd name="T85" fmla="*/ 28 h 86"/>
                  <a:gd name="T86" fmla="*/ 4 w 138"/>
                  <a:gd name="T87" fmla="*/ 34 h 86"/>
                  <a:gd name="T88" fmla="*/ 4 w 138"/>
                  <a:gd name="T89" fmla="*/ 34 h 86"/>
                  <a:gd name="T90" fmla="*/ 12 w 138"/>
                  <a:gd name="T91" fmla="*/ 40 h 86"/>
                  <a:gd name="T92" fmla="*/ 24 w 138"/>
                  <a:gd name="T93" fmla="*/ 44 h 86"/>
                  <a:gd name="T94" fmla="*/ 48 w 138"/>
                  <a:gd name="T95" fmla="*/ 50 h 86"/>
                  <a:gd name="T96" fmla="*/ 48 w 138"/>
                  <a:gd name="T97" fmla="*/ 50 h 86"/>
                  <a:gd name="T98" fmla="*/ 58 w 138"/>
                  <a:gd name="T99" fmla="*/ 52 h 86"/>
                  <a:gd name="T100" fmla="*/ 64 w 138"/>
                  <a:gd name="T101" fmla="*/ 56 h 86"/>
                  <a:gd name="T102" fmla="*/ 76 w 138"/>
                  <a:gd name="T103" fmla="*/ 66 h 86"/>
                  <a:gd name="T104" fmla="*/ 76 w 138"/>
                  <a:gd name="T105" fmla="*/ 66 h 86"/>
                  <a:gd name="T106" fmla="*/ 84 w 138"/>
                  <a:gd name="T107" fmla="*/ 76 h 86"/>
                  <a:gd name="T108" fmla="*/ 90 w 138"/>
                  <a:gd name="T109" fmla="*/ 78 h 86"/>
                  <a:gd name="T110" fmla="*/ 94 w 138"/>
                  <a:gd name="T111" fmla="*/ 80 h 86"/>
                  <a:gd name="T112" fmla="*/ 94 w 138"/>
                  <a:gd name="T113" fmla="*/ 78 h 86"/>
                  <a:gd name="T114" fmla="*/ 94 w 138"/>
                  <a:gd name="T115" fmla="*/ 78 h 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8"/>
                  <a:gd name="T175" fmla="*/ 0 h 86"/>
                  <a:gd name="T176" fmla="*/ 138 w 138"/>
                  <a:gd name="T177" fmla="*/ 86 h 8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8" h="86">
                    <a:moveTo>
                      <a:pt x="94" y="78"/>
                    </a:moveTo>
                    <a:lnTo>
                      <a:pt x="94" y="78"/>
                    </a:lnTo>
                    <a:lnTo>
                      <a:pt x="100" y="84"/>
                    </a:lnTo>
                    <a:lnTo>
                      <a:pt x="100" y="82"/>
                    </a:lnTo>
                    <a:lnTo>
                      <a:pt x="100" y="76"/>
                    </a:lnTo>
                    <a:lnTo>
                      <a:pt x="106" y="84"/>
                    </a:lnTo>
                    <a:lnTo>
                      <a:pt x="112" y="86"/>
                    </a:lnTo>
                    <a:lnTo>
                      <a:pt x="114" y="86"/>
                    </a:lnTo>
                    <a:lnTo>
                      <a:pt x="116" y="84"/>
                    </a:lnTo>
                    <a:lnTo>
                      <a:pt x="104" y="58"/>
                    </a:lnTo>
                    <a:lnTo>
                      <a:pt x="98" y="48"/>
                    </a:lnTo>
                    <a:lnTo>
                      <a:pt x="88" y="40"/>
                    </a:lnTo>
                    <a:lnTo>
                      <a:pt x="78" y="30"/>
                    </a:lnTo>
                    <a:lnTo>
                      <a:pt x="80" y="28"/>
                    </a:lnTo>
                    <a:lnTo>
                      <a:pt x="84" y="28"/>
                    </a:lnTo>
                    <a:lnTo>
                      <a:pt x="94" y="32"/>
                    </a:lnTo>
                    <a:lnTo>
                      <a:pt x="120" y="44"/>
                    </a:lnTo>
                    <a:lnTo>
                      <a:pt x="128" y="48"/>
                    </a:lnTo>
                    <a:lnTo>
                      <a:pt x="134" y="48"/>
                    </a:lnTo>
                    <a:lnTo>
                      <a:pt x="138" y="48"/>
                    </a:lnTo>
                    <a:lnTo>
                      <a:pt x="134" y="46"/>
                    </a:lnTo>
                    <a:lnTo>
                      <a:pt x="116" y="34"/>
                    </a:lnTo>
                    <a:lnTo>
                      <a:pt x="84" y="18"/>
                    </a:lnTo>
                    <a:lnTo>
                      <a:pt x="60" y="10"/>
                    </a:lnTo>
                    <a:lnTo>
                      <a:pt x="40" y="4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2" y="12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12" y="40"/>
                    </a:lnTo>
                    <a:lnTo>
                      <a:pt x="24" y="44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4" y="56"/>
                    </a:lnTo>
                    <a:lnTo>
                      <a:pt x="76" y="66"/>
                    </a:lnTo>
                    <a:lnTo>
                      <a:pt x="84" y="76"/>
                    </a:lnTo>
                    <a:lnTo>
                      <a:pt x="90" y="78"/>
                    </a:lnTo>
                    <a:lnTo>
                      <a:pt x="94" y="80"/>
                    </a:lnTo>
                    <a:lnTo>
                      <a:pt x="94" y="78"/>
                    </a:lnTo>
                    <a:close/>
                  </a:path>
                </a:pathLst>
              </a:custGeom>
              <a:solidFill>
                <a:srgbClr val="D99A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6" name="Freeform 200"/>
              <p:cNvSpPr>
                <a:spLocks/>
              </p:cNvSpPr>
              <p:nvPr/>
            </p:nvSpPr>
            <p:spPr bwMode="auto">
              <a:xfrm>
                <a:off x="4559" y="3891"/>
                <a:ext cx="310" cy="122"/>
              </a:xfrm>
              <a:custGeom>
                <a:avLst/>
                <a:gdLst>
                  <a:gd name="T0" fmla="*/ 290 w 310"/>
                  <a:gd name="T1" fmla="*/ 0 h 122"/>
                  <a:gd name="T2" fmla="*/ 290 w 310"/>
                  <a:gd name="T3" fmla="*/ 0 h 122"/>
                  <a:gd name="T4" fmla="*/ 296 w 310"/>
                  <a:gd name="T5" fmla="*/ 2 h 122"/>
                  <a:gd name="T6" fmla="*/ 300 w 310"/>
                  <a:gd name="T7" fmla="*/ 4 h 122"/>
                  <a:gd name="T8" fmla="*/ 304 w 310"/>
                  <a:gd name="T9" fmla="*/ 6 h 122"/>
                  <a:gd name="T10" fmla="*/ 308 w 310"/>
                  <a:gd name="T11" fmla="*/ 12 h 122"/>
                  <a:gd name="T12" fmla="*/ 310 w 310"/>
                  <a:gd name="T13" fmla="*/ 18 h 122"/>
                  <a:gd name="T14" fmla="*/ 310 w 310"/>
                  <a:gd name="T15" fmla="*/ 26 h 122"/>
                  <a:gd name="T16" fmla="*/ 306 w 310"/>
                  <a:gd name="T17" fmla="*/ 38 h 122"/>
                  <a:gd name="T18" fmla="*/ 180 w 310"/>
                  <a:gd name="T19" fmla="*/ 122 h 122"/>
                  <a:gd name="T20" fmla="*/ 0 w 310"/>
                  <a:gd name="T21" fmla="*/ 92 h 122"/>
                  <a:gd name="T22" fmla="*/ 0 w 310"/>
                  <a:gd name="T23" fmla="*/ 92 h 122"/>
                  <a:gd name="T24" fmla="*/ 4 w 310"/>
                  <a:gd name="T25" fmla="*/ 90 h 122"/>
                  <a:gd name="T26" fmla="*/ 8 w 310"/>
                  <a:gd name="T27" fmla="*/ 88 h 122"/>
                  <a:gd name="T28" fmla="*/ 10 w 310"/>
                  <a:gd name="T29" fmla="*/ 82 h 122"/>
                  <a:gd name="T30" fmla="*/ 12 w 310"/>
                  <a:gd name="T31" fmla="*/ 76 h 122"/>
                  <a:gd name="T32" fmla="*/ 12 w 310"/>
                  <a:gd name="T33" fmla="*/ 68 h 122"/>
                  <a:gd name="T34" fmla="*/ 8 w 310"/>
                  <a:gd name="T35" fmla="*/ 58 h 122"/>
                  <a:gd name="T36" fmla="*/ 2 w 310"/>
                  <a:gd name="T37" fmla="*/ 46 h 122"/>
                  <a:gd name="T38" fmla="*/ 120 w 310"/>
                  <a:gd name="T39" fmla="*/ 6 h 122"/>
                  <a:gd name="T40" fmla="*/ 290 w 310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0"/>
                  <a:gd name="T64" fmla="*/ 0 h 122"/>
                  <a:gd name="T65" fmla="*/ 310 w 310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0" h="122">
                    <a:moveTo>
                      <a:pt x="290" y="0"/>
                    </a:moveTo>
                    <a:lnTo>
                      <a:pt x="290" y="0"/>
                    </a:lnTo>
                    <a:lnTo>
                      <a:pt x="296" y="2"/>
                    </a:lnTo>
                    <a:lnTo>
                      <a:pt x="300" y="4"/>
                    </a:lnTo>
                    <a:lnTo>
                      <a:pt x="304" y="6"/>
                    </a:lnTo>
                    <a:lnTo>
                      <a:pt x="308" y="12"/>
                    </a:lnTo>
                    <a:lnTo>
                      <a:pt x="310" y="18"/>
                    </a:lnTo>
                    <a:lnTo>
                      <a:pt x="310" y="26"/>
                    </a:lnTo>
                    <a:lnTo>
                      <a:pt x="306" y="38"/>
                    </a:lnTo>
                    <a:lnTo>
                      <a:pt x="180" y="122"/>
                    </a:lnTo>
                    <a:lnTo>
                      <a:pt x="0" y="92"/>
                    </a:lnTo>
                    <a:lnTo>
                      <a:pt x="4" y="90"/>
                    </a:lnTo>
                    <a:lnTo>
                      <a:pt x="8" y="88"/>
                    </a:lnTo>
                    <a:lnTo>
                      <a:pt x="10" y="82"/>
                    </a:lnTo>
                    <a:lnTo>
                      <a:pt x="12" y="76"/>
                    </a:lnTo>
                    <a:lnTo>
                      <a:pt x="12" y="68"/>
                    </a:lnTo>
                    <a:lnTo>
                      <a:pt x="8" y="58"/>
                    </a:lnTo>
                    <a:lnTo>
                      <a:pt x="2" y="46"/>
                    </a:lnTo>
                    <a:lnTo>
                      <a:pt x="120" y="6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9AA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7" name="Freeform 201"/>
              <p:cNvSpPr>
                <a:spLocks/>
              </p:cNvSpPr>
              <p:nvPr/>
            </p:nvSpPr>
            <p:spPr bwMode="auto">
              <a:xfrm>
                <a:off x="4739" y="3893"/>
                <a:ext cx="130" cy="120"/>
              </a:xfrm>
              <a:custGeom>
                <a:avLst/>
                <a:gdLst>
                  <a:gd name="T0" fmla="*/ 116 w 130"/>
                  <a:gd name="T1" fmla="*/ 0 h 120"/>
                  <a:gd name="T2" fmla="*/ 0 w 130"/>
                  <a:gd name="T3" fmla="*/ 70 h 120"/>
                  <a:gd name="T4" fmla="*/ 0 w 130"/>
                  <a:gd name="T5" fmla="*/ 70 h 120"/>
                  <a:gd name="T6" fmla="*/ 4 w 130"/>
                  <a:gd name="T7" fmla="*/ 72 h 120"/>
                  <a:gd name="T8" fmla="*/ 8 w 130"/>
                  <a:gd name="T9" fmla="*/ 82 h 120"/>
                  <a:gd name="T10" fmla="*/ 8 w 130"/>
                  <a:gd name="T11" fmla="*/ 90 h 120"/>
                  <a:gd name="T12" fmla="*/ 8 w 130"/>
                  <a:gd name="T13" fmla="*/ 98 h 120"/>
                  <a:gd name="T14" fmla="*/ 6 w 130"/>
                  <a:gd name="T15" fmla="*/ 108 h 120"/>
                  <a:gd name="T16" fmla="*/ 0 w 130"/>
                  <a:gd name="T17" fmla="*/ 120 h 120"/>
                  <a:gd name="T18" fmla="*/ 126 w 130"/>
                  <a:gd name="T19" fmla="*/ 36 h 120"/>
                  <a:gd name="T20" fmla="*/ 126 w 130"/>
                  <a:gd name="T21" fmla="*/ 36 h 120"/>
                  <a:gd name="T22" fmla="*/ 128 w 130"/>
                  <a:gd name="T23" fmla="*/ 30 h 120"/>
                  <a:gd name="T24" fmla="*/ 130 w 130"/>
                  <a:gd name="T25" fmla="*/ 20 h 120"/>
                  <a:gd name="T26" fmla="*/ 130 w 130"/>
                  <a:gd name="T27" fmla="*/ 14 h 120"/>
                  <a:gd name="T28" fmla="*/ 128 w 130"/>
                  <a:gd name="T29" fmla="*/ 8 h 120"/>
                  <a:gd name="T30" fmla="*/ 124 w 130"/>
                  <a:gd name="T31" fmla="*/ 2 h 120"/>
                  <a:gd name="T32" fmla="*/ 116 w 130"/>
                  <a:gd name="T33" fmla="*/ 0 h 120"/>
                  <a:gd name="T34" fmla="*/ 116 w 130"/>
                  <a:gd name="T35" fmla="*/ 0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0"/>
                  <a:gd name="T55" fmla="*/ 0 h 120"/>
                  <a:gd name="T56" fmla="*/ 130 w 130"/>
                  <a:gd name="T57" fmla="*/ 120 h 1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0" h="120">
                    <a:moveTo>
                      <a:pt x="116" y="0"/>
                    </a:moveTo>
                    <a:lnTo>
                      <a:pt x="0" y="70"/>
                    </a:lnTo>
                    <a:lnTo>
                      <a:pt x="4" y="72"/>
                    </a:lnTo>
                    <a:lnTo>
                      <a:pt x="8" y="82"/>
                    </a:lnTo>
                    <a:lnTo>
                      <a:pt x="8" y="90"/>
                    </a:lnTo>
                    <a:lnTo>
                      <a:pt x="8" y="98"/>
                    </a:lnTo>
                    <a:lnTo>
                      <a:pt x="6" y="108"/>
                    </a:lnTo>
                    <a:lnTo>
                      <a:pt x="0" y="120"/>
                    </a:lnTo>
                    <a:lnTo>
                      <a:pt x="126" y="36"/>
                    </a:lnTo>
                    <a:lnTo>
                      <a:pt x="128" y="30"/>
                    </a:lnTo>
                    <a:lnTo>
                      <a:pt x="130" y="20"/>
                    </a:lnTo>
                    <a:lnTo>
                      <a:pt x="130" y="14"/>
                    </a:lnTo>
                    <a:lnTo>
                      <a:pt x="128" y="8"/>
                    </a:lnTo>
                    <a:lnTo>
                      <a:pt x="124" y="2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E48E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8" name="Freeform 202"/>
              <p:cNvSpPr>
                <a:spLocks/>
              </p:cNvSpPr>
              <p:nvPr/>
            </p:nvSpPr>
            <p:spPr bwMode="auto">
              <a:xfrm>
                <a:off x="4563" y="3939"/>
                <a:ext cx="186" cy="70"/>
              </a:xfrm>
              <a:custGeom>
                <a:avLst/>
                <a:gdLst>
                  <a:gd name="T0" fmla="*/ 176 w 186"/>
                  <a:gd name="T1" fmla="*/ 24 h 70"/>
                  <a:gd name="T2" fmla="*/ 176 w 186"/>
                  <a:gd name="T3" fmla="*/ 24 h 70"/>
                  <a:gd name="T4" fmla="*/ 180 w 186"/>
                  <a:gd name="T5" fmla="*/ 26 h 70"/>
                  <a:gd name="T6" fmla="*/ 184 w 186"/>
                  <a:gd name="T7" fmla="*/ 36 h 70"/>
                  <a:gd name="T8" fmla="*/ 186 w 186"/>
                  <a:gd name="T9" fmla="*/ 44 h 70"/>
                  <a:gd name="T10" fmla="*/ 186 w 186"/>
                  <a:gd name="T11" fmla="*/ 52 h 70"/>
                  <a:gd name="T12" fmla="*/ 184 w 186"/>
                  <a:gd name="T13" fmla="*/ 60 h 70"/>
                  <a:gd name="T14" fmla="*/ 178 w 186"/>
                  <a:gd name="T15" fmla="*/ 70 h 70"/>
                  <a:gd name="T16" fmla="*/ 0 w 186"/>
                  <a:gd name="T17" fmla="*/ 40 h 70"/>
                  <a:gd name="T18" fmla="*/ 0 w 186"/>
                  <a:gd name="T19" fmla="*/ 40 h 70"/>
                  <a:gd name="T20" fmla="*/ 2 w 186"/>
                  <a:gd name="T21" fmla="*/ 40 h 70"/>
                  <a:gd name="T22" fmla="*/ 2 w 186"/>
                  <a:gd name="T23" fmla="*/ 32 h 70"/>
                  <a:gd name="T24" fmla="*/ 2 w 186"/>
                  <a:gd name="T25" fmla="*/ 20 h 70"/>
                  <a:gd name="T26" fmla="*/ 0 w 186"/>
                  <a:gd name="T27" fmla="*/ 0 h 70"/>
                  <a:gd name="T28" fmla="*/ 176 w 186"/>
                  <a:gd name="T29" fmla="*/ 24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6"/>
                  <a:gd name="T46" fmla="*/ 0 h 70"/>
                  <a:gd name="T47" fmla="*/ 186 w 186"/>
                  <a:gd name="T48" fmla="*/ 70 h 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6" h="70">
                    <a:moveTo>
                      <a:pt x="176" y="24"/>
                    </a:moveTo>
                    <a:lnTo>
                      <a:pt x="176" y="24"/>
                    </a:lnTo>
                    <a:lnTo>
                      <a:pt x="180" y="26"/>
                    </a:lnTo>
                    <a:lnTo>
                      <a:pt x="184" y="36"/>
                    </a:lnTo>
                    <a:lnTo>
                      <a:pt x="186" y="44"/>
                    </a:lnTo>
                    <a:lnTo>
                      <a:pt x="186" y="52"/>
                    </a:lnTo>
                    <a:lnTo>
                      <a:pt x="184" y="60"/>
                    </a:lnTo>
                    <a:lnTo>
                      <a:pt x="178" y="7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32"/>
                    </a:lnTo>
                    <a:lnTo>
                      <a:pt x="2" y="20"/>
                    </a:lnTo>
                    <a:lnTo>
                      <a:pt x="0" y="0"/>
                    </a:lnTo>
                    <a:lnTo>
                      <a:pt x="176" y="24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9" name="Freeform 203"/>
              <p:cNvSpPr>
                <a:spLocks/>
              </p:cNvSpPr>
              <p:nvPr/>
            </p:nvSpPr>
            <p:spPr bwMode="auto">
              <a:xfrm>
                <a:off x="4559" y="3853"/>
                <a:ext cx="320" cy="96"/>
              </a:xfrm>
              <a:custGeom>
                <a:avLst/>
                <a:gdLst>
                  <a:gd name="T0" fmla="*/ 294 w 320"/>
                  <a:gd name="T1" fmla="*/ 0 h 96"/>
                  <a:gd name="T2" fmla="*/ 294 w 320"/>
                  <a:gd name="T3" fmla="*/ 0 h 96"/>
                  <a:gd name="T4" fmla="*/ 300 w 320"/>
                  <a:gd name="T5" fmla="*/ 2 h 96"/>
                  <a:gd name="T6" fmla="*/ 308 w 320"/>
                  <a:gd name="T7" fmla="*/ 6 h 96"/>
                  <a:gd name="T8" fmla="*/ 314 w 320"/>
                  <a:gd name="T9" fmla="*/ 12 h 96"/>
                  <a:gd name="T10" fmla="*/ 318 w 320"/>
                  <a:gd name="T11" fmla="*/ 20 h 96"/>
                  <a:gd name="T12" fmla="*/ 320 w 320"/>
                  <a:gd name="T13" fmla="*/ 30 h 96"/>
                  <a:gd name="T14" fmla="*/ 320 w 320"/>
                  <a:gd name="T15" fmla="*/ 36 h 96"/>
                  <a:gd name="T16" fmla="*/ 318 w 320"/>
                  <a:gd name="T17" fmla="*/ 44 h 96"/>
                  <a:gd name="T18" fmla="*/ 314 w 320"/>
                  <a:gd name="T19" fmla="*/ 50 h 96"/>
                  <a:gd name="T20" fmla="*/ 308 w 320"/>
                  <a:gd name="T21" fmla="*/ 58 h 96"/>
                  <a:gd name="T22" fmla="*/ 146 w 320"/>
                  <a:gd name="T23" fmla="*/ 96 h 96"/>
                  <a:gd name="T24" fmla="*/ 0 w 320"/>
                  <a:gd name="T25" fmla="*/ 72 h 96"/>
                  <a:gd name="T26" fmla="*/ 0 w 320"/>
                  <a:gd name="T27" fmla="*/ 72 h 96"/>
                  <a:gd name="T28" fmla="*/ 2 w 320"/>
                  <a:gd name="T29" fmla="*/ 68 h 96"/>
                  <a:gd name="T30" fmla="*/ 6 w 320"/>
                  <a:gd name="T31" fmla="*/ 60 h 96"/>
                  <a:gd name="T32" fmla="*/ 8 w 320"/>
                  <a:gd name="T33" fmla="*/ 52 h 96"/>
                  <a:gd name="T34" fmla="*/ 8 w 320"/>
                  <a:gd name="T35" fmla="*/ 44 h 96"/>
                  <a:gd name="T36" fmla="*/ 4 w 320"/>
                  <a:gd name="T37" fmla="*/ 34 h 96"/>
                  <a:gd name="T38" fmla="*/ 0 w 320"/>
                  <a:gd name="T39" fmla="*/ 22 h 96"/>
                  <a:gd name="T40" fmla="*/ 210 w 320"/>
                  <a:gd name="T41" fmla="*/ 0 h 96"/>
                  <a:gd name="T42" fmla="*/ 294 w 320"/>
                  <a:gd name="T43" fmla="*/ 0 h 9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0"/>
                  <a:gd name="T67" fmla="*/ 0 h 96"/>
                  <a:gd name="T68" fmla="*/ 320 w 320"/>
                  <a:gd name="T69" fmla="*/ 96 h 9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0" h="96">
                    <a:moveTo>
                      <a:pt x="294" y="0"/>
                    </a:moveTo>
                    <a:lnTo>
                      <a:pt x="294" y="0"/>
                    </a:lnTo>
                    <a:lnTo>
                      <a:pt x="300" y="2"/>
                    </a:lnTo>
                    <a:lnTo>
                      <a:pt x="308" y="6"/>
                    </a:lnTo>
                    <a:lnTo>
                      <a:pt x="314" y="12"/>
                    </a:lnTo>
                    <a:lnTo>
                      <a:pt x="318" y="20"/>
                    </a:lnTo>
                    <a:lnTo>
                      <a:pt x="320" y="30"/>
                    </a:lnTo>
                    <a:lnTo>
                      <a:pt x="320" y="36"/>
                    </a:lnTo>
                    <a:lnTo>
                      <a:pt x="318" y="44"/>
                    </a:lnTo>
                    <a:lnTo>
                      <a:pt x="314" y="50"/>
                    </a:lnTo>
                    <a:lnTo>
                      <a:pt x="308" y="58"/>
                    </a:lnTo>
                    <a:lnTo>
                      <a:pt x="146" y="96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6" y="60"/>
                    </a:lnTo>
                    <a:lnTo>
                      <a:pt x="8" y="52"/>
                    </a:lnTo>
                    <a:lnTo>
                      <a:pt x="8" y="44"/>
                    </a:lnTo>
                    <a:lnTo>
                      <a:pt x="4" y="34"/>
                    </a:lnTo>
                    <a:lnTo>
                      <a:pt x="0" y="22"/>
                    </a:lnTo>
                    <a:lnTo>
                      <a:pt x="21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5F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0" name="Freeform 204"/>
              <p:cNvSpPr>
                <a:spLocks/>
              </p:cNvSpPr>
              <p:nvPr/>
            </p:nvSpPr>
            <p:spPr bwMode="auto">
              <a:xfrm>
                <a:off x="4705" y="3891"/>
                <a:ext cx="172" cy="58"/>
              </a:xfrm>
              <a:custGeom>
                <a:avLst/>
                <a:gdLst>
                  <a:gd name="T0" fmla="*/ 0 w 172"/>
                  <a:gd name="T1" fmla="*/ 58 h 58"/>
                  <a:gd name="T2" fmla="*/ 8 w 172"/>
                  <a:gd name="T3" fmla="*/ 38 h 58"/>
                  <a:gd name="T4" fmla="*/ 172 w 172"/>
                  <a:gd name="T5" fmla="*/ 0 h 58"/>
                  <a:gd name="T6" fmla="*/ 172 w 172"/>
                  <a:gd name="T7" fmla="*/ 0 h 58"/>
                  <a:gd name="T8" fmla="*/ 170 w 172"/>
                  <a:gd name="T9" fmla="*/ 6 h 58"/>
                  <a:gd name="T10" fmla="*/ 168 w 172"/>
                  <a:gd name="T11" fmla="*/ 12 h 58"/>
                  <a:gd name="T12" fmla="*/ 162 w 172"/>
                  <a:gd name="T13" fmla="*/ 20 h 58"/>
                  <a:gd name="T14" fmla="*/ 0 w 172"/>
                  <a:gd name="T15" fmla="*/ 5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2"/>
                  <a:gd name="T25" fmla="*/ 0 h 58"/>
                  <a:gd name="T26" fmla="*/ 172 w 172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2" h="58">
                    <a:moveTo>
                      <a:pt x="0" y="58"/>
                    </a:moveTo>
                    <a:lnTo>
                      <a:pt x="8" y="38"/>
                    </a:lnTo>
                    <a:lnTo>
                      <a:pt x="172" y="0"/>
                    </a:lnTo>
                    <a:lnTo>
                      <a:pt x="170" y="6"/>
                    </a:lnTo>
                    <a:lnTo>
                      <a:pt x="168" y="12"/>
                    </a:lnTo>
                    <a:lnTo>
                      <a:pt x="162" y="2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1" name="Freeform 205"/>
              <p:cNvSpPr>
                <a:spLocks/>
              </p:cNvSpPr>
              <p:nvPr/>
            </p:nvSpPr>
            <p:spPr bwMode="auto">
              <a:xfrm>
                <a:off x="4707" y="3853"/>
                <a:ext cx="144" cy="32"/>
              </a:xfrm>
              <a:custGeom>
                <a:avLst/>
                <a:gdLst>
                  <a:gd name="T0" fmla="*/ 144 w 144"/>
                  <a:gd name="T1" fmla="*/ 0 h 32"/>
                  <a:gd name="T2" fmla="*/ 2 w 144"/>
                  <a:gd name="T3" fmla="*/ 32 h 32"/>
                  <a:gd name="T4" fmla="*/ 0 w 144"/>
                  <a:gd name="T5" fmla="*/ 28 h 32"/>
                  <a:gd name="T6" fmla="*/ 134 w 144"/>
                  <a:gd name="T7" fmla="*/ 0 h 32"/>
                  <a:gd name="T8" fmla="*/ 144 w 14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32"/>
                  <a:gd name="T17" fmla="*/ 144 w 14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32">
                    <a:moveTo>
                      <a:pt x="144" y="0"/>
                    </a:moveTo>
                    <a:lnTo>
                      <a:pt x="2" y="32"/>
                    </a:lnTo>
                    <a:lnTo>
                      <a:pt x="0" y="28"/>
                    </a:lnTo>
                    <a:lnTo>
                      <a:pt x="13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2" name="Freeform 206"/>
              <p:cNvSpPr>
                <a:spLocks/>
              </p:cNvSpPr>
              <p:nvPr/>
            </p:nvSpPr>
            <p:spPr bwMode="auto">
              <a:xfrm>
                <a:off x="4559" y="3877"/>
                <a:ext cx="154" cy="68"/>
              </a:xfrm>
              <a:custGeom>
                <a:avLst/>
                <a:gdLst>
                  <a:gd name="T0" fmla="*/ 146 w 154"/>
                  <a:gd name="T1" fmla="*/ 6 h 68"/>
                  <a:gd name="T2" fmla="*/ 146 w 154"/>
                  <a:gd name="T3" fmla="*/ 6 h 68"/>
                  <a:gd name="T4" fmla="*/ 148 w 154"/>
                  <a:gd name="T5" fmla="*/ 12 h 68"/>
                  <a:gd name="T6" fmla="*/ 154 w 154"/>
                  <a:gd name="T7" fmla="*/ 24 h 68"/>
                  <a:gd name="T8" fmla="*/ 154 w 154"/>
                  <a:gd name="T9" fmla="*/ 34 h 68"/>
                  <a:gd name="T10" fmla="*/ 154 w 154"/>
                  <a:gd name="T11" fmla="*/ 44 h 68"/>
                  <a:gd name="T12" fmla="*/ 152 w 154"/>
                  <a:gd name="T13" fmla="*/ 56 h 68"/>
                  <a:gd name="T14" fmla="*/ 144 w 154"/>
                  <a:gd name="T15" fmla="*/ 68 h 68"/>
                  <a:gd name="T16" fmla="*/ 2 w 154"/>
                  <a:gd name="T17" fmla="*/ 46 h 68"/>
                  <a:gd name="T18" fmla="*/ 2 w 154"/>
                  <a:gd name="T19" fmla="*/ 46 h 68"/>
                  <a:gd name="T20" fmla="*/ 4 w 154"/>
                  <a:gd name="T21" fmla="*/ 42 h 68"/>
                  <a:gd name="T22" fmla="*/ 6 w 154"/>
                  <a:gd name="T23" fmla="*/ 34 h 68"/>
                  <a:gd name="T24" fmla="*/ 6 w 154"/>
                  <a:gd name="T25" fmla="*/ 28 h 68"/>
                  <a:gd name="T26" fmla="*/ 6 w 154"/>
                  <a:gd name="T27" fmla="*/ 20 h 68"/>
                  <a:gd name="T28" fmla="*/ 4 w 154"/>
                  <a:gd name="T29" fmla="*/ 10 h 68"/>
                  <a:gd name="T30" fmla="*/ 0 w 154"/>
                  <a:gd name="T31" fmla="*/ 0 h 68"/>
                  <a:gd name="T32" fmla="*/ 146 w 154"/>
                  <a:gd name="T33" fmla="*/ 6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68"/>
                  <a:gd name="T53" fmla="*/ 154 w 154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68">
                    <a:moveTo>
                      <a:pt x="146" y="6"/>
                    </a:moveTo>
                    <a:lnTo>
                      <a:pt x="146" y="6"/>
                    </a:lnTo>
                    <a:lnTo>
                      <a:pt x="148" y="12"/>
                    </a:lnTo>
                    <a:lnTo>
                      <a:pt x="154" y="24"/>
                    </a:lnTo>
                    <a:lnTo>
                      <a:pt x="154" y="34"/>
                    </a:lnTo>
                    <a:lnTo>
                      <a:pt x="154" y="44"/>
                    </a:lnTo>
                    <a:lnTo>
                      <a:pt x="152" y="56"/>
                    </a:lnTo>
                    <a:lnTo>
                      <a:pt x="144" y="68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6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146" y="6"/>
                    </a:lnTo>
                    <a:close/>
                  </a:path>
                </a:pathLst>
              </a:custGeom>
              <a:solidFill>
                <a:srgbClr val="F3ED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3" name="Freeform 207"/>
              <p:cNvSpPr>
                <a:spLocks/>
              </p:cNvSpPr>
              <p:nvPr/>
            </p:nvSpPr>
            <p:spPr bwMode="auto">
              <a:xfrm>
                <a:off x="4557" y="3875"/>
                <a:ext cx="148" cy="10"/>
              </a:xfrm>
              <a:custGeom>
                <a:avLst/>
                <a:gdLst>
                  <a:gd name="T0" fmla="*/ 0 w 148"/>
                  <a:gd name="T1" fmla="*/ 0 h 10"/>
                  <a:gd name="T2" fmla="*/ 146 w 148"/>
                  <a:gd name="T3" fmla="*/ 8 h 10"/>
                  <a:gd name="T4" fmla="*/ 148 w 148"/>
                  <a:gd name="T5" fmla="*/ 10 h 10"/>
                  <a:gd name="T6" fmla="*/ 0 w 148"/>
                  <a:gd name="T7" fmla="*/ 2 h 10"/>
                  <a:gd name="T8" fmla="*/ 0 w 14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0"/>
                  <a:gd name="T17" fmla="*/ 148 w 14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0">
                    <a:moveTo>
                      <a:pt x="0" y="0"/>
                    </a:moveTo>
                    <a:lnTo>
                      <a:pt x="146" y="8"/>
                    </a:lnTo>
                    <a:lnTo>
                      <a:pt x="148" y="1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4" name="Freeform 208"/>
              <p:cNvSpPr>
                <a:spLocks/>
              </p:cNvSpPr>
              <p:nvPr/>
            </p:nvSpPr>
            <p:spPr bwMode="auto">
              <a:xfrm>
                <a:off x="4559" y="3923"/>
                <a:ext cx="146" cy="26"/>
              </a:xfrm>
              <a:custGeom>
                <a:avLst/>
                <a:gdLst>
                  <a:gd name="T0" fmla="*/ 0 w 146"/>
                  <a:gd name="T1" fmla="*/ 2 h 26"/>
                  <a:gd name="T2" fmla="*/ 2 w 146"/>
                  <a:gd name="T3" fmla="*/ 0 h 26"/>
                  <a:gd name="T4" fmla="*/ 144 w 146"/>
                  <a:gd name="T5" fmla="*/ 22 h 26"/>
                  <a:gd name="T6" fmla="*/ 146 w 146"/>
                  <a:gd name="T7" fmla="*/ 26 h 26"/>
                  <a:gd name="T8" fmla="*/ 0 w 146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26"/>
                  <a:gd name="T17" fmla="*/ 146 w 14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26">
                    <a:moveTo>
                      <a:pt x="0" y="2"/>
                    </a:moveTo>
                    <a:lnTo>
                      <a:pt x="2" y="0"/>
                    </a:lnTo>
                    <a:lnTo>
                      <a:pt x="144" y="22"/>
                    </a:lnTo>
                    <a:lnTo>
                      <a:pt x="146" y="2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36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5" name="Freeform 209"/>
              <p:cNvSpPr>
                <a:spLocks/>
              </p:cNvSpPr>
              <p:nvPr/>
            </p:nvSpPr>
            <p:spPr bwMode="auto">
              <a:xfrm>
                <a:off x="4579" y="3809"/>
                <a:ext cx="318" cy="84"/>
              </a:xfrm>
              <a:custGeom>
                <a:avLst/>
                <a:gdLst>
                  <a:gd name="T0" fmla="*/ 310 w 318"/>
                  <a:gd name="T1" fmla="*/ 6 h 84"/>
                  <a:gd name="T2" fmla="*/ 310 w 318"/>
                  <a:gd name="T3" fmla="*/ 6 h 84"/>
                  <a:gd name="T4" fmla="*/ 312 w 318"/>
                  <a:gd name="T5" fmla="*/ 10 h 84"/>
                  <a:gd name="T6" fmla="*/ 318 w 318"/>
                  <a:gd name="T7" fmla="*/ 18 h 84"/>
                  <a:gd name="T8" fmla="*/ 318 w 318"/>
                  <a:gd name="T9" fmla="*/ 24 h 84"/>
                  <a:gd name="T10" fmla="*/ 318 w 318"/>
                  <a:gd name="T11" fmla="*/ 30 h 84"/>
                  <a:gd name="T12" fmla="*/ 314 w 318"/>
                  <a:gd name="T13" fmla="*/ 36 h 84"/>
                  <a:gd name="T14" fmla="*/ 308 w 318"/>
                  <a:gd name="T15" fmla="*/ 42 h 84"/>
                  <a:gd name="T16" fmla="*/ 160 w 318"/>
                  <a:gd name="T17" fmla="*/ 84 h 84"/>
                  <a:gd name="T18" fmla="*/ 2 w 318"/>
                  <a:gd name="T19" fmla="*/ 60 h 84"/>
                  <a:gd name="T20" fmla="*/ 2 w 318"/>
                  <a:gd name="T21" fmla="*/ 60 h 84"/>
                  <a:gd name="T22" fmla="*/ 0 w 318"/>
                  <a:gd name="T23" fmla="*/ 58 h 84"/>
                  <a:gd name="T24" fmla="*/ 2 w 318"/>
                  <a:gd name="T25" fmla="*/ 58 h 84"/>
                  <a:gd name="T26" fmla="*/ 6 w 318"/>
                  <a:gd name="T27" fmla="*/ 56 h 84"/>
                  <a:gd name="T28" fmla="*/ 6 w 318"/>
                  <a:gd name="T29" fmla="*/ 56 h 84"/>
                  <a:gd name="T30" fmla="*/ 10 w 318"/>
                  <a:gd name="T31" fmla="*/ 54 h 84"/>
                  <a:gd name="T32" fmla="*/ 10 w 318"/>
                  <a:gd name="T33" fmla="*/ 48 h 84"/>
                  <a:gd name="T34" fmla="*/ 10 w 318"/>
                  <a:gd name="T35" fmla="*/ 42 h 84"/>
                  <a:gd name="T36" fmla="*/ 4 w 318"/>
                  <a:gd name="T37" fmla="*/ 30 h 84"/>
                  <a:gd name="T38" fmla="*/ 180 w 318"/>
                  <a:gd name="T39" fmla="*/ 0 h 84"/>
                  <a:gd name="T40" fmla="*/ 310 w 318"/>
                  <a:gd name="T41" fmla="*/ 6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8"/>
                  <a:gd name="T64" fmla="*/ 0 h 84"/>
                  <a:gd name="T65" fmla="*/ 318 w 318"/>
                  <a:gd name="T66" fmla="*/ 84 h 8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8" h="84">
                    <a:moveTo>
                      <a:pt x="310" y="6"/>
                    </a:moveTo>
                    <a:lnTo>
                      <a:pt x="310" y="6"/>
                    </a:lnTo>
                    <a:lnTo>
                      <a:pt x="312" y="10"/>
                    </a:lnTo>
                    <a:lnTo>
                      <a:pt x="318" y="18"/>
                    </a:lnTo>
                    <a:lnTo>
                      <a:pt x="318" y="24"/>
                    </a:lnTo>
                    <a:lnTo>
                      <a:pt x="318" y="30"/>
                    </a:lnTo>
                    <a:lnTo>
                      <a:pt x="314" y="36"/>
                    </a:lnTo>
                    <a:lnTo>
                      <a:pt x="308" y="42"/>
                    </a:lnTo>
                    <a:lnTo>
                      <a:pt x="160" y="84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4" y="30"/>
                    </a:lnTo>
                    <a:lnTo>
                      <a:pt x="180" y="0"/>
                    </a:lnTo>
                    <a:lnTo>
                      <a:pt x="310" y="6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6" name="Freeform 210"/>
              <p:cNvSpPr>
                <a:spLocks/>
              </p:cNvSpPr>
              <p:nvPr/>
            </p:nvSpPr>
            <p:spPr bwMode="auto">
              <a:xfrm>
                <a:off x="4583" y="3841"/>
                <a:ext cx="166" cy="48"/>
              </a:xfrm>
              <a:custGeom>
                <a:avLst/>
                <a:gdLst>
                  <a:gd name="T0" fmla="*/ 0 w 166"/>
                  <a:gd name="T1" fmla="*/ 0 h 48"/>
                  <a:gd name="T2" fmla="*/ 0 w 166"/>
                  <a:gd name="T3" fmla="*/ 0 h 48"/>
                  <a:gd name="T4" fmla="*/ 4 w 166"/>
                  <a:gd name="T5" fmla="*/ 8 h 48"/>
                  <a:gd name="T6" fmla="*/ 4 w 166"/>
                  <a:gd name="T7" fmla="*/ 16 h 48"/>
                  <a:gd name="T8" fmla="*/ 2 w 166"/>
                  <a:gd name="T9" fmla="*/ 24 h 48"/>
                  <a:gd name="T10" fmla="*/ 160 w 166"/>
                  <a:gd name="T11" fmla="*/ 48 h 48"/>
                  <a:gd name="T12" fmla="*/ 160 w 166"/>
                  <a:gd name="T13" fmla="*/ 48 h 48"/>
                  <a:gd name="T14" fmla="*/ 162 w 166"/>
                  <a:gd name="T15" fmla="*/ 44 h 48"/>
                  <a:gd name="T16" fmla="*/ 166 w 166"/>
                  <a:gd name="T17" fmla="*/ 38 h 48"/>
                  <a:gd name="T18" fmla="*/ 166 w 166"/>
                  <a:gd name="T19" fmla="*/ 32 h 48"/>
                  <a:gd name="T20" fmla="*/ 166 w 166"/>
                  <a:gd name="T21" fmla="*/ 28 h 48"/>
                  <a:gd name="T22" fmla="*/ 162 w 166"/>
                  <a:gd name="T23" fmla="*/ 24 h 48"/>
                  <a:gd name="T24" fmla="*/ 158 w 166"/>
                  <a:gd name="T25" fmla="*/ 18 h 48"/>
                  <a:gd name="T26" fmla="*/ 0 w 166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6"/>
                  <a:gd name="T43" fmla="*/ 0 h 48"/>
                  <a:gd name="T44" fmla="*/ 166 w 166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6" h="48">
                    <a:moveTo>
                      <a:pt x="0" y="0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2" y="24"/>
                    </a:lnTo>
                    <a:lnTo>
                      <a:pt x="160" y="48"/>
                    </a:lnTo>
                    <a:lnTo>
                      <a:pt x="162" y="44"/>
                    </a:lnTo>
                    <a:lnTo>
                      <a:pt x="166" y="38"/>
                    </a:lnTo>
                    <a:lnTo>
                      <a:pt x="166" y="32"/>
                    </a:lnTo>
                    <a:lnTo>
                      <a:pt x="166" y="28"/>
                    </a:lnTo>
                    <a:lnTo>
                      <a:pt x="162" y="24"/>
                    </a:lnTo>
                    <a:lnTo>
                      <a:pt x="15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A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7" name="Freeform 211"/>
              <p:cNvSpPr>
                <a:spLocks/>
              </p:cNvSpPr>
              <p:nvPr/>
            </p:nvSpPr>
            <p:spPr bwMode="auto">
              <a:xfrm>
                <a:off x="4739" y="3815"/>
                <a:ext cx="160" cy="78"/>
              </a:xfrm>
              <a:custGeom>
                <a:avLst/>
                <a:gdLst>
                  <a:gd name="T0" fmla="*/ 0 w 160"/>
                  <a:gd name="T1" fmla="*/ 44 h 78"/>
                  <a:gd name="T2" fmla="*/ 0 w 160"/>
                  <a:gd name="T3" fmla="*/ 44 h 78"/>
                  <a:gd name="T4" fmla="*/ 2 w 160"/>
                  <a:gd name="T5" fmla="*/ 46 h 78"/>
                  <a:gd name="T6" fmla="*/ 8 w 160"/>
                  <a:gd name="T7" fmla="*/ 52 h 78"/>
                  <a:gd name="T8" fmla="*/ 10 w 160"/>
                  <a:gd name="T9" fmla="*/ 58 h 78"/>
                  <a:gd name="T10" fmla="*/ 8 w 160"/>
                  <a:gd name="T11" fmla="*/ 62 h 78"/>
                  <a:gd name="T12" fmla="*/ 6 w 160"/>
                  <a:gd name="T13" fmla="*/ 70 h 78"/>
                  <a:gd name="T14" fmla="*/ 0 w 160"/>
                  <a:gd name="T15" fmla="*/ 78 h 78"/>
                  <a:gd name="T16" fmla="*/ 148 w 160"/>
                  <a:gd name="T17" fmla="*/ 36 h 78"/>
                  <a:gd name="T18" fmla="*/ 148 w 160"/>
                  <a:gd name="T19" fmla="*/ 36 h 78"/>
                  <a:gd name="T20" fmla="*/ 152 w 160"/>
                  <a:gd name="T21" fmla="*/ 34 h 78"/>
                  <a:gd name="T22" fmla="*/ 158 w 160"/>
                  <a:gd name="T23" fmla="*/ 26 h 78"/>
                  <a:gd name="T24" fmla="*/ 160 w 160"/>
                  <a:gd name="T25" fmla="*/ 20 h 78"/>
                  <a:gd name="T26" fmla="*/ 160 w 160"/>
                  <a:gd name="T27" fmla="*/ 14 h 78"/>
                  <a:gd name="T28" fmla="*/ 156 w 160"/>
                  <a:gd name="T29" fmla="*/ 8 h 78"/>
                  <a:gd name="T30" fmla="*/ 150 w 160"/>
                  <a:gd name="T31" fmla="*/ 0 h 78"/>
                  <a:gd name="T32" fmla="*/ 0 w 160"/>
                  <a:gd name="T33" fmla="*/ 44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78"/>
                  <a:gd name="T53" fmla="*/ 160 w 16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78">
                    <a:moveTo>
                      <a:pt x="0" y="44"/>
                    </a:moveTo>
                    <a:lnTo>
                      <a:pt x="0" y="44"/>
                    </a:lnTo>
                    <a:lnTo>
                      <a:pt x="2" y="46"/>
                    </a:lnTo>
                    <a:lnTo>
                      <a:pt x="8" y="52"/>
                    </a:lnTo>
                    <a:lnTo>
                      <a:pt x="10" y="58"/>
                    </a:lnTo>
                    <a:lnTo>
                      <a:pt x="8" y="62"/>
                    </a:lnTo>
                    <a:lnTo>
                      <a:pt x="6" y="70"/>
                    </a:lnTo>
                    <a:lnTo>
                      <a:pt x="0" y="78"/>
                    </a:lnTo>
                    <a:lnTo>
                      <a:pt x="148" y="36"/>
                    </a:lnTo>
                    <a:lnTo>
                      <a:pt x="152" y="34"/>
                    </a:lnTo>
                    <a:lnTo>
                      <a:pt x="158" y="26"/>
                    </a:lnTo>
                    <a:lnTo>
                      <a:pt x="160" y="20"/>
                    </a:lnTo>
                    <a:lnTo>
                      <a:pt x="160" y="14"/>
                    </a:lnTo>
                    <a:lnTo>
                      <a:pt x="156" y="8"/>
                    </a:lnTo>
                    <a:lnTo>
                      <a:pt x="15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8" name="Freeform 212"/>
              <p:cNvSpPr>
                <a:spLocks/>
              </p:cNvSpPr>
              <p:nvPr/>
            </p:nvSpPr>
            <p:spPr bwMode="auto">
              <a:xfrm>
                <a:off x="4581" y="3839"/>
                <a:ext cx="170" cy="24"/>
              </a:xfrm>
              <a:custGeom>
                <a:avLst/>
                <a:gdLst>
                  <a:gd name="T0" fmla="*/ 170 w 170"/>
                  <a:gd name="T1" fmla="*/ 20 h 24"/>
                  <a:gd name="T2" fmla="*/ 2 w 170"/>
                  <a:gd name="T3" fmla="*/ 0 h 24"/>
                  <a:gd name="T4" fmla="*/ 2 w 170"/>
                  <a:gd name="T5" fmla="*/ 0 h 24"/>
                  <a:gd name="T6" fmla="*/ 0 w 170"/>
                  <a:gd name="T7" fmla="*/ 0 h 24"/>
                  <a:gd name="T8" fmla="*/ 0 w 170"/>
                  <a:gd name="T9" fmla="*/ 2 h 24"/>
                  <a:gd name="T10" fmla="*/ 4 w 170"/>
                  <a:gd name="T11" fmla="*/ 2 h 24"/>
                  <a:gd name="T12" fmla="*/ 4 w 170"/>
                  <a:gd name="T13" fmla="*/ 2 h 24"/>
                  <a:gd name="T14" fmla="*/ 90 w 170"/>
                  <a:gd name="T15" fmla="*/ 14 h 24"/>
                  <a:gd name="T16" fmla="*/ 170 w 170"/>
                  <a:gd name="T17" fmla="*/ 24 h 24"/>
                  <a:gd name="T18" fmla="*/ 170 w 170"/>
                  <a:gd name="T19" fmla="*/ 2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0"/>
                  <a:gd name="T31" fmla="*/ 0 h 24"/>
                  <a:gd name="T32" fmla="*/ 170 w 170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0" h="24">
                    <a:moveTo>
                      <a:pt x="170" y="2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90" y="14"/>
                    </a:lnTo>
                    <a:lnTo>
                      <a:pt x="170" y="24"/>
                    </a:lnTo>
                    <a:lnTo>
                      <a:pt x="170" y="20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9" name="Freeform 213"/>
              <p:cNvSpPr>
                <a:spLocks noEditPoints="1"/>
              </p:cNvSpPr>
              <p:nvPr/>
            </p:nvSpPr>
            <p:spPr bwMode="auto">
              <a:xfrm>
                <a:off x="4821" y="3861"/>
                <a:ext cx="72" cy="20"/>
              </a:xfrm>
              <a:custGeom>
                <a:avLst/>
                <a:gdLst>
                  <a:gd name="T0" fmla="*/ 10 w 72"/>
                  <a:gd name="T1" fmla="*/ 18 h 20"/>
                  <a:gd name="T2" fmla="*/ 0 w 72"/>
                  <a:gd name="T3" fmla="*/ 12 h 20"/>
                  <a:gd name="T4" fmla="*/ 0 w 72"/>
                  <a:gd name="T5" fmla="*/ 10 h 20"/>
                  <a:gd name="T6" fmla="*/ 0 w 72"/>
                  <a:gd name="T7" fmla="*/ 8 h 20"/>
                  <a:gd name="T8" fmla="*/ 10 w 72"/>
                  <a:gd name="T9" fmla="*/ 2 h 20"/>
                  <a:gd name="T10" fmla="*/ 10 w 72"/>
                  <a:gd name="T11" fmla="*/ 2 h 20"/>
                  <a:gd name="T12" fmla="*/ 36 w 72"/>
                  <a:gd name="T13" fmla="*/ 0 h 20"/>
                  <a:gd name="T14" fmla="*/ 36 w 72"/>
                  <a:gd name="T15" fmla="*/ 0 h 20"/>
                  <a:gd name="T16" fmla="*/ 60 w 72"/>
                  <a:gd name="T17" fmla="*/ 2 h 20"/>
                  <a:gd name="T18" fmla="*/ 60 w 72"/>
                  <a:gd name="T19" fmla="*/ 2 h 20"/>
                  <a:gd name="T20" fmla="*/ 70 w 72"/>
                  <a:gd name="T21" fmla="*/ 8 h 20"/>
                  <a:gd name="T22" fmla="*/ 72 w 72"/>
                  <a:gd name="T23" fmla="*/ 10 h 20"/>
                  <a:gd name="T24" fmla="*/ 70 w 72"/>
                  <a:gd name="T25" fmla="*/ 12 h 20"/>
                  <a:gd name="T26" fmla="*/ 60 w 72"/>
                  <a:gd name="T27" fmla="*/ 18 h 20"/>
                  <a:gd name="T28" fmla="*/ 60 w 72"/>
                  <a:gd name="T29" fmla="*/ 18 h 20"/>
                  <a:gd name="T30" fmla="*/ 36 w 72"/>
                  <a:gd name="T31" fmla="*/ 20 h 20"/>
                  <a:gd name="T32" fmla="*/ 36 w 72"/>
                  <a:gd name="T33" fmla="*/ 20 h 20"/>
                  <a:gd name="T34" fmla="*/ 10 w 72"/>
                  <a:gd name="T35" fmla="*/ 18 h 20"/>
                  <a:gd name="T36" fmla="*/ 10 w 72"/>
                  <a:gd name="T37" fmla="*/ 4 h 20"/>
                  <a:gd name="T38" fmla="*/ 4 w 72"/>
                  <a:gd name="T39" fmla="*/ 8 h 20"/>
                  <a:gd name="T40" fmla="*/ 2 w 72"/>
                  <a:gd name="T41" fmla="*/ 10 h 20"/>
                  <a:gd name="T42" fmla="*/ 4 w 72"/>
                  <a:gd name="T43" fmla="*/ 12 h 20"/>
                  <a:gd name="T44" fmla="*/ 10 w 72"/>
                  <a:gd name="T45" fmla="*/ 16 h 20"/>
                  <a:gd name="T46" fmla="*/ 22 w 72"/>
                  <a:gd name="T47" fmla="*/ 18 h 20"/>
                  <a:gd name="T48" fmla="*/ 36 w 72"/>
                  <a:gd name="T49" fmla="*/ 18 h 20"/>
                  <a:gd name="T50" fmla="*/ 50 w 72"/>
                  <a:gd name="T51" fmla="*/ 18 h 20"/>
                  <a:gd name="T52" fmla="*/ 60 w 72"/>
                  <a:gd name="T53" fmla="*/ 16 h 20"/>
                  <a:gd name="T54" fmla="*/ 68 w 72"/>
                  <a:gd name="T55" fmla="*/ 12 h 20"/>
                  <a:gd name="T56" fmla="*/ 70 w 72"/>
                  <a:gd name="T57" fmla="*/ 10 h 20"/>
                  <a:gd name="T58" fmla="*/ 68 w 72"/>
                  <a:gd name="T59" fmla="*/ 8 h 20"/>
                  <a:gd name="T60" fmla="*/ 60 w 72"/>
                  <a:gd name="T61" fmla="*/ 4 h 20"/>
                  <a:gd name="T62" fmla="*/ 50 w 72"/>
                  <a:gd name="T63" fmla="*/ 2 h 20"/>
                  <a:gd name="T64" fmla="*/ 36 w 72"/>
                  <a:gd name="T65" fmla="*/ 2 h 20"/>
                  <a:gd name="T66" fmla="*/ 22 w 72"/>
                  <a:gd name="T67" fmla="*/ 2 h 20"/>
                  <a:gd name="T68" fmla="*/ 10 w 72"/>
                  <a:gd name="T69" fmla="*/ 4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2"/>
                  <a:gd name="T106" fmla="*/ 0 h 20"/>
                  <a:gd name="T107" fmla="*/ 72 w 72"/>
                  <a:gd name="T108" fmla="*/ 20 h 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2" h="20">
                    <a:moveTo>
                      <a:pt x="10" y="18"/>
                    </a:moveTo>
                    <a:lnTo>
                      <a:pt x="10" y="18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0" y="12"/>
                    </a:lnTo>
                    <a:lnTo>
                      <a:pt x="68" y="14"/>
                    </a:lnTo>
                    <a:lnTo>
                      <a:pt x="60" y="18"/>
                    </a:lnTo>
                    <a:lnTo>
                      <a:pt x="50" y="20"/>
                    </a:lnTo>
                    <a:lnTo>
                      <a:pt x="36" y="20"/>
                    </a:lnTo>
                    <a:lnTo>
                      <a:pt x="22" y="20"/>
                    </a:lnTo>
                    <a:lnTo>
                      <a:pt x="10" y="18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10" y="16"/>
                    </a:lnTo>
                    <a:lnTo>
                      <a:pt x="22" y="18"/>
                    </a:lnTo>
                    <a:lnTo>
                      <a:pt x="36" y="18"/>
                    </a:lnTo>
                    <a:lnTo>
                      <a:pt x="50" y="18"/>
                    </a:lnTo>
                    <a:lnTo>
                      <a:pt x="60" y="16"/>
                    </a:lnTo>
                    <a:lnTo>
                      <a:pt x="68" y="12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36" y="2"/>
                    </a:lnTo>
                    <a:lnTo>
                      <a:pt x="2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0" name="Freeform 214"/>
              <p:cNvSpPr>
                <a:spLocks/>
              </p:cNvSpPr>
              <p:nvPr/>
            </p:nvSpPr>
            <p:spPr bwMode="auto">
              <a:xfrm>
                <a:off x="4819" y="3871"/>
                <a:ext cx="76" cy="86"/>
              </a:xfrm>
              <a:custGeom>
                <a:avLst/>
                <a:gdLst>
                  <a:gd name="T0" fmla="*/ 76 w 76"/>
                  <a:gd name="T1" fmla="*/ 16 h 86"/>
                  <a:gd name="T2" fmla="*/ 76 w 76"/>
                  <a:gd name="T3" fmla="*/ 16 h 86"/>
                  <a:gd name="T4" fmla="*/ 74 w 76"/>
                  <a:gd name="T5" fmla="*/ 0 h 86"/>
                  <a:gd name="T6" fmla="*/ 74 w 76"/>
                  <a:gd name="T7" fmla="*/ 0 h 86"/>
                  <a:gd name="T8" fmla="*/ 72 w 76"/>
                  <a:gd name="T9" fmla="*/ 2 h 86"/>
                  <a:gd name="T10" fmla="*/ 72 w 76"/>
                  <a:gd name="T11" fmla="*/ 2 h 86"/>
                  <a:gd name="T12" fmla="*/ 74 w 76"/>
                  <a:gd name="T13" fmla="*/ 16 h 86"/>
                  <a:gd name="T14" fmla="*/ 74 w 76"/>
                  <a:gd name="T15" fmla="*/ 16 h 86"/>
                  <a:gd name="T16" fmla="*/ 74 w 76"/>
                  <a:gd name="T17" fmla="*/ 24 h 86"/>
                  <a:gd name="T18" fmla="*/ 74 w 76"/>
                  <a:gd name="T19" fmla="*/ 24 h 86"/>
                  <a:gd name="T20" fmla="*/ 74 w 76"/>
                  <a:gd name="T21" fmla="*/ 34 h 86"/>
                  <a:gd name="T22" fmla="*/ 72 w 76"/>
                  <a:gd name="T23" fmla="*/ 46 h 86"/>
                  <a:gd name="T24" fmla="*/ 68 w 76"/>
                  <a:gd name="T25" fmla="*/ 56 h 86"/>
                  <a:gd name="T26" fmla="*/ 64 w 76"/>
                  <a:gd name="T27" fmla="*/ 66 h 86"/>
                  <a:gd name="T28" fmla="*/ 60 w 76"/>
                  <a:gd name="T29" fmla="*/ 72 h 86"/>
                  <a:gd name="T30" fmla="*/ 52 w 76"/>
                  <a:gd name="T31" fmla="*/ 78 h 86"/>
                  <a:gd name="T32" fmla="*/ 46 w 76"/>
                  <a:gd name="T33" fmla="*/ 82 h 86"/>
                  <a:gd name="T34" fmla="*/ 38 w 76"/>
                  <a:gd name="T35" fmla="*/ 84 h 86"/>
                  <a:gd name="T36" fmla="*/ 38 w 76"/>
                  <a:gd name="T37" fmla="*/ 84 h 86"/>
                  <a:gd name="T38" fmla="*/ 38 w 76"/>
                  <a:gd name="T39" fmla="*/ 84 h 86"/>
                  <a:gd name="T40" fmla="*/ 38 w 76"/>
                  <a:gd name="T41" fmla="*/ 84 h 86"/>
                  <a:gd name="T42" fmla="*/ 30 w 76"/>
                  <a:gd name="T43" fmla="*/ 82 h 86"/>
                  <a:gd name="T44" fmla="*/ 22 w 76"/>
                  <a:gd name="T45" fmla="*/ 78 h 86"/>
                  <a:gd name="T46" fmla="*/ 16 w 76"/>
                  <a:gd name="T47" fmla="*/ 72 h 86"/>
                  <a:gd name="T48" fmla="*/ 12 w 76"/>
                  <a:gd name="T49" fmla="*/ 64 h 86"/>
                  <a:gd name="T50" fmla="*/ 8 w 76"/>
                  <a:gd name="T51" fmla="*/ 54 h 86"/>
                  <a:gd name="T52" fmla="*/ 4 w 76"/>
                  <a:gd name="T53" fmla="*/ 44 h 86"/>
                  <a:gd name="T54" fmla="*/ 2 w 76"/>
                  <a:gd name="T55" fmla="*/ 34 h 86"/>
                  <a:gd name="T56" fmla="*/ 2 w 76"/>
                  <a:gd name="T57" fmla="*/ 22 h 86"/>
                  <a:gd name="T58" fmla="*/ 2 w 76"/>
                  <a:gd name="T59" fmla="*/ 22 h 86"/>
                  <a:gd name="T60" fmla="*/ 2 w 76"/>
                  <a:gd name="T61" fmla="*/ 12 h 86"/>
                  <a:gd name="T62" fmla="*/ 2 w 76"/>
                  <a:gd name="T63" fmla="*/ 12 h 86"/>
                  <a:gd name="T64" fmla="*/ 4 w 76"/>
                  <a:gd name="T65" fmla="*/ 2 h 86"/>
                  <a:gd name="T66" fmla="*/ 4 w 76"/>
                  <a:gd name="T67" fmla="*/ 2 h 86"/>
                  <a:gd name="T68" fmla="*/ 2 w 76"/>
                  <a:gd name="T69" fmla="*/ 2 h 86"/>
                  <a:gd name="T70" fmla="*/ 2 w 76"/>
                  <a:gd name="T71" fmla="*/ 2 h 86"/>
                  <a:gd name="T72" fmla="*/ 0 w 76"/>
                  <a:gd name="T73" fmla="*/ 12 h 86"/>
                  <a:gd name="T74" fmla="*/ 0 w 76"/>
                  <a:gd name="T75" fmla="*/ 12 h 86"/>
                  <a:gd name="T76" fmla="*/ 0 w 76"/>
                  <a:gd name="T77" fmla="*/ 22 h 86"/>
                  <a:gd name="T78" fmla="*/ 0 w 76"/>
                  <a:gd name="T79" fmla="*/ 22 h 86"/>
                  <a:gd name="T80" fmla="*/ 0 w 76"/>
                  <a:gd name="T81" fmla="*/ 34 h 86"/>
                  <a:gd name="T82" fmla="*/ 2 w 76"/>
                  <a:gd name="T83" fmla="*/ 46 h 86"/>
                  <a:gd name="T84" fmla="*/ 6 w 76"/>
                  <a:gd name="T85" fmla="*/ 56 h 86"/>
                  <a:gd name="T86" fmla="*/ 10 w 76"/>
                  <a:gd name="T87" fmla="*/ 66 h 86"/>
                  <a:gd name="T88" fmla="*/ 16 w 76"/>
                  <a:gd name="T89" fmla="*/ 74 h 86"/>
                  <a:gd name="T90" fmla="*/ 22 w 76"/>
                  <a:gd name="T91" fmla="*/ 80 h 86"/>
                  <a:gd name="T92" fmla="*/ 30 w 76"/>
                  <a:gd name="T93" fmla="*/ 84 h 86"/>
                  <a:gd name="T94" fmla="*/ 38 w 76"/>
                  <a:gd name="T95" fmla="*/ 86 h 86"/>
                  <a:gd name="T96" fmla="*/ 38 w 76"/>
                  <a:gd name="T97" fmla="*/ 86 h 86"/>
                  <a:gd name="T98" fmla="*/ 38 w 76"/>
                  <a:gd name="T99" fmla="*/ 86 h 86"/>
                  <a:gd name="T100" fmla="*/ 38 w 76"/>
                  <a:gd name="T101" fmla="*/ 86 h 86"/>
                  <a:gd name="T102" fmla="*/ 46 w 76"/>
                  <a:gd name="T103" fmla="*/ 84 h 86"/>
                  <a:gd name="T104" fmla="*/ 54 w 76"/>
                  <a:gd name="T105" fmla="*/ 80 h 86"/>
                  <a:gd name="T106" fmla="*/ 60 w 76"/>
                  <a:gd name="T107" fmla="*/ 74 h 86"/>
                  <a:gd name="T108" fmla="*/ 66 w 76"/>
                  <a:gd name="T109" fmla="*/ 66 h 86"/>
                  <a:gd name="T110" fmla="*/ 70 w 76"/>
                  <a:gd name="T111" fmla="*/ 58 h 86"/>
                  <a:gd name="T112" fmla="*/ 74 w 76"/>
                  <a:gd name="T113" fmla="*/ 46 h 86"/>
                  <a:gd name="T114" fmla="*/ 76 w 76"/>
                  <a:gd name="T115" fmla="*/ 36 h 86"/>
                  <a:gd name="T116" fmla="*/ 76 w 76"/>
                  <a:gd name="T117" fmla="*/ 24 h 86"/>
                  <a:gd name="T118" fmla="*/ 76 w 76"/>
                  <a:gd name="T119" fmla="*/ 24 h 86"/>
                  <a:gd name="T120" fmla="*/ 76 w 76"/>
                  <a:gd name="T121" fmla="*/ 16 h 86"/>
                  <a:gd name="T122" fmla="*/ 76 w 76"/>
                  <a:gd name="T123" fmla="*/ 16 h 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"/>
                  <a:gd name="T187" fmla="*/ 0 h 86"/>
                  <a:gd name="T188" fmla="*/ 76 w 76"/>
                  <a:gd name="T189" fmla="*/ 86 h 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" h="86">
                    <a:moveTo>
                      <a:pt x="76" y="16"/>
                    </a:moveTo>
                    <a:lnTo>
                      <a:pt x="76" y="16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4" y="16"/>
                    </a:lnTo>
                    <a:lnTo>
                      <a:pt x="74" y="24"/>
                    </a:lnTo>
                    <a:lnTo>
                      <a:pt x="74" y="34"/>
                    </a:lnTo>
                    <a:lnTo>
                      <a:pt x="72" y="46"/>
                    </a:lnTo>
                    <a:lnTo>
                      <a:pt x="68" y="56"/>
                    </a:lnTo>
                    <a:lnTo>
                      <a:pt x="64" y="66"/>
                    </a:lnTo>
                    <a:lnTo>
                      <a:pt x="60" y="72"/>
                    </a:lnTo>
                    <a:lnTo>
                      <a:pt x="52" y="78"/>
                    </a:lnTo>
                    <a:lnTo>
                      <a:pt x="46" y="82"/>
                    </a:lnTo>
                    <a:lnTo>
                      <a:pt x="38" y="84"/>
                    </a:lnTo>
                    <a:lnTo>
                      <a:pt x="30" y="82"/>
                    </a:lnTo>
                    <a:lnTo>
                      <a:pt x="22" y="78"/>
                    </a:lnTo>
                    <a:lnTo>
                      <a:pt x="16" y="72"/>
                    </a:lnTo>
                    <a:lnTo>
                      <a:pt x="12" y="64"/>
                    </a:lnTo>
                    <a:lnTo>
                      <a:pt x="8" y="54"/>
                    </a:lnTo>
                    <a:lnTo>
                      <a:pt x="4" y="44"/>
                    </a:lnTo>
                    <a:lnTo>
                      <a:pt x="2" y="34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6" y="56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22" y="80"/>
                    </a:lnTo>
                    <a:lnTo>
                      <a:pt x="30" y="84"/>
                    </a:lnTo>
                    <a:lnTo>
                      <a:pt x="38" y="86"/>
                    </a:lnTo>
                    <a:lnTo>
                      <a:pt x="46" y="84"/>
                    </a:lnTo>
                    <a:lnTo>
                      <a:pt x="54" y="80"/>
                    </a:lnTo>
                    <a:lnTo>
                      <a:pt x="60" y="74"/>
                    </a:lnTo>
                    <a:lnTo>
                      <a:pt x="66" y="66"/>
                    </a:lnTo>
                    <a:lnTo>
                      <a:pt x="70" y="58"/>
                    </a:lnTo>
                    <a:lnTo>
                      <a:pt x="74" y="46"/>
                    </a:lnTo>
                    <a:lnTo>
                      <a:pt x="76" y="36"/>
                    </a:lnTo>
                    <a:lnTo>
                      <a:pt x="76" y="24"/>
                    </a:lnTo>
                    <a:lnTo>
                      <a:pt x="7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1" name="Freeform 215"/>
              <p:cNvSpPr>
                <a:spLocks/>
              </p:cNvSpPr>
              <p:nvPr/>
            </p:nvSpPr>
            <p:spPr bwMode="auto">
              <a:xfrm>
                <a:off x="4825" y="3903"/>
                <a:ext cx="66" cy="48"/>
              </a:xfrm>
              <a:custGeom>
                <a:avLst/>
                <a:gdLst>
                  <a:gd name="T0" fmla="*/ 0 w 66"/>
                  <a:gd name="T1" fmla="*/ 0 h 48"/>
                  <a:gd name="T2" fmla="*/ 0 w 66"/>
                  <a:gd name="T3" fmla="*/ 0 h 48"/>
                  <a:gd name="T4" fmla="*/ 0 w 66"/>
                  <a:gd name="T5" fmla="*/ 6 h 48"/>
                  <a:gd name="T6" fmla="*/ 4 w 66"/>
                  <a:gd name="T7" fmla="*/ 20 h 48"/>
                  <a:gd name="T8" fmla="*/ 8 w 66"/>
                  <a:gd name="T9" fmla="*/ 28 h 48"/>
                  <a:gd name="T10" fmla="*/ 12 w 66"/>
                  <a:gd name="T11" fmla="*/ 36 h 48"/>
                  <a:gd name="T12" fmla="*/ 20 w 66"/>
                  <a:gd name="T13" fmla="*/ 42 h 48"/>
                  <a:gd name="T14" fmla="*/ 28 w 66"/>
                  <a:gd name="T15" fmla="*/ 46 h 48"/>
                  <a:gd name="T16" fmla="*/ 28 w 66"/>
                  <a:gd name="T17" fmla="*/ 46 h 48"/>
                  <a:gd name="T18" fmla="*/ 36 w 66"/>
                  <a:gd name="T19" fmla="*/ 48 h 48"/>
                  <a:gd name="T20" fmla="*/ 42 w 66"/>
                  <a:gd name="T21" fmla="*/ 46 h 48"/>
                  <a:gd name="T22" fmla="*/ 48 w 66"/>
                  <a:gd name="T23" fmla="*/ 40 h 48"/>
                  <a:gd name="T24" fmla="*/ 54 w 66"/>
                  <a:gd name="T25" fmla="*/ 34 h 48"/>
                  <a:gd name="T26" fmla="*/ 60 w 66"/>
                  <a:gd name="T27" fmla="*/ 26 h 48"/>
                  <a:gd name="T28" fmla="*/ 62 w 66"/>
                  <a:gd name="T29" fmla="*/ 18 h 48"/>
                  <a:gd name="T30" fmla="*/ 64 w 66"/>
                  <a:gd name="T31" fmla="*/ 8 h 48"/>
                  <a:gd name="T32" fmla="*/ 66 w 66"/>
                  <a:gd name="T33" fmla="*/ 0 h 48"/>
                  <a:gd name="T34" fmla="*/ 0 w 66"/>
                  <a:gd name="T35" fmla="*/ 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48"/>
                  <a:gd name="T56" fmla="*/ 66 w 66"/>
                  <a:gd name="T57" fmla="*/ 48 h 4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48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8" y="28"/>
                    </a:lnTo>
                    <a:lnTo>
                      <a:pt x="12" y="36"/>
                    </a:lnTo>
                    <a:lnTo>
                      <a:pt x="20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8" y="40"/>
                    </a:lnTo>
                    <a:lnTo>
                      <a:pt x="54" y="34"/>
                    </a:lnTo>
                    <a:lnTo>
                      <a:pt x="60" y="26"/>
                    </a:lnTo>
                    <a:lnTo>
                      <a:pt x="62" y="18"/>
                    </a:lnTo>
                    <a:lnTo>
                      <a:pt x="64" y="8"/>
                    </a:lnTo>
                    <a:lnTo>
                      <a:pt x="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3E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2" name="Freeform 216"/>
              <p:cNvSpPr>
                <a:spLocks/>
              </p:cNvSpPr>
              <p:nvPr/>
            </p:nvSpPr>
            <p:spPr bwMode="auto">
              <a:xfrm>
                <a:off x="4825" y="3895"/>
                <a:ext cx="66" cy="14"/>
              </a:xfrm>
              <a:custGeom>
                <a:avLst/>
                <a:gdLst>
                  <a:gd name="T0" fmla="*/ 66 w 66"/>
                  <a:gd name="T1" fmla="*/ 8 h 14"/>
                  <a:gd name="T2" fmla="*/ 66 w 66"/>
                  <a:gd name="T3" fmla="*/ 8 h 14"/>
                  <a:gd name="T4" fmla="*/ 62 w 66"/>
                  <a:gd name="T5" fmla="*/ 10 h 14"/>
                  <a:gd name="T6" fmla="*/ 56 w 66"/>
                  <a:gd name="T7" fmla="*/ 12 h 14"/>
                  <a:gd name="T8" fmla="*/ 32 w 66"/>
                  <a:gd name="T9" fmla="*/ 14 h 14"/>
                  <a:gd name="T10" fmla="*/ 32 w 66"/>
                  <a:gd name="T11" fmla="*/ 14 h 14"/>
                  <a:gd name="T12" fmla="*/ 10 w 66"/>
                  <a:gd name="T13" fmla="*/ 12 h 14"/>
                  <a:gd name="T14" fmla="*/ 2 w 66"/>
                  <a:gd name="T15" fmla="*/ 10 h 14"/>
                  <a:gd name="T16" fmla="*/ 0 w 66"/>
                  <a:gd name="T17" fmla="*/ 8 h 14"/>
                  <a:gd name="T18" fmla="*/ 0 w 66"/>
                  <a:gd name="T19" fmla="*/ 8 h 14"/>
                  <a:gd name="T20" fmla="*/ 2 w 66"/>
                  <a:gd name="T21" fmla="*/ 4 h 14"/>
                  <a:gd name="T22" fmla="*/ 10 w 66"/>
                  <a:gd name="T23" fmla="*/ 2 h 14"/>
                  <a:gd name="T24" fmla="*/ 32 w 66"/>
                  <a:gd name="T25" fmla="*/ 0 h 14"/>
                  <a:gd name="T26" fmla="*/ 32 w 66"/>
                  <a:gd name="T27" fmla="*/ 0 h 14"/>
                  <a:gd name="T28" fmla="*/ 56 w 66"/>
                  <a:gd name="T29" fmla="*/ 2 h 14"/>
                  <a:gd name="T30" fmla="*/ 62 w 66"/>
                  <a:gd name="T31" fmla="*/ 4 h 14"/>
                  <a:gd name="T32" fmla="*/ 66 w 66"/>
                  <a:gd name="T33" fmla="*/ 8 h 14"/>
                  <a:gd name="T34" fmla="*/ 66 w 66"/>
                  <a:gd name="T35" fmla="*/ 8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14"/>
                  <a:gd name="T56" fmla="*/ 66 w 6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14">
                    <a:moveTo>
                      <a:pt x="66" y="8"/>
                    </a:moveTo>
                    <a:lnTo>
                      <a:pt x="66" y="8"/>
                    </a:lnTo>
                    <a:lnTo>
                      <a:pt x="62" y="10"/>
                    </a:lnTo>
                    <a:lnTo>
                      <a:pt x="56" y="12"/>
                    </a:lnTo>
                    <a:lnTo>
                      <a:pt x="32" y="14"/>
                    </a:lnTo>
                    <a:lnTo>
                      <a:pt x="10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10" y="2"/>
                    </a:lnTo>
                    <a:lnTo>
                      <a:pt x="32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AA3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3" name="Freeform 217"/>
              <p:cNvSpPr>
                <a:spLocks noEditPoints="1"/>
              </p:cNvSpPr>
              <p:nvPr/>
            </p:nvSpPr>
            <p:spPr bwMode="auto">
              <a:xfrm>
                <a:off x="4823" y="4003"/>
                <a:ext cx="68" cy="26"/>
              </a:xfrm>
              <a:custGeom>
                <a:avLst/>
                <a:gdLst>
                  <a:gd name="T0" fmla="*/ 10 w 68"/>
                  <a:gd name="T1" fmla="*/ 24 h 26"/>
                  <a:gd name="T2" fmla="*/ 0 w 68"/>
                  <a:gd name="T3" fmla="*/ 16 h 26"/>
                  <a:gd name="T4" fmla="*/ 0 w 68"/>
                  <a:gd name="T5" fmla="*/ 14 h 26"/>
                  <a:gd name="T6" fmla="*/ 0 w 68"/>
                  <a:gd name="T7" fmla="*/ 10 h 26"/>
                  <a:gd name="T8" fmla="*/ 10 w 68"/>
                  <a:gd name="T9" fmla="*/ 4 h 26"/>
                  <a:gd name="T10" fmla="*/ 10 w 68"/>
                  <a:gd name="T11" fmla="*/ 4 h 26"/>
                  <a:gd name="T12" fmla="*/ 34 w 68"/>
                  <a:gd name="T13" fmla="*/ 0 h 26"/>
                  <a:gd name="T14" fmla="*/ 34 w 68"/>
                  <a:gd name="T15" fmla="*/ 0 h 26"/>
                  <a:gd name="T16" fmla="*/ 56 w 68"/>
                  <a:gd name="T17" fmla="*/ 4 h 26"/>
                  <a:gd name="T18" fmla="*/ 56 w 68"/>
                  <a:gd name="T19" fmla="*/ 4 h 26"/>
                  <a:gd name="T20" fmla="*/ 66 w 68"/>
                  <a:gd name="T21" fmla="*/ 10 h 26"/>
                  <a:gd name="T22" fmla="*/ 68 w 68"/>
                  <a:gd name="T23" fmla="*/ 14 h 26"/>
                  <a:gd name="T24" fmla="*/ 66 w 68"/>
                  <a:gd name="T25" fmla="*/ 16 h 26"/>
                  <a:gd name="T26" fmla="*/ 56 w 68"/>
                  <a:gd name="T27" fmla="*/ 24 h 26"/>
                  <a:gd name="T28" fmla="*/ 56 w 68"/>
                  <a:gd name="T29" fmla="*/ 24 h 26"/>
                  <a:gd name="T30" fmla="*/ 34 w 68"/>
                  <a:gd name="T31" fmla="*/ 26 h 26"/>
                  <a:gd name="T32" fmla="*/ 34 w 68"/>
                  <a:gd name="T33" fmla="*/ 26 h 26"/>
                  <a:gd name="T34" fmla="*/ 10 w 68"/>
                  <a:gd name="T35" fmla="*/ 24 h 26"/>
                  <a:gd name="T36" fmla="*/ 10 w 68"/>
                  <a:gd name="T37" fmla="*/ 6 h 26"/>
                  <a:gd name="T38" fmla="*/ 4 w 68"/>
                  <a:gd name="T39" fmla="*/ 10 h 26"/>
                  <a:gd name="T40" fmla="*/ 2 w 68"/>
                  <a:gd name="T41" fmla="*/ 14 h 26"/>
                  <a:gd name="T42" fmla="*/ 4 w 68"/>
                  <a:gd name="T43" fmla="*/ 18 h 26"/>
                  <a:gd name="T44" fmla="*/ 10 w 68"/>
                  <a:gd name="T45" fmla="*/ 20 h 26"/>
                  <a:gd name="T46" fmla="*/ 20 w 68"/>
                  <a:gd name="T47" fmla="*/ 24 h 26"/>
                  <a:gd name="T48" fmla="*/ 34 w 68"/>
                  <a:gd name="T49" fmla="*/ 24 h 26"/>
                  <a:gd name="T50" fmla="*/ 46 w 68"/>
                  <a:gd name="T51" fmla="*/ 24 h 26"/>
                  <a:gd name="T52" fmla="*/ 56 w 68"/>
                  <a:gd name="T53" fmla="*/ 20 h 26"/>
                  <a:gd name="T54" fmla="*/ 64 w 68"/>
                  <a:gd name="T55" fmla="*/ 18 h 26"/>
                  <a:gd name="T56" fmla="*/ 66 w 68"/>
                  <a:gd name="T57" fmla="*/ 14 h 26"/>
                  <a:gd name="T58" fmla="*/ 64 w 68"/>
                  <a:gd name="T59" fmla="*/ 10 h 26"/>
                  <a:gd name="T60" fmla="*/ 56 w 68"/>
                  <a:gd name="T61" fmla="*/ 6 h 26"/>
                  <a:gd name="T62" fmla="*/ 46 w 68"/>
                  <a:gd name="T63" fmla="*/ 4 h 26"/>
                  <a:gd name="T64" fmla="*/ 34 w 68"/>
                  <a:gd name="T65" fmla="*/ 4 h 26"/>
                  <a:gd name="T66" fmla="*/ 20 w 68"/>
                  <a:gd name="T67" fmla="*/ 4 h 26"/>
                  <a:gd name="T68" fmla="*/ 10 w 68"/>
                  <a:gd name="T69" fmla="*/ 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26"/>
                  <a:gd name="T107" fmla="*/ 68 w 68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26">
                    <a:moveTo>
                      <a:pt x="10" y="24"/>
                    </a:moveTo>
                    <a:lnTo>
                      <a:pt x="10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0" y="4"/>
                    </a:lnTo>
                    <a:lnTo>
                      <a:pt x="20" y="2"/>
                    </a:lnTo>
                    <a:lnTo>
                      <a:pt x="34" y="0"/>
                    </a:lnTo>
                    <a:lnTo>
                      <a:pt x="46" y="2"/>
                    </a:lnTo>
                    <a:lnTo>
                      <a:pt x="56" y="4"/>
                    </a:lnTo>
                    <a:lnTo>
                      <a:pt x="64" y="8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4" y="20"/>
                    </a:lnTo>
                    <a:lnTo>
                      <a:pt x="56" y="24"/>
                    </a:lnTo>
                    <a:lnTo>
                      <a:pt x="46" y="26"/>
                    </a:lnTo>
                    <a:lnTo>
                      <a:pt x="34" y="26"/>
                    </a:lnTo>
                    <a:lnTo>
                      <a:pt x="20" y="26"/>
                    </a:lnTo>
                    <a:lnTo>
                      <a:pt x="10" y="24"/>
                    </a:lnTo>
                    <a:close/>
                    <a:moveTo>
                      <a:pt x="10" y="6"/>
                    </a:moveTo>
                    <a:lnTo>
                      <a:pt x="10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10" y="20"/>
                    </a:lnTo>
                    <a:lnTo>
                      <a:pt x="20" y="24"/>
                    </a:lnTo>
                    <a:lnTo>
                      <a:pt x="34" y="24"/>
                    </a:lnTo>
                    <a:lnTo>
                      <a:pt x="46" y="24"/>
                    </a:lnTo>
                    <a:lnTo>
                      <a:pt x="56" y="20"/>
                    </a:lnTo>
                    <a:lnTo>
                      <a:pt x="64" y="18"/>
                    </a:lnTo>
                    <a:lnTo>
                      <a:pt x="66" y="14"/>
                    </a:lnTo>
                    <a:lnTo>
                      <a:pt x="64" y="10"/>
                    </a:lnTo>
                    <a:lnTo>
                      <a:pt x="56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0" y="4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h-TH"/>
              </a:p>
            </p:txBody>
          </p:sp>
        </p:grpSp>
      </p:grpSp>
      <p:sp>
        <p:nvSpPr>
          <p:cNvPr id="679" name="Oval 224"/>
          <p:cNvSpPr>
            <a:spLocks noChangeArrowheads="1"/>
          </p:cNvSpPr>
          <p:nvPr/>
        </p:nvSpPr>
        <p:spPr bwMode="auto">
          <a:xfrm>
            <a:off x="642910" y="3716338"/>
            <a:ext cx="3095625" cy="2636837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th-TH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ngsana New"/>
      </a:majorFont>
      <a:minorFont>
        <a:latin typeface="Arial"/>
        <a:ea typeface=""/>
        <a:cs typeface="Angsana New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Curtain Call</Template>
  <TotalTime>6176</TotalTime>
  <Words>852</Words>
  <Application>Microsoft Office PowerPoint</Application>
  <PresentationFormat>นำเสนอทางหน้าจอ (4:3)</PresentationFormat>
  <Paragraphs>170</Paragraphs>
  <Slides>42</Slides>
  <Notes>0</Notes>
  <HiddenSlides>0</HiddenSlides>
  <MMClips>0</MMClips>
  <ScaleCrop>false</ScaleCrop>
  <HeadingPairs>
    <vt:vector size="4" baseType="variant">
      <vt:variant>
        <vt:lpstr>ชุดรูปแบบ</vt:lpstr>
      </vt:variant>
      <vt:variant>
        <vt:i4>1</vt:i4>
      </vt:variant>
      <vt:variant>
        <vt:lpstr>ชื่อเรื่องภาพนิ่ง</vt:lpstr>
      </vt:variant>
      <vt:variant>
        <vt:i4>42</vt:i4>
      </vt:variant>
    </vt:vector>
  </HeadingPairs>
  <TitlesOfParts>
    <vt:vector size="43" baseType="lpstr">
      <vt:lpstr>Default Design</vt:lpstr>
      <vt:lpstr>การบริหารจัดการงานทะเบียนนักศึกษา</vt:lpstr>
      <vt:lpstr>การบริหารจัดการงานทะเบียนนักศึกษา</vt:lpstr>
      <vt:lpstr>การบริหารจัดการงานทะเบียนนักศึกษา</vt:lpstr>
      <vt:lpstr>การบริหารจัดการงานทะเบียนนักศึกษา</vt:lpstr>
      <vt:lpstr>แนวคิดระบบฐานข้อมูลทางการศึกษา</vt:lpstr>
      <vt:lpstr>แนวคิดระบบฐานข้อมูล</vt:lpstr>
      <vt:lpstr>แนวคิดระบบฐานข้อมูลทางการศึกษา</vt:lpstr>
      <vt:lpstr>แนวคิดระบบฐานข้อมูลทางการศึกษา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1. การจัดเก็บ ตรวจสอบและการออกหลักฐานการศึกษา</vt:lpstr>
      <vt:lpstr>2. การจัดเก็บข้อมูลและการรายงาน จากโปรแกรมทะเบียนนักศึกษา (ITW)      </vt:lpstr>
      <vt:lpstr>3. การจัดทำรายงานผู้จบหลักสูตร</vt:lpstr>
      <vt:lpstr>3. การจัดทำรายงานผู้จบหลักสูตร</vt:lpstr>
      <vt:lpstr>3. การจัดทำรายงานผู้จบหลักสูตร</vt:lpstr>
      <vt:lpstr>4. การจัดทำผลการเรียน GPA/PR</vt:lpstr>
      <vt:lpstr>4. การจัดทำผลการเรียน GPA/PR</vt:lpstr>
      <vt:lpstr>4. การจัดทำผลการเรียน GPA/PR</vt:lpstr>
      <vt:lpstr>4. การจัดทำผลการเรียน GPA/PR</vt:lpstr>
      <vt:lpstr>4. การจัดทำผลการเรียน GPA/PR</vt:lpstr>
      <vt:lpstr>5. การจัดทำรายงานสถิติจากโปรแกรม ITW</vt:lpstr>
      <vt:lpstr>5. การจัดทำรายงานสถิติจากโปรแกรม ITW</vt:lpstr>
      <vt:lpstr>5. การจัดทำรายงานสถิติจากโปรแกรม ITW</vt:lpstr>
      <vt:lpstr>5. การจัดทำรายงานสถิติจากโปรแกรม ITW</vt:lpstr>
      <vt:lpstr>5. การจัดทำรายงานสถิติจากโปรแกรม ITW</vt:lpstr>
      <vt:lpstr>5. การจัดทำรายงานสถิติจากโปรแกรม ITW</vt:lpstr>
      <vt:lpstr>5. การจัดทำรายงานสถิติจากโปรแกรม ITW</vt:lpstr>
      <vt:lpstr>6. หน้าที่บทบาทของนักวิชาการศึกษา</vt:lpstr>
      <vt:lpstr>เอกสารที่เกี่ยวข้อง</vt:lpstr>
    </vt:vector>
  </TitlesOfParts>
  <Company>..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กลั่นกรองประสบการณ์  การศึกษาตามอัธยาศัย</dc:title>
  <dc:creator>srichao</dc:creator>
  <cp:lastModifiedBy>wirat</cp:lastModifiedBy>
  <cp:revision>645</cp:revision>
  <dcterms:created xsi:type="dcterms:W3CDTF">2008-05-21T02:11:00Z</dcterms:created>
  <dcterms:modified xsi:type="dcterms:W3CDTF">2014-06-10T13:50:04Z</dcterms:modified>
</cp:coreProperties>
</file>